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9" r:id="rId4"/>
    <p:sldId id="260" r:id="rId5"/>
    <p:sldId id="261" r:id="rId6"/>
    <p:sldId id="258" r:id="rId7"/>
    <p:sldId id="279" r:id="rId8"/>
    <p:sldId id="263" r:id="rId9"/>
    <p:sldId id="264" r:id="rId10"/>
    <p:sldId id="267" r:id="rId11"/>
    <p:sldId id="268" r:id="rId12"/>
    <p:sldId id="265" r:id="rId13"/>
    <p:sldId id="266" r:id="rId14"/>
    <p:sldId id="269" r:id="rId15"/>
    <p:sldId id="270" r:id="rId16"/>
    <p:sldId id="271" r:id="rId17"/>
    <p:sldId id="272" r:id="rId18"/>
    <p:sldId id="273" r:id="rId19"/>
    <p:sldId id="274" r:id="rId20"/>
    <p:sldId id="275" r:id="rId21"/>
    <p:sldId id="280" r:id="rId22"/>
    <p:sldId id="281" r:id="rId23"/>
    <p:sldId id="282" r:id="rId24"/>
  </p:sldIdLst>
  <p:sldSz cx="9144000" cy="5143500" type="screen16x9"/>
  <p:notesSz cx="6858000" cy="9144000"/>
  <p:defaultTextStyle>
    <a:defPPr>
      <a:defRPr lang="zh-CN"/>
    </a:defPPr>
    <a:lvl1pPr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1pPr>
    <a:lvl2pPr marL="342900" indent="1143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2pPr>
    <a:lvl3pPr marL="685800" indent="2286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3pPr>
    <a:lvl4pPr marL="1028700" indent="3429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4pPr>
    <a:lvl5pPr marL="1371600" indent="457200" algn="l" defTabSz="685800" rtl="0" eaLnBrk="0" fontAlgn="base" hangingPunct="0">
      <a:spcBef>
        <a:spcPct val="0"/>
      </a:spcBef>
      <a:spcAft>
        <a:spcPct val="0"/>
      </a:spcAft>
      <a:defRPr sz="1300" kern="1200">
        <a:solidFill>
          <a:schemeClr val="tx1"/>
        </a:solidFill>
        <a:latin typeface="Calibri" pitchFamily="34" charset="0"/>
        <a:ea typeface="宋体" pitchFamily="2" charset="-122"/>
        <a:cs typeface="+mn-cs"/>
      </a:defRPr>
    </a:lvl5pPr>
    <a:lvl6pPr marL="2286000" algn="l" defTabSz="914400" rtl="0" eaLnBrk="1" latinLnBrk="0" hangingPunct="1">
      <a:defRPr sz="1300" kern="1200">
        <a:solidFill>
          <a:schemeClr val="tx1"/>
        </a:solidFill>
        <a:latin typeface="Calibri" pitchFamily="34" charset="0"/>
        <a:ea typeface="宋体" pitchFamily="2" charset="-122"/>
        <a:cs typeface="+mn-cs"/>
      </a:defRPr>
    </a:lvl6pPr>
    <a:lvl7pPr marL="2743200" algn="l" defTabSz="914400" rtl="0" eaLnBrk="1" latinLnBrk="0" hangingPunct="1">
      <a:defRPr sz="1300" kern="1200">
        <a:solidFill>
          <a:schemeClr val="tx1"/>
        </a:solidFill>
        <a:latin typeface="Calibri" pitchFamily="34" charset="0"/>
        <a:ea typeface="宋体" pitchFamily="2" charset="-122"/>
        <a:cs typeface="+mn-cs"/>
      </a:defRPr>
    </a:lvl7pPr>
    <a:lvl8pPr marL="3200400" algn="l" defTabSz="914400" rtl="0" eaLnBrk="1" latinLnBrk="0" hangingPunct="1">
      <a:defRPr sz="1300" kern="1200">
        <a:solidFill>
          <a:schemeClr val="tx1"/>
        </a:solidFill>
        <a:latin typeface="Calibri" pitchFamily="34" charset="0"/>
        <a:ea typeface="宋体" pitchFamily="2" charset="-122"/>
        <a:cs typeface="+mn-cs"/>
      </a:defRPr>
    </a:lvl8pPr>
    <a:lvl9pPr marL="3657600" algn="l" defTabSz="914400" rtl="0" eaLnBrk="1" latinLnBrk="0" hangingPunct="1">
      <a:defRPr sz="1300"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7EEC"/>
    <a:srgbClr val="202C36"/>
    <a:srgbClr val="2E3E4D"/>
    <a:srgbClr val="1C272F"/>
    <a:srgbClr val="37B9FC"/>
    <a:srgbClr val="D4D7DB"/>
    <a:srgbClr val="0C5196"/>
    <a:srgbClr val="2EB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52" d="100"/>
          <a:sy n="152" d="100"/>
        </p:scale>
        <p:origin x="-408" y="-6"/>
      </p:cViewPr>
      <p:guideLst>
        <p:guide orient="horz" pos="164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64B4B-308B-4F0F-B842-D5C6F8E18C01}"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7CCB02-E2C7-4F5F-9593-B1BD47F4DEDF}" type="slidenum">
              <a:rPr lang="zh-CN" altLang="en-US" smtClean="0"/>
              <a:t>‹#›</a:t>
            </a:fld>
            <a:endParaRPr lang="zh-CN" altLang="en-US"/>
          </a:p>
        </p:txBody>
      </p:sp>
    </p:spTree>
    <p:extLst>
      <p:ext uri="{BB962C8B-B14F-4D97-AF65-F5344CB8AC3E}">
        <p14:creationId xmlns:p14="http://schemas.microsoft.com/office/powerpoint/2010/main" val="3938869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136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文本框 1"/>
          <p:cNvSpPr txBox="1">
            <a:spLocks noChangeArrowheads="1"/>
          </p:cNvSpPr>
          <p:nvPr userDrawn="1"/>
        </p:nvSpPr>
        <p:spPr bwMode="auto">
          <a:xfrm>
            <a:off x="1119188" y="220663"/>
            <a:ext cx="12525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514350" eaLnBrk="1" fontAlgn="auto" hangingPunct="1">
              <a:spcBef>
                <a:spcPts val="0"/>
              </a:spcBef>
              <a:spcAft>
                <a:spcPts val="0"/>
              </a:spcAft>
              <a:defRPr/>
            </a:pPr>
            <a:r>
              <a:rPr lang="zh-CN" altLang="en-US" sz="1600" b="1" smtClean="0">
                <a:solidFill>
                  <a:srgbClr val="2EB4FF"/>
                </a:solidFill>
                <a:latin typeface="方正兰亭黑_GBK" panose="02000000000000000000" pitchFamily="2" charset="-122"/>
                <a:ea typeface="方正兰亭黑_GBK" panose="02000000000000000000" pitchFamily="2" charset="-122"/>
              </a:rPr>
              <a:t>公司</a:t>
            </a:r>
            <a:r>
              <a:rPr lang="en-US" altLang="zh-CN" sz="1600" b="1" smtClean="0">
                <a:solidFill>
                  <a:srgbClr val="2EB4FF"/>
                </a:solidFill>
                <a:latin typeface="方正兰亭黑_GBK" panose="02000000000000000000" pitchFamily="2" charset="-122"/>
                <a:ea typeface="方正兰亭黑_GBK" panose="02000000000000000000" pitchFamily="2" charset="-122"/>
              </a:rPr>
              <a:t>LOGO</a:t>
            </a:r>
            <a:endParaRPr lang="zh-CN" altLang="en-US" sz="1600" b="1">
              <a:solidFill>
                <a:srgbClr val="2EB4FF"/>
              </a:solidFill>
              <a:latin typeface="方正兰亭黑_GBK" panose="02000000000000000000" pitchFamily="2" charset="-122"/>
              <a:ea typeface="方正兰亭黑_GBK" panose="02000000000000000000" pitchFamily="2" charset="-122"/>
            </a:endParaRPr>
          </a:p>
        </p:txBody>
      </p:sp>
      <p:pic>
        <p:nvPicPr>
          <p:cNvPr id="3" name="图片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4025" y="161925"/>
            <a:ext cx="665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6688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27888" y="4665663"/>
            <a:ext cx="6635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a:spLocks noChangeArrowheads="1"/>
          </p:cNvSpPr>
          <p:nvPr userDrawn="1"/>
        </p:nvSpPr>
        <p:spPr bwMode="auto">
          <a:xfrm>
            <a:off x="7891463" y="4721225"/>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514350" eaLnBrk="1" fontAlgn="auto" hangingPunct="1">
              <a:spcBef>
                <a:spcPts val="0"/>
              </a:spcBef>
              <a:spcAft>
                <a:spcPts val="0"/>
              </a:spcAft>
              <a:defRPr/>
            </a:pPr>
            <a:r>
              <a:rPr lang="zh-CN" altLang="en-US" sz="1600" b="1" smtClean="0">
                <a:solidFill>
                  <a:srgbClr val="2EB4FF"/>
                </a:solidFill>
                <a:latin typeface="方正兰亭黑_GBK" panose="02000000000000000000" pitchFamily="2" charset="-122"/>
                <a:ea typeface="方正兰亭黑_GBK" panose="02000000000000000000" pitchFamily="2" charset="-122"/>
              </a:rPr>
              <a:t>公司</a:t>
            </a:r>
            <a:r>
              <a:rPr lang="en-US" altLang="zh-CN" sz="1600" b="1" smtClean="0">
                <a:solidFill>
                  <a:srgbClr val="2EB4FF"/>
                </a:solidFill>
                <a:latin typeface="方正兰亭黑_GBK" panose="02000000000000000000" pitchFamily="2" charset="-122"/>
                <a:ea typeface="方正兰亭黑_GBK" panose="02000000000000000000" pitchFamily="2" charset="-122"/>
              </a:rPr>
              <a:t>LOGO</a:t>
            </a:r>
            <a:endParaRPr lang="zh-CN" altLang="en-US" sz="1600" b="1">
              <a:solidFill>
                <a:srgbClr val="2EB4FF"/>
              </a:solidFill>
              <a:latin typeface="方正兰亭黑_GBK" panose="02000000000000000000" pitchFamily="2" charset="-122"/>
              <a:ea typeface="方正兰亭黑_GBK" panose="02000000000000000000" pitchFamily="2" charset="-122"/>
            </a:endParaRPr>
          </a:p>
        </p:txBody>
      </p:sp>
    </p:spTree>
    <p:extLst>
      <p:ext uri="{BB962C8B-B14F-4D97-AF65-F5344CB8AC3E}">
        <p14:creationId xmlns:p14="http://schemas.microsoft.com/office/powerpoint/2010/main" val="2599731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a:xfrm>
            <a:off x="0" y="0"/>
            <a:ext cx="9144000" cy="51435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Tree>
    <p:extLst>
      <p:ext uri="{BB962C8B-B14F-4D97-AF65-F5344CB8AC3E}">
        <p14:creationId xmlns:p14="http://schemas.microsoft.com/office/powerpoint/2010/main" val="1056659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2" name="图片 6"/>
          <p:cNvPicPr>
            <a:picLocks noChangeAspect="1"/>
          </p:cNvPicPr>
          <p:nvPr userDrawn="1"/>
        </p:nvPicPr>
        <p:blipFill>
          <a:blip r:embed="rId2">
            <a:extLst>
              <a:ext uri="{28A0092B-C50C-407E-A947-70E740481C1C}">
                <a14:useLocalDpi xmlns:a14="http://schemas.microsoft.com/office/drawing/2010/main" val="0"/>
              </a:ext>
            </a:extLst>
          </a:blip>
          <a:srcRect l="2" r="-169" b="14841"/>
          <a:stretch>
            <a:fillRect/>
          </a:stretch>
        </p:blipFill>
        <p:spPr bwMode="auto">
          <a:xfrm>
            <a:off x="0" y="0"/>
            <a:ext cx="9159875" cy="519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a:xfrm>
            <a:off x="0" y="0"/>
            <a:ext cx="9144000" cy="51435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Tree>
    <p:extLst>
      <p:ext uri="{BB962C8B-B14F-4D97-AF65-F5344CB8AC3E}">
        <p14:creationId xmlns:p14="http://schemas.microsoft.com/office/powerpoint/2010/main" val="3481304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7127557"/>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2016/9/26 Monday</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16.emf"/><Relationship Id="rId4" Type="http://schemas.openxmlformats.org/officeDocument/2006/relationships/oleObject" Target="../embeddings/Microsoft_Excel_97-2003_Worksheet1.xls"/></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泪滴形 40"/>
          <p:cNvSpPr/>
          <p:nvPr/>
        </p:nvSpPr>
        <p:spPr>
          <a:xfrm>
            <a:off x="3987800" y="0"/>
            <a:ext cx="5156200" cy="5156200"/>
          </a:xfrm>
          <a:prstGeom prst="teardrop">
            <a:avLst/>
          </a:prstGeom>
          <a:solidFill>
            <a:srgbClr val="202C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pic>
        <p:nvPicPr>
          <p:cNvPr id="5123" name="图片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8513" y="1973263"/>
            <a:ext cx="14605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文本框 7"/>
          <p:cNvSpPr txBox="1">
            <a:spLocks noChangeArrowheads="1"/>
          </p:cNvSpPr>
          <p:nvPr/>
        </p:nvSpPr>
        <p:spPr bwMode="auto">
          <a:xfrm>
            <a:off x="6102350" y="1970088"/>
            <a:ext cx="25003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itchFamily="34" charset="0"/>
                <a:ea typeface="宋体" pitchFamily="2" charset="-122"/>
              </a:defRPr>
            </a:lvl1pPr>
            <a:lvl2pPr marL="742950" indent="-285750" defTabSz="514350">
              <a:defRPr sz="1300">
                <a:solidFill>
                  <a:schemeClr val="tx1"/>
                </a:solidFill>
                <a:latin typeface="Calibri" pitchFamily="34" charset="0"/>
                <a:ea typeface="宋体" pitchFamily="2" charset="-122"/>
              </a:defRPr>
            </a:lvl2pPr>
            <a:lvl3pPr marL="1143000" indent="-228600" defTabSz="514350">
              <a:defRPr sz="1300">
                <a:solidFill>
                  <a:schemeClr val="tx1"/>
                </a:solidFill>
                <a:latin typeface="Calibri" pitchFamily="34" charset="0"/>
                <a:ea typeface="宋体" pitchFamily="2" charset="-122"/>
              </a:defRPr>
            </a:lvl3pPr>
            <a:lvl4pPr marL="1600200" indent="-228600" defTabSz="514350">
              <a:defRPr sz="1300">
                <a:solidFill>
                  <a:schemeClr val="tx1"/>
                </a:solidFill>
                <a:latin typeface="Calibri" pitchFamily="34" charset="0"/>
                <a:ea typeface="宋体" pitchFamily="2" charset="-122"/>
              </a:defRPr>
            </a:lvl4pPr>
            <a:lvl5pPr marL="2057400" indent="-228600" defTabSz="514350">
              <a:defRPr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3600" b="1">
                <a:solidFill>
                  <a:schemeClr val="bg1"/>
                </a:solidFill>
                <a:latin typeface="方正兰亭黑_GBK" pitchFamily="2" charset="-122"/>
                <a:ea typeface="方正兰亭黑_GBK" pitchFamily="2" charset="-122"/>
              </a:rPr>
              <a:t>商业计划书</a:t>
            </a:r>
          </a:p>
        </p:txBody>
      </p:sp>
      <p:sp>
        <p:nvSpPr>
          <p:cNvPr id="5125" name="文本框 9"/>
          <p:cNvSpPr txBox="1">
            <a:spLocks noChangeArrowheads="1"/>
          </p:cNvSpPr>
          <p:nvPr/>
        </p:nvSpPr>
        <p:spPr bwMode="auto">
          <a:xfrm>
            <a:off x="6161088" y="2640013"/>
            <a:ext cx="1971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Business Plan</a:t>
            </a:r>
            <a:endParaRPr lang="zh-CN" altLang="en-US" sz="2000" b="1">
              <a:solidFill>
                <a:schemeClr val="bg1"/>
              </a:solidFill>
              <a:latin typeface="方正兰亭黑_GBK" pitchFamily="2" charset="-122"/>
              <a:ea typeface="方正兰亭黑_GBK" pitchFamily="2" charset="-122"/>
            </a:endParaRPr>
          </a:p>
        </p:txBody>
      </p:sp>
      <p:cxnSp>
        <p:nvCxnSpPr>
          <p:cNvPr id="18" name="直接连接符 17"/>
          <p:cNvCxnSpPr/>
          <p:nvPr/>
        </p:nvCxnSpPr>
        <p:spPr>
          <a:xfrm>
            <a:off x="6235700" y="2616200"/>
            <a:ext cx="22352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8"/>
          <p:cNvSpPr txBox="1">
            <a:spLocks noChangeArrowheads="1"/>
          </p:cNvSpPr>
          <p:nvPr/>
        </p:nvSpPr>
        <p:spPr bwMode="auto">
          <a:xfrm>
            <a:off x="3582988" y="303213"/>
            <a:ext cx="1976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2.2 </a:t>
            </a:r>
            <a:r>
              <a:rPr lang="zh-CN" altLang="en-US" sz="2400" b="1">
                <a:solidFill>
                  <a:srgbClr val="137EEC"/>
                </a:solidFill>
                <a:latin typeface="方正兰亭黑_GBK" pitchFamily="2" charset="-122"/>
                <a:ea typeface="方正兰亭黑_GBK" pitchFamily="2" charset="-122"/>
              </a:rPr>
              <a:t>公司介绍</a:t>
            </a:r>
          </a:p>
        </p:txBody>
      </p:sp>
      <p:sp>
        <p:nvSpPr>
          <p:cNvPr id="14339"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4341" name="图片 7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1779588"/>
            <a:ext cx="10731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矩形 7"/>
          <p:cNvSpPr>
            <a:spLocks noChangeArrowheads="1"/>
          </p:cNvSpPr>
          <p:nvPr/>
        </p:nvSpPr>
        <p:spPr bwMode="auto">
          <a:xfrm>
            <a:off x="395288" y="2478088"/>
            <a:ext cx="45720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4343" name="矩形 8"/>
          <p:cNvSpPr>
            <a:spLocks noChangeArrowheads="1"/>
          </p:cNvSpPr>
          <p:nvPr/>
        </p:nvSpPr>
        <p:spPr bwMode="auto">
          <a:xfrm>
            <a:off x="1533525" y="1954213"/>
            <a:ext cx="142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b="1">
                <a:solidFill>
                  <a:schemeClr val="bg1"/>
                </a:solidFill>
                <a:latin typeface="方正兰亭黑_GBK" pitchFamily="2" charset="-122"/>
                <a:ea typeface="方正兰亭黑_GBK" pitchFamily="2" charset="-122"/>
              </a:rPr>
              <a:t>公司名称</a:t>
            </a:r>
          </a:p>
        </p:txBody>
      </p:sp>
      <p:cxnSp>
        <p:nvCxnSpPr>
          <p:cNvPr id="13" name="直接连接符 12"/>
          <p:cNvCxnSpPr/>
          <p:nvPr/>
        </p:nvCxnSpPr>
        <p:spPr>
          <a:xfrm>
            <a:off x="504825" y="3184525"/>
            <a:ext cx="420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62"/>
          <p:cNvSpPr>
            <a:spLocks/>
          </p:cNvSpPr>
          <p:nvPr/>
        </p:nvSpPr>
        <p:spPr bwMode="auto">
          <a:xfrm>
            <a:off x="7913688" y="2271713"/>
            <a:ext cx="17462" cy="593725"/>
          </a:xfrm>
          <a:custGeom>
            <a:avLst/>
            <a:gdLst>
              <a:gd name="T0" fmla="*/ 1041 w 21600"/>
              <a:gd name="T1" fmla="*/ 2147483647 h 21600"/>
              <a:gd name="T2" fmla="*/ 1041 w 21600"/>
              <a:gd name="T3" fmla="*/ 2147483647 h 21600"/>
              <a:gd name="T4" fmla="*/ 1041 w 21600"/>
              <a:gd name="T5" fmla="*/ 2147483647 h 21600"/>
              <a:gd name="T6" fmla="*/ 1041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63" name="AutoShape 55"/>
          <p:cNvSpPr>
            <a:spLocks/>
          </p:cNvSpPr>
          <p:nvPr/>
        </p:nvSpPr>
        <p:spPr bwMode="auto">
          <a:xfrm>
            <a:off x="6240463" y="2271713"/>
            <a:ext cx="14287" cy="593725"/>
          </a:xfrm>
          <a:custGeom>
            <a:avLst/>
            <a:gdLst>
              <a:gd name="T0" fmla="*/ 114 w 21600"/>
              <a:gd name="T1" fmla="*/ 2147483647 h 21600"/>
              <a:gd name="T2" fmla="*/ 114 w 21600"/>
              <a:gd name="T3" fmla="*/ 2147483647 h 21600"/>
              <a:gd name="T4" fmla="*/ 114 w 21600"/>
              <a:gd name="T5" fmla="*/ 2147483647 h 21600"/>
              <a:gd name="T6" fmla="*/ 114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47" name="Group 46"/>
          <p:cNvGrpSpPr>
            <a:grpSpLocks/>
          </p:cNvGrpSpPr>
          <p:nvPr/>
        </p:nvGrpSpPr>
        <p:grpSpPr bwMode="auto">
          <a:xfrm>
            <a:off x="4387960" y="2269713"/>
            <a:ext cx="363256" cy="1092608"/>
            <a:chOff x="682473" y="0"/>
            <a:chExt cx="363539" cy="1092201"/>
          </a:xfrm>
          <a:solidFill>
            <a:srgbClr val="37B9FC"/>
          </a:solidFill>
        </p:grpSpPr>
        <p:sp>
          <p:nvSpPr>
            <p:cNvPr id="48" name="AutoShape 47"/>
            <p:cNvSpPr>
              <a:spLocks/>
            </p:cNvSpPr>
            <p:nvPr/>
          </p:nvSpPr>
          <p:spPr bwMode="auto">
            <a:xfrm>
              <a:off x="857099" y="0"/>
              <a:ext cx="17464" cy="593725"/>
            </a:xfrm>
            <a:custGeom>
              <a:avLst/>
              <a:gdLst>
                <a:gd name="T0" fmla="*/ 8732 w 21600"/>
                <a:gd name="T1" fmla="*/ 296863 h 21600"/>
                <a:gd name="T2" fmla="*/ 8732 w 21600"/>
                <a:gd name="T3" fmla="*/ 296863 h 21600"/>
                <a:gd name="T4" fmla="*/ 8732 w 21600"/>
                <a:gd name="T5" fmla="*/ 296863 h 21600"/>
                <a:gd name="T6" fmla="*/ 8732 w 21600"/>
                <a:gd name="T7" fmla="*/ 296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nvGrpSpPr>
            <p:cNvPr id="49" name="Group 48"/>
            <p:cNvGrpSpPr>
              <a:grpSpLocks/>
            </p:cNvGrpSpPr>
            <p:nvPr/>
          </p:nvGrpSpPr>
          <p:grpSpPr bwMode="auto">
            <a:xfrm>
              <a:off x="682473" y="798512"/>
              <a:ext cx="363539" cy="293689"/>
              <a:chOff x="0" y="-1"/>
              <a:chExt cx="363539" cy="293690"/>
            </a:xfrm>
            <a:grpFill/>
          </p:grpSpPr>
          <p:sp>
            <p:nvSpPr>
              <p:cNvPr id="51" name="AutoShape 49"/>
              <p:cNvSpPr>
                <a:spLocks/>
              </p:cNvSpPr>
              <p:nvPr/>
            </p:nvSpPr>
            <p:spPr bwMode="auto">
              <a:xfrm>
                <a:off x="188913" y="150812"/>
                <a:ext cx="82551" cy="142876"/>
              </a:xfrm>
              <a:custGeom>
                <a:avLst/>
                <a:gdLst>
                  <a:gd name="T0" fmla="*/ 41276 w 21600"/>
                  <a:gd name="T1" fmla="*/ 71438 h 21600"/>
                  <a:gd name="T2" fmla="*/ 41276 w 21600"/>
                  <a:gd name="T3" fmla="*/ 71438 h 21600"/>
                  <a:gd name="T4" fmla="*/ 41276 w 21600"/>
                  <a:gd name="T5" fmla="*/ 71438 h 21600"/>
                  <a:gd name="T6" fmla="*/ 41276 w 21600"/>
                  <a:gd name="T7" fmla="*/ 714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904" y="0"/>
                    </a:moveTo>
                    <a:cubicBezTo>
                      <a:pt x="4695" y="0"/>
                      <a:pt x="4695" y="0"/>
                      <a:pt x="4695" y="0"/>
                    </a:cubicBezTo>
                    <a:cubicBezTo>
                      <a:pt x="1878" y="0"/>
                      <a:pt x="0" y="1080"/>
                      <a:pt x="0" y="2160"/>
                    </a:cubicBezTo>
                    <a:cubicBezTo>
                      <a:pt x="0" y="19440"/>
                      <a:pt x="0" y="19440"/>
                      <a:pt x="0" y="19440"/>
                    </a:cubicBezTo>
                    <a:cubicBezTo>
                      <a:pt x="0" y="20520"/>
                      <a:pt x="1878" y="21600"/>
                      <a:pt x="4695" y="21600"/>
                    </a:cubicBezTo>
                    <a:cubicBezTo>
                      <a:pt x="16904" y="21600"/>
                      <a:pt x="16904" y="21600"/>
                      <a:pt x="16904" y="21600"/>
                    </a:cubicBezTo>
                    <a:cubicBezTo>
                      <a:pt x="19721" y="21600"/>
                      <a:pt x="21599" y="20520"/>
                      <a:pt x="21599" y="19440"/>
                    </a:cubicBezTo>
                    <a:cubicBezTo>
                      <a:pt x="21599" y="2160"/>
                      <a:pt x="21599" y="2160"/>
                      <a:pt x="21599" y="2160"/>
                    </a:cubicBezTo>
                    <a:cubicBezTo>
                      <a:pt x="21599" y="1080"/>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2" name="AutoShape 50"/>
              <p:cNvSpPr>
                <a:spLocks/>
              </p:cNvSpPr>
              <p:nvPr/>
            </p:nvSpPr>
            <p:spPr bwMode="auto">
              <a:xfrm>
                <a:off x="285750" y="-1"/>
                <a:ext cx="77789" cy="293690"/>
              </a:xfrm>
              <a:custGeom>
                <a:avLst/>
                <a:gdLst>
                  <a:gd name="T0" fmla="*/ 38895 w 21600"/>
                  <a:gd name="T1" fmla="*/ 146845 h 21600"/>
                  <a:gd name="T2" fmla="*/ 38895 w 21600"/>
                  <a:gd name="T3" fmla="*/ 146845 h 21600"/>
                  <a:gd name="T4" fmla="*/ 38895 w 21600"/>
                  <a:gd name="T5" fmla="*/ 146845 h 21600"/>
                  <a:gd name="T6" fmla="*/ 38895 w 21600"/>
                  <a:gd name="T7" fmla="*/ 14684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909" y="21599"/>
                    </a:moveTo>
                    <a:cubicBezTo>
                      <a:pt x="17672" y="21599"/>
                      <a:pt x="17672" y="21599"/>
                      <a:pt x="17672" y="21599"/>
                    </a:cubicBezTo>
                    <a:cubicBezTo>
                      <a:pt x="19636" y="21599"/>
                      <a:pt x="21599" y="21073"/>
                      <a:pt x="21599" y="20546"/>
                    </a:cubicBezTo>
                    <a:cubicBezTo>
                      <a:pt x="21599" y="1053"/>
                      <a:pt x="21599" y="1053"/>
                      <a:pt x="21599" y="1053"/>
                    </a:cubicBezTo>
                    <a:cubicBezTo>
                      <a:pt x="21599" y="526"/>
                      <a:pt x="19636" y="0"/>
                      <a:pt x="17672" y="0"/>
                    </a:cubicBezTo>
                    <a:cubicBezTo>
                      <a:pt x="4909" y="0"/>
                      <a:pt x="4909" y="0"/>
                      <a:pt x="4909" y="0"/>
                    </a:cubicBezTo>
                    <a:cubicBezTo>
                      <a:pt x="1963" y="0"/>
                      <a:pt x="0" y="526"/>
                      <a:pt x="0" y="1053"/>
                    </a:cubicBezTo>
                    <a:cubicBezTo>
                      <a:pt x="0" y="12117"/>
                      <a:pt x="0" y="12117"/>
                      <a:pt x="0" y="12117"/>
                    </a:cubicBezTo>
                    <a:cubicBezTo>
                      <a:pt x="0" y="20546"/>
                      <a:pt x="0" y="20546"/>
                      <a:pt x="0" y="20546"/>
                    </a:cubicBezTo>
                    <a:cubicBezTo>
                      <a:pt x="0" y="21073"/>
                      <a:pt x="1963" y="21599"/>
                      <a:pt x="4909"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3" name="AutoShape 51"/>
              <p:cNvSpPr>
                <a:spLocks/>
              </p:cNvSpPr>
              <p:nvPr/>
            </p:nvSpPr>
            <p:spPr bwMode="auto">
              <a:xfrm>
                <a:off x="96838" y="82550"/>
                <a:ext cx="77789" cy="211138"/>
              </a:xfrm>
              <a:custGeom>
                <a:avLst/>
                <a:gdLst>
                  <a:gd name="T0" fmla="*/ 38895 w 21600"/>
                  <a:gd name="T1" fmla="*/ 105569 h 21600"/>
                  <a:gd name="T2" fmla="*/ 38895 w 21600"/>
                  <a:gd name="T3" fmla="*/ 105569 h 21600"/>
                  <a:gd name="T4" fmla="*/ 38895 w 21600"/>
                  <a:gd name="T5" fmla="*/ 105569 h 21600"/>
                  <a:gd name="T6" fmla="*/ 38895 w 21600"/>
                  <a:gd name="T7" fmla="*/ 1055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672" y="0"/>
                    </a:moveTo>
                    <a:cubicBezTo>
                      <a:pt x="3927" y="0"/>
                      <a:pt x="3927" y="0"/>
                      <a:pt x="3927" y="0"/>
                    </a:cubicBezTo>
                    <a:cubicBezTo>
                      <a:pt x="1963" y="0"/>
                      <a:pt x="0" y="732"/>
                      <a:pt x="0" y="1830"/>
                    </a:cubicBezTo>
                    <a:cubicBezTo>
                      <a:pt x="0" y="15376"/>
                      <a:pt x="0" y="15376"/>
                      <a:pt x="0" y="15376"/>
                    </a:cubicBezTo>
                    <a:cubicBezTo>
                      <a:pt x="0" y="20135"/>
                      <a:pt x="0" y="20135"/>
                      <a:pt x="0" y="20135"/>
                    </a:cubicBezTo>
                    <a:cubicBezTo>
                      <a:pt x="0" y="20867"/>
                      <a:pt x="1963" y="21599"/>
                      <a:pt x="3927" y="21599"/>
                    </a:cubicBezTo>
                    <a:cubicBezTo>
                      <a:pt x="17672" y="21599"/>
                      <a:pt x="17672" y="21599"/>
                      <a:pt x="17672" y="21599"/>
                    </a:cubicBezTo>
                    <a:cubicBezTo>
                      <a:pt x="19636" y="21599"/>
                      <a:pt x="21599" y="20867"/>
                      <a:pt x="21599" y="20135"/>
                    </a:cubicBezTo>
                    <a:cubicBezTo>
                      <a:pt x="21599" y="8420"/>
                      <a:pt x="21599" y="8420"/>
                      <a:pt x="21599" y="8420"/>
                    </a:cubicBezTo>
                    <a:cubicBezTo>
                      <a:pt x="21599" y="1830"/>
                      <a:pt x="21599" y="1830"/>
                      <a:pt x="21599" y="1830"/>
                    </a:cubicBezTo>
                    <a:cubicBezTo>
                      <a:pt x="21599" y="732"/>
                      <a:pt x="19636" y="0"/>
                      <a:pt x="17672"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4" name="AutoShape 52"/>
              <p:cNvSpPr>
                <a:spLocks/>
              </p:cNvSpPr>
              <p:nvPr/>
            </p:nvSpPr>
            <p:spPr bwMode="auto">
              <a:xfrm>
                <a:off x="0" y="219075"/>
                <a:ext cx="82551" cy="74614"/>
              </a:xfrm>
              <a:custGeom>
                <a:avLst/>
                <a:gdLst>
                  <a:gd name="T0" fmla="*/ 41276 w 21600"/>
                  <a:gd name="T1" fmla="*/ 37307 h 21600"/>
                  <a:gd name="T2" fmla="*/ 41276 w 21600"/>
                  <a:gd name="T3" fmla="*/ 37307 h 21600"/>
                  <a:gd name="T4" fmla="*/ 41276 w 21600"/>
                  <a:gd name="T5" fmla="*/ 37307 h 21600"/>
                  <a:gd name="T6" fmla="*/ 41276 w 21600"/>
                  <a:gd name="T7" fmla="*/ 373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904" y="0"/>
                    </a:moveTo>
                    <a:cubicBezTo>
                      <a:pt x="4695" y="0"/>
                      <a:pt x="4695" y="0"/>
                      <a:pt x="4695" y="0"/>
                    </a:cubicBezTo>
                    <a:cubicBezTo>
                      <a:pt x="1878" y="0"/>
                      <a:pt x="0" y="2057"/>
                      <a:pt x="0" y="4114"/>
                    </a:cubicBezTo>
                    <a:cubicBezTo>
                      <a:pt x="0" y="17485"/>
                      <a:pt x="0" y="17485"/>
                      <a:pt x="0" y="17485"/>
                    </a:cubicBezTo>
                    <a:cubicBezTo>
                      <a:pt x="0" y="19542"/>
                      <a:pt x="1878" y="21600"/>
                      <a:pt x="4695" y="21600"/>
                    </a:cubicBezTo>
                    <a:cubicBezTo>
                      <a:pt x="16904" y="21600"/>
                      <a:pt x="16904" y="21600"/>
                      <a:pt x="16904" y="21600"/>
                    </a:cubicBezTo>
                    <a:cubicBezTo>
                      <a:pt x="19721" y="21600"/>
                      <a:pt x="21599" y="19542"/>
                      <a:pt x="21599" y="17485"/>
                    </a:cubicBezTo>
                    <a:cubicBezTo>
                      <a:pt x="21599" y="4114"/>
                      <a:pt x="21599" y="4114"/>
                      <a:pt x="21599" y="4114"/>
                    </a:cubicBezTo>
                    <a:cubicBezTo>
                      <a:pt x="21599" y="2057"/>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grpSp>
      <p:sp>
        <p:nvSpPr>
          <p:cNvPr id="25" name="AutoShape 24"/>
          <p:cNvSpPr>
            <a:spLocks/>
          </p:cNvSpPr>
          <p:nvPr/>
        </p:nvSpPr>
        <p:spPr bwMode="auto">
          <a:xfrm>
            <a:off x="2886075" y="2271713"/>
            <a:ext cx="17463" cy="593725"/>
          </a:xfrm>
          <a:custGeom>
            <a:avLst/>
            <a:gdLst>
              <a:gd name="T0" fmla="*/ 8732 w 21600"/>
              <a:gd name="T1" fmla="*/ 296863 h 21600"/>
              <a:gd name="T2" fmla="*/ 8732 w 21600"/>
              <a:gd name="T3" fmla="*/ 296863 h 21600"/>
              <a:gd name="T4" fmla="*/ 8732 w 21600"/>
              <a:gd name="T5" fmla="*/ 296863 h 21600"/>
              <a:gd name="T6" fmla="*/ 8732 w 21600"/>
              <a:gd name="T7" fmla="*/ 296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nvGrpSpPr>
          <p:cNvPr id="15366" name="Group 17"/>
          <p:cNvGrpSpPr>
            <a:grpSpLocks/>
          </p:cNvGrpSpPr>
          <p:nvPr/>
        </p:nvGrpSpPr>
        <p:grpSpPr bwMode="auto">
          <a:xfrm>
            <a:off x="858838" y="2271713"/>
            <a:ext cx="717550" cy="1306512"/>
            <a:chOff x="547687" y="0"/>
            <a:chExt cx="717551" cy="1308102"/>
          </a:xfrm>
        </p:grpSpPr>
        <p:sp>
          <p:nvSpPr>
            <p:cNvPr id="19" name="AutoShape 18"/>
            <p:cNvSpPr>
              <a:spLocks/>
            </p:cNvSpPr>
            <p:nvPr/>
          </p:nvSpPr>
          <p:spPr bwMode="auto">
            <a:xfrm>
              <a:off x="896937" y="0"/>
              <a:ext cx="17462" cy="594448"/>
            </a:xfrm>
            <a:custGeom>
              <a:avLst/>
              <a:gdLst>
                <a:gd name="T0" fmla="*/ 8732 w 21600"/>
                <a:gd name="T1" fmla="*/ 296863 h 21600"/>
                <a:gd name="T2" fmla="*/ 8732 w 21600"/>
                <a:gd name="T3" fmla="*/ 296863 h 21600"/>
                <a:gd name="T4" fmla="*/ 8732 w 21600"/>
                <a:gd name="T5" fmla="*/ 296863 h 21600"/>
                <a:gd name="T6" fmla="*/ 8732 w 21600"/>
                <a:gd name="T7" fmla="*/ 296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rgbClr val="37B9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20" name="AutoShape 19"/>
            <p:cNvSpPr>
              <a:spLocks/>
            </p:cNvSpPr>
            <p:nvPr/>
          </p:nvSpPr>
          <p:spPr bwMode="auto">
            <a:xfrm>
              <a:off x="547687" y="583321"/>
              <a:ext cx="717551" cy="724781"/>
            </a:xfrm>
            <a:custGeom>
              <a:avLst/>
              <a:gdLst>
                <a:gd name="T0" fmla="*/ 358776 w 21600"/>
                <a:gd name="T1" fmla="*/ 362745 h 21600"/>
                <a:gd name="T2" fmla="*/ 358776 w 21600"/>
                <a:gd name="T3" fmla="*/ 362745 h 21600"/>
                <a:gd name="T4" fmla="*/ 358776 w 21600"/>
                <a:gd name="T5" fmla="*/ 362745 h 21600"/>
                <a:gd name="T6" fmla="*/ 358776 w 21600"/>
                <a:gd name="T7" fmla="*/ 36274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53" y="21600"/>
                  </a:moveTo>
                  <a:cubicBezTo>
                    <a:pt x="4835" y="21600"/>
                    <a:pt x="0" y="16681"/>
                    <a:pt x="0" y="10800"/>
                  </a:cubicBezTo>
                  <a:cubicBezTo>
                    <a:pt x="0" y="4918"/>
                    <a:pt x="4835" y="0"/>
                    <a:pt x="10853" y="0"/>
                  </a:cubicBezTo>
                  <a:cubicBezTo>
                    <a:pt x="16764" y="0"/>
                    <a:pt x="21599" y="4918"/>
                    <a:pt x="21599" y="10800"/>
                  </a:cubicBezTo>
                  <a:cubicBezTo>
                    <a:pt x="21599" y="16681"/>
                    <a:pt x="16764" y="21600"/>
                    <a:pt x="10853" y="21600"/>
                  </a:cubicBezTo>
                  <a:close/>
                  <a:moveTo>
                    <a:pt x="10853" y="534"/>
                  </a:moveTo>
                  <a:cubicBezTo>
                    <a:pt x="5158" y="534"/>
                    <a:pt x="537" y="5132"/>
                    <a:pt x="537" y="10800"/>
                  </a:cubicBezTo>
                  <a:cubicBezTo>
                    <a:pt x="537" y="16467"/>
                    <a:pt x="5158" y="21065"/>
                    <a:pt x="10853" y="21065"/>
                  </a:cubicBezTo>
                  <a:cubicBezTo>
                    <a:pt x="16549" y="21065"/>
                    <a:pt x="21062" y="16467"/>
                    <a:pt x="21062" y="10800"/>
                  </a:cubicBezTo>
                  <a:cubicBezTo>
                    <a:pt x="21062" y="5132"/>
                    <a:pt x="16549" y="534"/>
                    <a:pt x="10853" y="534"/>
                  </a:cubicBezTo>
                  <a:close/>
                </a:path>
              </a:pathLst>
            </a:custGeom>
            <a:solidFill>
              <a:srgbClr val="37B9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21" name="AutoShape 20"/>
            <p:cNvSpPr>
              <a:spLocks/>
            </p:cNvSpPr>
            <p:nvPr/>
          </p:nvSpPr>
          <p:spPr bwMode="auto">
            <a:xfrm>
              <a:off x="693737" y="836041"/>
              <a:ext cx="303212" cy="298813"/>
            </a:xfrm>
            <a:custGeom>
              <a:avLst/>
              <a:gdLst>
                <a:gd name="T0" fmla="*/ 151607 w 21600"/>
                <a:gd name="T1" fmla="*/ 152400 h 21224"/>
                <a:gd name="T2" fmla="*/ 151607 w 21600"/>
                <a:gd name="T3" fmla="*/ 152400 h 21224"/>
                <a:gd name="T4" fmla="*/ 151607 w 21600"/>
                <a:gd name="T5" fmla="*/ 152400 h 21224"/>
                <a:gd name="T6" fmla="*/ 151607 w 21600"/>
                <a:gd name="T7" fmla="*/ 152400 h 212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24">
                  <a:moveTo>
                    <a:pt x="18550" y="16075"/>
                  </a:moveTo>
                  <a:cubicBezTo>
                    <a:pt x="18042" y="15567"/>
                    <a:pt x="18042" y="15567"/>
                    <a:pt x="18042" y="15567"/>
                  </a:cubicBezTo>
                  <a:cubicBezTo>
                    <a:pt x="17534" y="14804"/>
                    <a:pt x="17280" y="13788"/>
                    <a:pt x="17534" y="12771"/>
                  </a:cubicBezTo>
                  <a:cubicBezTo>
                    <a:pt x="17534" y="12771"/>
                    <a:pt x="17534" y="12771"/>
                    <a:pt x="17534" y="12771"/>
                  </a:cubicBezTo>
                  <a:cubicBezTo>
                    <a:pt x="17788" y="12009"/>
                    <a:pt x="18804" y="11247"/>
                    <a:pt x="19567" y="10993"/>
                  </a:cubicBezTo>
                  <a:cubicBezTo>
                    <a:pt x="20329" y="10739"/>
                    <a:pt x="20329" y="10739"/>
                    <a:pt x="20329" y="10739"/>
                  </a:cubicBezTo>
                  <a:cubicBezTo>
                    <a:pt x="21091" y="10739"/>
                    <a:pt x="21599" y="9976"/>
                    <a:pt x="21599" y="9214"/>
                  </a:cubicBezTo>
                  <a:cubicBezTo>
                    <a:pt x="21599" y="8706"/>
                    <a:pt x="21345" y="8197"/>
                    <a:pt x="21345" y="7689"/>
                  </a:cubicBezTo>
                  <a:cubicBezTo>
                    <a:pt x="21091" y="6927"/>
                    <a:pt x="20329" y="6419"/>
                    <a:pt x="19567" y="6673"/>
                  </a:cubicBezTo>
                  <a:cubicBezTo>
                    <a:pt x="18804" y="6673"/>
                    <a:pt x="18804" y="6673"/>
                    <a:pt x="18804" y="6673"/>
                  </a:cubicBezTo>
                  <a:cubicBezTo>
                    <a:pt x="17788" y="6927"/>
                    <a:pt x="16771" y="6673"/>
                    <a:pt x="16263" y="5910"/>
                  </a:cubicBezTo>
                  <a:cubicBezTo>
                    <a:pt x="16263" y="5910"/>
                    <a:pt x="16263" y="5910"/>
                    <a:pt x="16263" y="5910"/>
                  </a:cubicBezTo>
                  <a:cubicBezTo>
                    <a:pt x="15501" y="5148"/>
                    <a:pt x="15247" y="4131"/>
                    <a:pt x="15501" y="3115"/>
                  </a:cubicBezTo>
                  <a:cubicBezTo>
                    <a:pt x="15755" y="2353"/>
                    <a:pt x="15755" y="2353"/>
                    <a:pt x="15755" y="2353"/>
                  </a:cubicBezTo>
                  <a:cubicBezTo>
                    <a:pt x="16009" y="1590"/>
                    <a:pt x="15755" y="828"/>
                    <a:pt x="14992" y="574"/>
                  </a:cubicBezTo>
                  <a:cubicBezTo>
                    <a:pt x="14738" y="320"/>
                    <a:pt x="14484" y="320"/>
                    <a:pt x="14230" y="320"/>
                  </a:cubicBezTo>
                  <a:cubicBezTo>
                    <a:pt x="13976" y="66"/>
                    <a:pt x="13722" y="66"/>
                    <a:pt x="13468" y="66"/>
                  </a:cubicBezTo>
                  <a:cubicBezTo>
                    <a:pt x="12705" y="-188"/>
                    <a:pt x="11943" y="320"/>
                    <a:pt x="11689" y="1082"/>
                  </a:cubicBezTo>
                  <a:cubicBezTo>
                    <a:pt x="11435" y="1590"/>
                    <a:pt x="11435" y="1590"/>
                    <a:pt x="11435" y="1590"/>
                  </a:cubicBezTo>
                  <a:cubicBezTo>
                    <a:pt x="11181" y="2607"/>
                    <a:pt x="10418" y="3369"/>
                    <a:pt x="9402" y="3623"/>
                  </a:cubicBezTo>
                  <a:cubicBezTo>
                    <a:pt x="9402" y="3623"/>
                    <a:pt x="9402" y="3623"/>
                    <a:pt x="9402" y="3623"/>
                  </a:cubicBezTo>
                  <a:cubicBezTo>
                    <a:pt x="8385" y="3877"/>
                    <a:pt x="7369" y="3369"/>
                    <a:pt x="6607" y="2607"/>
                  </a:cubicBezTo>
                  <a:cubicBezTo>
                    <a:pt x="6352" y="2099"/>
                    <a:pt x="6352" y="2099"/>
                    <a:pt x="6352" y="2099"/>
                  </a:cubicBezTo>
                  <a:cubicBezTo>
                    <a:pt x="5590" y="1590"/>
                    <a:pt x="4828" y="1336"/>
                    <a:pt x="4065" y="1844"/>
                  </a:cubicBezTo>
                  <a:cubicBezTo>
                    <a:pt x="3811" y="2353"/>
                    <a:pt x="3303" y="2607"/>
                    <a:pt x="3049" y="2861"/>
                  </a:cubicBezTo>
                  <a:cubicBezTo>
                    <a:pt x="2541" y="3369"/>
                    <a:pt x="2541" y="4386"/>
                    <a:pt x="3049" y="4894"/>
                  </a:cubicBezTo>
                  <a:cubicBezTo>
                    <a:pt x="3557" y="5402"/>
                    <a:pt x="3557" y="5402"/>
                    <a:pt x="3557" y="5402"/>
                  </a:cubicBezTo>
                  <a:cubicBezTo>
                    <a:pt x="4065" y="6164"/>
                    <a:pt x="4320" y="7435"/>
                    <a:pt x="4065" y="8197"/>
                  </a:cubicBezTo>
                  <a:cubicBezTo>
                    <a:pt x="3811" y="9214"/>
                    <a:pt x="2795" y="9976"/>
                    <a:pt x="1778" y="10230"/>
                  </a:cubicBezTo>
                  <a:cubicBezTo>
                    <a:pt x="1270" y="10230"/>
                    <a:pt x="1270" y="10230"/>
                    <a:pt x="1270" y="10230"/>
                  </a:cubicBezTo>
                  <a:cubicBezTo>
                    <a:pt x="508" y="10484"/>
                    <a:pt x="0" y="11247"/>
                    <a:pt x="0" y="12009"/>
                  </a:cubicBezTo>
                  <a:cubicBezTo>
                    <a:pt x="0" y="12517"/>
                    <a:pt x="254" y="13026"/>
                    <a:pt x="254" y="13534"/>
                  </a:cubicBezTo>
                  <a:cubicBezTo>
                    <a:pt x="508" y="14296"/>
                    <a:pt x="1270" y="14804"/>
                    <a:pt x="2032" y="14550"/>
                  </a:cubicBezTo>
                  <a:cubicBezTo>
                    <a:pt x="2795" y="14296"/>
                    <a:pt x="2795" y="14296"/>
                    <a:pt x="2795" y="14296"/>
                  </a:cubicBezTo>
                  <a:cubicBezTo>
                    <a:pt x="3811" y="14296"/>
                    <a:pt x="4828" y="14550"/>
                    <a:pt x="5336" y="15313"/>
                  </a:cubicBezTo>
                  <a:cubicBezTo>
                    <a:pt x="5336" y="15313"/>
                    <a:pt x="5336" y="15313"/>
                    <a:pt x="5336" y="15313"/>
                  </a:cubicBezTo>
                  <a:cubicBezTo>
                    <a:pt x="6098" y="16075"/>
                    <a:pt x="6352" y="17091"/>
                    <a:pt x="6098" y="18108"/>
                  </a:cubicBezTo>
                  <a:cubicBezTo>
                    <a:pt x="5844" y="18616"/>
                    <a:pt x="5844" y="18616"/>
                    <a:pt x="5844" y="18616"/>
                  </a:cubicBezTo>
                  <a:cubicBezTo>
                    <a:pt x="5590" y="19379"/>
                    <a:pt x="5844" y="20395"/>
                    <a:pt x="6607" y="20649"/>
                  </a:cubicBezTo>
                  <a:cubicBezTo>
                    <a:pt x="6861" y="20649"/>
                    <a:pt x="7115" y="20903"/>
                    <a:pt x="7369" y="20903"/>
                  </a:cubicBezTo>
                  <a:cubicBezTo>
                    <a:pt x="7623" y="20903"/>
                    <a:pt x="7877" y="21157"/>
                    <a:pt x="8131" y="21157"/>
                  </a:cubicBezTo>
                  <a:cubicBezTo>
                    <a:pt x="8894" y="21412"/>
                    <a:pt x="9656" y="20903"/>
                    <a:pt x="9910" y="20141"/>
                  </a:cubicBezTo>
                  <a:cubicBezTo>
                    <a:pt x="10164" y="19379"/>
                    <a:pt x="10164" y="19379"/>
                    <a:pt x="10164" y="19379"/>
                  </a:cubicBezTo>
                  <a:cubicBezTo>
                    <a:pt x="10418" y="18362"/>
                    <a:pt x="11181" y="17854"/>
                    <a:pt x="12197" y="17600"/>
                  </a:cubicBezTo>
                  <a:cubicBezTo>
                    <a:pt x="12197" y="17600"/>
                    <a:pt x="12197" y="17600"/>
                    <a:pt x="12197" y="17600"/>
                  </a:cubicBezTo>
                  <a:cubicBezTo>
                    <a:pt x="13214" y="17346"/>
                    <a:pt x="14230" y="17600"/>
                    <a:pt x="14992" y="18362"/>
                  </a:cubicBezTo>
                  <a:cubicBezTo>
                    <a:pt x="15247" y="18870"/>
                    <a:pt x="15247" y="18870"/>
                    <a:pt x="15247" y="18870"/>
                  </a:cubicBezTo>
                  <a:cubicBezTo>
                    <a:pt x="16009" y="19633"/>
                    <a:pt x="16771" y="19633"/>
                    <a:pt x="17534" y="19124"/>
                  </a:cubicBezTo>
                  <a:cubicBezTo>
                    <a:pt x="17788" y="18870"/>
                    <a:pt x="18296" y="18616"/>
                    <a:pt x="18550" y="18108"/>
                  </a:cubicBezTo>
                  <a:cubicBezTo>
                    <a:pt x="19058" y="17600"/>
                    <a:pt x="19058" y="16837"/>
                    <a:pt x="18550" y="16075"/>
                  </a:cubicBezTo>
                  <a:close/>
                  <a:moveTo>
                    <a:pt x="9656" y="14042"/>
                  </a:moveTo>
                  <a:cubicBezTo>
                    <a:pt x="7623" y="13280"/>
                    <a:pt x="6607" y="11247"/>
                    <a:pt x="7369" y="9468"/>
                  </a:cubicBezTo>
                  <a:cubicBezTo>
                    <a:pt x="7877" y="7435"/>
                    <a:pt x="10164" y="6419"/>
                    <a:pt x="11943" y="7181"/>
                  </a:cubicBezTo>
                  <a:cubicBezTo>
                    <a:pt x="13976" y="7689"/>
                    <a:pt x="14992" y="9722"/>
                    <a:pt x="14230" y="11755"/>
                  </a:cubicBezTo>
                  <a:cubicBezTo>
                    <a:pt x="13722" y="13534"/>
                    <a:pt x="11435" y="14804"/>
                    <a:pt x="9656" y="14042"/>
                  </a:cubicBezTo>
                  <a:close/>
                </a:path>
              </a:pathLst>
            </a:custGeom>
            <a:solidFill>
              <a:srgbClr val="37B9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22" name="AutoShape 21"/>
            <p:cNvSpPr>
              <a:spLocks/>
            </p:cNvSpPr>
            <p:nvPr/>
          </p:nvSpPr>
          <p:spPr bwMode="auto">
            <a:xfrm>
              <a:off x="941388" y="758159"/>
              <a:ext cx="174625" cy="190732"/>
            </a:xfrm>
            <a:custGeom>
              <a:avLst/>
              <a:gdLst>
                <a:gd name="T0" fmla="*/ 86778 w 21084"/>
                <a:gd name="T1" fmla="*/ 95250 h 21600"/>
                <a:gd name="T2" fmla="*/ 86778 w 21084"/>
                <a:gd name="T3" fmla="*/ 95250 h 21600"/>
                <a:gd name="T4" fmla="*/ 86778 w 21084"/>
                <a:gd name="T5" fmla="*/ 95250 h 21600"/>
                <a:gd name="T6" fmla="*/ 86778 w 21084"/>
                <a:gd name="T7" fmla="*/ 952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84" h="21600">
                  <a:moveTo>
                    <a:pt x="20041" y="13856"/>
                  </a:moveTo>
                  <a:cubicBezTo>
                    <a:pt x="19609" y="13856"/>
                    <a:pt x="19609" y="13856"/>
                    <a:pt x="19609" y="13856"/>
                  </a:cubicBezTo>
                  <a:cubicBezTo>
                    <a:pt x="18744" y="13041"/>
                    <a:pt x="17881" y="12226"/>
                    <a:pt x="17881" y="11411"/>
                  </a:cubicBezTo>
                  <a:cubicBezTo>
                    <a:pt x="17881" y="11003"/>
                    <a:pt x="17881" y="11003"/>
                    <a:pt x="17881" y="11003"/>
                  </a:cubicBezTo>
                  <a:cubicBezTo>
                    <a:pt x="18313" y="10188"/>
                    <a:pt x="18744" y="9373"/>
                    <a:pt x="19609" y="8966"/>
                  </a:cubicBezTo>
                  <a:cubicBezTo>
                    <a:pt x="20473" y="8558"/>
                    <a:pt x="20473" y="8558"/>
                    <a:pt x="20473" y="8558"/>
                  </a:cubicBezTo>
                  <a:cubicBezTo>
                    <a:pt x="20905" y="8150"/>
                    <a:pt x="21337" y="7335"/>
                    <a:pt x="20905" y="6520"/>
                  </a:cubicBezTo>
                  <a:cubicBezTo>
                    <a:pt x="20905" y="6113"/>
                    <a:pt x="20473" y="5705"/>
                    <a:pt x="20473" y="5298"/>
                  </a:cubicBezTo>
                  <a:cubicBezTo>
                    <a:pt x="20041" y="4483"/>
                    <a:pt x="18744" y="4483"/>
                    <a:pt x="18313" y="4890"/>
                  </a:cubicBezTo>
                  <a:cubicBezTo>
                    <a:pt x="17449" y="4890"/>
                    <a:pt x="17449" y="4890"/>
                    <a:pt x="17449" y="4890"/>
                  </a:cubicBezTo>
                  <a:cubicBezTo>
                    <a:pt x="16585" y="5705"/>
                    <a:pt x="15289" y="5298"/>
                    <a:pt x="14425" y="4890"/>
                  </a:cubicBezTo>
                  <a:cubicBezTo>
                    <a:pt x="14425" y="4890"/>
                    <a:pt x="14425" y="4890"/>
                    <a:pt x="14425" y="4890"/>
                  </a:cubicBezTo>
                  <a:cubicBezTo>
                    <a:pt x="13561" y="4483"/>
                    <a:pt x="13129" y="3260"/>
                    <a:pt x="13129" y="2445"/>
                  </a:cubicBezTo>
                  <a:cubicBezTo>
                    <a:pt x="13129" y="1630"/>
                    <a:pt x="13129" y="1630"/>
                    <a:pt x="13129" y="1630"/>
                  </a:cubicBezTo>
                  <a:cubicBezTo>
                    <a:pt x="13129" y="815"/>
                    <a:pt x="12696" y="407"/>
                    <a:pt x="11833" y="407"/>
                  </a:cubicBezTo>
                  <a:cubicBezTo>
                    <a:pt x="11400" y="0"/>
                    <a:pt x="11400" y="0"/>
                    <a:pt x="10969" y="0"/>
                  </a:cubicBezTo>
                  <a:cubicBezTo>
                    <a:pt x="10537" y="0"/>
                    <a:pt x="10537" y="0"/>
                    <a:pt x="10104" y="0"/>
                  </a:cubicBezTo>
                  <a:cubicBezTo>
                    <a:pt x="9240" y="0"/>
                    <a:pt x="8809" y="815"/>
                    <a:pt x="8809" y="1630"/>
                  </a:cubicBezTo>
                  <a:cubicBezTo>
                    <a:pt x="8809" y="2445"/>
                    <a:pt x="8809" y="2445"/>
                    <a:pt x="8809" y="2445"/>
                  </a:cubicBezTo>
                  <a:cubicBezTo>
                    <a:pt x="8809" y="3260"/>
                    <a:pt x="7945" y="4075"/>
                    <a:pt x="7081" y="4483"/>
                  </a:cubicBezTo>
                  <a:cubicBezTo>
                    <a:pt x="7081" y="4483"/>
                    <a:pt x="7081" y="4483"/>
                    <a:pt x="7081" y="4483"/>
                  </a:cubicBezTo>
                  <a:cubicBezTo>
                    <a:pt x="6216" y="5298"/>
                    <a:pt x="4920" y="5298"/>
                    <a:pt x="4056" y="4483"/>
                  </a:cubicBezTo>
                  <a:cubicBezTo>
                    <a:pt x="3624" y="4075"/>
                    <a:pt x="3624" y="4075"/>
                    <a:pt x="3624" y="4075"/>
                  </a:cubicBezTo>
                  <a:cubicBezTo>
                    <a:pt x="2760" y="3667"/>
                    <a:pt x="1896" y="4075"/>
                    <a:pt x="1464" y="4483"/>
                  </a:cubicBezTo>
                  <a:cubicBezTo>
                    <a:pt x="1032" y="4890"/>
                    <a:pt x="600" y="5298"/>
                    <a:pt x="600" y="5705"/>
                  </a:cubicBezTo>
                  <a:cubicBezTo>
                    <a:pt x="168" y="6520"/>
                    <a:pt x="168" y="7335"/>
                    <a:pt x="1032" y="7743"/>
                  </a:cubicBezTo>
                  <a:cubicBezTo>
                    <a:pt x="1464" y="8150"/>
                    <a:pt x="1464" y="8150"/>
                    <a:pt x="1464" y="8150"/>
                  </a:cubicBezTo>
                  <a:cubicBezTo>
                    <a:pt x="2760" y="8558"/>
                    <a:pt x="3192" y="9781"/>
                    <a:pt x="3192" y="10596"/>
                  </a:cubicBezTo>
                  <a:cubicBezTo>
                    <a:pt x="3192" y="11818"/>
                    <a:pt x="2328" y="12633"/>
                    <a:pt x="1464" y="13041"/>
                  </a:cubicBezTo>
                  <a:cubicBezTo>
                    <a:pt x="1032" y="13449"/>
                    <a:pt x="1032" y="13449"/>
                    <a:pt x="1032" y="13449"/>
                  </a:cubicBezTo>
                  <a:cubicBezTo>
                    <a:pt x="168" y="13856"/>
                    <a:pt x="-263" y="14671"/>
                    <a:pt x="168" y="15486"/>
                  </a:cubicBezTo>
                  <a:cubicBezTo>
                    <a:pt x="168" y="15894"/>
                    <a:pt x="600" y="16301"/>
                    <a:pt x="1032" y="16709"/>
                  </a:cubicBezTo>
                  <a:cubicBezTo>
                    <a:pt x="1464" y="17116"/>
                    <a:pt x="2328" y="17524"/>
                    <a:pt x="2760" y="17116"/>
                  </a:cubicBezTo>
                  <a:cubicBezTo>
                    <a:pt x="3624" y="16709"/>
                    <a:pt x="3624" y="16709"/>
                    <a:pt x="3624" y="16709"/>
                  </a:cubicBezTo>
                  <a:cubicBezTo>
                    <a:pt x="4488" y="16301"/>
                    <a:pt x="5785" y="16301"/>
                    <a:pt x="6648" y="17116"/>
                  </a:cubicBezTo>
                  <a:cubicBezTo>
                    <a:pt x="6648" y="17116"/>
                    <a:pt x="6648" y="17116"/>
                    <a:pt x="6648" y="17116"/>
                  </a:cubicBezTo>
                  <a:cubicBezTo>
                    <a:pt x="7512" y="17524"/>
                    <a:pt x="7945" y="18339"/>
                    <a:pt x="7945" y="19562"/>
                  </a:cubicBezTo>
                  <a:cubicBezTo>
                    <a:pt x="7945" y="19969"/>
                    <a:pt x="7945" y="19969"/>
                    <a:pt x="7945" y="19969"/>
                  </a:cubicBezTo>
                  <a:cubicBezTo>
                    <a:pt x="7945" y="20784"/>
                    <a:pt x="8376" y="21600"/>
                    <a:pt x="9240" y="21600"/>
                  </a:cubicBezTo>
                  <a:cubicBezTo>
                    <a:pt x="9673" y="21600"/>
                    <a:pt x="10104" y="21600"/>
                    <a:pt x="10104" y="21600"/>
                  </a:cubicBezTo>
                  <a:cubicBezTo>
                    <a:pt x="10537" y="21600"/>
                    <a:pt x="10537" y="21600"/>
                    <a:pt x="10969" y="21600"/>
                  </a:cubicBezTo>
                  <a:cubicBezTo>
                    <a:pt x="11833" y="21600"/>
                    <a:pt x="12264" y="21192"/>
                    <a:pt x="12696" y="20377"/>
                  </a:cubicBezTo>
                  <a:cubicBezTo>
                    <a:pt x="12696" y="19562"/>
                    <a:pt x="12696" y="19562"/>
                    <a:pt x="12696" y="19562"/>
                  </a:cubicBezTo>
                  <a:cubicBezTo>
                    <a:pt x="12696" y="18747"/>
                    <a:pt x="13129" y="17524"/>
                    <a:pt x="13992" y="17116"/>
                  </a:cubicBezTo>
                  <a:cubicBezTo>
                    <a:pt x="13992" y="17116"/>
                    <a:pt x="13992" y="17116"/>
                    <a:pt x="13992" y="17116"/>
                  </a:cubicBezTo>
                  <a:cubicBezTo>
                    <a:pt x="14857" y="16709"/>
                    <a:pt x="16153" y="16709"/>
                    <a:pt x="17016" y="17116"/>
                  </a:cubicBezTo>
                  <a:cubicBezTo>
                    <a:pt x="17881" y="17524"/>
                    <a:pt x="17881" y="17524"/>
                    <a:pt x="17881" y="17524"/>
                  </a:cubicBezTo>
                  <a:cubicBezTo>
                    <a:pt x="18313" y="17932"/>
                    <a:pt x="19177" y="17932"/>
                    <a:pt x="20041" y="17116"/>
                  </a:cubicBezTo>
                  <a:cubicBezTo>
                    <a:pt x="20041" y="16709"/>
                    <a:pt x="20473" y="16301"/>
                    <a:pt x="20473" y="15894"/>
                  </a:cubicBezTo>
                  <a:cubicBezTo>
                    <a:pt x="20905" y="15486"/>
                    <a:pt x="20905" y="14671"/>
                    <a:pt x="20041" y="13856"/>
                  </a:cubicBezTo>
                  <a:close/>
                  <a:moveTo>
                    <a:pt x="10537" y="13856"/>
                  </a:moveTo>
                  <a:cubicBezTo>
                    <a:pt x="8809" y="13856"/>
                    <a:pt x="7081" y="12633"/>
                    <a:pt x="7512" y="11003"/>
                  </a:cubicBezTo>
                  <a:cubicBezTo>
                    <a:pt x="7512" y="8966"/>
                    <a:pt x="8809" y="7743"/>
                    <a:pt x="10537" y="7743"/>
                  </a:cubicBezTo>
                  <a:cubicBezTo>
                    <a:pt x="12696" y="8150"/>
                    <a:pt x="13992" y="9373"/>
                    <a:pt x="13992" y="11003"/>
                  </a:cubicBezTo>
                  <a:cubicBezTo>
                    <a:pt x="13561" y="12633"/>
                    <a:pt x="12264" y="14264"/>
                    <a:pt x="10537" y="13856"/>
                  </a:cubicBezTo>
                  <a:close/>
                </a:path>
              </a:pathLst>
            </a:custGeom>
            <a:solidFill>
              <a:srgbClr val="37B9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sp>
        <p:nvSpPr>
          <p:cNvPr id="15367" name="文本框 8"/>
          <p:cNvSpPr txBox="1">
            <a:spLocks noChangeArrowheads="1"/>
          </p:cNvSpPr>
          <p:nvPr/>
        </p:nvSpPr>
        <p:spPr bwMode="auto">
          <a:xfrm>
            <a:off x="3275013" y="303213"/>
            <a:ext cx="25955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2.3 </a:t>
            </a:r>
            <a:r>
              <a:rPr lang="zh-CN" altLang="en-US" sz="2400" b="1">
                <a:solidFill>
                  <a:srgbClr val="137EEC"/>
                </a:solidFill>
                <a:latin typeface="方正兰亭黑_GBK" pitchFamily="2" charset="-122"/>
                <a:ea typeface="方正兰亭黑_GBK" pitchFamily="2" charset="-122"/>
              </a:rPr>
              <a:t>公司发展规划</a:t>
            </a:r>
          </a:p>
        </p:txBody>
      </p:sp>
      <p:sp>
        <p:nvSpPr>
          <p:cNvPr id="15368"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5370" name="AutoShape 7"/>
          <p:cNvSpPr>
            <a:spLocks/>
          </p:cNvSpPr>
          <p:nvPr/>
        </p:nvSpPr>
        <p:spPr bwMode="auto">
          <a:xfrm>
            <a:off x="390525" y="2185988"/>
            <a:ext cx="1652588" cy="1730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666" y="21599"/>
                </a:moveTo>
                <a:lnTo>
                  <a:pt x="0" y="21599"/>
                </a:lnTo>
                <a:lnTo>
                  <a:pt x="933" y="10700"/>
                </a:lnTo>
                <a:lnTo>
                  <a:pt x="0" y="0"/>
                </a:lnTo>
                <a:lnTo>
                  <a:pt x="20666" y="0"/>
                </a:lnTo>
                <a:lnTo>
                  <a:pt x="21599" y="10700"/>
                </a:lnTo>
                <a:lnTo>
                  <a:pt x="20666" y="21599"/>
                </a:ln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71" name="AutoShape 8"/>
          <p:cNvSpPr>
            <a:spLocks/>
          </p:cNvSpPr>
          <p:nvPr/>
        </p:nvSpPr>
        <p:spPr bwMode="auto">
          <a:xfrm>
            <a:off x="2068513" y="2185988"/>
            <a:ext cx="1652587" cy="1730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666" y="21599"/>
                </a:moveTo>
                <a:lnTo>
                  <a:pt x="0" y="21599"/>
                </a:lnTo>
                <a:lnTo>
                  <a:pt x="933" y="10700"/>
                </a:lnTo>
                <a:lnTo>
                  <a:pt x="0" y="0"/>
                </a:lnTo>
                <a:lnTo>
                  <a:pt x="20666" y="0"/>
                </a:lnTo>
                <a:lnTo>
                  <a:pt x="21599" y="10700"/>
                </a:lnTo>
                <a:lnTo>
                  <a:pt x="20666" y="21599"/>
                </a:ln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72" name="AutoShape 9"/>
          <p:cNvSpPr>
            <a:spLocks/>
          </p:cNvSpPr>
          <p:nvPr/>
        </p:nvSpPr>
        <p:spPr bwMode="auto">
          <a:xfrm>
            <a:off x="3744913" y="2185988"/>
            <a:ext cx="1652587" cy="1730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666" y="21599"/>
                </a:moveTo>
                <a:lnTo>
                  <a:pt x="0" y="21599"/>
                </a:lnTo>
                <a:lnTo>
                  <a:pt x="933" y="10700"/>
                </a:lnTo>
                <a:lnTo>
                  <a:pt x="0" y="0"/>
                </a:lnTo>
                <a:lnTo>
                  <a:pt x="20666" y="0"/>
                </a:lnTo>
                <a:lnTo>
                  <a:pt x="21599" y="10700"/>
                </a:lnTo>
                <a:lnTo>
                  <a:pt x="20666" y="21599"/>
                </a:ln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73" name="AutoShape 10"/>
          <p:cNvSpPr>
            <a:spLocks/>
          </p:cNvSpPr>
          <p:nvPr/>
        </p:nvSpPr>
        <p:spPr bwMode="auto">
          <a:xfrm>
            <a:off x="5422900" y="2185988"/>
            <a:ext cx="1647825" cy="1730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663" y="21599"/>
                </a:moveTo>
                <a:lnTo>
                  <a:pt x="0" y="21599"/>
                </a:lnTo>
                <a:lnTo>
                  <a:pt x="936" y="10700"/>
                </a:lnTo>
                <a:lnTo>
                  <a:pt x="0" y="0"/>
                </a:lnTo>
                <a:lnTo>
                  <a:pt x="20663" y="0"/>
                </a:lnTo>
                <a:lnTo>
                  <a:pt x="21599" y="10700"/>
                </a:lnTo>
                <a:lnTo>
                  <a:pt x="20663" y="21599"/>
                </a:ln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74" name="AutoShape 11"/>
          <p:cNvSpPr>
            <a:spLocks/>
          </p:cNvSpPr>
          <p:nvPr/>
        </p:nvSpPr>
        <p:spPr bwMode="auto">
          <a:xfrm>
            <a:off x="7096125" y="2185988"/>
            <a:ext cx="1652588" cy="1730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666" y="21599"/>
                </a:moveTo>
                <a:lnTo>
                  <a:pt x="0" y="21599"/>
                </a:lnTo>
                <a:lnTo>
                  <a:pt x="933" y="10700"/>
                </a:lnTo>
                <a:lnTo>
                  <a:pt x="0" y="0"/>
                </a:lnTo>
                <a:lnTo>
                  <a:pt x="20666" y="0"/>
                </a:lnTo>
                <a:lnTo>
                  <a:pt x="21599" y="10700"/>
                </a:lnTo>
                <a:lnTo>
                  <a:pt x="20666" y="21599"/>
                </a:ln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0" name="AutoShape 12"/>
          <p:cNvSpPr>
            <a:spLocks/>
          </p:cNvSpPr>
          <p:nvPr/>
        </p:nvSpPr>
        <p:spPr bwMode="auto">
          <a:xfrm>
            <a:off x="1176338" y="2228850"/>
            <a:ext cx="85725" cy="87313"/>
          </a:xfrm>
          <a:custGeom>
            <a:avLst/>
            <a:gdLst>
              <a:gd name="T0" fmla="*/ 42860 w 19679"/>
              <a:gd name="T1" fmla="*/ 47918 h 19679"/>
              <a:gd name="T2" fmla="*/ 42860 w 19679"/>
              <a:gd name="T3" fmla="*/ 47918 h 19679"/>
              <a:gd name="T4" fmla="*/ 42860 w 19679"/>
              <a:gd name="T5" fmla="*/ 47918 h 19679"/>
              <a:gd name="T6" fmla="*/ 42860 w 19679"/>
              <a:gd name="T7" fmla="*/ 4791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8F1E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13" name="AutoShape 13"/>
          <p:cNvSpPr>
            <a:spLocks/>
          </p:cNvSpPr>
          <p:nvPr/>
        </p:nvSpPr>
        <p:spPr bwMode="auto">
          <a:xfrm>
            <a:off x="2852738" y="2228850"/>
            <a:ext cx="82550" cy="87313"/>
          </a:xfrm>
          <a:custGeom>
            <a:avLst/>
            <a:gdLst>
              <a:gd name="T0" fmla="*/ 41273 w 19679"/>
              <a:gd name="T1" fmla="*/ 47918 h 19679"/>
              <a:gd name="T2" fmla="*/ 41273 w 19679"/>
              <a:gd name="T3" fmla="*/ 47918 h 19679"/>
              <a:gd name="T4" fmla="*/ 41273 w 19679"/>
              <a:gd name="T5" fmla="*/ 47918 h 19679"/>
              <a:gd name="T6" fmla="*/ 41273 w 19679"/>
              <a:gd name="T7" fmla="*/ 4791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8F1E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15" name="AutoShape 14"/>
          <p:cNvSpPr>
            <a:spLocks/>
          </p:cNvSpPr>
          <p:nvPr/>
        </p:nvSpPr>
        <p:spPr bwMode="auto">
          <a:xfrm>
            <a:off x="4525963" y="2228850"/>
            <a:ext cx="87312" cy="87313"/>
          </a:xfrm>
          <a:custGeom>
            <a:avLst/>
            <a:gdLst>
              <a:gd name="T0" fmla="*/ 43654 w 19679"/>
              <a:gd name="T1" fmla="*/ 47918 h 19679"/>
              <a:gd name="T2" fmla="*/ 43654 w 19679"/>
              <a:gd name="T3" fmla="*/ 47918 h 19679"/>
              <a:gd name="T4" fmla="*/ 43654 w 19679"/>
              <a:gd name="T5" fmla="*/ 47918 h 19679"/>
              <a:gd name="T6" fmla="*/ 43654 w 19679"/>
              <a:gd name="T7" fmla="*/ 4791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8F1E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16" name="AutoShape 15"/>
          <p:cNvSpPr>
            <a:spLocks/>
          </p:cNvSpPr>
          <p:nvPr/>
        </p:nvSpPr>
        <p:spPr bwMode="auto">
          <a:xfrm>
            <a:off x="6202363" y="2228850"/>
            <a:ext cx="87312" cy="87313"/>
          </a:xfrm>
          <a:custGeom>
            <a:avLst/>
            <a:gdLst>
              <a:gd name="T0" fmla="*/ 43654 w 19679"/>
              <a:gd name="T1" fmla="*/ 47918 h 19679"/>
              <a:gd name="T2" fmla="*/ 43654 w 19679"/>
              <a:gd name="T3" fmla="*/ 47918 h 19679"/>
              <a:gd name="T4" fmla="*/ 43654 w 19679"/>
              <a:gd name="T5" fmla="*/ 47918 h 19679"/>
              <a:gd name="T6" fmla="*/ 43654 w 19679"/>
              <a:gd name="T7" fmla="*/ 4791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8F1E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17" name="AutoShape 16"/>
          <p:cNvSpPr>
            <a:spLocks/>
          </p:cNvSpPr>
          <p:nvPr/>
        </p:nvSpPr>
        <p:spPr bwMode="auto">
          <a:xfrm>
            <a:off x="7881938" y="2228850"/>
            <a:ext cx="85725" cy="87313"/>
          </a:xfrm>
          <a:custGeom>
            <a:avLst/>
            <a:gdLst>
              <a:gd name="T0" fmla="*/ 42860 w 19679"/>
              <a:gd name="T1" fmla="*/ 47918 h 19679"/>
              <a:gd name="T2" fmla="*/ 42860 w 19679"/>
              <a:gd name="T3" fmla="*/ 47918 h 19679"/>
              <a:gd name="T4" fmla="*/ 42860 w 19679"/>
              <a:gd name="T5" fmla="*/ 47918 h 19679"/>
              <a:gd name="T6" fmla="*/ 42860 w 19679"/>
              <a:gd name="T7" fmla="*/ 4791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8F1E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15380" name="AutoShape 25"/>
          <p:cNvSpPr>
            <a:spLocks/>
          </p:cNvSpPr>
          <p:nvPr/>
        </p:nvSpPr>
        <p:spPr bwMode="auto">
          <a:xfrm>
            <a:off x="2520950" y="2868613"/>
            <a:ext cx="717550" cy="7239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53" y="21600"/>
                </a:moveTo>
                <a:cubicBezTo>
                  <a:pt x="4835" y="21600"/>
                  <a:pt x="0" y="16681"/>
                  <a:pt x="0" y="10800"/>
                </a:cubicBezTo>
                <a:cubicBezTo>
                  <a:pt x="0" y="4918"/>
                  <a:pt x="4835" y="0"/>
                  <a:pt x="10853" y="0"/>
                </a:cubicBezTo>
                <a:cubicBezTo>
                  <a:pt x="16764" y="0"/>
                  <a:pt x="21599" y="4918"/>
                  <a:pt x="21599" y="10800"/>
                </a:cubicBezTo>
                <a:cubicBezTo>
                  <a:pt x="21599" y="16681"/>
                  <a:pt x="16764" y="21600"/>
                  <a:pt x="10853" y="21600"/>
                </a:cubicBezTo>
                <a:close/>
                <a:moveTo>
                  <a:pt x="10853" y="534"/>
                </a:moveTo>
                <a:cubicBezTo>
                  <a:pt x="5158" y="534"/>
                  <a:pt x="537" y="5132"/>
                  <a:pt x="537" y="10800"/>
                </a:cubicBezTo>
                <a:cubicBezTo>
                  <a:pt x="537" y="16467"/>
                  <a:pt x="5158" y="21065"/>
                  <a:pt x="10853" y="21065"/>
                </a:cubicBezTo>
                <a:cubicBezTo>
                  <a:pt x="16441" y="21065"/>
                  <a:pt x="21062" y="16467"/>
                  <a:pt x="21062" y="10800"/>
                </a:cubicBezTo>
                <a:cubicBezTo>
                  <a:pt x="21062" y="5132"/>
                  <a:pt x="16441" y="534"/>
                  <a:pt x="10853" y="534"/>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15381" name="Group 26"/>
          <p:cNvGrpSpPr>
            <a:grpSpLocks/>
          </p:cNvGrpSpPr>
          <p:nvPr/>
        </p:nvGrpSpPr>
        <p:grpSpPr bwMode="auto">
          <a:xfrm>
            <a:off x="2697163" y="3024188"/>
            <a:ext cx="392112" cy="384175"/>
            <a:chOff x="0" y="0"/>
            <a:chExt cx="391587" cy="385335"/>
          </a:xfrm>
        </p:grpSpPr>
        <p:sp>
          <p:nvSpPr>
            <p:cNvPr id="29" name="AutoShape 27"/>
            <p:cNvSpPr>
              <a:spLocks/>
            </p:cNvSpPr>
            <p:nvPr/>
          </p:nvSpPr>
          <p:spPr bwMode="auto">
            <a:xfrm>
              <a:off x="313904" y="199036"/>
              <a:ext cx="77683" cy="128976"/>
            </a:xfrm>
            <a:custGeom>
              <a:avLst/>
              <a:gdLst>
                <a:gd name="T0" fmla="*/ 38590 w 21003"/>
                <a:gd name="T1" fmla="*/ 64295 h 21600"/>
                <a:gd name="T2" fmla="*/ 38590 w 21003"/>
                <a:gd name="T3" fmla="*/ 64295 h 21600"/>
                <a:gd name="T4" fmla="*/ 38590 w 21003"/>
                <a:gd name="T5" fmla="*/ 64295 h 21600"/>
                <a:gd name="T6" fmla="*/ 38590 w 21003"/>
                <a:gd name="T7" fmla="*/ 6429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0" name="AutoShape 28"/>
            <p:cNvSpPr>
              <a:spLocks/>
            </p:cNvSpPr>
            <p:nvPr/>
          </p:nvSpPr>
          <p:spPr bwMode="auto">
            <a:xfrm>
              <a:off x="0" y="199036"/>
              <a:ext cx="77683" cy="127383"/>
            </a:xfrm>
            <a:custGeom>
              <a:avLst/>
              <a:gdLst>
                <a:gd name="T0" fmla="*/ 38629 w 21025"/>
                <a:gd name="T1" fmla="*/ 63245 h 21249"/>
                <a:gd name="T2" fmla="*/ 38629 w 21025"/>
                <a:gd name="T3" fmla="*/ 63245 h 21249"/>
                <a:gd name="T4" fmla="*/ 38629 w 21025"/>
                <a:gd name="T5" fmla="*/ 63245 h 21249"/>
                <a:gd name="T6" fmla="*/ 38629 w 21025"/>
                <a:gd name="T7" fmla="*/ 63245 h 212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1" name="AutoShape 29"/>
            <p:cNvSpPr>
              <a:spLocks/>
            </p:cNvSpPr>
            <p:nvPr/>
          </p:nvSpPr>
          <p:spPr bwMode="auto">
            <a:xfrm>
              <a:off x="206099" y="199036"/>
              <a:ext cx="114147" cy="108276"/>
            </a:xfrm>
            <a:custGeom>
              <a:avLst/>
              <a:gdLst>
                <a:gd name="T0" fmla="*/ 57151 w 21600"/>
                <a:gd name="T1" fmla="*/ 53976 h 21600"/>
                <a:gd name="T2" fmla="*/ 57151 w 21600"/>
                <a:gd name="T3" fmla="*/ 53976 h 21600"/>
                <a:gd name="T4" fmla="*/ 57151 w 21600"/>
                <a:gd name="T5" fmla="*/ 53976 h 21600"/>
                <a:gd name="T6" fmla="*/ 57151 w 21600"/>
                <a:gd name="T7" fmla="*/ 5397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60"/>
                    <a:pt x="8100" y="20160"/>
                  </a:cubicBezTo>
                  <a:cubicBezTo>
                    <a:pt x="8100" y="20160"/>
                    <a:pt x="8775" y="20160"/>
                    <a:pt x="8775" y="20160"/>
                  </a:cubicBezTo>
                  <a:cubicBezTo>
                    <a:pt x="9450" y="2016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60"/>
                  </a:cubicBezTo>
                  <a:cubicBezTo>
                    <a:pt x="17550" y="2016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2" name="AutoShape 30"/>
            <p:cNvSpPr>
              <a:spLocks/>
            </p:cNvSpPr>
            <p:nvPr/>
          </p:nvSpPr>
          <p:spPr bwMode="auto">
            <a:xfrm>
              <a:off x="74512" y="199036"/>
              <a:ext cx="114147" cy="108276"/>
            </a:xfrm>
            <a:custGeom>
              <a:avLst/>
              <a:gdLst>
                <a:gd name="T0" fmla="*/ 57151 w 21600"/>
                <a:gd name="T1" fmla="*/ 53976 h 21600"/>
                <a:gd name="T2" fmla="*/ 57151 w 21600"/>
                <a:gd name="T3" fmla="*/ 53976 h 21600"/>
                <a:gd name="T4" fmla="*/ 57151 w 21600"/>
                <a:gd name="T5" fmla="*/ 53976 h 21600"/>
                <a:gd name="T6" fmla="*/ 57151 w 21600"/>
                <a:gd name="T7" fmla="*/ 5397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60"/>
                    <a:pt x="3375" y="2016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60"/>
                    <a:pt x="12150" y="20160"/>
                  </a:cubicBezTo>
                  <a:cubicBezTo>
                    <a:pt x="12150" y="20160"/>
                    <a:pt x="12825" y="20160"/>
                    <a:pt x="12825" y="20160"/>
                  </a:cubicBezTo>
                  <a:cubicBezTo>
                    <a:pt x="14175" y="2016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3" name="AutoShape 31"/>
            <p:cNvSpPr>
              <a:spLocks/>
            </p:cNvSpPr>
            <p:nvPr/>
          </p:nvSpPr>
          <p:spPr bwMode="auto">
            <a:xfrm>
              <a:off x="112561" y="313681"/>
              <a:ext cx="76098" cy="71654"/>
            </a:xfrm>
            <a:custGeom>
              <a:avLst/>
              <a:gdLst>
                <a:gd name="T0" fmla="*/ 38101 w 21600"/>
                <a:gd name="T1" fmla="*/ 35720 h 21600"/>
                <a:gd name="T2" fmla="*/ 38101 w 21600"/>
                <a:gd name="T3" fmla="*/ 35720 h 21600"/>
                <a:gd name="T4" fmla="*/ 38101 w 21600"/>
                <a:gd name="T5" fmla="*/ 35720 h 21600"/>
                <a:gd name="T6" fmla="*/ 38101 w 21600"/>
                <a:gd name="T7" fmla="*/ 357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4" name="AutoShape 32"/>
            <p:cNvSpPr>
              <a:spLocks/>
            </p:cNvSpPr>
            <p:nvPr/>
          </p:nvSpPr>
          <p:spPr bwMode="auto">
            <a:xfrm>
              <a:off x="206099" y="313681"/>
              <a:ext cx="71341" cy="71654"/>
            </a:xfrm>
            <a:custGeom>
              <a:avLst/>
              <a:gdLst>
                <a:gd name="T0" fmla="*/ 35720 w 21600"/>
                <a:gd name="T1" fmla="*/ 35720 h 21600"/>
                <a:gd name="T2" fmla="*/ 35720 w 21600"/>
                <a:gd name="T3" fmla="*/ 35720 h 21600"/>
                <a:gd name="T4" fmla="*/ 35720 w 21600"/>
                <a:gd name="T5" fmla="*/ 35720 h 21600"/>
                <a:gd name="T6" fmla="*/ 35720 w 21600"/>
                <a:gd name="T7" fmla="*/ 357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5" name="AutoShape 33"/>
            <p:cNvSpPr>
              <a:spLocks/>
            </p:cNvSpPr>
            <p:nvPr/>
          </p:nvSpPr>
          <p:spPr bwMode="auto">
            <a:xfrm>
              <a:off x="313904" y="60507"/>
              <a:ext cx="77683" cy="124199"/>
            </a:xfrm>
            <a:custGeom>
              <a:avLst/>
              <a:gdLst>
                <a:gd name="T0" fmla="*/ 38590 w 21003"/>
                <a:gd name="T1" fmla="*/ 62707 h 21600"/>
                <a:gd name="T2" fmla="*/ 38590 w 21003"/>
                <a:gd name="T3" fmla="*/ 62707 h 21600"/>
                <a:gd name="T4" fmla="*/ 38590 w 21003"/>
                <a:gd name="T5" fmla="*/ 62707 h 21600"/>
                <a:gd name="T6" fmla="*/ 38590 w 21003"/>
                <a:gd name="T7" fmla="*/ 62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6" name="AutoShape 34"/>
            <p:cNvSpPr>
              <a:spLocks/>
            </p:cNvSpPr>
            <p:nvPr/>
          </p:nvSpPr>
          <p:spPr bwMode="auto">
            <a:xfrm>
              <a:off x="0" y="57323"/>
              <a:ext cx="77683" cy="127383"/>
            </a:xfrm>
            <a:custGeom>
              <a:avLst/>
              <a:gdLst>
                <a:gd name="T0" fmla="*/ 38629 w 21025"/>
                <a:gd name="T1" fmla="*/ 66141 h 21249"/>
                <a:gd name="T2" fmla="*/ 38629 w 21025"/>
                <a:gd name="T3" fmla="*/ 66141 h 21249"/>
                <a:gd name="T4" fmla="*/ 38629 w 21025"/>
                <a:gd name="T5" fmla="*/ 66141 h 21249"/>
                <a:gd name="T6" fmla="*/ 38629 w 21025"/>
                <a:gd name="T7" fmla="*/ 66141 h 212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7" name="AutoShape 35"/>
            <p:cNvSpPr>
              <a:spLocks/>
            </p:cNvSpPr>
            <p:nvPr/>
          </p:nvSpPr>
          <p:spPr bwMode="auto">
            <a:xfrm>
              <a:off x="206099" y="78022"/>
              <a:ext cx="114147" cy="106684"/>
            </a:xfrm>
            <a:custGeom>
              <a:avLst/>
              <a:gdLst>
                <a:gd name="T0" fmla="*/ 57151 w 21600"/>
                <a:gd name="T1" fmla="*/ 53976 h 21600"/>
                <a:gd name="T2" fmla="*/ 57151 w 21600"/>
                <a:gd name="T3" fmla="*/ 53976 h 21600"/>
                <a:gd name="T4" fmla="*/ 57151 w 21600"/>
                <a:gd name="T5" fmla="*/ 53976 h 21600"/>
                <a:gd name="T6" fmla="*/ 57151 w 21600"/>
                <a:gd name="T7" fmla="*/ 5397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900" y="21600"/>
                  </a:moveTo>
                  <a:cubicBezTo>
                    <a:pt x="2025" y="21600"/>
                    <a:pt x="2025" y="21600"/>
                    <a:pt x="2025" y="21600"/>
                  </a:cubicBezTo>
                  <a:cubicBezTo>
                    <a:pt x="675" y="21600"/>
                    <a:pt x="0" y="2016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60"/>
                    <a:pt x="20250" y="20879"/>
                  </a:cubicBezTo>
                  <a:cubicBezTo>
                    <a:pt x="20250" y="20879"/>
                    <a:pt x="19575" y="21600"/>
                    <a:pt x="18900" y="2160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8" name="AutoShape 36"/>
            <p:cNvSpPr>
              <a:spLocks/>
            </p:cNvSpPr>
            <p:nvPr/>
          </p:nvSpPr>
          <p:spPr bwMode="auto">
            <a:xfrm>
              <a:off x="74512" y="78022"/>
              <a:ext cx="114147" cy="106684"/>
            </a:xfrm>
            <a:custGeom>
              <a:avLst/>
              <a:gdLst>
                <a:gd name="T0" fmla="*/ 57151 w 21600"/>
                <a:gd name="T1" fmla="*/ 53976 h 21600"/>
                <a:gd name="T2" fmla="*/ 57151 w 21600"/>
                <a:gd name="T3" fmla="*/ 53976 h 21600"/>
                <a:gd name="T4" fmla="*/ 57151 w 21600"/>
                <a:gd name="T5" fmla="*/ 53976 h 21600"/>
                <a:gd name="T6" fmla="*/ 57151 w 21600"/>
                <a:gd name="T7" fmla="*/ 5397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5039"/>
                  </a:moveTo>
                  <a:cubicBezTo>
                    <a:pt x="21600" y="18720"/>
                    <a:pt x="21600" y="18720"/>
                    <a:pt x="21600" y="18720"/>
                  </a:cubicBezTo>
                  <a:cubicBezTo>
                    <a:pt x="21600" y="20160"/>
                    <a:pt x="20250" y="21600"/>
                    <a:pt x="18900" y="21600"/>
                  </a:cubicBezTo>
                  <a:cubicBezTo>
                    <a:pt x="2700" y="21600"/>
                    <a:pt x="2700" y="21600"/>
                    <a:pt x="2700" y="21600"/>
                  </a:cubicBezTo>
                  <a:cubicBezTo>
                    <a:pt x="2025" y="21600"/>
                    <a:pt x="675" y="20879"/>
                    <a:pt x="675" y="20879"/>
                  </a:cubicBezTo>
                  <a:cubicBezTo>
                    <a:pt x="0" y="2016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9" name="AutoShape 37"/>
            <p:cNvSpPr>
              <a:spLocks/>
            </p:cNvSpPr>
            <p:nvPr/>
          </p:nvSpPr>
          <p:spPr bwMode="auto">
            <a:xfrm>
              <a:off x="112561" y="0"/>
              <a:ext cx="76098" cy="74837"/>
            </a:xfrm>
            <a:custGeom>
              <a:avLst/>
              <a:gdLst>
                <a:gd name="T0" fmla="*/ 38101 w 21600"/>
                <a:gd name="T1" fmla="*/ 39105 h 21029"/>
                <a:gd name="T2" fmla="*/ 38101 w 21600"/>
                <a:gd name="T3" fmla="*/ 39105 h 21029"/>
                <a:gd name="T4" fmla="*/ 38101 w 21600"/>
                <a:gd name="T5" fmla="*/ 39105 h 21029"/>
                <a:gd name="T6" fmla="*/ 38101 w 21600"/>
                <a:gd name="T7" fmla="*/ 39105 h 2102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0" name="AutoShape 38"/>
            <p:cNvSpPr>
              <a:spLocks/>
            </p:cNvSpPr>
            <p:nvPr/>
          </p:nvSpPr>
          <p:spPr bwMode="auto">
            <a:xfrm>
              <a:off x="206099" y="0"/>
              <a:ext cx="71341" cy="74837"/>
            </a:xfrm>
            <a:custGeom>
              <a:avLst/>
              <a:gdLst>
                <a:gd name="T0" fmla="*/ 35720 w 21600"/>
                <a:gd name="T1" fmla="*/ 39105 h 21029"/>
                <a:gd name="T2" fmla="*/ 35720 w 21600"/>
                <a:gd name="T3" fmla="*/ 39105 h 21029"/>
                <a:gd name="T4" fmla="*/ 35720 w 21600"/>
                <a:gd name="T5" fmla="*/ 39105 h 21029"/>
                <a:gd name="T6" fmla="*/ 35720 w 21600"/>
                <a:gd name="T7" fmla="*/ 39105 h 2102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1" name="AutoShape 39"/>
            <p:cNvSpPr>
              <a:spLocks/>
            </p:cNvSpPr>
            <p:nvPr/>
          </p:nvSpPr>
          <p:spPr bwMode="auto">
            <a:xfrm>
              <a:off x="69756" y="12738"/>
              <a:ext cx="47561" cy="39807"/>
            </a:xfrm>
            <a:custGeom>
              <a:avLst/>
              <a:gdLst>
                <a:gd name="T0" fmla="*/ 23813 w 21600"/>
                <a:gd name="T1" fmla="*/ 20347 h 20506"/>
                <a:gd name="T2" fmla="*/ 23813 w 21600"/>
                <a:gd name="T3" fmla="*/ 20347 h 20506"/>
                <a:gd name="T4" fmla="*/ 23813 w 21600"/>
                <a:gd name="T5" fmla="*/ 20347 h 20506"/>
                <a:gd name="T6" fmla="*/ 23813 w 21600"/>
                <a:gd name="T7" fmla="*/ 20347 h 205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2" name="AutoShape 40"/>
            <p:cNvSpPr>
              <a:spLocks/>
            </p:cNvSpPr>
            <p:nvPr/>
          </p:nvSpPr>
          <p:spPr bwMode="auto">
            <a:xfrm>
              <a:off x="272684" y="12738"/>
              <a:ext cx="47561" cy="39807"/>
            </a:xfrm>
            <a:custGeom>
              <a:avLst/>
              <a:gdLst>
                <a:gd name="T0" fmla="*/ 23813 w 21600"/>
                <a:gd name="T1" fmla="*/ 20347 h 20506"/>
                <a:gd name="T2" fmla="*/ 23813 w 21600"/>
                <a:gd name="T3" fmla="*/ 20347 h 20506"/>
                <a:gd name="T4" fmla="*/ 23813 w 21600"/>
                <a:gd name="T5" fmla="*/ 20347 h 20506"/>
                <a:gd name="T6" fmla="*/ 23813 w 21600"/>
                <a:gd name="T7" fmla="*/ 20347 h 205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3" name="AutoShape 41"/>
            <p:cNvSpPr>
              <a:spLocks/>
            </p:cNvSpPr>
            <p:nvPr/>
          </p:nvSpPr>
          <p:spPr bwMode="auto">
            <a:xfrm>
              <a:off x="69756" y="334382"/>
              <a:ext cx="47561" cy="36622"/>
            </a:xfrm>
            <a:custGeom>
              <a:avLst/>
              <a:gdLst>
                <a:gd name="T0" fmla="*/ 23813 w 21600"/>
                <a:gd name="T1" fmla="*/ 20064 h 20450"/>
                <a:gd name="T2" fmla="*/ 23813 w 21600"/>
                <a:gd name="T3" fmla="*/ 20064 h 20450"/>
                <a:gd name="T4" fmla="*/ 23813 w 21600"/>
                <a:gd name="T5" fmla="*/ 20064 h 20450"/>
                <a:gd name="T6" fmla="*/ 23813 w 21600"/>
                <a:gd name="T7" fmla="*/ 20064 h 204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4" name="AutoShape 42"/>
            <p:cNvSpPr>
              <a:spLocks/>
            </p:cNvSpPr>
            <p:nvPr/>
          </p:nvSpPr>
          <p:spPr bwMode="auto">
            <a:xfrm>
              <a:off x="272684" y="334382"/>
              <a:ext cx="47561" cy="36622"/>
            </a:xfrm>
            <a:custGeom>
              <a:avLst/>
              <a:gdLst>
                <a:gd name="T0" fmla="*/ 23813 w 21600"/>
                <a:gd name="T1" fmla="*/ 20064 h 20450"/>
                <a:gd name="T2" fmla="*/ 23813 w 21600"/>
                <a:gd name="T3" fmla="*/ 20064 h 20450"/>
                <a:gd name="T4" fmla="*/ 23813 w 21600"/>
                <a:gd name="T5" fmla="*/ 20064 h 20450"/>
                <a:gd name="T6" fmla="*/ 23813 w 21600"/>
                <a:gd name="T7" fmla="*/ 20064 h 204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sp>
        <p:nvSpPr>
          <p:cNvPr id="15382" name="AutoShape 45"/>
          <p:cNvSpPr>
            <a:spLocks/>
          </p:cNvSpPr>
          <p:nvPr/>
        </p:nvSpPr>
        <p:spPr bwMode="auto">
          <a:xfrm>
            <a:off x="4213225" y="2852738"/>
            <a:ext cx="717550" cy="7254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46" y="21600"/>
                </a:moveTo>
                <a:cubicBezTo>
                  <a:pt x="4835" y="21600"/>
                  <a:pt x="0" y="16681"/>
                  <a:pt x="0" y="10800"/>
                </a:cubicBezTo>
                <a:cubicBezTo>
                  <a:pt x="0" y="4918"/>
                  <a:pt x="4835" y="0"/>
                  <a:pt x="10746" y="0"/>
                </a:cubicBezTo>
                <a:cubicBezTo>
                  <a:pt x="16764" y="0"/>
                  <a:pt x="21599" y="4918"/>
                  <a:pt x="21599" y="10800"/>
                </a:cubicBezTo>
                <a:cubicBezTo>
                  <a:pt x="21599" y="16681"/>
                  <a:pt x="16764" y="21600"/>
                  <a:pt x="10746" y="21600"/>
                </a:cubicBezTo>
                <a:close/>
                <a:moveTo>
                  <a:pt x="10746" y="534"/>
                </a:moveTo>
                <a:cubicBezTo>
                  <a:pt x="5158" y="534"/>
                  <a:pt x="537" y="5132"/>
                  <a:pt x="537" y="10800"/>
                </a:cubicBezTo>
                <a:cubicBezTo>
                  <a:pt x="537" y="16467"/>
                  <a:pt x="5158" y="21065"/>
                  <a:pt x="10746" y="21065"/>
                </a:cubicBezTo>
                <a:cubicBezTo>
                  <a:pt x="16441" y="21065"/>
                  <a:pt x="21062" y="16467"/>
                  <a:pt x="21062" y="10800"/>
                </a:cubicBezTo>
                <a:cubicBezTo>
                  <a:pt x="21062" y="5132"/>
                  <a:pt x="16441" y="534"/>
                  <a:pt x="10746" y="534"/>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83" name="AutoShape 56"/>
          <p:cNvSpPr>
            <a:spLocks/>
          </p:cNvSpPr>
          <p:nvPr/>
        </p:nvSpPr>
        <p:spPr bwMode="auto">
          <a:xfrm>
            <a:off x="5889625" y="2854325"/>
            <a:ext cx="717550" cy="7239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46" y="21600"/>
                </a:moveTo>
                <a:cubicBezTo>
                  <a:pt x="4835" y="21600"/>
                  <a:pt x="0" y="16681"/>
                  <a:pt x="0" y="10800"/>
                </a:cubicBezTo>
                <a:cubicBezTo>
                  <a:pt x="0" y="4918"/>
                  <a:pt x="4835" y="0"/>
                  <a:pt x="10746" y="0"/>
                </a:cubicBezTo>
                <a:cubicBezTo>
                  <a:pt x="16764" y="0"/>
                  <a:pt x="21599" y="4918"/>
                  <a:pt x="21599" y="10800"/>
                </a:cubicBezTo>
                <a:cubicBezTo>
                  <a:pt x="21599" y="16681"/>
                  <a:pt x="16764" y="21600"/>
                  <a:pt x="10746" y="21600"/>
                </a:cubicBezTo>
                <a:close/>
                <a:moveTo>
                  <a:pt x="10746" y="534"/>
                </a:moveTo>
                <a:cubicBezTo>
                  <a:pt x="5050" y="534"/>
                  <a:pt x="429" y="5132"/>
                  <a:pt x="429" y="10800"/>
                </a:cubicBezTo>
                <a:cubicBezTo>
                  <a:pt x="429" y="16467"/>
                  <a:pt x="5050" y="21065"/>
                  <a:pt x="10746" y="21065"/>
                </a:cubicBezTo>
                <a:cubicBezTo>
                  <a:pt x="16441" y="21065"/>
                  <a:pt x="21062" y="16467"/>
                  <a:pt x="21062" y="10800"/>
                </a:cubicBezTo>
                <a:cubicBezTo>
                  <a:pt x="21062" y="5132"/>
                  <a:pt x="16441" y="534"/>
                  <a:pt x="10746" y="534"/>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58" name="Group 57"/>
          <p:cNvGrpSpPr>
            <a:grpSpLocks/>
          </p:cNvGrpSpPr>
          <p:nvPr/>
        </p:nvGrpSpPr>
        <p:grpSpPr bwMode="auto">
          <a:xfrm>
            <a:off x="6058226" y="3055183"/>
            <a:ext cx="378727" cy="322124"/>
            <a:chOff x="-1" y="0"/>
            <a:chExt cx="378673" cy="322264"/>
          </a:xfrm>
          <a:solidFill>
            <a:srgbClr val="37B9FC"/>
          </a:solidFill>
        </p:grpSpPr>
        <p:sp>
          <p:nvSpPr>
            <p:cNvPr id="60" name="AutoShape 58"/>
            <p:cNvSpPr>
              <a:spLocks/>
            </p:cNvSpPr>
            <p:nvPr/>
          </p:nvSpPr>
          <p:spPr bwMode="auto">
            <a:xfrm>
              <a:off x="27681" y="0"/>
              <a:ext cx="320676" cy="236539"/>
            </a:xfrm>
            <a:custGeom>
              <a:avLst/>
              <a:gdLst>
                <a:gd name="T0" fmla="*/ 160338 w 21600"/>
                <a:gd name="T1" fmla="*/ 118269 h 21600"/>
                <a:gd name="T2" fmla="*/ 160338 w 21600"/>
                <a:gd name="T3" fmla="*/ 118269 h 21600"/>
                <a:gd name="T4" fmla="*/ 160338 w 21600"/>
                <a:gd name="T5" fmla="*/ 118269 h 21600"/>
                <a:gd name="T6" fmla="*/ 160338 w 21600"/>
                <a:gd name="T7" fmla="*/ 1182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59" y="2618"/>
                    <a:pt x="20159" y="3272"/>
                  </a:cubicBezTo>
                  <a:cubicBezTo>
                    <a:pt x="20159" y="18327"/>
                    <a:pt x="20159" y="18327"/>
                    <a:pt x="20159" y="18327"/>
                  </a:cubicBezTo>
                  <a:cubicBezTo>
                    <a:pt x="2015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61" name="AutoShape 59"/>
            <p:cNvSpPr>
              <a:spLocks/>
            </p:cNvSpPr>
            <p:nvPr/>
          </p:nvSpPr>
          <p:spPr bwMode="auto">
            <a:xfrm>
              <a:off x="0" y="250825"/>
              <a:ext cx="378672" cy="71439"/>
            </a:xfrm>
            <a:custGeom>
              <a:avLst/>
              <a:gdLst>
                <a:gd name="T0" fmla="*/ 189327 w 21379"/>
                <a:gd name="T1" fmla="*/ 35720 h 21600"/>
                <a:gd name="T2" fmla="*/ 189327 w 21379"/>
                <a:gd name="T3" fmla="*/ 35720 h 21600"/>
                <a:gd name="T4" fmla="*/ 189327 w 21379"/>
                <a:gd name="T5" fmla="*/ 35720 h 21600"/>
                <a:gd name="T6" fmla="*/ 189327 w 21379"/>
                <a:gd name="T7" fmla="*/ 357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sp>
        <p:nvSpPr>
          <p:cNvPr id="15385" name="AutoShape 63"/>
          <p:cNvSpPr>
            <a:spLocks/>
          </p:cNvSpPr>
          <p:nvPr/>
        </p:nvSpPr>
        <p:spPr bwMode="auto">
          <a:xfrm>
            <a:off x="7570788" y="2879725"/>
            <a:ext cx="719137" cy="7207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21600"/>
                </a:moveTo>
                <a:cubicBezTo>
                  <a:pt x="4811" y="21600"/>
                  <a:pt x="0" y="16764"/>
                  <a:pt x="0" y="10746"/>
                </a:cubicBezTo>
                <a:cubicBezTo>
                  <a:pt x="0" y="4835"/>
                  <a:pt x="4811" y="0"/>
                  <a:pt x="10800" y="0"/>
                </a:cubicBezTo>
                <a:cubicBezTo>
                  <a:pt x="16681" y="0"/>
                  <a:pt x="21599" y="4835"/>
                  <a:pt x="21599" y="10746"/>
                </a:cubicBezTo>
                <a:cubicBezTo>
                  <a:pt x="21599" y="16764"/>
                  <a:pt x="16681" y="21600"/>
                  <a:pt x="10800" y="21600"/>
                </a:cubicBezTo>
                <a:close/>
                <a:moveTo>
                  <a:pt x="10800" y="429"/>
                </a:moveTo>
                <a:cubicBezTo>
                  <a:pt x="5132" y="429"/>
                  <a:pt x="534" y="5050"/>
                  <a:pt x="534" y="10746"/>
                </a:cubicBezTo>
                <a:cubicBezTo>
                  <a:pt x="534" y="16441"/>
                  <a:pt x="5132" y="21062"/>
                  <a:pt x="10800" y="21062"/>
                </a:cubicBezTo>
                <a:cubicBezTo>
                  <a:pt x="16467" y="21062"/>
                  <a:pt x="21065" y="16441"/>
                  <a:pt x="21065" y="10746"/>
                </a:cubicBezTo>
                <a:cubicBezTo>
                  <a:pt x="21065" y="5050"/>
                  <a:pt x="16467" y="429"/>
                  <a:pt x="10800" y="429"/>
                </a:cubicBezTo>
                <a:close/>
              </a:path>
            </a:pathLst>
          </a:custGeom>
          <a:solidFill>
            <a:srgbClr val="37B9FC"/>
          </a:solidFill>
          <a:ln>
            <a:noFill/>
          </a:ln>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lstStyle/>
          <a:p>
            <a:endParaRPr lang="zh-CN" altLang="en-US"/>
          </a:p>
        </p:txBody>
      </p:sp>
      <p:grpSp>
        <p:nvGrpSpPr>
          <p:cNvPr id="65" name="Group 64"/>
          <p:cNvGrpSpPr>
            <a:grpSpLocks/>
          </p:cNvGrpSpPr>
          <p:nvPr/>
        </p:nvGrpSpPr>
        <p:grpSpPr bwMode="auto">
          <a:xfrm>
            <a:off x="7707974" y="3018787"/>
            <a:ext cx="434883" cy="369778"/>
            <a:chOff x="-1" y="0"/>
            <a:chExt cx="434976" cy="369889"/>
          </a:xfrm>
          <a:solidFill>
            <a:srgbClr val="37B9FC"/>
          </a:solidFill>
        </p:grpSpPr>
        <p:sp>
          <p:nvSpPr>
            <p:cNvPr id="67" name="AutoShape 65"/>
            <p:cNvSpPr>
              <a:spLocks/>
            </p:cNvSpPr>
            <p:nvPr/>
          </p:nvSpPr>
          <p:spPr bwMode="auto">
            <a:xfrm>
              <a:off x="42861" y="142875"/>
              <a:ext cx="346076" cy="115889"/>
            </a:xfrm>
            <a:custGeom>
              <a:avLst/>
              <a:gdLst>
                <a:gd name="T0" fmla="*/ 173038 w 21600"/>
                <a:gd name="T1" fmla="*/ 57945 h 21600"/>
                <a:gd name="T2" fmla="*/ 173038 w 21600"/>
                <a:gd name="T3" fmla="*/ 57945 h 21600"/>
                <a:gd name="T4" fmla="*/ 173038 w 21600"/>
                <a:gd name="T5" fmla="*/ 57945 h 21600"/>
                <a:gd name="T6" fmla="*/ 173038 w 21600"/>
                <a:gd name="T7" fmla="*/ 5794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45" y="21599"/>
                  </a:moveTo>
                  <a:cubicBezTo>
                    <a:pt x="668" y="21599"/>
                    <a:pt x="668" y="21599"/>
                    <a:pt x="668" y="21599"/>
                  </a:cubicBezTo>
                  <a:cubicBezTo>
                    <a:pt x="890" y="21599"/>
                    <a:pt x="1113" y="20925"/>
                    <a:pt x="1113" y="20250"/>
                  </a:cubicBezTo>
                  <a:cubicBezTo>
                    <a:pt x="1113" y="17550"/>
                    <a:pt x="1113" y="17550"/>
                    <a:pt x="1113" y="17550"/>
                  </a:cubicBezTo>
                  <a:cubicBezTo>
                    <a:pt x="1113" y="14175"/>
                    <a:pt x="1781" y="12150"/>
                    <a:pt x="2894" y="12150"/>
                  </a:cubicBezTo>
                  <a:cubicBezTo>
                    <a:pt x="9575" y="12150"/>
                    <a:pt x="9575" y="12150"/>
                    <a:pt x="9575" y="12150"/>
                  </a:cubicBezTo>
                  <a:cubicBezTo>
                    <a:pt x="10020" y="12150"/>
                    <a:pt x="10465" y="12825"/>
                    <a:pt x="10465" y="14175"/>
                  </a:cubicBezTo>
                  <a:cubicBezTo>
                    <a:pt x="10465" y="20250"/>
                    <a:pt x="10465" y="20250"/>
                    <a:pt x="10465" y="20250"/>
                  </a:cubicBezTo>
                  <a:cubicBezTo>
                    <a:pt x="10465" y="20925"/>
                    <a:pt x="10688" y="21599"/>
                    <a:pt x="10911" y="21599"/>
                  </a:cubicBezTo>
                  <a:cubicBezTo>
                    <a:pt x="10911" y="21599"/>
                    <a:pt x="10911" y="21599"/>
                    <a:pt x="10911" y="21599"/>
                  </a:cubicBezTo>
                  <a:cubicBezTo>
                    <a:pt x="11134" y="21599"/>
                    <a:pt x="11356" y="20925"/>
                    <a:pt x="11356" y="20250"/>
                  </a:cubicBezTo>
                  <a:cubicBezTo>
                    <a:pt x="11356" y="14175"/>
                    <a:pt x="11356" y="14175"/>
                    <a:pt x="11356" y="14175"/>
                  </a:cubicBezTo>
                  <a:cubicBezTo>
                    <a:pt x="11356" y="12825"/>
                    <a:pt x="11579" y="12150"/>
                    <a:pt x="12024" y="12150"/>
                  </a:cubicBezTo>
                  <a:cubicBezTo>
                    <a:pt x="18927" y="12150"/>
                    <a:pt x="18927" y="12150"/>
                    <a:pt x="18927" y="12150"/>
                  </a:cubicBezTo>
                  <a:cubicBezTo>
                    <a:pt x="19818" y="12150"/>
                    <a:pt x="20709" y="14175"/>
                    <a:pt x="20709" y="17550"/>
                  </a:cubicBezTo>
                  <a:cubicBezTo>
                    <a:pt x="20709" y="20250"/>
                    <a:pt x="20709" y="20250"/>
                    <a:pt x="20709" y="20250"/>
                  </a:cubicBezTo>
                  <a:cubicBezTo>
                    <a:pt x="20709" y="20925"/>
                    <a:pt x="20931" y="21599"/>
                    <a:pt x="21154" y="21599"/>
                  </a:cubicBezTo>
                  <a:cubicBezTo>
                    <a:pt x="21154" y="21599"/>
                    <a:pt x="21154" y="21599"/>
                    <a:pt x="21154" y="21599"/>
                  </a:cubicBezTo>
                  <a:cubicBezTo>
                    <a:pt x="21599" y="21599"/>
                    <a:pt x="21599" y="20925"/>
                    <a:pt x="21599" y="20250"/>
                  </a:cubicBezTo>
                  <a:cubicBezTo>
                    <a:pt x="21599" y="17550"/>
                    <a:pt x="21599" y="17550"/>
                    <a:pt x="21599" y="17550"/>
                  </a:cubicBezTo>
                  <a:cubicBezTo>
                    <a:pt x="21599" y="12825"/>
                    <a:pt x="20486" y="8775"/>
                    <a:pt x="18927" y="8775"/>
                  </a:cubicBezTo>
                  <a:cubicBezTo>
                    <a:pt x="12024" y="8775"/>
                    <a:pt x="12024" y="8775"/>
                    <a:pt x="12024" y="8775"/>
                  </a:cubicBezTo>
                  <a:cubicBezTo>
                    <a:pt x="11579" y="8775"/>
                    <a:pt x="11356" y="8100"/>
                    <a:pt x="11356" y="6750"/>
                  </a:cubicBezTo>
                  <a:cubicBezTo>
                    <a:pt x="11356" y="1350"/>
                    <a:pt x="11356" y="1350"/>
                    <a:pt x="11356" y="1350"/>
                  </a:cubicBezTo>
                  <a:cubicBezTo>
                    <a:pt x="11356" y="675"/>
                    <a:pt x="11134" y="0"/>
                    <a:pt x="10911" y="0"/>
                  </a:cubicBezTo>
                  <a:cubicBezTo>
                    <a:pt x="10911" y="0"/>
                    <a:pt x="10911" y="0"/>
                    <a:pt x="10911" y="0"/>
                  </a:cubicBezTo>
                  <a:cubicBezTo>
                    <a:pt x="10688" y="0"/>
                    <a:pt x="10465" y="675"/>
                    <a:pt x="10465" y="1350"/>
                  </a:cubicBezTo>
                  <a:cubicBezTo>
                    <a:pt x="10465" y="6750"/>
                    <a:pt x="10465" y="6750"/>
                    <a:pt x="10465" y="6750"/>
                  </a:cubicBezTo>
                  <a:cubicBezTo>
                    <a:pt x="10465" y="8100"/>
                    <a:pt x="10020" y="8775"/>
                    <a:pt x="9575" y="8775"/>
                  </a:cubicBezTo>
                  <a:cubicBezTo>
                    <a:pt x="2894" y="8775"/>
                    <a:pt x="2894" y="8775"/>
                    <a:pt x="2894" y="8775"/>
                  </a:cubicBezTo>
                  <a:cubicBezTo>
                    <a:pt x="1336" y="8775"/>
                    <a:pt x="0" y="12825"/>
                    <a:pt x="0" y="17550"/>
                  </a:cubicBezTo>
                  <a:cubicBezTo>
                    <a:pt x="0" y="20250"/>
                    <a:pt x="0" y="20250"/>
                    <a:pt x="0" y="20250"/>
                  </a:cubicBezTo>
                  <a:cubicBezTo>
                    <a:pt x="0" y="20925"/>
                    <a:pt x="222" y="21599"/>
                    <a:pt x="445"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68" name="AutoShape 66"/>
            <p:cNvSpPr>
              <a:spLocks/>
            </p:cNvSpPr>
            <p:nvPr/>
          </p:nvSpPr>
          <p:spPr bwMode="auto">
            <a:xfrm>
              <a:off x="146050" y="0"/>
              <a:ext cx="142875" cy="128588"/>
            </a:xfrm>
            <a:custGeom>
              <a:avLst/>
              <a:gdLst>
                <a:gd name="T0" fmla="*/ 71438 w 21600"/>
                <a:gd name="T1" fmla="*/ 64294 h 21600"/>
                <a:gd name="T2" fmla="*/ 71438 w 21600"/>
                <a:gd name="T3" fmla="*/ 64294 h 21600"/>
                <a:gd name="T4" fmla="*/ 71438 w 21600"/>
                <a:gd name="T5" fmla="*/ 64294 h 21600"/>
                <a:gd name="T6" fmla="*/ 71438 w 21600"/>
                <a:gd name="T7" fmla="*/ 64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320" y="21600"/>
                  </a:moveTo>
                  <a:cubicBezTo>
                    <a:pt x="9720" y="21600"/>
                    <a:pt x="9720" y="21600"/>
                    <a:pt x="9720" y="21600"/>
                  </a:cubicBezTo>
                  <a:cubicBezTo>
                    <a:pt x="11880" y="21600"/>
                    <a:pt x="11880" y="21600"/>
                    <a:pt x="11880" y="21600"/>
                  </a:cubicBezTo>
                  <a:cubicBezTo>
                    <a:pt x="17280" y="21600"/>
                    <a:pt x="17280" y="21600"/>
                    <a:pt x="17280" y="21600"/>
                  </a:cubicBezTo>
                  <a:cubicBezTo>
                    <a:pt x="19440" y="21600"/>
                    <a:pt x="21600" y="19199"/>
                    <a:pt x="21600" y="16799"/>
                  </a:cubicBezTo>
                  <a:cubicBezTo>
                    <a:pt x="21600" y="4799"/>
                    <a:pt x="21600" y="4799"/>
                    <a:pt x="21600" y="4799"/>
                  </a:cubicBezTo>
                  <a:cubicBezTo>
                    <a:pt x="21600" y="1799"/>
                    <a:pt x="19440" y="0"/>
                    <a:pt x="17280" y="0"/>
                  </a:cubicBezTo>
                  <a:cubicBezTo>
                    <a:pt x="4320" y="0"/>
                    <a:pt x="4320" y="0"/>
                    <a:pt x="4320" y="0"/>
                  </a:cubicBezTo>
                  <a:cubicBezTo>
                    <a:pt x="2160" y="0"/>
                    <a:pt x="0" y="1799"/>
                    <a:pt x="0" y="4799"/>
                  </a:cubicBezTo>
                  <a:cubicBezTo>
                    <a:pt x="0" y="16799"/>
                    <a:pt x="0" y="16799"/>
                    <a:pt x="0" y="16799"/>
                  </a:cubicBezTo>
                  <a:cubicBezTo>
                    <a:pt x="0" y="19199"/>
                    <a:pt x="2160" y="21600"/>
                    <a:pt x="432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69" name="AutoShape 67"/>
            <p:cNvSpPr>
              <a:spLocks/>
            </p:cNvSpPr>
            <p:nvPr/>
          </p:nvSpPr>
          <p:spPr bwMode="auto">
            <a:xfrm>
              <a:off x="-1" y="273050"/>
              <a:ext cx="103189" cy="96839"/>
            </a:xfrm>
            <a:custGeom>
              <a:avLst/>
              <a:gdLst>
                <a:gd name="T0" fmla="*/ 51595 w 21600"/>
                <a:gd name="T1" fmla="*/ 48420 h 21600"/>
                <a:gd name="T2" fmla="*/ 51595 w 21600"/>
                <a:gd name="T3" fmla="*/ 48420 h 21600"/>
                <a:gd name="T4" fmla="*/ 51595 w 21600"/>
                <a:gd name="T5" fmla="*/ 48420 h 21600"/>
                <a:gd name="T6" fmla="*/ 51595 w 21600"/>
                <a:gd name="T7" fmla="*/ 484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131" y="0"/>
                  </a:moveTo>
                  <a:cubicBezTo>
                    <a:pt x="4468" y="0"/>
                    <a:pt x="4468" y="0"/>
                    <a:pt x="4468" y="0"/>
                  </a:cubicBezTo>
                  <a:cubicBezTo>
                    <a:pt x="1489" y="0"/>
                    <a:pt x="0" y="2400"/>
                    <a:pt x="0" y="4800"/>
                  </a:cubicBezTo>
                  <a:cubicBezTo>
                    <a:pt x="0" y="16799"/>
                    <a:pt x="0" y="16799"/>
                    <a:pt x="0" y="16799"/>
                  </a:cubicBezTo>
                  <a:cubicBezTo>
                    <a:pt x="0" y="19200"/>
                    <a:pt x="1489" y="21599"/>
                    <a:pt x="4468" y="21599"/>
                  </a:cubicBezTo>
                  <a:cubicBezTo>
                    <a:pt x="17131" y="21599"/>
                    <a:pt x="17131" y="21599"/>
                    <a:pt x="17131" y="21599"/>
                  </a:cubicBezTo>
                  <a:cubicBezTo>
                    <a:pt x="20110" y="21599"/>
                    <a:pt x="21599" y="19200"/>
                    <a:pt x="21599" y="16799"/>
                  </a:cubicBezTo>
                  <a:cubicBezTo>
                    <a:pt x="21599" y="4800"/>
                    <a:pt x="21599" y="4800"/>
                    <a:pt x="21599" y="4800"/>
                  </a:cubicBezTo>
                  <a:cubicBezTo>
                    <a:pt x="21599" y="2400"/>
                    <a:pt x="20110" y="0"/>
                    <a:pt x="17131"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70" name="AutoShape 68"/>
            <p:cNvSpPr>
              <a:spLocks/>
            </p:cNvSpPr>
            <p:nvPr/>
          </p:nvSpPr>
          <p:spPr bwMode="auto">
            <a:xfrm>
              <a:off x="163512" y="273050"/>
              <a:ext cx="106363" cy="96839"/>
            </a:xfrm>
            <a:custGeom>
              <a:avLst/>
              <a:gdLst>
                <a:gd name="T0" fmla="*/ 53182 w 21600"/>
                <a:gd name="T1" fmla="*/ 48420 h 21600"/>
                <a:gd name="T2" fmla="*/ 53182 w 21600"/>
                <a:gd name="T3" fmla="*/ 48420 h 21600"/>
                <a:gd name="T4" fmla="*/ 53182 w 21600"/>
                <a:gd name="T5" fmla="*/ 48420 h 21600"/>
                <a:gd name="T6" fmla="*/ 53182 w 21600"/>
                <a:gd name="T7" fmla="*/ 484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39" y="21599"/>
                    <a:pt x="21600" y="19200"/>
                    <a:pt x="21600" y="16799"/>
                  </a:cubicBezTo>
                  <a:cubicBezTo>
                    <a:pt x="21600" y="4800"/>
                    <a:pt x="21600" y="4800"/>
                    <a:pt x="21600" y="4800"/>
                  </a:cubicBezTo>
                  <a:cubicBezTo>
                    <a:pt x="21600" y="2400"/>
                    <a:pt x="19439"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71" name="AutoShape 69"/>
            <p:cNvSpPr>
              <a:spLocks/>
            </p:cNvSpPr>
            <p:nvPr/>
          </p:nvSpPr>
          <p:spPr bwMode="auto">
            <a:xfrm>
              <a:off x="327025" y="273050"/>
              <a:ext cx="107950" cy="96839"/>
            </a:xfrm>
            <a:custGeom>
              <a:avLst/>
              <a:gdLst>
                <a:gd name="T0" fmla="*/ 53975 w 21600"/>
                <a:gd name="T1" fmla="*/ 48420 h 21600"/>
                <a:gd name="T2" fmla="*/ 53975 w 21600"/>
                <a:gd name="T3" fmla="*/ 48420 h 21600"/>
                <a:gd name="T4" fmla="*/ 53975 w 21600"/>
                <a:gd name="T5" fmla="*/ 48420 h 21600"/>
                <a:gd name="T6" fmla="*/ 53975 w 21600"/>
                <a:gd name="T7" fmla="*/ 484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40" y="21599"/>
                    <a:pt x="21600" y="19200"/>
                    <a:pt x="21600" y="16799"/>
                  </a:cubicBezTo>
                  <a:cubicBezTo>
                    <a:pt x="21600" y="4800"/>
                    <a:pt x="21600" y="4800"/>
                    <a:pt x="21600" y="4800"/>
                  </a:cubicBezTo>
                  <a:cubicBezTo>
                    <a:pt x="21600" y="2400"/>
                    <a:pt x="19440"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MS PGothic" panose="020B0600070205080204" pitchFamily="34" charset="-128"/>
                <a:cs typeface="Helvetica"/>
                <a:sym typeface="Calibri" panose="020F0502020204030204" pitchFamily="34" charset="0"/>
              </a:endParaRPr>
            </a:p>
          </p:txBody>
        </p:sp>
      </p:grpSp>
      <p:sp>
        <p:nvSpPr>
          <p:cNvPr id="15387" name="AutoShape 72"/>
          <p:cNvSpPr>
            <a:spLocks/>
          </p:cNvSpPr>
          <p:nvPr/>
        </p:nvSpPr>
        <p:spPr bwMode="auto">
          <a:xfrm>
            <a:off x="920750" y="1420813"/>
            <a:ext cx="608013" cy="7000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446"/>
                </a:moveTo>
                <a:cubicBezTo>
                  <a:pt x="0" y="4245"/>
                  <a:pt x="4826" y="0"/>
                  <a:pt x="10860" y="0"/>
                </a:cubicBezTo>
                <a:cubicBezTo>
                  <a:pt x="16773" y="0"/>
                  <a:pt x="21600" y="4245"/>
                  <a:pt x="21600" y="9446"/>
                </a:cubicBezTo>
                <a:cubicBezTo>
                  <a:pt x="21600" y="13957"/>
                  <a:pt x="17678" y="17725"/>
                  <a:pt x="12489" y="18415"/>
                </a:cubicBezTo>
                <a:cubicBezTo>
                  <a:pt x="10618" y="21599"/>
                  <a:pt x="10618" y="21599"/>
                  <a:pt x="10618" y="21599"/>
                </a:cubicBezTo>
                <a:cubicBezTo>
                  <a:pt x="8929" y="18415"/>
                  <a:pt x="8929" y="18415"/>
                  <a:pt x="8929" y="18415"/>
                </a:cubicBezTo>
                <a:cubicBezTo>
                  <a:pt x="3801" y="17566"/>
                  <a:pt x="0" y="13798"/>
                  <a:pt x="0" y="94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88" name="AutoShape 73"/>
          <p:cNvSpPr>
            <a:spLocks/>
          </p:cNvSpPr>
          <p:nvPr/>
        </p:nvSpPr>
        <p:spPr bwMode="auto">
          <a:xfrm>
            <a:off x="981075" y="1590675"/>
            <a:ext cx="488950" cy="279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defTabSz="914400" eaLnBrk="1">
              <a:spcBef>
                <a:spcPts val="400"/>
              </a:spcBef>
            </a:pPr>
            <a:r>
              <a:rPr lang="es-ES" altLang="zh-CN" sz="1200" b="1">
                <a:solidFill>
                  <a:srgbClr val="F2F2F2"/>
                </a:solidFill>
                <a:latin typeface="方正兰亭黑_GBK" pitchFamily="2" charset="-122"/>
                <a:ea typeface="方正兰亭黑_GBK" pitchFamily="2" charset="-122"/>
                <a:cs typeface="Open Sans"/>
                <a:sym typeface="Open Sans"/>
              </a:rPr>
              <a:t>2013</a:t>
            </a:r>
            <a:endParaRPr lang="es-ES" altLang="zh-CN" sz="1200" b="1">
              <a:solidFill>
                <a:srgbClr val="000000"/>
              </a:solidFill>
              <a:latin typeface="方正兰亭黑_GBK" pitchFamily="2" charset="-122"/>
              <a:ea typeface="方正兰亭黑_GBK" pitchFamily="2" charset="-122"/>
              <a:cs typeface="Calibri" pitchFamily="34" charset="0"/>
              <a:sym typeface="Calibri" pitchFamily="34" charset="0"/>
            </a:endParaRPr>
          </a:p>
        </p:txBody>
      </p:sp>
      <p:sp>
        <p:nvSpPr>
          <p:cNvPr id="15389" name="AutoShape 75"/>
          <p:cNvSpPr>
            <a:spLocks/>
          </p:cNvSpPr>
          <p:nvPr/>
        </p:nvSpPr>
        <p:spPr bwMode="auto">
          <a:xfrm>
            <a:off x="2597150" y="1420813"/>
            <a:ext cx="609600" cy="7000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446"/>
                </a:moveTo>
                <a:cubicBezTo>
                  <a:pt x="0" y="4245"/>
                  <a:pt x="4826" y="0"/>
                  <a:pt x="10860" y="0"/>
                </a:cubicBezTo>
                <a:cubicBezTo>
                  <a:pt x="16773" y="0"/>
                  <a:pt x="21600" y="4245"/>
                  <a:pt x="21600" y="9446"/>
                </a:cubicBezTo>
                <a:cubicBezTo>
                  <a:pt x="21600" y="13957"/>
                  <a:pt x="17678" y="17725"/>
                  <a:pt x="12489" y="18415"/>
                </a:cubicBezTo>
                <a:cubicBezTo>
                  <a:pt x="10618" y="21599"/>
                  <a:pt x="10618" y="21599"/>
                  <a:pt x="10618" y="21599"/>
                </a:cubicBezTo>
                <a:cubicBezTo>
                  <a:pt x="8929" y="18415"/>
                  <a:pt x="8929" y="18415"/>
                  <a:pt x="8929" y="18415"/>
                </a:cubicBezTo>
                <a:cubicBezTo>
                  <a:pt x="3801" y="17566"/>
                  <a:pt x="0" y="13798"/>
                  <a:pt x="0" y="94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90" name="AutoShape 76"/>
          <p:cNvSpPr>
            <a:spLocks/>
          </p:cNvSpPr>
          <p:nvPr/>
        </p:nvSpPr>
        <p:spPr bwMode="auto">
          <a:xfrm>
            <a:off x="2657475" y="1597025"/>
            <a:ext cx="490538" cy="279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defTabSz="914400" eaLnBrk="1">
              <a:spcBef>
                <a:spcPts val="400"/>
              </a:spcBef>
            </a:pPr>
            <a:r>
              <a:rPr lang="es-ES" altLang="zh-CN" sz="1200" b="1">
                <a:solidFill>
                  <a:srgbClr val="F2F2F2"/>
                </a:solidFill>
                <a:latin typeface="方正兰亭黑_GBK" pitchFamily="2" charset="-122"/>
                <a:ea typeface="方正兰亭黑_GBK" pitchFamily="2" charset="-122"/>
                <a:cs typeface="Open Sans"/>
                <a:sym typeface="Open Sans"/>
              </a:rPr>
              <a:t>2014</a:t>
            </a:r>
            <a:endParaRPr lang="es-ES" altLang="zh-CN" sz="1200" b="1">
              <a:solidFill>
                <a:srgbClr val="000000"/>
              </a:solidFill>
              <a:latin typeface="方正兰亭黑_GBK" pitchFamily="2" charset="-122"/>
              <a:ea typeface="方正兰亭黑_GBK" pitchFamily="2" charset="-122"/>
              <a:cs typeface="Calibri" pitchFamily="34" charset="0"/>
              <a:sym typeface="Calibri" pitchFamily="34" charset="0"/>
            </a:endParaRPr>
          </a:p>
        </p:txBody>
      </p:sp>
      <p:sp>
        <p:nvSpPr>
          <p:cNvPr id="15391" name="AutoShape 78"/>
          <p:cNvSpPr>
            <a:spLocks/>
          </p:cNvSpPr>
          <p:nvPr/>
        </p:nvSpPr>
        <p:spPr bwMode="auto">
          <a:xfrm>
            <a:off x="4273550" y="1420813"/>
            <a:ext cx="609600" cy="7000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446"/>
                </a:moveTo>
                <a:cubicBezTo>
                  <a:pt x="0" y="4245"/>
                  <a:pt x="4826" y="0"/>
                  <a:pt x="10860" y="0"/>
                </a:cubicBezTo>
                <a:cubicBezTo>
                  <a:pt x="16773" y="0"/>
                  <a:pt x="21600" y="4245"/>
                  <a:pt x="21600" y="9446"/>
                </a:cubicBezTo>
                <a:cubicBezTo>
                  <a:pt x="21600" y="13957"/>
                  <a:pt x="17678" y="17725"/>
                  <a:pt x="12489" y="18415"/>
                </a:cubicBezTo>
                <a:cubicBezTo>
                  <a:pt x="10618" y="21599"/>
                  <a:pt x="10618" y="21599"/>
                  <a:pt x="10618" y="21599"/>
                </a:cubicBezTo>
                <a:cubicBezTo>
                  <a:pt x="8929" y="18415"/>
                  <a:pt x="8929" y="18415"/>
                  <a:pt x="8929" y="18415"/>
                </a:cubicBezTo>
                <a:cubicBezTo>
                  <a:pt x="3801" y="17566"/>
                  <a:pt x="0" y="13798"/>
                  <a:pt x="0" y="94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92" name="AutoShape 79"/>
          <p:cNvSpPr>
            <a:spLocks/>
          </p:cNvSpPr>
          <p:nvPr/>
        </p:nvSpPr>
        <p:spPr bwMode="auto">
          <a:xfrm>
            <a:off x="4332288" y="1581150"/>
            <a:ext cx="490537" cy="279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defTabSz="914400" eaLnBrk="1">
              <a:spcBef>
                <a:spcPts val="400"/>
              </a:spcBef>
            </a:pPr>
            <a:r>
              <a:rPr lang="es-ES" altLang="zh-CN" sz="1200" b="1">
                <a:solidFill>
                  <a:srgbClr val="F2F2F2"/>
                </a:solidFill>
                <a:latin typeface="方正兰亭黑_GBK" pitchFamily="2" charset="-122"/>
                <a:ea typeface="方正兰亭黑_GBK" pitchFamily="2" charset="-122"/>
                <a:cs typeface="Open Sans"/>
                <a:sym typeface="Open Sans"/>
              </a:rPr>
              <a:t>2015</a:t>
            </a:r>
            <a:endParaRPr lang="es-ES" altLang="zh-CN" sz="1200" b="1">
              <a:solidFill>
                <a:srgbClr val="000000"/>
              </a:solidFill>
              <a:latin typeface="方正兰亭黑_GBK" pitchFamily="2" charset="-122"/>
              <a:ea typeface="方正兰亭黑_GBK" pitchFamily="2" charset="-122"/>
              <a:cs typeface="Calibri" pitchFamily="34" charset="0"/>
              <a:sym typeface="Calibri" pitchFamily="34" charset="0"/>
            </a:endParaRPr>
          </a:p>
        </p:txBody>
      </p:sp>
      <p:sp>
        <p:nvSpPr>
          <p:cNvPr id="15393" name="AutoShape 81"/>
          <p:cNvSpPr>
            <a:spLocks/>
          </p:cNvSpPr>
          <p:nvPr/>
        </p:nvSpPr>
        <p:spPr bwMode="auto">
          <a:xfrm>
            <a:off x="5949950" y="1420813"/>
            <a:ext cx="609600" cy="7000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446"/>
                </a:moveTo>
                <a:cubicBezTo>
                  <a:pt x="0" y="4245"/>
                  <a:pt x="4826" y="0"/>
                  <a:pt x="10860" y="0"/>
                </a:cubicBezTo>
                <a:cubicBezTo>
                  <a:pt x="16773" y="0"/>
                  <a:pt x="21600" y="4245"/>
                  <a:pt x="21600" y="9446"/>
                </a:cubicBezTo>
                <a:cubicBezTo>
                  <a:pt x="21600" y="13957"/>
                  <a:pt x="17678" y="17725"/>
                  <a:pt x="12489" y="18415"/>
                </a:cubicBezTo>
                <a:cubicBezTo>
                  <a:pt x="10618" y="21599"/>
                  <a:pt x="10618" y="21599"/>
                  <a:pt x="10618" y="21599"/>
                </a:cubicBezTo>
                <a:cubicBezTo>
                  <a:pt x="8929" y="18415"/>
                  <a:pt x="8929" y="18415"/>
                  <a:pt x="8929" y="18415"/>
                </a:cubicBezTo>
                <a:cubicBezTo>
                  <a:pt x="3801" y="17566"/>
                  <a:pt x="0" y="13798"/>
                  <a:pt x="0" y="94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94" name="AutoShape 82"/>
          <p:cNvSpPr>
            <a:spLocks/>
          </p:cNvSpPr>
          <p:nvPr/>
        </p:nvSpPr>
        <p:spPr bwMode="auto">
          <a:xfrm>
            <a:off x="6008688" y="1590675"/>
            <a:ext cx="490537" cy="279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defTabSz="914400" eaLnBrk="1">
              <a:spcBef>
                <a:spcPts val="400"/>
              </a:spcBef>
            </a:pPr>
            <a:r>
              <a:rPr lang="es-ES" altLang="zh-CN" sz="1200" b="1">
                <a:solidFill>
                  <a:srgbClr val="F2F2F2"/>
                </a:solidFill>
                <a:latin typeface="方正兰亭黑_GBK" pitchFamily="2" charset="-122"/>
                <a:ea typeface="方正兰亭黑_GBK" pitchFamily="2" charset="-122"/>
                <a:cs typeface="Open Sans"/>
                <a:sym typeface="Open Sans"/>
              </a:rPr>
              <a:t>2016</a:t>
            </a:r>
            <a:endParaRPr lang="es-ES" altLang="zh-CN" sz="1200" b="1">
              <a:solidFill>
                <a:srgbClr val="000000"/>
              </a:solidFill>
              <a:latin typeface="方正兰亭黑_GBK" pitchFamily="2" charset="-122"/>
              <a:ea typeface="方正兰亭黑_GBK" pitchFamily="2" charset="-122"/>
              <a:cs typeface="Calibri" pitchFamily="34" charset="0"/>
              <a:sym typeface="Calibri" pitchFamily="34" charset="0"/>
            </a:endParaRPr>
          </a:p>
        </p:txBody>
      </p:sp>
      <p:sp>
        <p:nvSpPr>
          <p:cNvPr id="15395" name="AutoShape 84"/>
          <p:cNvSpPr>
            <a:spLocks/>
          </p:cNvSpPr>
          <p:nvPr/>
        </p:nvSpPr>
        <p:spPr bwMode="auto">
          <a:xfrm>
            <a:off x="7626350" y="1420813"/>
            <a:ext cx="609600" cy="7000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446"/>
                </a:moveTo>
                <a:cubicBezTo>
                  <a:pt x="0" y="4245"/>
                  <a:pt x="4826" y="0"/>
                  <a:pt x="10860" y="0"/>
                </a:cubicBezTo>
                <a:cubicBezTo>
                  <a:pt x="16773" y="0"/>
                  <a:pt x="21600" y="4245"/>
                  <a:pt x="21600" y="9446"/>
                </a:cubicBezTo>
                <a:cubicBezTo>
                  <a:pt x="21600" y="13957"/>
                  <a:pt x="17678" y="17725"/>
                  <a:pt x="12489" y="18415"/>
                </a:cubicBezTo>
                <a:cubicBezTo>
                  <a:pt x="10618" y="21599"/>
                  <a:pt x="10618" y="21599"/>
                  <a:pt x="10618" y="21599"/>
                </a:cubicBezTo>
                <a:cubicBezTo>
                  <a:pt x="8929" y="18415"/>
                  <a:pt x="8929" y="18415"/>
                  <a:pt x="8929" y="18415"/>
                </a:cubicBezTo>
                <a:cubicBezTo>
                  <a:pt x="3801" y="17566"/>
                  <a:pt x="0" y="13798"/>
                  <a:pt x="0" y="94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5396" name="AutoShape 85"/>
          <p:cNvSpPr>
            <a:spLocks/>
          </p:cNvSpPr>
          <p:nvPr/>
        </p:nvSpPr>
        <p:spPr bwMode="auto">
          <a:xfrm>
            <a:off x="7708900" y="1577975"/>
            <a:ext cx="488950" cy="279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defTabSz="914400" eaLnBrk="1">
              <a:spcBef>
                <a:spcPts val="400"/>
              </a:spcBef>
            </a:pPr>
            <a:r>
              <a:rPr lang="es-ES" altLang="zh-CN" sz="1200" b="1">
                <a:solidFill>
                  <a:srgbClr val="F2F2F2"/>
                </a:solidFill>
                <a:latin typeface="方正兰亭黑_GBK" pitchFamily="2" charset="-122"/>
                <a:ea typeface="方正兰亭黑_GBK" pitchFamily="2" charset="-122"/>
                <a:cs typeface="Open Sans"/>
                <a:sym typeface="Open Sans"/>
              </a:rPr>
              <a:t>2017</a:t>
            </a:r>
            <a:endParaRPr lang="es-ES" altLang="zh-CN" sz="1200" b="1">
              <a:solidFill>
                <a:srgbClr val="000000"/>
              </a:solidFill>
              <a:latin typeface="方正兰亭黑_GBK" pitchFamily="2" charset="-122"/>
              <a:ea typeface="方正兰亭黑_GBK" pitchFamily="2" charset="-122"/>
              <a:cs typeface="Calibri" pitchFamily="34" charset="0"/>
              <a:sym typeface="Calibri" pitchFamily="34" charset="0"/>
            </a:endParaRPr>
          </a:p>
        </p:txBody>
      </p:sp>
      <p:sp>
        <p:nvSpPr>
          <p:cNvPr id="15397" name="矩形 86"/>
          <p:cNvSpPr>
            <a:spLocks noChangeArrowheads="1"/>
          </p:cNvSpPr>
          <p:nvPr/>
        </p:nvSpPr>
        <p:spPr bwMode="auto">
          <a:xfrm>
            <a:off x="844550" y="3800475"/>
            <a:ext cx="912813"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5398" name="矩形 87"/>
          <p:cNvSpPr>
            <a:spLocks noChangeArrowheads="1"/>
          </p:cNvSpPr>
          <p:nvPr/>
        </p:nvSpPr>
        <p:spPr bwMode="auto">
          <a:xfrm>
            <a:off x="2449513" y="3795713"/>
            <a:ext cx="9128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5399" name="矩形 88"/>
          <p:cNvSpPr>
            <a:spLocks noChangeArrowheads="1"/>
          </p:cNvSpPr>
          <p:nvPr/>
        </p:nvSpPr>
        <p:spPr bwMode="auto">
          <a:xfrm>
            <a:off x="4144963" y="3795713"/>
            <a:ext cx="9128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5400" name="矩形 89"/>
          <p:cNvSpPr>
            <a:spLocks noChangeArrowheads="1"/>
          </p:cNvSpPr>
          <p:nvPr/>
        </p:nvSpPr>
        <p:spPr bwMode="auto">
          <a:xfrm>
            <a:off x="5864225" y="3784600"/>
            <a:ext cx="912813"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5401" name="矩形 90"/>
          <p:cNvSpPr>
            <a:spLocks noChangeArrowheads="1"/>
          </p:cNvSpPr>
          <p:nvPr/>
        </p:nvSpPr>
        <p:spPr bwMode="auto">
          <a:xfrm>
            <a:off x="7570788" y="3779838"/>
            <a:ext cx="9128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5402" name="矩形 91"/>
          <p:cNvSpPr>
            <a:spLocks noChangeArrowheads="1"/>
          </p:cNvSpPr>
          <p:nvPr/>
        </p:nvSpPr>
        <p:spPr bwMode="auto">
          <a:xfrm>
            <a:off x="957263" y="3600450"/>
            <a:ext cx="5207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1</a:t>
            </a:r>
            <a:endParaRPr lang="zh-CN" altLang="en-US" sz="1000" b="1">
              <a:solidFill>
                <a:srgbClr val="137EEC"/>
              </a:solidFill>
              <a:latin typeface="方正兰亭黑_GBK" pitchFamily="2" charset="-122"/>
              <a:ea typeface="方正兰亭黑_GBK" pitchFamily="2" charset="-122"/>
            </a:endParaRPr>
          </a:p>
        </p:txBody>
      </p:sp>
      <p:sp>
        <p:nvSpPr>
          <p:cNvPr id="15403" name="矩形 92"/>
          <p:cNvSpPr>
            <a:spLocks noChangeArrowheads="1"/>
          </p:cNvSpPr>
          <p:nvPr/>
        </p:nvSpPr>
        <p:spPr bwMode="auto">
          <a:xfrm>
            <a:off x="2614613" y="3621088"/>
            <a:ext cx="5191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2</a:t>
            </a:r>
            <a:endParaRPr lang="zh-CN" altLang="en-US" sz="1000" b="1">
              <a:solidFill>
                <a:srgbClr val="137EEC"/>
              </a:solidFill>
              <a:latin typeface="方正兰亭黑_GBK" pitchFamily="2" charset="-122"/>
              <a:ea typeface="方正兰亭黑_GBK" pitchFamily="2" charset="-122"/>
            </a:endParaRPr>
          </a:p>
        </p:txBody>
      </p:sp>
      <p:sp>
        <p:nvSpPr>
          <p:cNvPr id="15404" name="矩形 93"/>
          <p:cNvSpPr>
            <a:spLocks noChangeArrowheads="1"/>
          </p:cNvSpPr>
          <p:nvPr/>
        </p:nvSpPr>
        <p:spPr bwMode="auto">
          <a:xfrm>
            <a:off x="4279900" y="3606800"/>
            <a:ext cx="5175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3</a:t>
            </a:r>
            <a:endParaRPr lang="zh-CN" altLang="en-US" sz="1000" b="1">
              <a:solidFill>
                <a:srgbClr val="137EEC"/>
              </a:solidFill>
              <a:latin typeface="方正兰亭黑_GBK" pitchFamily="2" charset="-122"/>
              <a:ea typeface="方正兰亭黑_GBK" pitchFamily="2" charset="-122"/>
            </a:endParaRPr>
          </a:p>
        </p:txBody>
      </p:sp>
      <p:sp>
        <p:nvSpPr>
          <p:cNvPr id="15405" name="矩形 94"/>
          <p:cNvSpPr>
            <a:spLocks noChangeArrowheads="1"/>
          </p:cNvSpPr>
          <p:nvPr/>
        </p:nvSpPr>
        <p:spPr bwMode="auto">
          <a:xfrm>
            <a:off x="5969000" y="3616325"/>
            <a:ext cx="5191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4</a:t>
            </a:r>
            <a:endParaRPr lang="zh-CN" altLang="en-US" sz="1000" b="1">
              <a:solidFill>
                <a:srgbClr val="137EEC"/>
              </a:solidFill>
              <a:latin typeface="方正兰亭黑_GBK" pitchFamily="2" charset="-122"/>
              <a:ea typeface="方正兰亭黑_GBK" pitchFamily="2" charset="-122"/>
            </a:endParaRPr>
          </a:p>
        </p:txBody>
      </p:sp>
      <p:sp>
        <p:nvSpPr>
          <p:cNvPr id="15406" name="矩形 95"/>
          <p:cNvSpPr>
            <a:spLocks noChangeArrowheads="1"/>
          </p:cNvSpPr>
          <p:nvPr/>
        </p:nvSpPr>
        <p:spPr bwMode="auto">
          <a:xfrm>
            <a:off x="7678738" y="3621088"/>
            <a:ext cx="5191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5</a:t>
            </a:r>
            <a:endParaRPr lang="zh-CN" altLang="en-US" sz="1000" b="1">
              <a:solidFill>
                <a:srgbClr val="137EEC"/>
              </a:solidFill>
              <a:latin typeface="方正兰亭黑_GBK" pitchFamily="2" charset="-122"/>
              <a:ea typeface="方正兰亭黑_GBK" pitchFamily="2" charset="-122"/>
            </a:endParaRPr>
          </a:p>
        </p:txBody>
      </p:sp>
    </p:spTree>
  </p:cSld>
  <p:clrMapOvr>
    <a:masterClrMapping/>
  </p:clrMapOvr>
  <p:transition spd="slow">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8"/>
          <p:cNvSpPr txBox="1">
            <a:spLocks noChangeArrowheads="1"/>
          </p:cNvSpPr>
          <p:nvPr/>
        </p:nvSpPr>
        <p:spPr bwMode="auto">
          <a:xfrm>
            <a:off x="3275013" y="303213"/>
            <a:ext cx="2598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2.4 </a:t>
            </a:r>
            <a:r>
              <a:rPr lang="zh-CN" altLang="en-US" sz="2400" b="1">
                <a:solidFill>
                  <a:srgbClr val="137EEC"/>
                </a:solidFill>
                <a:latin typeface="方正兰亭黑_GBK" pitchFamily="2" charset="-122"/>
                <a:ea typeface="方正兰亭黑_GBK" pitchFamily="2" charset="-122"/>
              </a:rPr>
              <a:t>竞争对手分析</a:t>
            </a:r>
          </a:p>
        </p:txBody>
      </p:sp>
      <p:sp>
        <p:nvSpPr>
          <p:cNvPr id="16387"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0" name="Group 28"/>
          <p:cNvGrpSpPr>
            <a:grpSpLocks/>
          </p:cNvGrpSpPr>
          <p:nvPr/>
        </p:nvGrpSpPr>
        <p:grpSpPr bwMode="auto">
          <a:xfrm>
            <a:off x="3923090" y="1891328"/>
            <a:ext cx="585788" cy="2405062"/>
            <a:chOff x="3" y="-1"/>
            <a:chExt cx="585799" cy="2405065"/>
          </a:xfrm>
          <a:solidFill>
            <a:srgbClr val="137EEC"/>
          </a:solidFill>
        </p:grpSpPr>
        <p:sp>
          <p:nvSpPr>
            <p:cNvPr id="13" name="AutoShape 29"/>
            <p:cNvSpPr>
              <a:spLocks/>
            </p:cNvSpPr>
            <p:nvPr/>
          </p:nvSpPr>
          <p:spPr bwMode="auto">
            <a:xfrm>
              <a:off x="3" y="-1"/>
              <a:ext cx="585799" cy="2405065"/>
            </a:xfrm>
            <a:custGeom>
              <a:avLst/>
              <a:gdLst>
                <a:gd name="T0" fmla="*/ 292900 w 21346"/>
                <a:gd name="T1" fmla="*/ 1202533 h 21600"/>
                <a:gd name="T2" fmla="*/ 292900 w 21346"/>
                <a:gd name="T3" fmla="*/ 1202533 h 21600"/>
                <a:gd name="T4" fmla="*/ 292900 w 21346"/>
                <a:gd name="T5" fmla="*/ 1202533 h 21600"/>
                <a:gd name="T6" fmla="*/ 292900 w 21346"/>
                <a:gd name="T7" fmla="*/ 120253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46" h="21600">
                  <a:moveTo>
                    <a:pt x="10270" y="0"/>
                  </a:moveTo>
                  <a:cubicBezTo>
                    <a:pt x="12100" y="0"/>
                    <a:pt x="13809" y="421"/>
                    <a:pt x="14175" y="844"/>
                  </a:cubicBezTo>
                  <a:cubicBezTo>
                    <a:pt x="14541" y="1266"/>
                    <a:pt x="14785" y="1236"/>
                    <a:pt x="14785" y="1477"/>
                  </a:cubicBezTo>
                  <a:cubicBezTo>
                    <a:pt x="14785" y="1688"/>
                    <a:pt x="15150" y="1960"/>
                    <a:pt x="15395" y="2322"/>
                  </a:cubicBezTo>
                  <a:cubicBezTo>
                    <a:pt x="15639" y="2684"/>
                    <a:pt x="15761" y="2925"/>
                    <a:pt x="16494" y="3167"/>
                  </a:cubicBezTo>
                  <a:cubicBezTo>
                    <a:pt x="17225" y="3378"/>
                    <a:pt x="17104" y="3589"/>
                    <a:pt x="17104" y="3589"/>
                  </a:cubicBezTo>
                  <a:cubicBezTo>
                    <a:pt x="17104" y="3589"/>
                    <a:pt x="19544" y="3620"/>
                    <a:pt x="20277" y="4042"/>
                  </a:cubicBezTo>
                  <a:cubicBezTo>
                    <a:pt x="20887" y="4465"/>
                    <a:pt x="21009" y="5188"/>
                    <a:pt x="21253" y="5640"/>
                  </a:cubicBezTo>
                  <a:cubicBezTo>
                    <a:pt x="21496" y="6124"/>
                    <a:pt x="21253" y="6696"/>
                    <a:pt x="20643" y="7058"/>
                  </a:cubicBezTo>
                  <a:cubicBezTo>
                    <a:pt x="19911" y="7421"/>
                    <a:pt x="18446" y="7450"/>
                    <a:pt x="18446" y="7450"/>
                  </a:cubicBezTo>
                  <a:cubicBezTo>
                    <a:pt x="18446" y="7450"/>
                    <a:pt x="18202" y="8206"/>
                    <a:pt x="19055" y="8839"/>
                  </a:cubicBezTo>
                  <a:cubicBezTo>
                    <a:pt x="19911" y="9503"/>
                    <a:pt x="20521" y="9835"/>
                    <a:pt x="19789" y="9864"/>
                  </a:cubicBezTo>
                  <a:cubicBezTo>
                    <a:pt x="19055" y="9895"/>
                    <a:pt x="18689" y="9925"/>
                    <a:pt x="18689" y="9925"/>
                  </a:cubicBezTo>
                  <a:cubicBezTo>
                    <a:pt x="18689" y="9925"/>
                    <a:pt x="18689" y="10769"/>
                    <a:pt x="18202" y="11313"/>
                  </a:cubicBezTo>
                  <a:cubicBezTo>
                    <a:pt x="17714" y="11856"/>
                    <a:pt x="16494" y="13244"/>
                    <a:pt x="16494" y="13605"/>
                  </a:cubicBezTo>
                  <a:cubicBezTo>
                    <a:pt x="16494" y="13937"/>
                    <a:pt x="16494" y="13877"/>
                    <a:pt x="15882" y="13877"/>
                  </a:cubicBezTo>
                  <a:cubicBezTo>
                    <a:pt x="15395" y="13877"/>
                    <a:pt x="15029" y="13877"/>
                    <a:pt x="15029" y="13877"/>
                  </a:cubicBezTo>
                  <a:cubicBezTo>
                    <a:pt x="15029" y="13877"/>
                    <a:pt x="15150" y="14419"/>
                    <a:pt x="14907" y="14571"/>
                  </a:cubicBezTo>
                  <a:cubicBezTo>
                    <a:pt x="14663" y="14692"/>
                    <a:pt x="15029" y="15325"/>
                    <a:pt x="14297" y="15988"/>
                  </a:cubicBezTo>
                  <a:cubicBezTo>
                    <a:pt x="13443" y="16652"/>
                    <a:pt x="11856" y="17739"/>
                    <a:pt x="11856" y="18220"/>
                  </a:cubicBezTo>
                  <a:cubicBezTo>
                    <a:pt x="11856" y="18703"/>
                    <a:pt x="12589" y="19277"/>
                    <a:pt x="13565" y="19518"/>
                  </a:cubicBezTo>
                  <a:cubicBezTo>
                    <a:pt x="14419" y="19729"/>
                    <a:pt x="15639" y="20212"/>
                    <a:pt x="15029" y="20333"/>
                  </a:cubicBezTo>
                  <a:cubicBezTo>
                    <a:pt x="14297" y="20454"/>
                    <a:pt x="13443" y="20423"/>
                    <a:pt x="12711" y="20393"/>
                  </a:cubicBezTo>
                  <a:cubicBezTo>
                    <a:pt x="12100" y="20333"/>
                    <a:pt x="11734" y="20182"/>
                    <a:pt x="11734" y="20182"/>
                  </a:cubicBezTo>
                  <a:cubicBezTo>
                    <a:pt x="11734" y="20182"/>
                    <a:pt x="11734" y="20423"/>
                    <a:pt x="11978" y="20604"/>
                  </a:cubicBezTo>
                  <a:cubicBezTo>
                    <a:pt x="12344" y="20816"/>
                    <a:pt x="11978" y="21600"/>
                    <a:pt x="10758" y="21600"/>
                  </a:cubicBezTo>
                  <a:cubicBezTo>
                    <a:pt x="10514" y="21600"/>
                    <a:pt x="10392" y="21600"/>
                    <a:pt x="10270" y="21600"/>
                  </a:cubicBezTo>
                  <a:cubicBezTo>
                    <a:pt x="10270" y="15173"/>
                    <a:pt x="10270" y="15173"/>
                    <a:pt x="10270" y="15173"/>
                  </a:cubicBezTo>
                  <a:cubicBezTo>
                    <a:pt x="10270" y="15054"/>
                    <a:pt x="10392" y="14903"/>
                    <a:pt x="10514" y="14811"/>
                  </a:cubicBezTo>
                  <a:cubicBezTo>
                    <a:pt x="10758" y="14661"/>
                    <a:pt x="10514" y="14329"/>
                    <a:pt x="10514" y="13847"/>
                  </a:cubicBezTo>
                  <a:cubicBezTo>
                    <a:pt x="10514" y="13847"/>
                    <a:pt x="10392" y="14028"/>
                    <a:pt x="10270" y="14208"/>
                  </a:cubicBezTo>
                  <a:lnTo>
                    <a:pt x="10270" y="0"/>
                  </a:lnTo>
                  <a:close/>
                  <a:moveTo>
                    <a:pt x="10147" y="0"/>
                  </a:moveTo>
                  <a:cubicBezTo>
                    <a:pt x="10270" y="0"/>
                    <a:pt x="10270" y="0"/>
                    <a:pt x="10270" y="0"/>
                  </a:cubicBezTo>
                  <a:cubicBezTo>
                    <a:pt x="10270" y="14208"/>
                    <a:pt x="10270" y="14208"/>
                    <a:pt x="10270" y="14208"/>
                  </a:cubicBezTo>
                  <a:cubicBezTo>
                    <a:pt x="10147" y="14360"/>
                    <a:pt x="10026" y="14510"/>
                    <a:pt x="9904" y="14600"/>
                  </a:cubicBezTo>
                  <a:cubicBezTo>
                    <a:pt x="9781" y="14782"/>
                    <a:pt x="10026" y="14932"/>
                    <a:pt x="10026" y="15054"/>
                  </a:cubicBezTo>
                  <a:cubicBezTo>
                    <a:pt x="10026" y="15204"/>
                    <a:pt x="10147" y="15384"/>
                    <a:pt x="10147" y="15384"/>
                  </a:cubicBezTo>
                  <a:cubicBezTo>
                    <a:pt x="10147" y="15384"/>
                    <a:pt x="10147" y="15294"/>
                    <a:pt x="10270" y="15173"/>
                  </a:cubicBezTo>
                  <a:cubicBezTo>
                    <a:pt x="10270" y="21600"/>
                    <a:pt x="10270" y="21600"/>
                    <a:pt x="10270" y="21600"/>
                  </a:cubicBezTo>
                  <a:cubicBezTo>
                    <a:pt x="9172" y="21509"/>
                    <a:pt x="8439" y="21177"/>
                    <a:pt x="8439" y="20724"/>
                  </a:cubicBezTo>
                  <a:cubicBezTo>
                    <a:pt x="8561" y="20212"/>
                    <a:pt x="8073" y="20122"/>
                    <a:pt x="8439" y="19819"/>
                  </a:cubicBezTo>
                  <a:cubicBezTo>
                    <a:pt x="8805" y="19518"/>
                    <a:pt x="8316" y="19307"/>
                    <a:pt x="7707" y="18824"/>
                  </a:cubicBezTo>
                  <a:cubicBezTo>
                    <a:pt x="7097" y="18372"/>
                    <a:pt x="4777" y="16320"/>
                    <a:pt x="4900" y="15808"/>
                  </a:cubicBezTo>
                  <a:cubicBezTo>
                    <a:pt x="5022" y="15265"/>
                    <a:pt x="5266" y="14811"/>
                    <a:pt x="5022" y="14480"/>
                  </a:cubicBezTo>
                  <a:cubicBezTo>
                    <a:pt x="4900" y="14117"/>
                    <a:pt x="4777" y="13816"/>
                    <a:pt x="4777" y="13816"/>
                  </a:cubicBezTo>
                  <a:cubicBezTo>
                    <a:pt x="4777" y="13816"/>
                    <a:pt x="3192" y="13968"/>
                    <a:pt x="3192" y="13485"/>
                  </a:cubicBezTo>
                  <a:cubicBezTo>
                    <a:pt x="3192" y="12972"/>
                    <a:pt x="2948" y="11524"/>
                    <a:pt x="2704" y="11072"/>
                  </a:cubicBezTo>
                  <a:cubicBezTo>
                    <a:pt x="2582" y="10649"/>
                    <a:pt x="2948" y="9773"/>
                    <a:pt x="2948" y="9773"/>
                  </a:cubicBezTo>
                  <a:cubicBezTo>
                    <a:pt x="2948" y="9773"/>
                    <a:pt x="1483" y="9744"/>
                    <a:pt x="995" y="9714"/>
                  </a:cubicBezTo>
                  <a:cubicBezTo>
                    <a:pt x="507" y="9654"/>
                    <a:pt x="2216" y="8899"/>
                    <a:pt x="2582" y="8598"/>
                  </a:cubicBezTo>
                  <a:cubicBezTo>
                    <a:pt x="2948" y="8296"/>
                    <a:pt x="2826" y="7752"/>
                    <a:pt x="2826" y="7752"/>
                  </a:cubicBezTo>
                  <a:cubicBezTo>
                    <a:pt x="2826" y="7752"/>
                    <a:pt x="263" y="7723"/>
                    <a:pt x="141" y="7180"/>
                  </a:cubicBezTo>
                  <a:cubicBezTo>
                    <a:pt x="19" y="6667"/>
                    <a:pt x="-103" y="5883"/>
                    <a:pt x="141" y="5550"/>
                  </a:cubicBezTo>
                  <a:cubicBezTo>
                    <a:pt x="263" y="5248"/>
                    <a:pt x="385" y="5278"/>
                    <a:pt x="629" y="4857"/>
                  </a:cubicBezTo>
                  <a:cubicBezTo>
                    <a:pt x="751" y="4434"/>
                    <a:pt x="1605" y="3679"/>
                    <a:pt x="2582" y="3650"/>
                  </a:cubicBezTo>
                  <a:cubicBezTo>
                    <a:pt x="3436" y="3620"/>
                    <a:pt x="4534" y="3438"/>
                    <a:pt x="4534" y="3438"/>
                  </a:cubicBezTo>
                  <a:cubicBezTo>
                    <a:pt x="4534" y="3438"/>
                    <a:pt x="3680" y="3198"/>
                    <a:pt x="4777" y="2986"/>
                  </a:cubicBezTo>
                  <a:cubicBezTo>
                    <a:pt x="5877" y="2774"/>
                    <a:pt x="6487" y="2684"/>
                    <a:pt x="5999" y="2383"/>
                  </a:cubicBezTo>
                  <a:cubicBezTo>
                    <a:pt x="5510" y="2112"/>
                    <a:pt x="5877" y="1900"/>
                    <a:pt x="6121" y="1507"/>
                  </a:cubicBezTo>
                  <a:cubicBezTo>
                    <a:pt x="6365" y="1145"/>
                    <a:pt x="7097" y="0"/>
                    <a:pt x="10147"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sp>
          <p:nvSpPr>
            <p:cNvPr id="15" name="AutoShape 30"/>
            <p:cNvSpPr>
              <a:spLocks/>
            </p:cNvSpPr>
            <p:nvPr/>
          </p:nvSpPr>
          <p:spPr bwMode="auto">
            <a:xfrm>
              <a:off x="238720" y="338732"/>
              <a:ext cx="138116" cy="261336"/>
            </a:xfrm>
            <a:custGeom>
              <a:avLst/>
              <a:gdLst>
                <a:gd name="T0" fmla="*/ 69058 w 21314"/>
                <a:gd name="T1" fmla="*/ 130668 h 20728"/>
                <a:gd name="T2" fmla="*/ 69058 w 21314"/>
                <a:gd name="T3" fmla="*/ 130668 h 20728"/>
                <a:gd name="T4" fmla="*/ 69058 w 21314"/>
                <a:gd name="T5" fmla="*/ 130668 h 20728"/>
                <a:gd name="T6" fmla="*/ 69058 w 21314"/>
                <a:gd name="T7" fmla="*/ 130668 h 207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4" h="20728">
                  <a:moveTo>
                    <a:pt x="0" y="533"/>
                  </a:moveTo>
                  <a:cubicBezTo>
                    <a:pt x="0" y="533"/>
                    <a:pt x="5656" y="2933"/>
                    <a:pt x="5656" y="4800"/>
                  </a:cubicBezTo>
                  <a:cubicBezTo>
                    <a:pt x="5656" y="6933"/>
                    <a:pt x="8228" y="13333"/>
                    <a:pt x="9256" y="15200"/>
                  </a:cubicBezTo>
                  <a:cubicBezTo>
                    <a:pt x="10800" y="17067"/>
                    <a:pt x="11313" y="12800"/>
                    <a:pt x="13370" y="10933"/>
                  </a:cubicBezTo>
                  <a:cubicBezTo>
                    <a:pt x="15429" y="9067"/>
                    <a:pt x="15943" y="7199"/>
                    <a:pt x="14913" y="5867"/>
                  </a:cubicBezTo>
                  <a:cubicBezTo>
                    <a:pt x="13886" y="4266"/>
                    <a:pt x="17999" y="3733"/>
                    <a:pt x="21085" y="0"/>
                  </a:cubicBezTo>
                  <a:cubicBezTo>
                    <a:pt x="21600" y="1333"/>
                    <a:pt x="21085" y="2400"/>
                    <a:pt x="21085" y="4000"/>
                  </a:cubicBezTo>
                  <a:cubicBezTo>
                    <a:pt x="21085" y="5333"/>
                    <a:pt x="16456" y="12266"/>
                    <a:pt x="14913" y="13600"/>
                  </a:cubicBezTo>
                  <a:cubicBezTo>
                    <a:pt x="13886" y="14933"/>
                    <a:pt x="10285" y="19200"/>
                    <a:pt x="10285" y="20532"/>
                  </a:cubicBezTo>
                  <a:cubicBezTo>
                    <a:pt x="9770" y="21599"/>
                    <a:pt x="6685" y="18132"/>
                    <a:pt x="4628" y="14132"/>
                  </a:cubicBezTo>
                  <a:cubicBezTo>
                    <a:pt x="3085" y="10132"/>
                    <a:pt x="0" y="4266"/>
                    <a:pt x="0" y="53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sp>
          <p:nvSpPr>
            <p:cNvPr id="16" name="AutoShape 31"/>
            <p:cNvSpPr>
              <a:spLocks/>
            </p:cNvSpPr>
            <p:nvPr/>
          </p:nvSpPr>
          <p:spPr bwMode="auto">
            <a:xfrm>
              <a:off x="361950" y="836414"/>
              <a:ext cx="30957" cy="53580"/>
            </a:xfrm>
            <a:custGeom>
              <a:avLst/>
              <a:gdLst>
                <a:gd name="T0" fmla="*/ 15479 w 21600"/>
                <a:gd name="T1" fmla="*/ 26789 h 18933"/>
                <a:gd name="T2" fmla="*/ 15479 w 21600"/>
                <a:gd name="T3" fmla="*/ 26789 h 18933"/>
                <a:gd name="T4" fmla="*/ 15479 w 21600"/>
                <a:gd name="T5" fmla="*/ 26789 h 18933"/>
                <a:gd name="T6" fmla="*/ 15479 w 21600"/>
                <a:gd name="T7" fmla="*/ 26789 h 189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8933">
                  <a:moveTo>
                    <a:pt x="4799" y="0"/>
                  </a:moveTo>
                  <a:cubicBezTo>
                    <a:pt x="4799" y="0"/>
                    <a:pt x="2400" y="13200"/>
                    <a:pt x="0" y="16799"/>
                  </a:cubicBezTo>
                  <a:cubicBezTo>
                    <a:pt x="0" y="21600"/>
                    <a:pt x="21599" y="16799"/>
                    <a:pt x="21599" y="16799"/>
                  </a:cubicBezTo>
                  <a:cubicBezTo>
                    <a:pt x="21599" y="0"/>
                    <a:pt x="21599" y="0"/>
                    <a:pt x="21599" y="0"/>
                  </a:cubicBezTo>
                  <a:lnTo>
                    <a:pt x="4799" y="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grpSp>
      <p:grpSp>
        <p:nvGrpSpPr>
          <p:cNvPr id="17" name="Group 32"/>
          <p:cNvGrpSpPr>
            <a:grpSpLocks/>
          </p:cNvGrpSpPr>
          <p:nvPr/>
        </p:nvGrpSpPr>
        <p:grpSpPr bwMode="auto">
          <a:xfrm>
            <a:off x="4987988" y="1891328"/>
            <a:ext cx="709612" cy="2514600"/>
            <a:chOff x="-11" y="-1"/>
            <a:chExt cx="709637" cy="2514601"/>
          </a:xfrm>
          <a:solidFill>
            <a:srgbClr val="137EEC"/>
          </a:solidFill>
        </p:grpSpPr>
        <p:sp>
          <p:nvSpPr>
            <p:cNvPr id="18" name="AutoShape 33"/>
            <p:cNvSpPr>
              <a:spLocks/>
            </p:cNvSpPr>
            <p:nvPr/>
          </p:nvSpPr>
          <p:spPr bwMode="auto">
            <a:xfrm>
              <a:off x="-11" y="-1"/>
              <a:ext cx="709637" cy="2514601"/>
            </a:xfrm>
            <a:custGeom>
              <a:avLst/>
              <a:gdLst>
                <a:gd name="T0" fmla="*/ 354819 w 20968"/>
                <a:gd name="T1" fmla="*/ 1257301 h 21600"/>
                <a:gd name="T2" fmla="*/ 354819 w 20968"/>
                <a:gd name="T3" fmla="*/ 1257301 h 21600"/>
                <a:gd name="T4" fmla="*/ 354819 w 20968"/>
                <a:gd name="T5" fmla="*/ 1257301 h 21600"/>
                <a:gd name="T6" fmla="*/ 354819 w 20968"/>
                <a:gd name="T7" fmla="*/ 12573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968" h="21600">
                  <a:moveTo>
                    <a:pt x="12347" y="0"/>
                  </a:moveTo>
                  <a:cubicBezTo>
                    <a:pt x="10928" y="0"/>
                    <a:pt x="8721" y="413"/>
                    <a:pt x="8721" y="1058"/>
                  </a:cubicBezTo>
                  <a:cubicBezTo>
                    <a:pt x="8721" y="1703"/>
                    <a:pt x="8879" y="1979"/>
                    <a:pt x="9035" y="2210"/>
                  </a:cubicBezTo>
                  <a:cubicBezTo>
                    <a:pt x="9193" y="2394"/>
                    <a:pt x="9508" y="2394"/>
                    <a:pt x="9508" y="2394"/>
                  </a:cubicBezTo>
                  <a:cubicBezTo>
                    <a:pt x="9508" y="2394"/>
                    <a:pt x="9351" y="2808"/>
                    <a:pt x="9824" y="2900"/>
                  </a:cubicBezTo>
                  <a:cubicBezTo>
                    <a:pt x="10297" y="3039"/>
                    <a:pt x="10455" y="3039"/>
                    <a:pt x="10455" y="3177"/>
                  </a:cubicBezTo>
                  <a:cubicBezTo>
                    <a:pt x="10455" y="3315"/>
                    <a:pt x="10140" y="3453"/>
                    <a:pt x="9666" y="3591"/>
                  </a:cubicBezTo>
                  <a:cubicBezTo>
                    <a:pt x="9351" y="3729"/>
                    <a:pt x="7617" y="3868"/>
                    <a:pt x="6670" y="3960"/>
                  </a:cubicBezTo>
                  <a:cubicBezTo>
                    <a:pt x="5568" y="4098"/>
                    <a:pt x="4936" y="4236"/>
                    <a:pt x="4306" y="4606"/>
                  </a:cubicBezTo>
                  <a:cubicBezTo>
                    <a:pt x="3833" y="4927"/>
                    <a:pt x="3045" y="5387"/>
                    <a:pt x="1940" y="5664"/>
                  </a:cubicBezTo>
                  <a:cubicBezTo>
                    <a:pt x="995" y="5986"/>
                    <a:pt x="-266" y="6447"/>
                    <a:pt x="48" y="6907"/>
                  </a:cubicBezTo>
                  <a:cubicBezTo>
                    <a:pt x="521" y="7323"/>
                    <a:pt x="2571" y="7690"/>
                    <a:pt x="3833" y="7506"/>
                  </a:cubicBezTo>
                  <a:cubicBezTo>
                    <a:pt x="4936" y="7323"/>
                    <a:pt x="5410" y="7276"/>
                    <a:pt x="5410" y="7276"/>
                  </a:cubicBezTo>
                  <a:cubicBezTo>
                    <a:pt x="5410" y="7276"/>
                    <a:pt x="4622" y="8290"/>
                    <a:pt x="4306" y="9257"/>
                  </a:cubicBezTo>
                  <a:cubicBezTo>
                    <a:pt x="3991" y="10269"/>
                    <a:pt x="3045" y="11237"/>
                    <a:pt x="3517" y="11284"/>
                  </a:cubicBezTo>
                  <a:cubicBezTo>
                    <a:pt x="4149" y="11375"/>
                    <a:pt x="4936" y="11513"/>
                    <a:pt x="4936" y="11513"/>
                  </a:cubicBezTo>
                  <a:cubicBezTo>
                    <a:pt x="4936" y="11513"/>
                    <a:pt x="5094" y="12896"/>
                    <a:pt x="5883" y="14093"/>
                  </a:cubicBezTo>
                  <a:cubicBezTo>
                    <a:pt x="6670" y="15289"/>
                    <a:pt x="6986" y="15842"/>
                    <a:pt x="7143" y="16580"/>
                  </a:cubicBezTo>
                  <a:cubicBezTo>
                    <a:pt x="7301" y="17317"/>
                    <a:pt x="7459" y="17823"/>
                    <a:pt x="7301" y="18146"/>
                  </a:cubicBezTo>
                  <a:cubicBezTo>
                    <a:pt x="7143" y="18422"/>
                    <a:pt x="5725" y="19020"/>
                    <a:pt x="4778" y="19158"/>
                  </a:cubicBezTo>
                  <a:cubicBezTo>
                    <a:pt x="3991" y="19251"/>
                    <a:pt x="2571" y="19251"/>
                    <a:pt x="1940" y="19343"/>
                  </a:cubicBezTo>
                  <a:cubicBezTo>
                    <a:pt x="1311" y="19389"/>
                    <a:pt x="837" y="19620"/>
                    <a:pt x="2256" y="19711"/>
                  </a:cubicBezTo>
                  <a:cubicBezTo>
                    <a:pt x="3675" y="19758"/>
                    <a:pt x="6198" y="19666"/>
                    <a:pt x="6828" y="19573"/>
                  </a:cubicBezTo>
                  <a:cubicBezTo>
                    <a:pt x="7459" y="19528"/>
                    <a:pt x="8563" y="19389"/>
                    <a:pt x="8563" y="19389"/>
                  </a:cubicBezTo>
                  <a:cubicBezTo>
                    <a:pt x="8563" y="19389"/>
                    <a:pt x="8248" y="19620"/>
                    <a:pt x="9666" y="19620"/>
                  </a:cubicBezTo>
                  <a:cubicBezTo>
                    <a:pt x="11242" y="19620"/>
                    <a:pt x="11400" y="19573"/>
                    <a:pt x="11558" y="19296"/>
                  </a:cubicBezTo>
                  <a:cubicBezTo>
                    <a:pt x="11558" y="19020"/>
                    <a:pt x="11558" y="18652"/>
                    <a:pt x="11715" y="18467"/>
                  </a:cubicBezTo>
                  <a:cubicBezTo>
                    <a:pt x="12031" y="18284"/>
                    <a:pt x="10928" y="17776"/>
                    <a:pt x="11400" y="17500"/>
                  </a:cubicBezTo>
                  <a:cubicBezTo>
                    <a:pt x="12031" y="17271"/>
                    <a:pt x="12505" y="16533"/>
                    <a:pt x="12031" y="16118"/>
                  </a:cubicBezTo>
                  <a:cubicBezTo>
                    <a:pt x="11558" y="15704"/>
                    <a:pt x="12189" y="15289"/>
                    <a:pt x="12031" y="15013"/>
                  </a:cubicBezTo>
                  <a:cubicBezTo>
                    <a:pt x="11873" y="14737"/>
                    <a:pt x="11715" y="14369"/>
                    <a:pt x="11715" y="13954"/>
                  </a:cubicBezTo>
                  <a:cubicBezTo>
                    <a:pt x="11715" y="13540"/>
                    <a:pt x="11715" y="13263"/>
                    <a:pt x="11715" y="13263"/>
                  </a:cubicBezTo>
                  <a:cubicBezTo>
                    <a:pt x="11715" y="13263"/>
                    <a:pt x="12662" y="14829"/>
                    <a:pt x="12978" y="15243"/>
                  </a:cubicBezTo>
                  <a:cubicBezTo>
                    <a:pt x="13292" y="15659"/>
                    <a:pt x="13766" y="17133"/>
                    <a:pt x="13766" y="17592"/>
                  </a:cubicBezTo>
                  <a:cubicBezTo>
                    <a:pt x="13766" y="18053"/>
                    <a:pt x="14870" y="18652"/>
                    <a:pt x="14870" y="19020"/>
                  </a:cubicBezTo>
                  <a:cubicBezTo>
                    <a:pt x="15027" y="19434"/>
                    <a:pt x="15027" y="19666"/>
                    <a:pt x="15343" y="19666"/>
                  </a:cubicBezTo>
                  <a:cubicBezTo>
                    <a:pt x="15815" y="19666"/>
                    <a:pt x="15027" y="20125"/>
                    <a:pt x="14712" y="20495"/>
                  </a:cubicBezTo>
                  <a:cubicBezTo>
                    <a:pt x="14554" y="20816"/>
                    <a:pt x="13608" y="21600"/>
                    <a:pt x="15185" y="21600"/>
                  </a:cubicBezTo>
                  <a:cubicBezTo>
                    <a:pt x="16919" y="21600"/>
                    <a:pt x="18654" y="21416"/>
                    <a:pt x="18654" y="20909"/>
                  </a:cubicBezTo>
                  <a:cubicBezTo>
                    <a:pt x="18811" y="20448"/>
                    <a:pt x="18496" y="19987"/>
                    <a:pt x="18969" y="19804"/>
                  </a:cubicBezTo>
                  <a:cubicBezTo>
                    <a:pt x="19442" y="19620"/>
                    <a:pt x="19442" y="19205"/>
                    <a:pt x="19442" y="18929"/>
                  </a:cubicBezTo>
                  <a:cubicBezTo>
                    <a:pt x="19284" y="18699"/>
                    <a:pt x="19600" y="18238"/>
                    <a:pt x="19442" y="17730"/>
                  </a:cubicBezTo>
                  <a:cubicBezTo>
                    <a:pt x="19127" y="17179"/>
                    <a:pt x="19127" y="16257"/>
                    <a:pt x="18811" y="15566"/>
                  </a:cubicBezTo>
                  <a:cubicBezTo>
                    <a:pt x="18338" y="14875"/>
                    <a:pt x="18180" y="13816"/>
                    <a:pt x="18022" y="12987"/>
                  </a:cubicBezTo>
                  <a:cubicBezTo>
                    <a:pt x="17708" y="12158"/>
                    <a:pt x="17550" y="11744"/>
                    <a:pt x="17864" y="11606"/>
                  </a:cubicBezTo>
                  <a:cubicBezTo>
                    <a:pt x="18180" y="11513"/>
                    <a:pt x="19757" y="11375"/>
                    <a:pt x="20229" y="11329"/>
                  </a:cubicBezTo>
                  <a:cubicBezTo>
                    <a:pt x="20703" y="11329"/>
                    <a:pt x="19757" y="10455"/>
                    <a:pt x="19284" y="9717"/>
                  </a:cubicBezTo>
                  <a:cubicBezTo>
                    <a:pt x="18969" y="9026"/>
                    <a:pt x="18496" y="8566"/>
                    <a:pt x="18180" y="8059"/>
                  </a:cubicBezTo>
                  <a:cubicBezTo>
                    <a:pt x="17708" y="7552"/>
                    <a:pt x="17708" y="7323"/>
                    <a:pt x="18496" y="6953"/>
                  </a:cubicBezTo>
                  <a:cubicBezTo>
                    <a:pt x="19127" y="6585"/>
                    <a:pt x="20073" y="6355"/>
                    <a:pt x="20387" y="5526"/>
                  </a:cubicBezTo>
                  <a:cubicBezTo>
                    <a:pt x="20861" y="4697"/>
                    <a:pt x="21334" y="4144"/>
                    <a:pt x="20545" y="3914"/>
                  </a:cubicBezTo>
                  <a:cubicBezTo>
                    <a:pt x="19757" y="3729"/>
                    <a:pt x="18338" y="3822"/>
                    <a:pt x="17235" y="3591"/>
                  </a:cubicBezTo>
                  <a:cubicBezTo>
                    <a:pt x="16131" y="3315"/>
                    <a:pt x="15973" y="3039"/>
                    <a:pt x="15499" y="2993"/>
                  </a:cubicBezTo>
                  <a:cubicBezTo>
                    <a:pt x="15027" y="2947"/>
                    <a:pt x="14870" y="2947"/>
                    <a:pt x="14870" y="2762"/>
                  </a:cubicBezTo>
                  <a:cubicBezTo>
                    <a:pt x="14870" y="2578"/>
                    <a:pt x="15027" y="2394"/>
                    <a:pt x="15027" y="2394"/>
                  </a:cubicBezTo>
                  <a:cubicBezTo>
                    <a:pt x="15027" y="2394"/>
                    <a:pt x="15815" y="2256"/>
                    <a:pt x="15973" y="2025"/>
                  </a:cubicBezTo>
                  <a:cubicBezTo>
                    <a:pt x="16131" y="1795"/>
                    <a:pt x="16289" y="1242"/>
                    <a:pt x="16131" y="874"/>
                  </a:cubicBezTo>
                  <a:cubicBezTo>
                    <a:pt x="15815" y="506"/>
                    <a:pt x="14712" y="0"/>
                    <a:pt x="12347"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sp>
          <p:nvSpPr>
            <p:cNvPr id="19" name="AutoShape 34"/>
            <p:cNvSpPr>
              <a:spLocks/>
            </p:cNvSpPr>
            <p:nvPr/>
          </p:nvSpPr>
          <p:spPr bwMode="auto">
            <a:xfrm>
              <a:off x="338137" y="328017"/>
              <a:ext cx="180381" cy="138113"/>
            </a:xfrm>
            <a:custGeom>
              <a:avLst/>
              <a:gdLst>
                <a:gd name="T0" fmla="*/ 90191 w 21600"/>
                <a:gd name="T1" fmla="*/ 69057 h 21600"/>
                <a:gd name="T2" fmla="*/ 90191 w 21600"/>
                <a:gd name="T3" fmla="*/ 69057 h 21600"/>
                <a:gd name="T4" fmla="*/ 90191 w 21600"/>
                <a:gd name="T5" fmla="*/ 69057 h 21600"/>
                <a:gd name="T6" fmla="*/ 90191 w 21600"/>
                <a:gd name="T7" fmla="*/ 690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8"/>
                    <a:pt x="9529" y="20768"/>
                  </a:cubicBezTo>
                  <a:cubicBezTo>
                    <a:pt x="9529" y="20768"/>
                    <a:pt x="19058" y="7477"/>
                    <a:pt x="21599" y="3323"/>
                  </a:cubicBezTo>
                  <a:cubicBezTo>
                    <a:pt x="20329" y="2492"/>
                    <a:pt x="19694" y="1661"/>
                    <a:pt x="19694" y="0"/>
                  </a:cubicBezTo>
                  <a:cubicBezTo>
                    <a:pt x="16518" y="4154"/>
                    <a:pt x="9529" y="11631"/>
                    <a:pt x="5718" y="11631"/>
                  </a:cubicBezTo>
                  <a:cubicBezTo>
                    <a:pt x="3812" y="11631"/>
                    <a:pt x="2541" y="10800"/>
                    <a:pt x="1271" y="996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sp>
          <p:nvSpPr>
            <p:cNvPr id="20" name="AutoShape 35"/>
            <p:cNvSpPr>
              <a:spLocks/>
            </p:cNvSpPr>
            <p:nvPr/>
          </p:nvSpPr>
          <p:spPr bwMode="auto">
            <a:xfrm>
              <a:off x="251817" y="703659"/>
              <a:ext cx="75010" cy="106562"/>
            </a:xfrm>
            <a:custGeom>
              <a:avLst/>
              <a:gdLst>
                <a:gd name="T0" fmla="*/ 37505 w 20000"/>
                <a:gd name="T1" fmla="*/ 53281 h 21600"/>
                <a:gd name="T2" fmla="*/ 37505 w 20000"/>
                <a:gd name="T3" fmla="*/ 53281 h 21600"/>
                <a:gd name="T4" fmla="*/ 37505 w 20000"/>
                <a:gd name="T5" fmla="*/ 53281 h 21600"/>
                <a:gd name="T6" fmla="*/ 37505 w 20000"/>
                <a:gd name="T7" fmla="*/ 532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00" h="21600">
                  <a:moveTo>
                    <a:pt x="8479" y="1079"/>
                  </a:moveTo>
                  <a:cubicBezTo>
                    <a:pt x="20000" y="0"/>
                    <a:pt x="20000" y="0"/>
                    <a:pt x="20000" y="0"/>
                  </a:cubicBezTo>
                  <a:cubicBezTo>
                    <a:pt x="20000" y="0"/>
                    <a:pt x="9919" y="5399"/>
                    <a:pt x="9919" y="11880"/>
                  </a:cubicBezTo>
                  <a:cubicBezTo>
                    <a:pt x="9919" y="17280"/>
                    <a:pt x="9919" y="19440"/>
                    <a:pt x="9919" y="19440"/>
                  </a:cubicBezTo>
                  <a:cubicBezTo>
                    <a:pt x="1279" y="21600"/>
                    <a:pt x="1279" y="21600"/>
                    <a:pt x="1279" y="21600"/>
                  </a:cubicBezTo>
                  <a:cubicBezTo>
                    <a:pt x="1279" y="21600"/>
                    <a:pt x="-1600" y="15120"/>
                    <a:pt x="1279" y="9720"/>
                  </a:cubicBezTo>
                  <a:cubicBezTo>
                    <a:pt x="4159" y="4319"/>
                    <a:pt x="7039" y="2159"/>
                    <a:pt x="8479" y="107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sp>
          <p:nvSpPr>
            <p:cNvPr id="21" name="AutoShape 36"/>
            <p:cNvSpPr>
              <a:spLocks/>
            </p:cNvSpPr>
            <p:nvPr/>
          </p:nvSpPr>
          <p:spPr bwMode="auto">
            <a:xfrm>
              <a:off x="252412" y="959643"/>
              <a:ext cx="31553" cy="92275"/>
            </a:xfrm>
            <a:custGeom>
              <a:avLst/>
              <a:gdLst>
                <a:gd name="T0" fmla="*/ 15777 w 21600"/>
                <a:gd name="T1" fmla="*/ 46138 h 21600"/>
                <a:gd name="T2" fmla="*/ 15777 w 21600"/>
                <a:gd name="T3" fmla="*/ 46138 h 21600"/>
                <a:gd name="T4" fmla="*/ 15777 w 21600"/>
                <a:gd name="T5" fmla="*/ 46138 h 21600"/>
                <a:gd name="T6" fmla="*/ 15777 w 21600"/>
                <a:gd name="T7" fmla="*/ 461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400" y="0"/>
                  </a:moveTo>
                  <a:cubicBezTo>
                    <a:pt x="14400" y="0"/>
                    <a:pt x="18000" y="11434"/>
                    <a:pt x="18000" y="16517"/>
                  </a:cubicBezTo>
                  <a:cubicBezTo>
                    <a:pt x="21600" y="20328"/>
                    <a:pt x="21600" y="21600"/>
                    <a:pt x="21600" y="21600"/>
                  </a:cubicBezTo>
                  <a:cubicBezTo>
                    <a:pt x="0" y="20328"/>
                    <a:pt x="0" y="20328"/>
                    <a:pt x="0" y="20328"/>
                  </a:cubicBezTo>
                  <a:cubicBezTo>
                    <a:pt x="0" y="20328"/>
                    <a:pt x="3600" y="10165"/>
                    <a:pt x="14400"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grpSp>
      <p:sp>
        <p:nvSpPr>
          <p:cNvPr id="2" name="椭圆 1"/>
          <p:cNvSpPr/>
          <p:nvPr/>
        </p:nvSpPr>
        <p:spPr>
          <a:xfrm>
            <a:off x="3257550" y="1922463"/>
            <a:ext cx="184150" cy="184150"/>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2" name="椭圆 21"/>
          <p:cNvSpPr/>
          <p:nvPr/>
        </p:nvSpPr>
        <p:spPr>
          <a:xfrm>
            <a:off x="3257550" y="2625725"/>
            <a:ext cx="184150" cy="184150"/>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3" name="椭圆 22"/>
          <p:cNvSpPr/>
          <p:nvPr/>
        </p:nvSpPr>
        <p:spPr>
          <a:xfrm>
            <a:off x="3257550" y="3351213"/>
            <a:ext cx="184150" cy="184150"/>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4" name="椭圆 23"/>
          <p:cNvSpPr/>
          <p:nvPr/>
        </p:nvSpPr>
        <p:spPr>
          <a:xfrm>
            <a:off x="3257550" y="4070350"/>
            <a:ext cx="184150" cy="182563"/>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5" name="椭圆 24"/>
          <p:cNvSpPr/>
          <p:nvPr/>
        </p:nvSpPr>
        <p:spPr>
          <a:xfrm>
            <a:off x="6132513" y="1922463"/>
            <a:ext cx="184150" cy="184150"/>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6" name="椭圆 25"/>
          <p:cNvSpPr/>
          <p:nvPr/>
        </p:nvSpPr>
        <p:spPr>
          <a:xfrm>
            <a:off x="6132513" y="2625725"/>
            <a:ext cx="184150" cy="184150"/>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7" name="椭圆 26"/>
          <p:cNvSpPr/>
          <p:nvPr/>
        </p:nvSpPr>
        <p:spPr>
          <a:xfrm>
            <a:off x="6132513" y="3351213"/>
            <a:ext cx="184150" cy="184150"/>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8" name="椭圆 27"/>
          <p:cNvSpPr/>
          <p:nvPr/>
        </p:nvSpPr>
        <p:spPr>
          <a:xfrm>
            <a:off x="6132513" y="4070350"/>
            <a:ext cx="184150" cy="182563"/>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6399" name="矩形 7"/>
          <p:cNvSpPr>
            <a:spLocks noChangeArrowheads="1"/>
          </p:cNvSpPr>
          <p:nvPr/>
        </p:nvSpPr>
        <p:spPr bwMode="auto">
          <a:xfrm>
            <a:off x="2735263" y="1890713"/>
            <a:ext cx="5207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1</a:t>
            </a:r>
            <a:endParaRPr lang="zh-CN" altLang="en-US" sz="1000" b="1">
              <a:solidFill>
                <a:srgbClr val="137EEC"/>
              </a:solidFill>
              <a:latin typeface="方正兰亭黑_GBK" pitchFamily="2" charset="-122"/>
              <a:ea typeface="方正兰亭黑_GBK" pitchFamily="2" charset="-122"/>
            </a:endParaRPr>
          </a:p>
        </p:txBody>
      </p:sp>
      <p:sp>
        <p:nvSpPr>
          <p:cNvPr id="16400" name="矩形 29"/>
          <p:cNvSpPr>
            <a:spLocks noChangeArrowheads="1"/>
          </p:cNvSpPr>
          <p:nvPr/>
        </p:nvSpPr>
        <p:spPr bwMode="auto">
          <a:xfrm>
            <a:off x="2735263" y="2593975"/>
            <a:ext cx="5191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2</a:t>
            </a:r>
            <a:endParaRPr lang="zh-CN" altLang="en-US" sz="1000" b="1">
              <a:solidFill>
                <a:srgbClr val="137EEC"/>
              </a:solidFill>
              <a:latin typeface="方正兰亭黑_GBK" pitchFamily="2" charset="-122"/>
              <a:ea typeface="方正兰亭黑_GBK" pitchFamily="2" charset="-122"/>
            </a:endParaRPr>
          </a:p>
        </p:txBody>
      </p:sp>
      <p:sp>
        <p:nvSpPr>
          <p:cNvPr id="16401" name="矩形 30"/>
          <p:cNvSpPr>
            <a:spLocks noChangeArrowheads="1"/>
          </p:cNvSpPr>
          <p:nvPr/>
        </p:nvSpPr>
        <p:spPr bwMode="auto">
          <a:xfrm>
            <a:off x="2735263" y="3321050"/>
            <a:ext cx="5191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3</a:t>
            </a:r>
            <a:endParaRPr lang="zh-CN" altLang="en-US" sz="1000" b="1">
              <a:solidFill>
                <a:srgbClr val="137EEC"/>
              </a:solidFill>
              <a:latin typeface="方正兰亭黑_GBK" pitchFamily="2" charset="-122"/>
              <a:ea typeface="方正兰亭黑_GBK" pitchFamily="2" charset="-122"/>
            </a:endParaRPr>
          </a:p>
        </p:txBody>
      </p:sp>
      <p:sp>
        <p:nvSpPr>
          <p:cNvPr id="16402" name="矩形 31"/>
          <p:cNvSpPr>
            <a:spLocks noChangeArrowheads="1"/>
          </p:cNvSpPr>
          <p:nvPr/>
        </p:nvSpPr>
        <p:spPr bwMode="auto">
          <a:xfrm>
            <a:off x="2735263" y="4038600"/>
            <a:ext cx="520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4</a:t>
            </a:r>
            <a:endParaRPr lang="zh-CN" altLang="en-US" sz="1000" b="1">
              <a:solidFill>
                <a:srgbClr val="137EEC"/>
              </a:solidFill>
              <a:latin typeface="方正兰亭黑_GBK" pitchFamily="2" charset="-122"/>
              <a:ea typeface="方正兰亭黑_GBK" pitchFamily="2" charset="-122"/>
            </a:endParaRPr>
          </a:p>
        </p:txBody>
      </p:sp>
      <p:sp>
        <p:nvSpPr>
          <p:cNvPr id="16403" name="矩形 32"/>
          <p:cNvSpPr>
            <a:spLocks noChangeArrowheads="1"/>
          </p:cNvSpPr>
          <p:nvPr/>
        </p:nvSpPr>
        <p:spPr bwMode="auto">
          <a:xfrm>
            <a:off x="6316663" y="1890713"/>
            <a:ext cx="5207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1</a:t>
            </a:r>
            <a:endParaRPr lang="zh-CN" altLang="en-US" sz="1000" b="1">
              <a:solidFill>
                <a:srgbClr val="137EEC"/>
              </a:solidFill>
              <a:latin typeface="方正兰亭黑_GBK" pitchFamily="2" charset="-122"/>
              <a:ea typeface="方正兰亭黑_GBK" pitchFamily="2" charset="-122"/>
            </a:endParaRPr>
          </a:p>
        </p:txBody>
      </p:sp>
      <p:sp>
        <p:nvSpPr>
          <p:cNvPr id="16404" name="矩形 34"/>
          <p:cNvSpPr>
            <a:spLocks noChangeArrowheads="1"/>
          </p:cNvSpPr>
          <p:nvPr/>
        </p:nvSpPr>
        <p:spPr bwMode="auto">
          <a:xfrm>
            <a:off x="6316663" y="2593975"/>
            <a:ext cx="5191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2</a:t>
            </a:r>
            <a:endParaRPr lang="zh-CN" altLang="en-US" sz="1000" b="1">
              <a:solidFill>
                <a:srgbClr val="137EEC"/>
              </a:solidFill>
              <a:latin typeface="方正兰亭黑_GBK" pitchFamily="2" charset="-122"/>
              <a:ea typeface="方正兰亭黑_GBK" pitchFamily="2" charset="-122"/>
            </a:endParaRPr>
          </a:p>
        </p:txBody>
      </p:sp>
      <p:sp>
        <p:nvSpPr>
          <p:cNvPr id="16405" name="矩形 35"/>
          <p:cNvSpPr>
            <a:spLocks noChangeArrowheads="1"/>
          </p:cNvSpPr>
          <p:nvPr/>
        </p:nvSpPr>
        <p:spPr bwMode="auto">
          <a:xfrm>
            <a:off x="6316663" y="3321050"/>
            <a:ext cx="5191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3</a:t>
            </a:r>
            <a:endParaRPr lang="zh-CN" altLang="en-US" sz="1000" b="1">
              <a:solidFill>
                <a:srgbClr val="137EEC"/>
              </a:solidFill>
              <a:latin typeface="方正兰亭黑_GBK" pitchFamily="2" charset="-122"/>
              <a:ea typeface="方正兰亭黑_GBK" pitchFamily="2" charset="-122"/>
            </a:endParaRPr>
          </a:p>
        </p:txBody>
      </p:sp>
      <p:sp>
        <p:nvSpPr>
          <p:cNvPr id="16406" name="矩形 36"/>
          <p:cNvSpPr>
            <a:spLocks noChangeArrowheads="1"/>
          </p:cNvSpPr>
          <p:nvPr/>
        </p:nvSpPr>
        <p:spPr bwMode="auto">
          <a:xfrm>
            <a:off x="6316663" y="4038600"/>
            <a:ext cx="520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137EEC"/>
                </a:solidFill>
                <a:latin typeface="方正兰亭黑_GBK" pitchFamily="2" charset="-122"/>
                <a:ea typeface="方正兰亭黑_GBK" pitchFamily="2" charset="-122"/>
              </a:rPr>
              <a:t>分析</a:t>
            </a:r>
            <a:r>
              <a:rPr lang="en-US" altLang="zh-CN" sz="1000" b="1">
                <a:solidFill>
                  <a:srgbClr val="137EEC"/>
                </a:solidFill>
                <a:latin typeface="方正兰亭黑_GBK" pitchFamily="2" charset="-122"/>
                <a:ea typeface="方正兰亭黑_GBK" pitchFamily="2" charset="-122"/>
              </a:rPr>
              <a:t>4</a:t>
            </a:r>
            <a:endParaRPr lang="zh-CN" altLang="en-US" sz="1000" b="1">
              <a:solidFill>
                <a:srgbClr val="137EEC"/>
              </a:solidFill>
              <a:latin typeface="方正兰亭黑_GBK" pitchFamily="2" charset="-122"/>
              <a:ea typeface="方正兰亭黑_GBK" pitchFamily="2" charset="-122"/>
            </a:endParaRPr>
          </a:p>
        </p:txBody>
      </p:sp>
      <p:sp>
        <p:nvSpPr>
          <p:cNvPr id="16407" name="矩形 28"/>
          <p:cNvSpPr>
            <a:spLocks noChangeArrowheads="1"/>
          </p:cNvSpPr>
          <p:nvPr/>
        </p:nvSpPr>
        <p:spPr bwMode="auto">
          <a:xfrm>
            <a:off x="1450975" y="2111375"/>
            <a:ext cx="2162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08" name="矩形 37"/>
          <p:cNvSpPr>
            <a:spLocks noChangeArrowheads="1"/>
          </p:cNvSpPr>
          <p:nvPr/>
        </p:nvSpPr>
        <p:spPr bwMode="auto">
          <a:xfrm>
            <a:off x="1427163" y="2836863"/>
            <a:ext cx="2162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09" name="矩形 38"/>
          <p:cNvSpPr>
            <a:spLocks noChangeArrowheads="1"/>
          </p:cNvSpPr>
          <p:nvPr/>
        </p:nvSpPr>
        <p:spPr bwMode="auto">
          <a:xfrm>
            <a:off x="1419225" y="3549650"/>
            <a:ext cx="2162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10" name="矩形 39"/>
          <p:cNvSpPr>
            <a:spLocks noChangeArrowheads="1"/>
          </p:cNvSpPr>
          <p:nvPr/>
        </p:nvSpPr>
        <p:spPr bwMode="auto">
          <a:xfrm>
            <a:off x="1427163" y="4270375"/>
            <a:ext cx="2162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11" name="矩形 40"/>
          <p:cNvSpPr>
            <a:spLocks noChangeArrowheads="1"/>
          </p:cNvSpPr>
          <p:nvPr/>
        </p:nvSpPr>
        <p:spPr bwMode="auto">
          <a:xfrm>
            <a:off x="6132513" y="2103438"/>
            <a:ext cx="2162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12" name="矩形 41"/>
          <p:cNvSpPr>
            <a:spLocks noChangeArrowheads="1"/>
          </p:cNvSpPr>
          <p:nvPr/>
        </p:nvSpPr>
        <p:spPr bwMode="auto">
          <a:xfrm>
            <a:off x="6132513" y="2849563"/>
            <a:ext cx="2162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13" name="矩形 42"/>
          <p:cNvSpPr>
            <a:spLocks noChangeArrowheads="1"/>
          </p:cNvSpPr>
          <p:nvPr/>
        </p:nvSpPr>
        <p:spPr bwMode="auto">
          <a:xfrm>
            <a:off x="6132513" y="3543300"/>
            <a:ext cx="2162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6414" name="矩形 43"/>
          <p:cNvSpPr>
            <a:spLocks noChangeArrowheads="1"/>
          </p:cNvSpPr>
          <p:nvPr/>
        </p:nvSpPr>
        <p:spPr bwMode="auto">
          <a:xfrm>
            <a:off x="6132513" y="4284663"/>
            <a:ext cx="21621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8"/>
          <p:cNvSpPr txBox="1">
            <a:spLocks noChangeArrowheads="1"/>
          </p:cNvSpPr>
          <p:nvPr/>
        </p:nvSpPr>
        <p:spPr bwMode="auto">
          <a:xfrm>
            <a:off x="3582988" y="303213"/>
            <a:ext cx="1978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2.5 </a:t>
            </a:r>
            <a:r>
              <a:rPr lang="zh-CN" altLang="en-US" sz="2400" b="1">
                <a:solidFill>
                  <a:srgbClr val="137EEC"/>
                </a:solidFill>
                <a:latin typeface="方正兰亭黑_GBK" pitchFamily="2" charset="-122"/>
                <a:ea typeface="方正兰亭黑_GBK" pitchFamily="2" charset="-122"/>
              </a:rPr>
              <a:t>竞争优势</a:t>
            </a:r>
          </a:p>
        </p:txBody>
      </p:sp>
      <p:sp>
        <p:nvSpPr>
          <p:cNvPr id="17411"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7413" name="组合 2"/>
          <p:cNvGrpSpPr>
            <a:grpSpLocks/>
          </p:cNvGrpSpPr>
          <p:nvPr/>
        </p:nvGrpSpPr>
        <p:grpSpPr bwMode="auto">
          <a:xfrm>
            <a:off x="2822575" y="1577975"/>
            <a:ext cx="3498850" cy="3565525"/>
            <a:chOff x="3343906" y="2050027"/>
            <a:chExt cx="3036051" cy="3093474"/>
          </a:xfrm>
        </p:grpSpPr>
        <p:sp>
          <p:nvSpPr>
            <p:cNvPr id="46" name="AutoShape 2"/>
            <p:cNvSpPr>
              <a:spLocks/>
            </p:cNvSpPr>
            <p:nvPr/>
          </p:nvSpPr>
          <p:spPr bwMode="auto">
            <a:xfrm>
              <a:off x="3849456" y="2431547"/>
              <a:ext cx="2023574" cy="2711954"/>
            </a:xfrm>
            <a:custGeom>
              <a:avLst/>
              <a:gdLst>
                <a:gd name="T0" fmla="*/ 1314450 w 20607"/>
                <a:gd name="T1" fmla="*/ 1805588 h 21337"/>
                <a:gd name="T2" fmla="*/ 1314450 w 20607"/>
                <a:gd name="T3" fmla="*/ 1805588 h 21337"/>
                <a:gd name="T4" fmla="*/ 1314450 w 20607"/>
                <a:gd name="T5" fmla="*/ 1805588 h 21337"/>
                <a:gd name="T6" fmla="*/ 1314450 w 20607"/>
                <a:gd name="T7" fmla="*/ 1805588 h 213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607" h="21337">
                  <a:moveTo>
                    <a:pt x="7457" y="21337"/>
                  </a:moveTo>
                  <a:cubicBezTo>
                    <a:pt x="7457" y="21337"/>
                    <a:pt x="10109" y="14324"/>
                    <a:pt x="8063" y="12640"/>
                  </a:cubicBezTo>
                  <a:cubicBezTo>
                    <a:pt x="4425" y="9779"/>
                    <a:pt x="-425" y="9050"/>
                    <a:pt x="29" y="8938"/>
                  </a:cubicBezTo>
                  <a:cubicBezTo>
                    <a:pt x="2909" y="8377"/>
                    <a:pt x="7532" y="11238"/>
                    <a:pt x="8745" y="10452"/>
                  </a:cubicBezTo>
                  <a:cubicBezTo>
                    <a:pt x="9730" y="9835"/>
                    <a:pt x="9882" y="6301"/>
                    <a:pt x="9124" y="4954"/>
                  </a:cubicBezTo>
                  <a:cubicBezTo>
                    <a:pt x="7684" y="2317"/>
                    <a:pt x="4122" y="1364"/>
                    <a:pt x="5334" y="1364"/>
                  </a:cubicBezTo>
                  <a:cubicBezTo>
                    <a:pt x="7002" y="1364"/>
                    <a:pt x="9276" y="3439"/>
                    <a:pt x="9579" y="3159"/>
                  </a:cubicBezTo>
                  <a:cubicBezTo>
                    <a:pt x="9958" y="2934"/>
                    <a:pt x="12004" y="-263"/>
                    <a:pt x="12762" y="17"/>
                  </a:cubicBezTo>
                  <a:cubicBezTo>
                    <a:pt x="12989" y="129"/>
                    <a:pt x="10867" y="1756"/>
                    <a:pt x="10867" y="4169"/>
                  </a:cubicBezTo>
                  <a:cubicBezTo>
                    <a:pt x="10867" y="6525"/>
                    <a:pt x="11246" y="11294"/>
                    <a:pt x="12534" y="10733"/>
                  </a:cubicBezTo>
                  <a:cubicBezTo>
                    <a:pt x="14732" y="9723"/>
                    <a:pt x="19052" y="7984"/>
                    <a:pt x="20568" y="8096"/>
                  </a:cubicBezTo>
                  <a:cubicBezTo>
                    <a:pt x="21175" y="8152"/>
                    <a:pt x="14429" y="10116"/>
                    <a:pt x="12989" y="12528"/>
                  </a:cubicBezTo>
                  <a:cubicBezTo>
                    <a:pt x="11777" y="14548"/>
                    <a:pt x="12459" y="20663"/>
                    <a:pt x="13065" y="21337"/>
                  </a:cubicBezTo>
                  <a:lnTo>
                    <a:pt x="7457" y="21337"/>
                  </a:lnTo>
                  <a:close/>
                </a:path>
              </a:pathLst>
            </a:custGeom>
            <a:solidFill>
              <a:srgbClr val="137EE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1800">
                <a:solidFill>
                  <a:srgbClr val="000000"/>
                </a:solidFill>
                <a:latin typeface="+mn-lt"/>
                <a:ea typeface="ＭＳ Ｐゴシック" panose="020B0600070205080204" pitchFamily="34" charset="-128"/>
                <a:cs typeface="Helvetica"/>
                <a:sym typeface="Calibri" panose="020F0502020204030204" pitchFamily="34" charset="0"/>
              </a:endParaRPr>
            </a:p>
          </p:txBody>
        </p:sp>
        <p:sp>
          <p:nvSpPr>
            <p:cNvPr id="17427" name="AutoShape 3"/>
            <p:cNvSpPr>
              <a:spLocks/>
            </p:cNvSpPr>
            <p:nvPr/>
          </p:nvSpPr>
          <p:spPr bwMode="auto">
            <a:xfrm>
              <a:off x="5135103" y="3324491"/>
              <a:ext cx="193929" cy="278066"/>
            </a:xfrm>
            <a:custGeom>
              <a:avLst/>
              <a:gdLst>
                <a:gd name="T0" fmla="*/ 2147483647 w 9894"/>
                <a:gd name="T1" fmla="*/ 2147483647 h 21600"/>
                <a:gd name="T2" fmla="*/ 2147483647 w 9894"/>
                <a:gd name="T3" fmla="*/ 2147483647 h 21600"/>
                <a:gd name="T4" fmla="*/ 2147483647 w 9894"/>
                <a:gd name="T5" fmla="*/ 2147483647 h 21600"/>
                <a:gd name="T6" fmla="*/ 2147483647 w 9894"/>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894" h="21600">
                  <a:moveTo>
                    <a:pt x="5448" y="21599"/>
                  </a:moveTo>
                  <a:cubicBezTo>
                    <a:pt x="5448" y="21599"/>
                    <a:pt x="-4783" y="19938"/>
                    <a:pt x="2795" y="0"/>
                  </a:cubicBezTo>
                  <a:cubicBezTo>
                    <a:pt x="2795" y="0"/>
                    <a:pt x="16817" y="14399"/>
                    <a:pt x="5448" y="21599"/>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28" name="AutoShape 4"/>
            <p:cNvSpPr>
              <a:spLocks/>
            </p:cNvSpPr>
            <p:nvPr/>
          </p:nvSpPr>
          <p:spPr bwMode="auto">
            <a:xfrm>
              <a:off x="5463566" y="3170010"/>
              <a:ext cx="182984" cy="285790"/>
            </a:xfrm>
            <a:custGeom>
              <a:avLst/>
              <a:gdLst>
                <a:gd name="T0" fmla="*/ 2147483647 w 9611"/>
                <a:gd name="T1" fmla="*/ 2147483647 h 21600"/>
                <a:gd name="T2" fmla="*/ 2147483647 w 9611"/>
                <a:gd name="T3" fmla="*/ 2147483647 h 21600"/>
                <a:gd name="T4" fmla="*/ 2147483647 w 9611"/>
                <a:gd name="T5" fmla="*/ 2147483647 h 21600"/>
                <a:gd name="T6" fmla="*/ 2147483647 w 9611"/>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11" h="21600">
                  <a:moveTo>
                    <a:pt x="3586" y="21599"/>
                  </a:moveTo>
                  <a:cubicBezTo>
                    <a:pt x="3586" y="21599"/>
                    <a:pt x="-5446" y="17280"/>
                    <a:pt x="5157" y="0"/>
                  </a:cubicBezTo>
                  <a:cubicBezTo>
                    <a:pt x="5157" y="0"/>
                    <a:pt x="16153" y="18900"/>
                    <a:pt x="3586" y="21599"/>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29" name="AutoShape 5"/>
            <p:cNvSpPr>
              <a:spLocks/>
            </p:cNvSpPr>
            <p:nvPr/>
          </p:nvSpPr>
          <p:spPr bwMode="auto">
            <a:xfrm>
              <a:off x="5724736" y="3038702"/>
              <a:ext cx="215375" cy="335997"/>
            </a:xfrm>
            <a:custGeom>
              <a:avLst/>
              <a:gdLst>
                <a:gd name="T0" fmla="*/ 2147483647 w 10585"/>
                <a:gd name="T1" fmla="*/ 2147483647 h 21600"/>
                <a:gd name="T2" fmla="*/ 2147483647 w 10585"/>
                <a:gd name="T3" fmla="*/ 2147483647 h 21600"/>
                <a:gd name="T4" fmla="*/ 2147483647 w 10585"/>
                <a:gd name="T5" fmla="*/ 2147483647 h 21600"/>
                <a:gd name="T6" fmla="*/ 2147483647 w 10585"/>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585" h="21600">
                  <a:moveTo>
                    <a:pt x="2210" y="21599"/>
                  </a:moveTo>
                  <a:cubicBezTo>
                    <a:pt x="2210" y="21599"/>
                    <a:pt x="-5844" y="11489"/>
                    <a:pt x="8800" y="0"/>
                  </a:cubicBezTo>
                  <a:cubicBezTo>
                    <a:pt x="8800" y="0"/>
                    <a:pt x="15756" y="19761"/>
                    <a:pt x="2210" y="21599"/>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0" name="AutoShape 6"/>
            <p:cNvSpPr>
              <a:spLocks/>
            </p:cNvSpPr>
            <p:nvPr/>
          </p:nvSpPr>
          <p:spPr bwMode="auto">
            <a:xfrm>
              <a:off x="6030133" y="3185422"/>
              <a:ext cx="349824" cy="188651"/>
            </a:xfrm>
            <a:custGeom>
              <a:avLst/>
              <a:gdLst>
                <a:gd name="T0" fmla="*/ 2147483647 w 19937"/>
                <a:gd name="T1" fmla="*/ 2147483647 h 14258"/>
                <a:gd name="T2" fmla="*/ 2147483647 w 19937"/>
                <a:gd name="T3" fmla="*/ 2147483647 h 14258"/>
                <a:gd name="T4" fmla="*/ 2147483647 w 19937"/>
                <a:gd name="T5" fmla="*/ 2147483647 h 14258"/>
                <a:gd name="T6" fmla="*/ 2147483647 w 19937"/>
                <a:gd name="T7" fmla="*/ 2147483647 h 142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37" h="14258">
                  <a:moveTo>
                    <a:pt x="31" y="8876"/>
                  </a:moveTo>
                  <a:cubicBezTo>
                    <a:pt x="31" y="8876"/>
                    <a:pt x="-1663" y="-4084"/>
                    <a:pt x="19936" y="1316"/>
                  </a:cubicBezTo>
                  <a:cubicBezTo>
                    <a:pt x="19936" y="1316"/>
                    <a:pt x="17819" y="4016"/>
                    <a:pt x="14854" y="9416"/>
                  </a:cubicBezTo>
                  <a:cubicBezTo>
                    <a:pt x="11889" y="14276"/>
                    <a:pt x="2995" y="17515"/>
                    <a:pt x="31" y="8876"/>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1" name="AutoShape 7"/>
            <p:cNvSpPr>
              <a:spLocks/>
            </p:cNvSpPr>
            <p:nvPr/>
          </p:nvSpPr>
          <p:spPr bwMode="auto">
            <a:xfrm>
              <a:off x="5917525" y="3509867"/>
              <a:ext cx="301154" cy="172615"/>
            </a:xfrm>
            <a:custGeom>
              <a:avLst/>
              <a:gdLst>
                <a:gd name="T0" fmla="*/ 2147483647 w 19438"/>
                <a:gd name="T1" fmla="*/ 2147483647 h 16645"/>
                <a:gd name="T2" fmla="*/ 2147483647 w 19438"/>
                <a:gd name="T3" fmla="*/ 2147483647 h 16645"/>
                <a:gd name="T4" fmla="*/ 2147483647 w 19438"/>
                <a:gd name="T5" fmla="*/ 2147483647 h 16645"/>
                <a:gd name="T6" fmla="*/ 2147483647 w 19438"/>
                <a:gd name="T7" fmla="*/ 2147483647 h 1664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438" h="16645">
                  <a:moveTo>
                    <a:pt x="4557" y="0"/>
                  </a:moveTo>
                  <a:cubicBezTo>
                    <a:pt x="4557" y="0"/>
                    <a:pt x="17038" y="2090"/>
                    <a:pt x="19438" y="13935"/>
                  </a:cubicBezTo>
                  <a:cubicBezTo>
                    <a:pt x="19438" y="13935"/>
                    <a:pt x="11277" y="21599"/>
                    <a:pt x="2157" y="11148"/>
                  </a:cubicBezTo>
                  <a:cubicBezTo>
                    <a:pt x="-2162" y="5574"/>
                    <a:pt x="717" y="696"/>
                    <a:pt x="4557" y="0"/>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2" name="AutoShape 8"/>
            <p:cNvSpPr>
              <a:spLocks/>
            </p:cNvSpPr>
            <p:nvPr/>
          </p:nvSpPr>
          <p:spPr bwMode="auto">
            <a:xfrm>
              <a:off x="5709606" y="3662656"/>
              <a:ext cx="246996" cy="233413"/>
            </a:xfrm>
            <a:custGeom>
              <a:avLst/>
              <a:gdLst>
                <a:gd name="T0" fmla="*/ 2147483647 w 20049"/>
                <a:gd name="T1" fmla="*/ 2147483647 h 18650"/>
                <a:gd name="T2" fmla="*/ 2147483647 w 20049"/>
                <a:gd name="T3" fmla="*/ 2147483647 h 18650"/>
                <a:gd name="T4" fmla="*/ 2147483647 w 20049"/>
                <a:gd name="T5" fmla="*/ 2147483647 h 18650"/>
                <a:gd name="T6" fmla="*/ 2147483647 w 20049"/>
                <a:gd name="T7" fmla="*/ 2147483647 h 186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49" h="18650">
                  <a:moveTo>
                    <a:pt x="2048" y="1597"/>
                  </a:moveTo>
                  <a:cubicBezTo>
                    <a:pt x="2048" y="1597"/>
                    <a:pt x="8649" y="-2950"/>
                    <a:pt x="14648" y="3302"/>
                  </a:cubicBezTo>
                  <a:cubicBezTo>
                    <a:pt x="20049" y="8986"/>
                    <a:pt x="18848" y="15807"/>
                    <a:pt x="20049" y="18649"/>
                  </a:cubicBezTo>
                  <a:cubicBezTo>
                    <a:pt x="20049" y="18649"/>
                    <a:pt x="6848" y="16944"/>
                    <a:pt x="1448" y="10123"/>
                  </a:cubicBezTo>
                  <a:cubicBezTo>
                    <a:pt x="-1551" y="6144"/>
                    <a:pt x="848" y="3302"/>
                    <a:pt x="2048" y="1597"/>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3" name="AutoShape 9"/>
            <p:cNvSpPr>
              <a:spLocks/>
            </p:cNvSpPr>
            <p:nvPr/>
          </p:nvSpPr>
          <p:spPr bwMode="auto">
            <a:xfrm>
              <a:off x="5494129" y="3816154"/>
              <a:ext cx="260879" cy="221283"/>
            </a:xfrm>
            <a:custGeom>
              <a:avLst/>
              <a:gdLst>
                <a:gd name="T0" fmla="*/ 2147483647 w 16064"/>
                <a:gd name="T1" fmla="*/ 2147483647 h 17680"/>
                <a:gd name="T2" fmla="*/ 2147483647 w 16064"/>
                <a:gd name="T3" fmla="*/ 2147483647 h 17680"/>
                <a:gd name="T4" fmla="*/ 2147483647 w 16064"/>
                <a:gd name="T5" fmla="*/ 2147483647 h 17680"/>
                <a:gd name="T6" fmla="*/ 2147483647 w 16064"/>
                <a:gd name="T7" fmla="*/ 2147483647 h 176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064" h="17680">
                  <a:moveTo>
                    <a:pt x="1357" y="587"/>
                  </a:moveTo>
                  <a:cubicBezTo>
                    <a:pt x="1357" y="587"/>
                    <a:pt x="8710" y="-2255"/>
                    <a:pt x="12387" y="4566"/>
                  </a:cubicBezTo>
                  <a:cubicBezTo>
                    <a:pt x="16063" y="10818"/>
                    <a:pt x="14685" y="15366"/>
                    <a:pt x="16063" y="17639"/>
                  </a:cubicBezTo>
                  <a:cubicBezTo>
                    <a:pt x="16063" y="17639"/>
                    <a:pt x="-5536" y="19345"/>
                    <a:pt x="1357" y="587"/>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4" name="AutoShape 10"/>
            <p:cNvSpPr>
              <a:spLocks/>
            </p:cNvSpPr>
            <p:nvPr/>
          </p:nvSpPr>
          <p:spPr bwMode="auto">
            <a:xfrm>
              <a:off x="4237572" y="3324491"/>
              <a:ext cx="182790" cy="257199"/>
            </a:xfrm>
            <a:custGeom>
              <a:avLst/>
              <a:gdLst>
                <a:gd name="T0" fmla="*/ 2147483647 w 12554"/>
                <a:gd name="T1" fmla="*/ 2147483647 h 19439"/>
                <a:gd name="T2" fmla="*/ 2147483647 w 12554"/>
                <a:gd name="T3" fmla="*/ 2147483647 h 19439"/>
                <a:gd name="T4" fmla="*/ 2147483647 w 12554"/>
                <a:gd name="T5" fmla="*/ 2147483647 h 19439"/>
                <a:gd name="T6" fmla="*/ 2147483647 w 12554"/>
                <a:gd name="T7" fmla="*/ 2147483647 h 194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554" h="19439">
                  <a:moveTo>
                    <a:pt x="3104" y="18900"/>
                  </a:moveTo>
                  <a:cubicBezTo>
                    <a:pt x="3104" y="18900"/>
                    <a:pt x="-8210" y="10260"/>
                    <a:pt x="12361" y="0"/>
                  </a:cubicBezTo>
                  <a:cubicBezTo>
                    <a:pt x="12361" y="0"/>
                    <a:pt x="11847" y="4320"/>
                    <a:pt x="12361" y="9180"/>
                  </a:cubicBezTo>
                  <a:cubicBezTo>
                    <a:pt x="13389" y="13500"/>
                    <a:pt x="10304" y="21599"/>
                    <a:pt x="3104" y="18900"/>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5" name="AutoShape 11"/>
            <p:cNvSpPr>
              <a:spLocks/>
            </p:cNvSpPr>
            <p:nvPr/>
          </p:nvSpPr>
          <p:spPr bwMode="auto">
            <a:xfrm>
              <a:off x="4009228" y="3197045"/>
              <a:ext cx="182109" cy="291824"/>
            </a:xfrm>
            <a:custGeom>
              <a:avLst/>
              <a:gdLst>
                <a:gd name="T0" fmla="*/ 2147483647 w 13741"/>
                <a:gd name="T1" fmla="*/ 2147483647 h 20925"/>
                <a:gd name="T2" fmla="*/ 2147483647 w 13741"/>
                <a:gd name="T3" fmla="*/ 2147483647 h 20925"/>
                <a:gd name="T4" fmla="*/ 2147483647 w 13741"/>
                <a:gd name="T5" fmla="*/ 2147483647 h 20925"/>
                <a:gd name="T6" fmla="*/ 2147483647 w 13741"/>
                <a:gd name="T7" fmla="*/ 2147483647 h 20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741" h="20925">
                  <a:moveTo>
                    <a:pt x="1989" y="18514"/>
                  </a:moveTo>
                  <a:cubicBezTo>
                    <a:pt x="1989" y="18514"/>
                    <a:pt x="-4263" y="10800"/>
                    <a:pt x="5400" y="3085"/>
                  </a:cubicBezTo>
                  <a:cubicBezTo>
                    <a:pt x="7673" y="1542"/>
                    <a:pt x="11652" y="0"/>
                    <a:pt x="11652" y="0"/>
                  </a:cubicBezTo>
                  <a:cubicBezTo>
                    <a:pt x="11652" y="0"/>
                    <a:pt x="17337" y="15942"/>
                    <a:pt x="9947" y="20057"/>
                  </a:cubicBezTo>
                  <a:cubicBezTo>
                    <a:pt x="7105" y="21599"/>
                    <a:pt x="3694" y="21085"/>
                    <a:pt x="1989" y="18514"/>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6" name="AutoShape 12"/>
            <p:cNvSpPr>
              <a:spLocks/>
            </p:cNvSpPr>
            <p:nvPr/>
          </p:nvSpPr>
          <p:spPr bwMode="auto">
            <a:xfrm>
              <a:off x="3710321" y="3154562"/>
              <a:ext cx="189621" cy="298390"/>
            </a:xfrm>
            <a:custGeom>
              <a:avLst/>
              <a:gdLst>
                <a:gd name="T0" fmla="*/ 2147483647 w 14722"/>
                <a:gd name="T1" fmla="*/ 2147483647 h 21125"/>
                <a:gd name="T2" fmla="*/ 2147483647 w 14722"/>
                <a:gd name="T3" fmla="*/ 2147483647 h 21125"/>
                <a:gd name="T4" fmla="*/ 2147483647 w 14722"/>
                <a:gd name="T5" fmla="*/ 2147483647 h 21125"/>
                <a:gd name="T6" fmla="*/ 2147483647 w 14722"/>
                <a:gd name="T7" fmla="*/ 2147483647 h 211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722" h="21125">
                  <a:moveTo>
                    <a:pt x="7999" y="21097"/>
                  </a:moveTo>
                  <a:cubicBezTo>
                    <a:pt x="2162" y="21600"/>
                    <a:pt x="-3092" y="15069"/>
                    <a:pt x="2162" y="7534"/>
                  </a:cubicBezTo>
                  <a:cubicBezTo>
                    <a:pt x="6832" y="0"/>
                    <a:pt x="6832" y="0"/>
                    <a:pt x="6832" y="0"/>
                  </a:cubicBezTo>
                  <a:cubicBezTo>
                    <a:pt x="6832" y="0"/>
                    <a:pt x="9167" y="3516"/>
                    <a:pt x="10918" y="5525"/>
                  </a:cubicBezTo>
                  <a:cubicBezTo>
                    <a:pt x="14421" y="10046"/>
                    <a:pt x="18507" y="21097"/>
                    <a:pt x="7999" y="21097"/>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7" name="AutoShape 13"/>
            <p:cNvSpPr>
              <a:spLocks/>
            </p:cNvSpPr>
            <p:nvPr/>
          </p:nvSpPr>
          <p:spPr bwMode="auto">
            <a:xfrm>
              <a:off x="3343906" y="3428803"/>
              <a:ext cx="363873" cy="176559"/>
            </a:xfrm>
            <a:custGeom>
              <a:avLst/>
              <a:gdLst>
                <a:gd name="T0" fmla="*/ 2147483647 w 21189"/>
                <a:gd name="T1" fmla="*/ 2147483647 h 15674"/>
                <a:gd name="T2" fmla="*/ 2147483647 w 21189"/>
                <a:gd name="T3" fmla="*/ 2147483647 h 15674"/>
                <a:gd name="T4" fmla="*/ 2147483647 w 21189"/>
                <a:gd name="T5" fmla="*/ 2147483647 h 15674"/>
                <a:gd name="T6" fmla="*/ 2147483647 w 21189"/>
                <a:gd name="T7" fmla="*/ 2147483647 h 1567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89" h="15674">
                  <a:moveTo>
                    <a:pt x="21168" y="9758"/>
                  </a:moveTo>
                  <a:cubicBezTo>
                    <a:pt x="21168" y="9758"/>
                    <a:pt x="12959" y="-5489"/>
                    <a:pt x="3888" y="2134"/>
                  </a:cubicBezTo>
                  <a:cubicBezTo>
                    <a:pt x="3888" y="2134"/>
                    <a:pt x="1296" y="5311"/>
                    <a:pt x="0" y="6581"/>
                  </a:cubicBezTo>
                  <a:cubicBezTo>
                    <a:pt x="0" y="6581"/>
                    <a:pt x="4320" y="14840"/>
                    <a:pt x="9935" y="15475"/>
                  </a:cubicBezTo>
                  <a:cubicBezTo>
                    <a:pt x="15119" y="16111"/>
                    <a:pt x="21599" y="15475"/>
                    <a:pt x="21168" y="9758"/>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8" name="AutoShape 14"/>
            <p:cNvSpPr>
              <a:spLocks/>
            </p:cNvSpPr>
            <p:nvPr/>
          </p:nvSpPr>
          <p:spPr bwMode="auto">
            <a:xfrm>
              <a:off x="3650333" y="3651206"/>
              <a:ext cx="285100" cy="260313"/>
            </a:xfrm>
            <a:custGeom>
              <a:avLst/>
              <a:gdLst>
                <a:gd name="T0" fmla="*/ 2147483647 w 20364"/>
                <a:gd name="T1" fmla="*/ 2147483647 h 21100"/>
                <a:gd name="T2" fmla="*/ 2147483647 w 20364"/>
                <a:gd name="T3" fmla="*/ 2147483647 h 21100"/>
                <a:gd name="T4" fmla="*/ 2147483647 w 20364"/>
                <a:gd name="T5" fmla="*/ 2147483647 h 21100"/>
                <a:gd name="T6" fmla="*/ 2147483647 w 20364"/>
                <a:gd name="T7" fmla="*/ 2147483647 h 21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364" h="21100">
                  <a:moveTo>
                    <a:pt x="14751" y="83"/>
                  </a:moveTo>
                  <a:cubicBezTo>
                    <a:pt x="12117" y="83"/>
                    <a:pt x="4214" y="2418"/>
                    <a:pt x="3687" y="10591"/>
                  </a:cubicBezTo>
                  <a:cubicBezTo>
                    <a:pt x="2634" y="18181"/>
                    <a:pt x="0" y="21099"/>
                    <a:pt x="0" y="21099"/>
                  </a:cubicBezTo>
                  <a:cubicBezTo>
                    <a:pt x="0" y="21099"/>
                    <a:pt x="18439" y="19932"/>
                    <a:pt x="20019" y="11175"/>
                  </a:cubicBezTo>
                  <a:cubicBezTo>
                    <a:pt x="21599" y="1835"/>
                    <a:pt x="17385" y="-500"/>
                    <a:pt x="14751" y="83"/>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39" name="AutoShape 15"/>
            <p:cNvSpPr>
              <a:spLocks/>
            </p:cNvSpPr>
            <p:nvPr/>
          </p:nvSpPr>
          <p:spPr bwMode="auto">
            <a:xfrm>
              <a:off x="3977439" y="3789235"/>
              <a:ext cx="245800" cy="276765"/>
            </a:xfrm>
            <a:custGeom>
              <a:avLst/>
              <a:gdLst>
                <a:gd name="T0" fmla="*/ 2147483647 w 11653"/>
                <a:gd name="T1" fmla="*/ 2147483647 h 19110"/>
                <a:gd name="T2" fmla="*/ 2147483647 w 11653"/>
                <a:gd name="T3" fmla="*/ 2147483647 h 19110"/>
                <a:gd name="T4" fmla="*/ 2147483647 w 11653"/>
                <a:gd name="T5" fmla="*/ 2147483647 h 19110"/>
                <a:gd name="T6" fmla="*/ 2147483647 w 11653"/>
                <a:gd name="T7" fmla="*/ 2147483647 h 191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653" h="19110">
                  <a:moveTo>
                    <a:pt x="8112" y="946"/>
                  </a:moveTo>
                  <a:cubicBezTo>
                    <a:pt x="3863" y="-2490"/>
                    <a:pt x="-2510" y="3400"/>
                    <a:pt x="1030" y="19110"/>
                  </a:cubicBezTo>
                  <a:cubicBezTo>
                    <a:pt x="1030" y="19110"/>
                    <a:pt x="19090" y="10273"/>
                    <a:pt x="8112" y="9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0" name="AutoShape 16"/>
            <p:cNvSpPr>
              <a:spLocks/>
            </p:cNvSpPr>
            <p:nvPr/>
          </p:nvSpPr>
          <p:spPr bwMode="auto">
            <a:xfrm>
              <a:off x="5069340" y="2050027"/>
              <a:ext cx="219612" cy="327143"/>
            </a:xfrm>
            <a:custGeom>
              <a:avLst/>
              <a:gdLst>
                <a:gd name="T0" fmla="*/ 2147483647 w 13523"/>
                <a:gd name="T1" fmla="*/ 2147483647 h 18670"/>
                <a:gd name="T2" fmla="*/ 2147483647 w 13523"/>
                <a:gd name="T3" fmla="*/ 2147483647 h 18670"/>
                <a:gd name="T4" fmla="*/ 2147483647 w 13523"/>
                <a:gd name="T5" fmla="*/ 2147483647 h 18670"/>
                <a:gd name="T6" fmla="*/ 2147483647 w 13523"/>
                <a:gd name="T7" fmla="*/ 2147483647 h 186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523" h="18670">
                  <a:moveTo>
                    <a:pt x="2888" y="17932"/>
                  </a:moveTo>
                  <a:cubicBezTo>
                    <a:pt x="2888" y="17932"/>
                    <a:pt x="-7682" y="8558"/>
                    <a:pt x="11620" y="0"/>
                  </a:cubicBezTo>
                  <a:cubicBezTo>
                    <a:pt x="11620" y="0"/>
                    <a:pt x="12998" y="3260"/>
                    <a:pt x="13458" y="6928"/>
                  </a:cubicBezTo>
                  <a:cubicBezTo>
                    <a:pt x="13917" y="10596"/>
                    <a:pt x="12079" y="21599"/>
                    <a:pt x="2888" y="17932"/>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1" name="AutoShape 17"/>
            <p:cNvSpPr>
              <a:spLocks/>
            </p:cNvSpPr>
            <p:nvPr/>
          </p:nvSpPr>
          <p:spPr bwMode="auto">
            <a:xfrm>
              <a:off x="4799564" y="2158163"/>
              <a:ext cx="197112" cy="310013"/>
            </a:xfrm>
            <a:custGeom>
              <a:avLst/>
              <a:gdLst>
                <a:gd name="T0" fmla="*/ 2147483647 w 16246"/>
                <a:gd name="T1" fmla="*/ 2147483647 h 20641"/>
                <a:gd name="T2" fmla="*/ 2147483647 w 16246"/>
                <a:gd name="T3" fmla="*/ 2147483647 h 20641"/>
                <a:gd name="T4" fmla="*/ 2147483647 w 16246"/>
                <a:gd name="T5" fmla="*/ 2147483647 h 20641"/>
                <a:gd name="T6" fmla="*/ 2147483647 w 16246"/>
                <a:gd name="T7" fmla="*/ 2147483647 h 206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6" h="20641">
                  <a:moveTo>
                    <a:pt x="14468" y="19252"/>
                  </a:moveTo>
                  <a:cubicBezTo>
                    <a:pt x="14468" y="19252"/>
                    <a:pt x="21257" y="11739"/>
                    <a:pt x="8296" y="5165"/>
                  </a:cubicBezTo>
                  <a:cubicBezTo>
                    <a:pt x="1508" y="1408"/>
                    <a:pt x="274" y="0"/>
                    <a:pt x="274" y="0"/>
                  </a:cubicBezTo>
                  <a:cubicBezTo>
                    <a:pt x="274" y="0"/>
                    <a:pt x="-343" y="6573"/>
                    <a:pt x="274" y="8921"/>
                  </a:cubicBezTo>
                  <a:cubicBezTo>
                    <a:pt x="274" y="11269"/>
                    <a:pt x="-343" y="17843"/>
                    <a:pt x="5828" y="20191"/>
                  </a:cubicBezTo>
                  <a:cubicBezTo>
                    <a:pt x="10148" y="21600"/>
                    <a:pt x="14468" y="19252"/>
                    <a:pt x="14468" y="19252"/>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2" name="AutoShape 18"/>
            <p:cNvSpPr>
              <a:spLocks/>
            </p:cNvSpPr>
            <p:nvPr/>
          </p:nvSpPr>
          <p:spPr bwMode="auto">
            <a:xfrm>
              <a:off x="5152150" y="2439720"/>
              <a:ext cx="320623" cy="175324"/>
            </a:xfrm>
            <a:custGeom>
              <a:avLst/>
              <a:gdLst>
                <a:gd name="T0" fmla="*/ 2147483647 w 19743"/>
                <a:gd name="T1" fmla="*/ 2147483647 h 11814"/>
                <a:gd name="T2" fmla="*/ 2147483647 w 19743"/>
                <a:gd name="T3" fmla="*/ 2147483647 h 11814"/>
                <a:gd name="T4" fmla="*/ 2147483647 w 19743"/>
                <a:gd name="T5" fmla="*/ 2147483647 h 11814"/>
                <a:gd name="T6" fmla="*/ 2147483647 w 19743"/>
                <a:gd name="T7" fmla="*/ 2147483647 h 118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43" h="11814">
                  <a:moveTo>
                    <a:pt x="900" y="3077"/>
                  </a:moveTo>
                  <a:cubicBezTo>
                    <a:pt x="900" y="3077"/>
                    <a:pt x="12389" y="-7002"/>
                    <a:pt x="19742" y="9318"/>
                  </a:cubicBezTo>
                  <a:cubicBezTo>
                    <a:pt x="19742" y="9318"/>
                    <a:pt x="11011" y="14598"/>
                    <a:pt x="2279" y="9798"/>
                  </a:cubicBezTo>
                  <a:cubicBezTo>
                    <a:pt x="-1857" y="7878"/>
                    <a:pt x="900" y="4038"/>
                    <a:pt x="900" y="3077"/>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3" name="AutoShape 19"/>
            <p:cNvSpPr>
              <a:spLocks/>
            </p:cNvSpPr>
            <p:nvPr/>
          </p:nvSpPr>
          <p:spPr bwMode="auto">
            <a:xfrm>
              <a:off x="4995857" y="2714783"/>
              <a:ext cx="343860" cy="164717"/>
            </a:xfrm>
            <a:custGeom>
              <a:avLst/>
              <a:gdLst>
                <a:gd name="T0" fmla="*/ 2147483647 w 21174"/>
                <a:gd name="T1" fmla="*/ 2147483647 h 12449"/>
                <a:gd name="T2" fmla="*/ 2147483647 w 21174"/>
                <a:gd name="T3" fmla="*/ 2147483647 h 12449"/>
                <a:gd name="T4" fmla="*/ 2147483647 w 21174"/>
                <a:gd name="T5" fmla="*/ 2147483647 h 12449"/>
                <a:gd name="T6" fmla="*/ 2147483647 w 21174"/>
                <a:gd name="T7" fmla="*/ 2147483647 h 124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74" h="12449">
                  <a:moveTo>
                    <a:pt x="33" y="6385"/>
                  </a:moveTo>
                  <a:cubicBezTo>
                    <a:pt x="-426" y="3685"/>
                    <a:pt x="3710" y="-4415"/>
                    <a:pt x="21173" y="3144"/>
                  </a:cubicBezTo>
                  <a:cubicBezTo>
                    <a:pt x="21173" y="3144"/>
                    <a:pt x="17037" y="6925"/>
                    <a:pt x="14739" y="8544"/>
                  </a:cubicBezTo>
                  <a:cubicBezTo>
                    <a:pt x="12442" y="10704"/>
                    <a:pt x="493" y="17184"/>
                    <a:pt x="33" y="6385"/>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4" name="AutoShape 20"/>
            <p:cNvSpPr>
              <a:spLocks/>
            </p:cNvSpPr>
            <p:nvPr/>
          </p:nvSpPr>
          <p:spPr bwMode="auto">
            <a:xfrm>
              <a:off x="5011097" y="2976910"/>
              <a:ext cx="304429" cy="236410"/>
            </a:xfrm>
            <a:custGeom>
              <a:avLst/>
              <a:gdLst>
                <a:gd name="T0" fmla="*/ 2147483647 w 21180"/>
                <a:gd name="T1" fmla="*/ 2147483647 h 18889"/>
                <a:gd name="T2" fmla="*/ 2147483647 w 21180"/>
                <a:gd name="T3" fmla="*/ 2147483647 h 18889"/>
                <a:gd name="T4" fmla="*/ 2147483647 w 21180"/>
                <a:gd name="T5" fmla="*/ 2147483647 h 18889"/>
                <a:gd name="T6" fmla="*/ 2147483647 w 21180"/>
                <a:gd name="T7" fmla="*/ 2147483647 h 1888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80" h="18889">
                  <a:moveTo>
                    <a:pt x="94" y="10800"/>
                  </a:moveTo>
                  <a:cubicBezTo>
                    <a:pt x="-420" y="7957"/>
                    <a:pt x="608" y="0"/>
                    <a:pt x="17580" y="0"/>
                  </a:cubicBezTo>
                  <a:cubicBezTo>
                    <a:pt x="17580" y="0"/>
                    <a:pt x="20151" y="568"/>
                    <a:pt x="21179" y="0"/>
                  </a:cubicBezTo>
                  <a:cubicBezTo>
                    <a:pt x="21179" y="0"/>
                    <a:pt x="18094" y="13073"/>
                    <a:pt x="11922" y="17621"/>
                  </a:cubicBezTo>
                  <a:cubicBezTo>
                    <a:pt x="5751" y="21599"/>
                    <a:pt x="608" y="15347"/>
                    <a:pt x="94" y="10800"/>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5" name="AutoShape 21"/>
            <p:cNvSpPr>
              <a:spLocks/>
            </p:cNvSpPr>
            <p:nvPr/>
          </p:nvSpPr>
          <p:spPr bwMode="auto">
            <a:xfrm>
              <a:off x="4372051" y="3104006"/>
              <a:ext cx="341912" cy="197777"/>
            </a:xfrm>
            <a:custGeom>
              <a:avLst/>
              <a:gdLst>
                <a:gd name="T0" fmla="*/ 2147483647 w 20815"/>
                <a:gd name="T1" fmla="*/ 2147483647 h 18748"/>
                <a:gd name="T2" fmla="*/ 2147483647 w 20815"/>
                <a:gd name="T3" fmla="*/ 2147483647 h 18748"/>
                <a:gd name="T4" fmla="*/ 2147483647 w 20815"/>
                <a:gd name="T5" fmla="*/ 2147483647 h 18748"/>
                <a:gd name="T6" fmla="*/ 2147483647 w 20815"/>
                <a:gd name="T7" fmla="*/ 2147483647 h 187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15" h="18748">
                  <a:moveTo>
                    <a:pt x="20699" y="10353"/>
                  </a:moveTo>
                  <a:cubicBezTo>
                    <a:pt x="20699" y="10353"/>
                    <a:pt x="19799" y="-1797"/>
                    <a:pt x="6749" y="227"/>
                  </a:cubicBezTo>
                  <a:cubicBezTo>
                    <a:pt x="6749" y="227"/>
                    <a:pt x="899" y="2252"/>
                    <a:pt x="0" y="1577"/>
                  </a:cubicBezTo>
                  <a:cubicBezTo>
                    <a:pt x="0" y="1577"/>
                    <a:pt x="4499" y="16428"/>
                    <a:pt x="10800" y="18453"/>
                  </a:cubicBezTo>
                  <a:cubicBezTo>
                    <a:pt x="17099" y="19803"/>
                    <a:pt x="21600" y="16428"/>
                    <a:pt x="20699" y="10353"/>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6" name="AutoShape 22"/>
            <p:cNvSpPr>
              <a:spLocks/>
            </p:cNvSpPr>
            <p:nvPr/>
          </p:nvSpPr>
          <p:spPr bwMode="auto">
            <a:xfrm>
              <a:off x="4214804" y="2818801"/>
              <a:ext cx="310382" cy="154192"/>
            </a:xfrm>
            <a:custGeom>
              <a:avLst/>
              <a:gdLst>
                <a:gd name="T0" fmla="*/ 2147483647 w 20033"/>
                <a:gd name="T1" fmla="*/ 2147483647 h 15680"/>
                <a:gd name="T2" fmla="*/ 2147483647 w 20033"/>
                <a:gd name="T3" fmla="*/ 2147483647 h 15680"/>
                <a:gd name="T4" fmla="*/ 2147483647 w 20033"/>
                <a:gd name="T5" fmla="*/ 2147483647 h 15680"/>
                <a:gd name="T6" fmla="*/ 2147483647 w 20033"/>
                <a:gd name="T7" fmla="*/ 2147483647 h 156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3" h="15680">
                  <a:moveTo>
                    <a:pt x="19679" y="5146"/>
                  </a:moveTo>
                  <a:cubicBezTo>
                    <a:pt x="17760" y="826"/>
                    <a:pt x="10559" y="-2773"/>
                    <a:pt x="3359" y="2986"/>
                  </a:cubicBezTo>
                  <a:cubicBezTo>
                    <a:pt x="479" y="5866"/>
                    <a:pt x="0" y="10187"/>
                    <a:pt x="0" y="10187"/>
                  </a:cubicBezTo>
                  <a:cubicBezTo>
                    <a:pt x="0" y="10187"/>
                    <a:pt x="6239" y="12346"/>
                    <a:pt x="9119" y="14507"/>
                  </a:cubicBezTo>
                  <a:cubicBezTo>
                    <a:pt x="15360" y="18827"/>
                    <a:pt x="21600" y="10187"/>
                    <a:pt x="19679" y="5146"/>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7" name="AutoShape 23"/>
            <p:cNvSpPr>
              <a:spLocks/>
            </p:cNvSpPr>
            <p:nvPr/>
          </p:nvSpPr>
          <p:spPr bwMode="auto">
            <a:xfrm>
              <a:off x="4129147" y="2335816"/>
              <a:ext cx="213784" cy="252712"/>
            </a:xfrm>
            <a:custGeom>
              <a:avLst/>
              <a:gdLst>
                <a:gd name="T0" fmla="*/ 2147483647 w 15070"/>
                <a:gd name="T1" fmla="*/ 2147483647 h 19631"/>
                <a:gd name="T2" fmla="*/ 2147483647 w 15070"/>
                <a:gd name="T3" fmla="*/ 2147483647 h 19631"/>
                <a:gd name="T4" fmla="*/ 2147483647 w 15070"/>
                <a:gd name="T5" fmla="*/ 2147483647 h 19631"/>
                <a:gd name="T6" fmla="*/ 2147483647 w 15070"/>
                <a:gd name="T7" fmla="*/ 2147483647 h 196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070" h="19631">
                  <a:moveTo>
                    <a:pt x="13316" y="18830"/>
                  </a:moveTo>
                  <a:cubicBezTo>
                    <a:pt x="13316" y="18830"/>
                    <a:pt x="19111" y="9415"/>
                    <a:pt x="9629" y="4984"/>
                  </a:cubicBezTo>
                  <a:cubicBezTo>
                    <a:pt x="2780" y="1661"/>
                    <a:pt x="1726" y="0"/>
                    <a:pt x="1726" y="0"/>
                  </a:cubicBezTo>
                  <a:cubicBezTo>
                    <a:pt x="1726" y="0"/>
                    <a:pt x="-2488" y="8307"/>
                    <a:pt x="2253" y="14953"/>
                  </a:cubicBezTo>
                  <a:cubicBezTo>
                    <a:pt x="6994" y="21599"/>
                    <a:pt x="11736" y="19384"/>
                    <a:pt x="13316" y="18830"/>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8" name="AutoShape 24"/>
            <p:cNvSpPr>
              <a:spLocks/>
            </p:cNvSpPr>
            <p:nvPr/>
          </p:nvSpPr>
          <p:spPr bwMode="auto">
            <a:xfrm>
              <a:off x="4461228" y="2304919"/>
              <a:ext cx="226745" cy="311386"/>
            </a:xfrm>
            <a:custGeom>
              <a:avLst/>
              <a:gdLst>
                <a:gd name="T0" fmla="*/ 2147483647 w 15376"/>
                <a:gd name="T1" fmla="*/ 2147483647 h 20489"/>
                <a:gd name="T2" fmla="*/ 2147483647 w 15376"/>
                <a:gd name="T3" fmla="*/ 2147483647 h 20489"/>
                <a:gd name="T4" fmla="*/ 2147483647 w 15376"/>
                <a:gd name="T5" fmla="*/ 2147483647 h 20489"/>
                <a:gd name="T6" fmla="*/ 2147483647 w 15376"/>
                <a:gd name="T7" fmla="*/ 2147483647 h 2048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376" h="20489">
                  <a:moveTo>
                    <a:pt x="3445" y="19252"/>
                  </a:moveTo>
                  <a:cubicBezTo>
                    <a:pt x="3445" y="19252"/>
                    <a:pt x="-3587" y="13147"/>
                    <a:pt x="2440" y="7982"/>
                  </a:cubicBezTo>
                  <a:cubicBezTo>
                    <a:pt x="8468" y="2347"/>
                    <a:pt x="11985" y="1878"/>
                    <a:pt x="11985" y="0"/>
                  </a:cubicBezTo>
                  <a:cubicBezTo>
                    <a:pt x="11985" y="0"/>
                    <a:pt x="18013" y="14086"/>
                    <a:pt x="13994" y="17843"/>
                  </a:cubicBezTo>
                  <a:cubicBezTo>
                    <a:pt x="10478" y="21599"/>
                    <a:pt x="5957" y="20660"/>
                    <a:pt x="3445" y="19252"/>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49" name="AutoShape 25"/>
            <p:cNvSpPr>
              <a:spLocks/>
            </p:cNvSpPr>
            <p:nvPr/>
          </p:nvSpPr>
          <p:spPr bwMode="auto">
            <a:xfrm>
              <a:off x="5489081" y="2698845"/>
              <a:ext cx="252062" cy="312216"/>
            </a:xfrm>
            <a:custGeom>
              <a:avLst/>
              <a:gdLst>
                <a:gd name="T0" fmla="*/ 2147483647 w 16671"/>
                <a:gd name="T1" fmla="*/ 2147483647 h 20543"/>
                <a:gd name="T2" fmla="*/ 2147483647 w 16671"/>
                <a:gd name="T3" fmla="*/ 2147483647 h 20543"/>
                <a:gd name="T4" fmla="*/ 2147483647 w 16671"/>
                <a:gd name="T5" fmla="*/ 2147483647 h 20543"/>
                <a:gd name="T6" fmla="*/ 2147483647 w 16671"/>
                <a:gd name="T7" fmla="*/ 2147483647 h 2054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71" h="20543">
                  <a:moveTo>
                    <a:pt x="982" y="17843"/>
                  </a:moveTo>
                  <a:cubicBezTo>
                    <a:pt x="982" y="17843"/>
                    <a:pt x="-2945" y="8921"/>
                    <a:pt x="4909" y="5634"/>
                  </a:cubicBezTo>
                  <a:cubicBezTo>
                    <a:pt x="13255" y="2347"/>
                    <a:pt x="15709" y="0"/>
                    <a:pt x="15709" y="0"/>
                  </a:cubicBezTo>
                  <a:cubicBezTo>
                    <a:pt x="15709" y="0"/>
                    <a:pt x="18654" y="15026"/>
                    <a:pt x="14236" y="18313"/>
                  </a:cubicBezTo>
                  <a:cubicBezTo>
                    <a:pt x="9327" y="21130"/>
                    <a:pt x="3436" y="21599"/>
                    <a:pt x="982" y="17843"/>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50" name="AutoShape 26"/>
            <p:cNvSpPr>
              <a:spLocks/>
            </p:cNvSpPr>
            <p:nvPr/>
          </p:nvSpPr>
          <p:spPr bwMode="auto">
            <a:xfrm>
              <a:off x="5494129" y="2254715"/>
              <a:ext cx="190568" cy="293513"/>
            </a:xfrm>
            <a:custGeom>
              <a:avLst/>
              <a:gdLst>
                <a:gd name="T0" fmla="*/ 2147483647 w 19262"/>
                <a:gd name="T1" fmla="*/ 2147483647 h 21600"/>
                <a:gd name="T2" fmla="*/ 2147483647 w 19262"/>
                <a:gd name="T3" fmla="*/ 2147483647 h 21600"/>
                <a:gd name="T4" fmla="*/ 2147483647 w 19262"/>
                <a:gd name="T5" fmla="*/ 2147483647 h 21600"/>
                <a:gd name="T6" fmla="*/ 2147483647 w 19262"/>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62" h="21600">
                  <a:moveTo>
                    <a:pt x="9083" y="21600"/>
                  </a:moveTo>
                  <a:cubicBezTo>
                    <a:pt x="9083" y="21600"/>
                    <a:pt x="-1344" y="16331"/>
                    <a:pt x="145" y="11063"/>
                  </a:cubicBezTo>
                  <a:cubicBezTo>
                    <a:pt x="1635" y="5795"/>
                    <a:pt x="9828" y="1580"/>
                    <a:pt x="9828" y="0"/>
                  </a:cubicBezTo>
                  <a:cubicBezTo>
                    <a:pt x="9828" y="0"/>
                    <a:pt x="18021" y="6848"/>
                    <a:pt x="18766" y="10536"/>
                  </a:cubicBezTo>
                  <a:cubicBezTo>
                    <a:pt x="20256" y="13697"/>
                    <a:pt x="18766" y="21073"/>
                    <a:pt x="9083" y="21600"/>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51" name="AutoShape 27"/>
            <p:cNvSpPr>
              <a:spLocks/>
            </p:cNvSpPr>
            <p:nvPr/>
          </p:nvSpPr>
          <p:spPr bwMode="auto">
            <a:xfrm>
              <a:off x="3831359" y="2806981"/>
              <a:ext cx="202255" cy="297378"/>
            </a:xfrm>
            <a:custGeom>
              <a:avLst/>
              <a:gdLst>
                <a:gd name="T0" fmla="*/ 2147483647 w 12174"/>
                <a:gd name="T1" fmla="*/ 2147483647 h 21600"/>
                <a:gd name="T2" fmla="*/ 2147483647 w 12174"/>
                <a:gd name="T3" fmla="*/ 2147483647 h 21600"/>
                <a:gd name="T4" fmla="*/ 2147483647 w 12174"/>
                <a:gd name="T5" fmla="*/ 2147483647 h 21600"/>
                <a:gd name="T6" fmla="*/ 2147483647 w 12174"/>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74" h="21600">
                  <a:moveTo>
                    <a:pt x="7422" y="21599"/>
                  </a:moveTo>
                  <a:cubicBezTo>
                    <a:pt x="7422" y="21599"/>
                    <a:pt x="-6528" y="17485"/>
                    <a:pt x="3821" y="0"/>
                  </a:cubicBezTo>
                  <a:cubicBezTo>
                    <a:pt x="3821" y="0"/>
                    <a:pt x="5622" y="3085"/>
                    <a:pt x="8772" y="5657"/>
                  </a:cubicBezTo>
                  <a:cubicBezTo>
                    <a:pt x="11921" y="8228"/>
                    <a:pt x="15071" y="21599"/>
                    <a:pt x="7422" y="21599"/>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52" name="AutoShape 28"/>
            <p:cNvSpPr>
              <a:spLocks/>
            </p:cNvSpPr>
            <p:nvPr/>
          </p:nvSpPr>
          <p:spPr bwMode="auto">
            <a:xfrm>
              <a:off x="3444489" y="2868773"/>
              <a:ext cx="237122" cy="312825"/>
            </a:xfrm>
            <a:custGeom>
              <a:avLst/>
              <a:gdLst>
                <a:gd name="T0" fmla="*/ 2147483647 w 11872"/>
                <a:gd name="T1" fmla="*/ 2147483647 h 21600"/>
                <a:gd name="T2" fmla="*/ 2147483647 w 11872"/>
                <a:gd name="T3" fmla="*/ 2147483647 h 21600"/>
                <a:gd name="T4" fmla="*/ 2147483647 w 11872"/>
                <a:gd name="T5" fmla="*/ 2147483647 h 21600"/>
                <a:gd name="T6" fmla="*/ 2147483647 w 11872"/>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872" h="21600">
                  <a:moveTo>
                    <a:pt x="5050" y="21599"/>
                  </a:moveTo>
                  <a:cubicBezTo>
                    <a:pt x="5050" y="21599"/>
                    <a:pt x="-4632" y="15218"/>
                    <a:pt x="2816" y="0"/>
                  </a:cubicBezTo>
                  <a:cubicBezTo>
                    <a:pt x="2816" y="0"/>
                    <a:pt x="4305" y="2454"/>
                    <a:pt x="5795" y="3436"/>
                  </a:cubicBezTo>
                  <a:cubicBezTo>
                    <a:pt x="10636" y="7363"/>
                    <a:pt x="16968" y="17181"/>
                    <a:pt x="5050" y="21599"/>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17453" name="AutoShape 29"/>
            <p:cNvSpPr>
              <a:spLocks/>
            </p:cNvSpPr>
            <p:nvPr/>
          </p:nvSpPr>
          <p:spPr bwMode="auto">
            <a:xfrm>
              <a:off x="3866193" y="2436228"/>
              <a:ext cx="196591" cy="270341"/>
            </a:xfrm>
            <a:custGeom>
              <a:avLst/>
              <a:gdLst>
                <a:gd name="T0" fmla="*/ 2147483647 w 11448"/>
                <a:gd name="T1" fmla="*/ 2147483647 h 21600"/>
                <a:gd name="T2" fmla="*/ 2147483647 w 11448"/>
                <a:gd name="T3" fmla="*/ 2147483647 h 21600"/>
                <a:gd name="T4" fmla="*/ 2147483647 w 11448"/>
                <a:gd name="T5" fmla="*/ 2147483647 h 21600"/>
                <a:gd name="T6" fmla="*/ 2147483647 w 11448"/>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48" h="21600">
                  <a:moveTo>
                    <a:pt x="7668" y="21599"/>
                  </a:moveTo>
                  <a:cubicBezTo>
                    <a:pt x="7668" y="21599"/>
                    <a:pt x="-5291" y="21599"/>
                    <a:pt x="2485" y="0"/>
                  </a:cubicBezTo>
                  <a:cubicBezTo>
                    <a:pt x="2485" y="0"/>
                    <a:pt x="4212" y="3978"/>
                    <a:pt x="5940" y="5115"/>
                  </a:cubicBezTo>
                  <a:cubicBezTo>
                    <a:pt x="7668" y="6252"/>
                    <a:pt x="16308" y="17621"/>
                    <a:pt x="7668" y="21599"/>
                  </a:cubicBezTo>
                  <a:close/>
                </a:path>
              </a:pathLst>
            </a:custGeom>
            <a:solidFill>
              <a:srgbClr val="137EE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sp>
        <p:nvSpPr>
          <p:cNvPr id="17414" name="矩形 79"/>
          <p:cNvSpPr>
            <a:spLocks noChangeArrowheads="1"/>
          </p:cNvSpPr>
          <p:nvPr/>
        </p:nvSpPr>
        <p:spPr bwMode="auto">
          <a:xfrm>
            <a:off x="730250" y="2128838"/>
            <a:ext cx="2162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7415" name="矩形 80"/>
          <p:cNvSpPr>
            <a:spLocks noChangeArrowheads="1"/>
          </p:cNvSpPr>
          <p:nvPr/>
        </p:nvSpPr>
        <p:spPr bwMode="auto">
          <a:xfrm>
            <a:off x="723900" y="2857500"/>
            <a:ext cx="2162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7416" name="矩形 81"/>
          <p:cNvSpPr>
            <a:spLocks noChangeArrowheads="1"/>
          </p:cNvSpPr>
          <p:nvPr/>
        </p:nvSpPr>
        <p:spPr bwMode="auto">
          <a:xfrm>
            <a:off x="723900" y="3571875"/>
            <a:ext cx="21621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7417" name="矩形 88"/>
          <p:cNvSpPr>
            <a:spLocks noChangeArrowheads="1"/>
          </p:cNvSpPr>
          <p:nvPr/>
        </p:nvSpPr>
        <p:spPr bwMode="auto">
          <a:xfrm>
            <a:off x="6334125" y="2128838"/>
            <a:ext cx="21605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7418" name="矩形 89"/>
          <p:cNvSpPr>
            <a:spLocks noChangeArrowheads="1"/>
          </p:cNvSpPr>
          <p:nvPr/>
        </p:nvSpPr>
        <p:spPr bwMode="auto">
          <a:xfrm>
            <a:off x="6334125" y="2857500"/>
            <a:ext cx="21605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7419" name="矩形 90"/>
          <p:cNvSpPr>
            <a:spLocks noChangeArrowheads="1"/>
          </p:cNvSpPr>
          <p:nvPr/>
        </p:nvSpPr>
        <p:spPr bwMode="auto">
          <a:xfrm>
            <a:off x="6334125" y="3587750"/>
            <a:ext cx="21605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17420" name="矩形 3"/>
          <p:cNvSpPr>
            <a:spLocks noChangeArrowheads="1"/>
          </p:cNvSpPr>
          <p:nvPr/>
        </p:nvSpPr>
        <p:spPr bwMode="auto">
          <a:xfrm>
            <a:off x="2298700" y="1862138"/>
            <a:ext cx="587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优势</a:t>
            </a:r>
            <a:r>
              <a:rPr lang="en-US" altLang="zh-CN" sz="1200" b="1">
                <a:solidFill>
                  <a:srgbClr val="137EEC"/>
                </a:solidFill>
                <a:latin typeface="方正兰亭黑_GBK" pitchFamily="2" charset="-122"/>
                <a:ea typeface="方正兰亭黑_GBK" pitchFamily="2" charset="-122"/>
              </a:rPr>
              <a:t>1</a:t>
            </a:r>
            <a:endParaRPr lang="zh-CN" altLang="en-US" sz="1200" b="1">
              <a:solidFill>
                <a:srgbClr val="137EEC"/>
              </a:solidFill>
              <a:latin typeface="方正兰亭黑_GBK" pitchFamily="2" charset="-122"/>
              <a:ea typeface="方正兰亭黑_GBK" pitchFamily="2" charset="-122"/>
            </a:endParaRPr>
          </a:p>
        </p:txBody>
      </p:sp>
      <p:sp>
        <p:nvSpPr>
          <p:cNvPr id="17421" name="矩形 91"/>
          <p:cNvSpPr>
            <a:spLocks noChangeArrowheads="1"/>
          </p:cNvSpPr>
          <p:nvPr/>
        </p:nvSpPr>
        <p:spPr bwMode="auto">
          <a:xfrm>
            <a:off x="2300288" y="2582863"/>
            <a:ext cx="5857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优势</a:t>
            </a:r>
            <a:r>
              <a:rPr lang="en-US" altLang="zh-CN" sz="1200" b="1">
                <a:solidFill>
                  <a:srgbClr val="137EEC"/>
                </a:solidFill>
                <a:latin typeface="方正兰亭黑_GBK" pitchFamily="2" charset="-122"/>
                <a:ea typeface="方正兰亭黑_GBK" pitchFamily="2" charset="-122"/>
              </a:rPr>
              <a:t>3</a:t>
            </a:r>
            <a:endParaRPr lang="zh-CN" altLang="en-US" sz="1200" b="1">
              <a:solidFill>
                <a:srgbClr val="137EEC"/>
              </a:solidFill>
              <a:latin typeface="方正兰亭黑_GBK" pitchFamily="2" charset="-122"/>
              <a:ea typeface="方正兰亭黑_GBK" pitchFamily="2" charset="-122"/>
            </a:endParaRPr>
          </a:p>
        </p:txBody>
      </p:sp>
      <p:sp>
        <p:nvSpPr>
          <p:cNvPr id="17422" name="矩形 92"/>
          <p:cNvSpPr>
            <a:spLocks noChangeArrowheads="1"/>
          </p:cNvSpPr>
          <p:nvPr/>
        </p:nvSpPr>
        <p:spPr bwMode="auto">
          <a:xfrm>
            <a:off x="2281238" y="3309938"/>
            <a:ext cx="5857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优势</a:t>
            </a:r>
            <a:r>
              <a:rPr lang="en-US" altLang="zh-CN" sz="1200" b="1">
                <a:solidFill>
                  <a:srgbClr val="137EEC"/>
                </a:solidFill>
                <a:latin typeface="方正兰亭黑_GBK" pitchFamily="2" charset="-122"/>
                <a:ea typeface="方正兰亭黑_GBK" pitchFamily="2" charset="-122"/>
              </a:rPr>
              <a:t>5</a:t>
            </a:r>
            <a:endParaRPr lang="zh-CN" altLang="en-US" sz="1200" b="1">
              <a:solidFill>
                <a:srgbClr val="137EEC"/>
              </a:solidFill>
              <a:latin typeface="方正兰亭黑_GBK" pitchFamily="2" charset="-122"/>
              <a:ea typeface="方正兰亭黑_GBK" pitchFamily="2" charset="-122"/>
            </a:endParaRPr>
          </a:p>
        </p:txBody>
      </p:sp>
      <p:sp>
        <p:nvSpPr>
          <p:cNvPr id="17423" name="矩形 93"/>
          <p:cNvSpPr>
            <a:spLocks noChangeArrowheads="1"/>
          </p:cNvSpPr>
          <p:nvPr/>
        </p:nvSpPr>
        <p:spPr bwMode="auto">
          <a:xfrm>
            <a:off x="6334125" y="1865313"/>
            <a:ext cx="5826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优势</a:t>
            </a:r>
            <a:r>
              <a:rPr lang="en-US" altLang="zh-CN" sz="1200" b="1">
                <a:solidFill>
                  <a:srgbClr val="137EEC"/>
                </a:solidFill>
                <a:latin typeface="方正兰亭黑_GBK" pitchFamily="2" charset="-122"/>
                <a:ea typeface="方正兰亭黑_GBK" pitchFamily="2" charset="-122"/>
              </a:rPr>
              <a:t>2</a:t>
            </a:r>
            <a:endParaRPr lang="zh-CN" altLang="en-US" sz="1200" b="1">
              <a:solidFill>
                <a:srgbClr val="137EEC"/>
              </a:solidFill>
              <a:latin typeface="方正兰亭黑_GBK" pitchFamily="2" charset="-122"/>
              <a:ea typeface="方正兰亭黑_GBK" pitchFamily="2" charset="-122"/>
            </a:endParaRPr>
          </a:p>
        </p:txBody>
      </p:sp>
      <p:sp>
        <p:nvSpPr>
          <p:cNvPr id="17424" name="矩形 94"/>
          <p:cNvSpPr>
            <a:spLocks noChangeArrowheads="1"/>
          </p:cNvSpPr>
          <p:nvPr/>
        </p:nvSpPr>
        <p:spPr bwMode="auto">
          <a:xfrm>
            <a:off x="6334125" y="2586038"/>
            <a:ext cx="585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优势</a:t>
            </a:r>
            <a:r>
              <a:rPr lang="en-US" altLang="zh-CN" sz="1200" b="1">
                <a:solidFill>
                  <a:srgbClr val="137EEC"/>
                </a:solidFill>
                <a:latin typeface="方正兰亭黑_GBK" pitchFamily="2" charset="-122"/>
                <a:ea typeface="方正兰亭黑_GBK" pitchFamily="2" charset="-122"/>
              </a:rPr>
              <a:t>4</a:t>
            </a:r>
            <a:endParaRPr lang="zh-CN" altLang="en-US" sz="1200" b="1">
              <a:solidFill>
                <a:srgbClr val="137EEC"/>
              </a:solidFill>
              <a:latin typeface="方正兰亭黑_GBK" pitchFamily="2" charset="-122"/>
              <a:ea typeface="方正兰亭黑_GBK" pitchFamily="2" charset="-122"/>
            </a:endParaRPr>
          </a:p>
        </p:txBody>
      </p:sp>
      <p:sp>
        <p:nvSpPr>
          <p:cNvPr id="17425" name="矩形 95"/>
          <p:cNvSpPr>
            <a:spLocks noChangeArrowheads="1"/>
          </p:cNvSpPr>
          <p:nvPr/>
        </p:nvSpPr>
        <p:spPr bwMode="auto">
          <a:xfrm>
            <a:off x="6334125" y="3314700"/>
            <a:ext cx="5857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优势</a:t>
            </a:r>
            <a:r>
              <a:rPr lang="en-US" altLang="zh-CN" sz="1200" b="1">
                <a:solidFill>
                  <a:srgbClr val="137EEC"/>
                </a:solidFill>
                <a:latin typeface="方正兰亭黑_GBK" pitchFamily="2" charset="-122"/>
                <a:ea typeface="方正兰亭黑_GBK" pitchFamily="2" charset="-122"/>
              </a:rPr>
              <a:t>6</a:t>
            </a:r>
            <a:endParaRPr lang="zh-CN" altLang="en-US" sz="1200" b="1">
              <a:solidFill>
                <a:srgbClr val="137EEC"/>
              </a:solidFill>
              <a:latin typeface="方正兰亭黑_GBK" pitchFamily="2" charset="-122"/>
              <a:ea typeface="方正兰亭黑_GBK" pitchFamily="2" charset="-122"/>
            </a:endParaRP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1233488"/>
            <a:ext cx="9144000" cy="2581275"/>
          </a:xfrm>
          <a:prstGeom prst="rect">
            <a:avLst/>
          </a:prstGeom>
          <a:solidFill>
            <a:srgbClr val="202C3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white"/>
              </a:solidFill>
            </a:endParaRPr>
          </a:p>
        </p:txBody>
      </p:sp>
      <p:sp>
        <p:nvSpPr>
          <p:cNvPr id="2" name="同心圆 1"/>
          <p:cNvSpPr/>
          <p:nvPr/>
        </p:nvSpPr>
        <p:spPr>
          <a:xfrm>
            <a:off x="1020763" y="1962150"/>
            <a:ext cx="1309687" cy="1309688"/>
          </a:xfrm>
          <a:prstGeom prst="donut">
            <a:avLst>
              <a:gd name="adj" fmla="val 17619"/>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black"/>
              </a:solidFill>
            </a:endParaRPr>
          </a:p>
        </p:txBody>
      </p:sp>
      <p:sp>
        <p:nvSpPr>
          <p:cNvPr id="18436" name="文本框 8"/>
          <p:cNvSpPr txBox="1">
            <a:spLocks noChangeArrowheads="1"/>
          </p:cNvSpPr>
          <p:nvPr/>
        </p:nvSpPr>
        <p:spPr bwMode="auto">
          <a:xfrm>
            <a:off x="1331913" y="2324100"/>
            <a:ext cx="6842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3200" b="1">
                <a:solidFill>
                  <a:srgbClr val="FFFFFF"/>
                </a:solidFill>
                <a:latin typeface="方正兰亭黑_GBK" pitchFamily="2" charset="-122"/>
                <a:ea typeface="方正兰亭黑_GBK" pitchFamily="2" charset="-122"/>
              </a:rPr>
              <a:t>03</a:t>
            </a:r>
            <a:endParaRPr lang="zh-CN" altLang="en-US" sz="3200" b="1">
              <a:solidFill>
                <a:srgbClr val="FFFFFF"/>
              </a:solidFill>
              <a:latin typeface="方正兰亭黑_GBK" pitchFamily="2" charset="-122"/>
              <a:ea typeface="方正兰亭黑_GBK" pitchFamily="2" charset="-122"/>
            </a:endParaRPr>
          </a:p>
        </p:txBody>
      </p:sp>
      <p:sp>
        <p:nvSpPr>
          <p:cNvPr id="18437" name="文本框 8"/>
          <p:cNvSpPr txBox="1">
            <a:spLocks noChangeArrowheads="1"/>
          </p:cNvSpPr>
          <p:nvPr/>
        </p:nvSpPr>
        <p:spPr bwMode="auto">
          <a:xfrm>
            <a:off x="2484438" y="2201863"/>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rgbClr val="FFFFFF"/>
                </a:solidFill>
                <a:latin typeface="方正兰亭黑_GBK" pitchFamily="2" charset="-122"/>
                <a:ea typeface="方正兰亭黑_GBK" pitchFamily="2" charset="-122"/>
              </a:rPr>
              <a:t>市场分析</a:t>
            </a:r>
          </a:p>
        </p:txBody>
      </p:sp>
      <p:sp>
        <p:nvSpPr>
          <p:cNvPr id="18438" name="TextBox 46"/>
          <p:cNvSpPr txBox="1">
            <a:spLocks noChangeArrowheads="1"/>
          </p:cNvSpPr>
          <p:nvPr/>
        </p:nvSpPr>
        <p:spPr bwMode="auto">
          <a:xfrm>
            <a:off x="2479675" y="2571750"/>
            <a:ext cx="4184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7" name="直接连接符 6"/>
          <p:cNvCxnSpPr/>
          <p:nvPr/>
        </p:nvCxnSpPr>
        <p:spPr>
          <a:xfrm>
            <a:off x="2552700" y="2571750"/>
            <a:ext cx="3989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8"/>
          <p:cNvSpPr txBox="1">
            <a:spLocks noChangeArrowheads="1"/>
          </p:cNvSpPr>
          <p:nvPr/>
        </p:nvSpPr>
        <p:spPr bwMode="auto">
          <a:xfrm>
            <a:off x="3624263" y="303213"/>
            <a:ext cx="1895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3.1</a:t>
            </a:r>
            <a:r>
              <a:rPr lang="zh-CN" altLang="en-US" sz="2400" b="1">
                <a:solidFill>
                  <a:srgbClr val="137EEC"/>
                </a:solidFill>
                <a:latin typeface="方正兰亭黑_GBK" pitchFamily="2" charset="-122"/>
                <a:ea typeface="方正兰亭黑_GBK" pitchFamily="2" charset="-122"/>
              </a:rPr>
              <a:t>市场分析</a:t>
            </a:r>
          </a:p>
        </p:txBody>
      </p:sp>
      <p:sp>
        <p:nvSpPr>
          <p:cNvPr id="19459"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9461" name="图片 2"/>
          <p:cNvPicPr>
            <a:picLocks noChangeAspect="1"/>
          </p:cNvPicPr>
          <p:nvPr/>
        </p:nvPicPr>
        <p:blipFill>
          <a:blip r:embed="rId2">
            <a:extLst>
              <a:ext uri="{28A0092B-C50C-407E-A947-70E740481C1C}">
                <a14:useLocalDpi xmlns:a14="http://schemas.microsoft.com/office/drawing/2010/main" val="0"/>
              </a:ext>
            </a:extLst>
          </a:blip>
          <a:srcRect l="16667" r="16667"/>
          <a:stretch>
            <a:fillRect/>
          </a:stretch>
        </p:blipFill>
        <p:spPr bwMode="auto">
          <a:xfrm>
            <a:off x="3192463" y="1646238"/>
            <a:ext cx="1335087"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图片 3"/>
          <p:cNvPicPr>
            <a:picLocks noChangeAspect="1"/>
          </p:cNvPicPr>
          <p:nvPr/>
        </p:nvPicPr>
        <p:blipFill>
          <a:blip r:embed="rId3">
            <a:extLst>
              <a:ext uri="{28A0092B-C50C-407E-A947-70E740481C1C}">
                <a14:useLocalDpi xmlns:a14="http://schemas.microsoft.com/office/drawing/2010/main" val="0"/>
              </a:ext>
            </a:extLst>
          </a:blip>
          <a:srcRect l="16667" r="16667"/>
          <a:stretch>
            <a:fillRect/>
          </a:stretch>
        </p:blipFill>
        <p:spPr bwMode="auto">
          <a:xfrm>
            <a:off x="4618038" y="1646238"/>
            <a:ext cx="133667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图片 4"/>
          <p:cNvPicPr>
            <a:picLocks noChangeAspect="1"/>
          </p:cNvPicPr>
          <p:nvPr/>
        </p:nvPicPr>
        <p:blipFill>
          <a:blip r:embed="rId4">
            <a:extLst>
              <a:ext uri="{28A0092B-C50C-407E-A947-70E740481C1C}">
                <a14:useLocalDpi xmlns:a14="http://schemas.microsoft.com/office/drawing/2010/main" val="0"/>
              </a:ext>
            </a:extLst>
          </a:blip>
          <a:srcRect l="16667" r="16667"/>
          <a:stretch>
            <a:fillRect/>
          </a:stretch>
        </p:blipFill>
        <p:spPr bwMode="auto">
          <a:xfrm>
            <a:off x="3192463" y="3074988"/>
            <a:ext cx="1335087"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图片 5"/>
          <p:cNvPicPr>
            <a:picLocks noChangeAspect="1"/>
          </p:cNvPicPr>
          <p:nvPr/>
        </p:nvPicPr>
        <p:blipFill>
          <a:blip r:embed="rId5">
            <a:extLst>
              <a:ext uri="{28A0092B-C50C-407E-A947-70E740481C1C}">
                <a14:useLocalDpi xmlns:a14="http://schemas.microsoft.com/office/drawing/2010/main" val="0"/>
              </a:ext>
            </a:extLst>
          </a:blip>
          <a:srcRect l="16667" r="16667"/>
          <a:stretch>
            <a:fillRect/>
          </a:stretch>
        </p:blipFill>
        <p:spPr bwMode="auto">
          <a:xfrm>
            <a:off x="4618038" y="3074988"/>
            <a:ext cx="1336675"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4159250" y="2617788"/>
            <a:ext cx="368300" cy="369887"/>
          </a:xfrm>
          <a:prstGeom prst="rect">
            <a:avLst/>
          </a:prstGeom>
          <a:solidFill>
            <a:srgbClr val="1C27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45" name="矩形 44"/>
          <p:cNvSpPr/>
          <p:nvPr/>
        </p:nvSpPr>
        <p:spPr>
          <a:xfrm>
            <a:off x="4618038" y="2617788"/>
            <a:ext cx="369887" cy="369887"/>
          </a:xfrm>
          <a:prstGeom prst="rect">
            <a:avLst/>
          </a:prstGeom>
          <a:solidFill>
            <a:srgbClr val="1C27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46" name="矩形 45"/>
          <p:cNvSpPr/>
          <p:nvPr/>
        </p:nvSpPr>
        <p:spPr>
          <a:xfrm>
            <a:off x="4159250" y="3070225"/>
            <a:ext cx="368300" cy="369888"/>
          </a:xfrm>
          <a:prstGeom prst="rect">
            <a:avLst/>
          </a:prstGeom>
          <a:solidFill>
            <a:srgbClr val="1C27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47" name="矩形 46"/>
          <p:cNvSpPr/>
          <p:nvPr/>
        </p:nvSpPr>
        <p:spPr>
          <a:xfrm>
            <a:off x="4613275" y="3070225"/>
            <a:ext cx="369888" cy="369888"/>
          </a:xfrm>
          <a:prstGeom prst="rect">
            <a:avLst/>
          </a:prstGeom>
          <a:solidFill>
            <a:srgbClr val="1C27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9469" name="矩形 33"/>
          <p:cNvSpPr>
            <a:spLocks noChangeArrowheads="1"/>
          </p:cNvSpPr>
          <p:nvPr/>
        </p:nvSpPr>
        <p:spPr bwMode="auto">
          <a:xfrm>
            <a:off x="4170363" y="2674938"/>
            <a:ext cx="3571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chemeClr val="bg1"/>
                </a:solidFill>
                <a:latin typeface="方正兰亭黑_GBK" pitchFamily="2" charset="-122"/>
                <a:ea typeface="方正兰亭黑_GBK" pitchFamily="2" charset="-122"/>
              </a:rPr>
              <a:t>01</a:t>
            </a:r>
            <a:endParaRPr lang="zh-CN" altLang="en-US" sz="1100" b="1">
              <a:solidFill>
                <a:schemeClr val="bg1"/>
              </a:solidFill>
              <a:latin typeface="方正兰亭黑_GBK" pitchFamily="2" charset="-122"/>
              <a:ea typeface="方正兰亭黑_GBK" pitchFamily="2" charset="-122"/>
            </a:endParaRPr>
          </a:p>
        </p:txBody>
      </p:sp>
      <p:sp>
        <p:nvSpPr>
          <p:cNvPr id="19470" name="矩形 47"/>
          <p:cNvSpPr>
            <a:spLocks noChangeArrowheads="1"/>
          </p:cNvSpPr>
          <p:nvPr/>
        </p:nvSpPr>
        <p:spPr bwMode="auto">
          <a:xfrm>
            <a:off x="4619625" y="2674938"/>
            <a:ext cx="355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chemeClr val="bg1"/>
                </a:solidFill>
                <a:latin typeface="方正兰亭黑_GBK" pitchFamily="2" charset="-122"/>
                <a:ea typeface="方正兰亭黑_GBK" pitchFamily="2" charset="-122"/>
              </a:rPr>
              <a:t>02</a:t>
            </a:r>
            <a:endParaRPr lang="zh-CN" altLang="en-US" sz="1100" b="1">
              <a:solidFill>
                <a:schemeClr val="bg1"/>
              </a:solidFill>
              <a:latin typeface="方正兰亭黑_GBK" pitchFamily="2" charset="-122"/>
              <a:ea typeface="方正兰亭黑_GBK" pitchFamily="2" charset="-122"/>
            </a:endParaRPr>
          </a:p>
        </p:txBody>
      </p:sp>
      <p:sp>
        <p:nvSpPr>
          <p:cNvPr id="19471" name="矩形 48"/>
          <p:cNvSpPr>
            <a:spLocks noChangeArrowheads="1"/>
          </p:cNvSpPr>
          <p:nvPr/>
        </p:nvSpPr>
        <p:spPr bwMode="auto">
          <a:xfrm>
            <a:off x="4619625" y="3081338"/>
            <a:ext cx="3571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chemeClr val="bg1"/>
                </a:solidFill>
                <a:latin typeface="方正兰亭黑_GBK" pitchFamily="2" charset="-122"/>
                <a:ea typeface="方正兰亭黑_GBK" pitchFamily="2" charset="-122"/>
              </a:rPr>
              <a:t>04</a:t>
            </a:r>
            <a:endParaRPr lang="zh-CN" altLang="en-US" sz="1100" b="1">
              <a:solidFill>
                <a:schemeClr val="bg1"/>
              </a:solidFill>
              <a:latin typeface="方正兰亭黑_GBK" pitchFamily="2" charset="-122"/>
              <a:ea typeface="方正兰亭黑_GBK" pitchFamily="2" charset="-122"/>
            </a:endParaRPr>
          </a:p>
        </p:txBody>
      </p:sp>
      <p:sp>
        <p:nvSpPr>
          <p:cNvPr id="19472" name="矩形 49"/>
          <p:cNvSpPr>
            <a:spLocks noChangeArrowheads="1"/>
          </p:cNvSpPr>
          <p:nvPr/>
        </p:nvSpPr>
        <p:spPr bwMode="auto">
          <a:xfrm>
            <a:off x="4165600" y="3081338"/>
            <a:ext cx="355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chemeClr val="bg1"/>
                </a:solidFill>
                <a:latin typeface="方正兰亭黑_GBK" pitchFamily="2" charset="-122"/>
                <a:ea typeface="方正兰亭黑_GBK" pitchFamily="2" charset="-122"/>
              </a:rPr>
              <a:t>03</a:t>
            </a:r>
            <a:endParaRPr lang="zh-CN" altLang="en-US" sz="1100" b="1">
              <a:solidFill>
                <a:schemeClr val="bg1"/>
              </a:solidFill>
              <a:latin typeface="方正兰亭黑_GBK" pitchFamily="2" charset="-122"/>
              <a:ea typeface="方正兰亭黑_GBK" pitchFamily="2" charset="-122"/>
            </a:endParaRPr>
          </a:p>
        </p:txBody>
      </p:sp>
      <p:sp>
        <p:nvSpPr>
          <p:cNvPr id="19473" name="TextBox 46"/>
          <p:cNvSpPr txBox="1">
            <a:spLocks noChangeArrowheads="1"/>
          </p:cNvSpPr>
          <p:nvPr/>
        </p:nvSpPr>
        <p:spPr bwMode="auto">
          <a:xfrm>
            <a:off x="1604963" y="2116138"/>
            <a:ext cx="15430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74" name="TextBox 46"/>
          <p:cNvSpPr txBox="1">
            <a:spLocks noChangeArrowheads="1"/>
          </p:cNvSpPr>
          <p:nvPr/>
        </p:nvSpPr>
        <p:spPr bwMode="auto">
          <a:xfrm>
            <a:off x="1604963" y="3475038"/>
            <a:ext cx="15430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75" name="TextBox 46"/>
          <p:cNvSpPr txBox="1">
            <a:spLocks noChangeArrowheads="1"/>
          </p:cNvSpPr>
          <p:nvPr/>
        </p:nvSpPr>
        <p:spPr bwMode="auto">
          <a:xfrm>
            <a:off x="6043613" y="2117725"/>
            <a:ext cx="1543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76" name="TextBox 46"/>
          <p:cNvSpPr txBox="1">
            <a:spLocks noChangeArrowheads="1"/>
          </p:cNvSpPr>
          <p:nvPr/>
        </p:nvSpPr>
        <p:spPr bwMode="auto">
          <a:xfrm>
            <a:off x="6043613" y="3476625"/>
            <a:ext cx="1543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77" name="矩形 54"/>
          <p:cNvSpPr>
            <a:spLocks noChangeArrowheads="1"/>
          </p:cNvSpPr>
          <p:nvPr/>
        </p:nvSpPr>
        <p:spPr bwMode="auto">
          <a:xfrm>
            <a:off x="1604963" y="1908175"/>
            <a:ext cx="587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分析</a:t>
            </a:r>
            <a:r>
              <a:rPr lang="en-US" altLang="zh-CN" sz="1200" b="1">
                <a:solidFill>
                  <a:srgbClr val="137EEC"/>
                </a:solidFill>
                <a:latin typeface="方正兰亭黑_GBK" pitchFamily="2" charset="-122"/>
                <a:ea typeface="方正兰亭黑_GBK" pitchFamily="2" charset="-122"/>
              </a:rPr>
              <a:t>1</a:t>
            </a:r>
            <a:endParaRPr lang="zh-CN" altLang="en-US" sz="1200" b="1">
              <a:solidFill>
                <a:srgbClr val="137EEC"/>
              </a:solidFill>
              <a:latin typeface="方正兰亭黑_GBK" pitchFamily="2" charset="-122"/>
              <a:ea typeface="方正兰亭黑_GBK" pitchFamily="2" charset="-122"/>
            </a:endParaRPr>
          </a:p>
        </p:txBody>
      </p:sp>
      <p:sp>
        <p:nvSpPr>
          <p:cNvPr id="19478" name="矩形 55"/>
          <p:cNvSpPr>
            <a:spLocks noChangeArrowheads="1"/>
          </p:cNvSpPr>
          <p:nvPr/>
        </p:nvSpPr>
        <p:spPr bwMode="auto">
          <a:xfrm>
            <a:off x="6043613" y="1903413"/>
            <a:ext cx="58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分析</a:t>
            </a:r>
            <a:r>
              <a:rPr lang="en-US" altLang="zh-CN" sz="1200" b="1">
                <a:solidFill>
                  <a:srgbClr val="137EEC"/>
                </a:solidFill>
                <a:latin typeface="方正兰亭黑_GBK" pitchFamily="2" charset="-122"/>
                <a:ea typeface="方正兰亭黑_GBK" pitchFamily="2" charset="-122"/>
              </a:rPr>
              <a:t>2</a:t>
            </a:r>
            <a:endParaRPr lang="zh-CN" altLang="en-US" sz="1200" b="1">
              <a:solidFill>
                <a:srgbClr val="137EEC"/>
              </a:solidFill>
              <a:latin typeface="方正兰亭黑_GBK" pitchFamily="2" charset="-122"/>
              <a:ea typeface="方正兰亭黑_GBK" pitchFamily="2" charset="-122"/>
            </a:endParaRPr>
          </a:p>
        </p:txBody>
      </p:sp>
      <p:sp>
        <p:nvSpPr>
          <p:cNvPr id="19479" name="矩形 56"/>
          <p:cNvSpPr>
            <a:spLocks noChangeArrowheads="1"/>
          </p:cNvSpPr>
          <p:nvPr/>
        </p:nvSpPr>
        <p:spPr bwMode="auto">
          <a:xfrm>
            <a:off x="1635125" y="3278188"/>
            <a:ext cx="584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分析</a:t>
            </a:r>
            <a:r>
              <a:rPr lang="en-US" altLang="zh-CN" sz="1200" b="1">
                <a:solidFill>
                  <a:srgbClr val="137EEC"/>
                </a:solidFill>
                <a:latin typeface="方正兰亭黑_GBK" pitchFamily="2" charset="-122"/>
                <a:ea typeface="方正兰亭黑_GBK" pitchFamily="2" charset="-122"/>
              </a:rPr>
              <a:t>3</a:t>
            </a:r>
            <a:endParaRPr lang="zh-CN" altLang="en-US" sz="1200" b="1">
              <a:solidFill>
                <a:srgbClr val="137EEC"/>
              </a:solidFill>
              <a:latin typeface="方正兰亭黑_GBK" pitchFamily="2" charset="-122"/>
              <a:ea typeface="方正兰亭黑_GBK" pitchFamily="2" charset="-122"/>
            </a:endParaRPr>
          </a:p>
        </p:txBody>
      </p:sp>
      <p:sp>
        <p:nvSpPr>
          <p:cNvPr id="19480" name="矩形 57"/>
          <p:cNvSpPr>
            <a:spLocks noChangeArrowheads="1"/>
          </p:cNvSpPr>
          <p:nvPr/>
        </p:nvSpPr>
        <p:spPr bwMode="auto">
          <a:xfrm>
            <a:off x="6096000" y="3268663"/>
            <a:ext cx="5857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137EEC"/>
                </a:solidFill>
                <a:latin typeface="方正兰亭黑_GBK" pitchFamily="2" charset="-122"/>
                <a:ea typeface="方正兰亭黑_GBK" pitchFamily="2" charset="-122"/>
              </a:rPr>
              <a:t>分析</a:t>
            </a:r>
            <a:r>
              <a:rPr lang="en-US" altLang="zh-CN" sz="1200" b="1">
                <a:solidFill>
                  <a:srgbClr val="137EEC"/>
                </a:solidFill>
                <a:latin typeface="方正兰亭黑_GBK" pitchFamily="2" charset="-122"/>
                <a:ea typeface="方正兰亭黑_GBK" pitchFamily="2" charset="-122"/>
              </a:rPr>
              <a:t>4</a:t>
            </a:r>
            <a:endParaRPr lang="zh-CN" altLang="en-US" sz="1200" b="1">
              <a:solidFill>
                <a:srgbClr val="137EEC"/>
              </a:solidFill>
              <a:latin typeface="方正兰亭黑_GBK" pitchFamily="2" charset="-122"/>
              <a:ea typeface="方正兰亭黑_GBK" pitchFamily="2" charset="-122"/>
            </a:endParaRPr>
          </a:p>
        </p:txBody>
      </p:sp>
    </p:spTree>
  </p:cSld>
  <p:clrMapOvr>
    <a:masterClrMapping/>
  </p:clrMapOvr>
  <p:transition spd="slow">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8"/>
          <p:cNvSpPr txBox="1">
            <a:spLocks noChangeArrowheads="1"/>
          </p:cNvSpPr>
          <p:nvPr/>
        </p:nvSpPr>
        <p:spPr bwMode="auto">
          <a:xfrm>
            <a:off x="3624263" y="303213"/>
            <a:ext cx="1895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3.1</a:t>
            </a:r>
            <a:r>
              <a:rPr lang="zh-CN" altLang="en-US" sz="2400" b="1">
                <a:solidFill>
                  <a:srgbClr val="137EEC"/>
                </a:solidFill>
                <a:latin typeface="方正兰亭黑_GBK" pitchFamily="2" charset="-122"/>
                <a:ea typeface="方正兰亭黑_GBK" pitchFamily="2" charset="-122"/>
              </a:rPr>
              <a:t>市场分析</a:t>
            </a:r>
          </a:p>
        </p:txBody>
      </p:sp>
      <p:sp>
        <p:nvSpPr>
          <p:cNvPr id="20483"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0485" name="Group 9"/>
          <p:cNvGrpSpPr>
            <a:grpSpLocks/>
          </p:cNvGrpSpPr>
          <p:nvPr/>
        </p:nvGrpSpPr>
        <p:grpSpPr bwMode="auto">
          <a:xfrm>
            <a:off x="733425" y="1592263"/>
            <a:ext cx="3097213" cy="2516187"/>
            <a:chOff x="0" y="-1"/>
            <a:chExt cx="2823039" cy="2516956"/>
          </a:xfrm>
        </p:grpSpPr>
        <p:sp>
          <p:nvSpPr>
            <p:cNvPr id="38" name="AutoShape 10"/>
            <p:cNvSpPr>
              <a:spLocks/>
            </p:cNvSpPr>
            <p:nvPr/>
          </p:nvSpPr>
          <p:spPr bwMode="auto">
            <a:xfrm>
              <a:off x="0" y="1630859"/>
              <a:ext cx="2195054" cy="886096"/>
            </a:xfrm>
            <a:custGeom>
              <a:avLst/>
              <a:gdLst>
                <a:gd name="T0" fmla="*/ 1097195 w 21600"/>
                <a:gd name="T1" fmla="*/ 443234 h 21600"/>
                <a:gd name="T2" fmla="*/ 1097195 w 21600"/>
                <a:gd name="T3" fmla="*/ 443234 h 21600"/>
                <a:gd name="T4" fmla="*/ 1097195 w 21600"/>
                <a:gd name="T5" fmla="*/ 443234 h 21600"/>
                <a:gd name="T6" fmla="*/ 1097195 w 21600"/>
                <a:gd name="T7" fmla="*/ 44323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90" y="0"/>
                  </a:moveTo>
                  <a:lnTo>
                    <a:pt x="1332" y="13223"/>
                  </a:lnTo>
                  <a:lnTo>
                    <a:pt x="0" y="21599"/>
                  </a:lnTo>
                  <a:lnTo>
                    <a:pt x="21600" y="8376"/>
                  </a:lnTo>
                  <a:lnTo>
                    <a:pt x="20290" y="0"/>
                  </a:lnTo>
                  <a:close/>
                </a:path>
              </a:pathLst>
            </a:custGeom>
            <a:solidFill>
              <a:srgbClr val="0C519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39" name="AutoShape 11"/>
            <p:cNvSpPr>
              <a:spLocks/>
            </p:cNvSpPr>
            <p:nvPr/>
          </p:nvSpPr>
          <p:spPr bwMode="auto">
            <a:xfrm>
              <a:off x="211258" y="1089357"/>
              <a:ext cx="1773985" cy="884507"/>
            </a:xfrm>
            <a:custGeom>
              <a:avLst/>
              <a:gdLst>
                <a:gd name="T0" fmla="*/ 887056 w 21600"/>
                <a:gd name="T1" fmla="*/ 442646 h 21600"/>
                <a:gd name="T2" fmla="*/ 887056 w 21600"/>
                <a:gd name="T3" fmla="*/ 442646 h 21600"/>
                <a:gd name="T4" fmla="*/ 887056 w 21600"/>
                <a:gd name="T5" fmla="*/ 442646 h 21600"/>
                <a:gd name="T6" fmla="*/ 887056 w 21600"/>
                <a:gd name="T7" fmla="*/ 442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66" y="0"/>
                  </a:moveTo>
                  <a:lnTo>
                    <a:pt x="1619" y="13212"/>
                  </a:lnTo>
                  <a:lnTo>
                    <a:pt x="0" y="21600"/>
                  </a:lnTo>
                  <a:lnTo>
                    <a:pt x="21600" y="8329"/>
                  </a:lnTo>
                  <a:lnTo>
                    <a:pt x="19966" y="0"/>
                  </a:lnTo>
                  <a:close/>
                </a:path>
              </a:pathLst>
            </a:custGeom>
            <a:solidFill>
              <a:srgbClr val="0C519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0" name="AutoShape 12"/>
            <p:cNvSpPr>
              <a:spLocks/>
            </p:cNvSpPr>
            <p:nvPr/>
          </p:nvSpPr>
          <p:spPr bwMode="auto">
            <a:xfrm>
              <a:off x="422515" y="546266"/>
              <a:ext cx="1351470" cy="884507"/>
            </a:xfrm>
            <a:custGeom>
              <a:avLst/>
              <a:gdLst>
                <a:gd name="T0" fmla="*/ 675741 w 21600"/>
                <a:gd name="T1" fmla="*/ 442057 h 21600"/>
                <a:gd name="T2" fmla="*/ 675741 w 21600"/>
                <a:gd name="T3" fmla="*/ 442057 h 21600"/>
                <a:gd name="T4" fmla="*/ 675741 w 21600"/>
                <a:gd name="T5" fmla="*/ 442057 h 21600"/>
                <a:gd name="T6" fmla="*/ 675741 w 21600"/>
                <a:gd name="T7" fmla="*/ 4420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473" y="0"/>
                  </a:moveTo>
                  <a:lnTo>
                    <a:pt x="2107" y="13259"/>
                  </a:lnTo>
                  <a:lnTo>
                    <a:pt x="0" y="21600"/>
                  </a:lnTo>
                  <a:lnTo>
                    <a:pt x="21600" y="8369"/>
                  </a:lnTo>
                  <a:lnTo>
                    <a:pt x="19473" y="0"/>
                  </a:lnTo>
                  <a:close/>
                </a:path>
              </a:pathLst>
            </a:custGeom>
            <a:solidFill>
              <a:srgbClr val="0C519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1" name="AutoShape 13"/>
            <p:cNvSpPr>
              <a:spLocks/>
            </p:cNvSpPr>
            <p:nvPr/>
          </p:nvSpPr>
          <p:spPr bwMode="auto">
            <a:xfrm>
              <a:off x="633773" y="-1"/>
              <a:ext cx="928955" cy="889272"/>
            </a:xfrm>
            <a:custGeom>
              <a:avLst/>
              <a:gdLst>
                <a:gd name="T0" fmla="*/ 464425 w 21600"/>
                <a:gd name="T1" fmla="*/ 444412 h 21600"/>
                <a:gd name="T2" fmla="*/ 464425 w 21600"/>
                <a:gd name="T3" fmla="*/ 444412 h 21600"/>
                <a:gd name="T4" fmla="*/ 464425 w 21600"/>
                <a:gd name="T5" fmla="*/ 444412 h 21600"/>
                <a:gd name="T6" fmla="*/ 464425 w 21600"/>
                <a:gd name="T7" fmla="*/ 44441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479" y="0"/>
                  </a:moveTo>
                  <a:lnTo>
                    <a:pt x="3093" y="13274"/>
                  </a:lnTo>
                  <a:lnTo>
                    <a:pt x="0" y="21600"/>
                  </a:lnTo>
                  <a:lnTo>
                    <a:pt x="21599" y="8411"/>
                  </a:lnTo>
                  <a:lnTo>
                    <a:pt x="18479" y="0"/>
                  </a:lnTo>
                  <a:close/>
                </a:path>
              </a:pathLst>
            </a:custGeom>
            <a:solidFill>
              <a:srgbClr val="0C519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2" name="AutoShape 14"/>
            <p:cNvSpPr>
              <a:spLocks/>
            </p:cNvSpPr>
            <p:nvPr/>
          </p:nvSpPr>
          <p:spPr bwMode="auto">
            <a:xfrm>
              <a:off x="211258" y="1630859"/>
              <a:ext cx="1983796" cy="343005"/>
            </a:xfrm>
            <a:custGeom>
              <a:avLst/>
              <a:gdLst>
                <a:gd name="T0" fmla="*/ 991831 w 21600"/>
                <a:gd name="T1" fmla="*/ 171879 h 21600"/>
                <a:gd name="T2" fmla="*/ 991831 w 21600"/>
                <a:gd name="T3" fmla="*/ 171879 h 21600"/>
                <a:gd name="T4" fmla="*/ 991831 w 21600"/>
                <a:gd name="T5" fmla="*/ 171879 h 21600"/>
                <a:gd name="T6" fmla="*/ 991831 w 21600"/>
                <a:gd name="T7" fmla="*/ 17187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lnTo>
                    <a:pt x="20151" y="0"/>
                  </a:lnTo>
                  <a:lnTo>
                    <a:pt x="1448" y="0"/>
                  </a:lnTo>
                  <a:lnTo>
                    <a:pt x="0" y="21600"/>
                  </a:lnTo>
                  <a:lnTo>
                    <a:pt x="21599" y="21600"/>
                  </a:lnTo>
                  <a:close/>
                </a:path>
              </a:pathLst>
            </a:custGeom>
            <a:solidFill>
              <a:srgbClr val="137EE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3" name="AutoShape 15"/>
            <p:cNvSpPr>
              <a:spLocks/>
            </p:cNvSpPr>
            <p:nvPr/>
          </p:nvSpPr>
          <p:spPr bwMode="auto">
            <a:xfrm>
              <a:off x="422515" y="1089357"/>
              <a:ext cx="1562728" cy="341416"/>
            </a:xfrm>
            <a:custGeom>
              <a:avLst/>
              <a:gdLst>
                <a:gd name="T0" fmla="*/ 781104 w 21600"/>
                <a:gd name="T1" fmla="*/ 170702 h 21600"/>
                <a:gd name="T2" fmla="*/ 781104 w 21600"/>
                <a:gd name="T3" fmla="*/ 170702 h 21600"/>
                <a:gd name="T4" fmla="*/ 781104 w 21600"/>
                <a:gd name="T5" fmla="*/ 170702 h 21600"/>
                <a:gd name="T6" fmla="*/ 781104 w 21600"/>
                <a:gd name="T7" fmla="*/ 17070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23" y="0"/>
                  </a:moveTo>
                  <a:lnTo>
                    <a:pt x="0" y="21599"/>
                  </a:lnTo>
                  <a:lnTo>
                    <a:pt x="21600" y="21599"/>
                  </a:lnTo>
                  <a:lnTo>
                    <a:pt x="19744" y="0"/>
                  </a:lnTo>
                  <a:lnTo>
                    <a:pt x="1823" y="0"/>
                  </a:lnTo>
                  <a:close/>
                </a:path>
              </a:pathLst>
            </a:custGeom>
            <a:solidFill>
              <a:srgbClr val="137EE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44" name="AutoShape 16"/>
            <p:cNvSpPr>
              <a:spLocks/>
            </p:cNvSpPr>
            <p:nvPr/>
          </p:nvSpPr>
          <p:spPr bwMode="auto">
            <a:xfrm>
              <a:off x="843584" y="-1"/>
              <a:ext cx="719144" cy="346181"/>
            </a:xfrm>
            <a:custGeom>
              <a:avLst/>
              <a:gdLst>
                <a:gd name="T0" fmla="*/ 359061 w 21600"/>
                <a:gd name="T1" fmla="*/ 173056 h 21600"/>
                <a:gd name="T2" fmla="*/ 359061 w 21600"/>
                <a:gd name="T3" fmla="*/ 173056 h 21600"/>
                <a:gd name="T4" fmla="*/ 359061 w 21600"/>
                <a:gd name="T5" fmla="*/ 173056 h 21600"/>
                <a:gd name="T6" fmla="*/ 359061 w 21600"/>
                <a:gd name="T7" fmla="*/ 1730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599"/>
                  </a:moveTo>
                  <a:lnTo>
                    <a:pt x="17563" y="0"/>
                  </a:lnTo>
                  <a:lnTo>
                    <a:pt x="4072" y="0"/>
                  </a:lnTo>
                  <a:lnTo>
                    <a:pt x="0" y="21599"/>
                  </a:lnTo>
                  <a:lnTo>
                    <a:pt x="21599" y="21599"/>
                  </a:lnTo>
                  <a:close/>
                </a:path>
              </a:pathLst>
            </a:custGeom>
            <a:solidFill>
              <a:srgbClr val="137EE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5" name="AutoShape 17"/>
            <p:cNvSpPr>
              <a:spLocks/>
            </p:cNvSpPr>
            <p:nvPr/>
          </p:nvSpPr>
          <p:spPr bwMode="auto">
            <a:xfrm>
              <a:off x="633773" y="546266"/>
              <a:ext cx="1140212" cy="343005"/>
            </a:xfrm>
            <a:custGeom>
              <a:avLst/>
              <a:gdLst>
                <a:gd name="T0" fmla="*/ 570377 w 21600"/>
                <a:gd name="T1" fmla="*/ 171290 h 21600"/>
                <a:gd name="T2" fmla="*/ 570377 w 21600"/>
                <a:gd name="T3" fmla="*/ 171290 h 21600"/>
                <a:gd name="T4" fmla="*/ 570377 w 21600"/>
                <a:gd name="T5" fmla="*/ 171290 h 21600"/>
                <a:gd name="T6" fmla="*/ 570377 w 21600"/>
                <a:gd name="T7" fmla="*/ 1712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518" y="0"/>
                  </a:moveTo>
                  <a:lnTo>
                    <a:pt x="0" y="21600"/>
                  </a:lnTo>
                  <a:lnTo>
                    <a:pt x="21600" y="21600"/>
                  </a:lnTo>
                  <a:lnTo>
                    <a:pt x="19081" y="0"/>
                  </a:lnTo>
                  <a:lnTo>
                    <a:pt x="2518" y="0"/>
                  </a:lnTo>
                  <a:close/>
                </a:path>
              </a:pathLst>
            </a:custGeom>
            <a:solidFill>
              <a:srgbClr val="137EE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6" name="AutoShape 18"/>
            <p:cNvSpPr>
              <a:spLocks/>
            </p:cNvSpPr>
            <p:nvPr/>
          </p:nvSpPr>
          <p:spPr bwMode="auto">
            <a:xfrm>
              <a:off x="0" y="2173950"/>
              <a:ext cx="2404864" cy="343005"/>
            </a:xfrm>
            <a:custGeom>
              <a:avLst/>
              <a:gdLst>
                <a:gd name="T0" fmla="*/ 1202558 w 21600"/>
                <a:gd name="T1" fmla="*/ 171879 h 21600"/>
                <a:gd name="T2" fmla="*/ 1202558 w 21600"/>
                <a:gd name="T3" fmla="*/ 171879 h 21600"/>
                <a:gd name="T4" fmla="*/ 1202558 w 21600"/>
                <a:gd name="T5" fmla="*/ 171879 h 21600"/>
                <a:gd name="T6" fmla="*/ 1202558 w 21600"/>
                <a:gd name="T7" fmla="*/ 17187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 y="0"/>
                  </a:moveTo>
                  <a:lnTo>
                    <a:pt x="0" y="21600"/>
                  </a:lnTo>
                  <a:lnTo>
                    <a:pt x="21600" y="21600"/>
                  </a:lnTo>
                  <a:lnTo>
                    <a:pt x="20405" y="0"/>
                  </a:lnTo>
                  <a:lnTo>
                    <a:pt x="1215" y="0"/>
                  </a:lnTo>
                  <a:close/>
                </a:path>
              </a:pathLst>
            </a:custGeom>
            <a:solidFill>
              <a:srgbClr val="137EE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7" name="AutoShape 19"/>
            <p:cNvSpPr>
              <a:spLocks/>
            </p:cNvSpPr>
            <p:nvPr/>
          </p:nvSpPr>
          <p:spPr bwMode="auto">
            <a:xfrm>
              <a:off x="1562728" y="146094"/>
              <a:ext cx="1260311" cy="53991"/>
            </a:xfrm>
            <a:custGeom>
              <a:avLst/>
              <a:gdLst>
                <a:gd name="T0" fmla="*/ 630417 w 21600"/>
                <a:gd name="T1" fmla="*/ 27078 h 21600"/>
                <a:gd name="T2" fmla="*/ 630417 w 21600"/>
                <a:gd name="T3" fmla="*/ 27078 h 21600"/>
                <a:gd name="T4" fmla="*/ 630417 w 21600"/>
                <a:gd name="T5" fmla="*/ 27078 h 21600"/>
                <a:gd name="T6" fmla="*/ 630417 w 21600"/>
                <a:gd name="T7" fmla="*/ 2707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115" y="0"/>
                  </a:moveTo>
                  <a:cubicBezTo>
                    <a:pt x="20891" y="0"/>
                    <a:pt x="20704" y="3456"/>
                    <a:pt x="20667" y="8640"/>
                  </a:cubicBezTo>
                  <a:cubicBezTo>
                    <a:pt x="0" y="8640"/>
                    <a:pt x="0" y="8640"/>
                    <a:pt x="0" y="8640"/>
                  </a:cubicBezTo>
                  <a:cubicBezTo>
                    <a:pt x="0" y="12960"/>
                    <a:pt x="0" y="12960"/>
                    <a:pt x="0" y="12960"/>
                  </a:cubicBezTo>
                  <a:cubicBezTo>
                    <a:pt x="20667" y="12960"/>
                    <a:pt x="20667" y="12960"/>
                    <a:pt x="20667" y="12960"/>
                  </a:cubicBezTo>
                  <a:cubicBezTo>
                    <a:pt x="20704" y="18144"/>
                    <a:pt x="20891" y="21599"/>
                    <a:pt x="21115" y="21599"/>
                  </a:cubicBezTo>
                  <a:cubicBezTo>
                    <a:pt x="21376" y="21599"/>
                    <a:pt x="21600" y="17280"/>
                    <a:pt x="21600" y="11232"/>
                  </a:cubicBezTo>
                  <a:cubicBezTo>
                    <a:pt x="21600" y="5184"/>
                    <a:pt x="21376" y="0"/>
                    <a:pt x="21115" y="0"/>
                  </a:cubicBezTo>
                  <a:close/>
                </a:path>
              </a:pathLst>
            </a:custGeom>
            <a:solidFill>
              <a:srgbClr val="4D4E4E"/>
            </a:solidFill>
            <a:ln w="9525" cap="flat" cmpd="sng">
              <a:solidFill>
                <a:srgbClr val="D9D9D9"/>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8" name="AutoShape 20"/>
            <p:cNvSpPr>
              <a:spLocks/>
            </p:cNvSpPr>
            <p:nvPr/>
          </p:nvSpPr>
          <p:spPr bwMode="auto">
            <a:xfrm>
              <a:off x="1763857" y="689185"/>
              <a:ext cx="1059182" cy="57167"/>
            </a:xfrm>
            <a:custGeom>
              <a:avLst/>
              <a:gdLst>
                <a:gd name="T0" fmla="*/ 529762 w 21600"/>
                <a:gd name="T1" fmla="*/ 28254 h 21600"/>
                <a:gd name="T2" fmla="*/ 529762 w 21600"/>
                <a:gd name="T3" fmla="*/ 28254 h 21600"/>
                <a:gd name="T4" fmla="*/ 529762 w 21600"/>
                <a:gd name="T5" fmla="*/ 28254 h 21600"/>
                <a:gd name="T6" fmla="*/ 529762 w 21600"/>
                <a:gd name="T7" fmla="*/ 282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023" y="0"/>
                  </a:moveTo>
                  <a:cubicBezTo>
                    <a:pt x="20757" y="0"/>
                    <a:pt x="20535" y="3323"/>
                    <a:pt x="20491" y="8307"/>
                  </a:cubicBezTo>
                  <a:cubicBezTo>
                    <a:pt x="0" y="8307"/>
                    <a:pt x="0" y="8307"/>
                    <a:pt x="0" y="8307"/>
                  </a:cubicBezTo>
                  <a:cubicBezTo>
                    <a:pt x="0" y="12461"/>
                    <a:pt x="0" y="12461"/>
                    <a:pt x="0" y="12461"/>
                  </a:cubicBezTo>
                  <a:cubicBezTo>
                    <a:pt x="20491" y="12461"/>
                    <a:pt x="20491" y="12461"/>
                    <a:pt x="20491" y="12461"/>
                  </a:cubicBezTo>
                  <a:cubicBezTo>
                    <a:pt x="20535" y="17446"/>
                    <a:pt x="20757" y="21599"/>
                    <a:pt x="21023" y="21599"/>
                  </a:cubicBezTo>
                  <a:cubicBezTo>
                    <a:pt x="21333" y="21599"/>
                    <a:pt x="21599" y="16615"/>
                    <a:pt x="21599" y="10800"/>
                  </a:cubicBezTo>
                  <a:cubicBezTo>
                    <a:pt x="21599" y="4984"/>
                    <a:pt x="21333" y="0"/>
                    <a:pt x="21023" y="0"/>
                  </a:cubicBezTo>
                  <a:close/>
                </a:path>
              </a:pathLst>
            </a:custGeom>
            <a:solidFill>
              <a:srgbClr val="4D4E4E"/>
            </a:solidFill>
            <a:ln w="9525" cap="flat" cmpd="sng">
              <a:solidFill>
                <a:srgbClr val="D9D9D9"/>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59" name="AutoShape 21"/>
            <p:cNvSpPr>
              <a:spLocks/>
            </p:cNvSpPr>
            <p:nvPr/>
          </p:nvSpPr>
          <p:spPr bwMode="auto">
            <a:xfrm>
              <a:off x="1985243" y="1232275"/>
              <a:ext cx="837796" cy="57167"/>
            </a:xfrm>
            <a:custGeom>
              <a:avLst/>
              <a:gdLst>
                <a:gd name="T0" fmla="*/ 419101 w 21600"/>
                <a:gd name="T1" fmla="*/ 28254 h 21600"/>
                <a:gd name="T2" fmla="*/ 419101 w 21600"/>
                <a:gd name="T3" fmla="*/ 28254 h 21600"/>
                <a:gd name="T4" fmla="*/ 419101 w 21600"/>
                <a:gd name="T5" fmla="*/ 28254 h 21600"/>
                <a:gd name="T6" fmla="*/ 419101 w 21600"/>
                <a:gd name="T7" fmla="*/ 282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870" y="0"/>
                  </a:moveTo>
                  <a:cubicBezTo>
                    <a:pt x="20534" y="0"/>
                    <a:pt x="20253" y="3323"/>
                    <a:pt x="20197" y="8307"/>
                  </a:cubicBezTo>
                  <a:cubicBezTo>
                    <a:pt x="0" y="8307"/>
                    <a:pt x="0" y="8307"/>
                    <a:pt x="0" y="8307"/>
                  </a:cubicBezTo>
                  <a:cubicBezTo>
                    <a:pt x="0" y="12461"/>
                    <a:pt x="0" y="12461"/>
                    <a:pt x="0" y="12461"/>
                  </a:cubicBezTo>
                  <a:cubicBezTo>
                    <a:pt x="20197" y="12461"/>
                    <a:pt x="20197" y="12461"/>
                    <a:pt x="20197" y="12461"/>
                  </a:cubicBezTo>
                  <a:cubicBezTo>
                    <a:pt x="20253" y="17446"/>
                    <a:pt x="20534" y="21599"/>
                    <a:pt x="20870" y="21599"/>
                  </a:cubicBezTo>
                  <a:cubicBezTo>
                    <a:pt x="21263" y="21599"/>
                    <a:pt x="21600" y="16615"/>
                    <a:pt x="21600" y="10800"/>
                  </a:cubicBezTo>
                  <a:cubicBezTo>
                    <a:pt x="21600" y="4984"/>
                    <a:pt x="21263" y="0"/>
                    <a:pt x="20870" y="0"/>
                  </a:cubicBezTo>
                  <a:close/>
                </a:path>
              </a:pathLst>
            </a:custGeom>
            <a:solidFill>
              <a:srgbClr val="4D4E4E"/>
            </a:solidFill>
            <a:ln w="9525" cap="flat" cmpd="sng">
              <a:solidFill>
                <a:srgbClr val="D9D9D9"/>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60" name="AutoShape 22"/>
            <p:cNvSpPr>
              <a:spLocks/>
            </p:cNvSpPr>
            <p:nvPr/>
          </p:nvSpPr>
          <p:spPr bwMode="auto">
            <a:xfrm>
              <a:off x="2209524" y="1773778"/>
              <a:ext cx="613515" cy="57167"/>
            </a:xfrm>
            <a:custGeom>
              <a:avLst/>
              <a:gdLst>
                <a:gd name="T0" fmla="*/ 306673 w 21600"/>
                <a:gd name="T1" fmla="*/ 28254 h 21600"/>
                <a:gd name="T2" fmla="*/ 306673 w 21600"/>
                <a:gd name="T3" fmla="*/ 28254 h 21600"/>
                <a:gd name="T4" fmla="*/ 306673 w 21600"/>
                <a:gd name="T5" fmla="*/ 28254 h 21600"/>
                <a:gd name="T6" fmla="*/ 306673 w 21600"/>
                <a:gd name="T7" fmla="*/ 282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604" y="0"/>
                  </a:moveTo>
                  <a:cubicBezTo>
                    <a:pt x="20144" y="0"/>
                    <a:pt x="19761" y="3323"/>
                    <a:pt x="19685" y="8307"/>
                  </a:cubicBezTo>
                  <a:cubicBezTo>
                    <a:pt x="0" y="8307"/>
                    <a:pt x="0" y="8307"/>
                    <a:pt x="0" y="8307"/>
                  </a:cubicBezTo>
                  <a:cubicBezTo>
                    <a:pt x="0" y="12461"/>
                    <a:pt x="0" y="12461"/>
                    <a:pt x="0" y="12461"/>
                  </a:cubicBezTo>
                  <a:cubicBezTo>
                    <a:pt x="19685" y="12461"/>
                    <a:pt x="19685" y="12461"/>
                    <a:pt x="19685" y="12461"/>
                  </a:cubicBezTo>
                  <a:cubicBezTo>
                    <a:pt x="19761" y="17446"/>
                    <a:pt x="20144" y="21599"/>
                    <a:pt x="20604" y="21599"/>
                  </a:cubicBezTo>
                  <a:cubicBezTo>
                    <a:pt x="21140" y="21599"/>
                    <a:pt x="21599" y="16615"/>
                    <a:pt x="21599" y="10800"/>
                  </a:cubicBezTo>
                  <a:cubicBezTo>
                    <a:pt x="21599" y="4984"/>
                    <a:pt x="21140" y="0"/>
                    <a:pt x="20604" y="0"/>
                  </a:cubicBezTo>
                  <a:close/>
                </a:path>
              </a:pathLst>
            </a:custGeom>
            <a:solidFill>
              <a:srgbClr val="4D4E4E"/>
            </a:solidFill>
            <a:ln w="9525" cap="flat" cmpd="sng">
              <a:solidFill>
                <a:srgbClr val="D9D9D9"/>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sp>
          <p:nvSpPr>
            <p:cNvPr id="61" name="AutoShape 23"/>
            <p:cNvSpPr>
              <a:spLocks/>
            </p:cNvSpPr>
            <p:nvPr/>
          </p:nvSpPr>
          <p:spPr bwMode="auto">
            <a:xfrm>
              <a:off x="2430910" y="2316869"/>
              <a:ext cx="392129" cy="57167"/>
            </a:xfrm>
            <a:custGeom>
              <a:avLst/>
              <a:gdLst>
                <a:gd name="T0" fmla="*/ 196012 w 21600"/>
                <a:gd name="T1" fmla="*/ 28254 h 21600"/>
                <a:gd name="T2" fmla="*/ 196012 w 21600"/>
                <a:gd name="T3" fmla="*/ 28254 h 21600"/>
                <a:gd name="T4" fmla="*/ 196012 w 21600"/>
                <a:gd name="T5" fmla="*/ 28254 h 21600"/>
                <a:gd name="T6" fmla="*/ 196012 w 21600"/>
                <a:gd name="T7" fmla="*/ 282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039" y="0"/>
                  </a:moveTo>
                  <a:cubicBezTo>
                    <a:pt x="19319" y="0"/>
                    <a:pt x="18720" y="4153"/>
                    <a:pt x="18599" y="8307"/>
                  </a:cubicBezTo>
                  <a:cubicBezTo>
                    <a:pt x="0" y="8307"/>
                    <a:pt x="0" y="8307"/>
                    <a:pt x="0" y="8307"/>
                  </a:cubicBezTo>
                  <a:cubicBezTo>
                    <a:pt x="0" y="12461"/>
                    <a:pt x="0" y="12461"/>
                    <a:pt x="0" y="12461"/>
                  </a:cubicBezTo>
                  <a:cubicBezTo>
                    <a:pt x="18599" y="12461"/>
                    <a:pt x="18599" y="12461"/>
                    <a:pt x="18599" y="12461"/>
                  </a:cubicBezTo>
                  <a:cubicBezTo>
                    <a:pt x="18720" y="17446"/>
                    <a:pt x="19319" y="21599"/>
                    <a:pt x="20039" y="21599"/>
                  </a:cubicBezTo>
                  <a:cubicBezTo>
                    <a:pt x="20880" y="21599"/>
                    <a:pt x="21600" y="16615"/>
                    <a:pt x="21600" y="10800"/>
                  </a:cubicBezTo>
                  <a:cubicBezTo>
                    <a:pt x="21600" y="4984"/>
                    <a:pt x="20880" y="0"/>
                    <a:pt x="20039" y="0"/>
                  </a:cubicBezTo>
                  <a:close/>
                </a:path>
              </a:pathLst>
            </a:custGeom>
            <a:solidFill>
              <a:srgbClr val="4D4E4E"/>
            </a:solidFill>
            <a:ln w="9525" cap="flat" cmpd="sng">
              <a:solidFill>
                <a:srgbClr val="D9D9D9"/>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lstStyle/>
            <a:p>
              <a:pPr defTabSz="914400" eaLnBrk="1">
                <a:defRPr/>
              </a:pPr>
              <a:endParaRPr lang="zh-CN" altLang="en-US" sz="900">
                <a:solidFill>
                  <a:srgbClr val="000000"/>
                </a:solidFill>
                <a:latin typeface="+mn-lt"/>
                <a:ea typeface="MS PGothic" panose="020B0600070205080204" pitchFamily="34" charset="-128"/>
                <a:cs typeface="Helvetica"/>
                <a:sym typeface="Calibri" panose="020F0502020204030204" pitchFamily="34" charset="0"/>
              </a:endParaRPr>
            </a:p>
          </p:txBody>
        </p:sp>
      </p:grpSp>
      <p:sp>
        <p:nvSpPr>
          <p:cNvPr id="20486" name="AutoShape 24"/>
          <p:cNvSpPr>
            <a:spLocks/>
          </p:cNvSpPr>
          <p:nvPr/>
        </p:nvSpPr>
        <p:spPr bwMode="auto">
          <a:xfrm>
            <a:off x="3806825" y="1576388"/>
            <a:ext cx="784225" cy="4349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algn="ctr" defTabSz="914400" eaLnBrk="1"/>
            <a:r>
              <a:rPr lang="es-ES" altLang="zh-CN" sz="1800">
                <a:solidFill>
                  <a:schemeClr val="bg1"/>
                </a:solidFill>
                <a:latin typeface="方正兰亭黑_GBK" pitchFamily="2" charset="-122"/>
                <a:ea typeface="方正兰亭黑_GBK" pitchFamily="2" charset="-122"/>
                <a:cs typeface="Open Sans"/>
                <a:sym typeface="Open Sans"/>
              </a:rPr>
              <a:t>5%</a:t>
            </a:r>
            <a:endParaRPr lang="es-ES" altLang="zh-CN" sz="1600">
              <a:solidFill>
                <a:schemeClr val="bg1"/>
              </a:solidFill>
              <a:latin typeface="方正兰亭黑_GBK" pitchFamily="2" charset="-122"/>
              <a:ea typeface="方正兰亭黑_GBK" pitchFamily="2" charset="-122"/>
              <a:cs typeface="Calibri" pitchFamily="34" charset="0"/>
              <a:sym typeface="Calibri" pitchFamily="34" charset="0"/>
            </a:endParaRPr>
          </a:p>
        </p:txBody>
      </p:sp>
      <p:sp>
        <p:nvSpPr>
          <p:cNvPr id="20487" name="AutoShape 25"/>
          <p:cNvSpPr>
            <a:spLocks/>
          </p:cNvSpPr>
          <p:nvPr/>
        </p:nvSpPr>
        <p:spPr bwMode="auto">
          <a:xfrm>
            <a:off x="3806825" y="2112963"/>
            <a:ext cx="784225" cy="4333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algn="ctr" defTabSz="914400" eaLnBrk="1"/>
            <a:r>
              <a:rPr lang="es-ES" altLang="zh-CN" sz="1800">
                <a:solidFill>
                  <a:schemeClr val="bg1"/>
                </a:solidFill>
                <a:latin typeface="方正兰亭黑_GBK" pitchFamily="2" charset="-122"/>
                <a:ea typeface="方正兰亭黑_GBK" pitchFamily="2" charset="-122"/>
                <a:cs typeface="Open Sans"/>
                <a:sym typeface="Open Sans"/>
              </a:rPr>
              <a:t>10%</a:t>
            </a:r>
            <a:endParaRPr lang="es-ES" altLang="zh-CN" sz="1600">
              <a:solidFill>
                <a:schemeClr val="bg1"/>
              </a:solidFill>
              <a:latin typeface="方正兰亭黑_GBK" pitchFamily="2" charset="-122"/>
              <a:ea typeface="方正兰亭黑_GBK" pitchFamily="2" charset="-122"/>
              <a:cs typeface="Calibri" pitchFamily="34" charset="0"/>
              <a:sym typeface="Calibri" pitchFamily="34" charset="0"/>
            </a:endParaRPr>
          </a:p>
        </p:txBody>
      </p:sp>
      <p:sp>
        <p:nvSpPr>
          <p:cNvPr id="20488" name="AutoShape 26"/>
          <p:cNvSpPr>
            <a:spLocks/>
          </p:cNvSpPr>
          <p:nvPr/>
        </p:nvSpPr>
        <p:spPr bwMode="auto">
          <a:xfrm>
            <a:off x="3829050" y="2646363"/>
            <a:ext cx="784225" cy="4333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algn="ctr" defTabSz="914400" eaLnBrk="1"/>
            <a:r>
              <a:rPr lang="es-ES" altLang="zh-CN" sz="1800">
                <a:solidFill>
                  <a:schemeClr val="bg1"/>
                </a:solidFill>
                <a:latin typeface="方正兰亭黑_GBK" pitchFamily="2" charset="-122"/>
                <a:ea typeface="方正兰亭黑_GBK" pitchFamily="2" charset="-122"/>
                <a:cs typeface="Open Sans"/>
                <a:sym typeface="Open Sans"/>
              </a:rPr>
              <a:t>15%</a:t>
            </a:r>
            <a:endParaRPr lang="es-ES" altLang="zh-CN" sz="1600">
              <a:solidFill>
                <a:schemeClr val="bg1"/>
              </a:solidFill>
              <a:latin typeface="方正兰亭黑_GBK" pitchFamily="2" charset="-122"/>
              <a:ea typeface="方正兰亭黑_GBK" pitchFamily="2" charset="-122"/>
              <a:cs typeface="Calibri" pitchFamily="34" charset="0"/>
              <a:sym typeface="Calibri" pitchFamily="34" charset="0"/>
            </a:endParaRPr>
          </a:p>
        </p:txBody>
      </p:sp>
      <p:sp>
        <p:nvSpPr>
          <p:cNvPr id="20489" name="AutoShape 27"/>
          <p:cNvSpPr>
            <a:spLocks/>
          </p:cNvSpPr>
          <p:nvPr/>
        </p:nvSpPr>
        <p:spPr bwMode="auto">
          <a:xfrm>
            <a:off x="3829050" y="3198813"/>
            <a:ext cx="784225" cy="4333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algn="ctr" defTabSz="914400" eaLnBrk="1"/>
            <a:r>
              <a:rPr lang="es-ES" altLang="zh-CN" sz="1800">
                <a:solidFill>
                  <a:schemeClr val="bg1"/>
                </a:solidFill>
                <a:latin typeface="方正兰亭黑_GBK" pitchFamily="2" charset="-122"/>
                <a:ea typeface="方正兰亭黑_GBK" pitchFamily="2" charset="-122"/>
                <a:cs typeface="Open Sans"/>
                <a:sym typeface="Open Sans"/>
              </a:rPr>
              <a:t>20%</a:t>
            </a:r>
            <a:endParaRPr lang="es-ES" altLang="zh-CN" sz="1600">
              <a:solidFill>
                <a:schemeClr val="bg1"/>
              </a:solidFill>
              <a:latin typeface="方正兰亭黑_GBK" pitchFamily="2" charset="-122"/>
              <a:ea typeface="方正兰亭黑_GBK" pitchFamily="2" charset="-122"/>
              <a:cs typeface="Calibri" pitchFamily="34" charset="0"/>
              <a:sym typeface="Calibri" pitchFamily="34" charset="0"/>
            </a:endParaRPr>
          </a:p>
        </p:txBody>
      </p:sp>
      <p:sp>
        <p:nvSpPr>
          <p:cNvPr id="20490" name="AutoShape 28"/>
          <p:cNvSpPr>
            <a:spLocks/>
          </p:cNvSpPr>
          <p:nvPr/>
        </p:nvSpPr>
        <p:spPr bwMode="auto">
          <a:xfrm>
            <a:off x="3829050" y="3730625"/>
            <a:ext cx="784225" cy="4349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p>
            <a:pPr algn="ctr" defTabSz="914400" eaLnBrk="1"/>
            <a:r>
              <a:rPr lang="es-ES" altLang="zh-CN" sz="1800">
                <a:solidFill>
                  <a:schemeClr val="bg1"/>
                </a:solidFill>
                <a:latin typeface="方正兰亭黑_GBK" pitchFamily="2" charset="-122"/>
                <a:ea typeface="方正兰亭黑_GBK" pitchFamily="2" charset="-122"/>
                <a:cs typeface="Open Sans"/>
                <a:sym typeface="Open Sans"/>
              </a:rPr>
              <a:t>40%</a:t>
            </a:r>
            <a:endParaRPr lang="es-ES" altLang="zh-CN" sz="1600">
              <a:solidFill>
                <a:schemeClr val="bg1"/>
              </a:solidFill>
              <a:latin typeface="方正兰亭黑_GBK" pitchFamily="2" charset="-122"/>
              <a:ea typeface="方正兰亭黑_GBK" pitchFamily="2" charset="-122"/>
              <a:cs typeface="Calibri" pitchFamily="34" charset="0"/>
              <a:sym typeface="Calibri" pitchFamily="34" charset="0"/>
            </a:endParaRPr>
          </a:p>
        </p:txBody>
      </p:sp>
      <p:sp>
        <p:nvSpPr>
          <p:cNvPr id="20491" name="AutoShape 29"/>
          <p:cNvSpPr>
            <a:spLocks/>
          </p:cNvSpPr>
          <p:nvPr/>
        </p:nvSpPr>
        <p:spPr bwMode="auto">
          <a:xfrm>
            <a:off x="1465263" y="3816350"/>
            <a:ext cx="1371600" cy="2698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zh-CN" altLang="en-US"/>
          </a:p>
        </p:txBody>
      </p:sp>
      <p:sp>
        <p:nvSpPr>
          <p:cNvPr id="20492" name="AutoShape 30"/>
          <p:cNvSpPr>
            <a:spLocks/>
          </p:cNvSpPr>
          <p:nvPr/>
        </p:nvSpPr>
        <p:spPr bwMode="auto">
          <a:xfrm>
            <a:off x="1433513" y="3262313"/>
            <a:ext cx="1370012" cy="2682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zh-CN" altLang="en-US"/>
          </a:p>
        </p:txBody>
      </p:sp>
      <p:sp>
        <p:nvSpPr>
          <p:cNvPr id="20493" name="AutoShape 31"/>
          <p:cNvSpPr>
            <a:spLocks/>
          </p:cNvSpPr>
          <p:nvPr/>
        </p:nvSpPr>
        <p:spPr bwMode="auto">
          <a:xfrm>
            <a:off x="1465263" y="2728913"/>
            <a:ext cx="1371600" cy="2682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zh-CN" altLang="en-US"/>
          </a:p>
        </p:txBody>
      </p:sp>
      <p:sp>
        <p:nvSpPr>
          <p:cNvPr id="20494" name="AutoShape 32"/>
          <p:cNvSpPr>
            <a:spLocks/>
          </p:cNvSpPr>
          <p:nvPr/>
        </p:nvSpPr>
        <p:spPr bwMode="auto">
          <a:xfrm>
            <a:off x="1389063" y="2195513"/>
            <a:ext cx="1371600" cy="26828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p>
            <a:endParaRPr lang="zh-CN" altLang="en-US"/>
          </a:p>
        </p:txBody>
      </p:sp>
      <p:sp>
        <p:nvSpPr>
          <p:cNvPr id="20495" name="矩形 61"/>
          <p:cNvSpPr>
            <a:spLocks noChangeArrowheads="1"/>
          </p:cNvSpPr>
          <p:nvPr/>
        </p:nvSpPr>
        <p:spPr bwMode="auto">
          <a:xfrm>
            <a:off x="1682750" y="2197100"/>
            <a:ext cx="8080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800">
                <a:solidFill>
                  <a:srgbClr val="FFFFFF"/>
                </a:solidFill>
                <a:latin typeface="Arial" pitchFamily="34" charset="0"/>
                <a:cs typeface="Arial" pitchFamily="34" charset="0"/>
              </a:rPr>
              <a:t>Lorem ipsum </a:t>
            </a:r>
            <a:endParaRPr lang="zh-CN" altLang="en-US" sz="800"/>
          </a:p>
        </p:txBody>
      </p:sp>
      <p:sp>
        <p:nvSpPr>
          <p:cNvPr id="20496" name="矩形 62"/>
          <p:cNvSpPr>
            <a:spLocks noChangeArrowheads="1"/>
          </p:cNvSpPr>
          <p:nvPr/>
        </p:nvSpPr>
        <p:spPr bwMode="auto">
          <a:xfrm>
            <a:off x="1682750" y="2727325"/>
            <a:ext cx="8080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800">
                <a:solidFill>
                  <a:srgbClr val="FFFFFF"/>
                </a:solidFill>
                <a:latin typeface="Arial" pitchFamily="34" charset="0"/>
                <a:cs typeface="Arial" pitchFamily="34" charset="0"/>
              </a:rPr>
              <a:t>Lorem ipsum </a:t>
            </a:r>
            <a:endParaRPr lang="zh-CN" altLang="en-US" sz="800"/>
          </a:p>
        </p:txBody>
      </p:sp>
      <p:sp>
        <p:nvSpPr>
          <p:cNvPr id="20497" name="矩形 63"/>
          <p:cNvSpPr>
            <a:spLocks noChangeArrowheads="1"/>
          </p:cNvSpPr>
          <p:nvPr/>
        </p:nvSpPr>
        <p:spPr bwMode="auto">
          <a:xfrm>
            <a:off x="1682750" y="3268663"/>
            <a:ext cx="8080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800">
                <a:solidFill>
                  <a:srgbClr val="FFFFFF"/>
                </a:solidFill>
                <a:latin typeface="Arial" pitchFamily="34" charset="0"/>
                <a:cs typeface="Arial" pitchFamily="34" charset="0"/>
              </a:rPr>
              <a:t>Lorem ipsum </a:t>
            </a:r>
            <a:endParaRPr lang="zh-CN" altLang="en-US" sz="800"/>
          </a:p>
        </p:txBody>
      </p:sp>
      <p:sp>
        <p:nvSpPr>
          <p:cNvPr id="20498" name="矩形 64"/>
          <p:cNvSpPr>
            <a:spLocks noChangeArrowheads="1"/>
          </p:cNvSpPr>
          <p:nvPr/>
        </p:nvSpPr>
        <p:spPr bwMode="auto">
          <a:xfrm>
            <a:off x="1682750" y="3817938"/>
            <a:ext cx="8080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800">
                <a:solidFill>
                  <a:srgbClr val="FFFFFF"/>
                </a:solidFill>
                <a:latin typeface="Arial" pitchFamily="34" charset="0"/>
                <a:cs typeface="Arial" pitchFamily="34" charset="0"/>
              </a:rPr>
              <a:t>Lorem ipsum </a:t>
            </a:r>
            <a:endParaRPr lang="zh-CN" altLang="en-US" sz="800"/>
          </a:p>
        </p:txBody>
      </p:sp>
      <p:sp>
        <p:nvSpPr>
          <p:cNvPr id="20499" name="矩形 65"/>
          <p:cNvSpPr>
            <a:spLocks noChangeArrowheads="1"/>
          </p:cNvSpPr>
          <p:nvPr/>
        </p:nvSpPr>
        <p:spPr bwMode="auto">
          <a:xfrm>
            <a:off x="1682750" y="1639888"/>
            <a:ext cx="80803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800">
                <a:solidFill>
                  <a:srgbClr val="FFFFFF"/>
                </a:solidFill>
                <a:latin typeface="Arial" pitchFamily="34" charset="0"/>
                <a:cs typeface="Arial" pitchFamily="34" charset="0"/>
              </a:rPr>
              <a:t>Lorem ipsum </a:t>
            </a:r>
            <a:endParaRPr lang="zh-CN" altLang="en-US" sz="800"/>
          </a:p>
        </p:txBody>
      </p:sp>
      <p:sp>
        <p:nvSpPr>
          <p:cNvPr id="20500" name="矩形 66"/>
          <p:cNvSpPr>
            <a:spLocks noChangeArrowheads="1"/>
          </p:cNvSpPr>
          <p:nvPr/>
        </p:nvSpPr>
        <p:spPr bwMode="auto">
          <a:xfrm>
            <a:off x="4525963" y="1639888"/>
            <a:ext cx="3167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20501" name="矩形 67"/>
          <p:cNvSpPr>
            <a:spLocks noChangeArrowheads="1"/>
          </p:cNvSpPr>
          <p:nvPr/>
        </p:nvSpPr>
        <p:spPr bwMode="auto">
          <a:xfrm>
            <a:off x="4525963" y="2171700"/>
            <a:ext cx="3167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20502" name="矩形 68"/>
          <p:cNvSpPr>
            <a:spLocks noChangeArrowheads="1"/>
          </p:cNvSpPr>
          <p:nvPr/>
        </p:nvSpPr>
        <p:spPr bwMode="auto">
          <a:xfrm>
            <a:off x="4525963" y="2701925"/>
            <a:ext cx="31670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20503" name="矩形 69"/>
          <p:cNvSpPr>
            <a:spLocks noChangeArrowheads="1"/>
          </p:cNvSpPr>
          <p:nvPr/>
        </p:nvSpPr>
        <p:spPr bwMode="auto">
          <a:xfrm>
            <a:off x="4525963" y="3233738"/>
            <a:ext cx="31670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20504" name="矩形 70"/>
          <p:cNvSpPr>
            <a:spLocks noChangeArrowheads="1"/>
          </p:cNvSpPr>
          <p:nvPr/>
        </p:nvSpPr>
        <p:spPr bwMode="auto">
          <a:xfrm>
            <a:off x="4525963" y="3765550"/>
            <a:ext cx="3167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a:t>
            </a:r>
          </a:p>
        </p:txBody>
      </p:sp>
      <p:sp>
        <p:nvSpPr>
          <p:cNvPr id="20505" name="TextBox 46"/>
          <p:cNvSpPr txBox="1">
            <a:spLocks noChangeArrowheads="1"/>
          </p:cNvSpPr>
          <p:nvPr/>
        </p:nvSpPr>
        <p:spPr bwMode="auto">
          <a:xfrm>
            <a:off x="620713" y="4246563"/>
            <a:ext cx="71643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1233488"/>
            <a:ext cx="9144000" cy="2581275"/>
          </a:xfrm>
          <a:prstGeom prst="rect">
            <a:avLst/>
          </a:prstGeom>
          <a:solidFill>
            <a:srgbClr val="202C3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white"/>
              </a:solidFill>
            </a:endParaRPr>
          </a:p>
        </p:txBody>
      </p:sp>
      <p:sp>
        <p:nvSpPr>
          <p:cNvPr id="2" name="同心圆 1"/>
          <p:cNvSpPr/>
          <p:nvPr/>
        </p:nvSpPr>
        <p:spPr>
          <a:xfrm>
            <a:off x="1020763" y="1962150"/>
            <a:ext cx="1309687" cy="1309688"/>
          </a:xfrm>
          <a:prstGeom prst="donut">
            <a:avLst>
              <a:gd name="adj" fmla="val 17619"/>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black"/>
              </a:solidFill>
            </a:endParaRPr>
          </a:p>
        </p:txBody>
      </p:sp>
      <p:sp>
        <p:nvSpPr>
          <p:cNvPr id="21508" name="文本框 8"/>
          <p:cNvSpPr txBox="1">
            <a:spLocks noChangeArrowheads="1"/>
          </p:cNvSpPr>
          <p:nvPr/>
        </p:nvSpPr>
        <p:spPr bwMode="auto">
          <a:xfrm>
            <a:off x="1331913" y="2324100"/>
            <a:ext cx="6873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3200" b="1">
                <a:solidFill>
                  <a:srgbClr val="FFFFFF"/>
                </a:solidFill>
                <a:latin typeface="方正兰亭黑_GBK" pitchFamily="2" charset="-122"/>
                <a:ea typeface="方正兰亭黑_GBK" pitchFamily="2" charset="-122"/>
              </a:rPr>
              <a:t>04</a:t>
            </a:r>
            <a:endParaRPr lang="zh-CN" altLang="en-US" sz="3200" b="1">
              <a:solidFill>
                <a:srgbClr val="FFFFFF"/>
              </a:solidFill>
              <a:latin typeface="方正兰亭黑_GBK" pitchFamily="2" charset="-122"/>
              <a:ea typeface="方正兰亭黑_GBK" pitchFamily="2" charset="-122"/>
            </a:endParaRPr>
          </a:p>
        </p:txBody>
      </p:sp>
      <p:sp>
        <p:nvSpPr>
          <p:cNvPr id="21509" name="文本框 8"/>
          <p:cNvSpPr txBox="1">
            <a:spLocks noChangeArrowheads="1"/>
          </p:cNvSpPr>
          <p:nvPr/>
        </p:nvSpPr>
        <p:spPr bwMode="auto">
          <a:xfrm>
            <a:off x="2484438" y="2201863"/>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rgbClr val="FFFFFF"/>
                </a:solidFill>
                <a:latin typeface="方正兰亭黑_GBK" pitchFamily="2" charset="-122"/>
                <a:ea typeface="方正兰亭黑_GBK" pitchFamily="2" charset="-122"/>
              </a:rPr>
              <a:t>投资回报</a:t>
            </a:r>
          </a:p>
        </p:txBody>
      </p:sp>
      <p:sp>
        <p:nvSpPr>
          <p:cNvPr id="21510" name="TextBox 46"/>
          <p:cNvSpPr txBox="1">
            <a:spLocks noChangeArrowheads="1"/>
          </p:cNvSpPr>
          <p:nvPr/>
        </p:nvSpPr>
        <p:spPr bwMode="auto">
          <a:xfrm>
            <a:off x="2479675" y="2571750"/>
            <a:ext cx="4184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7" name="直接连接符 6"/>
          <p:cNvCxnSpPr/>
          <p:nvPr/>
        </p:nvCxnSpPr>
        <p:spPr>
          <a:xfrm>
            <a:off x="2552700" y="2571750"/>
            <a:ext cx="3989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8"/>
          <p:cNvSpPr txBox="1">
            <a:spLocks noChangeArrowheads="1"/>
          </p:cNvSpPr>
          <p:nvPr/>
        </p:nvSpPr>
        <p:spPr bwMode="auto">
          <a:xfrm>
            <a:off x="3624263" y="303213"/>
            <a:ext cx="18986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4.1</a:t>
            </a:r>
            <a:r>
              <a:rPr lang="zh-CN" altLang="en-US" sz="2400" b="1">
                <a:solidFill>
                  <a:srgbClr val="137EEC"/>
                </a:solidFill>
                <a:latin typeface="方正兰亭黑_GBK" pitchFamily="2" charset="-122"/>
                <a:ea typeface="方正兰亭黑_GBK" pitchFamily="2" charset="-122"/>
              </a:rPr>
              <a:t>融资需求</a:t>
            </a:r>
          </a:p>
        </p:txBody>
      </p:sp>
      <p:sp>
        <p:nvSpPr>
          <p:cNvPr id="22531"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2533" name="AutoShape 9"/>
          <p:cNvSpPr>
            <a:spLocks/>
          </p:cNvSpPr>
          <p:nvPr/>
        </p:nvSpPr>
        <p:spPr bwMode="auto">
          <a:xfrm>
            <a:off x="3886200" y="2281238"/>
            <a:ext cx="1370013" cy="13716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8"/>
                  <a:pt x="6723" y="20638"/>
                  <a:pt x="2881" y="16796"/>
                </a:cubicBezTo>
                <a:cubicBezTo>
                  <a:pt x="-961" y="12954"/>
                  <a:pt x="-961" y="6724"/>
                  <a:pt x="2881" y="2882"/>
                </a:cubicBezTo>
                <a:cubicBezTo>
                  <a:pt x="6723" y="-961"/>
                  <a:pt x="12954" y="-961"/>
                  <a:pt x="16796" y="288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22534" name="组合 3"/>
          <p:cNvGrpSpPr>
            <a:grpSpLocks/>
          </p:cNvGrpSpPr>
          <p:nvPr/>
        </p:nvGrpSpPr>
        <p:grpSpPr bwMode="auto">
          <a:xfrm>
            <a:off x="3446463" y="1647825"/>
            <a:ext cx="1076325" cy="920750"/>
            <a:chOff x="3446149" y="1648522"/>
            <a:chExt cx="1077397" cy="920633"/>
          </a:xfrm>
        </p:grpSpPr>
        <p:sp>
          <p:nvSpPr>
            <p:cNvPr id="22563" name="AutoShape 1"/>
            <p:cNvSpPr>
              <a:spLocks/>
            </p:cNvSpPr>
            <p:nvPr/>
          </p:nvSpPr>
          <p:spPr bwMode="auto">
            <a:xfrm>
              <a:off x="3446149" y="1648522"/>
              <a:ext cx="1077397" cy="92063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5"/>
                    <a:pt x="0" y="14675"/>
                    <a:pt x="0" y="14675"/>
                  </a:cubicBezTo>
                  <a:cubicBezTo>
                    <a:pt x="4518" y="6100"/>
                    <a:pt x="12282" y="576"/>
                    <a:pt x="20893" y="0"/>
                  </a:cubicBezTo>
                  <a:cubicBezTo>
                    <a:pt x="21599" y="13191"/>
                    <a:pt x="21599" y="13191"/>
                    <a:pt x="21599" y="13191"/>
                  </a:cubicBezTo>
                  <a:cubicBezTo>
                    <a:pt x="16518" y="13521"/>
                    <a:pt x="12140" y="16817"/>
                    <a:pt x="9599" y="21600"/>
                  </a:cubicBezTo>
                  <a:close/>
                </a:path>
              </a:pathLst>
            </a:custGeom>
            <a:solidFill>
              <a:srgbClr val="0C519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53" name="组合 52"/>
            <p:cNvGrpSpPr/>
            <p:nvPr/>
          </p:nvGrpSpPr>
          <p:grpSpPr>
            <a:xfrm>
              <a:off x="3863359" y="1919653"/>
              <a:ext cx="312455" cy="361626"/>
              <a:chOff x="2579233" y="5573718"/>
              <a:chExt cx="194871" cy="225538"/>
            </a:xfrm>
            <a:solidFill>
              <a:schemeClr val="bg1"/>
            </a:solidFill>
          </p:grpSpPr>
          <p:sp>
            <p:nvSpPr>
              <p:cNvPr id="54" name="Freeform 341"/>
              <p:cNvSpPr>
                <a:spLocks/>
              </p:cNvSpPr>
              <p:nvPr/>
            </p:nvSpPr>
            <p:spPr bwMode="auto">
              <a:xfrm>
                <a:off x="2579233" y="5689189"/>
                <a:ext cx="88414" cy="110067"/>
              </a:xfrm>
              <a:custGeom>
                <a:avLst/>
                <a:gdLst>
                  <a:gd name="T0" fmla="*/ 89 w 98"/>
                  <a:gd name="T1" fmla="*/ 36 h 123"/>
                  <a:gd name="T2" fmla="*/ 89 w 98"/>
                  <a:gd name="T3" fmla="*/ 36 h 123"/>
                  <a:gd name="T4" fmla="*/ 89 w 98"/>
                  <a:gd name="T5" fmla="*/ 32 h 123"/>
                  <a:gd name="T6" fmla="*/ 91 w 98"/>
                  <a:gd name="T7" fmla="*/ 27 h 123"/>
                  <a:gd name="T8" fmla="*/ 93 w 98"/>
                  <a:gd name="T9" fmla="*/ 23 h 123"/>
                  <a:gd name="T10" fmla="*/ 97 w 98"/>
                  <a:gd name="T11" fmla="*/ 21 h 123"/>
                  <a:gd name="T12" fmla="*/ 97 w 98"/>
                  <a:gd name="T13" fmla="*/ 21 h 123"/>
                  <a:gd name="T14" fmla="*/ 97 w 98"/>
                  <a:gd name="T15" fmla="*/ 19 h 123"/>
                  <a:gd name="T16" fmla="*/ 97 w 98"/>
                  <a:gd name="T17" fmla="*/ 18 h 123"/>
                  <a:gd name="T18" fmla="*/ 97 w 98"/>
                  <a:gd name="T19" fmla="*/ 18 h 123"/>
                  <a:gd name="T20" fmla="*/ 97 w 98"/>
                  <a:gd name="T21" fmla="*/ 17 h 123"/>
                  <a:gd name="T22" fmla="*/ 95 w 98"/>
                  <a:gd name="T23" fmla="*/ 15 h 123"/>
                  <a:gd name="T24" fmla="*/ 95 w 98"/>
                  <a:gd name="T25" fmla="*/ 15 h 123"/>
                  <a:gd name="T26" fmla="*/ 87 w 98"/>
                  <a:gd name="T27" fmla="*/ 14 h 123"/>
                  <a:gd name="T28" fmla="*/ 79 w 98"/>
                  <a:gd name="T29" fmla="*/ 10 h 123"/>
                  <a:gd name="T30" fmla="*/ 72 w 98"/>
                  <a:gd name="T31" fmla="*/ 6 h 123"/>
                  <a:gd name="T32" fmla="*/ 65 w 98"/>
                  <a:gd name="T33" fmla="*/ 2 h 123"/>
                  <a:gd name="T34" fmla="*/ 65 w 98"/>
                  <a:gd name="T35" fmla="*/ 2 h 123"/>
                  <a:gd name="T36" fmla="*/ 64 w 98"/>
                  <a:gd name="T37" fmla="*/ 0 h 123"/>
                  <a:gd name="T38" fmla="*/ 63 w 98"/>
                  <a:gd name="T39" fmla="*/ 2 h 123"/>
                  <a:gd name="T40" fmla="*/ 63 w 98"/>
                  <a:gd name="T41" fmla="*/ 2 h 123"/>
                  <a:gd name="T42" fmla="*/ 49 w 98"/>
                  <a:gd name="T43" fmla="*/ 10 h 123"/>
                  <a:gd name="T44" fmla="*/ 37 w 98"/>
                  <a:gd name="T45" fmla="*/ 21 h 123"/>
                  <a:gd name="T46" fmla="*/ 27 w 98"/>
                  <a:gd name="T47" fmla="*/ 33 h 123"/>
                  <a:gd name="T48" fmla="*/ 18 w 98"/>
                  <a:gd name="T49" fmla="*/ 48 h 123"/>
                  <a:gd name="T50" fmla="*/ 11 w 98"/>
                  <a:gd name="T51" fmla="*/ 63 h 123"/>
                  <a:gd name="T52" fmla="*/ 5 w 98"/>
                  <a:gd name="T53" fmla="*/ 81 h 123"/>
                  <a:gd name="T54" fmla="*/ 1 w 98"/>
                  <a:gd name="T55" fmla="*/ 100 h 123"/>
                  <a:gd name="T56" fmla="*/ 0 w 98"/>
                  <a:gd name="T57" fmla="*/ 120 h 123"/>
                  <a:gd name="T58" fmla="*/ 0 w 98"/>
                  <a:gd name="T59" fmla="*/ 120 h 123"/>
                  <a:gd name="T60" fmla="*/ 1 w 98"/>
                  <a:gd name="T61" fmla="*/ 123 h 123"/>
                  <a:gd name="T62" fmla="*/ 1 w 98"/>
                  <a:gd name="T63" fmla="*/ 123 h 123"/>
                  <a:gd name="T64" fmla="*/ 3 w 98"/>
                  <a:gd name="T65" fmla="*/ 123 h 123"/>
                  <a:gd name="T66" fmla="*/ 85 w 98"/>
                  <a:gd name="T67" fmla="*/ 123 h 123"/>
                  <a:gd name="T68" fmla="*/ 85 w 98"/>
                  <a:gd name="T69" fmla="*/ 123 h 123"/>
                  <a:gd name="T70" fmla="*/ 86 w 98"/>
                  <a:gd name="T71" fmla="*/ 123 h 123"/>
                  <a:gd name="T72" fmla="*/ 87 w 98"/>
                  <a:gd name="T73" fmla="*/ 122 h 123"/>
                  <a:gd name="T74" fmla="*/ 98 w 98"/>
                  <a:gd name="T75" fmla="*/ 55 h 123"/>
                  <a:gd name="T76" fmla="*/ 98 w 98"/>
                  <a:gd name="T77" fmla="*/ 55 h 123"/>
                  <a:gd name="T78" fmla="*/ 98 w 98"/>
                  <a:gd name="T79" fmla="*/ 53 h 123"/>
                  <a:gd name="T80" fmla="*/ 97 w 98"/>
                  <a:gd name="T81" fmla="*/ 52 h 123"/>
                  <a:gd name="T82" fmla="*/ 97 w 98"/>
                  <a:gd name="T83" fmla="*/ 52 h 123"/>
                  <a:gd name="T84" fmla="*/ 94 w 98"/>
                  <a:gd name="T85" fmla="*/ 49 h 123"/>
                  <a:gd name="T86" fmla="*/ 91 w 98"/>
                  <a:gd name="T87" fmla="*/ 45 h 123"/>
                  <a:gd name="T88" fmla="*/ 90 w 98"/>
                  <a:gd name="T89" fmla="*/ 41 h 123"/>
                  <a:gd name="T90" fmla="*/ 89 w 98"/>
                  <a:gd name="T91" fmla="*/ 36 h 123"/>
                  <a:gd name="T92" fmla="*/ 89 w 98"/>
                  <a:gd name="T93" fmla="*/ 3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8" h="123">
                    <a:moveTo>
                      <a:pt x="89" y="36"/>
                    </a:moveTo>
                    <a:lnTo>
                      <a:pt x="89" y="36"/>
                    </a:lnTo>
                    <a:lnTo>
                      <a:pt x="89" y="32"/>
                    </a:lnTo>
                    <a:lnTo>
                      <a:pt x="91" y="27"/>
                    </a:lnTo>
                    <a:lnTo>
                      <a:pt x="93" y="23"/>
                    </a:lnTo>
                    <a:lnTo>
                      <a:pt x="97" y="21"/>
                    </a:lnTo>
                    <a:lnTo>
                      <a:pt x="97" y="21"/>
                    </a:lnTo>
                    <a:lnTo>
                      <a:pt x="97" y="19"/>
                    </a:lnTo>
                    <a:lnTo>
                      <a:pt x="97" y="18"/>
                    </a:lnTo>
                    <a:lnTo>
                      <a:pt x="97" y="18"/>
                    </a:lnTo>
                    <a:lnTo>
                      <a:pt x="97" y="17"/>
                    </a:lnTo>
                    <a:lnTo>
                      <a:pt x="95" y="15"/>
                    </a:lnTo>
                    <a:lnTo>
                      <a:pt x="95" y="15"/>
                    </a:lnTo>
                    <a:lnTo>
                      <a:pt x="87" y="14"/>
                    </a:lnTo>
                    <a:lnTo>
                      <a:pt x="79" y="10"/>
                    </a:lnTo>
                    <a:lnTo>
                      <a:pt x="72" y="6"/>
                    </a:lnTo>
                    <a:lnTo>
                      <a:pt x="65" y="2"/>
                    </a:lnTo>
                    <a:lnTo>
                      <a:pt x="65" y="2"/>
                    </a:lnTo>
                    <a:lnTo>
                      <a:pt x="64" y="0"/>
                    </a:lnTo>
                    <a:lnTo>
                      <a:pt x="63" y="2"/>
                    </a:lnTo>
                    <a:lnTo>
                      <a:pt x="63" y="2"/>
                    </a:lnTo>
                    <a:lnTo>
                      <a:pt x="49" y="10"/>
                    </a:lnTo>
                    <a:lnTo>
                      <a:pt x="37" y="21"/>
                    </a:lnTo>
                    <a:lnTo>
                      <a:pt x="27" y="33"/>
                    </a:lnTo>
                    <a:lnTo>
                      <a:pt x="18" y="48"/>
                    </a:lnTo>
                    <a:lnTo>
                      <a:pt x="11" y="63"/>
                    </a:lnTo>
                    <a:lnTo>
                      <a:pt x="5" y="81"/>
                    </a:lnTo>
                    <a:lnTo>
                      <a:pt x="1" y="100"/>
                    </a:lnTo>
                    <a:lnTo>
                      <a:pt x="0" y="120"/>
                    </a:lnTo>
                    <a:lnTo>
                      <a:pt x="0" y="120"/>
                    </a:lnTo>
                    <a:lnTo>
                      <a:pt x="1" y="123"/>
                    </a:lnTo>
                    <a:lnTo>
                      <a:pt x="1" y="123"/>
                    </a:lnTo>
                    <a:lnTo>
                      <a:pt x="3" y="123"/>
                    </a:lnTo>
                    <a:lnTo>
                      <a:pt x="85" y="123"/>
                    </a:lnTo>
                    <a:lnTo>
                      <a:pt x="85" y="123"/>
                    </a:lnTo>
                    <a:lnTo>
                      <a:pt x="86" y="123"/>
                    </a:lnTo>
                    <a:lnTo>
                      <a:pt x="87" y="122"/>
                    </a:lnTo>
                    <a:lnTo>
                      <a:pt x="98" y="55"/>
                    </a:lnTo>
                    <a:lnTo>
                      <a:pt x="98" y="55"/>
                    </a:lnTo>
                    <a:lnTo>
                      <a:pt x="98" y="53"/>
                    </a:lnTo>
                    <a:lnTo>
                      <a:pt x="97" y="52"/>
                    </a:lnTo>
                    <a:lnTo>
                      <a:pt x="97" y="52"/>
                    </a:lnTo>
                    <a:lnTo>
                      <a:pt x="94" y="49"/>
                    </a:lnTo>
                    <a:lnTo>
                      <a:pt x="91" y="45"/>
                    </a:lnTo>
                    <a:lnTo>
                      <a:pt x="90" y="41"/>
                    </a:lnTo>
                    <a:lnTo>
                      <a:pt x="89" y="36"/>
                    </a:lnTo>
                    <a:lnTo>
                      <a:pt x="89"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73" name="Freeform 342"/>
              <p:cNvSpPr>
                <a:spLocks/>
              </p:cNvSpPr>
              <p:nvPr/>
            </p:nvSpPr>
            <p:spPr bwMode="auto">
              <a:xfrm>
                <a:off x="2685690" y="5689189"/>
                <a:ext cx="88414" cy="110067"/>
              </a:xfrm>
              <a:custGeom>
                <a:avLst/>
                <a:gdLst>
                  <a:gd name="T0" fmla="*/ 35 w 97"/>
                  <a:gd name="T1" fmla="*/ 2 h 123"/>
                  <a:gd name="T2" fmla="*/ 35 w 97"/>
                  <a:gd name="T3" fmla="*/ 2 h 123"/>
                  <a:gd name="T4" fmla="*/ 34 w 97"/>
                  <a:gd name="T5" fmla="*/ 0 h 123"/>
                  <a:gd name="T6" fmla="*/ 32 w 97"/>
                  <a:gd name="T7" fmla="*/ 2 h 123"/>
                  <a:gd name="T8" fmla="*/ 32 w 97"/>
                  <a:gd name="T9" fmla="*/ 2 h 123"/>
                  <a:gd name="T10" fmla="*/ 26 w 97"/>
                  <a:gd name="T11" fmla="*/ 6 h 123"/>
                  <a:gd name="T12" fmla="*/ 17 w 97"/>
                  <a:gd name="T13" fmla="*/ 10 h 123"/>
                  <a:gd name="T14" fmla="*/ 11 w 97"/>
                  <a:gd name="T15" fmla="*/ 14 h 123"/>
                  <a:gd name="T16" fmla="*/ 2 w 97"/>
                  <a:gd name="T17" fmla="*/ 15 h 123"/>
                  <a:gd name="T18" fmla="*/ 2 w 97"/>
                  <a:gd name="T19" fmla="*/ 15 h 123"/>
                  <a:gd name="T20" fmla="*/ 1 w 97"/>
                  <a:gd name="T21" fmla="*/ 17 h 123"/>
                  <a:gd name="T22" fmla="*/ 1 w 97"/>
                  <a:gd name="T23" fmla="*/ 18 h 123"/>
                  <a:gd name="T24" fmla="*/ 1 w 97"/>
                  <a:gd name="T25" fmla="*/ 18 h 123"/>
                  <a:gd name="T26" fmla="*/ 1 w 97"/>
                  <a:gd name="T27" fmla="*/ 19 h 123"/>
                  <a:gd name="T28" fmla="*/ 1 w 97"/>
                  <a:gd name="T29" fmla="*/ 21 h 123"/>
                  <a:gd name="T30" fmla="*/ 1 w 97"/>
                  <a:gd name="T31" fmla="*/ 21 h 123"/>
                  <a:gd name="T32" fmla="*/ 5 w 97"/>
                  <a:gd name="T33" fmla="*/ 23 h 123"/>
                  <a:gd name="T34" fmla="*/ 7 w 97"/>
                  <a:gd name="T35" fmla="*/ 27 h 123"/>
                  <a:gd name="T36" fmla="*/ 8 w 97"/>
                  <a:gd name="T37" fmla="*/ 32 h 123"/>
                  <a:gd name="T38" fmla="*/ 9 w 97"/>
                  <a:gd name="T39" fmla="*/ 36 h 123"/>
                  <a:gd name="T40" fmla="*/ 9 w 97"/>
                  <a:gd name="T41" fmla="*/ 36 h 123"/>
                  <a:gd name="T42" fmla="*/ 8 w 97"/>
                  <a:gd name="T43" fmla="*/ 41 h 123"/>
                  <a:gd name="T44" fmla="*/ 7 w 97"/>
                  <a:gd name="T45" fmla="*/ 45 h 123"/>
                  <a:gd name="T46" fmla="*/ 4 w 97"/>
                  <a:gd name="T47" fmla="*/ 49 h 123"/>
                  <a:gd name="T48" fmla="*/ 1 w 97"/>
                  <a:gd name="T49" fmla="*/ 52 h 123"/>
                  <a:gd name="T50" fmla="*/ 1 w 97"/>
                  <a:gd name="T51" fmla="*/ 52 h 123"/>
                  <a:gd name="T52" fmla="*/ 0 w 97"/>
                  <a:gd name="T53" fmla="*/ 53 h 123"/>
                  <a:gd name="T54" fmla="*/ 0 w 97"/>
                  <a:gd name="T55" fmla="*/ 55 h 123"/>
                  <a:gd name="T56" fmla="*/ 11 w 97"/>
                  <a:gd name="T57" fmla="*/ 122 h 123"/>
                  <a:gd name="T58" fmla="*/ 11 w 97"/>
                  <a:gd name="T59" fmla="*/ 122 h 123"/>
                  <a:gd name="T60" fmla="*/ 12 w 97"/>
                  <a:gd name="T61" fmla="*/ 123 h 123"/>
                  <a:gd name="T62" fmla="*/ 13 w 97"/>
                  <a:gd name="T63" fmla="*/ 123 h 123"/>
                  <a:gd name="T64" fmla="*/ 94 w 97"/>
                  <a:gd name="T65" fmla="*/ 123 h 123"/>
                  <a:gd name="T66" fmla="*/ 94 w 97"/>
                  <a:gd name="T67" fmla="*/ 123 h 123"/>
                  <a:gd name="T68" fmla="*/ 97 w 97"/>
                  <a:gd name="T69" fmla="*/ 123 h 123"/>
                  <a:gd name="T70" fmla="*/ 97 w 97"/>
                  <a:gd name="T71" fmla="*/ 123 h 123"/>
                  <a:gd name="T72" fmla="*/ 97 w 97"/>
                  <a:gd name="T73" fmla="*/ 120 h 123"/>
                  <a:gd name="T74" fmla="*/ 97 w 97"/>
                  <a:gd name="T75" fmla="*/ 120 h 123"/>
                  <a:gd name="T76" fmla="*/ 95 w 97"/>
                  <a:gd name="T77" fmla="*/ 100 h 123"/>
                  <a:gd name="T78" fmla="*/ 92 w 97"/>
                  <a:gd name="T79" fmla="*/ 81 h 123"/>
                  <a:gd name="T80" fmla="*/ 87 w 97"/>
                  <a:gd name="T81" fmla="*/ 63 h 123"/>
                  <a:gd name="T82" fmla="*/ 80 w 97"/>
                  <a:gd name="T83" fmla="*/ 48 h 123"/>
                  <a:gd name="T84" fmla="*/ 71 w 97"/>
                  <a:gd name="T85" fmla="*/ 33 h 123"/>
                  <a:gd name="T86" fmla="*/ 60 w 97"/>
                  <a:gd name="T87" fmla="*/ 21 h 123"/>
                  <a:gd name="T88" fmla="*/ 49 w 97"/>
                  <a:gd name="T89" fmla="*/ 10 h 123"/>
                  <a:gd name="T90" fmla="*/ 35 w 97"/>
                  <a:gd name="T91" fmla="*/ 2 h 123"/>
                  <a:gd name="T92" fmla="*/ 35 w 97"/>
                  <a:gd name="T93" fmla="*/ 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123">
                    <a:moveTo>
                      <a:pt x="35" y="2"/>
                    </a:moveTo>
                    <a:lnTo>
                      <a:pt x="35" y="2"/>
                    </a:lnTo>
                    <a:lnTo>
                      <a:pt x="34" y="0"/>
                    </a:lnTo>
                    <a:lnTo>
                      <a:pt x="32" y="2"/>
                    </a:lnTo>
                    <a:lnTo>
                      <a:pt x="32" y="2"/>
                    </a:lnTo>
                    <a:lnTo>
                      <a:pt x="26" y="6"/>
                    </a:lnTo>
                    <a:lnTo>
                      <a:pt x="17" y="10"/>
                    </a:lnTo>
                    <a:lnTo>
                      <a:pt x="11" y="14"/>
                    </a:lnTo>
                    <a:lnTo>
                      <a:pt x="2" y="15"/>
                    </a:lnTo>
                    <a:lnTo>
                      <a:pt x="2" y="15"/>
                    </a:lnTo>
                    <a:lnTo>
                      <a:pt x="1" y="17"/>
                    </a:lnTo>
                    <a:lnTo>
                      <a:pt x="1" y="18"/>
                    </a:lnTo>
                    <a:lnTo>
                      <a:pt x="1" y="18"/>
                    </a:lnTo>
                    <a:lnTo>
                      <a:pt x="1" y="19"/>
                    </a:lnTo>
                    <a:lnTo>
                      <a:pt x="1" y="21"/>
                    </a:lnTo>
                    <a:lnTo>
                      <a:pt x="1" y="21"/>
                    </a:lnTo>
                    <a:lnTo>
                      <a:pt x="5" y="23"/>
                    </a:lnTo>
                    <a:lnTo>
                      <a:pt x="7" y="27"/>
                    </a:lnTo>
                    <a:lnTo>
                      <a:pt x="8" y="32"/>
                    </a:lnTo>
                    <a:lnTo>
                      <a:pt x="9" y="36"/>
                    </a:lnTo>
                    <a:lnTo>
                      <a:pt x="9" y="36"/>
                    </a:lnTo>
                    <a:lnTo>
                      <a:pt x="8" y="41"/>
                    </a:lnTo>
                    <a:lnTo>
                      <a:pt x="7" y="45"/>
                    </a:lnTo>
                    <a:lnTo>
                      <a:pt x="4" y="49"/>
                    </a:lnTo>
                    <a:lnTo>
                      <a:pt x="1" y="52"/>
                    </a:lnTo>
                    <a:lnTo>
                      <a:pt x="1" y="52"/>
                    </a:lnTo>
                    <a:lnTo>
                      <a:pt x="0" y="53"/>
                    </a:lnTo>
                    <a:lnTo>
                      <a:pt x="0" y="55"/>
                    </a:lnTo>
                    <a:lnTo>
                      <a:pt x="11" y="122"/>
                    </a:lnTo>
                    <a:lnTo>
                      <a:pt x="11" y="122"/>
                    </a:lnTo>
                    <a:lnTo>
                      <a:pt x="12" y="123"/>
                    </a:lnTo>
                    <a:lnTo>
                      <a:pt x="13" y="123"/>
                    </a:lnTo>
                    <a:lnTo>
                      <a:pt x="94" y="123"/>
                    </a:lnTo>
                    <a:lnTo>
                      <a:pt x="94" y="123"/>
                    </a:lnTo>
                    <a:lnTo>
                      <a:pt x="97" y="123"/>
                    </a:lnTo>
                    <a:lnTo>
                      <a:pt x="97" y="123"/>
                    </a:lnTo>
                    <a:lnTo>
                      <a:pt x="97" y="120"/>
                    </a:lnTo>
                    <a:lnTo>
                      <a:pt x="97" y="120"/>
                    </a:lnTo>
                    <a:lnTo>
                      <a:pt x="95" y="100"/>
                    </a:lnTo>
                    <a:lnTo>
                      <a:pt x="92" y="81"/>
                    </a:lnTo>
                    <a:lnTo>
                      <a:pt x="87" y="63"/>
                    </a:lnTo>
                    <a:lnTo>
                      <a:pt x="80" y="48"/>
                    </a:lnTo>
                    <a:lnTo>
                      <a:pt x="71" y="33"/>
                    </a:lnTo>
                    <a:lnTo>
                      <a:pt x="60" y="21"/>
                    </a:lnTo>
                    <a:lnTo>
                      <a:pt x="49" y="10"/>
                    </a:lnTo>
                    <a:lnTo>
                      <a:pt x="35" y="2"/>
                    </a:lnTo>
                    <a:lnTo>
                      <a:pt x="3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74" name="Freeform 343"/>
              <p:cNvSpPr>
                <a:spLocks noEditPoints="1"/>
              </p:cNvSpPr>
              <p:nvPr/>
            </p:nvSpPr>
            <p:spPr bwMode="auto">
              <a:xfrm>
                <a:off x="2618931" y="5573718"/>
                <a:ext cx="113675" cy="115479"/>
              </a:xfrm>
              <a:custGeom>
                <a:avLst/>
                <a:gdLst>
                  <a:gd name="T0" fmla="*/ 126 w 126"/>
                  <a:gd name="T1" fmla="*/ 64 h 128"/>
                  <a:gd name="T2" fmla="*/ 121 w 126"/>
                  <a:gd name="T3" fmla="*/ 39 h 128"/>
                  <a:gd name="T4" fmla="*/ 108 w 126"/>
                  <a:gd name="T5" fmla="*/ 19 h 128"/>
                  <a:gd name="T6" fmla="*/ 87 w 126"/>
                  <a:gd name="T7" fmla="*/ 5 h 128"/>
                  <a:gd name="T8" fmla="*/ 63 w 126"/>
                  <a:gd name="T9" fmla="*/ 0 h 128"/>
                  <a:gd name="T10" fmla="*/ 56 w 126"/>
                  <a:gd name="T11" fmla="*/ 1 h 128"/>
                  <a:gd name="T12" fmla="*/ 42 w 126"/>
                  <a:gd name="T13" fmla="*/ 4 h 128"/>
                  <a:gd name="T14" fmla="*/ 23 w 126"/>
                  <a:gd name="T15" fmla="*/ 15 h 128"/>
                  <a:gd name="T16" fmla="*/ 14 w 126"/>
                  <a:gd name="T17" fmla="*/ 26 h 128"/>
                  <a:gd name="T18" fmla="*/ 12 w 126"/>
                  <a:gd name="T19" fmla="*/ 26 h 128"/>
                  <a:gd name="T20" fmla="*/ 12 w 126"/>
                  <a:gd name="T21" fmla="*/ 29 h 128"/>
                  <a:gd name="T22" fmla="*/ 4 w 126"/>
                  <a:gd name="T23" fmla="*/ 45 h 128"/>
                  <a:gd name="T24" fmla="*/ 0 w 126"/>
                  <a:gd name="T25" fmla="*/ 64 h 128"/>
                  <a:gd name="T26" fmla="*/ 1 w 126"/>
                  <a:gd name="T27" fmla="*/ 78 h 128"/>
                  <a:gd name="T28" fmla="*/ 11 w 126"/>
                  <a:gd name="T29" fmla="*/ 101 h 128"/>
                  <a:gd name="T30" fmla="*/ 29 w 126"/>
                  <a:gd name="T31" fmla="*/ 117 h 128"/>
                  <a:gd name="T32" fmla="*/ 50 w 126"/>
                  <a:gd name="T33" fmla="*/ 127 h 128"/>
                  <a:gd name="T34" fmla="*/ 63 w 126"/>
                  <a:gd name="T35" fmla="*/ 128 h 128"/>
                  <a:gd name="T36" fmla="*/ 87 w 126"/>
                  <a:gd name="T37" fmla="*/ 124 h 128"/>
                  <a:gd name="T38" fmla="*/ 108 w 126"/>
                  <a:gd name="T39" fmla="*/ 110 h 128"/>
                  <a:gd name="T40" fmla="*/ 121 w 126"/>
                  <a:gd name="T41" fmla="*/ 90 h 128"/>
                  <a:gd name="T42" fmla="*/ 126 w 126"/>
                  <a:gd name="T43" fmla="*/ 64 h 128"/>
                  <a:gd name="T44" fmla="*/ 63 w 126"/>
                  <a:gd name="T45" fmla="*/ 14 h 128"/>
                  <a:gd name="T46" fmla="*/ 71 w 126"/>
                  <a:gd name="T47" fmla="*/ 15 h 128"/>
                  <a:gd name="T48" fmla="*/ 85 w 126"/>
                  <a:gd name="T49" fmla="*/ 19 h 128"/>
                  <a:gd name="T50" fmla="*/ 90 w 126"/>
                  <a:gd name="T51" fmla="*/ 22 h 128"/>
                  <a:gd name="T52" fmla="*/ 78 w 126"/>
                  <a:gd name="T53" fmla="*/ 26 h 128"/>
                  <a:gd name="T54" fmla="*/ 61 w 126"/>
                  <a:gd name="T55" fmla="*/ 34 h 128"/>
                  <a:gd name="T56" fmla="*/ 52 w 126"/>
                  <a:gd name="T57" fmla="*/ 37 h 128"/>
                  <a:gd name="T58" fmla="*/ 34 w 126"/>
                  <a:gd name="T59" fmla="*/ 34 h 128"/>
                  <a:gd name="T60" fmla="*/ 27 w 126"/>
                  <a:gd name="T61" fmla="*/ 30 h 128"/>
                  <a:gd name="T62" fmla="*/ 44 w 126"/>
                  <a:gd name="T63" fmla="*/ 19 h 128"/>
                  <a:gd name="T64" fmla="*/ 63 w 126"/>
                  <a:gd name="T65" fmla="*/ 14 h 128"/>
                  <a:gd name="T66" fmla="*/ 63 w 126"/>
                  <a:gd name="T67" fmla="*/ 115 h 128"/>
                  <a:gd name="T68" fmla="*/ 53 w 126"/>
                  <a:gd name="T69" fmla="*/ 115 h 128"/>
                  <a:gd name="T70" fmla="*/ 35 w 126"/>
                  <a:gd name="T71" fmla="*/ 106 h 128"/>
                  <a:gd name="T72" fmla="*/ 23 w 126"/>
                  <a:gd name="T73" fmla="*/ 93 h 128"/>
                  <a:gd name="T74" fmla="*/ 15 w 126"/>
                  <a:gd name="T75" fmla="*/ 75 h 128"/>
                  <a:gd name="T76" fmla="*/ 14 w 126"/>
                  <a:gd name="T77" fmla="*/ 64 h 128"/>
                  <a:gd name="T78" fmla="*/ 16 w 126"/>
                  <a:gd name="T79" fmla="*/ 52 h 128"/>
                  <a:gd name="T80" fmla="*/ 20 w 126"/>
                  <a:gd name="T81" fmla="*/ 39 h 128"/>
                  <a:gd name="T82" fmla="*/ 33 w 126"/>
                  <a:gd name="T83" fmla="*/ 45 h 128"/>
                  <a:gd name="T84" fmla="*/ 48 w 126"/>
                  <a:gd name="T85" fmla="*/ 48 h 128"/>
                  <a:gd name="T86" fmla="*/ 57 w 126"/>
                  <a:gd name="T87" fmla="*/ 46 h 128"/>
                  <a:gd name="T88" fmla="*/ 67 w 126"/>
                  <a:gd name="T89" fmla="*/ 44 h 128"/>
                  <a:gd name="T90" fmla="*/ 90 w 126"/>
                  <a:gd name="T91" fmla="*/ 33 h 128"/>
                  <a:gd name="T92" fmla="*/ 102 w 126"/>
                  <a:gd name="T93" fmla="*/ 35 h 128"/>
                  <a:gd name="T94" fmla="*/ 104 w 126"/>
                  <a:gd name="T95" fmla="*/ 35 h 128"/>
                  <a:gd name="T96" fmla="*/ 108 w 126"/>
                  <a:gd name="T97" fmla="*/ 42 h 128"/>
                  <a:gd name="T98" fmla="*/ 112 w 126"/>
                  <a:gd name="T99" fmla="*/ 57 h 128"/>
                  <a:gd name="T100" fmla="*/ 112 w 126"/>
                  <a:gd name="T101" fmla="*/ 64 h 128"/>
                  <a:gd name="T102" fmla="*/ 109 w 126"/>
                  <a:gd name="T103" fmla="*/ 85 h 128"/>
                  <a:gd name="T104" fmla="*/ 98 w 126"/>
                  <a:gd name="T105" fmla="*/ 101 h 128"/>
                  <a:gd name="T106" fmla="*/ 82 w 126"/>
                  <a:gd name="T107" fmla="*/ 110 h 128"/>
                  <a:gd name="T108" fmla="*/ 63 w 126"/>
                  <a:gd name="T109" fmla="*/ 11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128">
                    <a:moveTo>
                      <a:pt x="126" y="64"/>
                    </a:moveTo>
                    <a:lnTo>
                      <a:pt x="126" y="64"/>
                    </a:lnTo>
                    <a:lnTo>
                      <a:pt x="124" y="52"/>
                    </a:lnTo>
                    <a:lnTo>
                      <a:pt x="121" y="39"/>
                    </a:lnTo>
                    <a:lnTo>
                      <a:pt x="116" y="29"/>
                    </a:lnTo>
                    <a:lnTo>
                      <a:pt x="108" y="19"/>
                    </a:lnTo>
                    <a:lnTo>
                      <a:pt x="98" y="11"/>
                    </a:lnTo>
                    <a:lnTo>
                      <a:pt x="87" y="5"/>
                    </a:lnTo>
                    <a:lnTo>
                      <a:pt x="76" y="1"/>
                    </a:lnTo>
                    <a:lnTo>
                      <a:pt x="63" y="0"/>
                    </a:lnTo>
                    <a:lnTo>
                      <a:pt x="63" y="0"/>
                    </a:lnTo>
                    <a:lnTo>
                      <a:pt x="56" y="1"/>
                    </a:lnTo>
                    <a:lnTo>
                      <a:pt x="49" y="3"/>
                    </a:lnTo>
                    <a:lnTo>
                      <a:pt x="42" y="4"/>
                    </a:lnTo>
                    <a:lnTo>
                      <a:pt x="35" y="7"/>
                    </a:lnTo>
                    <a:lnTo>
                      <a:pt x="23" y="15"/>
                    </a:lnTo>
                    <a:lnTo>
                      <a:pt x="14" y="26"/>
                    </a:lnTo>
                    <a:lnTo>
                      <a:pt x="14" y="26"/>
                    </a:lnTo>
                    <a:lnTo>
                      <a:pt x="12" y="26"/>
                    </a:lnTo>
                    <a:lnTo>
                      <a:pt x="12" y="26"/>
                    </a:lnTo>
                    <a:lnTo>
                      <a:pt x="12" y="29"/>
                    </a:lnTo>
                    <a:lnTo>
                      <a:pt x="12" y="29"/>
                    </a:lnTo>
                    <a:lnTo>
                      <a:pt x="7" y="37"/>
                    </a:lnTo>
                    <a:lnTo>
                      <a:pt x="4" y="45"/>
                    </a:lnTo>
                    <a:lnTo>
                      <a:pt x="1" y="54"/>
                    </a:lnTo>
                    <a:lnTo>
                      <a:pt x="0" y="64"/>
                    </a:lnTo>
                    <a:lnTo>
                      <a:pt x="0" y="64"/>
                    </a:lnTo>
                    <a:lnTo>
                      <a:pt x="1" y="78"/>
                    </a:lnTo>
                    <a:lnTo>
                      <a:pt x="5" y="90"/>
                    </a:lnTo>
                    <a:lnTo>
                      <a:pt x="11" y="101"/>
                    </a:lnTo>
                    <a:lnTo>
                      <a:pt x="19" y="110"/>
                    </a:lnTo>
                    <a:lnTo>
                      <a:pt x="29" y="117"/>
                    </a:lnTo>
                    <a:lnTo>
                      <a:pt x="40" y="124"/>
                    </a:lnTo>
                    <a:lnTo>
                      <a:pt x="50" y="127"/>
                    </a:lnTo>
                    <a:lnTo>
                      <a:pt x="63" y="128"/>
                    </a:lnTo>
                    <a:lnTo>
                      <a:pt x="63" y="128"/>
                    </a:lnTo>
                    <a:lnTo>
                      <a:pt x="76" y="127"/>
                    </a:lnTo>
                    <a:lnTo>
                      <a:pt x="87" y="124"/>
                    </a:lnTo>
                    <a:lnTo>
                      <a:pt x="98" y="117"/>
                    </a:lnTo>
                    <a:lnTo>
                      <a:pt x="108" y="110"/>
                    </a:lnTo>
                    <a:lnTo>
                      <a:pt x="116" y="101"/>
                    </a:lnTo>
                    <a:lnTo>
                      <a:pt x="121" y="90"/>
                    </a:lnTo>
                    <a:lnTo>
                      <a:pt x="124" y="78"/>
                    </a:lnTo>
                    <a:lnTo>
                      <a:pt x="126" y="64"/>
                    </a:lnTo>
                    <a:lnTo>
                      <a:pt x="126" y="64"/>
                    </a:lnTo>
                    <a:close/>
                    <a:moveTo>
                      <a:pt x="63" y="14"/>
                    </a:moveTo>
                    <a:lnTo>
                      <a:pt x="63" y="14"/>
                    </a:lnTo>
                    <a:lnTo>
                      <a:pt x="71" y="15"/>
                    </a:lnTo>
                    <a:lnTo>
                      <a:pt x="78" y="16"/>
                    </a:lnTo>
                    <a:lnTo>
                      <a:pt x="85" y="19"/>
                    </a:lnTo>
                    <a:lnTo>
                      <a:pt x="90" y="22"/>
                    </a:lnTo>
                    <a:lnTo>
                      <a:pt x="90" y="22"/>
                    </a:lnTo>
                    <a:lnTo>
                      <a:pt x="85" y="23"/>
                    </a:lnTo>
                    <a:lnTo>
                      <a:pt x="78" y="26"/>
                    </a:lnTo>
                    <a:lnTo>
                      <a:pt x="61" y="34"/>
                    </a:lnTo>
                    <a:lnTo>
                      <a:pt x="61" y="34"/>
                    </a:lnTo>
                    <a:lnTo>
                      <a:pt x="56" y="35"/>
                    </a:lnTo>
                    <a:lnTo>
                      <a:pt x="52" y="37"/>
                    </a:lnTo>
                    <a:lnTo>
                      <a:pt x="42" y="35"/>
                    </a:lnTo>
                    <a:lnTo>
                      <a:pt x="34" y="34"/>
                    </a:lnTo>
                    <a:lnTo>
                      <a:pt x="27" y="30"/>
                    </a:lnTo>
                    <a:lnTo>
                      <a:pt x="27" y="30"/>
                    </a:lnTo>
                    <a:lnTo>
                      <a:pt x="34" y="23"/>
                    </a:lnTo>
                    <a:lnTo>
                      <a:pt x="44" y="19"/>
                    </a:lnTo>
                    <a:lnTo>
                      <a:pt x="53" y="15"/>
                    </a:lnTo>
                    <a:lnTo>
                      <a:pt x="63" y="14"/>
                    </a:lnTo>
                    <a:lnTo>
                      <a:pt x="63" y="14"/>
                    </a:lnTo>
                    <a:close/>
                    <a:moveTo>
                      <a:pt x="63" y="115"/>
                    </a:moveTo>
                    <a:lnTo>
                      <a:pt x="63" y="115"/>
                    </a:lnTo>
                    <a:lnTo>
                      <a:pt x="53" y="115"/>
                    </a:lnTo>
                    <a:lnTo>
                      <a:pt x="44" y="110"/>
                    </a:lnTo>
                    <a:lnTo>
                      <a:pt x="35" y="106"/>
                    </a:lnTo>
                    <a:lnTo>
                      <a:pt x="29" y="101"/>
                    </a:lnTo>
                    <a:lnTo>
                      <a:pt x="23" y="93"/>
                    </a:lnTo>
                    <a:lnTo>
                      <a:pt x="18" y="85"/>
                    </a:lnTo>
                    <a:lnTo>
                      <a:pt x="15" y="75"/>
                    </a:lnTo>
                    <a:lnTo>
                      <a:pt x="14" y="64"/>
                    </a:lnTo>
                    <a:lnTo>
                      <a:pt x="14" y="64"/>
                    </a:lnTo>
                    <a:lnTo>
                      <a:pt x="15" y="57"/>
                    </a:lnTo>
                    <a:lnTo>
                      <a:pt x="16" y="52"/>
                    </a:lnTo>
                    <a:lnTo>
                      <a:pt x="18" y="45"/>
                    </a:lnTo>
                    <a:lnTo>
                      <a:pt x="20" y="39"/>
                    </a:lnTo>
                    <a:lnTo>
                      <a:pt x="20" y="39"/>
                    </a:lnTo>
                    <a:lnTo>
                      <a:pt x="33" y="45"/>
                    </a:lnTo>
                    <a:lnTo>
                      <a:pt x="41" y="46"/>
                    </a:lnTo>
                    <a:lnTo>
                      <a:pt x="48" y="48"/>
                    </a:lnTo>
                    <a:lnTo>
                      <a:pt x="48" y="48"/>
                    </a:lnTo>
                    <a:lnTo>
                      <a:pt x="57" y="46"/>
                    </a:lnTo>
                    <a:lnTo>
                      <a:pt x="67" y="44"/>
                    </a:lnTo>
                    <a:lnTo>
                      <a:pt x="67" y="44"/>
                    </a:lnTo>
                    <a:lnTo>
                      <a:pt x="81" y="37"/>
                    </a:lnTo>
                    <a:lnTo>
                      <a:pt x="90" y="33"/>
                    </a:lnTo>
                    <a:lnTo>
                      <a:pt x="97" y="33"/>
                    </a:lnTo>
                    <a:lnTo>
                      <a:pt x="102" y="35"/>
                    </a:lnTo>
                    <a:lnTo>
                      <a:pt x="102" y="35"/>
                    </a:lnTo>
                    <a:lnTo>
                      <a:pt x="104" y="35"/>
                    </a:lnTo>
                    <a:lnTo>
                      <a:pt x="104" y="35"/>
                    </a:lnTo>
                    <a:lnTo>
                      <a:pt x="108" y="42"/>
                    </a:lnTo>
                    <a:lnTo>
                      <a:pt x="111" y="49"/>
                    </a:lnTo>
                    <a:lnTo>
                      <a:pt x="112" y="57"/>
                    </a:lnTo>
                    <a:lnTo>
                      <a:pt x="112" y="64"/>
                    </a:lnTo>
                    <a:lnTo>
                      <a:pt x="112" y="64"/>
                    </a:lnTo>
                    <a:lnTo>
                      <a:pt x="112" y="75"/>
                    </a:lnTo>
                    <a:lnTo>
                      <a:pt x="109" y="85"/>
                    </a:lnTo>
                    <a:lnTo>
                      <a:pt x="104" y="93"/>
                    </a:lnTo>
                    <a:lnTo>
                      <a:pt x="98" y="101"/>
                    </a:lnTo>
                    <a:lnTo>
                      <a:pt x="90" y="106"/>
                    </a:lnTo>
                    <a:lnTo>
                      <a:pt x="82" y="110"/>
                    </a:lnTo>
                    <a:lnTo>
                      <a:pt x="74" y="115"/>
                    </a:lnTo>
                    <a:lnTo>
                      <a:pt x="63" y="115"/>
                    </a:lnTo>
                    <a:lnTo>
                      <a:pt x="63"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grpSp>
        <p:nvGrpSpPr>
          <p:cNvPr id="22535" name="组合 8"/>
          <p:cNvGrpSpPr>
            <a:grpSpLocks/>
          </p:cNvGrpSpPr>
          <p:nvPr/>
        </p:nvGrpSpPr>
        <p:grpSpPr bwMode="auto">
          <a:xfrm>
            <a:off x="4611688" y="1647825"/>
            <a:ext cx="1081087" cy="915988"/>
            <a:chOff x="4611904" y="1648522"/>
            <a:chExt cx="1080247" cy="914932"/>
          </a:xfrm>
        </p:grpSpPr>
        <p:sp>
          <p:nvSpPr>
            <p:cNvPr id="22561" name="AutoShape 5"/>
            <p:cNvSpPr>
              <a:spLocks/>
            </p:cNvSpPr>
            <p:nvPr/>
          </p:nvSpPr>
          <p:spPr bwMode="auto">
            <a:xfrm>
              <a:off x="4611904" y="1648522"/>
              <a:ext cx="1080247" cy="91493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7" y="497"/>
                    <a:pt x="17027" y="5981"/>
                    <a:pt x="21600" y="14538"/>
                  </a:cubicBezTo>
                  <a:cubicBezTo>
                    <a:pt x="12030" y="21600"/>
                    <a:pt x="12030" y="21600"/>
                    <a:pt x="12030" y="21600"/>
                  </a:cubicBezTo>
                  <a:cubicBezTo>
                    <a:pt x="9498" y="16865"/>
                    <a:pt x="5065" y="13624"/>
                    <a:pt x="0" y="13292"/>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75" name="组合 74"/>
            <p:cNvGrpSpPr/>
            <p:nvPr/>
          </p:nvGrpSpPr>
          <p:grpSpPr>
            <a:xfrm>
              <a:off x="4918474" y="1925710"/>
              <a:ext cx="321102" cy="299864"/>
              <a:chOff x="5513141" y="5082923"/>
              <a:chExt cx="245393" cy="229163"/>
            </a:xfrm>
            <a:solidFill>
              <a:schemeClr val="bg1"/>
            </a:solidFill>
          </p:grpSpPr>
          <p:sp>
            <p:nvSpPr>
              <p:cNvPr id="76" name="Freeform 322"/>
              <p:cNvSpPr>
                <a:spLocks/>
              </p:cNvSpPr>
              <p:nvPr/>
            </p:nvSpPr>
            <p:spPr bwMode="auto">
              <a:xfrm>
                <a:off x="5541999" y="5192992"/>
                <a:ext cx="45110" cy="81197"/>
              </a:xfrm>
              <a:custGeom>
                <a:avLst/>
                <a:gdLst>
                  <a:gd name="T0" fmla="*/ 14 w 49"/>
                  <a:gd name="T1" fmla="*/ 0 h 90"/>
                  <a:gd name="T2" fmla="*/ 14 w 49"/>
                  <a:gd name="T3" fmla="*/ 0 h 90"/>
                  <a:gd name="T4" fmla="*/ 8 w 49"/>
                  <a:gd name="T5" fmla="*/ 2 h 90"/>
                  <a:gd name="T6" fmla="*/ 4 w 49"/>
                  <a:gd name="T7" fmla="*/ 4 h 90"/>
                  <a:gd name="T8" fmla="*/ 1 w 49"/>
                  <a:gd name="T9" fmla="*/ 8 h 90"/>
                  <a:gd name="T10" fmla="*/ 0 w 49"/>
                  <a:gd name="T11" fmla="*/ 14 h 90"/>
                  <a:gd name="T12" fmla="*/ 0 w 49"/>
                  <a:gd name="T13" fmla="*/ 78 h 90"/>
                  <a:gd name="T14" fmla="*/ 0 w 49"/>
                  <a:gd name="T15" fmla="*/ 78 h 90"/>
                  <a:gd name="T16" fmla="*/ 1 w 49"/>
                  <a:gd name="T17" fmla="*/ 84 h 90"/>
                  <a:gd name="T18" fmla="*/ 4 w 49"/>
                  <a:gd name="T19" fmla="*/ 88 h 90"/>
                  <a:gd name="T20" fmla="*/ 8 w 49"/>
                  <a:gd name="T21" fmla="*/ 90 h 90"/>
                  <a:gd name="T22" fmla="*/ 14 w 49"/>
                  <a:gd name="T23" fmla="*/ 90 h 90"/>
                  <a:gd name="T24" fmla="*/ 35 w 49"/>
                  <a:gd name="T25" fmla="*/ 90 h 90"/>
                  <a:gd name="T26" fmla="*/ 35 w 49"/>
                  <a:gd name="T27" fmla="*/ 90 h 90"/>
                  <a:gd name="T28" fmla="*/ 41 w 49"/>
                  <a:gd name="T29" fmla="*/ 90 h 90"/>
                  <a:gd name="T30" fmla="*/ 45 w 49"/>
                  <a:gd name="T31" fmla="*/ 88 h 90"/>
                  <a:gd name="T32" fmla="*/ 48 w 49"/>
                  <a:gd name="T33" fmla="*/ 84 h 90"/>
                  <a:gd name="T34" fmla="*/ 49 w 49"/>
                  <a:gd name="T35" fmla="*/ 78 h 90"/>
                  <a:gd name="T36" fmla="*/ 49 w 49"/>
                  <a:gd name="T37" fmla="*/ 14 h 90"/>
                  <a:gd name="T38" fmla="*/ 49 w 49"/>
                  <a:gd name="T39" fmla="*/ 14 h 90"/>
                  <a:gd name="T40" fmla="*/ 48 w 49"/>
                  <a:gd name="T41" fmla="*/ 8 h 90"/>
                  <a:gd name="T42" fmla="*/ 45 w 49"/>
                  <a:gd name="T43" fmla="*/ 4 h 90"/>
                  <a:gd name="T44" fmla="*/ 41 w 49"/>
                  <a:gd name="T45" fmla="*/ 2 h 90"/>
                  <a:gd name="T46" fmla="*/ 35 w 49"/>
                  <a:gd name="T47" fmla="*/ 0 h 90"/>
                  <a:gd name="T48" fmla="*/ 14 w 49"/>
                  <a:gd name="T4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90">
                    <a:moveTo>
                      <a:pt x="14" y="0"/>
                    </a:moveTo>
                    <a:lnTo>
                      <a:pt x="14" y="0"/>
                    </a:lnTo>
                    <a:lnTo>
                      <a:pt x="8" y="2"/>
                    </a:lnTo>
                    <a:lnTo>
                      <a:pt x="4" y="4"/>
                    </a:lnTo>
                    <a:lnTo>
                      <a:pt x="1" y="8"/>
                    </a:lnTo>
                    <a:lnTo>
                      <a:pt x="0" y="14"/>
                    </a:lnTo>
                    <a:lnTo>
                      <a:pt x="0" y="78"/>
                    </a:lnTo>
                    <a:lnTo>
                      <a:pt x="0" y="78"/>
                    </a:lnTo>
                    <a:lnTo>
                      <a:pt x="1" y="84"/>
                    </a:lnTo>
                    <a:lnTo>
                      <a:pt x="4" y="88"/>
                    </a:lnTo>
                    <a:lnTo>
                      <a:pt x="8" y="90"/>
                    </a:lnTo>
                    <a:lnTo>
                      <a:pt x="14" y="90"/>
                    </a:lnTo>
                    <a:lnTo>
                      <a:pt x="35" y="90"/>
                    </a:lnTo>
                    <a:lnTo>
                      <a:pt x="35" y="90"/>
                    </a:lnTo>
                    <a:lnTo>
                      <a:pt x="41" y="90"/>
                    </a:lnTo>
                    <a:lnTo>
                      <a:pt x="45" y="88"/>
                    </a:lnTo>
                    <a:lnTo>
                      <a:pt x="48" y="84"/>
                    </a:lnTo>
                    <a:lnTo>
                      <a:pt x="49" y="78"/>
                    </a:lnTo>
                    <a:lnTo>
                      <a:pt x="49" y="14"/>
                    </a:lnTo>
                    <a:lnTo>
                      <a:pt x="49" y="14"/>
                    </a:lnTo>
                    <a:lnTo>
                      <a:pt x="48" y="8"/>
                    </a:lnTo>
                    <a:lnTo>
                      <a:pt x="45" y="4"/>
                    </a:lnTo>
                    <a:lnTo>
                      <a:pt x="41" y="2"/>
                    </a:lnTo>
                    <a:lnTo>
                      <a:pt x="35"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77" name="Freeform 323"/>
              <p:cNvSpPr>
                <a:spLocks/>
              </p:cNvSpPr>
              <p:nvPr/>
            </p:nvSpPr>
            <p:spPr bwMode="auto">
              <a:xfrm>
                <a:off x="5610565" y="5223665"/>
                <a:ext cx="45110" cy="50523"/>
              </a:xfrm>
              <a:custGeom>
                <a:avLst/>
                <a:gdLst>
                  <a:gd name="T0" fmla="*/ 14 w 49"/>
                  <a:gd name="T1" fmla="*/ 0 h 57"/>
                  <a:gd name="T2" fmla="*/ 14 w 49"/>
                  <a:gd name="T3" fmla="*/ 0 h 57"/>
                  <a:gd name="T4" fmla="*/ 9 w 49"/>
                  <a:gd name="T5" fmla="*/ 1 h 57"/>
                  <a:gd name="T6" fmla="*/ 4 w 49"/>
                  <a:gd name="T7" fmla="*/ 4 h 57"/>
                  <a:gd name="T8" fmla="*/ 2 w 49"/>
                  <a:gd name="T9" fmla="*/ 8 h 57"/>
                  <a:gd name="T10" fmla="*/ 0 w 49"/>
                  <a:gd name="T11" fmla="*/ 14 h 57"/>
                  <a:gd name="T12" fmla="*/ 0 w 49"/>
                  <a:gd name="T13" fmla="*/ 45 h 57"/>
                  <a:gd name="T14" fmla="*/ 0 w 49"/>
                  <a:gd name="T15" fmla="*/ 45 h 57"/>
                  <a:gd name="T16" fmla="*/ 2 w 49"/>
                  <a:gd name="T17" fmla="*/ 51 h 57"/>
                  <a:gd name="T18" fmla="*/ 4 w 49"/>
                  <a:gd name="T19" fmla="*/ 55 h 57"/>
                  <a:gd name="T20" fmla="*/ 9 w 49"/>
                  <a:gd name="T21" fmla="*/ 57 h 57"/>
                  <a:gd name="T22" fmla="*/ 14 w 49"/>
                  <a:gd name="T23" fmla="*/ 57 h 57"/>
                  <a:gd name="T24" fmla="*/ 36 w 49"/>
                  <a:gd name="T25" fmla="*/ 57 h 57"/>
                  <a:gd name="T26" fmla="*/ 36 w 49"/>
                  <a:gd name="T27" fmla="*/ 57 h 57"/>
                  <a:gd name="T28" fmla="*/ 41 w 49"/>
                  <a:gd name="T29" fmla="*/ 57 h 57"/>
                  <a:gd name="T30" fmla="*/ 45 w 49"/>
                  <a:gd name="T31" fmla="*/ 55 h 57"/>
                  <a:gd name="T32" fmla="*/ 48 w 49"/>
                  <a:gd name="T33" fmla="*/ 51 h 57"/>
                  <a:gd name="T34" fmla="*/ 49 w 49"/>
                  <a:gd name="T35" fmla="*/ 45 h 57"/>
                  <a:gd name="T36" fmla="*/ 49 w 49"/>
                  <a:gd name="T37" fmla="*/ 14 h 57"/>
                  <a:gd name="T38" fmla="*/ 49 w 49"/>
                  <a:gd name="T39" fmla="*/ 14 h 57"/>
                  <a:gd name="T40" fmla="*/ 48 w 49"/>
                  <a:gd name="T41" fmla="*/ 8 h 57"/>
                  <a:gd name="T42" fmla="*/ 45 w 49"/>
                  <a:gd name="T43" fmla="*/ 4 h 57"/>
                  <a:gd name="T44" fmla="*/ 41 w 49"/>
                  <a:gd name="T45" fmla="*/ 1 h 57"/>
                  <a:gd name="T46" fmla="*/ 36 w 49"/>
                  <a:gd name="T47" fmla="*/ 0 h 57"/>
                  <a:gd name="T48" fmla="*/ 14 w 49"/>
                  <a:gd name="T4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57">
                    <a:moveTo>
                      <a:pt x="14" y="0"/>
                    </a:moveTo>
                    <a:lnTo>
                      <a:pt x="14" y="0"/>
                    </a:lnTo>
                    <a:lnTo>
                      <a:pt x="9" y="1"/>
                    </a:lnTo>
                    <a:lnTo>
                      <a:pt x="4" y="4"/>
                    </a:lnTo>
                    <a:lnTo>
                      <a:pt x="2" y="8"/>
                    </a:lnTo>
                    <a:lnTo>
                      <a:pt x="0" y="14"/>
                    </a:lnTo>
                    <a:lnTo>
                      <a:pt x="0" y="45"/>
                    </a:lnTo>
                    <a:lnTo>
                      <a:pt x="0" y="45"/>
                    </a:lnTo>
                    <a:lnTo>
                      <a:pt x="2" y="51"/>
                    </a:lnTo>
                    <a:lnTo>
                      <a:pt x="4" y="55"/>
                    </a:lnTo>
                    <a:lnTo>
                      <a:pt x="9" y="57"/>
                    </a:lnTo>
                    <a:lnTo>
                      <a:pt x="14" y="57"/>
                    </a:lnTo>
                    <a:lnTo>
                      <a:pt x="36" y="57"/>
                    </a:lnTo>
                    <a:lnTo>
                      <a:pt x="36" y="57"/>
                    </a:lnTo>
                    <a:lnTo>
                      <a:pt x="41" y="57"/>
                    </a:lnTo>
                    <a:lnTo>
                      <a:pt x="45" y="55"/>
                    </a:lnTo>
                    <a:lnTo>
                      <a:pt x="48" y="51"/>
                    </a:lnTo>
                    <a:lnTo>
                      <a:pt x="49" y="45"/>
                    </a:lnTo>
                    <a:lnTo>
                      <a:pt x="49" y="14"/>
                    </a:lnTo>
                    <a:lnTo>
                      <a:pt x="49" y="14"/>
                    </a:lnTo>
                    <a:lnTo>
                      <a:pt x="48" y="8"/>
                    </a:lnTo>
                    <a:lnTo>
                      <a:pt x="45" y="4"/>
                    </a:lnTo>
                    <a:lnTo>
                      <a:pt x="41" y="1"/>
                    </a:lnTo>
                    <a:lnTo>
                      <a:pt x="36"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78" name="Freeform 324"/>
              <p:cNvSpPr>
                <a:spLocks/>
              </p:cNvSpPr>
              <p:nvPr/>
            </p:nvSpPr>
            <p:spPr bwMode="auto">
              <a:xfrm>
                <a:off x="5679131" y="5158714"/>
                <a:ext cx="45110" cy="115479"/>
              </a:xfrm>
              <a:custGeom>
                <a:avLst/>
                <a:gdLst>
                  <a:gd name="T0" fmla="*/ 35 w 49"/>
                  <a:gd name="T1" fmla="*/ 0 h 128"/>
                  <a:gd name="T2" fmla="*/ 13 w 49"/>
                  <a:gd name="T3" fmla="*/ 0 h 128"/>
                  <a:gd name="T4" fmla="*/ 13 w 49"/>
                  <a:gd name="T5" fmla="*/ 0 h 128"/>
                  <a:gd name="T6" fmla="*/ 8 w 49"/>
                  <a:gd name="T7" fmla="*/ 1 h 128"/>
                  <a:gd name="T8" fmla="*/ 4 w 49"/>
                  <a:gd name="T9" fmla="*/ 4 h 128"/>
                  <a:gd name="T10" fmla="*/ 1 w 49"/>
                  <a:gd name="T11" fmla="*/ 8 h 128"/>
                  <a:gd name="T12" fmla="*/ 0 w 49"/>
                  <a:gd name="T13" fmla="*/ 14 h 128"/>
                  <a:gd name="T14" fmla="*/ 0 w 49"/>
                  <a:gd name="T15" fmla="*/ 116 h 128"/>
                  <a:gd name="T16" fmla="*/ 0 w 49"/>
                  <a:gd name="T17" fmla="*/ 116 h 128"/>
                  <a:gd name="T18" fmla="*/ 1 w 49"/>
                  <a:gd name="T19" fmla="*/ 122 h 128"/>
                  <a:gd name="T20" fmla="*/ 4 w 49"/>
                  <a:gd name="T21" fmla="*/ 126 h 128"/>
                  <a:gd name="T22" fmla="*/ 8 w 49"/>
                  <a:gd name="T23" fmla="*/ 128 h 128"/>
                  <a:gd name="T24" fmla="*/ 13 w 49"/>
                  <a:gd name="T25" fmla="*/ 128 h 128"/>
                  <a:gd name="T26" fmla="*/ 35 w 49"/>
                  <a:gd name="T27" fmla="*/ 128 h 128"/>
                  <a:gd name="T28" fmla="*/ 35 w 49"/>
                  <a:gd name="T29" fmla="*/ 128 h 128"/>
                  <a:gd name="T30" fmla="*/ 41 w 49"/>
                  <a:gd name="T31" fmla="*/ 128 h 128"/>
                  <a:gd name="T32" fmla="*/ 45 w 49"/>
                  <a:gd name="T33" fmla="*/ 126 h 128"/>
                  <a:gd name="T34" fmla="*/ 48 w 49"/>
                  <a:gd name="T35" fmla="*/ 122 h 128"/>
                  <a:gd name="T36" fmla="*/ 49 w 49"/>
                  <a:gd name="T37" fmla="*/ 116 h 128"/>
                  <a:gd name="T38" fmla="*/ 49 w 49"/>
                  <a:gd name="T39" fmla="*/ 14 h 128"/>
                  <a:gd name="T40" fmla="*/ 49 w 49"/>
                  <a:gd name="T41" fmla="*/ 14 h 128"/>
                  <a:gd name="T42" fmla="*/ 48 w 49"/>
                  <a:gd name="T43" fmla="*/ 8 h 128"/>
                  <a:gd name="T44" fmla="*/ 45 w 49"/>
                  <a:gd name="T45" fmla="*/ 4 h 128"/>
                  <a:gd name="T46" fmla="*/ 41 w 49"/>
                  <a:gd name="T47" fmla="*/ 1 h 128"/>
                  <a:gd name="T48" fmla="*/ 35 w 49"/>
                  <a:gd name="T49" fmla="*/ 0 h 128"/>
                  <a:gd name="T50" fmla="*/ 35 w 4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128">
                    <a:moveTo>
                      <a:pt x="35" y="0"/>
                    </a:moveTo>
                    <a:lnTo>
                      <a:pt x="13" y="0"/>
                    </a:lnTo>
                    <a:lnTo>
                      <a:pt x="13" y="0"/>
                    </a:lnTo>
                    <a:lnTo>
                      <a:pt x="8" y="1"/>
                    </a:lnTo>
                    <a:lnTo>
                      <a:pt x="4" y="4"/>
                    </a:lnTo>
                    <a:lnTo>
                      <a:pt x="1" y="8"/>
                    </a:lnTo>
                    <a:lnTo>
                      <a:pt x="0" y="14"/>
                    </a:lnTo>
                    <a:lnTo>
                      <a:pt x="0" y="116"/>
                    </a:lnTo>
                    <a:lnTo>
                      <a:pt x="0" y="116"/>
                    </a:lnTo>
                    <a:lnTo>
                      <a:pt x="1" y="122"/>
                    </a:lnTo>
                    <a:lnTo>
                      <a:pt x="4" y="126"/>
                    </a:lnTo>
                    <a:lnTo>
                      <a:pt x="8" y="128"/>
                    </a:lnTo>
                    <a:lnTo>
                      <a:pt x="13" y="128"/>
                    </a:lnTo>
                    <a:lnTo>
                      <a:pt x="35" y="128"/>
                    </a:lnTo>
                    <a:lnTo>
                      <a:pt x="35" y="128"/>
                    </a:lnTo>
                    <a:lnTo>
                      <a:pt x="41" y="128"/>
                    </a:lnTo>
                    <a:lnTo>
                      <a:pt x="45" y="126"/>
                    </a:lnTo>
                    <a:lnTo>
                      <a:pt x="48" y="122"/>
                    </a:lnTo>
                    <a:lnTo>
                      <a:pt x="49" y="116"/>
                    </a:lnTo>
                    <a:lnTo>
                      <a:pt x="49" y="14"/>
                    </a:lnTo>
                    <a:lnTo>
                      <a:pt x="49" y="14"/>
                    </a:lnTo>
                    <a:lnTo>
                      <a:pt x="48" y="8"/>
                    </a:lnTo>
                    <a:lnTo>
                      <a:pt x="45" y="4"/>
                    </a:lnTo>
                    <a:lnTo>
                      <a:pt x="41" y="1"/>
                    </a:lnTo>
                    <a:lnTo>
                      <a:pt x="35" y="0"/>
                    </a:ln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79" name="Freeform 325"/>
              <p:cNvSpPr>
                <a:spLocks/>
              </p:cNvSpPr>
              <p:nvPr/>
            </p:nvSpPr>
            <p:spPr bwMode="auto">
              <a:xfrm>
                <a:off x="5513141" y="5292237"/>
                <a:ext cx="245393" cy="19849"/>
              </a:xfrm>
              <a:custGeom>
                <a:avLst/>
                <a:gdLst>
                  <a:gd name="T0" fmla="*/ 262 w 273"/>
                  <a:gd name="T1" fmla="*/ 0 h 22"/>
                  <a:gd name="T2" fmla="*/ 11 w 273"/>
                  <a:gd name="T3" fmla="*/ 0 h 22"/>
                  <a:gd name="T4" fmla="*/ 11 w 273"/>
                  <a:gd name="T5" fmla="*/ 0 h 22"/>
                  <a:gd name="T6" fmla="*/ 7 w 273"/>
                  <a:gd name="T7" fmla="*/ 0 h 22"/>
                  <a:gd name="T8" fmla="*/ 3 w 273"/>
                  <a:gd name="T9" fmla="*/ 3 h 22"/>
                  <a:gd name="T10" fmla="*/ 1 w 273"/>
                  <a:gd name="T11" fmla="*/ 6 h 22"/>
                  <a:gd name="T12" fmla="*/ 0 w 273"/>
                  <a:gd name="T13" fmla="*/ 11 h 22"/>
                  <a:gd name="T14" fmla="*/ 0 w 273"/>
                  <a:gd name="T15" fmla="*/ 11 h 22"/>
                  <a:gd name="T16" fmla="*/ 0 w 273"/>
                  <a:gd name="T17" fmla="*/ 11 h 22"/>
                  <a:gd name="T18" fmla="*/ 1 w 273"/>
                  <a:gd name="T19" fmla="*/ 15 h 22"/>
                  <a:gd name="T20" fmla="*/ 3 w 273"/>
                  <a:gd name="T21" fmla="*/ 20 h 22"/>
                  <a:gd name="T22" fmla="*/ 7 w 273"/>
                  <a:gd name="T23" fmla="*/ 22 h 22"/>
                  <a:gd name="T24" fmla="*/ 11 w 273"/>
                  <a:gd name="T25" fmla="*/ 22 h 22"/>
                  <a:gd name="T26" fmla="*/ 262 w 273"/>
                  <a:gd name="T27" fmla="*/ 22 h 22"/>
                  <a:gd name="T28" fmla="*/ 262 w 273"/>
                  <a:gd name="T29" fmla="*/ 22 h 22"/>
                  <a:gd name="T30" fmla="*/ 266 w 273"/>
                  <a:gd name="T31" fmla="*/ 22 h 22"/>
                  <a:gd name="T32" fmla="*/ 269 w 273"/>
                  <a:gd name="T33" fmla="*/ 20 h 22"/>
                  <a:gd name="T34" fmla="*/ 272 w 273"/>
                  <a:gd name="T35" fmla="*/ 15 h 22"/>
                  <a:gd name="T36" fmla="*/ 273 w 273"/>
                  <a:gd name="T37" fmla="*/ 11 h 22"/>
                  <a:gd name="T38" fmla="*/ 273 w 273"/>
                  <a:gd name="T39" fmla="*/ 11 h 22"/>
                  <a:gd name="T40" fmla="*/ 273 w 273"/>
                  <a:gd name="T41" fmla="*/ 11 h 22"/>
                  <a:gd name="T42" fmla="*/ 272 w 273"/>
                  <a:gd name="T43" fmla="*/ 6 h 22"/>
                  <a:gd name="T44" fmla="*/ 269 w 273"/>
                  <a:gd name="T45" fmla="*/ 3 h 22"/>
                  <a:gd name="T46" fmla="*/ 266 w 273"/>
                  <a:gd name="T47" fmla="*/ 0 h 22"/>
                  <a:gd name="T48" fmla="*/ 262 w 273"/>
                  <a:gd name="T49" fmla="*/ 0 h 22"/>
                  <a:gd name="T50" fmla="*/ 262 w 273"/>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3" h="22">
                    <a:moveTo>
                      <a:pt x="262" y="0"/>
                    </a:moveTo>
                    <a:lnTo>
                      <a:pt x="11" y="0"/>
                    </a:lnTo>
                    <a:lnTo>
                      <a:pt x="11" y="0"/>
                    </a:lnTo>
                    <a:lnTo>
                      <a:pt x="7" y="0"/>
                    </a:lnTo>
                    <a:lnTo>
                      <a:pt x="3" y="3"/>
                    </a:lnTo>
                    <a:lnTo>
                      <a:pt x="1" y="6"/>
                    </a:lnTo>
                    <a:lnTo>
                      <a:pt x="0" y="11"/>
                    </a:lnTo>
                    <a:lnTo>
                      <a:pt x="0" y="11"/>
                    </a:lnTo>
                    <a:lnTo>
                      <a:pt x="0" y="11"/>
                    </a:lnTo>
                    <a:lnTo>
                      <a:pt x="1" y="15"/>
                    </a:lnTo>
                    <a:lnTo>
                      <a:pt x="3" y="20"/>
                    </a:lnTo>
                    <a:lnTo>
                      <a:pt x="7" y="22"/>
                    </a:lnTo>
                    <a:lnTo>
                      <a:pt x="11" y="22"/>
                    </a:lnTo>
                    <a:lnTo>
                      <a:pt x="262" y="22"/>
                    </a:lnTo>
                    <a:lnTo>
                      <a:pt x="262" y="22"/>
                    </a:lnTo>
                    <a:lnTo>
                      <a:pt x="266" y="22"/>
                    </a:lnTo>
                    <a:lnTo>
                      <a:pt x="269" y="20"/>
                    </a:lnTo>
                    <a:lnTo>
                      <a:pt x="272" y="15"/>
                    </a:lnTo>
                    <a:lnTo>
                      <a:pt x="273" y="11"/>
                    </a:lnTo>
                    <a:lnTo>
                      <a:pt x="273" y="11"/>
                    </a:lnTo>
                    <a:lnTo>
                      <a:pt x="273" y="11"/>
                    </a:lnTo>
                    <a:lnTo>
                      <a:pt x="272" y="6"/>
                    </a:lnTo>
                    <a:lnTo>
                      <a:pt x="269" y="3"/>
                    </a:lnTo>
                    <a:lnTo>
                      <a:pt x="266" y="0"/>
                    </a:lnTo>
                    <a:lnTo>
                      <a:pt x="262" y="0"/>
                    </a:lnTo>
                    <a:lnTo>
                      <a:pt x="2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80" name="Freeform 326"/>
              <p:cNvSpPr>
                <a:spLocks/>
              </p:cNvSpPr>
              <p:nvPr/>
            </p:nvSpPr>
            <p:spPr bwMode="auto">
              <a:xfrm>
                <a:off x="5529368" y="5082923"/>
                <a:ext cx="203894" cy="95632"/>
              </a:xfrm>
              <a:custGeom>
                <a:avLst/>
                <a:gdLst>
                  <a:gd name="T0" fmla="*/ 10 w 227"/>
                  <a:gd name="T1" fmla="*/ 93 h 107"/>
                  <a:gd name="T2" fmla="*/ 38 w 227"/>
                  <a:gd name="T3" fmla="*/ 66 h 107"/>
                  <a:gd name="T4" fmla="*/ 112 w 227"/>
                  <a:gd name="T5" fmla="*/ 106 h 107"/>
                  <a:gd name="T6" fmla="*/ 112 w 227"/>
                  <a:gd name="T7" fmla="*/ 106 h 107"/>
                  <a:gd name="T8" fmla="*/ 114 w 227"/>
                  <a:gd name="T9" fmla="*/ 107 h 107"/>
                  <a:gd name="T10" fmla="*/ 114 w 227"/>
                  <a:gd name="T11" fmla="*/ 107 h 107"/>
                  <a:gd name="T12" fmla="*/ 118 w 227"/>
                  <a:gd name="T13" fmla="*/ 106 h 107"/>
                  <a:gd name="T14" fmla="*/ 202 w 227"/>
                  <a:gd name="T15" fmla="*/ 30 h 107"/>
                  <a:gd name="T16" fmla="*/ 210 w 227"/>
                  <a:gd name="T17" fmla="*/ 39 h 107"/>
                  <a:gd name="T18" fmla="*/ 210 w 227"/>
                  <a:gd name="T19" fmla="*/ 39 h 107"/>
                  <a:gd name="T20" fmla="*/ 210 w 227"/>
                  <a:gd name="T21" fmla="*/ 39 h 107"/>
                  <a:gd name="T22" fmla="*/ 210 w 227"/>
                  <a:gd name="T23" fmla="*/ 39 h 107"/>
                  <a:gd name="T24" fmla="*/ 213 w 227"/>
                  <a:gd name="T25" fmla="*/ 39 h 107"/>
                  <a:gd name="T26" fmla="*/ 213 w 227"/>
                  <a:gd name="T27" fmla="*/ 39 h 107"/>
                  <a:gd name="T28" fmla="*/ 215 w 227"/>
                  <a:gd name="T29" fmla="*/ 35 h 107"/>
                  <a:gd name="T30" fmla="*/ 215 w 227"/>
                  <a:gd name="T31" fmla="*/ 35 h 107"/>
                  <a:gd name="T32" fmla="*/ 227 w 227"/>
                  <a:gd name="T33" fmla="*/ 3 h 107"/>
                  <a:gd name="T34" fmla="*/ 227 w 227"/>
                  <a:gd name="T35" fmla="*/ 3 h 107"/>
                  <a:gd name="T36" fmla="*/ 227 w 227"/>
                  <a:gd name="T37" fmla="*/ 0 h 107"/>
                  <a:gd name="T38" fmla="*/ 227 w 227"/>
                  <a:gd name="T39" fmla="*/ 0 h 107"/>
                  <a:gd name="T40" fmla="*/ 224 w 227"/>
                  <a:gd name="T41" fmla="*/ 0 h 107"/>
                  <a:gd name="T42" fmla="*/ 224 w 227"/>
                  <a:gd name="T43" fmla="*/ 0 h 107"/>
                  <a:gd name="T44" fmla="*/ 224 w 227"/>
                  <a:gd name="T45" fmla="*/ 0 h 107"/>
                  <a:gd name="T46" fmla="*/ 191 w 227"/>
                  <a:gd name="T47" fmla="*/ 13 h 107"/>
                  <a:gd name="T48" fmla="*/ 191 w 227"/>
                  <a:gd name="T49" fmla="*/ 13 h 107"/>
                  <a:gd name="T50" fmla="*/ 189 w 227"/>
                  <a:gd name="T51" fmla="*/ 14 h 107"/>
                  <a:gd name="T52" fmla="*/ 189 w 227"/>
                  <a:gd name="T53" fmla="*/ 14 h 107"/>
                  <a:gd name="T54" fmla="*/ 187 w 227"/>
                  <a:gd name="T55" fmla="*/ 15 h 107"/>
                  <a:gd name="T56" fmla="*/ 187 w 227"/>
                  <a:gd name="T57" fmla="*/ 17 h 107"/>
                  <a:gd name="T58" fmla="*/ 187 w 227"/>
                  <a:gd name="T59" fmla="*/ 17 h 107"/>
                  <a:gd name="T60" fmla="*/ 189 w 227"/>
                  <a:gd name="T61" fmla="*/ 18 h 107"/>
                  <a:gd name="T62" fmla="*/ 194 w 227"/>
                  <a:gd name="T63" fmla="*/ 24 h 107"/>
                  <a:gd name="T64" fmla="*/ 114 w 227"/>
                  <a:gd name="T65" fmla="*/ 95 h 107"/>
                  <a:gd name="T66" fmla="*/ 40 w 227"/>
                  <a:gd name="T67" fmla="*/ 55 h 107"/>
                  <a:gd name="T68" fmla="*/ 40 w 227"/>
                  <a:gd name="T69" fmla="*/ 55 h 107"/>
                  <a:gd name="T70" fmla="*/ 36 w 227"/>
                  <a:gd name="T71" fmla="*/ 54 h 107"/>
                  <a:gd name="T72" fmla="*/ 33 w 227"/>
                  <a:gd name="T73" fmla="*/ 55 h 107"/>
                  <a:gd name="T74" fmla="*/ 3 w 227"/>
                  <a:gd name="T75" fmla="*/ 85 h 107"/>
                  <a:gd name="T76" fmla="*/ 3 w 227"/>
                  <a:gd name="T77" fmla="*/ 85 h 107"/>
                  <a:gd name="T78" fmla="*/ 2 w 227"/>
                  <a:gd name="T79" fmla="*/ 88 h 107"/>
                  <a:gd name="T80" fmla="*/ 0 w 227"/>
                  <a:gd name="T81" fmla="*/ 89 h 107"/>
                  <a:gd name="T82" fmla="*/ 2 w 227"/>
                  <a:gd name="T83" fmla="*/ 92 h 107"/>
                  <a:gd name="T84" fmla="*/ 2 w 227"/>
                  <a:gd name="T85" fmla="*/ 93 h 107"/>
                  <a:gd name="T86" fmla="*/ 2 w 227"/>
                  <a:gd name="T87" fmla="*/ 93 h 107"/>
                  <a:gd name="T88" fmla="*/ 4 w 227"/>
                  <a:gd name="T89" fmla="*/ 95 h 107"/>
                  <a:gd name="T90" fmla="*/ 6 w 227"/>
                  <a:gd name="T91" fmla="*/ 95 h 107"/>
                  <a:gd name="T92" fmla="*/ 8 w 227"/>
                  <a:gd name="T93" fmla="*/ 95 h 107"/>
                  <a:gd name="T94" fmla="*/ 10 w 227"/>
                  <a:gd name="T95" fmla="*/ 93 h 107"/>
                  <a:gd name="T96" fmla="*/ 10 w 227"/>
                  <a:gd name="T97" fmla="*/ 9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 h="107">
                    <a:moveTo>
                      <a:pt x="10" y="93"/>
                    </a:moveTo>
                    <a:lnTo>
                      <a:pt x="38" y="66"/>
                    </a:lnTo>
                    <a:lnTo>
                      <a:pt x="112" y="106"/>
                    </a:lnTo>
                    <a:lnTo>
                      <a:pt x="112" y="106"/>
                    </a:lnTo>
                    <a:lnTo>
                      <a:pt x="114" y="107"/>
                    </a:lnTo>
                    <a:lnTo>
                      <a:pt x="114" y="107"/>
                    </a:lnTo>
                    <a:lnTo>
                      <a:pt x="118" y="106"/>
                    </a:lnTo>
                    <a:lnTo>
                      <a:pt x="202" y="30"/>
                    </a:lnTo>
                    <a:lnTo>
                      <a:pt x="210" y="39"/>
                    </a:lnTo>
                    <a:lnTo>
                      <a:pt x="210" y="39"/>
                    </a:lnTo>
                    <a:lnTo>
                      <a:pt x="210" y="39"/>
                    </a:lnTo>
                    <a:lnTo>
                      <a:pt x="210" y="39"/>
                    </a:lnTo>
                    <a:lnTo>
                      <a:pt x="213" y="39"/>
                    </a:lnTo>
                    <a:lnTo>
                      <a:pt x="213" y="39"/>
                    </a:lnTo>
                    <a:lnTo>
                      <a:pt x="215" y="35"/>
                    </a:lnTo>
                    <a:lnTo>
                      <a:pt x="215" y="35"/>
                    </a:lnTo>
                    <a:lnTo>
                      <a:pt x="227" y="3"/>
                    </a:lnTo>
                    <a:lnTo>
                      <a:pt x="227" y="3"/>
                    </a:lnTo>
                    <a:lnTo>
                      <a:pt x="227" y="0"/>
                    </a:lnTo>
                    <a:lnTo>
                      <a:pt x="227" y="0"/>
                    </a:lnTo>
                    <a:lnTo>
                      <a:pt x="224" y="0"/>
                    </a:lnTo>
                    <a:lnTo>
                      <a:pt x="224" y="0"/>
                    </a:lnTo>
                    <a:lnTo>
                      <a:pt x="224" y="0"/>
                    </a:lnTo>
                    <a:lnTo>
                      <a:pt x="191" y="13"/>
                    </a:lnTo>
                    <a:lnTo>
                      <a:pt x="191" y="13"/>
                    </a:lnTo>
                    <a:lnTo>
                      <a:pt x="189" y="14"/>
                    </a:lnTo>
                    <a:lnTo>
                      <a:pt x="189" y="14"/>
                    </a:lnTo>
                    <a:lnTo>
                      <a:pt x="187" y="15"/>
                    </a:lnTo>
                    <a:lnTo>
                      <a:pt x="187" y="17"/>
                    </a:lnTo>
                    <a:lnTo>
                      <a:pt x="187" y="17"/>
                    </a:lnTo>
                    <a:lnTo>
                      <a:pt x="189" y="18"/>
                    </a:lnTo>
                    <a:lnTo>
                      <a:pt x="194" y="24"/>
                    </a:lnTo>
                    <a:lnTo>
                      <a:pt x="114" y="95"/>
                    </a:lnTo>
                    <a:lnTo>
                      <a:pt x="40" y="55"/>
                    </a:lnTo>
                    <a:lnTo>
                      <a:pt x="40" y="55"/>
                    </a:lnTo>
                    <a:lnTo>
                      <a:pt x="36" y="54"/>
                    </a:lnTo>
                    <a:lnTo>
                      <a:pt x="33" y="55"/>
                    </a:lnTo>
                    <a:lnTo>
                      <a:pt x="3" y="85"/>
                    </a:lnTo>
                    <a:lnTo>
                      <a:pt x="3" y="85"/>
                    </a:lnTo>
                    <a:lnTo>
                      <a:pt x="2" y="88"/>
                    </a:lnTo>
                    <a:lnTo>
                      <a:pt x="0" y="89"/>
                    </a:lnTo>
                    <a:lnTo>
                      <a:pt x="2" y="92"/>
                    </a:lnTo>
                    <a:lnTo>
                      <a:pt x="2" y="93"/>
                    </a:lnTo>
                    <a:lnTo>
                      <a:pt x="2" y="93"/>
                    </a:lnTo>
                    <a:lnTo>
                      <a:pt x="4" y="95"/>
                    </a:lnTo>
                    <a:lnTo>
                      <a:pt x="6" y="95"/>
                    </a:lnTo>
                    <a:lnTo>
                      <a:pt x="8" y="95"/>
                    </a:lnTo>
                    <a:lnTo>
                      <a:pt x="10" y="93"/>
                    </a:lnTo>
                    <a:lnTo>
                      <a:pt x="1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grpSp>
        <p:nvGrpSpPr>
          <p:cNvPr id="22536" name="组合 7"/>
          <p:cNvGrpSpPr>
            <a:grpSpLocks/>
          </p:cNvGrpSpPr>
          <p:nvPr/>
        </p:nvGrpSpPr>
        <p:grpSpPr bwMode="auto">
          <a:xfrm>
            <a:off x="5241925" y="2357438"/>
            <a:ext cx="650875" cy="1216025"/>
            <a:chOff x="5241810" y="2356811"/>
            <a:chExt cx="651283" cy="1217059"/>
          </a:xfrm>
        </p:grpSpPr>
        <p:sp>
          <p:nvSpPr>
            <p:cNvPr id="22559" name="AutoShape 2"/>
            <p:cNvSpPr>
              <a:spLocks/>
            </p:cNvSpPr>
            <p:nvPr/>
          </p:nvSpPr>
          <p:spPr bwMode="auto">
            <a:xfrm>
              <a:off x="5241810" y="2356811"/>
              <a:ext cx="651283" cy="1217059"/>
            </a:xfrm>
            <a:custGeom>
              <a:avLst/>
              <a:gdLst>
                <a:gd name="T0" fmla="*/ 2147483647 w 20053"/>
                <a:gd name="T1" fmla="*/ 2147483647 h 21600"/>
                <a:gd name="T2" fmla="*/ 2147483647 w 20053"/>
                <a:gd name="T3" fmla="*/ 2147483647 h 21600"/>
                <a:gd name="T4" fmla="*/ 2147483647 w 20053"/>
                <a:gd name="T5" fmla="*/ 2147483647 h 21600"/>
                <a:gd name="T6" fmla="*/ 2147483647 w 2005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20"/>
                  </a:moveTo>
                  <a:cubicBezTo>
                    <a:pt x="15412" y="0"/>
                    <a:pt x="15412" y="0"/>
                    <a:pt x="15412" y="0"/>
                  </a:cubicBezTo>
                  <a:cubicBezTo>
                    <a:pt x="21599" y="6741"/>
                    <a:pt x="21599" y="14858"/>
                    <a:pt x="15412" y="21599"/>
                  </a:cubicBezTo>
                  <a:cubicBezTo>
                    <a:pt x="0" y="16979"/>
                    <a:pt x="0" y="16979"/>
                    <a:pt x="0" y="16979"/>
                  </a:cubicBezTo>
                  <a:cubicBezTo>
                    <a:pt x="1737" y="15169"/>
                    <a:pt x="2605" y="13047"/>
                    <a:pt x="2605" y="10800"/>
                  </a:cubicBezTo>
                  <a:cubicBezTo>
                    <a:pt x="2605" y="8553"/>
                    <a:pt x="1737" y="6492"/>
                    <a:pt x="0" y="4620"/>
                  </a:cubicBezTo>
                  <a:close/>
                </a:path>
              </a:pathLst>
            </a:custGeom>
            <a:solidFill>
              <a:srgbClr val="0C519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81" name="Freeform 223"/>
            <p:cNvSpPr>
              <a:spLocks noEditPoints="1"/>
            </p:cNvSpPr>
            <p:nvPr/>
          </p:nvSpPr>
          <p:spPr bwMode="auto">
            <a:xfrm>
              <a:off x="5441960" y="2831877"/>
              <a:ext cx="265279" cy="293938"/>
            </a:xfrm>
            <a:custGeom>
              <a:avLst/>
              <a:gdLst>
                <a:gd name="T0" fmla="*/ 238 w 240"/>
                <a:gd name="T1" fmla="*/ 101 h 268"/>
                <a:gd name="T2" fmla="*/ 232 w 240"/>
                <a:gd name="T3" fmla="*/ 61 h 268"/>
                <a:gd name="T4" fmla="*/ 190 w 240"/>
                <a:gd name="T5" fmla="*/ 49 h 268"/>
                <a:gd name="T6" fmla="*/ 149 w 240"/>
                <a:gd name="T7" fmla="*/ 16 h 268"/>
                <a:gd name="T8" fmla="*/ 120 w 240"/>
                <a:gd name="T9" fmla="*/ 0 h 268"/>
                <a:gd name="T10" fmla="*/ 86 w 240"/>
                <a:gd name="T11" fmla="*/ 24 h 268"/>
                <a:gd name="T12" fmla="*/ 41 w 240"/>
                <a:gd name="T13" fmla="*/ 49 h 268"/>
                <a:gd name="T14" fmla="*/ 4 w 240"/>
                <a:gd name="T15" fmla="*/ 68 h 268"/>
                <a:gd name="T16" fmla="*/ 4 w 240"/>
                <a:gd name="T17" fmla="*/ 101 h 268"/>
                <a:gd name="T18" fmla="*/ 12 w 240"/>
                <a:gd name="T19" fmla="*/ 151 h 268"/>
                <a:gd name="T20" fmla="*/ 1 w 240"/>
                <a:gd name="T21" fmla="*/ 193 h 268"/>
                <a:gd name="T22" fmla="*/ 33 w 240"/>
                <a:gd name="T23" fmla="*/ 218 h 268"/>
                <a:gd name="T24" fmla="*/ 81 w 240"/>
                <a:gd name="T25" fmla="*/ 237 h 268"/>
                <a:gd name="T26" fmla="*/ 112 w 240"/>
                <a:gd name="T27" fmla="*/ 267 h 268"/>
                <a:gd name="T28" fmla="*/ 149 w 240"/>
                <a:gd name="T29" fmla="*/ 252 h 268"/>
                <a:gd name="T30" fmla="*/ 168 w 240"/>
                <a:gd name="T31" fmla="*/ 217 h 268"/>
                <a:gd name="T32" fmla="*/ 217 w 240"/>
                <a:gd name="T33" fmla="*/ 217 h 268"/>
                <a:gd name="T34" fmla="*/ 240 w 240"/>
                <a:gd name="T35" fmla="*/ 187 h 268"/>
                <a:gd name="T36" fmla="*/ 216 w 240"/>
                <a:gd name="T37" fmla="*/ 135 h 268"/>
                <a:gd name="T38" fmla="*/ 89 w 240"/>
                <a:gd name="T39" fmla="*/ 212 h 268"/>
                <a:gd name="T40" fmla="*/ 152 w 240"/>
                <a:gd name="T41" fmla="*/ 212 h 268"/>
                <a:gd name="T42" fmla="*/ 124 w 240"/>
                <a:gd name="T43" fmla="*/ 252 h 268"/>
                <a:gd name="T44" fmla="*/ 102 w 240"/>
                <a:gd name="T45" fmla="*/ 241 h 268"/>
                <a:gd name="T46" fmla="*/ 137 w 240"/>
                <a:gd name="T47" fmla="*/ 61 h 268"/>
                <a:gd name="T48" fmla="*/ 96 w 240"/>
                <a:gd name="T49" fmla="*/ 39 h 268"/>
                <a:gd name="T50" fmla="*/ 120 w 240"/>
                <a:gd name="T51" fmla="*/ 16 h 268"/>
                <a:gd name="T52" fmla="*/ 180 w 240"/>
                <a:gd name="T53" fmla="*/ 124 h 268"/>
                <a:gd name="T54" fmla="*/ 180 w 240"/>
                <a:gd name="T55" fmla="*/ 144 h 268"/>
                <a:gd name="T56" fmla="*/ 179 w 240"/>
                <a:gd name="T57" fmla="*/ 101 h 268"/>
                <a:gd name="T58" fmla="*/ 205 w 240"/>
                <a:gd name="T59" fmla="*/ 65 h 268"/>
                <a:gd name="T60" fmla="*/ 223 w 240"/>
                <a:gd name="T61" fmla="*/ 75 h 268"/>
                <a:gd name="T62" fmla="*/ 214 w 240"/>
                <a:gd name="T63" fmla="*/ 109 h 268"/>
                <a:gd name="T64" fmla="*/ 120 w 240"/>
                <a:gd name="T65" fmla="*/ 182 h 268"/>
                <a:gd name="T66" fmla="*/ 78 w 240"/>
                <a:gd name="T67" fmla="*/ 135 h 268"/>
                <a:gd name="T68" fmla="*/ 120 w 240"/>
                <a:gd name="T69" fmla="*/ 87 h 268"/>
                <a:gd name="T70" fmla="*/ 162 w 240"/>
                <a:gd name="T71" fmla="*/ 135 h 268"/>
                <a:gd name="T72" fmla="*/ 120 w 240"/>
                <a:gd name="T73" fmla="*/ 182 h 268"/>
                <a:gd name="T74" fmla="*/ 156 w 240"/>
                <a:gd name="T75" fmla="*/ 72 h 268"/>
                <a:gd name="T76" fmla="*/ 85 w 240"/>
                <a:gd name="T77" fmla="*/ 72 h 268"/>
                <a:gd name="T78" fmla="*/ 82 w 240"/>
                <a:gd name="T79" fmla="*/ 87 h 268"/>
                <a:gd name="T80" fmla="*/ 49 w 240"/>
                <a:gd name="T81" fmla="*/ 135 h 268"/>
                <a:gd name="T82" fmla="*/ 60 w 240"/>
                <a:gd name="T83" fmla="*/ 144 h 268"/>
                <a:gd name="T84" fmla="*/ 63 w 240"/>
                <a:gd name="T85" fmla="*/ 101 h 268"/>
                <a:gd name="T86" fmla="*/ 19 w 240"/>
                <a:gd name="T87" fmla="*/ 95 h 268"/>
                <a:gd name="T88" fmla="*/ 21 w 240"/>
                <a:gd name="T89" fmla="*/ 72 h 268"/>
                <a:gd name="T90" fmla="*/ 45 w 240"/>
                <a:gd name="T91" fmla="*/ 65 h 268"/>
                <a:gd name="T92" fmla="*/ 26 w 240"/>
                <a:gd name="T93" fmla="*/ 161 h 268"/>
                <a:gd name="T94" fmla="*/ 64 w 240"/>
                <a:gd name="T95" fmla="*/ 185 h 268"/>
                <a:gd name="T96" fmla="*/ 30 w 240"/>
                <a:gd name="T97" fmla="*/ 202 h 268"/>
                <a:gd name="T98" fmla="*/ 16 w 240"/>
                <a:gd name="T99" fmla="*/ 184 h 268"/>
                <a:gd name="T100" fmla="*/ 100 w 240"/>
                <a:gd name="T101" fmla="*/ 191 h 268"/>
                <a:gd name="T102" fmla="*/ 90 w 240"/>
                <a:gd name="T103" fmla="*/ 187 h 268"/>
                <a:gd name="T104" fmla="*/ 150 w 240"/>
                <a:gd name="T105" fmla="*/ 187 h 268"/>
                <a:gd name="T106" fmla="*/ 172 w 240"/>
                <a:gd name="T107" fmla="*/ 200 h 268"/>
                <a:gd name="T108" fmla="*/ 203 w 240"/>
                <a:gd name="T109" fmla="*/ 147 h 268"/>
                <a:gd name="T110" fmla="*/ 225 w 240"/>
                <a:gd name="T111" fmla="*/ 185 h 268"/>
                <a:gd name="T112" fmla="*/ 210 w 240"/>
                <a:gd name="T113" fmla="*/ 202 h 268"/>
                <a:gd name="T114" fmla="*/ 172 w 240"/>
                <a:gd name="T115" fmla="*/ 20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0" h="268">
                  <a:moveTo>
                    <a:pt x="216" y="135"/>
                  </a:moveTo>
                  <a:lnTo>
                    <a:pt x="216" y="135"/>
                  </a:lnTo>
                  <a:lnTo>
                    <a:pt x="228" y="117"/>
                  </a:lnTo>
                  <a:lnTo>
                    <a:pt x="233" y="109"/>
                  </a:lnTo>
                  <a:lnTo>
                    <a:pt x="238" y="101"/>
                  </a:lnTo>
                  <a:lnTo>
                    <a:pt x="238" y="101"/>
                  </a:lnTo>
                  <a:lnTo>
                    <a:pt x="240" y="91"/>
                  </a:lnTo>
                  <a:lnTo>
                    <a:pt x="240" y="83"/>
                  </a:lnTo>
                  <a:lnTo>
                    <a:pt x="239" y="75"/>
                  </a:lnTo>
                  <a:lnTo>
                    <a:pt x="236" y="68"/>
                  </a:lnTo>
                  <a:lnTo>
                    <a:pt x="236" y="68"/>
                  </a:lnTo>
                  <a:lnTo>
                    <a:pt x="232" y="61"/>
                  </a:lnTo>
                  <a:lnTo>
                    <a:pt x="225" y="56"/>
                  </a:lnTo>
                  <a:lnTo>
                    <a:pt x="217" y="53"/>
                  </a:lnTo>
                  <a:lnTo>
                    <a:pt x="209" y="50"/>
                  </a:lnTo>
                  <a:lnTo>
                    <a:pt x="209" y="50"/>
                  </a:lnTo>
                  <a:lnTo>
                    <a:pt x="199" y="49"/>
                  </a:lnTo>
                  <a:lnTo>
                    <a:pt x="190" y="49"/>
                  </a:lnTo>
                  <a:lnTo>
                    <a:pt x="168" y="51"/>
                  </a:lnTo>
                  <a:lnTo>
                    <a:pt x="168" y="51"/>
                  </a:lnTo>
                  <a:lnTo>
                    <a:pt x="164" y="42"/>
                  </a:lnTo>
                  <a:lnTo>
                    <a:pt x="160" y="32"/>
                  </a:lnTo>
                  <a:lnTo>
                    <a:pt x="154" y="23"/>
                  </a:lnTo>
                  <a:lnTo>
                    <a:pt x="149" y="16"/>
                  </a:lnTo>
                  <a:lnTo>
                    <a:pt x="149" y="16"/>
                  </a:lnTo>
                  <a:lnTo>
                    <a:pt x="142" y="9"/>
                  </a:lnTo>
                  <a:lnTo>
                    <a:pt x="135" y="4"/>
                  </a:lnTo>
                  <a:lnTo>
                    <a:pt x="128" y="1"/>
                  </a:lnTo>
                  <a:lnTo>
                    <a:pt x="120" y="0"/>
                  </a:lnTo>
                  <a:lnTo>
                    <a:pt x="120" y="0"/>
                  </a:lnTo>
                  <a:lnTo>
                    <a:pt x="112" y="1"/>
                  </a:lnTo>
                  <a:lnTo>
                    <a:pt x="105" y="4"/>
                  </a:lnTo>
                  <a:lnTo>
                    <a:pt x="98" y="9"/>
                  </a:lnTo>
                  <a:lnTo>
                    <a:pt x="92" y="16"/>
                  </a:lnTo>
                  <a:lnTo>
                    <a:pt x="92" y="16"/>
                  </a:lnTo>
                  <a:lnTo>
                    <a:pt x="86" y="24"/>
                  </a:lnTo>
                  <a:lnTo>
                    <a:pt x="81" y="32"/>
                  </a:lnTo>
                  <a:lnTo>
                    <a:pt x="77" y="42"/>
                  </a:lnTo>
                  <a:lnTo>
                    <a:pt x="72" y="51"/>
                  </a:lnTo>
                  <a:lnTo>
                    <a:pt x="72" y="51"/>
                  </a:lnTo>
                  <a:lnTo>
                    <a:pt x="52" y="49"/>
                  </a:lnTo>
                  <a:lnTo>
                    <a:pt x="41" y="49"/>
                  </a:lnTo>
                  <a:lnTo>
                    <a:pt x="33" y="50"/>
                  </a:lnTo>
                  <a:lnTo>
                    <a:pt x="33" y="50"/>
                  </a:lnTo>
                  <a:lnTo>
                    <a:pt x="23" y="53"/>
                  </a:lnTo>
                  <a:lnTo>
                    <a:pt x="15" y="56"/>
                  </a:lnTo>
                  <a:lnTo>
                    <a:pt x="8" y="61"/>
                  </a:lnTo>
                  <a:lnTo>
                    <a:pt x="4" y="68"/>
                  </a:lnTo>
                  <a:lnTo>
                    <a:pt x="4" y="68"/>
                  </a:lnTo>
                  <a:lnTo>
                    <a:pt x="1" y="75"/>
                  </a:lnTo>
                  <a:lnTo>
                    <a:pt x="0" y="83"/>
                  </a:lnTo>
                  <a:lnTo>
                    <a:pt x="1" y="91"/>
                  </a:lnTo>
                  <a:lnTo>
                    <a:pt x="4" y="101"/>
                  </a:lnTo>
                  <a:lnTo>
                    <a:pt x="4" y="101"/>
                  </a:lnTo>
                  <a:lnTo>
                    <a:pt x="7" y="109"/>
                  </a:lnTo>
                  <a:lnTo>
                    <a:pt x="12" y="117"/>
                  </a:lnTo>
                  <a:lnTo>
                    <a:pt x="18" y="125"/>
                  </a:lnTo>
                  <a:lnTo>
                    <a:pt x="25" y="135"/>
                  </a:lnTo>
                  <a:lnTo>
                    <a:pt x="25" y="135"/>
                  </a:lnTo>
                  <a:lnTo>
                    <a:pt x="12" y="151"/>
                  </a:lnTo>
                  <a:lnTo>
                    <a:pt x="7" y="161"/>
                  </a:lnTo>
                  <a:lnTo>
                    <a:pt x="4" y="169"/>
                  </a:lnTo>
                  <a:lnTo>
                    <a:pt x="4" y="169"/>
                  </a:lnTo>
                  <a:lnTo>
                    <a:pt x="1" y="177"/>
                  </a:lnTo>
                  <a:lnTo>
                    <a:pt x="0" y="187"/>
                  </a:lnTo>
                  <a:lnTo>
                    <a:pt x="1" y="193"/>
                  </a:lnTo>
                  <a:lnTo>
                    <a:pt x="4" y="202"/>
                  </a:lnTo>
                  <a:lnTo>
                    <a:pt x="4" y="202"/>
                  </a:lnTo>
                  <a:lnTo>
                    <a:pt x="10" y="207"/>
                  </a:lnTo>
                  <a:lnTo>
                    <a:pt x="15" y="212"/>
                  </a:lnTo>
                  <a:lnTo>
                    <a:pt x="23" y="217"/>
                  </a:lnTo>
                  <a:lnTo>
                    <a:pt x="33" y="218"/>
                  </a:lnTo>
                  <a:lnTo>
                    <a:pt x="33" y="218"/>
                  </a:lnTo>
                  <a:lnTo>
                    <a:pt x="41" y="219"/>
                  </a:lnTo>
                  <a:lnTo>
                    <a:pt x="52" y="219"/>
                  </a:lnTo>
                  <a:lnTo>
                    <a:pt x="72" y="217"/>
                  </a:lnTo>
                  <a:lnTo>
                    <a:pt x="72" y="217"/>
                  </a:lnTo>
                  <a:lnTo>
                    <a:pt x="81" y="237"/>
                  </a:lnTo>
                  <a:lnTo>
                    <a:pt x="86" y="245"/>
                  </a:lnTo>
                  <a:lnTo>
                    <a:pt x="92" y="252"/>
                  </a:lnTo>
                  <a:lnTo>
                    <a:pt x="92" y="252"/>
                  </a:lnTo>
                  <a:lnTo>
                    <a:pt x="98" y="259"/>
                  </a:lnTo>
                  <a:lnTo>
                    <a:pt x="105" y="264"/>
                  </a:lnTo>
                  <a:lnTo>
                    <a:pt x="112" y="267"/>
                  </a:lnTo>
                  <a:lnTo>
                    <a:pt x="120" y="268"/>
                  </a:lnTo>
                  <a:lnTo>
                    <a:pt x="120" y="268"/>
                  </a:lnTo>
                  <a:lnTo>
                    <a:pt x="128" y="267"/>
                  </a:lnTo>
                  <a:lnTo>
                    <a:pt x="135" y="264"/>
                  </a:lnTo>
                  <a:lnTo>
                    <a:pt x="142" y="259"/>
                  </a:lnTo>
                  <a:lnTo>
                    <a:pt x="149" y="252"/>
                  </a:lnTo>
                  <a:lnTo>
                    <a:pt x="149" y="252"/>
                  </a:lnTo>
                  <a:lnTo>
                    <a:pt x="154" y="245"/>
                  </a:lnTo>
                  <a:lnTo>
                    <a:pt x="160" y="237"/>
                  </a:lnTo>
                  <a:lnTo>
                    <a:pt x="164" y="227"/>
                  </a:lnTo>
                  <a:lnTo>
                    <a:pt x="168" y="217"/>
                  </a:lnTo>
                  <a:lnTo>
                    <a:pt x="168" y="217"/>
                  </a:lnTo>
                  <a:lnTo>
                    <a:pt x="179" y="218"/>
                  </a:lnTo>
                  <a:lnTo>
                    <a:pt x="190" y="219"/>
                  </a:lnTo>
                  <a:lnTo>
                    <a:pt x="199" y="219"/>
                  </a:lnTo>
                  <a:lnTo>
                    <a:pt x="208" y="218"/>
                  </a:lnTo>
                  <a:lnTo>
                    <a:pt x="208" y="218"/>
                  </a:lnTo>
                  <a:lnTo>
                    <a:pt x="217" y="217"/>
                  </a:lnTo>
                  <a:lnTo>
                    <a:pt x="225" y="212"/>
                  </a:lnTo>
                  <a:lnTo>
                    <a:pt x="232" y="207"/>
                  </a:lnTo>
                  <a:lnTo>
                    <a:pt x="236" y="202"/>
                  </a:lnTo>
                  <a:lnTo>
                    <a:pt x="236" y="202"/>
                  </a:lnTo>
                  <a:lnTo>
                    <a:pt x="239" y="195"/>
                  </a:lnTo>
                  <a:lnTo>
                    <a:pt x="240" y="187"/>
                  </a:lnTo>
                  <a:lnTo>
                    <a:pt x="240" y="177"/>
                  </a:lnTo>
                  <a:lnTo>
                    <a:pt x="238" y="169"/>
                  </a:lnTo>
                  <a:lnTo>
                    <a:pt x="238" y="169"/>
                  </a:lnTo>
                  <a:lnTo>
                    <a:pt x="233" y="161"/>
                  </a:lnTo>
                  <a:lnTo>
                    <a:pt x="228" y="151"/>
                  </a:lnTo>
                  <a:lnTo>
                    <a:pt x="216" y="135"/>
                  </a:lnTo>
                  <a:lnTo>
                    <a:pt x="216" y="135"/>
                  </a:lnTo>
                  <a:close/>
                  <a:moveTo>
                    <a:pt x="102" y="241"/>
                  </a:moveTo>
                  <a:lnTo>
                    <a:pt x="102" y="241"/>
                  </a:lnTo>
                  <a:lnTo>
                    <a:pt x="96" y="229"/>
                  </a:lnTo>
                  <a:lnTo>
                    <a:pt x="89" y="212"/>
                  </a:lnTo>
                  <a:lnTo>
                    <a:pt x="89" y="212"/>
                  </a:lnTo>
                  <a:lnTo>
                    <a:pt x="105" y="208"/>
                  </a:lnTo>
                  <a:lnTo>
                    <a:pt x="120" y="202"/>
                  </a:lnTo>
                  <a:lnTo>
                    <a:pt x="120" y="202"/>
                  </a:lnTo>
                  <a:lnTo>
                    <a:pt x="137" y="208"/>
                  </a:lnTo>
                  <a:lnTo>
                    <a:pt x="152" y="212"/>
                  </a:lnTo>
                  <a:lnTo>
                    <a:pt x="152" y="212"/>
                  </a:lnTo>
                  <a:lnTo>
                    <a:pt x="145" y="229"/>
                  </a:lnTo>
                  <a:lnTo>
                    <a:pt x="138" y="241"/>
                  </a:lnTo>
                  <a:lnTo>
                    <a:pt x="138" y="241"/>
                  </a:lnTo>
                  <a:lnTo>
                    <a:pt x="134" y="247"/>
                  </a:lnTo>
                  <a:lnTo>
                    <a:pt x="130" y="249"/>
                  </a:lnTo>
                  <a:lnTo>
                    <a:pt x="124" y="252"/>
                  </a:lnTo>
                  <a:lnTo>
                    <a:pt x="120" y="252"/>
                  </a:lnTo>
                  <a:lnTo>
                    <a:pt x="116" y="252"/>
                  </a:lnTo>
                  <a:lnTo>
                    <a:pt x="112" y="249"/>
                  </a:lnTo>
                  <a:lnTo>
                    <a:pt x="108" y="247"/>
                  </a:lnTo>
                  <a:lnTo>
                    <a:pt x="102" y="241"/>
                  </a:lnTo>
                  <a:lnTo>
                    <a:pt x="102" y="241"/>
                  </a:lnTo>
                  <a:close/>
                  <a:moveTo>
                    <a:pt x="138" y="27"/>
                  </a:moveTo>
                  <a:lnTo>
                    <a:pt x="138" y="27"/>
                  </a:lnTo>
                  <a:lnTo>
                    <a:pt x="145" y="39"/>
                  </a:lnTo>
                  <a:lnTo>
                    <a:pt x="152" y="56"/>
                  </a:lnTo>
                  <a:lnTo>
                    <a:pt x="152" y="56"/>
                  </a:lnTo>
                  <a:lnTo>
                    <a:pt x="137" y="61"/>
                  </a:lnTo>
                  <a:lnTo>
                    <a:pt x="120" y="66"/>
                  </a:lnTo>
                  <a:lnTo>
                    <a:pt x="120" y="66"/>
                  </a:lnTo>
                  <a:lnTo>
                    <a:pt x="105" y="61"/>
                  </a:lnTo>
                  <a:lnTo>
                    <a:pt x="89" y="56"/>
                  </a:lnTo>
                  <a:lnTo>
                    <a:pt x="89" y="56"/>
                  </a:lnTo>
                  <a:lnTo>
                    <a:pt x="96" y="39"/>
                  </a:lnTo>
                  <a:lnTo>
                    <a:pt x="102" y="27"/>
                  </a:lnTo>
                  <a:lnTo>
                    <a:pt x="102" y="27"/>
                  </a:lnTo>
                  <a:lnTo>
                    <a:pt x="108" y="21"/>
                  </a:lnTo>
                  <a:lnTo>
                    <a:pt x="112" y="19"/>
                  </a:lnTo>
                  <a:lnTo>
                    <a:pt x="116" y="16"/>
                  </a:lnTo>
                  <a:lnTo>
                    <a:pt x="120" y="16"/>
                  </a:lnTo>
                  <a:lnTo>
                    <a:pt x="124" y="16"/>
                  </a:lnTo>
                  <a:lnTo>
                    <a:pt x="128" y="19"/>
                  </a:lnTo>
                  <a:lnTo>
                    <a:pt x="134" y="23"/>
                  </a:lnTo>
                  <a:lnTo>
                    <a:pt x="138" y="27"/>
                  </a:lnTo>
                  <a:lnTo>
                    <a:pt x="138" y="27"/>
                  </a:lnTo>
                  <a:close/>
                  <a:moveTo>
                    <a:pt x="180" y="124"/>
                  </a:moveTo>
                  <a:lnTo>
                    <a:pt x="180" y="124"/>
                  </a:lnTo>
                  <a:lnTo>
                    <a:pt x="193" y="135"/>
                  </a:lnTo>
                  <a:lnTo>
                    <a:pt x="193" y="135"/>
                  </a:lnTo>
                  <a:lnTo>
                    <a:pt x="184" y="142"/>
                  </a:lnTo>
                  <a:lnTo>
                    <a:pt x="184" y="142"/>
                  </a:lnTo>
                  <a:lnTo>
                    <a:pt x="180" y="144"/>
                  </a:lnTo>
                  <a:lnTo>
                    <a:pt x="180" y="144"/>
                  </a:lnTo>
                  <a:lnTo>
                    <a:pt x="180" y="135"/>
                  </a:lnTo>
                  <a:lnTo>
                    <a:pt x="180" y="135"/>
                  </a:lnTo>
                  <a:lnTo>
                    <a:pt x="180" y="124"/>
                  </a:lnTo>
                  <a:lnTo>
                    <a:pt x="180" y="124"/>
                  </a:lnTo>
                  <a:close/>
                  <a:moveTo>
                    <a:pt x="179" y="101"/>
                  </a:moveTo>
                  <a:lnTo>
                    <a:pt x="179" y="101"/>
                  </a:lnTo>
                  <a:lnTo>
                    <a:pt x="176" y="84"/>
                  </a:lnTo>
                  <a:lnTo>
                    <a:pt x="172" y="68"/>
                  </a:lnTo>
                  <a:lnTo>
                    <a:pt x="172" y="68"/>
                  </a:lnTo>
                  <a:lnTo>
                    <a:pt x="190" y="65"/>
                  </a:lnTo>
                  <a:lnTo>
                    <a:pt x="205" y="65"/>
                  </a:lnTo>
                  <a:lnTo>
                    <a:pt x="205" y="65"/>
                  </a:lnTo>
                  <a:lnTo>
                    <a:pt x="210" y="66"/>
                  </a:lnTo>
                  <a:lnTo>
                    <a:pt x="216" y="69"/>
                  </a:lnTo>
                  <a:lnTo>
                    <a:pt x="220" y="72"/>
                  </a:lnTo>
                  <a:lnTo>
                    <a:pt x="223" y="75"/>
                  </a:lnTo>
                  <a:lnTo>
                    <a:pt x="223" y="75"/>
                  </a:lnTo>
                  <a:lnTo>
                    <a:pt x="224" y="79"/>
                  </a:lnTo>
                  <a:lnTo>
                    <a:pt x="225" y="84"/>
                  </a:lnTo>
                  <a:lnTo>
                    <a:pt x="224" y="90"/>
                  </a:lnTo>
                  <a:lnTo>
                    <a:pt x="223" y="95"/>
                  </a:lnTo>
                  <a:lnTo>
                    <a:pt x="223" y="95"/>
                  </a:lnTo>
                  <a:lnTo>
                    <a:pt x="214" y="109"/>
                  </a:lnTo>
                  <a:lnTo>
                    <a:pt x="203" y="122"/>
                  </a:lnTo>
                  <a:lnTo>
                    <a:pt x="203" y="122"/>
                  </a:lnTo>
                  <a:lnTo>
                    <a:pt x="191" y="111"/>
                  </a:lnTo>
                  <a:lnTo>
                    <a:pt x="179" y="101"/>
                  </a:lnTo>
                  <a:lnTo>
                    <a:pt x="179" y="101"/>
                  </a:lnTo>
                  <a:close/>
                  <a:moveTo>
                    <a:pt x="120" y="182"/>
                  </a:moveTo>
                  <a:lnTo>
                    <a:pt x="120" y="182"/>
                  </a:lnTo>
                  <a:lnTo>
                    <a:pt x="100" y="172"/>
                  </a:lnTo>
                  <a:lnTo>
                    <a:pt x="100" y="172"/>
                  </a:lnTo>
                  <a:lnTo>
                    <a:pt x="79" y="158"/>
                  </a:lnTo>
                  <a:lnTo>
                    <a:pt x="79" y="158"/>
                  </a:lnTo>
                  <a:lnTo>
                    <a:pt x="78" y="135"/>
                  </a:lnTo>
                  <a:lnTo>
                    <a:pt x="78" y="135"/>
                  </a:lnTo>
                  <a:lnTo>
                    <a:pt x="79" y="110"/>
                  </a:lnTo>
                  <a:lnTo>
                    <a:pt x="79" y="110"/>
                  </a:lnTo>
                  <a:lnTo>
                    <a:pt x="100" y="98"/>
                  </a:lnTo>
                  <a:lnTo>
                    <a:pt x="100" y="98"/>
                  </a:lnTo>
                  <a:lnTo>
                    <a:pt x="120" y="87"/>
                  </a:lnTo>
                  <a:lnTo>
                    <a:pt x="120" y="87"/>
                  </a:lnTo>
                  <a:lnTo>
                    <a:pt x="142" y="98"/>
                  </a:lnTo>
                  <a:lnTo>
                    <a:pt x="142" y="98"/>
                  </a:lnTo>
                  <a:lnTo>
                    <a:pt x="162" y="110"/>
                  </a:lnTo>
                  <a:lnTo>
                    <a:pt x="162" y="110"/>
                  </a:lnTo>
                  <a:lnTo>
                    <a:pt x="162" y="135"/>
                  </a:lnTo>
                  <a:lnTo>
                    <a:pt x="162" y="135"/>
                  </a:lnTo>
                  <a:lnTo>
                    <a:pt x="162" y="158"/>
                  </a:lnTo>
                  <a:lnTo>
                    <a:pt x="162" y="158"/>
                  </a:lnTo>
                  <a:lnTo>
                    <a:pt x="142" y="172"/>
                  </a:lnTo>
                  <a:lnTo>
                    <a:pt x="142" y="172"/>
                  </a:lnTo>
                  <a:lnTo>
                    <a:pt x="120" y="182"/>
                  </a:lnTo>
                  <a:lnTo>
                    <a:pt x="120" y="182"/>
                  </a:lnTo>
                  <a:close/>
                  <a:moveTo>
                    <a:pt x="150" y="83"/>
                  </a:moveTo>
                  <a:lnTo>
                    <a:pt x="150" y="83"/>
                  </a:lnTo>
                  <a:lnTo>
                    <a:pt x="142" y="77"/>
                  </a:lnTo>
                  <a:lnTo>
                    <a:pt x="142" y="77"/>
                  </a:lnTo>
                  <a:lnTo>
                    <a:pt x="156" y="72"/>
                  </a:lnTo>
                  <a:lnTo>
                    <a:pt x="156" y="72"/>
                  </a:lnTo>
                  <a:lnTo>
                    <a:pt x="160" y="87"/>
                  </a:lnTo>
                  <a:lnTo>
                    <a:pt x="160" y="87"/>
                  </a:lnTo>
                  <a:lnTo>
                    <a:pt x="150" y="83"/>
                  </a:lnTo>
                  <a:lnTo>
                    <a:pt x="150" y="83"/>
                  </a:lnTo>
                  <a:close/>
                  <a:moveTo>
                    <a:pt x="85" y="72"/>
                  </a:moveTo>
                  <a:lnTo>
                    <a:pt x="85" y="72"/>
                  </a:lnTo>
                  <a:lnTo>
                    <a:pt x="100" y="77"/>
                  </a:lnTo>
                  <a:lnTo>
                    <a:pt x="100" y="77"/>
                  </a:lnTo>
                  <a:lnTo>
                    <a:pt x="90" y="83"/>
                  </a:lnTo>
                  <a:lnTo>
                    <a:pt x="90" y="83"/>
                  </a:lnTo>
                  <a:lnTo>
                    <a:pt x="82" y="87"/>
                  </a:lnTo>
                  <a:lnTo>
                    <a:pt x="82" y="87"/>
                  </a:lnTo>
                  <a:lnTo>
                    <a:pt x="85" y="72"/>
                  </a:lnTo>
                  <a:lnTo>
                    <a:pt x="85" y="72"/>
                  </a:lnTo>
                  <a:close/>
                  <a:moveTo>
                    <a:pt x="60" y="144"/>
                  </a:moveTo>
                  <a:lnTo>
                    <a:pt x="60" y="144"/>
                  </a:lnTo>
                  <a:lnTo>
                    <a:pt x="49" y="135"/>
                  </a:lnTo>
                  <a:lnTo>
                    <a:pt x="49" y="135"/>
                  </a:lnTo>
                  <a:lnTo>
                    <a:pt x="60" y="124"/>
                  </a:lnTo>
                  <a:lnTo>
                    <a:pt x="60" y="124"/>
                  </a:lnTo>
                  <a:lnTo>
                    <a:pt x="60" y="135"/>
                  </a:lnTo>
                  <a:lnTo>
                    <a:pt x="60" y="135"/>
                  </a:lnTo>
                  <a:lnTo>
                    <a:pt x="60" y="144"/>
                  </a:lnTo>
                  <a:lnTo>
                    <a:pt x="60" y="144"/>
                  </a:lnTo>
                  <a:close/>
                  <a:moveTo>
                    <a:pt x="68" y="68"/>
                  </a:moveTo>
                  <a:lnTo>
                    <a:pt x="68" y="68"/>
                  </a:lnTo>
                  <a:lnTo>
                    <a:pt x="64" y="84"/>
                  </a:lnTo>
                  <a:lnTo>
                    <a:pt x="63" y="101"/>
                  </a:lnTo>
                  <a:lnTo>
                    <a:pt x="63" y="101"/>
                  </a:lnTo>
                  <a:lnTo>
                    <a:pt x="49" y="111"/>
                  </a:lnTo>
                  <a:lnTo>
                    <a:pt x="37" y="122"/>
                  </a:lnTo>
                  <a:lnTo>
                    <a:pt x="37" y="122"/>
                  </a:lnTo>
                  <a:lnTo>
                    <a:pt x="26" y="109"/>
                  </a:lnTo>
                  <a:lnTo>
                    <a:pt x="19" y="95"/>
                  </a:lnTo>
                  <a:lnTo>
                    <a:pt x="19" y="95"/>
                  </a:lnTo>
                  <a:lnTo>
                    <a:pt x="16" y="90"/>
                  </a:lnTo>
                  <a:lnTo>
                    <a:pt x="15" y="84"/>
                  </a:lnTo>
                  <a:lnTo>
                    <a:pt x="16" y="79"/>
                  </a:lnTo>
                  <a:lnTo>
                    <a:pt x="18" y="75"/>
                  </a:lnTo>
                  <a:lnTo>
                    <a:pt x="18" y="75"/>
                  </a:lnTo>
                  <a:lnTo>
                    <a:pt x="21" y="72"/>
                  </a:lnTo>
                  <a:lnTo>
                    <a:pt x="25" y="69"/>
                  </a:lnTo>
                  <a:lnTo>
                    <a:pt x="30" y="66"/>
                  </a:lnTo>
                  <a:lnTo>
                    <a:pt x="36" y="65"/>
                  </a:lnTo>
                  <a:lnTo>
                    <a:pt x="36" y="65"/>
                  </a:lnTo>
                  <a:lnTo>
                    <a:pt x="45" y="65"/>
                  </a:lnTo>
                  <a:lnTo>
                    <a:pt x="45" y="65"/>
                  </a:lnTo>
                  <a:lnTo>
                    <a:pt x="56" y="66"/>
                  </a:lnTo>
                  <a:lnTo>
                    <a:pt x="68" y="68"/>
                  </a:lnTo>
                  <a:lnTo>
                    <a:pt x="68" y="68"/>
                  </a:lnTo>
                  <a:close/>
                  <a:moveTo>
                    <a:pt x="19" y="173"/>
                  </a:moveTo>
                  <a:lnTo>
                    <a:pt x="19" y="173"/>
                  </a:lnTo>
                  <a:lnTo>
                    <a:pt x="26" y="161"/>
                  </a:lnTo>
                  <a:lnTo>
                    <a:pt x="37" y="147"/>
                  </a:lnTo>
                  <a:lnTo>
                    <a:pt x="37" y="147"/>
                  </a:lnTo>
                  <a:lnTo>
                    <a:pt x="49" y="158"/>
                  </a:lnTo>
                  <a:lnTo>
                    <a:pt x="63" y="169"/>
                  </a:lnTo>
                  <a:lnTo>
                    <a:pt x="63" y="169"/>
                  </a:lnTo>
                  <a:lnTo>
                    <a:pt x="64" y="185"/>
                  </a:lnTo>
                  <a:lnTo>
                    <a:pt x="68" y="200"/>
                  </a:lnTo>
                  <a:lnTo>
                    <a:pt x="68" y="200"/>
                  </a:lnTo>
                  <a:lnTo>
                    <a:pt x="51" y="203"/>
                  </a:lnTo>
                  <a:lnTo>
                    <a:pt x="36" y="203"/>
                  </a:lnTo>
                  <a:lnTo>
                    <a:pt x="36" y="203"/>
                  </a:lnTo>
                  <a:lnTo>
                    <a:pt x="30" y="202"/>
                  </a:lnTo>
                  <a:lnTo>
                    <a:pt x="25" y="200"/>
                  </a:lnTo>
                  <a:lnTo>
                    <a:pt x="21" y="197"/>
                  </a:lnTo>
                  <a:lnTo>
                    <a:pt x="18" y="193"/>
                  </a:lnTo>
                  <a:lnTo>
                    <a:pt x="18" y="193"/>
                  </a:lnTo>
                  <a:lnTo>
                    <a:pt x="16" y="189"/>
                  </a:lnTo>
                  <a:lnTo>
                    <a:pt x="16" y="184"/>
                  </a:lnTo>
                  <a:lnTo>
                    <a:pt x="16" y="178"/>
                  </a:lnTo>
                  <a:lnTo>
                    <a:pt x="19" y="173"/>
                  </a:lnTo>
                  <a:lnTo>
                    <a:pt x="19" y="173"/>
                  </a:lnTo>
                  <a:close/>
                  <a:moveTo>
                    <a:pt x="90" y="187"/>
                  </a:moveTo>
                  <a:lnTo>
                    <a:pt x="90" y="187"/>
                  </a:lnTo>
                  <a:lnTo>
                    <a:pt x="100" y="191"/>
                  </a:lnTo>
                  <a:lnTo>
                    <a:pt x="100" y="191"/>
                  </a:lnTo>
                  <a:lnTo>
                    <a:pt x="85" y="196"/>
                  </a:lnTo>
                  <a:lnTo>
                    <a:pt x="85" y="196"/>
                  </a:lnTo>
                  <a:lnTo>
                    <a:pt x="82" y="181"/>
                  </a:lnTo>
                  <a:lnTo>
                    <a:pt x="82" y="181"/>
                  </a:lnTo>
                  <a:lnTo>
                    <a:pt x="90" y="187"/>
                  </a:lnTo>
                  <a:lnTo>
                    <a:pt x="90" y="187"/>
                  </a:lnTo>
                  <a:close/>
                  <a:moveTo>
                    <a:pt x="156" y="196"/>
                  </a:moveTo>
                  <a:lnTo>
                    <a:pt x="156" y="196"/>
                  </a:lnTo>
                  <a:lnTo>
                    <a:pt x="142" y="192"/>
                  </a:lnTo>
                  <a:lnTo>
                    <a:pt x="142" y="192"/>
                  </a:lnTo>
                  <a:lnTo>
                    <a:pt x="150" y="187"/>
                  </a:lnTo>
                  <a:lnTo>
                    <a:pt x="150" y="187"/>
                  </a:lnTo>
                  <a:lnTo>
                    <a:pt x="160" y="181"/>
                  </a:lnTo>
                  <a:lnTo>
                    <a:pt x="160" y="181"/>
                  </a:lnTo>
                  <a:lnTo>
                    <a:pt x="156" y="196"/>
                  </a:lnTo>
                  <a:lnTo>
                    <a:pt x="156" y="196"/>
                  </a:lnTo>
                  <a:close/>
                  <a:moveTo>
                    <a:pt x="172" y="200"/>
                  </a:moveTo>
                  <a:lnTo>
                    <a:pt x="172" y="200"/>
                  </a:lnTo>
                  <a:lnTo>
                    <a:pt x="176" y="185"/>
                  </a:lnTo>
                  <a:lnTo>
                    <a:pt x="179" y="167"/>
                  </a:lnTo>
                  <a:lnTo>
                    <a:pt x="179" y="167"/>
                  </a:lnTo>
                  <a:lnTo>
                    <a:pt x="193" y="158"/>
                  </a:lnTo>
                  <a:lnTo>
                    <a:pt x="203" y="147"/>
                  </a:lnTo>
                  <a:lnTo>
                    <a:pt x="203" y="147"/>
                  </a:lnTo>
                  <a:lnTo>
                    <a:pt x="214" y="161"/>
                  </a:lnTo>
                  <a:lnTo>
                    <a:pt x="221" y="173"/>
                  </a:lnTo>
                  <a:lnTo>
                    <a:pt x="221" y="173"/>
                  </a:lnTo>
                  <a:lnTo>
                    <a:pt x="224" y="180"/>
                  </a:lnTo>
                  <a:lnTo>
                    <a:pt x="225" y="185"/>
                  </a:lnTo>
                  <a:lnTo>
                    <a:pt x="224" y="189"/>
                  </a:lnTo>
                  <a:lnTo>
                    <a:pt x="223" y="193"/>
                  </a:lnTo>
                  <a:lnTo>
                    <a:pt x="223" y="193"/>
                  </a:lnTo>
                  <a:lnTo>
                    <a:pt x="220" y="197"/>
                  </a:lnTo>
                  <a:lnTo>
                    <a:pt x="216" y="200"/>
                  </a:lnTo>
                  <a:lnTo>
                    <a:pt x="210" y="202"/>
                  </a:lnTo>
                  <a:lnTo>
                    <a:pt x="205" y="203"/>
                  </a:lnTo>
                  <a:lnTo>
                    <a:pt x="205" y="203"/>
                  </a:lnTo>
                  <a:lnTo>
                    <a:pt x="197" y="203"/>
                  </a:lnTo>
                  <a:lnTo>
                    <a:pt x="197" y="203"/>
                  </a:lnTo>
                  <a:lnTo>
                    <a:pt x="184" y="203"/>
                  </a:lnTo>
                  <a:lnTo>
                    <a:pt x="172" y="200"/>
                  </a:lnTo>
                  <a:lnTo>
                    <a:pt x="172" y="200"/>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nvGrpSpPr>
          <p:cNvPr id="22537" name="组合 4"/>
          <p:cNvGrpSpPr>
            <a:grpSpLocks/>
          </p:cNvGrpSpPr>
          <p:nvPr/>
        </p:nvGrpSpPr>
        <p:grpSpPr bwMode="auto">
          <a:xfrm>
            <a:off x="3251200" y="2370138"/>
            <a:ext cx="652463" cy="1217612"/>
            <a:chOff x="3250906" y="2369637"/>
            <a:chExt cx="652709" cy="1218485"/>
          </a:xfrm>
        </p:grpSpPr>
        <p:sp>
          <p:nvSpPr>
            <p:cNvPr id="22557" name="AutoShape 8"/>
            <p:cNvSpPr>
              <a:spLocks/>
            </p:cNvSpPr>
            <p:nvPr/>
          </p:nvSpPr>
          <p:spPr bwMode="auto">
            <a:xfrm>
              <a:off x="3250906" y="2369637"/>
              <a:ext cx="652709" cy="1218485"/>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4" y="21599"/>
                    <a:pt x="4794" y="21599"/>
                    <a:pt x="4794" y="21599"/>
                  </a:cubicBezTo>
                  <a:cubicBezTo>
                    <a:pt x="-1469" y="14858"/>
                    <a:pt x="-1577" y="6805"/>
                    <a:pt x="4363" y="0"/>
                  </a:cubicBezTo>
                  <a:cubicBezTo>
                    <a:pt x="19806" y="4495"/>
                    <a:pt x="19806" y="4495"/>
                    <a:pt x="19806" y="4495"/>
                  </a:cubicBezTo>
                  <a:cubicBezTo>
                    <a:pt x="18186" y="6305"/>
                    <a:pt x="17322" y="8365"/>
                    <a:pt x="17322" y="10550"/>
                  </a:cubicBezTo>
                  <a:cubicBezTo>
                    <a:pt x="17322" y="12860"/>
                    <a:pt x="18294" y="14982"/>
                    <a:pt x="20022" y="16855"/>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82" name="组合 81"/>
            <p:cNvGrpSpPr/>
            <p:nvPr/>
          </p:nvGrpSpPr>
          <p:grpSpPr>
            <a:xfrm>
              <a:off x="3325761" y="2795002"/>
              <a:ext cx="403241" cy="331540"/>
              <a:chOff x="4527946" y="2140013"/>
              <a:chExt cx="243599" cy="200284"/>
            </a:xfrm>
            <a:solidFill>
              <a:schemeClr val="bg1"/>
            </a:solidFill>
          </p:grpSpPr>
          <p:sp>
            <p:nvSpPr>
              <p:cNvPr id="83" name="Freeform 36"/>
              <p:cNvSpPr>
                <a:spLocks noEditPoints="1"/>
              </p:cNvSpPr>
              <p:nvPr/>
            </p:nvSpPr>
            <p:spPr bwMode="auto">
              <a:xfrm>
                <a:off x="4527946" y="2188730"/>
                <a:ext cx="167806" cy="151567"/>
              </a:xfrm>
              <a:custGeom>
                <a:avLst/>
                <a:gdLst>
                  <a:gd name="T0" fmla="*/ 93 w 187"/>
                  <a:gd name="T1" fmla="*/ 0 h 166"/>
                  <a:gd name="T2" fmla="*/ 74 w 187"/>
                  <a:gd name="T3" fmla="*/ 1 h 166"/>
                  <a:gd name="T4" fmla="*/ 28 w 187"/>
                  <a:gd name="T5" fmla="*/ 19 h 166"/>
                  <a:gd name="T6" fmla="*/ 4 w 187"/>
                  <a:gd name="T7" fmla="*/ 48 h 166"/>
                  <a:gd name="T8" fmla="*/ 0 w 187"/>
                  <a:gd name="T9" fmla="*/ 68 h 166"/>
                  <a:gd name="T10" fmla="*/ 0 w 187"/>
                  <a:gd name="T11" fmla="*/ 69 h 166"/>
                  <a:gd name="T12" fmla="*/ 6 w 187"/>
                  <a:gd name="T13" fmla="*/ 93 h 166"/>
                  <a:gd name="T14" fmla="*/ 22 w 187"/>
                  <a:gd name="T15" fmla="*/ 115 h 166"/>
                  <a:gd name="T16" fmla="*/ 37 w 187"/>
                  <a:gd name="T17" fmla="*/ 125 h 166"/>
                  <a:gd name="T18" fmla="*/ 23 w 187"/>
                  <a:gd name="T19" fmla="*/ 147 h 166"/>
                  <a:gd name="T20" fmla="*/ 21 w 187"/>
                  <a:gd name="T21" fmla="*/ 153 h 166"/>
                  <a:gd name="T22" fmla="*/ 19 w 187"/>
                  <a:gd name="T23" fmla="*/ 160 h 166"/>
                  <a:gd name="T24" fmla="*/ 26 w 187"/>
                  <a:gd name="T25" fmla="*/ 166 h 166"/>
                  <a:gd name="T26" fmla="*/ 29 w 187"/>
                  <a:gd name="T27" fmla="*/ 166 h 166"/>
                  <a:gd name="T28" fmla="*/ 29 w 187"/>
                  <a:gd name="T29" fmla="*/ 166 h 166"/>
                  <a:gd name="T30" fmla="*/ 43 w 187"/>
                  <a:gd name="T31" fmla="*/ 161 h 166"/>
                  <a:gd name="T32" fmla="*/ 59 w 187"/>
                  <a:gd name="T33" fmla="*/ 151 h 166"/>
                  <a:gd name="T34" fmla="*/ 77 w 187"/>
                  <a:gd name="T35" fmla="*/ 142 h 166"/>
                  <a:gd name="T36" fmla="*/ 79 w 187"/>
                  <a:gd name="T37" fmla="*/ 140 h 166"/>
                  <a:gd name="T38" fmla="*/ 92 w 187"/>
                  <a:gd name="T39" fmla="*/ 140 h 166"/>
                  <a:gd name="T40" fmla="*/ 113 w 187"/>
                  <a:gd name="T41" fmla="*/ 139 h 166"/>
                  <a:gd name="T42" fmla="*/ 159 w 187"/>
                  <a:gd name="T43" fmla="*/ 121 h 166"/>
                  <a:gd name="T44" fmla="*/ 182 w 187"/>
                  <a:gd name="T45" fmla="*/ 93 h 166"/>
                  <a:gd name="T46" fmla="*/ 187 w 187"/>
                  <a:gd name="T47" fmla="*/ 72 h 166"/>
                  <a:gd name="T48" fmla="*/ 187 w 187"/>
                  <a:gd name="T49" fmla="*/ 71 h 166"/>
                  <a:gd name="T50" fmla="*/ 183 w 187"/>
                  <a:gd name="T51" fmla="*/ 50 h 166"/>
                  <a:gd name="T52" fmla="*/ 160 w 187"/>
                  <a:gd name="T53" fmla="*/ 22 h 166"/>
                  <a:gd name="T54" fmla="*/ 113 w 187"/>
                  <a:gd name="T55" fmla="*/ 1 h 166"/>
                  <a:gd name="T56" fmla="*/ 51 w 187"/>
                  <a:gd name="T57" fmla="*/ 134 h 166"/>
                  <a:gd name="T58" fmla="*/ 52 w 187"/>
                  <a:gd name="T59" fmla="*/ 128 h 166"/>
                  <a:gd name="T60" fmla="*/ 52 w 187"/>
                  <a:gd name="T61" fmla="*/ 119 h 166"/>
                  <a:gd name="T62" fmla="*/ 49 w 187"/>
                  <a:gd name="T63" fmla="*/ 115 h 166"/>
                  <a:gd name="T64" fmla="*/ 29 w 187"/>
                  <a:gd name="T65" fmla="*/ 101 h 166"/>
                  <a:gd name="T66" fmla="*/ 18 w 187"/>
                  <a:gd name="T67" fmla="*/ 82 h 166"/>
                  <a:gd name="T68" fmla="*/ 15 w 187"/>
                  <a:gd name="T69" fmla="*/ 68 h 166"/>
                  <a:gd name="T70" fmla="*/ 22 w 187"/>
                  <a:gd name="T71" fmla="*/ 48 h 166"/>
                  <a:gd name="T72" fmla="*/ 49 w 187"/>
                  <a:gd name="T73" fmla="*/ 24 h 166"/>
                  <a:gd name="T74" fmla="*/ 92 w 187"/>
                  <a:gd name="T75" fmla="*/ 15 h 166"/>
                  <a:gd name="T76" fmla="*/ 94 w 187"/>
                  <a:gd name="T77" fmla="*/ 15 h 166"/>
                  <a:gd name="T78" fmla="*/ 138 w 187"/>
                  <a:gd name="T79" fmla="*/ 26 h 166"/>
                  <a:gd name="T80" fmla="*/ 165 w 187"/>
                  <a:gd name="T81" fmla="*/ 50 h 166"/>
                  <a:gd name="T82" fmla="*/ 171 w 187"/>
                  <a:gd name="T83" fmla="*/ 72 h 166"/>
                  <a:gd name="T84" fmla="*/ 165 w 187"/>
                  <a:gd name="T85" fmla="*/ 93 h 166"/>
                  <a:gd name="T86" fmla="*/ 137 w 187"/>
                  <a:gd name="T87" fmla="*/ 116 h 166"/>
                  <a:gd name="T88" fmla="*/ 94 w 187"/>
                  <a:gd name="T89" fmla="*/ 125 h 166"/>
                  <a:gd name="T90" fmla="*/ 92 w 187"/>
                  <a:gd name="T91" fmla="*/ 125 h 166"/>
                  <a:gd name="T92" fmla="*/ 79 w 187"/>
                  <a:gd name="T93" fmla="*/ 124 h 166"/>
                  <a:gd name="T94" fmla="*/ 68 w 187"/>
                  <a:gd name="T95" fmla="*/ 128 h 166"/>
                  <a:gd name="T96" fmla="*/ 51 w 187"/>
                  <a:gd name="T97" fmla="*/ 139 h 166"/>
                  <a:gd name="T98" fmla="*/ 44 w 187"/>
                  <a:gd name="T99"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7" h="166">
                    <a:moveTo>
                      <a:pt x="96" y="0"/>
                    </a:moveTo>
                    <a:lnTo>
                      <a:pt x="96" y="0"/>
                    </a:lnTo>
                    <a:lnTo>
                      <a:pt x="93" y="0"/>
                    </a:lnTo>
                    <a:lnTo>
                      <a:pt x="92" y="0"/>
                    </a:lnTo>
                    <a:lnTo>
                      <a:pt x="92" y="0"/>
                    </a:lnTo>
                    <a:lnTo>
                      <a:pt x="74" y="1"/>
                    </a:lnTo>
                    <a:lnTo>
                      <a:pt x="58" y="5"/>
                    </a:lnTo>
                    <a:lnTo>
                      <a:pt x="41" y="11"/>
                    </a:lnTo>
                    <a:lnTo>
                      <a:pt x="28" y="19"/>
                    </a:lnTo>
                    <a:lnTo>
                      <a:pt x="17" y="30"/>
                    </a:lnTo>
                    <a:lnTo>
                      <a:pt x="8" y="41"/>
                    </a:lnTo>
                    <a:lnTo>
                      <a:pt x="4" y="48"/>
                    </a:lnTo>
                    <a:lnTo>
                      <a:pt x="3" y="54"/>
                    </a:lnTo>
                    <a:lnTo>
                      <a:pt x="2" y="61"/>
                    </a:lnTo>
                    <a:lnTo>
                      <a:pt x="0" y="68"/>
                    </a:lnTo>
                    <a:lnTo>
                      <a:pt x="0" y="68"/>
                    </a:lnTo>
                    <a:lnTo>
                      <a:pt x="0" y="69"/>
                    </a:lnTo>
                    <a:lnTo>
                      <a:pt x="0" y="69"/>
                    </a:lnTo>
                    <a:lnTo>
                      <a:pt x="2" y="78"/>
                    </a:lnTo>
                    <a:lnTo>
                      <a:pt x="3" y="86"/>
                    </a:lnTo>
                    <a:lnTo>
                      <a:pt x="6" y="93"/>
                    </a:lnTo>
                    <a:lnTo>
                      <a:pt x="10" y="101"/>
                    </a:lnTo>
                    <a:lnTo>
                      <a:pt x="15" y="108"/>
                    </a:lnTo>
                    <a:lnTo>
                      <a:pt x="22" y="115"/>
                    </a:lnTo>
                    <a:lnTo>
                      <a:pt x="29" y="120"/>
                    </a:lnTo>
                    <a:lnTo>
                      <a:pt x="37" y="125"/>
                    </a:lnTo>
                    <a:lnTo>
                      <a:pt x="37" y="125"/>
                    </a:lnTo>
                    <a:lnTo>
                      <a:pt x="29" y="138"/>
                    </a:lnTo>
                    <a:lnTo>
                      <a:pt x="29" y="138"/>
                    </a:lnTo>
                    <a:lnTo>
                      <a:pt x="23" y="147"/>
                    </a:lnTo>
                    <a:lnTo>
                      <a:pt x="22" y="149"/>
                    </a:lnTo>
                    <a:lnTo>
                      <a:pt x="22" y="149"/>
                    </a:lnTo>
                    <a:lnTo>
                      <a:pt x="21" y="153"/>
                    </a:lnTo>
                    <a:lnTo>
                      <a:pt x="19" y="157"/>
                    </a:lnTo>
                    <a:lnTo>
                      <a:pt x="19" y="157"/>
                    </a:lnTo>
                    <a:lnTo>
                      <a:pt x="19" y="160"/>
                    </a:lnTo>
                    <a:lnTo>
                      <a:pt x="21" y="162"/>
                    </a:lnTo>
                    <a:lnTo>
                      <a:pt x="23" y="165"/>
                    </a:lnTo>
                    <a:lnTo>
                      <a:pt x="26" y="166"/>
                    </a:lnTo>
                    <a:lnTo>
                      <a:pt x="26" y="166"/>
                    </a:lnTo>
                    <a:lnTo>
                      <a:pt x="26" y="166"/>
                    </a:lnTo>
                    <a:lnTo>
                      <a:pt x="29" y="166"/>
                    </a:lnTo>
                    <a:lnTo>
                      <a:pt x="29" y="166"/>
                    </a:lnTo>
                    <a:lnTo>
                      <a:pt x="29" y="166"/>
                    </a:lnTo>
                    <a:lnTo>
                      <a:pt x="29" y="166"/>
                    </a:lnTo>
                    <a:lnTo>
                      <a:pt x="34" y="165"/>
                    </a:lnTo>
                    <a:lnTo>
                      <a:pt x="40" y="162"/>
                    </a:lnTo>
                    <a:lnTo>
                      <a:pt x="43" y="161"/>
                    </a:lnTo>
                    <a:lnTo>
                      <a:pt x="43" y="161"/>
                    </a:lnTo>
                    <a:lnTo>
                      <a:pt x="59" y="151"/>
                    </a:lnTo>
                    <a:lnTo>
                      <a:pt x="59" y="151"/>
                    </a:lnTo>
                    <a:lnTo>
                      <a:pt x="66" y="147"/>
                    </a:lnTo>
                    <a:lnTo>
                      <a:pt x="66" y="147"/>
                    </a:lnTo>
                    <a:lnTo>
                      <a:pt x="77" y="142"/>
                    </a:lnTo>
                    <a:lnTo>
                      <a:pt x="77" y="142"/>
                    </a:lnTo>
                    <a:lnTo>
                      <a:pt x="79" y="140"/>
                    </a:lnTo>
                    <a:lnTo>
                      <a:pt x="79" y="140"/>
                    </a:lnTo>
                    <a:lnTo>
                      <a:pt x="79" y="140"/>
                    </a:lnTo>
                    <a:lnTo>
                      <a:pt x="79" y="140"/>
                    </a:lnTo>
                    <a:lnTo>
                      <a:pt x="92" y="140"/>
                    </a:lnTo>
                    <a:lnTo>
                      <a:pt x="94" y="140"/>
                    </a:lnTo>
                    <a:lnTo>
                      <a:pt x="94" y="140"/>
                    </a:lnTo>
                    <a:lnTo>
                      <a:pt x="113" y="139"/>
                    </a:lnTo>
                    <a:lnTo>
                      <a:pt x="130" y="135"/>
                    </a:lnTo>
                    <a:lnTo>
                      <a:pt x="146" y="130"/>
                    </a:lnTo>
                    <a:lnTo>
                      <a:pt x="159" y="121"/>
                    </a:lnTo>
                    <a:lnTo>
                      <a:pt x="171" y="110"/>
                    </a:lnTo>
                    <a:lnTo>
                      <a:pt x="179" y="100"/>
                    </a:lnTo>
                    <a:lnTo>
                      <a:pt x="182" y="93"/>
                    </a:lnTo>
                    <a:lnTo>
                      <a:pt x="184" y="86"/>
                    </a:lnTo>
                    <a:lnTo>
                      <a:pt x="186" y="79"/>
                    </a:lnTo>
                    <a:lnTo>
                      <a:pt x="187" y="72"/>
                    </a:lnTo>
                    <a:lnTo>
                      <a:pt x="187" y="72"/>
                    </a:lnTo>
                    <a:lnTo>
                      <a:pt x="187" y="71"/>
                    </a:lnTo>
                    <a:lnTo>
                      <a:pt x="187" y="71"/>
                    </a:lnTo>
                    <a:lnTo>
                      <a:pt x="186" y="64"/>
                    </a:lnTo>
                    <a:lnTo>
                      <a:pt x="184" y="57"/>
                    </a:lnTo>
                    <a:lnTo>
                      <a:pt x="183" y="50"/>
                    </a:lnTo>
                    <a:lnTo>
                      <a:pt x="179" y="44"/>
                    </a:lnTo>
                    <a:lnTo>
                      <a:pt x="171" y="31"/>
                    </a:lnTo>
                    <a:lnTo>
                      <a:pt x="160" y="22"/>
                    </a:lnTo>
                    <a:lnTo>
                      <a:pt x="146" y="12"/>
                    </a:lnTo>
                    <a:lnTo>
                      <a:pt x="131" y="5"/>
                    </a:lnTo>
                    <a:lnTo>
                      <a:pt x="113" y="1"/>
                    </a:lnTo>
                    <a:lnTo>
                      <a:pt x="96" y="0"/>
                    </a:lnTo>
                    <a:lnTo>
                      <a:pt x="96" y="0"/>
                    </a:lnTo>
                    <a:close/>
                    <a:moveTo>
                      <a:pt x="51" y="134"/>
                    </a:moveTo>
                    <a:lnTo>
                      <a:pt x="51" y="132"/>
                    </a:lnTo>
                    <a:lnTo>
                      <a:pt x="51" y="132"/>
                    </a:lnTo>
                    <a:lnTo>
                      <a:pt x="52" y="128"/>
                    </a:lnTo>
                    <a:lnTo>
                      <a:pt x="53" y="123"/>
                    </a:lnTo>
                    <a:lnTo>
                      <a:pt x="53" y="123"/>
                    </a:lnTo>
                    <a:lnTo>
                      <a:pt x="52" y="119"/>
                    </a:lnTo>
                    <a:lnTo>
                      <a:pt x="51" y="116"/>
                    </a:lnTo>
                    <a:lnTo>
                      <a:pt x="49" y="115"/>
                    </a:lnTo>
                    <a:lnTo>
                      <a:pt x="49" y="115"/>
                    </a:lnTo>
                    <a:lnTo>
                      <a:pt x="41" y="110"/>
                    </a:lnTo>
                    <a:lnTo>
                      <a:pt x="34" y="105"/>
                    </a:lnTo>
                    <a:lnTo>
                      <a:pt x="29" y="101"/>
                    </a:lnTo>
                    <a:lnTo>
                      <a:pt x="25" y="94"/>
                    </a:lnTo>
                    <a:lnTo>
                      <a:pt x="21" y="89"/>
                    </a:lnTo>
                    <a:lnTo>
                      <a:pt x="18" y="82"/>
                    </a:lnTo>
                    <a:lnTo>
                      <a:pt x="17" y="76"/>
                    </a:lnTo>
                    <a:lnTo>
                      <a:pt x="15" y="69"/>
                    </a:lnTo>
                    <a:lnTo>
                      <a:pt x="15" y="68"/>
                    </a:lnTo>
                    <a:lnTo>
                      <a:pt x="15" y="68"/>
                    </a:lnTo>
                    <a:lnTo>
                      <a:pt x="18" y="57"/>
                    </a:lnTo>
                    <a:lnTo>
                      <a:pt x="22" y="48"/>
                    </a:lnTo>
                    <a:lnTo>
                      <a:pt x="29" y="38"/>
                    </a:lnTo>
                    <a:lnTo>
                      <a:pt x="38" y="31"/>
                    </a:lnTo>
                    <a:lnTo>
                      <a:pt x="49" y="24"/>
                    </a:lnTo>
                    <a:lnTo>
                      <a:pt x="63" y="19"/>
                    </a:lnTo>
                    <a:lnTo>
                      <a:pt x="77" y="16"/>
                    </a:lnTo>
                    <a:lnTo>
                      <a:pt x="92" y="15"/>
                    </a:lnTo>
                    <a:lnTo>
                      <a:pt x="92" y="15"/>
                    </a:lnTo>
                    <a:lnTo>
                      <a:pt x="94" y="15"/>
                    </a:lnTo>
                    <a:lnTo>
                      <a:pt x="94" y="15"/>
                    </a:lnTo>
                    <a:lnTo>
                      <a:pt x="109" y="16"/>
                    </a:lnTo>
                    <a:lnTo>
                      <a:pt x="124" y="20"/>
                    </a:lnTo>
                    <a:lnTo>
                      <a:pt x="138" y="26"/>
                    </a:lnTo>
                    <a:lnTo>
                      <a:pt x="149" y="33"/>
                    </a:lnTo>
                    <a:lnTo>
                      <a:pt x="159" y="41"/>
                    </a:lnTo>
                    <a:lnTo>
                      <a:pt x="165" y="50"/>
                    </a:lnTo>
                    <a:lnTo>
                      <a:pt x="169" y="60"/>
                    </a:lnTo>
                    <a:lnTo>
                      <a:pt x="171" y="71"/>
                    </a:lnTo>
                    <a:lnTo>
                      <a:pt x="171" y="72"/>
                    </a:lnTo>
                    <a:lnTo>
                      <a:pt x="171" y="72"/>
                    </a:lnTo>
                    <a:lnTo>
                      <a:pt x="169" y="83"/>
                    </a:lnTo>
                    <a:lnTo>
                      <a:pt x="165" y="93"/>
                    </a:lnTo>
                    <a:lnTo>
                      <a:pt x="159" y="102"/>
                    </a:lnTo>
                    <a:lnTo>
                      <a:pt x="149" y="109"/>
                    </a:lnTo>
                    <a:lnTo>
                      <a:pt x="137" y="116"/>
                    </a:lnTo>
                    <a:lnTo>
                      <a:pt x="124" y="121"/>
                    </a:lnTo>
                    <a:lnTo>
                      <a:pt x="109" y="124"/>
                    </a:lnTo>
                    <a:lnTo>
                      <a:pt x="94" y="125"/>
                    </a:lnTo>
                    <a:lnTo>
                      <a:pt x="94" y="125"/>
                    </a:lnTo>
                    <a:lnTo>
                      <a:pt x="92" y="125"/>
                    </a:lnTo>
                    <a:lnTo>
                      <a:pt x="92" y="125"/>
                    </a:lnTo>
                    <a:lnTo>
                      <a:pt x="81" y="124"/>
                    </a:lnTo>
                    <a:lnTo>
                      <a:pt x="81" y="124"/>
                    </a:lnTo>
                    <a:lnTo>
                      <a:pt x="79" y="124"/>
                    </a:lnTo>
                    <a:lnTo>
                      <a:pt x="79" y="124"/>
                    </a:lnTo>
                    <a:lnTo>
                      <a:pt x="74" y="125"/>
                    </a:lnTo>
                    <a:lnTo>
                      <a:pt x="68" y="128"/>
                    </a:lnTo>
                    <a:lnTo>
                      <a:pt x="66" y="130"/>
                    </a:lnTo>
                    <a:lnTo>
                      <a:pt x="66" y="130"/>
                    </a:lnTo>
                    <a:lnTo>
                      <a:pt x="51" y="139"/>
                    </a:lnTo>
                    <a:lnTo>
                      <a:pt x="51" y="139"/>
                    </a:lnTo>
                    <a:lnTo>
                      <a:pt x="44" y="143"/>
                    </a:lnTo>
                    <a:lnTo>
                      <a:pt x="44" y="143"/>
                    </a:lnTo>
                    <a:lnTo>
                      <a:pt x="51" y="134"/>
                    </a:lnTo>
                    <a:lnTo>
                      <a:pt x="51"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prstClr val="black"/>
                  </a:solidFill>
                  <a:latin typeface="Impact"/>
                  <a:ea typeface="微软雅黑"/>
                </a:endParaRPr>
              </a:p>
            </p:txBody>
          </p:sp>
          <p:sp>
            <p:nvSpPr>
              <p:cNvPr id="84" name="Freeform 37"/>
              <p:cNvSpPr>
                <a:spLocks/>
              </p:cNvSpPr>
              <p:nvPr/>
            </p:nvSpPr>
            <p:spPr bwMode="auto">
              <a:xfrm>
                <a:off x="4632608" y="2140013"/>
                <a:ext cx="138937" cy="128111"/>
              </a:xfrm>
              <a:custGeom>
                <a:avLst/>
                <a:gdLst>
                  <a:gd name="T0" fmla="*/ 137 w 156"/>
                  <a:gd name="T1" fmla="*/ 124 h 142"/>
                  <a:gd name="T2" fmla="*/ 126 w 156"/>
                  <a:gd name="T3" fmla="*/ 107 h 142"/>
                  <a:gd name="T4" fmla="*/ 138 w 156"/>
                  <a:gd name="T5" fmla="*/ 97 h 142"/>
                  <a:gd name="T6" fmla="*/ 152 w 156"/>
                  <a:gd name="T7" fmla="*/ 79 h 142"/>
                  <a:gd name="T8" fmla="*/ 156 w 156"/>
                  <a:gd name="T9" fmla="*/ 59 h 142"/>
                  <a:gd name="T10" fmla="*/ 156 w 156"/>
                  <a:gd name="T11" fmla="*/ 58 h 142"/>
                  <a:gd name="T12" fmla="*/ 142 w 156"/>
                  <a:gd name="T13" fmla="*/ 25 h 142"/>
                  <a:gd name="T14" fmla="*/ 108 w 156"/>
                  <a:gd name="T15" fmla="*/ 4 h 142"/>
                  <a:gd name="T16" fmla="*/ 77 w 156"/>
                  <a:gd name="T17" fmla="*/ 0 h 142"/>
                  <a:gd name="T18" fmla="*/ 75 w 156"/>
                  <a:gd name="T19" fmla="*/ 0 h 142"/>
                  <a:gd name="T20" fmla="*/ 40 w 156"/>
                  <a:gd name="T21" fmla="*/ 7 h 142"/>
                  <a:gd name="T22" fmla="*/ 13 w 156"/>
                  <a:gd name="T23" fmla="*/ 26 h 142"/>
                  <a:gd name="T24" fmla="*/ 0 w 156"/>
                  <a:gd name="T25" fmla="*/ 47 h 142"/>
                  <a:gd name="T26" fmla="*/ 11 w 156"/>
                  <a:gd name="T27" fmla="*/ 48 h 142"/>
                  <a:gd name="T28" fmla="*/ 15 w 156"/>
                  <a:gd name="T29" fmla="*/ 47 h 142"/>
                  <a:gd name="T30" fmla="*/ 30 w 156"/>
                  <a:gd name="T31" fmla="*/ 28 h 142"/>
                  <a:gd name="T32" fmla="*/ 56 w 156"/>
                  <a:gd name="T33" fmla="*/ 17 h 142"/>
                  <a:gd name="T34" fmla="*/ 75 w 156"/>
                  <a:gd name="T35" fmla="*/ 14 h 142"/>
                  <a:gd name="T36" fmla="*/ 90 w 156"/>
                  <a:gd name="T37" fmla="*/ 15 h 142"/>
                  <a:gd name="T38" fmla="*/ 123 w 156"/>
                  <a:gd name="T39" fmla="*/ 28 h 142"/>
                  <a:gd name="T40" fmla="*/ 141 w 156"/>
                  <a:gd name="T41" fmla="*/ 49 h 142"/>
                  <a:gd name="T42" fmla="*/ 142 w 156"/>
                  <a:gd name="T43" fmla="*/ 59 h 142"/>
                  <a:gd name="T44" fmla="*/ 138 w 156"/>
                  <a:gd name="T45" fmla="*/ 75 h 142"/>
                  <a:gd name="T46" fmla="*/ 115 w 156"/>
                  <a:gd name="T47" fmla="*/ 97 h 142"/>
                  <a:gd name="T48" fmla="*/ 111 w 156"/>
                  <a:gd name="T49" fmla="*/ 101 h 142"/>
                  <a:gd name="T50" fmla="*/ 111 w 156"/>
                  <a:gd name="T51" fmla="*/ 109 h 142"/>
                  <a:gd name="T52" fmla="*/ 114 w 156"/>
                  <a:gd name="T53" fmla="*/ 114 h 142"/>
                  <a:gd name="T54" fmla="*/ 112 w 156"/>
                  <a:gd name="T55" fmla="*/ 118 h 142"/>
                  <a:gd name="T56" fmla="*/ 99 w 156"/>
                  <a:gd name="T57" fmla="*/ 108 h 142"/>
                  <a:gd name="T58" fmla="*/ 89 w 156"/>
                  <a:gd name="T59" fmla="*/ 105 h 142"/>
                  <a:gd name="T60" fmla="*/ 88 w 156"/>
                  <a:gd name="T61" fmla="*/ 105 h 142"/>
                  <a:gd name="T62" fmla="*/ 81 w 156"/>
                  <a:gd name="T63" fmla="*/ 109 h 142"/>
                  <a:gd name="T64" fmla="*/ 81 w 156"/>
                  <a:gd name="T65" fmla="*/ 115 h 142"/>
                  <a:gd name="T66" fmla="*/ 85 w 156"/>
                  <a:gd name="T67" fmla="*/ 120 h 142"/>
                  <a:gd name="T68" fmla="*/ 89 w 156"/>
                  <a:gd name="T69" fmla="*/ 119 h 142"/>
                  <a:gd name="T70" fmla="*/ 100 w 156"/>
                  <a:gd name="T71" fmla="*/ 126 h 142"/>
                  <a:gd name="T72" fmla="*/ 107 w 156"/>
                  <a:gd name="T73" fmla="*/ 130 h 142"/>
                  <a:gd name="T74" fmla="*/ 122 w 156"/>
                  <a:gd name="T75" fmla="*/ 138 h 142"/>
                  <a:gd name="T76" fmla="*/ 131 w 156"/>
                  <a:gd name="T77" fmla="*/ 142 h 142"/>
                  <a:gd name="T78" fmla="*/ 134 w 156"/>
                  <a:gd name="T79" fmla="*/ 142 h 142"/>
                  <a:gd name="T80" fmla="*/ 138 w 156"/>
                  <a:gd name="T81" fmla="*/ 138 h 142"/>
                  <a:gd name="T82" fmla="*/ 139 w 156"/>
                  <a:gd name="T83" fmla="*/ 134 h 142"/>
                  <a:gd name="T84" fmla="*/ 137 w 156"/>
                  <a:gd name="T85"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6" h="142">
                    <a:moveTo>
                      <a:pt x="137" y="126"/>
                    </a:moveTo>
                    <a:lnTo>
                      <a:pt x="137" y="124"/>
                    </a:lnTo>
                    <a:lnTo>
                      <a:pt x="137" y="124"/>
                    </a:lnTo>
                    <a:lnTo>
                      <a:pt x="131" y="116"/>
                    </a:lnTo>
                    <a:lnTo>
                      <a:pt x="131" y="116"/>
                    </a:lnTo>
                    <a:lnTo>
                      <a:pt x="126" y="107"/>
                    </a:lnTo>
                    <a:lnTo>
                      <a:pt x="126" y="107"/>
                    </a:lnTo>
                    <a:lnTo>
                      <a:pt x="133" y="103"/>
                    </a:lnTo>
                    <a:lnTo>
                      <a:pt x="138" y="97"/>
                    </a:lnTo>
                    <a:lnTo>
                      <a:pt x="144" y="92"/>
                    </a:lnTo>
                    <a:lnTo>
                      <a:pt x="148" y="86"/>
                    </a:lnTo>
                    <a:lnTo>
                      <a:pt x="152" y="79"/>
                    </a:lnTo>
                    <a:lnTo>
                      <a:pt x="154" y="73"/>
                    </a:lnTo>
                    <a:lnTo>
                      <a:pt x="156" y="66"/>
                    </a:lnTo>
                    <a:lnTo>
                      <a:pt x="156" y="59"/>
                    </a:lnTo>
                    <a:lnTo>
                      <a:pt x="156" y="59"/>
                    </a:lnTo>
                    <a:lnTo>
                      <a:pt x="156" y="58"/>
                    </a:lnTo>
                    <a:lnTo>
                      <a:pt x="156" y="58"/>
                    </a:lnTo>
                    <a:lnTo>
                      <a:pt x="154" y="47"/>
                    </a:lnTo>
                    <a:lnTo>
                      <a:pt x="149" y="36"/>
                    </a:lnTo>
                    <a:lnTo>
                      <a:pt x="142" y="25"/>
                    </a:lnTo>
                    <a:lnTo>
                      <a:pt x="133" y="17"/>
                    </a:lnTo>
                    <a:lnTo>
                      <a:pt x="122" y="10"/>
                    </a:lnTo>
                    <a:lnTo>
                      <a:pt x="108" y="4"/>
                    </a:lnTo>
                    <a:lnTo>
                      <a:pt x="93" y="2"/>
                    </a:lnTo>
                    <a:lnTo>
                      <a:pt x="78" y="0"/>
                    </a:lnTo>
                    <a:lnTo>
                      <a:pt x="77" y="0"/>
                    </a:lnTo>
                    <a:lnTo>
                      <a:pt x="77" y="0"/>
                    </a:lnTo>
                    <a:lnTo>
                      <a:pt x="75" y="0"/>
                    </a:lnTo>
                    <a:lnTo>
                      <a:pt x="75" y="0"/>
                    </a:lnTo>
                    <a:lnTo>
                      <a:pt x="63" y="2"/>
                    </a:lnTo>
                    <a:lnTo>
                      <a:pt x="51" y="3"/>
                    </a:lnTo>
                    <a:lnTo>
                      <a:pt x="40" y="7"/>
                    </a:lnTo>
                    <a:lnTo>
                      <a:pt x="29" y="13"/>
                    </a:lnTo>
                    <a:lnTo>
                      <a:pt x="19" y="18"/>
                    </a:lnTo>
                    <a:lnTo>
                      <a:pt x="13" y="26"/>
                    </a:lnTo>
                    <a:lnTo>
                      <a:pt x="6" y="34"/>
                    </a:lnTo>
                    <a:lnTo>
                      <a:pt x="2" y="43"/>
                    </a:lnTo>
                    <a:lnTo>
                      <a:pt x="0" y="47"/>
                    </a:lnTo>
                    <a:lnTo>
                      <a:pt x="3" y="47"/>
                    </a:lnTo>
                    <a:lnTo>
                      <a:pt x="3" y="47"/>
                    </a:lnTo>
                    <a:lnTo>
                      <a:pt x="11" y="48"/>
                    </a:lnTo>
                    <a:lnTo>
                      <a:pt x="14" y="48"/>
                    </a:lnTo>
                    <a:lnTo>
                      <a:pt x="15" y="47"/>
                    </a:lnTo>
                    <a:lnTo>
                      <a:pt x="15" y="47"/>
                    </a:lnTo>
                    <a:lnTo>
                      <a:pt x="19" y="40"/>
                    </a:lnTo>
                    <a:lnTo>
                      <a:pt x="23" y="33"/>
                    </a:lnTo>
                    <a:lnTo>
                      <a:pt x="30" y="28"/>
                    </a:lnTo>
                    <a:lnTo>
                      <a:pt x="38" y="24"/>
                    </a:lnTo>
                    <a:lnTo>
                      <a:pt x="47" y="19"/>
                    </a:lnTo>
                    <a:lnTo>
                      <a:pt x="56" y="17"/>
                    </a:lnTo>
                    <a:lnTo>
                      <a:pt x="66" y="15"/>
                    </a:lnTo>
                    <a:lnTo>
                      <a:pt x="75" y="14"/>
                    </a:lnTo>
                    <a:lnTo>
                      <a:pt x="75" y="14"/>
                    </a:lnTo>
                    <a:lnTo>
                      <a:pt x="78" y="14"/>
                    </a:lnTo>
                    <a:lnTo>
                      <a:pt x="78" y="14"/>
                    </a:lnTo>
                    <a:lnTo>
                      <a:pt x="90" y="15"/>
                    </a:lnTo>
                    <a:lnTo>
                      <a:pt x="103" y="18"/>
                    </a:lnTo>
                    <a:lnTo>
                      <a:pt x="114" y="22"/>
                    </a:lnTo>
                    <a:lnTo>
                      <a:pt x="123" y="28"/>
                    </a:lnTo>
                    <a:lnTo>
                      <a:pt x="131" y="33"/>
                    </a:lnTo>
                    <a:lnTo>
                      <a:pt x="137" y="41"/>
                    </a:lnTo>
                    <a:lnTo>
                      <a:pt x="141" y="49"/>
                    </a:lnTo>
                    <a:lnTo>
                      <a:pt x="142" y="59"/>
                    </a:lnTo>
                    <a:lnTo>
                      <a:pt x="142" y="59"/>
                    </a:lnTo>
                    <a:lnTo>
                      <a:pt x="142" y="59"/>
                    </a:lnTo>
                    <a:lnTo>
                      <a:pt x="142" y="64"/>
                    </a:lnTo>
                    <a:lnTo>
                      <a:pt x="141" y="70"/>
                    </a:lnTo>
                    <a:lnTo>
                      <a:pt x="138" y="75"/>
                    </a:lnTo>
                    <a:lnTo>
                      <a:pt x="135" y="81"/>
                    </a:lnTo>
                    <a:lnTo>
                      <a:pt x="126" y="89"/>
                    </a:lnTo>
                    <a:lnTo>
                      <a:pt x="115" y="97"/>
                    </a:lnTo>
                    <a:lnTo>
                      <a:pt x="115" y="97"/>
                    </a:lnTo>
                    <a:lnTo>
                      <a:pt x="112" y="99"/>
                    </a:lnTo>
                    <a:lnTo>
                      <a:pt x="111" y="101"/>
                    </a:lnTo>
                    <a:lnTo>
                      <a:pt x="109" y="105"/>
                    </a:lnTo>
                    <a:lnTo>
                      <a:pt x="109" y="105"/>
                    </a:lnTo>
                    <a:lnTo>
                      <a:pt x="111" y="109"/>
                    </a:lnTo>
                    <a:lnTo>
                      <a:pt x="112" y="112"/>
                    </a:lnTo>
                    <a:lnTo>
                      <a:pt x="114" y="114"/>
                    </a:lnTo>
                    <a:lnTo>
                      <a:pt x="114" y="114"/>
                    </a:lnTo>
                    <a:lnTo>
                      <a:pt x="118" y="120"/>
                    </a:lnTo>
                    <a:lnTo>
                      <a:pt x="118" y="120"/>
                    </a:lnTo>
                    <a:lnTo>
                      <a:pt x="112" y="118"/>
                    </a:lnTo>
                    <a:lnTo>
                      <a:pt x="112" y="118"/>
                    </a:lnTo>
                    <a:lnTo>
                      <a:pt x="100" y="109"/>
                    </a:lnTo>
                    <a:lnTo>
                      <a:pt x="99" y="108"/>
                    </a:lnTo>
                    <a:lnTo>
                      <a:pt x="99" y="108"/>
                    </a:lnTo>
                    <a:lnTo>
                      <a:pt x="93" y="107"/>
                    </a:lnTo>
                    <a:lnTo>
                      <a:pt x="89" y="105"/>
                    </a:lnTo>
                    <a:lnTo>
                      <a:pt x="89" y="105"/>
                    </a:lnTo>
                    <a:lnTo>
                      <a:pt x="88" y="105"/>
                    </a:lnTo>
                    <a:lnTo>
                      <a:pt x="88" y="105"/>
                    </a:lnTo>
                    <a:lnTo>
                      <a:pt x="85" y="105"/>
                    </a:lnTo>
                    <a:lnTo>
                      <a:pt x="81" y="105"/>
                    </a:lnTo>
                    <a:lnTo>
                      <a:pt x="81" y="109"/>
                    </a:lnTo>
                    <a:lnTo>
                      <a:pt x="81" y="109"/>
                    </a:lnTo>
                    <a:lnTo>
                      <a:pt x="81" y="114"/>
                    </a:lnTo>
                    <a:lnTo>
                      <a:pt x="81" y="115"/>
                    </a:lnTo>
                    <a:lnTo>
                      <a:pt x="81" y="120"/>
                    </a:lnTo>
                    <a:lnTo>
                      <a:pt x="85" y="120"/>
                    </a:lnTo>
                    <a:lnTo>
                      <a:pt x="85" y="120"/>
                    </a:lnTo>
                    <a:lnTo>
                      <a:pt x="89" y="119"/>
                    </a:lnTo>
                    <a:lnTo>
                      <a:pt x="89" y="119"/>
                    </a:lnTo>
                    <a:lnTo>
                      <a:pt x="89" y="119"/>
                    </a:lnTo>
                    <a:lnTo>
                      <a:pt x="92" y="120"/>
                    </a:lnTo>
                    <a:lnTo>
                      <a:pt x="92" y="120"/>
                    </a:lnTo>
                    <a:lnTo>
                      <a:pt x="100" y="126"/>
                    </a:lnTo>
                    <a:lnTo>
                      <a:pt x="100" y="126"/>
                    </a:lnTo>
                    <a:lnTo>
                      <a:pt x="107" y="130"/>
                    </a:lnTo>
                    <a:lnTo>
                      <a:pt x="107" y="130"/>
                    </a:lnTo>
                    <a:lnTo>
                      <a:pt x="120" y="138"/>
                    </a:lnTo>
                    <a:lnTo>
                      <a:pt x="122" y="138"/>
                    </a:lnTo>
                    <a:lnTo>
                      <a:pt x="122" y="138"/>
                    </a:lnTo>
                    <a:lnTo>
                      <a:pt x="127" y="141"/>
                    </a:lnTo>
                    <a:lnTo>
                      <a:pt x="131" y="142"/>
                    </a:lnTo>
                    <a:lnTo>
                      <a:pt x="131" y="142"/>
                    </a:lnTo>
                    <a:lnTo>
                      <a:pt x="131" y="142"/>
                    </a:lnTo>
                    <a:lnTo>
                      <a:pt x="134" y="142"/>
                    </a:lnTo>
                    <a:lnTo>
                      <a:pt x="134" y="142"/>
                    </a:lnTo>
                    <a:lnTo>
                      <a:pt x="134" y="142"/>
                    </a:lnTo>
                    <a:lnTo>
                      <a:pt x="137" y="141"/>
                    </a:lnTo>
                    <a:lnTo>
                      <a:pt x="138" y="138"/>
                    </a:lnTo>
                    <a:lnTo>
                      <a:pt x="139" y="135"/>
                    </a:lnTo>
                    <a:lnTo>
                      <a:pt x="139" y="134"/>
                    </a:lnTo>
                    <a:lnTo>
                      <a:pt x="139" y="134"/>
                    </a:lnTo>
                    <a:lnTo>
                      <a:pt x="139" y="130"/>
                    </a:lnTo>
                    <a:lnTo>
                      <a:pt x="137" y="126"/>
                    </a:lnTo>
                    <a:lnTo>
                      <a:pt x="137"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prstClr val="black"/>
                  </a:solidFill>
                  <a:latin typeface="Impact"/>
                  <a:ea typeface="微软雅黑"/>
                </a:endParaRPr>
              </a:p>
            </p:txBody>
          </p:sp>
        </p:grpSp>
      </p:grpSp>
      <p:grpSp>
        <p:nvGrpSpPr>
          <p:cNvPr id="22538" name="组合 5"/>
          <p:cNvGrpSpPr>
            <a:grpSpLocks/>
          </p:cNvGrpSpPr>
          <p:nvPr/>
        </p:nvGrpSpPr>
        <p:grpSpPr bwMode="auto">
          <a:xfrm>
            <a:off x="3471863" y="3379788"/>
            <a:ext cx="1079500" cy="906462"/>
            <a:chOff x="3471801" y="3380053"/>
            <a:chExt cx="1080247" cy="906381"/>
          </a:xfrm>
        </p:grpSpPr>
        <p:sp>
          <p:nvSpPr>
            <p:cNvPr id="22555" name="AutoShape 6"/>
            <p:cNvSpPr>
              <a:spLocks/>
            </p:cNvSpPr>
            <p:nvPr/>
          </p:nvSpPr>
          <p:spPr bwMode="auto">
            <a:xfrm>
              <a:off x="3471801" y="3380053"/>
              <a:ext cx="1080247" cy="90638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8153"/>
                  </a:moveTo>
                  <a:cubicBezTo>
                    <a:pt x="21248" y="21600"/>
                    <a:pt x="21248" y="21600"/>
                    <a:pt x="21248" y="21600"/>
                  </a:cubicBezTo>
                  <a:cubicBezTo>
                    <a:pt x="12664" y="21347"/>
                    <a:pt x="4714" y="16052"/>
                    <a:pt x="0" y="7479"/>
                  </a:cubicBezTo>
                  <a:cubicBezTo>
                    <a:pt x="9358" y="0"/>
                    <a:pt x="9358" y="0"/>
                    <a:pt x="9358" y="0"/>
                  </a:cubicBezTo>
                  <a:cubicBezTo>
                    <a:pt x="12030" y="4790"/>
                    <a:pt x="16464" y="7984"/>
                    <a:pt x="21600" y="8153"/>
                  </a:cubicBezTo>
                  <a:close/>
                </a:path>
              </a:pathLst>
            </a:custGeom>
            <a:solidFill>
              <a:srgbClr val="0C5196"/>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grpSp>
          <p:nvGrpSpPr>
            <p:cNvPr id="85" name="组合 84"/>
            <p:cNvGrpSpPr/>
            <p:nvPr/>
          </p:nvGrpSpPr>
          <p:grpSpPr>
            <a:xfrm>
              <a:off x="3903615" y="3683828"/>
              <a:ext cx="350748" cy="319800"/>
              <a:chOff x="3048368" y="2618161"/>
              <a:chExt cx="245394" cy="223742"/>
            </a:xfrm>
            <a:solidFill>
              <a:schemeClr val="bg1"/>
            </a:solidFill>
          </p:grpSpPr>
          <p:sp>
            <p:nvSpPr>
              <p:cNvPr id="86" name="Freeform 228"/>
              <p:cNvSpPr>
                <a:spLocks noEditPoints="1"/>
              </p:cNvSpPr>
              <p:nvPr/>
            </p:nvSpPr>
            <p:spPr bwMode="auto">
              <a:xfrm>
                <a:off x="3109717" y="2618161"/>
                <a:ext cx="122697" cy="90219"/>
              </a:xfrm>
              <a:custGeom>
                <a:avLst/>
                <a:gdLst>
                  <a:gd name="T0" fmla="*/ 7 w 137"/>
                  <a:gd name="T1" fmla="*/ 99 h 99"/>
                  <a:gd name="T2" fmla="*/ 130 w 137"/>
                  <a:gd name="T3" fmla="*/ 99 h 99"/>
                  <a:gd name="T4" fmla="*/ 130 w 137"/>
                  <a:gd name="T5" fmla="*/ 99 h 99"/>
                  <a:gd name="T6" fmla="*/ 133 w 137"/>
                  <a:gd name="T7" fmla="*/ 99 h 99"/>
                  <a:gd name="T8" fmla="*/ 135 w 137"/>
                  <a:gd name="T9" fmla="*/ 98 h 99"/>
                  <a:gd name="T10" fmla="*/ 135 w 137"/>
                  <a:gd name="T11" fmla="*/ 98 h 99"/>
                  <a:gd name="T12" fmla="*/ 137 w 137"/>
                  <a:gd name="T13" fmla="*/ 95 h 99"/>
                  <a:gd name="T14" fmla="*/ 137 w 137"/>
                  <a:gd name="T15" fmla="*/ 93 h 99"/>
                  <a:gd name="T16" fmla="*/ 137 w 137"/>
                  <a:gd name="T17" fmla="*/ 7 h 99"/>
                  <a:gd name="T18" fmla="*/ 137 w 137"/>
                  <a:gd name="T19" fmla="*/ 7 h 99"/>
                  <a:gd name="T20" fmla="*/ 137 w 137"/>
                  <a:gd name="T21" fmla="*/ 4 h 99"/>
                  <a:gd name="T22" fmla="*/ 135 w 137"/>
                  <a:gd name="T23" fmla="*/ 1 h 99"/>
                  <a:gd name="T24" fmla="*/ 135 w 137"/>
                  <a:gd name="T25" fmla="*/ 1 h 99"/>
                  <a:gd name="T26" fmla="*/ 133 w 137"/>
                  <a:gd name="T27" fmla="*/ 0 h 99"/>
                  <a:gd name="T28" fmla="*/ 130 w 137"/>
                  <a:gd name="T29" fmla="*/ 0 h 99"/>
                  <a:gd name="T30" fmla="*/ 7 w 137"/>
                  <a:gd name="T31" fmla="*/ 0 h 99"/>
                  <a:gd name="T32" fmla="*/ 7 w 137"/>
                  <a:gd name="T33" fmla="*/ 0 h 99"/>
                  <a:gd name="T34" fmla="*/ 4 w 137"/>
                  <a:gd name="T35" fmla="*/ 0 h 99"/>
                  <a:gd name="T36" fmla="*/ 2 w 137"/>
                  <a:gd name="T37" fmla="*/ 1 h 99"/>
                  <a:gd name="T38" fmla="*/ 2 w 137"/>
                  <a:gd name="T39" fmla="*/ 1 h 99"/>
                  <a:gd name="T40" fmla="*/ 0 w 137"/>
                  <a:gd name="T41" fmla="*/ 4 h 99"/>
                  <a:gd name="T42" fmla="*/ 0 w 137"/>
                  <a:gd name="T43" fmla="*/ 7 h 99"/>
                  <a:gd name="T44" fmla="*/ 0 w 137"/>
                  <a:gd name="T45" fmla="*/ 93 h 99"/>
                  <a:gd name="T46" fmla="*/ 0 w 137"/>
                  <a:gd name="T47" fmla="*/ 93 h 99"/>
                  <a:gd name="T48" fmla="*/ 0 w 137"/>
                  <a:gd name="T49" fmla="*/ 95 h 99"/>
                  <a:gd name="T50" fmla="*/ 2 w 137"/>
                  <a:gd name="T51" fmla="*/ 98 h 99"/>
                  <a:gd name="T52" fmla="*/ 2 w 137"/>
                  <a:gd name="T53" fmla="*/ 98 h 99"/>
                  <a:gd name="T54" fmla="*/ 4 w 137"/>
                  <a:gd name="T55" fmla="*/ 99 h 99"/>
                  <a:gd name="T56" fmla="*/ 7 w 137"/>
                  <a:gd name="T57" fmla="*/ 99 h 99"/>
                  <a:gd name="T58" fmla="*/ 7 w 137"/>
                  <a:gd name="T59" fmla="*/ 99 h 99"/>
                  <a:gd name="T60" fmla="*/ 14 w 137"/>
                  <a:gd name="T61" fmla="*/ 13 h 99"/>
                  <a:gd name="T62" fmla="*/ 124 w 137"/>
                  <a:gd name="T63" fmla="*/ 13 h 99"/>
                  <a:gd name="T64" fmla="*/ 124 w 137"/>
                  <a:gd name="T65" fmla="*/ 87 h 99"/>
                  <a:gd name="T66" fmla="*/ 14 w 137"/>
                  <a:gd name="T67" fmla="*/ 87 h 99"/>
                  <a:gd name="T68" fmla="*/ 14 w 137"/>
                  <a:gd name="T69" fmla="*/ 1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99">
                    <a:moveTo>
                      <a:pt x="7" y="99"/>
                    </a:moveTo>
                    <a:lnTo>
                      <a:pt x="130" y="99"/>
                    </a:lnTo>
                    <a:lnTo>
                      <a:pt x="130" y="99"/>
                    </a:lnTo>
                    <a:lnTo>
                      <a:pt x="133" y="99"/>
                    </a:lnTo>
                    <a:lnTo>
                      <a:pt x="135" y="98"/>
                    </a:lnTo>
                    <a:lnTo>
                      <a:pt x="135" y="98"/>
                    </a:lnTo>
                    <a:lnTo>
                      <a:pt x="137" y="95"/>
                    </a:lnTo>
                    <a:lnTo>
                      <a:pt x="137" y="93"/>
                    </a:lnTo>
                    <a:lnTo>
                      <a:pt x="137" y="7"/>
                    </a:lnTo>
                    <a:lnTo>
                      <a:pt x="137" y="7"/>
                    </a:lnTo>
                    <a:lnTo>
                      <a:pt x="137" y="4"/>
                    </a:lnTo>
                    <a:lnTo>
                      <a:pt x="135" y="1"/>
                    </a:lnTo>
                    <a:lnTo>
                      <a:pt x="135" y="1"/>
                    </a:lnTo>
                    <a:lnTo>
                      <a:pt x="133" y="0"/>
                    </a:lnTo>
                    <a:lnTo>
                      <a:pt x="130" y="0"/>
                    </a:lnTo>
                    <a:lnTo>
                      <a:pt x="7" y="0"/>
                    </a:lnTo>
                    <a:lnTo>
                      <a:pt x="7" y="0"/>
                    </a:lnTo>
                    <a:lnTo>
                      <a:pt x="4" y="0"/>
                    </a:lnTo>
                    <a:lnTo>
                      <a:pt x="2" y="1"/>
                    </a:lnTo>
                    <a:lnTo>
                      <a:pt x="2" y="1"/>
                    </a:lnTo>
                    <a:lnTo>
                      <a:pt x="0" y="4"/>
                    </a:lnTo>
                    <a:lnTo>
                      <a:pt x="0" y="7"/>
                    </a:lnTo>
                    <a:lnTo>
                      <a:pt x="0" y="93"/>
                    </a:lnTo>
                    <a:lnTo>
                      <a:pt x="0" y="93"/>
                    </a:lnTo>
                    <a:lnTo>
                      <a:pt x="0" y="95"/>
                    </a:lnTo>
                    <a:lnTo>
                      <a:pt x="2" y="98"/>
                    </a:lnTo>
                    <a:lnTo>
                      <a:pt x="2" y="98"/>
                    </a:lnTo>
                    <a:lnTo>
                      <a:pt x="4" y="99"/>
                    </a:lnTo>
                    <a:lnTo>
                      <a:pt x="7" y="99"/>
                    </a:lnTo>
                    <a:lnTo>
                      <a:pt x="7" y="99"/>
                    </a:lnTo>
                    <a:close/>
                    <a:moveTo>
                      <a:pt x="14" y="13"/>
                    </a:moveTo>
                    <a:lnTo>
                      <a:pt x="124" y="13"/>
                    </a:lnTo>
                    <a:lnTo>
                      <a:pt x="124" y="87"/>
                    </a:lnTo>
                    <a:lnTo>
                      <a:pt x="14" y="87"/>
                    </a:lnTo>
                    <a:lnTo>
                      <a:pt x="1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87" name="Freeform 229"/>
              <p:cNvSpPr>
                <a:spLocks noEditPoints="1"/>
              </p:cNvSpPr>
              <p:nvPr/>
            </p:nvSpPr>
            <p:spPr bwMode="auto">
              <a:xfrm>
                <a:off x="3048368" y="2785967"/>
                <a:ext cx="70371" cy="55936"/>
              </a:xfrm>
              <a:custGeom>
                <a:avLst/>
                <a:gdLst>
                  <a:gd name="T0" fmla="*/ 71 w 78"/>
                  <a:gd name="T1" fmla="*/ 0 h 61"/>
                  <a:gd name="T2" fmla="*/ 7 w 78"/>
                  <a:gd name="T3" fmla="*/ 0 h 61"/>
                  <a:gd name="T4" fmla="*/ 7 w 78"/>
                  <a:gd name="T5" fmla="*/ 0 h 61"/>
                  <a:gd name="T6" fmla="*/ 4 w 78"/>
                  <a:gd name="T7" fmla="*/ 1 h 61"/>
                  <a:gd name="T8" fmla="*/ 3 w 78"/>
                  <a:gd name="T9" fmla="*/ 2 h 61"/>
                  <a:gd name="T10" fmla="*/ 3 w 78"/>
                  <a:gd name="T11" fmla="*/ 2 h 61"/>
                  <a:gd name="T12" fmla="*/ 1 w 78"/>
                  <a:gd name="T13" fmla="*/ 4 h 61"/>
                  <a:gd name="T14" fmla="*/ 0 w 78"/>
                  <a:gd name="T15" fmla="*/ 7 h 61"/>
                  <a:gd name="T16" fmla="*/ 0 w 78"/>
                  <a:gd name="T17" fmla="*/ 54 h 61"/>
                  <a:gd name="T18" fmla="*/ 0 w 78"/>
                  <a:gd name="T19" fmla="*/ 54 h 61"/>
                  <a:gd name="T20" fmla="*/ 1 w 78"/>
                  <a:gd name="T21" fmla="*/ 57 h 61"/>
                  <a:gd name="T22" fmla="*/ 3 w 78"/>
                  <a:gd name="T23" fmla="*/ 60 h 61"/>
                  <a:gd name="T24" fmla="*/ 3 w 78"/>
                  <a:gd name="T25" fmla="*/ 60 h 61"/>
                  <a:gd name="T26" fmla="*/ 4 w 78"/>
                  <a:gd name="T27" fmla="*/ 61 h 61"/>
                  <a:gd name="T28" fmla="*/ 7 w 78"/>
                  <a:gd name="T29" fmla="*/ 61 h 61"/>
                  <a:gd name="T30" fmla="*/ 71 w 78"/>
                  <a:gd name="T31" fmla="*/ 61 h 61"/>
                  <a:gd name="T32" fmla="*/ 71 w 78"/>
                  <a:gd name="T33" fmla="*/ 61 h 61"/>
                  <a:gd name="T34" fmla="*/ 74 w 78"/>
                  <a:gd name="T35" fmla="*/ 61 h 61"/>
                  <a:gd name="T36" fmla="*/ 76 w 78"/>
                  <a:gd name="T37" fmla="*/ 60 h 61"/>
                  <a:gd name="T38" fmla="*/ 76 w 78"/>
                  <a:gd name="T39" fmla="*/ 60 h 61"/>
                  <a:gd name="T40" fmla="*/ 78 w 78"/>
                  <a:gd name="T41" fmla="*/ 57 h 61"/>
                  <a:gd name="T42" fmla="*/ 78 w 78"/>
                  <a:gd name="T43" fmla="*/ 54 h 61"/>
                  <a:gd name="T44" fmla="*/ 78 w 78"/>
                  <a:gd name="T45" fmla="*/ 7 h 61"/>
                  <a:gd name="T46" fmla="*/ 78 w 78"/>
                  <a:gd name="T47" fmla="*/ 7 h 61"/>
                  <a:gd name="T48" fmla="*/ 78 w 78"/>
                  <a:gd name="T49" fmla="*/ 4 h 61"/>
                  <a:gd name="T50" fmla="*/ 76 w 78"/>
                  <a:gd name="T51" fmla="*/ 2 h 61"/>
                  <a:gd name="T52" fmla="*/ 76 w 78"/>
                  <a:gd name="T53" fmla="*/ 2 h 61"/>
                  <a:gd name="T54" fmla="*/ 74 w 78"/>
                  <a:gd name="T55" fmla="*/ 1 h 61"/>
                  <a:gd name="T56" fmla="*/ 71 w 78"/>
                  <a:gd name="T57" fmla="*/ 0 h 61"/>
                  <a:gd name="T58" fmla="*/ 71 w 78"/>
                  <a:gd name="T59" fmla="*/ 0 h 61"/>
                  <a:gd name="T60" fmla="*/ 64 w 78"/>
                  <a:gd name="T61" fmla="*/ 47 h 61"/>
                  <a:gd name="T62" fmla="*/ 14 w 78"/>
                  <a:gd name="T63" fmla="*/ 47 h 61"/>
                  <a:gd name="T64" fmla="*/ 14 w 78"/>
                  <a:gd name="T65" fmla="*/ 13 h 61"/>
                  <a:gd name="T66" fmla="*/ 64 w 78"/>
                  <a:gd name="T67" fmla="*/ 13 h 61"/>
                  <a:gd name="T68" fmla="*/ 64 w 78"/>
                  <a:gd name="T69"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61">
                    <a:moveTo>
                      <a:pt x="71" y="0"/>
                    </a:moveTo>
                    <a:lnTo>
                      <a:pt x="7" y="0"/>
                    </a:lnTo>
                    <a:lnTo>
                      <a:pt x="7" y="0"/>
                    </a:lnTo>
                    <a:lnTo>
                      <a:pt x="4" y="1"/>
                    </a:lnTo>
                    <a:lnTo>
                      <a:pt x="3" y="2"/>
                    </a:lnTo>
                    <a:lnTo>
                      <a:pt x="3" y="2"/>
                    </a:lnTo>
                    <a:lnTo>
                      <a:pt x="1" y="4"/>
                    </a:lnTo>
                    <a:lnTo>
                      <a:pt x="0" y="7"/>
                    </a:lnTo>
                    <a:lnTo>
                      <a:pt x="0" y="54"/>
                    </a:lnTo>
                    <a:lnTo>
                      <a:pt x="0" y="54"/>
                    </a:lnTo>
                    <a:lnTo>
                      <a:pt x="1" y="57"/>
                    </a:lnTo>
                    <a:lnTo>
                      <a:pt x="3" y="60"/>
                    </a:lnTo>
                    <a:lnTo>
                      <a:pt x="3" y="60"/>
                    </a:lnTo>
                    <a:lnTo>
                      <a:pt x="4" y="61"/>
                    </a:lnTo>
                    <a:lnTo>
                      <a:pt x="7" y="61"/>
                    </a:lnTo>
                    <a:lnTo>
                      <a:pt x="71" y="61"/>
                    </a:lnTo>
                    <a:lnTo>
                      <a:pt x="71" y="61"/>
                    </a:lnTo>
                    <a:lnTo>
                      <a:pt x="74" y="61"/>
                    </a:lnTo>
                    <a:lnTo>
                      <a:pt x="76" y="60"/>
                    </a:lnTo>
                    <a:lnTo>
                      <a:pt x="76" y="60"/>
                    </a:lnTo>
                    <a:lnTo>
                      <a:pt x="78" y="57"/>
                    </a:lnTo>
                    <a:lnTo>
                      <a:pt x="78" y="54"/>
                    </a:lnTo>
                    <a:lnTo>
                      <a:pt x="78" y="7"/>
                    </a:lnTo>
                    <a:lnTo>
                      <a:pt x="78" y="7"/>
                    </a:lnTo>
                    <a:lnTo>
                      <a:pt x="78" y="4"/>
                    </a:lnTo>
                    <a:lnTo>
                      <a:pt x="76" y="2"/>
                    </a:lnTo>
                    <a:lnTo>
                      <a:pt x="76" y="2"/>
                    </a:lnTo>
                    <a:lnTo>
                      <a:pt x="74" y="1"/>
                    </a:lnTo>
                    <a:lnTo>
                      <a:pt x="71" y="0"/>
                    </a:lnTo>
                    <a:lnTo>
                      <a:pt x="71" y="0"/>
                    </a:lnTo>
                    <a:close/>
                    <a:moveTo>
                      <a:pt x="64" y="47"/>
                    </a:moveTo>
                    <a:lnTo>
                      <a:pt x="14" y="47"/>
                    </a:lnTo>
                    <a:lnTo>
                      <a:pt x="14" y="13"/>
                    </a:lnTo>
                    <a:lnTo>
                      <a:pt x="64" y="13"/>
                    </a:lnTo>
                    <a:lnTo>
                      <a:pt x="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88" name="Freeform 230"/>
              <p:cNvSpPr>
                <a:spLocks noEditPoints="1"/>
              </p:cNvSpPr>
              <p:nvPr/>
            </p:nvSpPr>
            <p:spPr bwMode="auto">
              <a:xfrm>
                <a:off x="3136793" y="2785967"/>
                <a:ext cx="70371" cy="55936"/>
              </a:xfrm>
              <a:custGeom>
                <a:avLst/>
                <a:gdLst>
                  <a:gd name="T0" fmla="*/ 71 w 78"/>
                  <a:gd name="T1" fmla="*/ 0 h 61"/>
                  <a:gd name="T2" fmla="*/ 7 w 78"/>
                  <a:gd name="T3" fmla="*/ 0 h 61"/>
                  <a:gd name="T4" fmla="*/ 7 w 78"/>
                  <a:gd name="T5" fmla="*/ 0 h 61"/>
                  <a:gd name="T6" fmla="*/ 4 w 78"/>
                  <a:gd name="T7" fmla="*/ 1 h 61"/>
                  <a:gd name="T8" fmla="*/ 2 w 78"/>
                  <a:gd name="T9" fmla="*/ 2 h 61"/>
                  <a:gd name="T10" fmla="*/ 2 w 78"/>
                  <a:gd name="T11" fmla="*/ 2 h 61"/>
                  <a:gd name="T12" fmla="*/ 0 w 78"/>
                  <a:gd name="T13" fmla="*/ 4 h 61"/>
                  <a:gd name="T14" fmla="*/ 0 w 78"/>
                  <a:gd name="T15" fmla="*/ 7 h 61"/>
                  <a:gd name="T16" fmla="*/ 0 w 78"/>
                  <a:gd name="T17" fmla="*/ 54 h 61"/>
                  <a:gd name="T18" fmla="*/ 0 w 78"/>
                  <a:gd name="T19" fmla="*/ 54 h 61"/>
                  <a:gd name="T20" fmla="*/ 0 w 78"/>
                  <a:gd name="T21" fmla="*/ 57 h 61"/>
                  <a:gd name="T22" fmla="*/ 2 w 78"/>
                  <a:gd name="T23" fmla="*/ 60 h 61"/>
                  <a:gd name="T24" fmla="*/ 2 w 78"/>
                  <a:gd name="T25" fmla="*/ 60 h 61"/>
                  <a:gd name="T26" fmla="*/ 4 w 78"/>
                  <a:gd name="T27" fmla="*/ 61 h 61"/>
                  <a:gd name="T28" fmla="*/ 7 w 78"/>
                  <a:gd name="T29" fmla="*/ 61 h 61"/>
                  <a:gd name="T30" fmla="*/ 71 w 78"/>
                  <a:gd name="T31" fmla="*/ 61 h 61"/>
                  <a:gd name="T32" fmla="*/ 71 w 78"/>
                  <a:gd name="T33" fmla="*/ 61 h 61"/>
                  <a:gd name="T34" fmla="*/ 74 w 78"/>
                  <a:gd name="T35" fmla="*/ 61 h 61"/>
                  <a:gd name="T36" fmla="*/ 75 w 78"/>
                  <a:gd name="T37" fmla="*/ 60 h 61"/>
                  <a:gd name="T38" fmla="*/ 75 w 78"/>
                  <a:gd name="T39" fmla="*/ 60 h 61"/>
                  <a:gd name="T40" fmla="*/ 77 w 78"/>
                  <a:gd name="T41" fmla="*/ 57 h 61"/>
                  <a:gd name="T42" fmla="*/ 78 w 78"/>
                  <a:gd name="T43" fmla="*/ 54 h 61"/>
                  <a:gd name="T44" fmla="*/ 78 w 78"/>
                  <a:gd name="T45" fmla="*/ 7 h 61"/>
                  <a:gd name="T46" fmla="*/ 78 w 78"/>
                  <a:gd name="T47" fmla="*/ 7 h 61"/>
                  <a:gd name="T48" fmla="*/ 77 w 78"/>
                  <a:gd name="T49" fmla="*/ 4 h 61"/>
                  <a:gd name="T50" fmla="*/ 75 w 78"/>
                  <a:gd name="T51" fmla="*/ 2 h 61"/>
                  <a:gd name="T52" fmla="*/ 75 w 78"/>
                  <a:gd name="T53" fmla="*/ 2 h 61"/>
                  <a:gd name="T54" fmla="*/ 74 w 78"/>
                  <a:gd name="T55" fmla="*/ 1 h 61"/>
                  <a:gd name="T56" fmla="*/ 71 w 78"/>
                  <a:gd name="T57" fmla="*/ 0 h 61"/>
                  <a:gd name="T58" fmla="*/ 71 w 78"/>
                  <a:gd name="T59" fmla="*/ 0 h 61"/>
                  <a:gd name="T60" fmla="*/ 13 w 78"/>
                  <a:gd name="T61" fmla="*/ 47 h 61"/>
                  <a:gd name="T62" fmla="*/ 13 w 78"/>
                  <a:gd name="T63" fmla="*/ 13 h 61"/>
                  <a:gd name="T64" fmla="*/ 64 w 78"/>
                  <a:gd name="T65" fmla="*/ 13 h 61"/>
                  <a:gd name="T66" fmla="*/ 64 w 78"/>
                  <a:gd name="T67" fmla="*/ 47 h 61"/>
                  <a:gd name="T68" fmla="*/ 13 w 78"/>
                  <a:gd name="T69"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61">
                    <a:moveTo>
                      <a:pt x="71" y="0"/>
                    </a:moveTo>
                    <a:lnTo>
                      <a:pt x="7" y="0"/>
                    </a:lnTo>
                    <a:lnTo>
                      <a:pt x="7" y="0"/>
                    </a:lnTo>
                    <a:lnTo>
                      <a:pt x="4" y="1"/>
                    </a:lnTo>
                    <a:lnTo>
                      <a:pt x="2" y="2"/>
                    </a:lnTo>
                    <a:lnTo>
                      <a:pt x="2" y="2"/>
                    </a:lnTo>
                    <a:lnTo>
                      <a:pt x="0" y="4"/>
                    </a:lnTo>
                    <a:lnTo>
                      <a:pt x="0" y="7"/>
                    </a:lnTo>
                    <a:lnTo>
                      <a:pt x="0" y="54"/>
                    </a:lnTo>
                    <a:lnTo>
                      <a:pt x="0" y="54"/>
                    </a:lnTo>
                    <a:lnTo>
                      <a:pt x="0" y="57"/>
                    </a:lnTo>
                    <a:lnTo>
                      <a:pt x="2" y="60"/>
                    </a:lnTo>
                    <a:lnTo>
                      <a:pt x="2" y="60"/>
                    </a:lnTo>
                    <a:lnTo>
                      <a:pt x="4" y="61"/>
                    </a:lnTo>
                    <a:lnTo>
                      <a:pt x="7" y="61"/>
                    </a:lnTo>
                    <a:lnTo>
                      <a:pt x="71" y="61"/>
                    </a:lnTo>
                    <a:lnTo>
                      <a:pt x="71" y="61"/>
                    </a:lnTo>
                    <a:lnTo>
                      <a:pt x="74" y="61"/>
                    </a:lnTo>
                    <a:lnTo>
                      <a:pt x="75" y="60"/>
                    </a:lnTo>
                    <a:lnTo>
                      <a:pt x="75" y="60"/>
                    </a:lnTo>
                    <a:lnTo>
                      <a:pt x="77" y="57"/>
                    </a:lnTo>
                    <a:lnTo>
                      <a:pt x="78" y="54"/>
                    </a:lnTo>
                    <a:lnTo>
                      <a:pt x="78" y="7"/>
                    </a:lnTo>
                    <a:lnTo>
                      <a:pt x="78" y="7"/>
                    </a:lnTo>
                    <a:lnTo>
                      <a:pt x="77" y="4"/>
                    </a:lnTo>
                    <a:lnTo>
                      <a:pt x="75" y="2"/>
                    </a:lnTo>
                    <a:lnTo>
                      <a:pt x="75" y="2"/>
                    </a:lnTo>
                    <a:lnTo>
                      <a:pt x="74" y="1"/>
                    </a:lnTo>
                    <a:lnTo>
                      <a:pt x="71" y="0"/>
                    </a:lnTo>
                    <a:lnTo>
                      <a:pt x="71" y="0"/>
                    </a:lnTo>
                    <a:close/>
                    <a:moveTo>
                      <a:pt x="13" y="47"/>
                    </a:moveTo>
                    <a:lnTo>
                      <a:pt x="13" y="13"/>
                    </a:lnTo>
                    <a:lnTo>
                      <a:pt x="64" y="13"/>
                    </a:lnTo>
                    <a:lnTo>
                      <a:pt x="64" y="47"/>
                    </a:lnTo>
                    <a:lnTo>
                      <a:pt x="1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89" name="Freeform 231"/>
              <p:cNvSpPr>
                <a:spLocks noEditPoints="1"/>
              </p:cNvSpPr>
              <p:nvPr/>
            </p:nvSpPr>
            <p:spPr bwMode="auto">
              <a:xfrm>
                <a:off x="3225196" y="2785967"/>
                <a:ext cx="68566" cy="55936"/>
              </a:xfrm>
              <a:custGeom>
                <a:avLst/>
                <a:gdLst>
                  <a:gd name="T0" fmla="*/ 77 w 78"/>
                  <a:gd name="T1" fmla="*/ 2 h 61"/>
                  <a:gd name="T2" fmla="*/ 77 w 78"/>
                  <a:gd name="T3" fmla="*/ 2 h 61"/>
                  <a:gd name="T4" fmla="*/ 74 w 78"/>
                  <a:gd name="T5" fmla="*/ 1 h 61"/>
                  <a:gd name="T6" fmla="*/ 71 w 78"/>
                  <a:gd name="T7" fmla="*/ 0 h 61"/>
                  <a:gd name="T8" fmla="*/ 7 w 78"/>
                  <a:gd name="T9" fmla="*/ 0 h 61"/>
                  <a:gd name="T10" fmla="*/ 7 w 78"/>
                  <a:gd name="T11" fmla="*/ 0 h 61"/>
                  <a:gd name="T12" fmla="*/ 4 w 78"/>
                  <a:gd name="T13" fmla="*/ 1 h 61"/>
                  <a:gd name="T14" fmla="*/ 3 w 78"/>
                  <a:gd name="T15" fmla="*/ 2 h 61"/>
                  <a:gd name="T16" fmla="*/ 3 w 78"/>
                  <a:gd name="T17" fmla="*/ 2 h 61"/>
                  <a:gd name="T18" fmla="*/ 2 w 78"/>
                  <a:gd name="T19" fmla="*/ 4 h 61"/>
                  <a:gd name="T20" fmla="*/ 0 w 78"/>
                  <a:gd name="T21" fmla="*/ 7 h 61"/>
                  <a:gd name="T22" fmla="*/ 0 w 78"/>
                  <a:gd name="T23" fmla="*/ 54 h 61"/>
                  <a:gd name="T24" fmla="*/ 0 w 78"/>
                  <a:gd name="T25" fmla="*/ 54 h 61"/>
                  <a:gd name="T26" fmla="*/ 2 w 78"/>
                  <a:gd name="T27" fmla="*/ 57 h 61"/>
                  <a:gd name="T28" fmla="*/ 3 w 78"/>
                  <a:gd name="T29" fmla="*/ 60 h 61"/>
                  <a:gd name="T30" fmla="*/ 3 w 78"/>
                  <a:gd name="T31" fmla="*/ 60 h 61"/>
                  <a:gd name="T32" fmla="*/ 4 w 78"/>
                  <a:gd name="T33" fmla="*/ 61 h 61"/>
                  <a:gd name="T34" fmla="*/ 7 w 78"/>
                  <a:gd name="T35" fmla="*/ 61 h 61"/>
                  <a:gd name="T36" fmla="*/ 71 w 78"/>
                  <a:gd name="T37" fmla="*/ 61 h 61"/>
                  <a:gd name="T38" fmla="*/ 71 w 78"/>
                  <a:gd name="T39" fmla="*/ 61 h 61"/>
                  <a:gd name="T40" fmla="*/ 74 w 78"/>
                  <a:gd name="T41" fmla="*/ 61 h 61"/>
                  <a:gd name="T42" fmla="*/ 77 w 78"/>
                  <a:gd name="T43" fmla="*/ 60 h 61"/>
                  <a:gd name="T44" fmla="*/ 77 w 78"/>
                  <a:gd name="T45" fmla="*/ 60 h 61"/>
                  <a:gd name="T46" fmla="*/ 78 w 78"/>
                  <a:gd name="T47" fmla="*/ 57 h 61"/>
                  <a:gd name="T48" fmla="*/ 78 w 78"/>
                  <a:gd name="T49" fmla="*/ 54 h 61"/>
                  <a:gd name="T50" fmla="*/ 78 w 78"/>
                  <a:gd name="T51" fmla="*/ 7 h 61"/>
                  <a:gd name="T52" fmla="*/ 78 w 78"/>
                  <a:gd name="T53" fmla="*/ 7 h 61"/>
                  <a:gd name="T54" fmla="*/ 78 w 78"/>
                  <a:gd name="T55" fmla="*/ 4 h 61"/>
                  <a:gd name="T56" fmla="*/ 77 w 78"/>
                  <a:gd name="T57" fmla="*/ 2 h 61"/>
                  <a:gd name="T58" fmla="*/ 77 w 78"/>
                  <a:gd name="T59" fmla="*/ 2 h 61"/>
                  <a:gd name="T60" fmla="*/ 64 w 78"/>
                  <a:gd name="T61" fmla="*/ 47 h 61"/>
                  <a:gd name="T62" fmla="*/ 14 w 78"/>
                  <a:gd name="T63" fmla="*/ 47 h 61"/>
                  <a:gd name="T64" fmla="*/ 14 w 78"/>
                  <a:gd name="T65" fmla="*/ 13 h 61"/>
                  <a:gd name="T66" fmla="*/ 64 w 78"/>
                  <a:gd name="T67" fmla="*/ 13 h 61"/>
                  <a:gd name="T68" fmla="*/ 64 w 78"/>
                  <a:gd name="T69"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61">
                    <a:moveTo>
                      <a:pt x="77" y="2"/>
                    </a:moveTo>
                    <a:lnTo>
                      <a:pt x="77" y="2"/>
                    </a:lnTo>
                    <a:lnTo>
                      <a:pt x="74" y="1"/>
                    </a:lnTo>
                    <a:lnTo>
                      <a:pt x="71" y="0"/>
                    </a:lnTo>
                    <a:lnTo>
                      <a:pt x="7" y="0"/>
                    </a:lnTo>
                    <a:lnTo>
                      <a:pt x="7" y="0"/>
                    </a:lnTo>
                    <a:lnTo>
                      <a:pt x="4" y="1"/>
                    </a:lnTo>
                    <a:lnTo>
                      <a:pt x="3" y="2"/>
                    </a:lnTo>
                    <a:lnTo>
                      <a:pt x="3" y="2"/>
                    </a:lnTo>
                    <a:lnTo>
                      <a:pt x="2" y="4"/>
                    </a:lnTo>
                    <a:lnTo>
                      <a:pt x="0" y="7"/>
                    </a:lnTo>
                    <a:lnTo>
                      <a:pt x="0" y="54"/>
                    </a:lnTo>
                    <a:lnTo>
                      <a:pt x="0" y="54"/>
                    </a:lnTo>
                    <a:lnTo>
                      <a:pt x="2" y="57"/>
                    </a:lnTo>
                    <a:lnTo>
                      <a:pt x="3" y="60"/>
                    </a:lnTo>
                    <a:lnTo>
                      <a:pt x="3" y="60"/>
                    </a:lnTo>
                    <a:lnTo>
                      <a:pt x="4" y="61"/>
                    </a:lnTo>
                    <a:lnTo>
                      <a:pt x="7" y="61"/>
                    </a:lnTo>
                    <a:lnTo>
                      <a:pt x="71" y="61"/>
                    </a:lnTo>
                    <a:lnTo>
                      <a:pt x="71" y="61"/>
                    </a:lnTo>
                    <a:lnTo>
                      <a:pt x="74" y="61"/>
                    </a:lnTo>
                    <a:lnTo>
                      <a:pt x="77" y="60"/>
                    </a:lnTo>
                    <a:lnTo>
                      <a:pt x="77" y="60"/>
                    </a:lnTo>
                    <a:lnTo>
                      <a:pt x="78" y="57"/>
                    </a:lnTo>
                    <a:lnTo>
                      <a:pt x="78" y="54"/>
                    </a:lnTo>
                    <a:lnTo>
                      <a:pt x="78" y="7"/>
                    </a:lnTo>
                    <a:lnTo>
                      <a:pt x="78" y="7"/>
                    </a:lnTo>
                    <a:lnTo>
                      <a:pt x="78" y="4"/>
                    </a:lnTo>
                    <a:lnTo>
                      <a:pt x="77" y="2"/>
                    </a:lnTo>
                    <a:lnTo>
                      <a:pt x="77" y="2"/>
                    </a:lnTo>
                    <a:close/>
                    <a:moveTo>
                      <a:pt x="64" y="47"/>
                    </a:moveTo>
                    <a:lnTo>
                      <a:pt x="14" y="47"/>
                    </a:lnTo>
                    <a:lnTo>
                      <a:pt x="14" y="13"/>
                    </a:lnTo>
                    <a:lnTo>
                      <a:pt x="64" y="13"/>
                    </a:lnTo>
                    <a:lnTo>
                      <a:pt x="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90" name="Freeform 232"/>
              <p:cNvSpPr>
                <a:spLocks/>
              </p:cNvSpPr>
              <p:nvPr/>
            </p:nvSpPr>
            <p:spPr bwMode="auto">
              <a:xfrm>
                <a:off x="3061010" y="2721013"/>
                <a:ext cx="218329" cy="54131"/>
              </a:xfrm>
              <a:custGeom>
                <a:avLst/>
                <a:gdLst>
                  <a:gd name="T0" fmla="*/ 5 w 243"/>
                  <a:gd name="T1" fmla="*/ 59 h 60"/>
                  <a:gd name="T2" fmla="*/ 11 w 243"/>
                  <a:gd name="T3" fmla="*/ 56 h 60"/>
                  <a:gd name="T4" fmla="*/ 12 w 243"/>
                  <a:gd name="T5" fmla="*/ 52 h 60"/>
                  <a:gd name="T6" fmla="*/ 114 w 243"/>
                  <a:gd name="T7" fmla="*/ 38 h 60"/>
                  <a:gd name="T8" fmla="*/ 114 w 243"/>
                  <a:gd name="T9" fmla="*/ 53 h 60"/>
                  <a:gd name="T10" fmla="*/ 116 w 243"/>
                  <a:gd name="T11" fmla="*/ 57 h 60"/>
                  <a:gd name="T12" fmla="*/ 121 w 243"/>
                  <a:gd name="T13" fmla="*/ 60 h 60"/>
                  <a:gd name="T14" fmla="*/ 124 w 243"/>
                  <a:gd name="T15" fmla="*/ 59 h 60"/>
                  <a:gd name="T16" fmla="*/ 127 w 243"/>
                  <a:gd name="T17" fmla="*/ 56 h 60"/>
                  <a:gd name="T18" fmla="*/ 128 w 243"/>
                  <a:gd name="T19" fmla="*/ 38 h 60"/>
                  <a:gd name="T20" fmla="*/ 229 w 243"/>
                  <a:gd name="T21" fmla="*/ 52 h 60"/>
                  <a:gd name="T22" fmla="*/ 230 w 243"/>
                  <a:gd name="T23" fmla="*/ 55 h 60"/>
                  <a:gd name="T24" fmla="*/ 233 w 243"/>
                  <a:gd name="T25" fmla="*/ 57 h 60"/>
                  <a:gd name="T26" fmla="*/ 236 w 243"/>
                  <a:gd name="T27" fmla="*/ 59 h 60"/>
                  <a:gd name="T28" fmla="*/ 241 w 243"/>
                  <a:gd name="T29" fmla="*/ 56 h 60"/>
                  <a:gd name="T30" fmla="*/ 243 w 243"/>
                  <a:gd name="T31" fmla="*/ 52 h 60"/>
                  <a:gd name="T32" fmla="*/ 243 w 243"/>
                  <a:gd name="T33" fmla="*/ 33 h 60"/>
                  <a:gd name="T34" fmla="*/ 241 w 243"/>
                  <a:gd name="T35" fmla="*/ 27 h 60"/>
                  <a:gd name="T36" fmla="*/ 236 w 243"/>
                  <a:gd name="T37" fmla="*/ 26 h 60"/>
                  <a:gd name="T38" fmla="*/ 128 w 243"/>
                  <a:gd name="T39" fmla="*/ 10 h 60"/>
                  <a:gd name="T40" fmla="*/ 128 w 243"/>
                  <a:gd name="T41" fmla="*/ 10 h 60"/>
                  <a:gd name="T42" fmla="*/ 128 w 243"/>
                  <a:gd name="T43" fmla="*/ 7 h 60"/>
                  <a:gd name="T44" fmla="*/ 125 w 243"/>
                  <a:gd name="T45" fmla="*/ 1 h 60"/>
                  <a:gd name="T46" fmla="*/ 121 w 243"/>
                  <a:gd name="T47" fmla="*/ 0 h 60"/>
                  <a:gd name="T48" fmla="*/ 118 w 243"/>
                  <a:gd name="T49" fmla="*/ 0 h 60"/>
                  <a:gd name="T50" fmla="*/ 114 w 243"/>
                  <a:gd name="T51" fmla="*/ 4 h 60"/>
                  <a:gd name="T52" fmla="*/ 114 w 243"/>
                  <a:gd name="T53" fmla="*/ 26 h 60"/>
                  <a:gd name="T54" fmla="*/ 5 w 243"/>
                  <a:gd name="T55" fmla="*/ 26 h 60"/>
                  <a:gd name="T56" fmla="*/ 1 w 243"/>
                  <a:gd name="T57" fmla="*/ 27 h 60"/>
                  <a:gd name="T58" fmla="*/ 0 w 243"/>
                  <a:gd name="T59" fmla="*/ 33 h 60"/>
                  <a:gd name="T60" fmla="*/ 0 w 243"/>
                  <a:gd name="T61" fmla="*/ 52 h 60"/>
                  <a:gd name="T62" fmla="*/ 1 w 243"/>
                  <a:gd name="T63" fmla="*/ 56 h 60"/>
                  <a:gd name="T64" fmla="*/ 5 w 243"/>
                  <a:gd name="T65" fmla="*/ 5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3" h="60">
                    <a:moveTo>
                      <a:pt x="5" y="59"/>
                    </a:moveTo>
                    <a:lnTo>
                      <a:pt x="5" y="59"/>
                    </a:lnTo>
                    <a:lnTo>
                      <a:pt x="8" y="57"/>
                    </a:lnTo>
                    <a:lnTo>
                      <a:pt x="11" y="56"/>
                    </a:lnTo>
                    <a:lnTo>
                      <a:pt x="12" y="55"/>
                    </a:lnTo>
                    <a:lnTo>
                      <a:pt x="12" y="52"/>
                    </a:lnTo>
                    <a:lnTo>
                      <a:pt x="12" y="40"/>
                    </a:lnTo>
                    <a:lnTo>
                      <a:pt x="114" y="38"/>
                    </a:lnTo>
                    <a:lnTo>
                      <a:pt x="114" y="53"/>
                    </a:lnTo>
                    <a:lnTo>
                      <a:pt x="114" y="53"/>
                    </a:lnTo>
                    <a:lnTo>
                      <a:pt x="114" y="56"/>
                    </a:lnTo>
                    <a:lnTo>
                      <a:pt x="116" y="57"/>
                    </a:lnTo>
                    <a:lnTo>
                      <a:pt x="118" y="59"/>
                    </a:lnTo>
                    <a:lnTo>
                      <a:pt x="121" y="60"/>
                    </a:lnTo>
                    <a:lnTo>
                      <a:pt x="121" y="60"/>
                    </a:lnTo>
                    <a:lnTo>
                      <a:pt x="124" y="59"/>
                    </a:lnTo>
                    <a:lnTo>
                      <a:pt x="125" y="57"/>
                    </a:lnTo>
                    <a:lnTo>
                      <a:pt x="127" y="56"/>
                    </a:lnTo>
                    <a:lnTo>
                      <a:pt x="128" y="53"/>
                    </a:lnTo>
                    <a:lnTo>
                      <a:pt x="128" y="38"/>
                    </a:lnTo>
                    <a:lnTo>
                      <a:pt x="229" y="40"/>
                    </a:lnTo>
                    <a:lnTo>
                      <a:pt x="229" y="52"/>
                    </a:lnTo>
                    <a:lnTo>
                      <a:pt x="229" y="52"/>
                    </a:lnTo>
                    <a:lnTo>
                      <a:pt x="230" y="55"/>
                    </a:lnTo>
                    <a:lnTo>
                      <a:pt x="232" y="56"/>
                    </a:lnTo>
                    <a:lnTo>
                      <a:pt x="233" y="57"/>
                    </a:lnTo>
                    <a:lnTo>
                      <a:pt x="236" y="59"/>
                    </a:lnTo>
                    <a:lnTo>
                      <a:pt x="236" y="59"/>
                    </a:lnTo>
                    <a:lnTo>
                      <a:pt x="238" y="57"/>
                    </a:lnTo>
                    <a:lnTo>
                      <a:pt x="241" y="56"/>
                    </a:lnTo>
                    <a:lnTo>
                      <a:pt x="243" y="55"/>
                    </a:lnTo>
                    <a:lnTo>
                      <a:pt x="243" y="52"/>
                    </a:lnTo>
                    <a:lnTo>
                      <a:pt x="243" y="33"/>
                    </a:lnTo>
                    <a:lnTo>
                      <a:pt x="243" y="33"/>
                    </a:lnTo>
                    <a:lnTo>
                      <a:pt x="243" y="30"/>
                    </a:lnTo>
                    <a:lnTo>
                      <a:pt x="241" y="27"/>
                    </a:lnTo>
                    <a:lnTo>
                      <a:pt x="238" y="26"/>
                    </a:lnTo>
                    <a:lnTo>
                      <a:pt x="236" y="26"/>
                    </a:lnTo>
                    <a:lnTo>
                      <a:pt x="128" y="26"/>
                    </a:lnTo>
                    <a:lnTo>
                      <a:pt x="128" y="10"/>
                    </a:lnTo>
                    <a:lnTo>
                      <a:pt x="128" y="10"/>
                    </a:lnTo>
                    <a:lnTo>
                      <a:pt x="128" y="10"/>
                    </a:lnTo>
                    <a:lnTo>
                      <a:pt x="128" y="7"/>
                    </a:lnTo>
                    <a:lnTo>
                      <a:pt x="128" y="7"/>
                    </a:lnTo>
                    <a:lnTo>
                      <a:pt x="127" y="4"/>
                    </a:lnTo>
                    <a:lnTo>
                      <a:pt x="125" y="1"/>
                    </a:lnTo>
                    <a:lnTo>
                      <a:pt x="124" y="0"/>
                    </a:lnTo>
                    <a:lnTo>
                      <a:pt x="121" y="0"/>
                    </a:lnTo>
                    <a:lnTo>
                      <a:pt x="121" y="0"/>
                    </a:lnTo>
                    <a:lnTo>
                      <a:pt x="118" y="0"/>
                    </a:lnTo>
                    <a:lnTo>
                      <a:pt x="116" y="1"/>
                    </a:lnTo>
                    <a:lnTo>
                      <a:pt x="114" y="4"/>
                    </a:lnTo>
                    <a:lnTo>
                      <a:pt x="114" y="7"/>
                    </a:lnTo>
                    <a:lnTo>
                      <a:pt x="114" y="26"/>
                    </a:lnTo>
                    <a:lnTo>
                      <a:pt x="5" y="26"/>
                    </a:lnTo>
                    <a:lnTo>
                      <a:pt x="5" y="26"/>
                    </a:lnTo>
                    <a:lnTo>
                      <a:pt x="4" y="26"/>
                    </a:lnTo>
                    <a:lnTo>
                      <a:pt x="1" y="27"/>
                    </a:lnTo>
                    <a:lnTo>
                      <a:pt x="0" y="30"/>
                    </a:lnTo>
                    <a:lnTo>
                      <a:pt x="0" y="33"/>
                    </a:lnTo>
                    <a:lnTo>
                      <a:pt x="0" y="52"/>
                    </a:lnTo>
                    <a:lnTo>
                      <a:pt x="0" y="52"/>
                    </a:lnTo>
                    <a:lnTo>
                      <a:pt x="0" y="55"/>
                    </a:lnTo>
                    <a:lnTo>
                      <a:pt x="1" y="56"/>
                    </a:lnTo>
                    <a:lnTo>
                      <a:pt x="4" y="57"/>
                    </a:lnTo>
                    <a:lnTo>
                      <a:pt x="5" y="59"/>
                    </a:lnTo>
                    <a:lnTo>
                      <a:pt x="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grpSp>
        <p:nvGrpSpPr>
          <p:cNvPr id="22539" name="组合 6"/>
          <p:cNvGrpSpPr>
            <a:grpSpLocks/>
          </p:cNvGrpSpPr>
          <p:nvPr/>
        </p:nvGrpSpPr>
        <p:grpSpPr bwMode="auto">
          <a:xfrm>
            <a:off x="4619625" y="3359150"/>
            <a:ext cx="1081088" cy="922338"/>
            <a:chOff x="4619029" y="3358675"/>
            <a:chExt cx="1081672" cy="923483"/>
          </a:xfrm>
        </p:grpSpPr>
        <p:sp>
          <p:nvSpPr>
            <p:cNvPr id="22553" name="AutoShape 3"/>
            <p:cNvSpPr>
              <a:spLocks/>
            </p:cNvSpPr>
            <p:nvPr/>
          </p:nvSpPr>
          <p:spPr bwMode="auto">
            <a:xfrm>
              <a:off x="4619029" y="3358675"/>
              <a:ext cx="1081672" cy="92348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1" y="0"/>
                  </a:moveTo>
                  <a:cubicBezTo>
                    <a:pt x="21600" y="6924"/>
                    <a:pt x="21600" y="6924"/>
                    <a:pt x="21600" y="6924"/>
                  </a:cubicBezTo>
                  <a:cubicBezTo>
                    <a:pt x="17096" y="15499"/>
                    <a:pt x="9287" y="21023"/>
                    <a:pt x="703" y="21600"/>
                  </a:cubicBezTo>
                  <a:cubicBezTo>
                    <a:pt x="0" y="8492"/>
                    <a:pt x="0" y="8492"/>
                    <a:pt x="0" y="8492"/>
                  </a:cubicBezTo>
                  <a:cubicBezTo>
                    <a:pt x="5065" y="8079"/>
                    <a:pt x="9498" y="4782"/>
                    <a:pt x="11961" y="0"/>
                  </a:cubicBezTo>
                  <a:close/>
                </a:path>
              </a:pathLst>
            </a:custGeom>
            <a:solidFill>
              <a:srgbClr val="37B9F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p>
          </p:txBody>
        </p:sp>
        <p:sp>
          <p:nvSpPr>
            <p:cNvPr id="91" name="Freeform 20"/>
            <p:cNvSpPr>
              <a:spLocks noEditPoints="1"/>
            </p:cNvSpPr>
            <p:nvPr/>
          </p:nvSpPr>
          <p:spPr bwMode="auto">
            <a:xfrm>
              <a:off x="4966880" y="3647959"/>
              <a:ext cx="314495" cy="362399"/>
            </a:xfrm>
            <a:custGeom>
              <a:avLst/>
              <a:gdLst>
                <a:gd name="T0" fmla="*/ 150 w 213"/>
                <a:gd name="T1" fmla="*/ 140 h 245"/>
                <a:gd name="T2" fmla="*/ 142 w 213"/>
                <a:gd name="T3" fmla="*/ 144 h 245"/>
                <a:gd name="T4" fmla="*/ 135 w 213"/>
                <a:gd name="T5" fmla="*/ 136 h 245"/>
                <a:gd name="T6" fmla="*/ 153 w 213"/>
                <a:gd name="T7" fmla="*/ 110 h 245"/>
                <a:gd name="T8" fmla="*/ 159 w 213"/>
                <a:gd name="T9" fmla="*/ 80 h 245"/>
                <a:gd name="T10" fmla="*/ 159 w 213"/>
                <a:gd name="T11" fmla="*/ 71 h 245"/>
                <a:gd name="T12" fmla="*/ 152 w 213"/>
                <a:gd name="T13" fmla="*/ 48 h 245"/>
                <a:gd name="T14" fmla="*/ 135 w 213"/>
                <a:gd name="T15" fmla="*/ 24 h 245"/>
                <a:gd name="T16" fmla="*/ 111 w 213"/>
                <a:gd name="T17" fmla="*/ 7 h 245"/>
                <a:gd name="T18" fmla="*/ 88 w 213"/>
                <a:gd name="T19" fmla="*/ 0 h 245"/>
                <a:gd name="T20" fmla="*/ 79 w 213"/>
                <a:gd name="T21" fmla="*/ 0 h 245"/>
                <a:gd name="T22" fmla="*/ 64 w 213"/>
                <a:gd name="T23" fmla="*/ 2 h 245"/>
                <a:gd name="T24" fmla="*/ 36 w 213"/>
                <a:gd name="T25" fmla="*/ 14 h 245"/>
                <a:gd name="T26" fmla="*/ 14 w 213"/>
                <a:gd name="T27" fmla="*/ 36 h 245"/>
                <a:gd name="T28" fmla="*/ 3 w 213"/>
                <a:gd name="T29" fmla="*/ 63 h 245"/>
                <a:gd name="T30" fmla="*/ 0 w 213"/>
                <a:gd name="T31" fmla="*/ 80 h 245"/>
                <a:gd name="T32" fmla="*/ 2 w 213"/>
                <a:gd name="T33" fmla="*/ 88 h 245"/>
                <a:gd name="T34" fmla="*/ 7 w 213"/>
                <a:gd name="T35" fmla="*/ 110 h 245"/>
                <a:gd name="T36" fmla="*/ 24 w 213"/>
                <a:gd name="T37" fmla="*/ 136 h 245"/>
                <a:gd name="T38" fmla="*/ 49 w 213"/>
                <a:gd name="T39" fmla="*/ 152 h 245"/>
                <a:gd name="T40" fmla="*/ 71 w 213"/>
                <a:gd name="T41" fmla="*/ 159 h 245"/>
                <a:gd name="T42" fmla="*/ 79 w 213"/>
                <a:gd name="T43" fmla="*/ 159 h 245"/>
                <a:gd name="T44" fmla="*/ 99 w 213"/>
                <a:gd name="T45" fmla="*/ 156 h 245"/>
                <a:gd name="T46" fmla="*/ 115 w 213"/>
                <a:gd name="T47" fmla="*/ 149 h 245"/>
                <a:gd name="T48" fmla="*/ 119 w 213"/>
                <a:gd name="T49" fmla="*/ 164 h 245"/>
                <a:gd name="T50" fmla="*/ 119 w 213"/>
                <a:gd name="T51" fmla="*/ 166 h 245"/>
                <a:gd name="T52" fmla="*/ 180 w 213"/>
                <a:gd name="T53" fmla="*/ 243 h 245"/>
                <a:gd name="T54" fmla="*/ 185 w 213"/>
                <a:gd name="T55" fmla="*/ 245 h 245"/>
                <a:gd name="T56" fmla="*/ 193 w 213"/>
                <a:gd name="T57" fmla="*/ 245 h 245"/>
                <a:gd name="T58" fmla="*/ 200 w 213"/>
                <a:gd name="T59" fmla="*/ 241 h 245"/>
                <a:gd name="T60" fmla="*/ 211 w 213"/>
                <a:gd name="T61" fmla="*/ 232 h 245"/>
                <a:gd name="T62" fmla="*/ 213 w 213"/>
                <a:gd name="T63" fmla="*/ 228 h 245"/>
                <a:gd name="T64" fmla="*/ 211 w 213"/>
                <a:gd name="T65" fmla="*/ 219 h 245"/>
                <a:gd name="T66" fmla="*/ 29 w 213"/>
                <a:gd name="T67" fmla="*/ 80 h 245"/>
                <a:gd name="T68" fmla="*/ 30 w 213"/>
                <a:gd name="T69" fmla="*/ 69 h 245"/>
                <a:gd name="T70" fmla="*/ 37 w 213"/>
                <a:gd name="T71" fmla="*/ 51 h 245"/>
                <a:gd name="T72" fmla="*/ 51 w 213"/>
                <a:gd name="T73" fmla="*/ 37 h 245"/>
                <a:gd name="T74" fmla="*/ 70 w 213"/>
                <a:gd name="T75" fmla="*/ 29 h 245"/>
                <a:gd name="T76" fmla="*/ 79 w 213"/>
                <a:gd name="T77" fmla="*/ 29 h 245"/>
                <a:gd name="T78" fmla="*/ 100 w 213"/>
                <a:gd name="T79" fmla="*/ 33 h 245"/>
                <a:gd name="T80" fmla="*/ 116 w 213"/>
                <a:gd name="T81" fmla="*/ 44 h 245"/>
                <a:gd name="T82" fmla="*/ 127 w 213"/>
                <a:gd name="T83" fmla="*/ 59 h 245"/>
                <a:gd name="T84" fmla="*/ 131 w 213"/>
                <a:gd name="T85" fmla="*/ 80 h 245"/>
                <a:gd name="T86" fmla="*/ 130 w 213"/>
                <a:gd name="T87" fmla="*/ 91 h 245"/>
                <a:gd name="T88" fmla="*/ 122 w 213"/>
                <a:gd name="T89" fmla="*/ 108 h 245"/>
                <a:gd name="T90" fmla="*/ 108 w 213"/>
                <a:gd name="T91" fmla="*/ 122 h 245"/>
                <a:gd name="T92" fmla="*/ 90 w 213"/>
                <a:gd name="T93" fmla="*/ 130 h 245"/>
                <a:gd name="T94" fmla="*/ 79 w 213"/>
                <a:gd name="T95" fmla="*/ 130 h 245"/>
                <a:gd name="T96" fmla="*/ 60 w 213"/>
                <a:gd name="T97" fmla="*/ 126 h 245"/>
                <a:gd name="T98" fmla="*/ 44 w 213"/>
                <a:gd name="T99" fmla="*/ 115 h 245"/>
                <a:gd name="T100" fmla="*/ 33 w 213"/>
                <a:gd name="T101" fmla="*/ 100 h 245"/>
                <a:gd name="T102" fmla="*/ 29 w 213"/>
                <a:gd name="T103" fmla="*/ 8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 h="245">
                  <a:moveTo>
                    <a:pt x="211" y="219"/>
                  </a:moveTo>
                  <a:lnTo>
                    <a:pt x="150" y="140"/>
                  </a:lnTo>
                  <a:lnTo>
                    <a:pt x="146" y="140"/>
                  </a:lnTo>
                  <a:lnTo>
                    <a:pt x="142" y="144"/>
                  </a:lnTo>
                  <a:lnTo>
                    <a:pt x="135" y="136"/>
                  </a:lnTo>
                  <a:lnTo>
                    <a:pt x="135" y="136"/>
                  </a:lnTo>
                  <a:lnTo>
                    <a:pt x="145" y="123"/>
                  </a:lnTo>
                  <a:lnTo>
                    <a:pt x="153" y="110"/>
                  </a:lnTo>
                  <a:lnTo>
                    <a:pt x="157" y="96"/>
                  </a:lnTo>
                  <a:lnTo>
                    <a:pt x="159" y="80"/>
                  </a:lnTo>
                  <a:lnTo>
                    <a:pt x="159" y="80"/>
                  </a:lnTo>
                  <a:lnTo>
                    <a:pt x="159" y="71"/>
                  </a:lnTo>
                  <a:lnTo>
                    <a:pt x="157" y="63"/>
                  </a:lnTo>
                  <a:lnTo>
                    <a:pt x="152" y="48"/>
                  </a:lnTo>
                  <a:lnTo>
                    <a:pt x="145" y="36"/>
                  </a:lnTo>
                  <a:lnTo>
                    <a:pt x="135" y="24"/>
                  </a:lnTo>
                  <a:lnTo>
                    <a:pt x="125" y="14"/>
                  </a:lnTo>
                  <a:lnTo>
                    <a:pt x="111" y="7"/>
                  </a:lnTo>
                  <a:lnTo>
                    <a:pt x="96" y="2"/>
                  </a:lnTo>
                  <a:lnTo>
                    <a:pt x="88" y="0"/>
                  </a:lnTo>
                  <a:lnTo>
                    <a:pt x="79" y="0"/>
                  </a:lnTo>
                  <a:lnTo>
                    <a:pt x="79" y="0"/>
                  </a:lnTo>
                  <a:lnTo>
                    <a:pt x="71" y="0"/>
                  </a:lnTo>
                  <a:lnTo>
                    <a:pt x="64" y="2"/>
                  </a:lnTo>
                  <a:lnTo>
                    <a:pt x="49" y="7"/>
                  </a:lnTo>
                  <a:lnTo>
                    <a:pt x="36" y="14"/>
                  </a:lnTo>
                  <a:lnTo>
                    <a:pt x="24" y="24"/>
                  </a:lnTo>
                  <a:lnTo>
                    <a:pt x="14" y="36"/>
                  </a:lnTo>
                  <a:lnTo>
                    <a:pt x="7" y="48"/>
                  </a:lnTo>
                  <a:lnTo>
                    <a:pt x="3" y="63"/>
                  </a:lnTo>
                  <a:lnTo>
                    <a:pt x="2" y="71"/>
                  </a:lnTo>
                  <a:lnTo>
                    <a:pt x="0" y="80"/>
                  </a:lnTo>
                  <a:lnTo>
                    <a:pt x="0" y="80"/>
                  </a:lnTo>
                  <a:lnTo>
                    <a:pt x="2" y="88"/>
                  </a:lnTo>
                  <a:lnTo>
                    <a:pt x="3" y="96"/>
                  </a:lnTo>
                  <a:lnTo>
                    <a:pt x="7" y="110"/>
                  </a:lnTo>
                  <a:lnTo>
                    <a:pt x="14" y="123"/>
                  </a:lnTo>
                  <a:lnTo>
                    <a:pt x="24" y="136"/>
                  </a:lnTo>
                  <a:lnTo>
                    <a:pt x="36" y="145"/>
                  </a:lnTo>
                  <a:lnTo>
                    <a:pt x="49" y="152"/>
                  </a:lnTo>
                  <a:lnTo>
                    <a:pt x="64" y="157"/>
                  </a:lnTo>
                  <a:lnTo>
                    <a:pt x="71" y="159"/>
                  </a:lnTo>
                  <a:lnTo>
                    <a:pt x="79" y="159"/>
                  </a:lnTo>
                  <a:lnTo>
                    <a:pt x="79" y="159"/>
                  </a:lnTo>
                  <a:lnTo>
                    <a:pt x="89" y="157"/>
                  </a:lnTo>
                  <a:lnTo>
                    <a:pt x="99" y="156"/>
                  </a:lnTo>
                  <a:lnTo>
                    <a:pt x="107" y="153"/>
                  </a:lnTo>
                  <a:lnTo>
                    <a:pt x="115" y="149"/>
                  </a:lnTo>
                  <a:lnTo>
                    <a:pt x="123" y="159"/>
                  </a:lnTo>
                  <a:lnTo>
                    <a:pt x="119" y="164"/>
                  </a:lnTo>
                  <a:lnTo>
                    <a:pt x="119" y="166"/>
                  </a:lnTo>
                  <a:lnTo>
                    <a:pt x="119" y="166"/>
                  </a:lnTo>
                  <a:lnTo>
                    <a:pt x="148" y="202"/>
                  </a:lnTo>
                  <a:lnTo>
                    <a:pt x="180" y="243"/>
                  </a:lnTo>
                  <a:lnTo>
                    <a:pt x="180" y="243"/>
                  </a:lnTo>
                  <a:lnTo>
                    <a:pt x="185" y="245"/>
                  </a:lnTo>
                  <a:lnTo>
                    <a:pt x="189" y="245"/>
                  </a:lnTo>
                  <a:lnTo>
                    <a:pt x="193" y="245"/>
                  </a:lnTo>
                  <a:lnTo>
                    <a:pt x="193" y="245"/>
                  </a:lnTo>
                  <a:lnTo>
                    <a:pt x="200" y="241"/>
                  </a:lnTo>
                  <a:lnTo>
                    <a:pt x="211" y="232"/>
                  </a:lnTo>
                  <a:lnTo>
                    <a:pt x="211" y="232"/>
                  </a:lnTo>
                  <a:lnTo>
                    <a:pt x="212" y="230"/>
                  </a:lnTo>
                  <a:lnTo>
                    <a:pt x="213" y="228"/>
                  </a:lnTo>
                  <a:lnTo>
                    <a:pt x="212" y="223"/>
                  </a:lnTo>
                  <a:lnTo>
                    <a:pt x="211" y="219"/>
                  </a:lnTo>
                  <a:lnTo>
                    <a:pt x="211" y="219"/>
                  </a:lnTo>
                  <a:close/>
                  <a:moveTo>
                    <a:pt x="29" y="80"/>
                  </a:moveTo>
                  <a:lnTo>
                    <a:pt x="29" y="80"/>
                  </a:lnTo>
                  <a:lnTo>
                    <a:pt x="30" y="69"/>
                  </a:lnTo>
                  <a:lnTo>
                    <a:pt x="33" y="59"/>
                  </a:lnTo>
                  <a:lnTo>
                    <a:pt x="37" y="51"/>
                  </a:lnTo>
                  <a:lnTo>
                    <a:pt x="44" y="44"/>
                  </a:lnTo>
                  <a:lnTo>
                    <a:pt x="51" y="37"/>
                  </a:lnTo>
                  <a:lnTo>
                    <a:pt x="60" y="33"/>
                  </a:lnTo>
                  <a:lnTo>
                    <a:pt x="70" y="29"/>
                  </a:lnTo>
                  <a:lnTo>
                    <a:pt x="79" y="29"/>
                  </a:lnTo>
                  <a:lnTo>
                    <a:pt x="79" y="29"/>
                  </a:lnTo>
                  <a:lnTo>
                    <a:pt x="90" y="29"/>
                  </a:lnTo>
                  <a:lnTo>
                    <a:pt x="100" y="33"/>
                  </a:lnTo>
                  <a:lnTo>
                    <a:pt x="108" y="37"/>
                  </a:lnTo>
                  <a:lnTo>
                    <a:pt x="116" y="44"/>
                  </a:lnTo>
                  <a:lnTo>
                    <a:pt x="122" y="51"/>
                  </a:lnTo>
                  <a:lnTo>
                    <a:pt x="127" y="59"/>
                  </a:lnTo>
                  <a:lnTo>
                    <a:pt x="130" y="69"/>
                  </a:lnTo>
                  <a:lnTo>
                    <a:pt x="131" y="80"/>
                  </a:lnTo>
                  <a:lnTo>
                    <a:pt x="131" y="80"/>
                  </a:lnTo>
                  <a:lnTo>
                    <a:pt x="130" y="91"/>
                  </a:lnTo>
                  <a:lnTo>
                    <a:pt x="127" y="100"/>
                  </a:lnTo>
                  <a:lnTo>
                    <a:pt x="122" y="108"/>
                  </a:lnTo>
                  <a:lnTo>
                    <a:pt x="116" y="115"/>
                  </a:lnTo>
                  <a:lnTo>
                    <a:pt x="108" y="122"/>
                  </a:lnTo>
                  <a:lnTo>
                    <a:pt x="100" y="126"/>
                  </a:lnTo>
                  <a:lnTo>
                    <a:pt x="90" y="130"/>
                  </a:lnTo>
                  <a:lnTo>
                    <a:pt x="79" y="130"/>
                  </a:lnTo>
                  <a:lnTo>
                    <a:pt x="79" y="130"/>
                  </a:lnTo>
                  <a:lnTo>
                    <a:pt x="70" y="130"/>
                  </a:lnTo>
                  <a:lnTo>
                    <a:pt x="60" y="126"/>
                  </a:lnTo>
                  <a:lnTo>
                    <a:pt x="51" y="122"/>
                  </a:lnTo>
                  <a:lnTo>
                    <a:pt x="44" y="115"/>
                  </a:lnTo>
                  <a:lnTo>
                    <a:pt x="37" y="108"/>
                  </a:lnTo>
                  <a:lnTo>
                    <a:pt x="33" y="100"/>
                  </a:lnTo>
                  <a:lnTo>
                    <a:pt x="30" y="91"/>
                  </a:lnTo>
                  <a:lnTo>
                    <a:pt x="29" y="80"/>
                  </a:lnTo>
                  <a:lnTo>
                    <a:pt x="29" y="80"/>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sp>
        <p:nvSpPr>
          <p:cNvPr id="22540" name="TextBox 46"/>
          <p:cNvSpPr txBox="1">
            <a:spLocks noChangeArrowheads="1"/>
          </p:cNvSpPr>
          <p:nvPr/>
        </p:nvSpPr>
        <p:spPr bwMode="auto">
          <a:xfrm>
            <a:off x="1582738" y="1554163"/>
            <a:ext cx="1990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a:t>
            </a:r>
          </a:p>
        </p:txBody>
      </p:sp>
      <p:sp>
        <p:nvSpPr>
          <p:cNvPr id="22541" name="TextBox 46"/>
          <p:cNvSpPr txBox="1">
            <a:spLocks noChangeArrowheads="1"/>
          </p:cNvSpPr>
          <p:nvPr/>
        </p:nvSpPr>
        <p:spPr bwMode="auto">
          <a:xfrm>
            <a:off x="1273175" y="2741613"/>
            <a:ext cx="1989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a:t>
            </a:r>
          </a:p>
        </p:txBody>
      </p:sp>
      <p:sp>
        <p:nvSpPr>
          <p:cNvPr id="22542" name="TextBox 46"/>
          <p:cNvSpPr txBox="1">
            <a:spLocks noChangeArrowheads="1"/>
          </p:cNvSpPr>
          <p:nvPr/>
        </p:nvSpPr>
        <p:spPr bwMode="auto">
          <a:xfrm>
            <a:off x="1579563" y="3829050"/>
            <a:ext cx="1990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a:t>
            </a:r>
          </a:p>
        </p:txBody>
      </p:sp>
      <p:sp>
        <p:nvSpPr>
          <p:cNvPr id="22543" name="TextBox 46"/>
          <p:cNvSpPr txBox="1">
            <a:spLocks noChangeArrowheads="1"/>
          </p:cNvSpPr>
          <p:nvPr/>
        </p:nvSpPr>
        <p:spPr bwMode="auto">
          <a:xfrm>
            <a:off x="5730875" y="1554163"/>
            <a:ext cx="1989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a:t>
            </a:r>
          </a:p>
        </p:txBody>
      </p:sp>
      <p:sp>
        <p:nvSpPr>
          <p:cNvPr id="22544" name="TextBox 46"/>
          <p:cNvSpPr txBox="1">
            <a:spLocks noChangeArrowheads="1"/>
          </p:cNvSpPr>
          <p:nvPr/>
        </p:nvSpPr>
        <p:spPr bwMode="auto">
          <a:xfrm>
            <a:off x="6191250" y="2741613"/>
            <a:ext cx="1990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a:t>
            </a:r>
          </a:p>
        </p:txBody>
      </p:sp>
      <p:sp>
        <p:nvSpPr>
          <p:cNvPr id="22545" name="TextBox 46"/>
          <p:cNvSpPr txBox="1">
            <a:spLocks noChangeArrowheads="1"/>
          </p:cNvSpPr>
          <p:nvPr/>
        </p:nvSpPr>
        <p:spPr bwMode="auto">
          <a:xfrm>
            <a:off x="5767388" y="3829050"/>
            <a:ext cx="1990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a:t>
            </a:r>
          </a:p>
        </p:txBody>
      </p:sp>
      <p:sp>
        <p:nvSpPr>
          <p:cNvPr id="22546" name="矩形 2"/>
          <p:cNvSpPr>
            <a:spLocks noChangeArrowheads="1"/>
          </p:cNvSpPr>
          <p:nvPr/>
        </p:nvSpPr>
        <p:spPr bwMode="auto">
          <a:xfrm>
            <a:off x="1579563" y="1322388"/>
            <a:ext cx="5540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rgbClr val="137EEC"/>
                </a:solidFill>
                <a:latin typeface="方正兰亭黑_GBK" pitchFamily="2" charset="-122"/>
                <a:ea typeface="方正兰亭黑_GBK" pitchFamily="2" charset="-122"/>
              </a:rPr>
              <a:t>需求</a:t>
            </a:r>
            <a:r>
              <a:rPr lang="en-US" altLang="zh-CN" sz="1100" b="1">
                <a:solidFill>
                  <a:srgbClr val="137EEC"/>
                </a:solidFill>
                <a:latin typeface="方正兰亭黑_GBK" pitchFamily="2" charset="-122"/>
                <a:ea typeface="方正兰亭黑_GBK" pitchFamily="2" charset="-122"/>
              </a:rPr>
              <a:t>1</a:t>
            </a:r>
            <a:endParaRPr lang="zh-CN" altLang="en-US" sz="1100" b="1">
              <a:solidFill>
                <a:srgbClr val="137EEC"/>
              </a:solidFill>
              <a:latin typeface="方正兰亭黑_GBK" pitchFamily="2" charset="-122"/>
              <a:ea typeface="方正兰亭黑_GBK" pitchFamily="2" charset="-122"/>
            </a:endParaRPr>
          </a:p>
        </p:txBody>
      </p:sp>
      <p:sp>
        <p:nvSpPr>
          <p:cNvPr id="22547" name="矩形 97"/>
          <p:cNvSpPr>
            <a:spLocks noChangeArrowheads="1"/>
          </p:cNvSpPr>
          <p:nvPr/>
        </p:nvSpPr>
        <p:spPr bwMode="auto">
          <a:xfrm>
            <a:off x="5730875" y="1350963"/>
            <a:ext cx="5508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rgbClr val="137EEC"/>
                </a:solidFill>
                <a:latin typeface="方正兰亭黑_GBK" pitchFamily="2" charset="-122"/>
                <a:ea typeface="方正兰亭黑_GBK" pitchFamily="2" charset="-122"/>
              </a:rPr>
              <a:t>需求</a:t>
            </a:r>
            <a:r>
              <a:rPr lang="en-US" altLang="zh-CN" sz="1100" b="1">
                <a:solidFill>
                  <a:srgbClr val="137EEC"/>
                </a:solidFill>
                <a:latin typeface="方正兰亭黑_GBK" pitchFamily="2" charset="-122"/>
                <a:ea typeface="方正兰亭黑_GBK" pitchFamily="2" charset="-122"/>
              </a:rPr>
              <a:t>2</a:t>
            </a:r>
            <a:endParaRPr lang="zh-CN" altLang="en-US" sz="1100" b="1">
              <a:solidFill>
                <a:srgbClr val="137EEC"/>
              </a:solidFill>
              <a:latin typeface="方正兰亭黑_GBK" pitchFamily="2" charset="-122"/>
              <a:ea typeface="方正兰亭黑_GBK" pitchFamily="2" charset="-122"/>
            </a:endParaRPr>
          </a:p>
        </p:txBody>
      </p:sp>
      <p:sp>
        <p:nvSpPr>
          <p:cNvPr id="22548" name="矩形 98"/>
          <p:cNvSpPr>
            <a:spLocks noChangeArrowheads="1"/>
          </p:cNvSpPr>
          <p:nvPr/>
        </p:nvSpPr>
        <p:spPr bwMode="auto">
          <a:xfrm>
            <a:off x="1254125" y="2527300"/>
            <a:ext cx="5524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rgbClr val="137EEC"/>
                </a:solidFill>
                <a:latin typeface="方正兰亭黑_GBK" pitchFamily="2" charset="-122"/>
                <a:ea typeface="方正兰亭黑_GBK" pitchFamily="2" charset="-122"/>
              </a:rPr>
              <a:t>需求</a:t>
            </a:r>
            <a:r>
              <a:rPr lang="en-US" altLang="zh-CN" sz="1100" b="1">
                <a:solidFill>
                  <a:srgbClr val="137EEC"/>
                </a:solidFill>
                <a:latin typeface="方正兰亭黑_GBK" pitchFamily="2" charset="-122"/>
                <a:ea typeface="方正兰亭黑_GBK" pitchFamily="2" charset="-122"/>
              </a:rPr>
              <a:t>3</a:t>
            </a:r>
            <a:endParaRPr lang="zh-CN" altLang="en-US" sz="1100" b="1">
              <a:solidFill>
                <a:srgbClr val="137EEC"/>
              </a:solidFill>
              <a:latin typeface="方正兰亭黑_GBK" pitchFamily="2" charset="-122"/>
              <a:ea typeface="方正兰亭黑_GBK" pitchFamily="2" charset="-122"/>
            </a:endParaRPr>
          </a:p>
        </p:txBody>
      </p:sp>
      <p:sp>
        <p:nvSpPr>
          <p:cNvPr id="22549" name="矩形 99"/>
          <p:cNvSpPr>
            <a:spLocks noChangeArrowheads="1"/>
          </p:cNvSpPr>
          <p:nvPr/>
        </p:nvSpPr>
        <p:spPr bwMode="auto">
          <a:xfrm>
            <a:off x="6210300" y="2536825"/>
            <a:ext cx="55403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rgbClr val="137EEC"/>
                </a:solidFill>
                <a:latin typeface="方正兰亭黑_GBK" pitchFamily="2" charset="-122"/>
                <a:ea typeface="方正兰亭黑_GBK" pitchFamily="2" charset="-122"/>
              </a:rPr>
              <a:t>需求</a:t>
            </a:r>
            <a:r>
              <a:rPr lang="en-US" altLang="zh-CN" sz="1100" b="1">
                <a:solidFill>
                  <a:srgbClr val="137EEC"/>
                </a:solidFill>
                <a:latin typeface="方正兰亭黑_GBK" pitchFamily="2" charset="-122"/>
                <a:ea typeface="方正兰亭黑_GBK" pitchFamily="2" charset="-122"/>
              </a:rPr>
              <a:t>4</a:t>
            </a:r>
            <a:endParaRPr lang="zh-CN" altLang="en-US" sz="1100" b="1">
              <a:solidFill>
                <a:srgbClr val="137EEC"/>
              </a:solidFill>
              <a:latin typeface="方正兰亭黑_GBK" pitchFamily="2" charset="-122"/>
              <a:ea typeface="方正兰亭黑_GBK" pitchFamily="2" charset="-122"/>
            </a:endParaRPr>
          </a:p>
        </p:txBody>
      </p:sp>
      <p:sp>
        <p:nvSpPr>
          <p:cNvPr id="22550" name="矩形 100"/>
          <p:cNvSpPr>
            <a:spLocks noChangeArrowheads="1"/>
          </p:cNvSpPr>
          <p:nvPr/>
        </p:nvSpPr>
        <p:spPr bwMode="auto">
          <a:xfrm>
            <a:off x="1581150" y="3617913"/>
            <a:ext cx="5524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rgbClr val="137EEC"/>
                </a:solidFill>
                <a:latin typeface="方正兰亭黑_GBK" pitchFamily="2" charset="-122"/>
                <a:ea typeface="方正兰亭黑_GBK" pitchFamily="2" charset="-122"/>
              </a:rPr>
              <a:t>需求</a:t>
            </a:r>
            <a:r>
              <a:rPr lang="en-US" altLang="zh-CN" sz="1100" b="1">
                <a:solidFill>
                  <a:srgbClr val="137EEC"/>
                </a:solidFill>
                <a:latin typeface="方正兰亭黑_GBK" pitchFamily="2" charset="-122"/>
                <a:ea typeface="方正兰亭黑_GBK" pitchFamily="2" charset="-122"/>
              </a:rPr>
              <a:t>5</a:t>
            </a:r>
            <a:endParaRPr lang="zh-CN" altLang="en-US" sz="1100" b="1">
              <a:solidFill>
                <a:srgbClr val="137EEC"/>
              </a:solidFill>
              <a:latin typeface="方正兰亭黑_GBK" pitchFamily="2" charset="-122"/>
              <a:ea typeface="方正兰亭黑_GBK" pitchFamily="2" charset="-122"/>
            </a:endParaRPr>
          </a:p>
        </p:txBody>
      </p:sp>
      <p:sp>
        <p:nvSpPr>
          <p:cNvPr id="22551" name="矩形 101"/>
          <p:cNvSpPr>
            <a:spLocks noChangeArrowheads="1"/>
          </p:cNvSpPr>
          <p:nvPr/>
        </p:nvSpPr>
        <p:spPr bwMode="auto">
          <a:xfrm>
            <a:off x="5784850" y="3646488"/>
            <a:ext cx="5540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rgbClr val="137EEC"/>
                </a:solidFill>
                <a:latin typeface="方正兰亭黑_GBK" pitchFamily="2" charset="-122"/>
                <a:ea typeface="方正兰亭黑_GBK" pitchFamily="2" charset="-122"/>
              </a:rPr>
              <a:t>需求</a:t>
            </a:r>
            <a:r>
              <a:rPr lang="en-US" altLang="zh-CN" sz="1100" b="1">
                <a:solidFill>
                  <a:srgbClr val="137EEC"/>
                </a:solidFill>
                <a:latin typeface="方正兰亭黑_GBK" pitchFamily="2" charset="-122"/>
                <a:ea typeface="方正兰亭黑_GBK" pitchFamily="2" charset="-122"/>
              </a:rPr>
              <a:t>6</a:t>
            </a:r>
            <a:endParaRPr lang="zh-CN" altLang="en-US" sz="1100" b="1">
              <a:solidFill>
                <a:srgbClr val="137EEC"/>
              </a:solidFill>
              <a:latin typeface="方正兰亭黑_GBK" pitchFamily="2" charset="-122"/>
              <a:ea typeface="方正兰亭黑_GBK" pitchFamily="2" charset="-122"/>
            </a:endParaRPr>
          </a:p>
        </p:txBody>
      </p:sp>
      <p:sp>
        <p:nvSpPr>
          <p:cNvPr id="104" name="Freeform 280"/>
          <p:cNvSpPr>
            <a:spLocks noEditPoints="1"/>
          </p:cNvSpPr>
          <p:nvPr/>
        </p:nvSpPr>
        <p:spPr bwMode="auto">
          <a:xfrm>
            <a:off x="4427538" y="2759075"/>
            <a:ext cx="396875" cy="412750"/>
          </a:xfrm>
          <a:custGeom>
            <a:avLst/>
            <a:gdLst>
              <a:gd name="T0" fmla="*/ 33 w 249"/>
              <a:gd name="T1" fmla="*/ 18 h 260"/>
              <a:gd name="T2" fmla="*/ 83 w 249"/>
              <a:gd name="T3" fmla="*/ 99 h 260"/>
              <a:gd name="T4" fmla="*/ 93 w 249"/>
              <a:gd name="T5" fmla="*/ 100 h 260"/>
              <a:gd name="T6" fmla="*/ 96 w 249"/>
              <a:gd name="T7" fmla="*/ 90 h 260"/>
              <a:gd name="T8" fmla="*/ 85 w 249"/>
              <a:gd name="T9" fmla="*/ 69 h 260"/>
              <a:gd name="T10" fmla="*/ 93 w 249"/>
              <a:gd name="T11" fmla="*/ 57 h 260"/>
              <a:gd name="T12" fmla="*/ 104 w 249"/>
              <a:gd name="T13" fmla="*/ 53 h 260"/>
              <a:gd name="T14" fmla="*/ 118 w 249"/>
              <a:gd name="T15" fmla="*/ 70 h 260"/>
              <a:gd name="T16" fmla="*/ 126 w 249"/>
              <a:gd name="T17" fmla="*/ 72 h 260"/>
              <a:gd name="T18" fmla="*/ 124 w 249"/>
              <a:gd name="T19" fmla="*/ 61 h 260"/>
              <a:gd name="T20" fmla="*/ 128 w 249"/>
              <a:gd name="T21" fmla="*/ 49 h 260"/>
              <a:gd name="T22" fmla="*/ 139 w 249"/>
              <a:gd name="T23" fmla="*/ 47 h 260"/>
              <a:gd name="T24" fmla="*/ 153 w 249"/>
              <a:gd name="T25" fmla="*/ 57 h 260"/>
              <a:gd name="T26" fmla="*/ 157 w 249"/>
              <a:gd name="T27" fmla="*/ 69 h 260"/>
              <a:gd name="T28" fmla="*/ 161 w 249"/>
              <a:gd name="T29" fmla="*/ 69 h 260"/>
              <a:gd name="T30" fmla="*/ 162 w 249"/>
              <a:gd name="T31" fmla="*/ 64 h 260"/>
              <a:gd name="T32" fmla="*/ 170 w 249"/>
              <a:gd name="T33" fmla="*/ 56 h 260"/>
              <a:gd name="T34" fmla="*/ 182 w 249"/>
              <a:gd name="T35" fmla="*/ 57 h 260"/>
              <a:gd name="T36" fmla="*/ 208 w 249"/>
              <a:gd name="T37" fmla="*/ 166 h 260"/>
              <a:gd name="T38" fmla="*/ 139 w 249"/>
              <a:gd name="T39" fmla="*/ 205 h 260"/>
              <a:gd name="T40" fmla="*/ 105 w 249"/>
              <a:gd name="T41" fmla="*/ 196 h 260"/>
              <a:gd name="T42" fmla="*/ 32 w 249"/>
              <a:gd name="T43" fmla="*/ 178 h 260"/>
              <a:gd name="T44" fmla="*/ 26 w 249"/>
              <a:gd name="T45" fmla="*/ 165 h 260"/>
              <a:gd name="T46" fmla="*/ 37 w 249"/>
              <a:gd name="T47" fmla="*/ 153 h 260"/>
              <a:gd name="T48" fmla="*/ 80 w 249"/>
              <a:gd name="T49" fmla="*/ 157 h 260"/>
              <a:gd name="T50" fmla="*/ 84 w 249"/>
              <a:gd name="T51" fmla="*/ 153 h 260"/>
              <a:gd name="T52" fmla="*/ 20 w 249"/>
              <a:gd name="T53" fmla="*/ 38 h 260"/>
              <a:gd name="T54" fmla="*/ 20 w 249"/>
              <a:gd name="T55" fmla="*/ 24 h 260"/>
              <a:gd name="T56" fmla="*/ 15 w 249"/>
              <a:gd name="T57" fmla="*/ 4 h 260"/>
              <a:gd name="T58" fmla="*/ 9 w 249"/>
              <a:gd name="T59" fmla="*/ 8 h 260"/>
              <a:gd name="T60" fmla="*/ 0 w 249"/>
              <a:gd name="T61" fmla="*/ 24 h 260"/>
              <a:gd name="T62" fmla="*/ 6 w 249"/>
              <a:gd name="T63" fmla="*/ 47 h 260"/>
              <a:gd name="T64" fmla="*/ 57 w 249"/>
              <a:gd name="T65" fmla="*/ 137 h 260"/>
              <a:gd name="T66" fmla="*/ 33 w 249"/>
              <a:gd name="T67" fmla="*/ 135 h 260"/>
              <a:gd name="T68" fmla="*/ 18 w 249"/>
              <a:gd name="T69" fmla="*/ 143 h 260"/>
              <a:gd name="T70" fmla="*/ 7 w 249"/>
              <a:gd name="T71" fmla="*/ 161 h 260"/>
              <a:gd name="T72" fmla="*/ 13 w 249"/>
              <a:gd name="T73" fmla="*/ 186 h 260"/>
              <a:gd name="T74" fmla="*/ 33 w 249"/>
              <a:gd name="T75" fmla="*/ 199 h 260"/>
              <a:gd name="T76" fmla="*/ 111 w 249"/>
              <a:gd name="T77" fmla="*/ 218 h 260"/>
              <a:gd name="T78" fmla="*/ 165 w 249"/>
              <a:gd name="T79" fmla="*/ 251 h 260"/>
              <a:gd name="T80" fmla="*/ 226 w 249"/>
              <a:gd name="T81" fmla="*/ 160 h 260"/>
              <a:gd name="T82" fmla="*/ 206 w 249"/>
              <a:gd name="T83" fmla="*/ 70 h 260"/>
              <a:gd name="T84" fmla="*/ 200 w 249"/>
              <a:gd name="T85" fmla="*/ 52 h 260"/>
              <a:gd name="T86" fmla="*/ 176 w 249"/>
              <a:gd name="T87" fmla="*/ 38 h 260"/>
              <a:gd name="T88" fmla="*/ 165 w 249"/>
              <a:gd name="T89" fmla="*/ 38 h 260"/>
              <a:gd name="T90" fmla="*/ 145 w 249"/>
              <a:gd name="T91" fmla="*/ 29 h 260"/>
              <a:gd name="T92" fmla="*/ 127 w 249"/>
              <a:gd name="T93" fmla="*/ 31 h 260"/>
              <a:gd name="T94" fmla="*/ 114 w 249"/>
              <a:gd name="T95" fmla="*/ 38 h 260"/>
              <a:gd name="T96" fmla="*/ 87 w 249"/>
              <a:gd name="T97" fmla="*/ 40 h 260"/>
              <a:gd name="T98" fmla="*/ 75 w 249"/>
              <a:gd name="T99" fmla="*/ 48 h 260"/>
              <a:gd name="T100" fmla="*/ 56 w 249"/>
              <a:gd name="T101" fmla="*/ 16 h 260"/>
              <a:gd name="T102" fmla="*/ 43 w 249"/>
              <a:gd name="T103" fmla="*/ 3 h 260"/>
              <a:gd name="T104" fmla="*/ 20 w 249"/>
              <a:gd name="T105" fmla="*/ 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9" h="260">
                <a:moveTo>
                  <a:pt x="24" y="20"/>
                </a:moveTo>
                <a:lnTo>
                  <a:pt x="24" y="20"/>
                </a:lnTo>
                <a:lnTo>
                  <a:pt x="30" y="18"/>
                </a:lnTo>
                <a:lnTo>
                  <a:pt x="33" y="18"/>
                </a:lnTo>
                <a:lnTo>
                  <a:pt x="37" y="21"/>
                </a:lnTo>
                <a:lnTo>
                  <a:pt x="40" y="26"/>
                </a:lnTo>
                <a:lnTo>
                  <a:pt x="40" y="26"/>
                </a:lnTo>
                <a:lnTo>
                  <a:pt x="83" y="99"/>
                </a:lnTo>
                <a:lnTo>
                  <a:pt x="83" y="99"/>
                </a:lnTo>
                <a:lnTo>
                  <a:pt x="85" y="100"/>
                </a:lnTo>
                <a:lnTo>
                  <a:pt x="88" y="101"/>
                </a:lnTo>
                <a:lnTo>
                  <a:pt x="93" y="100"/>
                </a:lnTo>
                <a:lnTo>
                  <a:pt x="93" y="100"/>
                </a:lnTo>
                <a:lnTo>
                  <a:pt x="96" y="98"/>
                </a:lnTo>
                <a:lnTo>
                  <a:pt x="96" y="95"/>
                </a:lnTo>
                <a:lnTo>
                  <a:pt x="96" y="90"/>
                </a:lnTo>
                <a:lnTo>
                  <a:pt x="95" y="85"/>
                </a:lnTo>
                <a:lnTo>
                  <a:pt x="87" y="73"/>
                </a:lnTo>
                <a:lnTo>
                  <a:pt x="87" y="73"/>
                </a:lnTo>
                <a:lnTo>
                  <a:pt x="85" y="69"/>
                </a:lnTo>
                <a:lnTo>
                  <a:pt x="85" y="65"/>
                </a:lnTo>
                <a:lnTo>
                  <a:pt x="89" y="61"/>
                </a:lnTo>
                <a:lnTo>
                  <a:pt x="93" y="57"/>
                </a:lnTo>
                <a:lnTo>
                  <a:pt x="93" y="57"/>
                </a:lnTo>
                <a:lnTo>
                  <a:pt x="96" y="56"/>
                </a:lnTo>
                <a:lnTo>
                  <a:pt x="96" y="56"/>
                </a:lnTo>
                <a:lnTo>
                  <a:pt x="100" y="55"/>
                </a:lnTo>
                <a:lnTo>
                  <a:pt x="104" y="53"/>
                </a:lnTo>
                <a:lnTo>
                  <a:pt x="106" y="55"/>
                </a:lnTo>
                <a:lnTo>
                  <a:pt x="110" y="57"/>
                </a:lnTo>
                <a:lnTo>
                  <a:pt x="118" y="70"/>
                </a:lnTo>
                <a:lnTo>
                  <a:pt x="118" y="70"/>
                </a:lnTo>
                <a:lnTo>
                  <a:pt x="122" y="74"/>
                </a:lnTo>
                <a:lnTo>
                  <a:pt x="124" y="74"/>
                </a:lnTo>
                <a:lnTo>
                  <a:pt x="124" y="74"/>
                </a:lnTo>
                <a:lnTo>
                  <a:pt x="126" y="72"/>
                </a:lnTo>
                <a:lnTo>
                  <a:pt x="127" y="70"/>
                </a:lnTo>
                <a:lnTo>
                  <a:pt x="127" y="68"/>
                </a:lnTo>
                <a:lnTo>
                  <a:pt x="124" y="61"/>
                </a:lnTo>
                <a:lnTo>
                  <a:pt x="124" y="61"/>
                </a:lnTo>
                <a:lnTo>
                  <a:pt x="124" y="57"/>
                </a:lnTo>
                <a:lnTo>
                  <a:pt x="124" y="55"/>
                </a:lnTo>
                <a:lnTo>
                  <a:pt x="126" y="52"/>
                </a:lnTo>
                <a:lnTo>
                  <a:pt x="128" y="49"/>
                </a:lnTo>
                <a:lnTo>
                  <a:pt x="128" y="49"/>
                </a:lnTo>
                <a:lnTo>
                  <a:pt x="134" y="48"/>
                </a:lnTo>
                <a:lnTo>
                  <a:pt x="134" y="48"/>
                </a:lnTo>
                <a:lnTo>
                  <a:pt x="139" y="47"/>
                </a:lnTo>
                <a:lnTo>
                  <a:pt x="144" y="47"/>
                </a:lnTo>
                <a:lnTo>
                  <a:pt x="148" y="48"/>
                </a:lnTo>
                <a:lnTo>
                  <a:pt x="150" y="52"/>
                </a:lnTo>
                <a:lnTo>
                  <a:pt x="153" y="57"/>
                </a:lnTo>
                <a:lnTo>
                  <a:pt x="153" y="57"/>
                </a:lnTo>
                <a:lnTo>
                  <a:pt x="153" y="57"/>
                </a:lnTo>
                <a:lnTo>
                  <a:pt x="154" y="65"/>
                </a:lnTo>
                <a:lnTo>
                  <a:pt x="157" y="69"/>
                </a:lnTo>
                <a:lnTo>
                  <a:pt x="158" y="70"/>
                </a:lnTo>
                <a:lnTo>
                  <a:pt x="160" y="72"/>
                </a:lnTo>
                <a:lnTo>
                  <a:pt x="160" y="72"/>
                </a:lnTo>
                <a:lnTo>
                  <a:pt x="161" y="69"/>
                </a:lnTo>
                <a:lnTo>
                  <a:pt x="161" y="69"/>
                </a:lnTo>
                <a:lnTo>
                  <a:pt x="161" y="69"/>
                </a:lnTo>
                <a:lnTo>
                  <a:pt x="162" y="64"/>
                </a:lnTo>
                <a:lnTo>
                  <a:pt x="162" y="64"/>
                </a:lnTo>
                <a:lnTo>
                  <a:pt x="163" y="60"/>
                </a:lnTo>
                <a:lnTo>
                  <a:pt x="165" y="57"/>
                </a:lnTo>
                <a:lnTo>
                  <a:pt x="165" y="57"/>
                </a:lnTo>
                <a:lnTo>
                  <a:pt x="170" y="56"/>
                </a:lnTo>
                <a:lnTo>
                  <a:pt x="176" y="56"/>
                </a:lnTo>
                <a:lnTo>
                  <a:pt x="176" y="56"/>
                </a:lnTo>
                <a:lnTo>
                  <a:pt x="179" y="56"/>
                </a:lnTo>
                <a:lnTo>
                  <a:pt x="182" y="57"/>
                </a:lnTo>
                <a:lnTo>
                  <a:pt x="184" y="61"/>
                </a:lnTo>
                <a:lnTo>
                  <a:pt x="187" y="69"/>
                </a:lnTo>
                <a:lnTo>
                  <a:pt x="189" y="78"/>
                </a:lnTo>
                <a:lnTo>
                  <a:pt x="208" y="166"/>
                </a:lnTo>
                <a:lnTo>
                  <a:pt x="225" y="196"/>
                </a:lnTo>
                <a:lnTo>
                  <a:pt x="156" y="235"/>
                </a:lnTo>
                <a:lnTo>
                  <a:pt x="139" y="205"/>
                </a:lnTo>
                <a:lnTo>
                  <a:pt x="139" y="205"/>
                </a:lnTo>
                <a:lnTo>
                  <a:pt x="135" y="205"/>
                </a:lnTo>
                <a:lnTo>
                  <a:pt x="127" y="204"/>
                </a:lnTo>
                <a:lnTo>
                  <a:pt x="113" y="200"/>
                </a:lnTo>
                <a:lnTo>
                  <a:pt x="105" y="196"/>
                </a:lnTo>
                <a:lnTo>
                  <a:pt x="97" y="191"/>
                </a:lnTo>
                <a:lnTo>
                  <a:pt x="37" y="181"/>
                </a:lnTo>
                <a:lnTo>
                  <a:pt x="37" y="181"/>
                </a:lnTo>
                <a:lnTo>
                  <a:pt x="32" y="178"/>
                </a:lnTo>
                <a:lnTo>
                  <a:pt x="28" y="176"/>
                </a:lnTo>
                <a:lnTo>
                  <a:pt x="26" y="170"/>
                </a:lnTo>
                <a:lnTo>
                  <a:pt x="26" y="165"/>
                </a:lnTo>
                <a:lnTo>
                  <a:pt x="26" y="165"/>
                </a:lnTo>
                <a:lnTo>
                  <a:pt x="28" y="159"/>
                </a:lnTo>
                <a:lnTo>
                  <a:pt x="32" y="155"/>
                </a:lnTo>
                <a:lnTo>
                  <a:pt x="32" y="155"/>
                </a:lnTo>
                <a:lnTo>
                  <a:pt x="37" y="153"/>
                </a:lnTo>
                <a:lnTo>
                  <a:pt x="43" y="153"/>
                </a:lnTo>
                <a:lnTo>
                  <a:pt x="76" y="157"/>
                </a:lnTo>
                <a:lnTo>
                  <a:pt x="76" y="157"/>
                </a:lnTo>
                <a:lnTo>
                  <a:pt x="80" y="157"/>
                </a:lnTo>
                <a:lnTo>
                  <a:pt x="82" y="157"/>
                </a:lnTo>
                <a:lnTo>
                  <a:pt x="82" y="157"/>
                </a:lnTo>
                <a:lnTo>
                  <a:pt x="83" y="156"/>
                </a:lnTo>
                <a:lnTo>
                  <a:pt x="84" y="153"/>
                </a:lnTo>
                <a:lnTo>
                  <a:pt x="82" y="146"/>
                </a:lnTo>
                <a:lnTo>
                  <a:pt x="76" y="133"/>
                </a:lnTo>
                <a:lnTo>
                  <a:pt x="66" y="114"/>
                </a:lnTo>
                <a:lnTo>
                  <a:pt x="20" y="38"/>
                </a:lnTo>
                <a:lnTo>
                  <a:pt x="20" y="38"/>
                </a:lnTo>
                <a:lnTo>
                  <a:pt x="19" y="33"/>
                </a:lnTo>
                <a:lnTo>
                  <a:pt x="18" y="27"/>
                </a:lnTo>
                <a:lnTo>
                  <a:pt x="20" y="24"/>
                </a:lnTo>
                <a:lnTo>
                  <a:pt x="24" y="20"/>
                </a:lnTo>
                <a:lnTo>
                  <a:pt x="24" y="20"/>
                </a:lnTo>
                <a:lnTo>
                  <a:pt x="24" y="20"/>
                </a:lnTo>
                <a:close/>
                <a:moveTo>
                  <a:pt x="15" y="4"/>
                </a:moveTo>
                <a:lnTo>
                  <a:pt x="15" y="4"/>
                </a:lnTo>
                <a:lnTo>
                  <a:pt x="14" y="4"/>
                </a:lnTo>
                <a:lnTo>
                  <a:pt x="14" y="4"/>
                </a:lnTo>
                <a:lnTo>
                  <a:pt x="9" y="8"/>
                </a:lnTo>
                <a:lnTo>
                  <a:pt x="5" y="13"/>
                </a:lnTo>
                <a:lnTo>
                  <a:pt x="2" y="18"/>
                </a:lnTo>
                <a:lnTo>
                  <a:pt x="0" y="24"/>
                </a:lnTo>
                <a:lnTo>
                  <a:pt x="0" y="24"/>
                </a:lnTo>
                <a:lnTo>
                  <a:pt x="0" y="30"/>
                </a:lnTo>
                <a:lnTo>
                  <a:pt x="1" y="36"/>
                </a:lnTo>
                <a:lnTo>
                  <a:pt x="4" y="42"/>
                </a:lnTo>
                <a:lnTo>
                  <a:pt x="6" y="47"/>
                </a:lnTo>
                <a:lnTo>
                  <a:pt x="50" y="122"/>
                </a:lnTo>
                <a:lnTo>
                  <a:pt x="50" y="122"/>
                </a:lnTo>
                <a:lnTo>
                  <a:pt x="54" y="130"/>
                </a:lnTo>
                <a:lnTo>
                  <a:pt x="57" y="137"/>
                </a:lnTo>
                <a:lnTo>
                  <a:pt x="45" y="135"/>
                </a:lnTo>
                <a:lnTo>
                  <a:pt x="45" y="135"/>
                </a:lnTo>
                <a:lnTo>
                  <a:pt x="40" y="135"/>
                </a:lnTo>
                <a:lnTo>
                  <a:pt x="33" y="135"/>
                </a:lnTo>
                <a:lnTo>
                  <a:pt x="28" y="137"/>
                </a:lnTo>
                <a:lnTo>
                  <a:pt x="23" y="139"/>
                </a:lnTo>
                <a:lnTo>
                  <a:pt x="23" y="139"/>
                </a:lnTo>
                <a:lnTo>
                  <a:pt x="18" y="143"/>
                </a:lnTo>
                <a:lnTo>
                  <a:pt x="14" y="148"/>
                </a:lnTo>
                <a:lnTo>
                  <a:pt x="10" y="155"/>
                </a:lnTo>
                <a:lnTo>
                  <a:pt x="7" y="161"/>
                </a:lnTo>
                <a:lnTo>
                  <a:pt x="7" y="161"/>
                </a:lnTo>
                <a:lnTo>
                  <a:pt x="7" y="168"/>
                </a:lnTo>
                <a:lnTo>
                  <a:pt x="9" y="174"/>
                </a:lnTo>
                <a:lnTo>
                  <a:pt x="10" y="179"/>
                </a:lnTo>
                <a:lnTo>
                  <a:pt x="13" y="186"/>
                </a:lnTo>
                <a:lnTo>
                  <a:pt x="18" y="190"/>
                </a:lnTo>
                <a:lnTo>
                  <a:pt x="22" y="194"/>
                </a:lnTo>
                <a:lnTo>
                  <a:pt x="28" y="196"/>
                </a:lnTo>
                <a:lnTo>
                  <a:pt x="33" y="199"/>
                </a:lnTo>
                <a:lnTo>
                  <a:pt x="91" y="209"/>
                </a:lnTo>
                <a:lnTo>
                  <a:pt x="91" y="209"/>
                </a:lnTo>
                <a:lnTo>
                  <a:pt x="101" y="215"/>
                </a:lnTo>
                <a:lnTo>
                  <a:pt x="111" y="218"/>
                </a:lnTo>
                <a:lnTo>
                  <a:pt x="127" y="222"/>
                </a:lnTo>
                <a:lnTo>
                  <a:pt x="140" y="244"/>
                </a:lnTo>
                <a:lnTo>
                  <a:pt x="149" y="260"/>
                </a:lnTo>
                <a:lnTo>
                  <a:pt x="165" y="251"/>
                </a:lnTo>
                <a:lnTo>
                  <a:pt x="234" y="211"/>
                </a:lnTo>
                <a:lnTo>
                  <a:pt x="249" y="202"/>
                </a:lnTo>
                <a:lnTo>
                  <a:pt x="240" y="186"/>
                </a:lnTo>
                <a:lnTo>
                  <a:pt x="226" y="160"/>
                </a:lnTo>
                <a:lnTo>
                  <a:pt x="208" y="74"/>
                </a:lnTo>
                <a:lnTo>
                  <a:pt x="208" y="74"/>
                </a:lnTo>
                <a:lnTo>
                  <a:pt x="208" y="73"/>
                </a:lnTo>
                <a:lnTo>
                  <a:pt x="206" y="70"/>
                </a:lnTo>
                <a:lnTo>
                  <a:pt x="206" y="70"/>
                </a:lnTo>
                <a:lnTo>
                  <a:pt x="204" y="61"/>
                </a:lnTo>
                <a:lnTo>
                  <a:pt x="200" y="52"/>
                </a:lnTo>
                <a:lnTo>
                  <a:pt x="200" y="52"/>
                </a:lnTo>
                <a:lnTo>
                  <a:pt x="195" y="44"/>
                </a:lnTo>
                <a:lnTo>
                  <a:pt x="188" y="40"/>
                </a:lnTo>
                <a:lnTo>
                  <a:pt x="182" y="38"/>
                </a:lnTo>
                <a:lnTo>
                  <a:pt x="176" y="38"/>
                </a:lnTo>
                <a:lnTo>
                  <a:pt x="176" y="38"/>
                </a:lnTo>
                <a:lnTo>
                  <a:pt x="171" y="38"/>
                </a:lnTo>
                <a:lnTo>
                  <a:pt x="165" y="38"/>
                </a:lnTo>
                <a:lnTo>
                  <a:pt x="165" y="38"/>
                </a:lnTo>
                <a:lnTo>
                  <a:pt x="158" y="33"/>
                </a:lnTo>
                <a:lnTo>
                  <a:pt x="154" y="30"/>
                </a:lnTo>
                <a:lnTo>
                  <a:pt x="150" y="29"/>
                </a:lnTo>
                <a:lnTo>
                  <a:pt x="145" y="29"/>
                </a:lnTo>
                <a:lnTo>
                  <a:pt x="140" y="27"/>
                </a:lnTo>
                <a:lnTo>
                  <a:pt x="134" y="29"/>
                </a:lnTo>
                <a:lnTo>
                  <a:pt x="127" y="31"/>
                </a:lnTo>
                <a:lnTo>
                  <a:pt x="127" y="31"/>
                </a:lnTo>
                <a:lnTo>
                  <a:pt x="119" y="34"/>
                </a:lnTo>
                <a:lnTo>
                  <a:pt x="119" y="34"/>
                </a:lnTo>
                <a:lnTo>
                  <a:pt x="114" y="38"/>
                </a:lnTo>
                <a:lnTo>
                  <a:pt x="114" y="38"/>
                </a:lnTo>
                <a:lnTo>
                  <a:pt x="109" y="36"/>
                </a:lnTo>
                <a:lnTo>
                  <a:pt x="102" y="35"/>
                </a:lnTo>
                <a:lnTo>
                  <a:pt x="95" y="36"/>
                </a:lnTo>
                <a:lnTo>
                  <a:pt x="87" y="40"/>
                </a:lnTo>
                <a:lnTo>
                  <a:pt x="87" y="40"/>
                </a:lnTo>
                <a:lnTo>
                  <a:pt x="80" y="44"/>
                </a:lnTo>
                <a:lnTo>
                  <a:pt x="80" y="44"/>
                </a:lnTo>
                <a:lnTo>
                  <a:pt x="75" y="48"/>
                </a:lnTo>
                <a:lnTo>
                  <a:pt x="75" y="48"/>
                </a:lnTo>
                <a:lnTo>
                  <a:pt x="56" y="17"/>
                </a:lnTo>
                <a:lnTo>
                  <a:pt x="56" y="16"/>
                </a:lnTo>
                <a:lnTo>
                  <a:pt x="56" y="16"/>
                </a:lnTo>
                <a:lnTo>
                  <a:pt x="56" y="16"/>
                </a:lnTo>
                <a:lnTo>
                  <a:pt x="52" y="11"/>
                </a:lnTo>
                <a:lnTo>
                  <a:pt x="48" y="7"/>
                </a:lnTo>
                <a:lnTo>
                  <a:pt x="43" y="3"/>
                </a:lnTo>
                <a:lnTo>
                  <a:pt x="37" y="1"/>
                </a:lnTo>
                <a:lnTo>
                  <a:pt x="32" y="0"/>
                </a:lnTo>
                <a:lnTo>
                  <a:pt x="27" y="0"/>
                </a:lnTo>
                <a:lnTo>
                  <a:pt x="20" y="1"/>
                </a:lnTo>
                <a:lnTo>
                  <a:pt x="15" y="4"/>
                </a:lnTo>
                <a:lnTo>
                  <a:pt x="15" y="4"/>
                </a:lnTo>
                <a:close/>
              </a:path>
            </a:pathLst>
          </a:custGeom>
          <a:solidFill>
            <a:srgbClr val="0C5196"/>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Tree>
  </p:cSld>
  <p:clrMapOvr>
    <a:masterClrMapping/>
  </p:clrMapOvr>
  <p:transition spd="slow">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8"/>
          <p:cNvSpPr txBox="1">
            <a:spLocks noChangeArrowheads="1"/>
          </p:cNvSpPr>
          <p:nvPr/>
        </p:nvSpPr>
        <p:spPr bwMode="auto">
          <a:xfrm>
            <a:off x="3624263" y="303213"/>
            <a:ext cx="19796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4.2 </a:t>
            </a:r>
            <a:r>
              <a:rPr lang="zh-CN" altLang="en-US" sz="2400" b="1">
                <a:solidFill>
                  <a:srgbClr val="137EEC"/>
                </a:solidFill>
                <a:latin typeface="方正兰亭黑_GBK" pitchFamily="2" charset="-122"/>
                <a:ea typeface="方正兰亭黑_GBK" pitchFamily="2" charset="-122"/>
              </a:rPr>
              <a:t>投资回报</a:t>
            </a:r>
          </a:p>
        </p:txBody>
      </p:sp>
      <p:sp>
        <p:nvSpPr>
          <p:cNvPr id="23555"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aphicFrame>
        <p:nvGraphicFramePr>
          <p:cNvPr id="23557" name="Object 4">
            <a:hlinkClick r:id="" action="ppaction://ole?verb=1"/>
          </p:cNvPr>
          <p:cNvGraphicFramePr>
            <a:graphicFrameLocks noChangeAspect="1"/>
          </p:cNvGraphicFramePr>
          <p:nvPr/>
        </p:nvGraphicFramePr>
        <p:xfrm>
          <a:off x="-58738" y="1454150"/>
          <a:ext cx="4649788" cy="2717800"/>
        </p:xfrm>
        <a:graphic>
          <a:graphicData uri="http://schemas.openxmlformats.org/presentationml/2006/ole">
            <mc:AlternateContent xmlns:mc="http://schemas.openxmlformats.org/markup-compatibility/2006">
              <mc:Choice xmlns:v="urn:schemas-microsoft-com:vml" Requires="v">
                <p:oleObj spid="_x0000_s23565" name="工作表" r:id="rId4" imgW="4819739" imgH="2819597" progId="Excel.Sheet.8">
                  <p:embed/>
                </p:oleObj>
              </mc:Choice>
              <mc:Fallback>
                <p:oleObj name="工作表" r:id="rId4" imgW="4819739" imgH="2819597"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38" y="1454150"/>
                        <a:ext cx="4649788"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8" name="文本框 8"/>
          <p:cNvSpPr txBox="1">
            <a:spLocks noChangeArrowheads="1"/>
          </p:cNvSpPr>
          <p:nvPr/>
        </p:nvSpPr>
        <p:spPr bwMode="auto">
          <a:xfrm>
            <a:off x="1357313" y="1951038"/>
            <a:ext cx="858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20%</a:t>
            </a:r>
            <a:endParaRPr lang="zh-CN" altLang="en-US" sz="2400" b="1">
              <a:solidFill>
                <a:srgbClr val="137EEC"/>
              </a:solidFill>
              <a:latin typeface="方正兰亭黑_GBK" pitchFamily="2" charset="-122"/>
              <a:ea typeface="方正兰亭黑_GBK" pitchFamily="2" charset="-122"/>
            </a:endParaRPr>
          </a:p>
        </p:txBody>
      </p:sp>
      <p:sp>
        <p:nvSpPr>
          <p:cNvPr id="23559" name="文本框 8"/>
          <p:cNvSpPr txBox="1">
            <a:spLocks noChangeArrowheads="1"/>
          </p:cNvSpPr>
          <p:nvPr/>
        </p:nvSpPr>
        <p:spPr bwMode="auto">
          <a:xfrm>
            <a:off x="3632200" y="2227263"/>
            <a:ext cx="2082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rgbClr val="37B9FC"/>
                </a:solidFill>
                <a:latin typeface="方正兰亭黑_GBK" pitchFamily="2" charset="-122"/>
                <a:ea typeface="方正兰亭黑_GBK" pitchFamily="2" charset="-122"/>
              </a:rPr>
              <a:t>出让公司</a:t>
            </a:r>
            <a:r>
              <a:rPr lang="en-US" altLang="zh-CN" sz="1800" b="1">
                <a:solidFill>
                  <a:srgbClr val="37B9FC"/>
                </a:solidFill>
                <a:latin typeface="方正兰亭黑_GBK" pitchFamily="2" charset="-122"/>
                <a:ea typeface="方正兰亭黑_GBK" pitchFamily="2" charset="-122"/>
              </a:rPr>
              <a:t>20%</a:t>
            </a:r>
            <a:r>
              <a:rPr lang="zh-CN" altLang="en-US" sz="1800" b="1">
                <a:solidFill>
                  <a:srgbClr val="37B9FC"/>
                </a:solidFill>
                <a:latin typeface="方正兰亭黑_GBK" pitchFamily="2" charset="-122"/>
                <a:ea typeface="方正兰亭黑_GBK" pitchFamily="2" charset="-122"/>
              </a:rPr>
              <a:t>股份</a:t>
            </a:r>
          </a:p>
        </p:txBody>
      </p:sp>
      <p:sp>
        <p:nvSpPr>
          <p:cNvPr id="23560" name="TextBox 46"/>
          <p:cNvSpPr txBox="1">
            <a:spLocks noChangeArrowheads="1"/>
          </p:cNvSpPr>
          <p:nvPr/>
        </p:nvSpPr>
        <p:spPr bwMode="auto">
          <a:xfrm>
            <a:off x="3632200" y="2608263"/>
            <a:ext cx="41862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0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3561" name="TextBox 46"/>
          <p:cNvSpPr txBox="1">
            <a:spLocks noChangeArrowheads="1"/>
          </p:cNvSpPr>
          <p:nvPr/>
        </p:nvSpPr>
        <p:spPr bwMode="auto">
          <a:xfrm>
            <a:off x="3632200" y="3182938"/>
            <a:ext cx="41862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0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Tree>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233488"/>
            <a:ext cx="9144000" cy="2581275"/>
          </a:xfrm>
          <a:prstGeom prst="rect">
            <a:avLst/>
          </a:prstGeom>
          <a:solidFill>
            <a:srgbClr val="202C3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nvGrpSpPr>
          <p:cNvPr id="6147" name="组合 25"/>
          <p:cNvGrpSpPr>
            <a:grpSpLocks/>
          </p:cNvGrpSpPr>
          <p:nvPr/>
        </p:nvGrpSpPr>
        <p:grpSpPr bwMode="auto">
          <a:xfrm>
            <a:off x="1050925" y="1885950"/>
            <a:ext cx="1023938" cy="1023938"/>
            <a:chOff x="893847" y="1750976"/>
            <a:chExt cx="1391055" cy="1391055"/>
          </a:xfrm>
        </p:grpSpPr>
        <p:sp>
          <p:nvSpPr>
            <p:cNvPr id="6" name="椭圆 5"/>
            <p:cNvSpPr/>
            <p:nvPr/>
          </p:nvSpPr>
          <p:spPr>
            <a:xfrm>
              <a:off x="893847" y="1750976"/>
              <a:ext cx="1391055" cy="1391055"/>
            </a:xfrm>
            <a:prstGeom prst="ellipse">
              <a:avLst/>
            </a:prstGeom>
            <a:noFill/>
            <a:ln>
              <a:solidFill>
                <a:srgbClr val="2EB4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0" name="Freeform 16"/>
            <p:cNvSpPr>
              <a:spLocks noEditPoints="1"/>
            </p:cNvSpPr>
            <p:nvPr/>
          </p:nvSpPr>
          <p:spPr bwMode="auto">
            <a:xfrm>
              <a:off x="1279892" y="2253482"/>
              <a:ext cx="618965" cy="386044"/>
            </a:xfrm>
            <a:custGeom>
              <a:avLst/>
              <a:gdLst>
                <a:gd name="T0" fmla="*/ 88 w 106"/>
                <a:gd name="T1" fmla="*/ 28 h 66"/>
                <a:gd name="T2" fmla="*/ 84 w 106"/>
                <a:gd name="T3" fmla="*/ 29 h 66"/>
                <a:gd name="T4" fmla="*/ 53 w 106"/>
                <a:gd name="T5" fmla="*/ 0 h 66"/>
                <a:gd name="T6" fmla="*/ 25 w 106"/>
                <a:gd name="T7" fmla="*/ 20 h 66"/>
                <a:gd name="T8" fmla="*/ 21 w 106"/>
                <a:gd name="T9" fmla="*/ 20 h 66"/>
                <a:gd name="T10" fmla="*/ 0 w 106"/>
                <a:gd name="T11" fmla="*/ 43 h 66"/>
                <a:gd name="T12" fmla="*/ 21 w 106"/>
                <a:gd name="T13" fmla="*/ 66 h 66"/>
                <a:gd name="T14" fmla="*/ 88 w 106"/>
                <a:gd name="T15" fmla="*/ 66 h 66"/>
                <a:gd name="T16" fmla="*/ 106 w 106"/>
                <a:gd name="T17" fmla="*/ 47 h 66"/>
                <a:gd name="T18" fmla="*/ 88 w 106"/>
                <a:gd name="T19" fmla="*/ 28 h 66"/>
                <a:gd name="T20" fmla="*/ 88 w 106"/>
                <a:gd name="T21" fmla="*/ 60 h 66"/>
                <a:gd name="T22" fmla="*/ 21 w 106"/>
                <a:gd name="T23" fmla="*/ 60 h 66"/>
                <a:gd name="T24" fmla="*/ 6 w 106"/>
                <a:gd name="T25" fmla="*/ 43 h 66"/>
                <a:gd name="T26" fmla="*/ 21 w 106"/>
                <a:gd name="T27" fmla="*/ 26 h 66"/>
                <a:gd name="T28" fmla="*/ 26 w 106"/>
                <a:gd name="T29" fmla="*/ 26 h 66"/>
                <a:gd name="T30" fmla="*/ 29 w 106"/>
                <a:gd name="T31" fmla="*/ 26 h 66"/>
                <a:gd name="T32" fmla="*/ 30 w 106"/>
                <a:gd name="T33" fmla="*/ 24 h 66"/>
                <a:gd name="T34" fmla="*/ 53 w 106"/>
                <a:gd name="T35" fmla="*/ 6 h 66"/>
                <a:gd name="T36" fmla="*/ 78 w 106"/>
                <a:gd name="T37" fmla="*/ 32 h 66"/>
                <a:gd name="T38" fmla="*/ 78 w 106"/>
                <a:gd name="T39" fmla="*/ 33 h 66"/>
                <a:gd name="T40" fmla="*/ 78 w 106"/>
                <a:gd name="T41" fmla="*/ 34 h 66"/>
                <a:gd name="T42" fmla="*/ 79 w 106"/>
                <a:gd name="T43" fmla="*/ 36 h 66"/>
                <a:gd name="T44" fmla="*/ 82 w 106"/>
                <a:gd name="T45" fmla="*/ 36 h 66"/>
                <a:gd name="T46" fmla="*/ 88 w 106"/>
                <a:gd name="T47" fmla="*/ 34 h 66"/>
                <a:gd name="T48" fmla="*/ 100 w 106"/>
                <a:gd name="T49" fmla="*/ 47 h 66"/>
                <a:gd name="T50" fmla="*/ 88 w 106"/>
                <a:gd name="T51"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66">
                  <a:moveTo>
                    <a:pt x="88" y="28"/>
                  </a:moveTo>
                  <a:cubicBezTo>
                    <a:pt x="87" y="28"/>
                    <a:pt x="85" y="29"/>
                    <a:pt x="84" y="29"/>
                  </a:cubicBezTo>
                  <a:cubicBezTo>
                    <a:pt x="82" y="13"/>
                    <a:pt x="69" y="0"/>
                    <a:pt x="53" y="0"/>
                  </a:cubicBezTo>
                  <a:cubicBezTo>
                    <a:pt x="41" y="0"/>
                    <a:pt x="30" y="8"/>
                    <a:pt x="25" y="20"/>
                  </a:cubicBezTo>
                  <a:cubicBezTo>
                    <a:pt x="24" y="20"/>
                    <a:pt x="23" y="20"/>
                    <a:pt x="21" y="20"/>
                  </a:cubicBezTo>
                  <a:cubicBezTo>
                    <a:pt x="9" y="20"/>
                    <a:pt x="0" y="30"/>
                    <a:pt x="0" y="43"/>
                  </a:cubicBezTo>
                  <a:cubicBezTo>
                    <a:pt x="0" y="56"/>
                    <a:pt x="9" y="66"/>
                    <a:pt x="21" y="66"/>
                  </a:cubicBezTo>
                  <a:cubicBezTo>
                    <a:pt x="88" y="66"/>
                    <a:pt x="88" y="66"/>
                    <a:pt x="88" y="66"/>
                  </a:cubicBezTo>
                  <a:cubicBezTo>
                    <a:pt x="98" y="66"/>
                    <a:pt x="106" y="58"/>
                    <a:pt x="106" y="47"/>
                  </a:cubicBezTo>
                  <a:cubicBezTo>
                    <a:pt x="106" y="37"/>
                    <a:pt x="98" y="28"/>
                    <a:pt x="88" y="28"/>
                  </a:cubicBezTo>
                  <a:close/>
                  <a:moveTo>
                    <a:pt x="88" y="60"/>
                  </a:moveTo>
                  <a:cubicBezTo>
                    <a:pt x="21" y="60"/>
                    <a:pt x="21" y="60"/>
                    <a:pt x="21" y="60"/>
                  </a:cubicBezTo>
                  <a:cubicBezTo>
                    <a:pt x="13" y="60"/>
                    <a:pt x="6" y="52"/>
                    <a:pt x="6" y="43"/>
                  </a:cubicBezTo>
                  <a:cubicBezTo>
                    <a:pt x="6" y="33"/>
                    <a:pt x="13" y="26"/>
                    <a:pt x="21" y="26"/>
                  </a:cubicBezTo>
                  <a:cubicBezTo>
                    <a:pt x="23" y="26"/>
                    <a:pt x="24" y="26"/>
                    <a:pt x="26" y="26"/>
                  </a:cubicBezTo>
                  <a:cubicBezTo>
                    <a:pt x="27" y="27"/>
                    <a:pt x="28" y="27"/>
                    <a:pt x="29" y="26"/>
                  </a:cubicBezTo>
                  <a:cubicBezTo>
                    <a:pt x="29" y="26"/>
                    <a:pt x="30" y="25"/>
                    <a:pt x="30" y="24"/>
                  </a:cubicBezTo>
                  <a:cubicBezTo>
                    <a:pt x="33" y="13"/>
                    <a:pt x="43" y="6"/>
                    <a:pt x="53" y="6"/>
                  </a:cubicBezTo>
                  <a:cubicBezTo>
                    <a:pt x="67" y="6"/>
                    <a:pt x="78" y="18"/>
                    <a:pt x="78" y="32"/>
                  </a:cubicBezTo>
                  <a:cubicBezTo>
                    <a:pt x="78" y="32"/>
                    <a:pt x="78" y="33"/>
                    <a:pt x="78" y="33"/>
                  </a:cubicBezTo>
                  <a:cubicBezTo>
                    <a:pt x="78" y="34"/>
                    <a:pt x="78" y="34"/>
                    <a:pt x="78" y="34"/>
                  </a:cubicBezTo>
                  <a:cubicBezTo>
                    <a:pt x="78" y="35"/>
                    <a:pt x="78" y="36"/>
                    <a:pt x="79" y="36"/>
                  </a:cubicBezTo>
                  <a:cubicBezTo>
                    <a:pt x="80" y="37"/>
                    <a:pt x="81" y="37"/>
                    <a:pt x="82" y="36"/>
                  </a:cubicBezTo>
                  <a:cubicBezTo>
                    <a:pt x="84" y="35"/>
                    <a:pt x="86" y="34"/>
                    <a:pt x="88" y="34"/>
                  </a:cubicBezTo>
                  <a:cubicBezTo>
                    <a:pt x="95" y="34"/>
                    <a:pt x="100" y="40"/>
                    <a:pt x="100" y="47"/>
                  </a:cubicBezTo>
                  <a:cubicBezTo>
                    <a:pt x="100" y="54"/>
                    <a:pt x="95" y="60"/>
                    <a:pt x="88" y="60"/>
                  </a:cubicBezTo>
                  <a:close/>
                </a:path>
              </a:pathLst>
            </a:custGeom>
            <a:solidFill>
              <a:srgbClr val="2EB4FF"/>
            </a:solidFill>
            <a:ln>
              <a:noFill/>
            </a:ln>
          </p:spPr>
          <p:txBody>
            <a:bodyPr/>
            <a:lstStyle/>
            <a:p>
              <a:pPr defTabSz="914400" eaLnBrk="1" fontAlgn="auto" hangingPunct="1">
                <a:spcBef>
                  <a:spcPts val="0"/>
                </a:spcBef>
                <a:spcAft>
                  <a:spcPts val="0"/>
                </a:spcAft>
                <a:defRPr/>
              </a:pPr>
              <a:endParaRPr lang="zh-CN" altLang="en-US" sz="1800" kern="0">
                <a:solidFill>
                  <a:sysClr val="windowText" lastClr="000000"/>
                </a:solidFill>
                <a:latin typeface="+mn-lt"/>
                <a:ea typeface="+mn-ea"/>
              </a:endParaRPr>
            </a:p>
          </p:txBody>
        </p:sp>
      </p:grpSp>
      <p:grpSp>
        <p:nvGrpSpPr>
          <p:cNvPr id="6148" name="组合 26"/>
          <p:cNvGrpSpPr>
            <a:grpSpLocks/>
          </p:cNvGrpSpPr>
          <p:nvPr/>
        </p:nvGrpSpPr>
        <p:grpSpPr bwMode="auto">
          <a:xfrm>
            <a:off x="3049588" y="1885950"/>
            <a:ext cx="1023937" cy="1023938"/>
            <a:chOff x="3012331" y="1750977"/>
            <a:chExt cx="1391055" cy="1391055"/>
          </a:xfrm>
        </p:grpSpPr>
        <p:sp>
          <p:nvSpPr>
            <p:cNvPr id="7" name="椭圆 6"/>
            <p:cNvSpPr/>
            <p:nvPr/>
          </p:nvSpPr>
          <p:spPr>
            <a:xfrm>
              <a:off x="3012331" y="1750977"/>
              <a:ext cx="1391055" cy="1391055"/>
            </a:xfrm>
            <a:prstGeom prst="ellipse">
              <a:avLst/>
            </a:prstGeom>
            <a:noFill/>
            <a:ln>
              <a:solidFill>
                <a:srgbClr val="2EB4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 name="Freeform 19"/>
            <p:cNvSpPr>
              <a:spLocks noEditPoints="1"/>
            </p:cNvSpPr>
            <p:nvPr/>
          </p:nvSpPr>
          <p:spPr bwMode="auto">
            <a:xfrm>
              <a:off x="3402689" y="2152118"/>
              <a:ext cx="610340" cy="588773"/>
            </a:xfrm>
            <a:custGeom>
              <a:avLst/>
              <a:gdLst>
                <a:gd name="T0" fmla="*/ 3 w 77"/>
                <a:gd name="T1" fmla="*/ 74 h 74"/>
                <a:gd name="T2" fmla="*/ 5 w 77"/>
                <a:gd name="T3" fmla="*/ 73 h 74"/>
                <a:gd name="T4" fmla="*/ 29 w 77"/>
                <a:gd name="T5" fmla="*/ 49 h 74"/>
                <a:gd name="T6" fmla="*/ 46 w 77"/>
                <a:gd name="T7" fmla="*/ 55 h 74"/>
                <a:gd name="T8" fmla="*/ 66 w 77"/>
                <a:gd name="T9" fmla="*/ 47 h 74"/>
                <a:gd name="T10" fmla="*/ 66 w 77"/>
                <a:gd name="T11" fmla="*/ 8 h 74"/>
                <a:gd name="T12" fmla="*/ 46 w 77"/>
                <a:gd name="T13" fmla="*/ 0 h 74"/>
                <a:gd name="T14" fmla="*/ 27 w 77"/>
                <a:gd name="T15" fmla="*/ 8 h 74"/>
                <a:gd name="T16" fmla="*/ 19 w 77"/>
                <a:gd name="T17" fmla="*/ 27 h 74"/>
                <a:gd name="T18" fmla="*/ 25 w 77"/>
                <a:gd name="T19" fmla="*/ 45 h 74"/>
                <a:gd name="T20" fmla="*/ 1 w 77"/>
                <a:gd name="T21" fmla="*/ 69 h 74"/>
                <a:gd name="T22" fmla="*/ 1 w 77"/>
                <a:gd name="T23" fmla="*/ 73 h 74"/>
                <a:gd name="T24" fmla="*/ 3 w 77"/>
                <a:gd name="T25" fmla="*/ 74 h 74"/>
                <a:gd name="T26" fmla="*/ 31 w 77"/>
                <a:gd name="T27" fmla="*/ 12 h 74"/>
                <a:gd name="T28" fmla="*/ 46 w 77"/>
                <a:gd name="T29" fmla="*/ 6 h 74"/>
                <a:gd name="T30" fmla="*/ 62 w 77"/>
                <a:gd name="T31" fmla="*/ 12 h 74"/>
                <a:gd name="T32" fmla="*/ 62 w 77"/>
                <a:gd name="T33" fmla="*/ 43 h 74"/>
                <a:gd name="T34" fmla="*/ 46 w 77"/>
                <a:gd name="T35" fmla="*/ 49 h 74"/>
                <a:gd name="T36" fmla="*/ 31 w 77"/>
                <a:gd name="T37" fmla="*/ 43 h 74"/>
                <a:gd name="T38" fmla="*/ 25 w 77"/>
                <a:gd name="T39" fmla="*/ 27 h 74"/>
                <a:gd name="T40" fmla="*/ 31 w 77"/>
                <a:gd name="T41" fmla="*/ 1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74">
                  <a:moveTo>
                    <a:pt x="3" y="74"/>
                  </a:moveTo>
                  <a:cubicBezTo>
                    <a:pt x="4" y="74"/>
                    <a:pt x="4" y="74"/>
                    <a:pt x="5" y="73"/>
                  </a:cubicBezTo>
                  <a:cubicBezTo>
                    <a:pt x="29" y="49"/>
                    <a:pt x="29" y="49"/>
                    <a:pt x="29" y="49"/>
                  </a:cubicBezTo>
                  <a:cubicBezTo>
                    <a:pt x="34" y="53"/>
                    <a:pt x="40" y="55"/>
                    <a:pt x="46" y="55"/>
                  </a:cubicBezTo>
                  <a:cubicBezTo>
                    <a:pt x="54" y="55"/>
                    <a:pt x="61" y="52"/>
                    <a:pt x="66" y="47"/>
                  </a:cubicBezTo>
                  <a:cubicBezTo>
                    <a:pt x="77" y="36"/>
                    <a:pt x="77" y="19"/>
                    <a:pt x="66" y="8"/>
                  </a:cubicBezTo>
                  <a:cubicBezTo>
                    <a:pt x="61" y="3"/>
                    <a:pt x="54" y="0"/>
                    <a:pt x="46" y="0"/>
                  </a:cubicBezTo>
                  <a:cubicBezTo>
                    <a:pt x="39" y="0"/>
                    <a:pt x="32" y="3"/>
                    <a:pt x="27" y="8"/>
                  </a:cubicBezTo>
                  <a:cubicBezTo>
                    <a:pt x="22" y="13"/>
                    <a:pt x="19" y="20"/>
                    <a:pt x="19" y="27"/>
                  </a:cubicBezTo>
                  <a:cubicBezTo>
                    <a:pt x="19" y="34"/>
                    <a:pt x="21" y="40"/>
                    <a:pt x="25" y="45"/>
                  </a:cubicBezTo>
                  <a:cubicBezTo>
                    <a:pt x="1" y="69"/>
                    <a:pt x="1" y="69"/>
                    <a:pt x="1" y="69"/>
                  </a:cubicBezTo>
                  <a:cubicBezTo>
                    <a:pt x="0" y="70"/>
                    <a:pt x="0" y="72"/>
                    <a:pt x="1" y="73"/>
                  </a:cubicBezTo>
                  <a:cubicBezTo>
                    <a:pt x="1" y="74"/>
                    <a:pt x="2" y="74"/>
                    <a:pt x="3" y="74"/>
                  </a:cubicBezTo>
                  <a:close/>
                  <a:moveTo>
                    <a:pt x="31" y="12"/>
                  </a:moveTo>
                  <a:cubicBezTo>
                    <a:pt x="35" y="8"/>
                    <a:pt x="41" y="6"/>
                    <a:pt x="46" y="6"/>
                  </a:cubicBezTo>
                  <a:cubicBezTo>
                    <a:pt x="52" y="6"/>
                    <a:pt x="58" y="8"/>
                    <a:pt x="62" y="12"/>
                  </a:cubicBezTo>
                  <a:cubicBezTo>
                    <a:pt x="70" y="21"/>
                    <a:pt x="70" y="34"/>
                    <a:pt x="62" y="43"/>
                  </a:cubicBezTo>
                  <a:cubicBezTo>
                    <a:pt x="58" y="47"/>
                    <a:pt x="52" y="49"/>
                    <a:pt x="46" y="49"/>
                  </a:cubicBezTo>
                  <a:cubicBezTo>
                    <a:pt x="41" y="49"/>
                    <a:pt x="35" y="47"/>
                    <a:pt x="31" y="43"/>
                  </a:cubicBezTo>
                  <a:cubicBezTo>
                    <a:pt x="27" y="39"/>
                    <a:pt x="25" y="33"/>
                    <a:pt x="25" y="27"/>
                  </a:cubicBezTo>
                  <a:cubicBezTo>
                    <a:pt x="25" y="22"/>
                    <a:pt x="27" y="16"/>
                    <a:pt x="31" y="12"/>
                  </a:cubicBezTo>
                  <a:close/>
                </a:path>
              </a:pathLst>
            </a:custGeom>
            <a:solidFill>
              <a:srgbClr val="2EB4FF"/>
            </a:solidFill>
            <a:ln>
              <a:noFill/>
            </a:ln>
          </p:spPr>
          <p:txBody>
            <a:bodyPr/>
            <a:lstStyle/>
            <a:p>
              <a:pPr defTabSz="914400" eaLnBrk="1" fontAlgn="auto" hangingPunct="1">
                <a:spcBef>
                  <a:spcPts val="0"/>
                </a:spcBef>
                <a:spcAft>
                  <a:spcPts val="0"/>
                </a:spcAft>
                <a:defRPr/>
              </a:pPr>
              <a:endParaRPr lang="zh-CN" altLang="en-US" sz="1800" kern="0">
                <a:solidFill>
                  <a:sysClr val="windowText" lastClr="000000"/>
                </a:solidFill>
                <a:latin typeface="+mn-lt"/>
                <a:ea typeface="+mn-ea"/>
              </a:endParaRPr>
            </a:p>
          </p:txBody>
        </p:sp>
      </p:grpSp>
      <p:grpSp>
        <p:nvGrpSpPr>
          <p:cNvPr id="6149" name="组合 28"/>
          <p:cNvGrpSpPr>
            <a:grpSpLocks/>
          </p:cNvGrpSpPr>
          <p:nvPr/>
        </p:nvGrpSpPr>
        <p:grpSpPr bwMode="auto">
          <a:xfrm>
            <a:off x="5048250" y="1885950"/>
            <a:ext cx="1023938" cy="1023938"/>
            <a:chOff x="4966463" y="1750975"/>
            <a:chExt cx="1391055" cy="1391055"/>
          </a:xfrm>
        </p:grpSpPr>
        <p:sp>
          <p:nvSpPr>
            <p:cNvPr id="8" name="椭圆 7"/>
            <p:cNvSpPr/>
            <p:nvPr/>
          </p:nvSpPr>
          <p:spPr>
            <a:xfrm>
              <a:off x="4966463" y="1750975"/>
              <a:ext cx="1391055" cy="1391055"/>
            </a:xfrm>
            <a:prstGeom prst="ellipse">
              <a:avLst/>
            </a:prstGeom>
            <a:noFill/>
            <a:ln>
              <a:solidFill>
                <a:srgbClr val="2EB4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nvGrpSpPr>
            <p:cNvPr id="12" name="组合 11"/>
            <p:cNvGrpSpPr/>
            <p:nvPr/>
          </p:nvGrpSpPr>
          <p:grpSpPr>
            <a:xfrm>
              <a:off x="5388357" y="2190967"/>
              <a:ext cx="547267" cy="511071"/>
              <a:chOff x="5513141" y="5082923"/>
              <a:chExt cx="245393" cy="229163"/>
            </a:xfrm>
            <a:solidFill>
              <a:srgbClr val="2EB4FF"/>
            </a:solidFill>
          </p:grpSpPr>
          <p:sp>
            <p:nvSpPr>
              <p:cNvPr id="13" name="Freeform 322"/>
              <p:cNvSpPr>
                <a:spLocks/>
              </p:cNvSpPr>
              <p:nvPr/>
            </p:nvSpPr>
            <p:spPr bwMode="auto">
              <a:xfrm>
                <a:off x="5541999" y="5192992"/>
                <a:ext cx="45110" cy="81197"/>
              </a:xfrm>
              <a:custGeom>
                <a:avLst/>
                <a:gdLst>
                  <a:gd name="T0" fmla="*/ 14 w 49"/>
                  <a:gd name="T1" fmla="*/ 0 h 90"/>
                  <a:gd name="T2" fmla="*/ 14 w 49"/>
                  <a:gd name="T3" fmla="*/ 0 h 90"/>
                  <a:gd name="T4" fmla="*/ 8 w 49"/>
                  <a:gd name="T5" fmla="*/ 2 h 90"/>
                  <a:gd name="T6" fmla="*/ 4 w 49"/>
                  <a:gd name="T7" fmla="*/ 4 h 90"/>
                  <a:gd name="T8" fmla="*/ 1 w 49"/>
                  <a:gd name="T9" fmla="*/ 8 h 90"/>
                  <a:gd name="T10" fmla="*/ 0 w 49"/>
                  <a:gd name="T11" fmla="*/ 14 h 90"/>
                  <a:gd name="T12" fmla="*/ 0 w 49"/>
                  <a:gd name="T13" fmla="*/ 78 h 90"/>
                  <a:gd name="T14" fmla="*/ 0 w 49"/>
                  <a:gd name="T15" fmla="*/ 78 h 90"/>
                  <a:gd name="T16" fmla="*/ 1 w 49"/>
                  <a:gd name="T17" fmla="*/ 84 h 90"/>
                  <a:gd name="T18" fmla="*/ 4 w 49"/>
                  <a:gd name="T19" fmla="*/ 88 h 90"/>
                  <a:gd name="T20" fmla="*/ 8 w 49"/>
                  <a:gd name="T21" fmla="*/ 90 h 90"/>
                  <a:gd name="T22" fmla="*/ 14 w 49"/>
                  <a:gd name="T23" fmla="*/ 90 h 90"/>
                  <a:gd name="T24" fmla="*/ 35 w 49"/>
                  <a:gd name="T25" fmla="*/ 90 h 90"/>
                  <a:gd name="T26" fmla="*/ 35 w 49"/>
                  <a:gd name="T27" fmla="*/ 90 h 90"/>
                  <a:gd name="T28" fmla="*/ 41 w 49"/>
                  <a:gd name="T29" fmla="*/ 90 h 90"/>
                  <a:gd name="T30" fmla="*/ 45 w 49"/>
                  <a:gd name="T31" fmla="*/ 88 h 90"/>
                  <a:gd name="T32" fmla="*/ 48 w 49"/>
                  <a:gd name="T33" fmla="*/ 84 h 90"/>
                  <a:gd name="T34" fmla="*/ 49 w 49"/>
                  <a:gd name="T35" fmla="*/ 78 h 90"/>
                  <a:gd name="T36" fmla="*/ 49 w 49"/>
                  <a:gd name="T37" fmla="*/ 14 h 90"/>
                  <a:gd name="T38" fmla="*/ 49 w 49"/>
                  <a:gd name="T39" fmla="*/ 14 h 90"/>
                  <a:gd name="T40" fmla="*/ 48 w 49"/>
                  <a:gd name="T41" fmla="*/ 8 h 90"/>
                  <a:gd name="T42" fmla="*/ 45 w 49"/>
                  <a:gd name="T43" fmla="*/ 4 h 90"/>
                  <a:gd name="T44" fmla="*/ 41 w 49"/>
                  <a:gd name="T45" fmla="*/ 2 h 90"/>
                  <a:gd name="T46" fmla="*/ 35 w 49"/>
                  <a:gd name="T47" fmla="*/ 0 h 90"/>
                  <a:gd name="T48" fmla="*/ 14 w 49"/>
                  <a:gd name="T4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90">
                    <a:moveTo>
                      <a:pt x="14" y="0"/>
                    </a:moveTo>
                    <a:lnTo>
                      <a:pt x="14" y="0"/>
                    </a:lnTo>
                    <a:lnTo>
                      <a:pt x="8" y="2"/>
                    </a:lnTo>
                    <a:lnTo>
                      <a:pt x="4" y="4"/>
                    </a:lnTo>
                    <a:lnTo>
                      <a:pt x="1" y="8"/>
                    </a:lnTo>
                    <a:lnTo>
                      <a:pt x="0" y="14"/>
                    </a:lnTo>
                    <a:lnTo>
                      <a:pt x="0" y="78"/>
                    </a:lnTo>
                    <a:lnTo>
                      <a:pt x="0" y="78"/>
                    </a:lnTo>
                    <a:lnTo>
                      <a:pt x="1" y="84"/>
                    </a:lnTo>
                    <a:lnTo>
                      <a:pt x="4" y="88"/>
                    </a:lnTo>
                    <a:lnTo>
                      <a:pt x="8" y="90"/>
                    </a:lnTo>
                    <a:lnTo>
                      <a:pt x="14" y="90"/>
                    </a:lnTo>
                    <a:lnTo>
                      <a:pt x="35" y="90"/>
                    </a:lnTo>
                    <a:lnTo>
                      <a:pt x="35" y="90"/>
                    </a:lnTo>
                    <a:lnTo>
                      <a:pt x="41" y="90"/>
                    </a:lnTo>
                    <a:lnTo>
                      <a:pt x="45" y="88"/>
                    </a:lnTo>
                    <a:lnTo>
                      <a:pt x="48" y="84"/>
                    </a:lnTo>
                    <a:lnTo>
                      <a:pt x="49" y="78"/>
                    </a:lnTo>
                    <a:lnTo>
                      <a:pt x="49" y="14"/>
                    </a:lnTo>
                    <a:lnTo>
                      <a:pt x="49" y="14"/>
                    </a:lnTo>
                    <a:lnTo>
                      <a:pt x="48" y="8"/>
                    </a:lnTo>
                    <a:lnTo>
                      <a:pt x="45" y="4"/>
                    </a:lnTo>
                    <a:lnTo>
                      <a:pt x="41" y="2"/>
                    </a:lnTo>
                    <a:lnTo>
                      <a:pt x="35"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14" name="Freeform 323"/>
              <p:cNvSpPr>
                <a:spLocks/>
              </p:cNvSpPr>
              <p:nvPr/>
            </p:nvSpPr>
            <p:spPr bwMode="auto">
              <a:xfrm>
                <a:off x="5610565" y="5223665"/>
                <a:ext cx="45110" cy="50523"/>
              </a:xfrm>
              <a:custGeom>
                <a:avLst/>
                <a:gdLst>
                  <a:gd name="T0" fmla="*/ 14 w 49"/>
                  <a:gd name="T1" fmla="*/ 0 h 57"/>
                  <a:gd name="T2" fmla="*/ 14 w 49"/>
                  <a:gd name="T3" fmla="*/ 0 h 57"/>
                  <a:gd name="T4" fmla="*/ 9 w 49"/>
                  <a:gd name="T5" fmla="*/ 1 h 57"/>
                  <a:gd name="T6" fmla="*/ 4 w 49"/>
                  <a:gd name="T7" fmla="*/ 4 h 57"/>
                  <a:gd name="T8" fmla="*/ 2 w 49"/>
                  <a:gd name="T9" fmla="*/ 8 h 57"/>
                  <a:gd name="T10" fmla="*/ 0 w 49"/>
                  <a:gd name="T11" fmla="*/ 14 h 57"/>
                  <a:gd name="T12" fmla="*/ 0 w 49"/>
                  <a:gd name="T13" fmla="*/ 45 h 57"/>
                  <a:gd name="T14" fmla="*/ 0 w 49"/>
                  <a:gd name="T15" fmla="*/ 45 h 57"/>
                  <a:gd name="T16" fmla="*/ 2 w 49"/>
                  <a:gd name="T17" fmla="*/ 51 h 57"/>
                  <a:gd name="T18" fmla="*/ 4 w 49"/>
                  <a:gd name="T19" fmla="*/ 55 h 57"/>
                  <a:gd name="T20" fmla="*/ 9 w 49"/>
                  <a:gd name="T21" fmla="*/ 57 h 57"/>
                  <a:gd name="T22" fmla="*/ 14 w 49"/>
                  <a:gd name="T23" fmla="*/ 57 h 57"/>
                  <a:gd name="T24" fmla="*/ 36 w 49"/>
                  <a:gd name="T25" fmla="*/ 57 h 57"/>
                  <a:gd name="T26" fmla="*/ 36 w 49"/>
                  <a:gd name="T27" fmla="*/ 57 h 57"/>
                  <a:gd name="T28" fmla="*/ 41 w 49"/>
                  <a:gd name="T29" fmla="*/ 57 h 57"/>
                  <a:gd name="T30" fmla="*/ 45 w 49"/>
                  <a:gd name="T31" fmla="*/ 55 h 57"/>
                  <a:gd name="T32" fmla="*/ 48 w 49"/>
                  <a:gd name="T33" fmla="*/ 51 h 57"/>
                  <a:gd name="T34" fmla="*/ 49 w 49"/>
                  <a:gd name="T35" fmla="*/ 45 h 57"/>
                  <a:gd name="T36" fmla="*/ 49 w 49"/>
                  <a:gd name="T37" fmla="*/ 14 h 57"/>
                  <a:gd name="T38" fmla="*/ 49 w 49"/>
                  <a:gd name="T39" fmla="*/ 14 h 57"/>
                  <a:gd name="T40" fmla="*/ 48 w 49"/>
                  <a:gd name="T41" fmla="*/ 8 h 57"/>
                  <a:gd name="T42" fmla="*/ 45 w 49"/>
                  <a:gd name="T43" fmla="*/ 4 h 57"/>
                  <a:gd name="T44" fmla="*/ 41 w 49"/>
                  <a:gd name="T45" fmla="*/ 1 h 57"/>
                  <a:gd name="T46" fmla="*/ 36 w 49"/>
                  <a:gd name="T47" fmla="*/ 0 h 57"/>
                  <a:gd name="T48" fmla="*/ 14 w 49"/>
                  <a:gd name="T4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57">
                    <a:moveTo>
                      <a:pt x="14" y="0"/>
                    </a:moveTo>
                    <a:lnTo>
                      <a:pt x="14" y="0"/>
                    </a:lnTo>
                    <a:lnTo>
                      <a:pt x="9" y="1"/>
                    </a:lnTo>
                    <a:lnTo>
                      <a:pt x="4" y="4"/>
                    </a:lnTo>
                    <a:lnTo>
                      <a:pt x="2" y="8"/>
                    </a:lnTo>
                    <a:lnTo>
                      <a:pt x="0" y="14"/>
                    </a:lnTo>
                    <a:lnTo>
                      <a:pt x="0" y="45"/>
                    </a:lnTo>
                    <a:lnTo>
                      <a:pt x="0" y="45"/>
                    </a:lnTo>
                    <a:lnTo>
                      <a:pt x="2" y="51"/>
                    </a:lnTo>
                    <a:lnTo>
                      <a:pt x="4" y="55"/>
                    </a:lnTo>
                    <a:lnTo>
                      <a:pt x="9" y="57"/>
                    </a:lnTo>
                    <a:lnTo>
                      <a:pt x="14" y="57"/>
                    </a:lnTo>
                    <a:lnTo>
                      <a:pt x="36" y="57"/>
                    </a:lnTo>
                    <a:lnTo>
                      <a:pt x="36" y="57"/>
                    </a:lnTo>
                    <a:lnTo>
                      <a:pt x="41" y="57"/>
                    </a:lnTo>
                    <a:lnTo>
                      <a:pt x="45" y="55"/>
                    </a:lnTo>
                    <a:lnTo>
                      <a:pt x="48" y="51"/>
                    </a:lnTo>
                    <a:lnTo>
                      <a:pt x="49" y="45"/>
                    </a:lnTo>
                    <a:lnTo>
                      <a:pt x="49" y="14"/>
                    </a:lnTo>
                    <a:lnTo>
                      <a:pt x="49" y="14"/>
                    </a:lnTo>
                    <a:lnTo>
                      <a:pt x="48" y="8"/>
                    </a:lnTo>
                    <a:lnTo>
                      <a:pt x="45" y="4"/>
                    </a:lnTo>
                    <a:lnTo>
                      <a:pt x="41" y="1"/>
                    </a:lnTo>
                    <a:lnTo>
                      <a:pt x="36"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15" name="Freeform 324"/>
              <p:cNvSpPr>
                <a:spLocks/>
              </p:cNvSpPr>
              <p:nvPr/>
            </p:nvSpPr>
            <p:spPr bwMode="auto">
              <a:xfrm>
                <a:off x="5679131" y="5158714"/>
                <a:ext cx="45110" cy="115479"/>
              </a:xfrm>
              <a:custGeom>
                <a:avLst/>
                <a:gdLst>
                  <a:gd name="T0" fmla="*/ 35 w 49"/>
                  <a:gd name="T1" fmla="*/ 0 h 128"/>
                  <a:gd name="T2" fmla="*/ 13 w 49"/>
                  <a:gd name="T3" fmla="*/ 0 h 128"/>
                  <a:gd name="T4" fmla="*/ 13 w 49"/>
                  <a:gd name="T5" fmla="*/ 0 h 128"/>
                  <a:gd name="T6" fmla="*/ 8 w 49"/>
                  <a:gd name="T7" fmla="*/ 1 h 128"/>
                  <a:gd name="T8" fmla="*/ 4 w 49"/>
                  <a:gd name="T9" fmla="*/ 4 h 128"/>
                  <a:gd name="T10" fmla="*/ 1 w 49"/>
                  <a:gd name="T11" fmla="*/ 8 h 128"/>
                  <a:gd name="T12" fmla="*/ 0 w 49"/>
                  <a:gd name="T13" fmla="*/ 14 h 128"/>
                  <a:gd name="T14" fmla="*/ 0 w 49"/>
                  <a:gd name="T15" fmla="*/ 116 h 128"/>
                  <a:gd name="T16" fmla="*/ 0 w 49"/>
                  <a:gd name="T17" fmla="*/ 116 h 128"/>
                  <a:gd name="T18" fmla="*/ 1 w 49"/>
                  <a:gd name="T19" fmla="*/ 122 h 128"/>
                  <a:gd name="T20" fmla="*/ 4 w 49"/>
                  <a:gd name="T21" fmla="*/ 126 h 128"/>
                  <a:gd name="T22" fmla="*/ 8 w 49"/>
                  <a:gd name="T23" fmla="*/ 128 h 128"/>
                  <a:gd name="T24" fmla="*/ 13 w 49"/>
                  <a:gd name="T25" fmla="*/ 128 h 128"/>
                  <a:gd name="T26" fmla="*/ 35 w 49"/>
                  <a:gd name="T27" fmla="*/ 128 h 128"/>
                  <a:gd name="T28" fmla="*/ 35 w 49"/>
                  <a:gd name="T29" fmla="*/ 128 h 128"/>
                  <a:gd name="T30" fmla="*/ 41 w 49"/>
                  <a:gd name="T31" fmla="*/ 128 h 128"/>
                  <a:gd name="T32" fmla="*/ 45 w 49"/>
                  <a:gd name="T33" fmla="*/ 126 h 128"/>
                  <a:gd name="T34" fmla="*/ 48 w 49"/>
                  <a:gd name="T35" fmla="*/ 122 h 128"/>
                  <a:gd name="T36" fmla="*/ 49 w 49"/>
                  <a:gd name="T37" fmla="*/ 116 h 128"/>
                  <a:gd name="T38" fmla="*/ 49 w 49"/>
                  <a:gd name="T39" fmla="*/ 14 h 128"/>
                  <a:gd name="T40" fmla="*/ 49 w 49"/>
                  <a:gd name="T41" fmla="*/ 14 h 128"/>
                  <a:gd name="T42" fmla="*/ 48 w 49"/>
                  <a:gd name="T43" fmla="*/ 8 h 128"/>
                  <a:gd name="T44" fmla="*/ 45 w 49"/>
                  <a:gd name="T45" fmla="*/ 4 h 128"/>
                  <a:gd name="T46" fmla="*/ 41 w 49"/>
                  <a:gd name="T47" fmla="*/ 1 h 128"/>
                  <a:gd name="T48" fmla="*/ 35 w 49"/>
                  <a:gd name="T49" fmla="*/ 0 h 128"/>
                  <a:gd name="T50" fmla="*/ 35 w 4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128">
                    <a:moveTo>
                      <a:pt x="35" y="0"/>
                    </a:moveTo>
                    <a:lnTo>
                      <a:pt x="13" y="0"/>
                    </a:lnTo>
                    <a:lnTo>
                      <a:pt x="13" y="0"/>
                    </a:lnTo>
                    <a:lnTo>
                      <a:pt x="8" y="1"/>
                    </a:lnTo>
                    <a:lnTo>
                      <a:pt x="4" y="4"/>
                    </a:lnTo>
                    <a:lnTo>
                      <a:pt x="1" y="8"/>
                    </a:lnTo>
                    <a:lnTo>
                      <a:pt x="0" y="14"/>
                    </a:lnTo>
                    <a:lnTo>
                      <a:pt x="0" y="116"/>
                    </a:lnTo>
                    <a:lnTo>
                      <a:pt x="0" y="116"/>
                    </a:lnTo>
                    <a:lnTo>
                      <a:pt x="1" y="122"/>
                    </a:lnTo>
                    <a:lnTo>
                      <a:pt x="4" y="126"/>
                    </a:lnTo>
                    <a:lnTo>
                      <a:pt x="8" y="128"/>
                    </a:lnTo>
                    <a:lnTo>
                      <a:pt x="13" y="128"/>
                    </a:lnTo>
                    <a:lnTo>
                      <a:pt x="35" y="128"/>
                    </a:lnTo>
                    <a:lnTo>
                      <a:pt x="35" y="128"/>
                    </a:lnTo>
                    <a:lnTo>
                      <a:pt x="41" y="128"/>
                    </a:lnTo>
                    <a:lnTo>
                      <a:pt x="45" y="126"/>
                    </a:lnTo>
                    <a:lnTo>
                      <a:pt x="48" y="122"/>
                    </a:lnTo>
                    <a:lnTo>
                      <a:pt x="49" y="116"/>
                    </a:lnTo>
                    <a:lnTo>
                      <a:pt x="49" y="14"/>
                    </a:lnTo>
                    <a:lnTo>
                      <a:pt x="49" y="14"/>
                    </a:lnTo>
                    <a:lnTo>
                      <a:pt x="48" y="8"/>
                    </a:lnTo>
                    <a:lnTo>
                      <a:pt x="45" y="4"/>
                    </a:lnTo>
                    <a:lnTo>
                      <a:pt x="41" y="1"/>
                    </a:lnTo>
                    <a:lnTo>
                      <a:pt x="35" y="0"/>
                    </a:ln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16" name="Freeform 325"/>
              <p:cNvSpPr>
                <a:spLocks/>
              </p:cNvSpPr>
              <p:nvPr/>
            </p:nvSpPr>
            <p:spPr bwMode="auto">
              <a:xfrm>
                <a:off x="5513141" y="5292237"/>
                <a:ext cx="245393" cy="19849"/>
              </a:xfrm>
              <a:custGeom>
                <a:avLst/>
                <a:gdLst>
                  <a:gd name="T0" fmla="*/ 262 w 273"/>
                  <a:gd name="T1" fmla="*/ 0 h 22"/>
                  <a:gd name="T2" fmla="*/ 11 w 273"/>
                  <a:gd name="T3" fmla="*/ 0 h 22"/>
                  <a:gd name="T4" fmla="*/ 11 w 273"/>
                  <a:gd name="T5" fmla="*/ 0 h 22"/>
                  <a:gd name="T6" fmla="*/ 7 w 273"/>
                  <a:gd name="T7" fmla="*/ 0 h 22"/>
                  <a:gd name="T8" fmla="*/ 3 w 273"/>
                  <a:gd name="T9" fmla="*/ 3 h 22"/>
                  <a:gd name="T10" fmla="*/ 1 w 273"/>
                  <a:gd name="T11" fmla="*/ 6 h 22"/>
                  <a:gd name="T12" fmla="*/ 0 w 273"/>
                  <a:gd name="T13" fmla="*/ 11 h 22"/>
                  <a:gd name="T14" fmla="*/ 0 w 273"/>
                  <a:gd name="T15" fmla="*/ 11 h 22"/>
                  <a:gd name="T16" fmla="*/ 0 w 273"/>
                  <a:gd name="T17" fmla="*/ 11 h 22"/>
                  <a:gd name="T18" fmla="*/ 1 w 273"/>
                  <a:gd name="T19" fmla="*/ 15 h 22"/>
                  <a:gd name="T20" fmla="*/ 3 w 273"/>
                  <a:gd name="T21" fmla="*/ 20 h 22"/>
                  <a:gd name="T22" fmla="*/ 7 w 273"/>
                  <a:gd name="T23" fmla="*/ 22 h 22"/>
                  <a:gd name="T24" fmla="*/ 11 w 273"/>
                  <a:gd name="T25" fmla="*/ 22 h 22"/>
                  <a:gd name="T26" fmla="*/ 262 w 273"/>
                  <a:gd name="T27" fmla="*/ 22 h 22"/>
                  <a:gd name="T28" fmla="*/ 262 w 273"/>
                  <a:gd name="T29" fmla="*/ 22 h 22"/>
                  <a:gd name="T30" fmla="*/ 266 w 273"/>
                  <a:gd name="T31" fmla="*/ 22 h 22"/>
                  <a:gd name="T32" fmla="*/ 269 w 273"/>
                  <a:gd name="T33" fmla="*/ 20 h 22"/>
                  <a:gd name="T34" fmla="*/ 272 w 273"/>
                  <a:gd name="T35" fmla="*/ 15 h 22"/>
                  <a:gd name="T36" fmla="*/ 273 w 273"/>
                  <a:gd name="T37" fmla="*/ 11 h 22"/>
                  <a:gd name="T38" fmla="*/ 273 w 273"/>
                  <a:gd name="T39" fmla="*/ 11 h 22"/>
                  <a:gd name="T40" fmla="*/ 273 w 273"/>
                  <a:gd name="T41" fmla="*/ 11 h 22"/>
                  <a:gd name="T42" fmla="*/ 272 w 273"/>
                  <a:gd name="T43" fmla="*/ 6 h 22"/>
                  <a:gd name="T44" fmla="*/ 269 w 273"/>
                  <a:gd name="T45" fmla="*/ 3 h 22"/>
                  <a:gd name="T46" fmla="*/ 266 w 273"/>
                  <a:gd name="T47" fmla="*/ 0 h 22"/>
                  <a:gd name="T48" fmla="*/ 262 w 273"/>
                  <a:gd name="T49" fmla="*/ 0 h 22"/>
                  <a:gd name="T50" fmla="*/ 262 w 273"/>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3" h="22">
                    <a:moveTo>
                      <a:pt x="262" y="0"/>
                    </a:moveTo>
                    <a:lnTo>
                      <a:pt x="11" y="0"/>
                    </a:lnTo>
                    <a:lnTo>
                      <a:pt x="11" y="0"/>
                    </a:lnTo>
                    <a:lnTo>
                      <a:pt x="7" y="0"/>
                    </a:lnTo>
                    <a:lnTo>
                      <a:pt x="3" y="3"/>
                    </a:lnTo>
                    <a:lnTo>
                      <a:pt x="1" y="6"/>
                    </a:lnTo>
                    <a:lnTo>
                      <a:pt x="0" y="11"/>
                    </a:lnTo>
                    <a:lnTo>
                      <a:pt x="0" y="11"/>
                    </a:lnTo>
                    <a:lnTo>
                      <a:pt x="0" y="11"/>
                    </a:lnTo>
                    <a:lnTo>
                      <a:pt x="1" y="15"/>
                    </a:lnTo>
                    <a:lnTo>
                      <a:pt x="3" y="20"/>
                    </a:lnTo>
                    <a:lnTo>
                      <a:pt x="7" y="22"/>
                    </a:lnTo>
                    <a:lnTo>
                      <a:pt x="11" y="22"/>
                    </a:lnTo>
                    <a:lnTo>
                      <a:pt x="262" y="22"/>
                    </a:lnTo>
                    <a:lnTo>
                      <a:pt x="262" y="22"/>
                    </a:lnTo>
                    <a:lnTo>
                      <a:pt x="266" y="22"/>
                    </a:lnTo>
                    <a:lnTo>
                      <a:pt x="269" y="20"/>
                    </a:lnTo>
                    <a:lnTo>
                      <a:pt x="272" y="15"/>
                    </a:lnTo>
                    <a:lnTo>
                      <a:pt x="273" y="11"/>
                    </a:lnTo>
                    <a:lnTo>
                      <a:pt x="273" y="11"/>
                    </a:lnTo>
                    <a:lnTo>
                      <a:pt x="273" y="11"/>
                    </a:lnTo>
                    <a:lnTo>
                      <a:pt x="272" y="6"/>
                    </a:lnTo>
                    <a:lnTo>
                      <a:pt x="269" y="3"/>
                    </a:lnTo>
                    <a:lnTo>
                      <a:pt x="266" y="0"/>
                    </a:lnTo>
                    <a:lnTo>
                      <a:pt x="262" y="0"/>
                    </a:lnTo>
                    <a:lnTo>
                      <a:pt x="2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17" name="Freeform 326"/>
              <p:cNvSpPr>
                <a:spLocks/>
              </p:cNvSpPr>
              <p:nvPr/>
            </p:nvSpPr>
            <p:spPr bwMode="auto">
              <a:xfrm>
                <a:off x="5529368" y="5082923"/>
                <a:ext cx="203894" cy="95632"/>
              </a:xfrm>
              <a:custGeom>
                <a:avLst/>
                <a:gdLst>
                  <a:gd name="T0" fmla="*/ 10 w 227"/>
                  <a:gd name="T1" fmla="*/ 93 h 107"/>
                  <a:gd name="T2" fmla="*/ 38 w 227"/>
                  <a:gd name="T3" fmla="*/ 66 h 107"/>
                  <a:gd name="T4" fmla="*/ 112 w 227"/>
                  <a:gd name="T5" fmla="*/ 106 h 107"/>
                  <a:gd name="T6" fmla="*/ 112 w 227"/>
                  <a:gd name="T7" fmla="*/ 106 h 107"/>
                  <a:gd name="T8" fmla="*/ 114 w 227"/>
                  <a:gd name="T9" fmla="*/ 107 h 107"/>
                  <a:gd name="T10" fmla="*/ 114 w 227"/>
                  <a:gd name="T11" fmla="*/ 107 h 107"/>
                  <a:gd name="T12" fmla="*/ 118 w 227"/>
                  <a:gd name="T13" fmla="*/ 106 h 107"/>
                  <a:gd name="T14" fmla="*/ 202 w 227"/>
                  <a:gd name="T15" fmla="*/ 30 h 107"/>
                  <a:gd name="T16" fmla="*/ 210 w 227"/>
                  <a:gd name="T17" fmla="*/ 39 h 107"/>
                  <a:gd name="T18" fmla="*/ 210 w 227"/>
                  <a:gd name="T19" fmla="*/ 39 h 107"/>
                  <a:gd name="T20" fmla="*/ 210 w 227"/>
                  <a:gd name="T21" fmla="*/ 39 h 107"/>
                  <a:gd name="T22" fmla="*/ 210 w 227"/>
                  <a:gd name="T23" fmla="*/ 39 h 107"/>
                  <a:gd name="T24" fmla="*/ 213 w 227"/>
                  <a:gd name="T25" fmla="*/ 39 h 107"/>
                  <a:gd name="T26" fmla="*/ 213 w 227"/>
                  <a:gd name="T27" fmla="*/ 39 h 107"/>
                  <a:gd name="T28" fmla="*/ 215 w 227"/>
                  <a:gd name="T29" fmla="*/ 35 h 107"/>
                  <a:gd name="T30" fmla="*/ 215 w 227"/>
                  <a:gd name="T31" fmla="*/ 35 h 107"/>
                  <a:gd name="T32" fmla="*/ 227 w 227"/>
                  <a:gd name="T33" fmla="*/ 3 h 107"/>
                  <a:gd name="T34" fmla="*/ 227 w 227"/>
                  <a:gd name="T35" fmla="*/ 3 h 107"/>
                  <a:gd name="T36" fmla="*/ 227 w 227"/>
                  <a:gd name="T37" fmla="*/ 0 h 107"/>
                  <a:gd name="T38" fmla="*/ 227 w 227"/>
                  <a:gd name="T39" fmla="*/ 0 h 107"/>
                  <a:gd name="T40" fmla="*/ 224 w 227"/>
                  <a:gd name="T41" fmla="*/ 0 h 107"/>
                  <a:gd name="T42" fmla="*/ 224 w 227"/>
                  <a:gd name="T43" fmla="*/ 0 h 107"/>
                  <a:gd name="T44" fmla="*/ 224 w 227"/>
                  <a:gd name="T45" fmla="*/ 0 h 107"/>
                  <a:gd name="T46" fmla="*/ 191 w 227"/>
                  <a:gd name="T47" fmla="*/ 13 h 107"/>
                  <a:gd name="T48" fmla="*/ 191 w 227"/>
                  <a:gd name="T49" fmla="*/ 13 h 107"/>
                  <a:gd name="T50" fmla="*/ 189 w 227"/>
                  <a:gd name="T51" fmla="*/ 14 h 107"/>
                  <a:gd name="T52" fmla="*/ 189 w 227"/>
                  <a:gd name="T53" fmla="*/ 14 h 107"/>
                  <a:gd name="T54" fmla="*/ 187 w 227"/>
                  <a:gd name="T55" fmla="*/ 15 h 107"/>
                  <a:gd name="T56" fmla="*/ 187 w 227"/>
                  <a:gd name="T57" fmla="*/ 17 h 107"/>
                  <a:gd name="T58" fmla="*/ 187 w 227"/>
                  <a:gd name="T59" fmla="*/ 17 h 107"/>
                  <a:gd name="T60" fmla="*/ 189 w 227"/>
                  <a:gd name="T61" fmla="*/ 18 h 107"/>
                  <a:gd name="T62" fmla="*/ 194 w 227"/>
                  <a:gd name="T63" fmla="*/ 24 h 107"/>
                  <a:gd name="T64" fmla="*/ 114 w 227"/>
                  <a:gd name="T65" fmla="*/ 95 h 107"/>
                  <a:gd name="T66" fmla="*/ 40 w 227"/>
                  <a:gd name="T67" fmla="*/ 55 h 107"/>
                  <a:gd name="T68" fmla="*/ 40 w 227"/>
                  <a:gd name="T69" fmla="*/ 55 h 107"/>
                  <a:gd name="T70" fmla="*/ 36 w 227"/>
                  <a:gd name="T71" fmla="*/ 54 h 107"/>
                  <a:gd name="T72" fmla="*/ 33 w 227"/>
                  <a:gd name="T73" fmla="*/ 55 h 107"/>
                  <a:gd name="T74" fmla="*/ 3 w 227"/>
                  <a:gd name="T75" fmla="*/ 85 h 107"/>
                  <a:gd name="T76" fmla="*/ 3 w 227"/>
                  <a:gd name="T77" fmla="*/ 85 h 107"/>
                  <a:gd name="T78" fmla="*/ 2 w 227"/>
                  <a:gd name="T79" fmla="*/ 88 h 107"/>
                  <a:gd name="T80" fmla="*/ 0 w 227"/>
                  <a:gd name="T81" fmla="*/ 89 h 107"/>
                  <a:gd name="T82" fmla="*/ 2 w 227"/>
                  <a:gd name="T83" fmla="*/ 92 h 107"/>
                  <a:gd name="T84" fmla="*/ 2 w 227"/>
                  <a:gd name="T85" fmla="*/ 93 h 107"/>
                  <a:gd name="T86" fmla="*/ 2 w 227"/>
                  <a:gd name="T87" fmla="*/ 93 h 107"/>
                  <a:gd name="T88" fmla="*/ 4 w 227"/>
                  <a:gd name="T89" fmla="*/ 95 h 107"/>
                  <a:gd name="T90" fmla="*/ 6 w 227"/>
                  <a:gd name="T91" fmla="*/ 95 h 107"/>
                  <a:gd name="T92" fmla="*/ 8 w 227"/>
                  <a:gd name="T93" fmla="*/ 95 h 107"/>
                  <a:gd name="T94" fmla="*/ 10 w 227"/>
                  <a:gd name="T95" fmla="*/ 93 h 107"/>
                  <a:gd name="T96" fmla="*/ 10 w 227"/>
                  <a:gd name="T97" fmla="*/ 9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 h="107">
                    <a:moveTo>
                      <a:pt x="10" y="93"/>
                    </a:moveTo>
                    <a:lnTo>
                      <a:pt x="38" y="66"/>
                    </a:lnTo>
                    <a:lnTo>
                      <a:pt x="112" y="106"/>
                    </a:lnTo>
                    <a:lnTo>
                      <a:pt x="112" y="106"/>
                    </a:lnTo>
                    <a:lnTo>
                      <a:pt x="114" y="107"/>
                    </a:lnTo>
                    <a:lnTo>
                      <a:pt x="114" y="107"/>
                    </a:lnTo>
                    <a:lnTo>
                      <a:pt x="118" y="106"/>
                    </a:lnTo>
                    <a:lnTo>
                      <a:pt x="202" y="30"/>
                    </a:lnTo>
                    <a:lnTo>
                      <a:pt x="210" y="39"/>
                    </a:lnTo>
                    <a:lnTo>
                      <a:pt x="210" y="39"/>
                    </a:lnTo>
                    <a:lnTo>
                      <a:pt x="210" y="39"/>
                    </a:lnTo>
                    <a:lnTo>
                      <a:pt x="210" y="39"/>
                    </a:lnTo>
                    <a:lnTo>
                      <a:pt x="213" y="39"/>
                    </a:lnTo>
                    <a:lnTo>
                      <a:pt x="213" y="39"/>
                    </a:lnTo>
                    <a:lnTo>
                      <a:pt x="215" y="35"/>
                    </a:lnTo>
                    <a:lnTo>
                      <a:pt x="215" y="35"/>
                    </a:lnTo>
                    <a:lnTo>
                      <a:pt x="227" y="3"/>
                    </a:lnTo>
                    <a:lnTo>
                      <a:pt x="227" y="3"/>
                    </a:lnTo>
                    <a:lnTo>
                      <a:pt x="227" y="0"/>
                    </a:lnTo>
                    <a:lnTo>
                      <a:pt x="227" y="0"/>
                    </a:lnTo>
                    <a:lnTo>
                      <a:pt x="224" y="0"/>
                    </a:lnTo>
                    <a:lnTo>
                      <a:pt x="224" y="0"/>
                    </a:lnTo>
                    <a:lnTo>
                      <a:pt x="224" y="0"/>
                    </a:lnTo>
                    <a:lnTo>
                      <a:pt x="191" y="13"/>
                    </a:lnTo>
                    <a:lnTo>
                      <a:pt x="191" y="13"/>
                    </a:lnTo>
                    <a:lnTo>
                      <a:pt x="189" y="14"/>
                    </a:lnTo>
                    <a:lnTo>
                      <a:pt x="189" y="14"/>
                    </a:lnTo>
                    <a:lnTo>
                      <a:pt x="187" y="15"/>
                    </a:lnTo>
                    <a:lnTo>
                      <a:pt x="187" y="17"/>
                    </a:lnTo>
                    <a:lnTo>
                      <a:pt x="187" y="17"/>
                    </a:lnTo>
                    <a:lnTo>
                      <a:pt x="189" y="18"/>
                    </a:lnTo>
                    <a:lnTo>
                      <a:pt x="194" y="24"/>
                    </a:lnTo>
                    <a:lnTo>
                      <a:pt x="114" y="95"/>
                    </a:lnTo>
                    <a:lnTo>
                      <a:pt x="40" y="55"/>
                    </a:lnTo>
                    <a:lnTo>
                      <a:pt x="40" y="55"/>
                    </a:lnTo>
                    <a:lnTo>
                      <a:pt x="36" y="54"/>
                    </a:lnTo>
                    <a:lnTo>
                      <a:pt x="33" y="55"/>
                    </a:lnTo>
                    <a:lnTo>
                      <a:pt x="3" y="85"/>
                    </a:lnTo>
                    <a:lnTo>
                      <a:pt x="3" y="85"/>
                    </a:lnTo>
                    <a:lnTo>
                      <a:pt x="2" y="88"/>
                    </a:lnTo>
                    <a:lnTo>
                      <a:pt x="0" y="89"/>
                    </a:lnTo>
                    <a:lnTo>
                      <a:pt x="2" y="92"/>
                    </a:lnTo>
                    <a:lnTo>
                      <a:pt x="2" y="93"/>
                    </a:lnTo>
                    <a:lnTo>
                      <a:pt x="2" y="93"/>
                    </a:lnTo>
                    <a:lnTo>
                      <a:pt x="4" y="95"/>
                    </a:lnTo>
                    <a:lnTo>
                      <a:pt x="6" y="95"/>
                    </a:lnTo>
                    <a:lnTo>
                      <a:pt x="8" y="95"/>
                    </a:lnTo>
                    <a:lnTo>
                      <a:pt x="10" y="93"/>
                    </a:lnTo>
                    <a:lnTo>
                      <a:pt x="1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grpSp>
        <p:nvGrpSpPr>
          <p:cNvPr id="6150" name="组合 29"/>
          <p:cNvGrpSpPr>
            <a:grpSpLocks/>
          </p:cNvGrpSpPr>
          <p:nvPr/>
        </p:nvGrpSpPr>
        <p:grpSpPr bwMode="auto">
          <a:xfrm>
            <a:off x="7046913" y="1885950"/>
            <a:ext cx="1023937" cy="1023938"/>
            <a:chOff x="6760722" y="1750976"/>
            <a:chExt cx="1391055" cy="1391055"/>
          </a:xfrm>
        </p:grpSpPr>
        <p:sp>
          <p:nvSpPr>
            <p:cNvPr id="9" name="椭圆 8"/>
            <p:cNvSpPr/>
            <p:nvPr/>
          </p:nvSpPr>
          <p:spPr>
            <a:xfrm>
              <a:off x="6760722" y="1750976"/>
              <a:ext cx="1391055" cy="1391055"/>
            </a:xfrm>
            <a:prstGeom prst="ellipse">
              <a:avLst/>
            </a:prstGeom>
            <a:noFill/>
            <a:ln>
              <a:solidFill>
                <a:srgbClr val="2EB4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nvGrpSpPr>
            <p:cNvPr id="18" name="组合 17"/>
            <p:cNvGrpSpPr/>
            <p:nvPr/>
          </p:nvGrpSpPr>
          <p:grpSpPr>
            <a:xfrm>
              <a:off x="7195333" y="2205853"/>
              <a:ext cx="521831" cy="510240"/>
              <a:chOff x="6498312" y="5073901"/>
              <a:chExt cx="243589" cy="238178"/>
            </a:xfrm>
            <a:solidFill>
              <a:srgbClr val="2EB4FF"/>
            </a:solidFill>
          </p:grpSpPr>
          <p:sp>
            <p:nvSpPr>
              <p:cNvPr id="19" name="Freeform 394"/>
              <p:cNvSpPr>
                <a:spLocks/>
              </p:cNvSpPr>
              <p:nvPr/>
            </p:nvSpPr>
            <p:spPr bwMode="auto">
              <a:xfrm>
                <a:off x="6575899" y="5073901"/>
                <a:ext cx="88414" cy="106459"/>
              </a:xfrm>
              <a:custGeom>
                <a:avLst/>
                <a:gdLst>
                  <a:gd name="T0" fmla="*/ 41 w 98"/>
                  <a:gd name="T1" fmla="*/ 116 h 119"/>
                  <a:gd name="T2" fmla="*/ 41 w 98"/>
                  <a:gd name="T3" fmla="*/ 116 h 119"/>
                  <a:gd name="T4" fmla="*/ 44 w 98"/>
                  <a:gd name="T5" fmla="*/ 119 h 119"/>
                  <a:gd name="T6" fmla="*/ 46 w 98"/>
                  <a:gd name="T7" fmla="*/ 119 h 119"/>
                  <a:gd name="T8" fmla="*/ 46 w 98"/>
                  <a:gd name="T9" fmla="*/ 119 h 119"/>
                  <a:gd name="T10" fmla="*/ 46 w 98"/>
                  <a:gd name="T11" fmla="*/ 119 h 119"/>
                  <a:gd name="T12" fmla="*/ 46 w 98"/>
                  <a:gd name="T13" fmla="*/ 119 h 119"/>
                  <a:gd name="T14" fmla="*/ 49 w 98"/>
                  <a:gd name="T15" fmla="*/ 119 h 119"/>
                  <a:gd name="T16" fmla="*/ 52 w 98"/>
                  <a:gd name="T17" fmla="*/ 116 h 119"/>
                  <a:gd name="T18" fmla="*/ 97 w 98"/>
                  <a:gd name="T19" fmla="*/ 19 h 119"/>
                  <a:gd name="T20" fmla="*/ 97 w 98"/>
                  <a:gd name="T21" fmla="*/ 19 h 119"/>
                  <a:gd name="T22" fmla="*/ 98 w 98"/>
                  <a:gd name="T23" fmla="*/ 16 h 119"/>
                  <a:gd name="T24" fmla="*/ 97 w 98"/>
                  <a:gd name="T25" fmla="*/ 15 h 119"/>
                  <a:gd name="T26" fmla="*/ 97 w 98"/>
                  <a:gd name="T27" fmla="*/ 12 h 119"/>
                  <a:gd name="T28" fmla="*/ 94 w 98"/>
                  <a:gd name="T29" fmla="*/ 11 h 119"/>
                  <a:gd name="T30" fmla="*/ 94 w 98"/>
                  <a:gd name="T31" fmla="*/ 11 h 119"/>
                  <a:gd name="T32" fmla="*/ 83 w 98"/>
                  <a:gd name="T33" fmla="*/ 7 h 119"/>
                  <a:gd name="T34" fmla="*/ 71 w 98"/>
                  <a:gd name="T35" fmla="*/ 3 h 119"/>
                  <a:gd name="T36" fmla="*/ 59 w 98"/>
                  <a:gd name="T37" fmla="*/ 1 h 119"/>
                  <a:gd name="T38" fmla="*/ 46 w 98"/>
                  <a:gd name="T39" fmla="*/ 0 h 119"/>
                  <a:gd name="T40" fmla="*/ 46 w 98"/>
                  <a:gd name="T41" fmla="*/ 0 h 119"/>
                  <a:gd name="T42" fmla="*/ 36 w 98"/>
                  <a:gd name="T43" fmla="*/ 1 h 119"/>
                  <a:gd name="T44" fmla="*/ 25 w 98"/>
                  <a:gd name="T45" fmla="*/ 3 h 119"/>
                  <a:gd name="T46" fmla="*/ 14 w 98"/>
                  <a:gd name="T47" fmla="*/ 5 h 119"/>
                  <a:gd name="T48" fmla="*/ 4 w 98"/>
                  <a:gd name="T49" fmla="*/ 9 h 119"/>
                  <a:gd name="T50" fmla="*/ 4 w 98"/>
                  <a:gd name="T51" fmla="*/ 9 h 119"/>
                  <a:gd name="T52" fmla="*/ 1 w 98"/>
                  <a:gd name="T53" fmla="*/ 9 h 119"/>
                  <a:gd name="T54" fmla="*/ 0 w 98"/>
                  <a:gd name="T55" fmla="*/ 12 h 119"/>
                  <a:gd name="T56" fmla="*/ 0 w 98"/>
                  <a:gd name="T57" fmla="*/ 14 h 119"/>
                  <a:gd name="T58" fmla="*/ 0 w 98"/>
                  <a:gd name="T59" fmla="*/ 16 h 119"/>
                  <a:gd name="T60" fmla="*/ 0 w 98"/>
                  <a:gd name="T61" fmla="*/ 16 h 119"/>
                  <a:gd name="T62" fmla="*/ 41 w 98"/>
                  <a:gd name="T63" fmla="*/ 116 h 119"/>
                  <a:gd name="T64" fmla="*/ 41 w 98"/>
                  <a:gd name="T65" fmla="*/ 11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119">
                    <a:moveTo>
                      <a:pt x="41" y="116"/>
                    </a:moveTo>
                    <a:lnTo>
                      <a:pt x="41" y="116"/>
                    </a:lnTo>
                    <a:lnTo>
                      <a:pt x="44" y="119"/>
                    </a:lnTo>
                    <a:lnTo>
                      <a:pt x="46" y="119"/>
                    </a:lnTo>
                    <a:lnTo>
                      <a:pt x="46" y="119"/>
                    </a:lnTo>
                    <a:lnTo>
                      <a:pt x="46" y="119"/>
                    </a:lnTo>
                    <a:lnTo>
                      <a:pt x="46" y="119"/>
                    </a:lnTo>
                    <a:lnTo>
                      <a:pt x="49" y="119"/>
                    </a:lnTo>
                    <a:lnTo>
                      <a:pt x="52" y="116"/>
                    </a:lnTo>
                    <a:lnTo>
                      <a:pt x="97" y="19"/>
                    </a:lnTo>
                    <a:lnTo>
                      <a:pt x="97" y="19"/>
                    </a:lnTo>
                    <a:lnTo>
                      <a:pt x="98" y="16"/>
                    </a:lnTo>
                    <a:lnTo>
                      <a:pt x="97" y="15"/>
                    </a:lnTo>
                    <a:lnTo>
                      <a:pt x="97" y="12"/>
                    </a:lnTo>
                    <a:lnTo>
                      <a:pt x="94" y="11"/>
                    </a:lnTo>
                    <a:lnTo>
                      <a:pt x="94" y="11"/>
                    </a:lnTo>
                    <a:lnTo>
                      <a:pt x="83" y="7"/>
                    </a:lnTo>
                    <a:lnTo>
                      <a:pt x="71" y="3"/>
                    </a:lnTo>
                    <a:lnTo>
                      <a:pt x="59" y="1"/>
                    </a:lnTo>
                    <a:lnTo>
                      <a:pt x="46" y="0"/>
                    </a:lnTo>
                    <a:lnTo>
                      <a:pt x="46" y="0"/>
                    </a:lnTo>
                    <a:lnTo>
                      <a:pt x="36" y="1"/>
                    </a:lnTo>
                    <a:lnTo>
                      <a:pt x="25" y="3"/>
                    </a:lnTo>
                    <a:lnTo>
                      <a:pt x="14" y="5"/>
                    </a:lnTo>
                    <a:lnTo>
                      <a:pt x="4" y="9"/>
                    </a:lnTo>
                    <a:lnTo>
                      <a:pt x="4" y="9"/>
                    </a:lnTo>
                    <a:lnTo>
                      <a:pt x="1" y="9"/>
                    </a:lnTo>
                    <a:lnTo>
                      <a:pt x="0" y="12"/>
                    </a:lnTo>
                    <a:lnTo>
                      <a:pt x="0" y="14"/>
                    </a:lnTo>
                    <a:lnTo>
                      <a:pt x="0" y="16"/>
                    </a:lnTo>
                    <a:lnTo>
                      <a:pt x="0" y="16"/>
                    </a:lnTo>
                    <a:lnTo>
                      <a:pt x="41" y="116"/>
                    </a:lnTo>
                    <a:lnTo>
                      <a:pt x="41"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20" name="Freeform 395"/>
              <p:cNvSpPr>
                <a:spLocks/>
              </p:cNvSpPr>
              <p:nvPr/>
            </p:nvSpPr>
            <p:spPr bwMode="auto">
              <a:xfrm>
                <a:off x="6635443" y="5104575"/>
                <a:ext cx="106458" cy="140740"/>
              </a:xfrm>
              <a:custGeom>
                <a:avLst/>
                <a:gdLst>
                  <a:gd name="T0" fmla="*/ 55 w 119"/>
                  <a:gd name="T1" fmla="*/ 0 h 157"/>
                  <a:gd name="T2" fmla="*/ 55 w 119"/>
                  <a:gd name="T3" fmla="*/ 0 h 157"/>
                  <a:gd name="T4" fmla="*/ 52 w 119"/>
                  <a:gd name="T5" fmla="*/ 0 h 157"/>
                  <a:gd name="T6" fmla="*/ 50 w 119"/>
                  <a:gd name="T7" fmla="*/ 0 h 157"/>
                  <a:gd name="T8" fmla="*/ 50 w 119"/>
                  <a:gd name="T9" fmla="*/ 0 h 157"/>
                  <a:gd name="T10" fmla="*/ 48 w 119"/>
                  <a:gd name="T11" fmla="*/ 1 h 157"/>
                  <a:gd name="T12" fmla="*/ 46 w 119"/>
                  <a:gd name="T13" fmla="*/ 3 h 157"/>
                  <a:gd name="T14" fmla="*/ 1 w 119"/>
                  <a:gd name="T15" fmla="*/ 101 h 157"/>
                  <a:gd name="T16" fmla="*/ 1 w 119"/>
                  <a:gd name="T17" fmla="*/ 101 h 157"/>
                  <a:gd name="T18" fmla="*/ 0 w 119"/>
                  <a:gd name="T19" fmla="*/ 102 h 157"/>
                  <a:gd name="T20" fmla="*/ 1 w 119"/>
                  <a:gd name="T21" fmla="*/ 105 h 157"/>
                  <a:gd name="T22" fmla="*/ 1 w 119"/>
                  <a:gd name="T23" fmla="*/ 106 h 157"/>
                  <a:gd name="T24" fmla="*/ 3 w 119"/>
                  <a:gd name="T25" fmla="*/ 108 h 157"/>
                  <a:gd name="T26" fmla="*/ 100 w 119"/>
                  <a:gd name="T27" fmla="*/ 156 h 157"/>
                  <a:gd name="T28" fmla="*/ 100 w 119"/>
                  <a:gd name="T29" fmla="*/ 156 h 157"/>
                  <a:gd name="T30" fmla="*/ 102 w 119"/>
                  <a:gd name="T31" fmla="*/ 157 h 157"/>
                  <a:gd name="T32" fmla="*/ 102 w 119"/>
                  <a:gd name="T33" fmla="*/ 157 h 157"/>
                  <a:gd name="T34" fmla="*/ 105 w 119"/>
                  <a:gd name="T35" fmla="*/ 156 h 157"/>
                  <a:gd name="T36" fmla="*/ 106 w 119"/>
                  <a:gd name="T37" fmla="*/ 154 h 157"/>
                  <a:gd name="T38" fmla="*/ 106 w 119"/>
                  <a:gd name="T39" fmla="*/ 154 h 157"/>
                  <a:gd name="T40" fmla="*/ 112 w 119"/>
                  <a:gd name="T41" fmla="*/ 142 h 157"/>
                  <a:gd name="T42" fmla="*/ 116 w 119"/>
                  <a:gd name="T43" fmla="*/ 128 h 157"/>
                  <a:gd name="T44" fmla="*/ 119 w 119"/>
                  <a:gd name="T45" fmla="*/ 116 h 157"/>
                  <a:gd name="T46" fmla="*/ 119 w 119"/>
                  <a:gd name="T47" fmla="*/ 102 h 157"/>
                  <a:gd name="T48" fmla="*/ 119 w 119"/>
                  <a:gd name="T49" fmla="*/ 102 h 157"/>
                  <a:gd name="T50" fmla="*/ 117 w 119"/>
                  <a:gd name="T51" fmla="*/ 87 h 157"/>
                  <a:gd name="T52" fmla="*/ 115 w 119"/>
                  <a:gd name="T53" fmla="*/ 71 h 157"/>
                  <a:gd name="T54" fmla="*/ 109 w 119"/>
                  <a:gd name="T55" fmla="*/ 56 h 157"/>
                  <a:gd name="T56" fmla="*/ 101 w 119"/>
                  <a:gd name="T57" fmla="*/ 42 h 157"/>
                  <a:gd name="T58" fmla="*/ 91 w 119"/>
                  <a:gd name="T59" fmla="*/ 30 h 157"/>
                  <a:gd name="T60" fmla="*/ 80 w 119"/>
                  <a:gd name="T61" fmla="*/ 18 h 157"/>
                  <a:gd name="T62" fmla="*/ 68 w 119"/>
                  <a:gd name="T63" fmla="*/ 8 h 157"/>
                  <a:gd name="T64" fmla="*/ 55 w 119"/>
                  <a:gd name="T65" fmla="*/ 0 h 157"/>
                  <a:gd name="T66" fmla="*/ 55 w 119"/>
                  <a:gd name="T6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157">
                    <a:moveTo>
                      <a:pt x="55" y="0"/>
                    </a:moveTo>
                    <a:lnTo>
                      <a:pt x="55" y="0"/>
                    </a:lnTo>
                    <a:lnTo>
                      <a:pt x="52" y="0"/>
                    </a:lnTo>
                    <a:lnTo>
                      <a:pt x="50" y="0"/>
                    </a:lnTo>
                    <a:lnTo>
                      <a:pt x="50" y="0"/>
                    </a:lnTo>
                    <a:lnTo>
                      <a:pt x="48" y="1"/>
                    </a:lnTo>
                    <a:lnTo>
                      <a:pt x="46" y="3"/>
                    </a:lnTo>
                    <a:lnTo>
                      <a:pt x="1" y="101"/>
                    </a:lnTo>
                    <a:lnTo>
                      <a:pt x="1" y="101"/>
                    </a:lnTo>
                    <a:lnTo>
                      <a:pt x="0" y="102"/>
                    </a:lnTo>
                    <a:lnTo>
                      <a:pt x="1" y="105"/>
                    </a:lnTo>
                    <a:lnTo>
                      <a:pt x="1" y="106"/>
                    </a:lnTo>
                    <a:lnTo>
                      <a:pt x="3" y="108"/>
                    </a:lnTo>
                    <a:lnTo>
                      <a:pt x="100" y="156"/>
                    </a:lnTo>
                    <a:lnTo>
                      <a:pt x="100" y="156"/>
                    </a:lnTo>
                    <a:lnTo>
                      <a:pt x="102" y="157"/>
                    </a:lnTo>
                    <a:lnTo>
                      <a:pt x="102" y="157"/>
                    </a:lnTo>
                    <a:lnTo>
                      <a:pt x="105" y="156"/>
                    </a:lnTo>
                    <a:lnTo>
                      <a:pt x="106" y="154"/>
                    </a:lnTo>
                    <a:lnTo>
                      <a:pt x="106" y="154"/>
                    </a:lnTo>
                    <a:lnTo>
                      <a:pt x="112" y="142"/>
                    </a:lnTo>
                    <a:lnTo>
                      <a:pt x="116" y="128"/>
                    </a:lnTo>
                    <a:lnTo>
                      <a:pt x="119" y="116"/>
                    </a:lnTo>
                    <a:lnTo>
                      <a:pt x="119" y="102"/>
                    </a:lnTo>
                    <a:lnTo>
                      <a:pt x="119" y="102"/>
                    </a:lnTo>
                    <a:lnTo>
                      <a:pt x="117" y="87"/>
                    </a:lnTo>
                    <a:lnTo>
                      <a:pt x="115" y="71"/>
                    </a:lnTo>
                    <a:lnTo>
                      <a:pt x="109" y="56"/>
                    </a:lnTo>
                    <a:lnTo>
                      <a:pt x="101" y="42"/>
                    </a:lnTo>
                    <a:lnTo>
                      <a:pt x="91" y="30"/>
                    </a:lnTo>
                    <a:lnTo>
                      <a:pt x="80" y="18"/>
                    </a:lnTo>
                    <a:lnTo>
                      <a:pt x="68" y="8"/>
                    </a:lnTo>
                    <a:lnTo>
                      <a:pt x="55" y="0"/>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sp>
            <p:nvSpPr>
              <p:cNvPr id="21" name="Freeform 396"/>
              <p:cNvSpPr>
                <a:spLocks/>
              </p:cNvSpPr>
              <p:nvPr/>
            </p:nvSpPr>
            <p:spPr bwMode="auto">
              <a:xfrm>
                <a:off x="6498312" y="5115403"/>
                <a:ext cx="193068" cy="196676"/>
              </a:xfrm>
              <a:custGeom>
                <a:avLst/>
                <a:gdLst>
                  <a:gd name="T0" fmla="*/ 212 w 214"/>
                  <a:gd name="T1" fmla="*/ 148 h 217"/>
                  <a:gd name="T2" fmla="*/ 117 w 214"/>
                  <a:gd name="T3" fmla="*/ 101 h 217"/>
                  <a:gd name="T4" fmla="*/ 117 w 214"/>
                  <a:gd name="T5" fmla="*/ 101 h 217"/>
                  <a:gd name="T6" fmla="*/ 78 w 214"/>
                  <a:gd name="T7" fmla="*/ 3 h 217"/>
                  <a:gd name="T8" fmla="*/ 78 w 214"/>
                  <a:gd name="T9" fmla="*/ 3 h 217"/>
                  <a:gd name="T10" fmla="*/ 76 w 214"/>
                  <a:gd name="T11" fmla="*/ 2 h 217"/>
                  <a:gd name="T12" fmla="*/ 74 w 214"/>
                  <a:gd name="T13" fmla="*/ 0 h 217"/>
                  <a:gd name="T14" fmla="*/ 74 w 214"/>
                  <a:gd name="T15" fmla="*/ 0 h 217"/>
                  <a:gd name="T16" fmla="*/ 70 w 214"/>
                  <a:gd name="T17" fmla="*/ 0 h 217"/>
                  <a:gd name="T18" fmla="*/ 70 w 214"/>
                  <a:gd name="T19" fmla="*/ 0 h 217"/>
                  <a:gd name="T20" fmla="*/ 55 w 214"/>
                  <a:gd name="T21" fmla="*/ 9 h 217"/>
                  <a:gd name="T22" fmla="*/ 41 w 214"/>
                  <a:gd name="T23" fmla="*/ 18 h 217"/>
                  <a:gd name="T24" fmla="*/ 29 w 214"/>
                  <a:gd name="T25" fmla="*/ 29 h 217"/>
                  <a:gd name="T26" fmla="*/ 19 w 214"/>
                  <a:gd name="T27" fmla="*/ 43 h 217"/>
                  <a:gd name="T28" fmla="*/ 11 w 214"/>
                  <a:gd name="T29" fmla="*/ 56 h 217"/>
                  <a:gd name="T30" fmla="*/ 6 w 214"/>
                  <a:gd name="T31" fmla="*/ 71 h 217"/>
                  <a:gd name="T32" fmla="*/ 1 w 214"/>
                  <a:gd name="T33" fmla="*/ 88 h 217"/>
                  <a:gd name="T34" fmla="*/ 0 w 214"/>
                  <a:gd name="T35" fmla="*/ 105 h 217"/>
                  <a:gd name="T36" fmla="*/ 0 w 214"/>
                  <a:gd name="T37" fmla="*/ 105 h 217"/>
                  <a:gd name="T38" fmla="*/ 1 w 214"/>
                  <a:gd name="T39" fmla="*/ 116 h 217"/>
                  <a:gd name="T40" fmla="*/ 3 w 214"/>
                  <a:gd name="T41" fmla="*/ 127 h 217"/>
                  <a:gd name="T42" fmla="*/ 6 w 214"/>
                  <a:gd name="T43" fmla="*/ 138 h 217"/>
                  <a:gd name="T44" fmla="*/ 10 w 214"/>
                  <a:gd name="T45" fmla="*/ 149 h 217"/>
                  <a:gd name="T46" fmla="*/ 14 w 214"/>
                  <a:gd name="T47" fmla="*/ 159 h 217"/>
                  <a:gd name="T48" fmla="*/ 19 w 214"/>
                  <a:gd name="T49" fmla="*/ 168 h 217"/>
                  <a:gd name="T50" fmla="*/ 26 w 214"/>
                  <a:gd name="T51" fmla="*/ 176 h 217"/>
                  <a:gd name="T52" fmla="*/ 33 w 214"/>
                  <a:gd name="T53" fmla="*/ 185 h 217"/>
                  <a:gd name="T54" fmla="*/ 41 w 214"/>
                  <a:gd name="T55" fmla="*/ 191 h 217"/>
                  <a:gd name="T56" fmla="*/ 51 w 214"/>
                  <a:gd name="T57" fmla="*/ 198 h 217"/>
                  <a:gd name="T58" fmla="*/ 59 w 214"/>
                  <a:gd name="T59" fmla="*/ 204 h 217"/>
                  <a:gd name="T60" fmla="*/ 70 w 214"/>
                  <a:gd name="T61" fmla="*/ 209 h 217"/>
                  <a:gd name="T62" fmla="*/ 79 w 214"/>
                  <a:gd name="T63" fmla="*/ 213 h 217"/>
                  <a:gd name="T64" fmla="*/ 90 w 214"/>
                  <a:gd name="T65" fmla="*/ 216 h 217"/>
                  <a:gd name="T66" fmla="*/ 101 w 214"/>
                  <a:gd name="T67" fmla="*/ 217 h 217"/>
                  <a:gd name="T68" fmla="*/ 113 w 214"/>
                  <a:gd name="T69" fmla="*/ 217 h 217"/>
                  <a:gd name="T70" fmla="*/ 113 w 214"/>
                  <a:gd name="T71" fmla="*/ 217 h 217"/>
                  <a:gd name="T72" fmla="*/ 130 w 214"/>
                  <a:gd name="T73" fmla="*/ 217 h 217"/>
                  <a:gd name="T74" fmla="*/ 145 w 214"/>
                  <a:gd name="T75" fmla="*/ 213 h 217"/>
                  <a:gd name="T76" fmla="*/ 158 w 214"/>
                  <a:gd name="T77" fmla="*/ 208 h 217"/>
                  <a:gd name="T78" fmla="*/ 172 w 214"/>
                  <a:gd name="T79" fmla="*/ 201 h 217"/>
                  <a:gd name="T80" fmla="*/ 184 w 214"/>
                  <a:gd name="T81" fmla="*/ 193 h 217"/>
                  <a:gd name="T82" fmla="*/ 197 w 214"/>
                  <a:gd name="T83" fmla="*/ 182 h 217"/>
                  <a:gd name="T84" fmla="*/ 206 w 214"/>
                  <a:gd name="T85" fmla="*/ 170 h 217"/>
                  <a:gd name="T86" fmla="*/ 214 w 214"/>
                  <a:gd name="T87" fmla="*/ 156 h 217"/>
                  <a:gd name="T88" fmla="*/ 214 w 214"/>
                  <a:gd name="T89" fmla="*/ 156 h 217"/>
                  <a:gd name="T90" fmla="*/ 214 w 214"/>
                  <a:gd name="T91" fmla="*/ 152 h 217"/>
                  <a:gd name="T92" fmla="*/ 214 w 214"/>
                  <a:gd name="T93" fmla="*/ 152 h 217"/>
                  <a:gd name="T94" fmla="*/ 213 w 214"/>
                  <a:gd name="T95" fmla="*/ 149 h 217"/>
                  <a:gd name="T96" fmla="*/ 212 w 214"/>
                  <a:gd name="T97" fmla="*/ 148 h 217"/>
                  <a:gd name="T98" fmla="*/ 212 w 214"/>
                  <a:gd name="T99" fmla="*/ 14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217">
                    <a:moveTo>
                      <a:pt x="212" y="148"/>
                    </a:moveTo>
                    <a:lnTo>
                      <a:pt x="117" y="101"/>
                    </a:lnTo>
                    <a:lnTo>
                      <a:pt x="117" y="101"/>
                    </a:lnTo>
                    <a:lnTo>
                      <a:pt x="78" y="3"/>
                    </a:lnTo>
                    <a:lnTo>
                      <a:pt x="78" y="3"/>
                    </a:lnTo>
                    <a:lnTo>
                      <a:pt x="76" y="2"/>
                    </a:lnTo>
                    <a:lnTo>
                      <a:pt x="74" y="0"/>
                    </a:lnTo>
                    <a:lnTo>
                      <a:pt x="74" y="0"/>
                    </a:lnTo>
                    <a:lnTo>
                      <a:pt x="70" y="0"/>
                    </a:lnTo>
                    <a:lnTo>
                      <a:pt x="70" y="0"/>
                    </a:lnTo>
                    <a:lnTo>
                      <a:pt x="55" y="9"/>
                    </a:lnTo>
                    <a:lnTo>
                      <a:pt x="41" y="18"/>
                    </a:lnTo>
                    <a:lnTo>
                      <a:pt x="29" y="29"/>
                    </a:lnTo>
                    <a:lnTo>
                      <a:pt x="19" y="43"/>
                    </a:lnTo>
                    <a:lnTo>
                      <a:pt x="11" y="56"/>
                    </a:lnTo>
                    <a:lnTo>
                      <a:pt x="6" y="71"/>
                    </a:lnTo>
                    <a:lnTo>
                      <a:pt x="1" y="88"/>
                    </a:lnTo>
                    <a:lnTo>
                      <a:pt x="0" y="105"/>
                    </a:lnTo>
                    <a:lnTo>
                      <a:pt x="0" y="105"/>
                    </a:lnTo>
                    <a:lnTo>
                      <a:pt x="1" y="116"/>
                    </a:lnTo>
                    <a:lnTo>
                      <a:pt x="3" y="127"/>
                    </a:lnTo>
                    <a:lnTo>
                      <a:pt x="6" y="138"/>
                    </a:lnTo>
                    <a:lnTo>
                      <a:pt x="10" y="149"/>
                    </a:lnTo>
                    <a:lnTo>
                      <a:pt x="14" y="159"/>
                    </a:lnTo>
                    <a:lnTo>
                      <a:pt x="19" y="168"/>
                    </a:lnTo>
                    <a:lnTo>
                      <a:pt x="26" y="176"/>
                    </a:lnTo>
                    <a:lnTo>
                      <a:pt x="33" y="185"/>
                    </a:lnTo>
                    <a:lnTo>
                      <a:pt x="41" y="191"/>
                    </a:lnTo>
                    <a:lnTo>
                      <a:pt x="51" y="198"/>
                    </a:lnTo>
                    <a:lnTo>
                      <a:pt x="59" y="204"/>
                    </a:lnTo>
                    <a:lnTo>
                      <a:pt x="70" y="209"/>
                    </a:lnTo>
                    <a:lnTo>
                      <a:pt x="79" y="213"/>
                    </a:lnTo>
                    <a:lnTo>
                      <a:pt x="90" y="216"/>
                    </a:lnTo>
                    <a:lnTo>
                      <a:pt x="101" y="217"/>
                    </a:lnTo>
                    <a:lnTo>
                      <a:pt x="113" y="217"/>
                    </a:lnTo>
                    <a:lnTo>
                      <a:pt x="113" y="217"/>
                    </a:lnTo>
                    <a:lnTo>
                      <a:pt x="130" y="217"/>
                    </a:lnTo>
                    <a:lnTo>
                      <a:pt x="145" y="213"/>
                    </a:lnTo>
                    <a:lnTo>
                      <a:pt x="158" y="208"/>
                    </a:lnTo>
                    <a:lnTo>
                      <a:pt x="172" y="201"/>
                    </a:lnTo>
                    <a:lnTo>
                      <a:pt x="184" y="193"/>
                    </a:lnTo>
                    <a:lnTo>
                      <a:pt x="197" y="182"/>
                    </a:lnTo>
                    <a:lnTo>
                      <a:pt x="206" y="170"/>
                    </a:lnTo>
                    <a:lnTo>
                      <a:pt x="214" y="156"/>
                    </a:lnTo>
                    <a:lnTo>
                      <a:pt x="214" y="156"/>
                    </a:lnTo>
                    <a:lnTo>
                      <a:pt x="214" y="152"/>
                    </a:lnTo>
                    <a:lnTo>
                      <a:pt x="214" y="152"/>
                    </a:lnTo>
                    <a:lnTo>
                      <a:pt x="213" y="149"/>
                    </a:lnTo>
                    <a:lnTo>
                      <a:pt x="212" y="148"/>
                    </a:lnTo>
                    <a:lnTo>
                      <a:pt x="212"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sp>
        <p:nvSpPr>
          <p:cNvPr id="6151" name="文本框 8"/>
          <p:cNvSpPr txBox="1">
            <a:spLocks noChangeArrowheads="1"/>
          </p:cNvSpPr>
          <p:nvPr/>
        </p:nvSpPr>
        <p:spPr bwMode="auto">
          <a:xfrm>
            <a:off x="982663" y="3094038"/>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chemeClr val="bg1"/>
                </a:solidFill>
                <a:latin typeface="方正兰亭黑_GBK" pitchFamily="2" charset="-122"/>
                <a:ea typeface="方正兰亭黑_GBK" pitchFamily="2" charset="-122"/>
              </a:rPr>
              <a:t>项目简介</a:t>
            </a:r>
          </a:p>
        </p:txBody>
      </p:sp>
      <p:sp>
        <p:nvSpPr>
          <p:cNvPr id="6152" name="文本框 9"/>
          <p:cNvSpPr txBox="1">
            <a:spLocks noChangeArrowheads="1"/>
          </p:cNvSpPr>
          <p:nvPr/>
        </p:nvSpPr>
        <p:spPr bwMode="auto">
          <a:xfrm>
            <a:off x="3003550" y="3125788"/>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chemeClr val="bg1"/>
                </a:solidFill>
                <a:latin typeface="方正兰亭黑_GBK" pitchFamily="2" charset="-122"/>
                <a:ea typeface="方正兰亭黑_GBK" pitchFamily="2" charset="-122"/>
              </a:rPr>
              <a:t>项目计划</a:t>
            </a:r>
          </a:p>
        </p:txBody>
      </p:sp>
      <p:sp>
        <p:nvSpPr>
          <p:cNvPr id="6153" name="文本框 10"/>
          <p:cNvSpPr txBox="1">
            <a:spLocks noChangeArrowheads="1"/>
          </p:cNvSpPr>
          <p:nvPr/>
        </p:nvSpPr>
        <p:spPr bwMode="auto">
          <a:xfrm>
            <a:off x="5048250" y="3125788"/>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chemeClr val="bg1"/>
                </a:solidFill>
                <a:latin typeface="方正兰亭黑_GBK" pitchFamily="2" charset="-122"/>
                <a:ea typeface="方正兰亭黑_GBK" pitchFamily="2" charset="-122"/>
              </a:rPr>
              <a:t>市场分析</a:t>
            </a:r>
          </a:p>
        </p:txBody>
      </p:sp>
      <p:sp>
        <p:nvSpPr>
          <p:cNvPr id="6154" name="文本框 11"/>
          <p:cNvSpPr txBox="1">
            <a:spLocks noChangeArrowheads="1"/>
          </p:cNvSpPr>
          <p:nvPr/>
        </p:nvSpPr>
        <p:spPr bwMode="auto">
          <a:xfrm>
            <a:off x="7046913" y="3108325"/>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chemeClr val="bg1"/>
                </a:solidFill>
                <a:latin typeface="方正兰亭黑_GBK" pitchFamily="2" charset="-122"/>
                <a:ea typeface="方正兰亭黑_GBK" pitchFamily="2" charset="-122"/>
              </a:rPr>
              <a:t>投资回报</a:t>
            </a:r>
          </a:p>
        </p:txBody>
      </p:sp>
      <p:sp>
        <p:nvSpPr>
          <p:cNvPr id="6155" name="文本框 8"/>
          <p:cNvSpPr txBox="1">
            <a:spLocks noChangeArrowheads="1"/>
          </p:cNvSpPr>
          <p:nvPr/>
        </p:nvSpPr>
        <p:spPr bwMode="auto">
          <a:xfrm>
            <a:off x="4105275" y="1228725"/>
            <a:ext cx="1006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2800" b="1">
                <a:solidFill>
                  <a:srgbClr val="137EEC"/>
                </a:solidFill>
                <a:latin typeface="方正兰亭黑_GBK" pitchFamily="2" charset="-122"/>
                <a:ea typeface="方正兰亭黑_GBK" pitchFamily="2" charset="-122"/>
              </a:rPr>
              <a:t>目 录</a:t>
            </a:r>
          </a:p>
        </p:txBody>
      </p:sp>
    </p:spTree>
  </p:cSld>
  <p:clrMapOvr>
    <a:masterClrMapping/>
  </p:clrMapOvr>
  <p:transition spd="slow">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32213" y="1674813"/>
            <a:ext cx="1679575"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文本框 7"/>
          <p:cNvSpPr txBox="1">
            <a:spLocks noChangeArrowheads="1"/>
          </p:cNvSpPr>
          <p:nvPr/>
        </p:nvSpPr>
        <p:spPr bwMode="auto">
          <a:xfrm>
            <a:off x="3571875" y="2747963"/>
            <a:ext cx="2038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itchFamily="34" charset="0"/>
                <a:ea typeface="宋体" pitchFamily="2" charset="-122"/>
              </a:defRPr>
            </a:lvl1pPr>
            <a:lvl2pPr marL="742950" indent="-285750" defTabSz="514350">
              <a:defRPr sz="1300">
                <a:solidFill>
                  <a:schemeClr val="tx1"/>
                </a:solidFill>
                <a:latin typeface="Calibri" pitchFamily="34" charset="0"/>
                <a:ea typeface="宋体" pitchFamily="2" charset="-122"/>
              </a:defRPr>
            </a:lvl2pPr>
            <a:lvl3pPr marL="1143000" indent="-228600" defTabSz="514350">
              <a:defRPr sz="1300">
                <a:solidFill>
                  <a:schemeClr val="tx1"/>
                </a:solidFill>
                <a:latin typeface="Calibri" pitchFamily="34" charset="0"/>
                <a:ea typeface="宋体" pitchFamily="2" charset="-122"/>
              </a:defRPr>
            </a:lvl3pPr>
            <a:lvl4pPr marL="1600200" indent="-228600" defTabSz="514350">
              <a:defRPr sz="1300">
                <a:solidFill>
                  <a:schemeClr val="tx1"/>
                </a:solidFill>
                <a:latin typeface="Calibri" pitchFamily="34" charset="0"/>
                <a:ea typeface="宋体" pitchFamily="2" charset="-122"/>
              </a:defRPr>
            </a:lvl4pPr>
            <a:lvl5pPr marL="2057400" indent="-228600" defTabSz="514350">
              <a:defRPr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3600" b="1">
                <a:solidFill>
                  <a:srgbClr val="FFFFFF"/>
                </a:solidFill>
                <a:latin typeface="方正兰亭黑_GBK" pitchFamily="2" charset="-122"/>
                <a:ea typeface="方正兰亭黑_GBK" pitchFamily="2" charset="-122"/>
              </a:rPr>
              <a:t>感谢观看</a:t>
            </a:r>
          </a:p>
        </p:txBody>
      </p:sp>
      <p:sp>
        <p:nvSpPr>
          <p:cNvPr id="24580" name="文本框 9"/>
          <p:cNvSpPr txBox="1">
            <a:spLocks noChangeArrowheads="1"/>
          </p:cNvSpPr>
          <p:nvPr/>
        </p:nvSpPr>
        <p:spPr bwMode="auto">
          <a:xfrm>
            <a:off x="3532188" y="3467100"/>
            <a:ext cx="2216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400" b="1">
                <a:solidFill>
                  <a:srgbClr val="FFFFFF"/>
                </a:solidFill>
                <a:latin typeface="方正兰亭黑_GBK" pitchFamily="2" charset="-122"/>
                <a:ea typeface="方正兰亭黑_GBK" pitchFamily="2" charset="-122"/>
              </a:rPr>
              <a:t>Thank you for watching</a:t>
            </a:r>
            <a:endParaRPr lang="zh-CN" altLang="en-US" sz="1400" b="1">
              <a:solidFill>
                <a:srgbClr val="FFFFFF"/>
              </a:solidFill>
              <a:latin typeface="方正兰亭黑_GBK" pitchFamily="2" charset="-122"/>
              <a:ea typeface="方正兰亭黑_GBK" pitchFamily="2" charset="-122"/>
            </a:endParaRPr>
          </a:p>
        </p:txBody>
      </p:sp>
      <p:cxnSp>
        <p:nvCxnSpPr>
          <p:cNvPr id="18" name="直接连接符 17"/>
          <p:cNvCxnSpPr/>
          <p:nvPr/>
        </p:nvCxnSpPr>
        <p:spPr>
          <a:xfrm>
            <a:off x="3722688" y="3394075"/>
            <a:ext cx="18351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582" name="Freeform 54"/>
          <p:cNvSpPr>
            <a:spLocks noEditPoints="1"/>
          </p:cNvSpPr>
          <p:nvPr/>
        </p:nvSpPr>
        <p:spPr bwMode="auto">
          <a:xfrm>
            <a:off x="1439863" y="4648200"/>
            <a:ext cx="131762" cy="244475"/>
          </a:xfrm>
          <a:custGeom>
            <a:avLst/>
            <a:gdLst>
              <a:gd name="T0" fmla="*/ 2147483647 w 144"/>
              <a:gd name="T1" fmla="*/ 0 h 270"/>
              <a:gd name="T2" fmla="*/ 2147483647 w 144"/>
              <a:gd name="T3" fmla="*/ 0 h 270"/>
              <a:gd name="T4" fmla="*/ 2147483647 w 144"/>
              <a:gd name="T5" fmla="*/ 2147483647 h 270"/>
              <a:gd name="T6" fmla="*/ 2147483647 w 144"/>
              <a:gd name="T7" fmla="*/ 2147483647 h 270"/>
              <a:gd name="T8" fmla="*/ 2147483647 w 144"/>
              <a:gd name="T9" fmla="*/ 2147483647 h 270"/>
              <a:gd name="T10" fmla="*/ 0 w 144"/>
              <a:gd name="T11" fmla="*/ 2147483647 h 270"/>
              <a:gd name="T12" fmla="*/ 2147483647 w 144"/>
              <a:gd name="T13" fmla="*/ 2147483647 h 270"/>
              <a:gd name="T14" fmla="*/ 2147483647 w 144"/>
              <a:gd name="T15" fmla="*/ 2147483647 h 270"/>
              <a:gd name="T16" fmla="*/ 2147483647 w 144"/>
              <a:gd name="T17" fmla="*/ 2147483647 h 270"/>
              <a:gd name="T18" fmla="*/ 2147483647 w 144"/>
              <a:gd name="T19" fmla="*/ 2147483647 h 270"/>
              <a:gd name="T20" fmla="*/ 2147483647 w 144"/>
              <a:gd name="T21" fmla="*/ 2147483647 h 270"/>
              <a:gd name="T22" fmla="*/ 2147483647 w 144"/>
              <a:gd name="T23" fmla="*/ 2147483647 h 270"/>
              <a:gd name="T24" fmla="*/ 2147483647 w 144"/>
              <a:gd name="T25" fmla="*/ 2147483647 h 270"/>
              <a:gd name="T26" fmla="*/ 2147483647 w 144"/>
              <a:gd name="T27" fmla="*/ 2147483647 h 270"/>
              <a:gd name="T28" fmla="*/ 2147483647 w 144"/>
              <a:gd name="T29" fmla="*/ 2147483647 h 270"/>
              <a:gd name="T30" fmla="*/ 2147483647 w 144"/>
              <a:gd name="T31" fmla="*/ 2147483647 h 270"/>
              <a:gd name="T32" fmla="*/ 2147483647 w 144"/>
              <a:gd name="T33" fmla="*/ 2147483647 h 270"/>
              <a:gd name="T34" fmla="*/ 2147483647 w 144"/>
              <a:gd name="T35" fmla="*/ 2147483647 h 270"/>
              <a:gd name="T36" fmla="*/ 2147483647 w 144"/>
              <a:gd name="T37" fmla="*/ 2147483647 h 270"/>
              <a:gd name="T38" fmla="*/ 2147483647 w 144"/>
              <a:gd name="T39" fmla="*/ 0 h 270"/>
              <a:gd name="T40" fmla="*/ 2147483647 w 144"/>
              <a:gd name="T41" fmla="*/ 0 h 270"/>
              <a:gd name="T42" fmla="*/ 2147483647 w 144"/>
              <a:gd name="T43" fmla="*/ 2147483647 h 270"/>
              <a:gd name="T44" fmla="*/ 2147483647 w 144"/>
              <a:gd name="T45" fmla="*/ 2147483647 h 270"/>
              <a:gd name="T46" fmla="*/ 2147483647 w 144"/>
              <a:gd name="T47" fmla="*/ 2147483647 h 270"/>
              <a:gd name="T48" fmla="*/ 2147483647 w 144"/>
              <a:gd name="T49" fmla="*/ 2147483647 h 270"/>
              <a:gd name="T50" fmla="*/ 2147483647 w 144"/>
              <a:gd name="T51" fmla="*/ 2147483647 h 270"/>
              <a:gd name="T52" fmla="*/ 2147483647 w 144"/>
              <a:gd name="T53" fmla="*/ 2147483647 h 270"/>
              <a:gd name="T54" fmla="*/ 2147483647 w 144"/>
              <a:gd name="T55" fmla="*/ 2147483647 h 270"/>
              <a:gd name="T56" fmla="*/ 2147483647 w 144"/>
              <a:gd name="T57" fmla="*/ 2147483647 h 270"/>
              <a:gd name="T58" fmla="*/ 2147483647 w 144"/>
              <a:gd name="T59" fmla="*/ 2147483647 h 270"/>
              <a:gd name="T60" fmla="*/ 2147483647 w 144"/>
              <a:gd name="T61" fmla="*/ 2147483647 h 270"/>
              <a:gd name="T62" fmla="*/ 2147483647 w 144"/>
              <a:gd name="T63" fmla="*/ 2147483647 h 270"/>
              <a:gd name="T64" fmla="*/ 2147483647 w 144"/>
              <a:gd name="T65" fmla="*/ 2147483647 h 270"/>
              <a:gd name="T66" fmla="*/ 2147483647 w 144"/>
              <a:gd name="T67" fmla="*/ 2147483647 h 270"/>
              <a:gd name="T68" fmla="*/ 2147483647 w 144"/>
              <a:gd name="T69" fmla="*/ 2147483647 h 270"/>
              <a:gd name="T70" fmla="*/ 2147483647 w 144"/>
              <a:gd name="T71" fmla="*/ 2147483647 h 270"/>
              <a:gd name="T72" fmla="*/ 2147483647 w 144"/>
              <a:gd name="T73" fmla="*/ 2147483647 h 270"/>
              <a:gd name="T74" fmla="*/ 2147483647 w 144"/>
              <a:gd name="T75" fmla="*/ 2147483647 h 270"/>
              <a:gd name="T76" fmla="*/ 2147483647 w 144"/>
              <a:gd name="T77" fmla="*/ 2147483647 h 270"/>
              <a:gd name="T78" fmla="*/ 2147483647 w 144"/>
              <a:gd name="T79" fmla="*/ 2147483647 h 270"/>
              <a:gd name="T80" fmla="*/ 2147483647 w 144"/>
              <a:gd name="T81" fmla="*/ 2147483647 h 270"/>
              <a:gd name="T82" fmla="*/ 2147483647 w 144"/>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4" h="270">
                <a:moveTo>
                  <a:pt x="122" y="0"/>
                </a:moveTo>
                <a:lnTo>
                  <a:pt x="23" y="0"/>
                </a:lnTo>
                <a:lnTo>
                  <a:pt x="19" y="0"/>
                </a:lnTo>
                <a:lnTo>
                  <a:pt x="13" y="1"/>
                </a:lnTo>
                <a:lnTo>
                  <a:pt x="11" y="3"/>
                </a:lnTo>
                <a:lnTo>
                  <a:pt x="6" y="5"/>
                </a:lnTo>
                <a:lnTo>
                  <a:pt x="4" y="9"/>
                </a:lnTo>
                <a:lnTo>
                  <a:pt x="2" y="13"/>
                </a:lnTo>
                <a:lnTo>
                  <a:pt x="1" y="18"/>
                </a:lnTo>
                <a:lnTo>
                  <a:pt x="0" y="22"/>
                </a:lnTo>
                <a:lnTo>
                  <a:pt x="0" y="248"/>
                </a:lnTo>
                <a:lnTo>
                  <a:pt x="1" y="252"/>
                </a:lnTo>
                <a:lnTo>
                  <a:pt x="2" y="256"/>
                </a:lnTo>
                <a:lnTo>
                  <a:pt x="4" y="260"/>
                </a:lnTo>
                <a:lnTo>
                  <a:pt x="6" y="263"/>
                </a:lnTo>
                <a:lnTo>
                  <a:pt x="11" y="266"/>
                </a:lnTo>
                <a:lnTo>
                  <a:pt x="13" y="269"/>
                </a:lnTo>
                <a:lnTo>
                  <a:pt x="19" y="270"/>
                </a:lnTo>
                <a:lnTo>
                  <a:pt x="23"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18"/>
                </a:lnTo>
                <a:lnTo>
                  <a:pt x="143" y="13"/>
                </a:lnTo>
                <a:lnTo>
                  <a:pt x="140" y="9"/>
                </a:lnTo>
                <a:lnTo>
                  <a:pt x="137" y="5"/>
                </a:lnTo>
                <a:lnTo>
                  <a:pt x="135" y="3"/>
                </a:lnTo>
                <a:lnTo>
                  <a:pt x="131" y="1"/>
                </a:lnTo>
                <a:lnTo>
                  <a:pt x="127" y="0"/>
                </a:lnTo>
                <a:lnTo>
                  <a:pt x="122" y="0"/>
                </a:lnTo>
                <a:close/>
                <a:moveTo>
                  <a:pt x="58" y="18"/>
                </a:moveTo>
                <a:lnTo>
                  <a:pt x="86" y="18"/>
                </a:lnTo>
                <a:lnTo>
                  <a:pt x="90" y="19"/>
                </a:lnTo>
                <a:lnTo>
                  <a:pt x="90" y="22"/>
                </a:lnTo>
                <a:lnTo>
                  <a:pt x="90" y="24"/>
                </a:lnTo>
                <a:lnTo>
                  <a:pt x="86" y="26"/>
                </a:lnTo>
                <a:lnTo>
                  <a:pt x="58" y="26"/>
                </a:lnTo>
                <a:lnTo>
                  <a:pt x="56" y="24"/>
                </a:lnTo>
                <a:lnTo>
                  <a:pt x="54" y="22"/>
                </a:lnTo>
                <a:lnTo>
                  <a:pt x="56" y="19"/>
                </a:lnTo>
                <a:lnTo>
                  <a:pt x="58" y="18"/>
                </a:lnTo>
                <a:close/>
                <a:moveTo>
                  <a:pt x="72" y="262"/>
                </a:moveTo>
                <a:lnTo>
                  <a:pt x="72" y="262"/>
                </a:lnTo>
                <a:lnTo>
                  <a:pt x="66" y="260"/>
                </a:lnTo>
                <a:lnTo>
                  <a:pt x="62" y="258"/>
                </a:lnTo>
                <a:lnTo>
                  <a:pt x="60" y="252"/>
                </a:lnTo>
                <a:lnTo>
                  <a:pt x="58" y="248"/>
                </a:lnTo>
                <a:lnTo>
                  <a:pt x="60" y="243"/>
                </a:lnTo>
                <a:lnTo>
                  <a:pt x="62" y="239"/>
                </a:lnTo>
                <a:lnTo>
                  <a:pt x="66" y="234"/>
                </a:lnTo>
                <a:lnTo>
                  <a:pt x="72" y="234"/>
                </a:lnTo>
                <a:lnTo>
                  <a:pt x="77" y="234"/>
                </a:lnTo>
                <a:lnTo>
                  <a:pt x="81" y="239"/>
                </a:lnTo>
                <a:lnTo>
                  <a:pt x="84" y="243"/>
                </a:lnTo>
                <a:lnTo>
                  <a:pt x="86" y="248"/>
                </a:lnTo>
                <a:lnTo>
                  <a:pt x="84" y="252"/>
                </a:lnTo>
                <a:lnTo>
                  <a:pt x="81" y="258"/>
                </a:lnTo>
                <a:lnTo>
                  <a:pt x="77" y="260"/>
                </a:lnTo>
                <a:lnTo>
                  <a:pt x="72" y="262"/>
                </a:lnTo>
                <a:close/>
                <a:moveTo>
                  <a:pt x="136" y="225"/>
                </a:moveTo>
                <a:lnTo>
                  <a:pt x="9" y="225"/>
                </a:lnTo>
                <a:lnTo>
                  <a:pt x="9" y="45"/>
                </a:lnTo>
                <a:lnTo>
                  <a:pt x="136" y="45"/>
                </a:lnTo>
                <a:lnTo>
                  <a:pt x="136" y="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矩形 9"/>
          <p:cNvSpPr/>
          <p:nvPr/>
        </p:nvSpPr>
        <p:spPr>
          <a:xfrm>
            <a:off x="1571625" y="4643438"/>
            <a:ext cx="1165225" cy="254000"/>
          </a:xfrm>
          <a:prstGeom prst="rect">
            <a:avLst/>
          </a:prstGeom>
        </p:spPr>
        <p:txBody>
          <a:bodyPr wrap="none">
            <a:spAutoFit/>
          </a:bodyPr>
          <a:lstStyle/>
          <a:p>
            <a:pPr eaLnBrk="1" fontAlgn="auto" hangingPunct="1">
              <a:spcBef>
                <a:spcPts val="0"/>
              </a:spcBef>
              <a:spcAft>
                <a:spcPts val="0"/>
              </a:spcAft>
              <a:defRPr/>
            </a:pPr>
            <a:r>
              <a:rPr lang="en-US" altLang="zh-CN" sz="1050">
                <a:solidFill>
                  <a:schemeClr val="bg1"/>
                </a:solidFill>
                <a:latin typeface="方正兰亭黑_GBK" panose="02000000000000000000" pitchFamily="2" charset="-122"/>
                <a:ea typeface="方正兰亭黑_GBK" panose="02000000000000000000" pitchFamily="2" charset="-122"/>
              </a:rPr>
              <a:t>135#########</a:t>
            </a:r>
            <a:endParaRPr lang="zh-CN" altLang="en-US" sz="900">
              <a:solidFill>
                <a:schemeClr val="bg1"/>
              </a:solidFill>
              <a:latin typeface="方正兰亭黑_GBK" panose="02000000000000000000" pitchFamily="2" charset="-122"/>
              <a:ea typeface="方正兰亭黑_GBK" panose="02000000000000000000" pitchFamily="2" charset="-122"/>
            </a:endParaRPr>
          </a:p>
        </p:txBody>
      </p:sp>
      <p:sp>
        <p:nvSpPr>
          <p:cNvPr id="11" name="矩形 10"/>
          <p:cNvSpPr/>
          <p:nvPr/>
        </p:nvSpPr>
        <p:spPr>
          <a:xfrm>
            <a:off x="3209925" y="4616450"/>
            <a:ext cx="1763713" cy="254000"/>
          </a:xfrm>
          <a:prstGeom prst="rect">
            <a:avLst/>
          </a:prstGeom>
        </p:spPr>
        <p:txBody>
          <a:bodyPr wrap="none">
            <a:spAutoFit/>
          </a:bodyPr>
          <a:lstStyle/>
          <a:p>
            <a:pPr eaLnBrk="1" fontAlgn="auto" hangingPunct="1">
              <a:spcBef>
                <a:spcPts val="0"/>
              </a:spcBef>
              <a:spcAft>
                <a:spcPts val="0"/>
              </a:spcAft>
              <a:defRPr/>
            </a:pPr>
            <a:r>
              <a:rPr lang="en-US" altLang="zh-CN" sz="1050">
                <a:solidFill>
                  <a:schemeClr val="bg1"/>
                </a:solidFill>
                <a:latin typeface="方正兰亭黑_GBK" panose="02000000000000000000" pitchFamily="2" charset="-122"/>
                <a:ea typeface="方正兰亭黑_GBK" panose="02000000000000000000" pitchFamily="2" charset="-122"/>
              </a:rPr>
              <a:t>Wwww#####@163.com</a:t>
            </a:r>
            <a:endParaRPr lang="zh-CN" altLang="en-US" sz="900">
              <a:solidFill>
                <a:schemeClr val="bg1"/>
              </a:solidFill>
              <a:latin typeface="方正兰亭黑_GBK" panose="02000000000000000000" pitchFamily="2" charset="-122"/>
              <a:ea typeface="方正兰亭黑_GBK" panose="02000000000000000000" pitchFamily="2" charset="-122"/>
            </a:endParaRPr>
          </a:p>
        </p:txBody>
      </p:sp>
      <p:grpSp>
        <p:nvGrpSpPr>
          <p:cNvPr id="12" name="组合 11"/>
          <p:cNvGrpSpPr/>
          <p:nvPr/>
        </p:nvGrpSpPr>
        <p:grpSpPr>
          <a:xfrm>
            <a:off x="2987814" y="4659712"/>
            <a:ext cx="245393" cy="167807"/>
            <a:chOff x="2555781" y="2154447"/>
            <a:chExt cx="245393" cy="167807"/>
          </a:xfrm>
          <a:solidFill>
            <a:schemeClr val="bg1"/>
          </a:solidFill>
        </p:grpSpPr>
        <p:sp>
          <p:nvSpPr>
            <p:cNvPr id="23" name="Freeform 309"/>
            <p:cNvSpPr>
              <a:spLocks noEditPoints="1"/>
            </p:cNvSpPr>
            <p:nvPr/>
          </p:nvSpPr>
          <p:spPr bwMode="auto">
            <a:xfrm>
              <a:off x="2555781" y="2154447"/>
              <a:ext cx="245393" cy="167807"/>
            </a:xfrm>
            <a:custGeom>
              <a:avLst/>
              <a:gdLst>
                <a:gd name="T0" fmla="*/ 0 w 273"/>
                <a:gd name="T1" fmla="*/ 169 h 185"/>
                <a:gd name="T2" fmla="*/ 0 w 273"/>
                <a:gd name="T3" fmla="*/ 16 h 185"/>
                <a:gd name="T4" fmla="*/ 0 w 273"/>
                <a:gd name="T5" fmla="*/ 16 h 185"/>
                <a:gd name="T6" fmla="*/ 1 w 273"/>
                <a:gd name="T7" fmla="*/ 9 h 185"/>
                <a:gd name="T8" fmla="*/ 5 w 273"/>
                <a:gd name="T9" fmla="*/ 4 h 185"/>
                <a:gd name="T10" fmla="*/ 11 w 273"/>
                <a:gd name="T11" fmla="*/ 1 h 185"/>
                <a:gd name="T12" fmla="*/ 16 w 273"/>
                <a:gd name="T13" fmla="*/ 0 h 185"/>
                <a:gd name="T14" fmla="*/ 255 w 273"/>
                <a:gd name="T15" fmla="*/ 0 h 185"/>
                <a:gd name="T16" fmla="*/ 255 w 273"/>
                <a:gd name="T17" fmla="*/ 0 h 185"/>
                <a:gd name="T18" fmla="*/ 262 w 273"/>
                <a:gd name="T19" fmla="*/ 1 h 185"/>
                <a:gd name="T20" fmla="*/ 268 w 273"/>
                <a:gd name="T21" fmla="*/ 4 h 185"/>
                <a:gd name="T22" fmla="*/ 272 w 273"/>
                <a:gd name="T23" fmla="*/ 9 h 185"/>
                <a:gd name="T24" fmla="*/ 273 w 273"/>
                <a:gd name="T25" fmla="*/ 16 h 185"/>
                <a:gd name="T26" fmla="*/ 273 w 273"/>
                <a:gd name="T27" fmla="*/ 169 h 185"/>
                <a:gd name="T28" fmla="*/ 273 w 273"/>
                <a:gd name="T29" fmla="*/ 169 h 185"/>
                <a:gd name="T30" fmla="*/ 272 w 273"/>
                <a:gd name="T31" fmla="*/ 176 h 185"/>
                <a:gd name="T32" fmla="*/ 268 w 273"/>
                <a:gd name="T33" fmla="*/ 181 h 185"/>
                <a:gd name="T34" fmla="*/ 262 w 273"/>
                <a:gd name="T35" fmla="*/ 184 h 185"/>
                <a:gd name="T36" fmla="*/ 255 w 273"/>
                <a:gd name="T37" fmla="*/ 185 h 185"/>
                <a:gd name="T38" fmla="*/ 16 w 273"/>
                <a:gd name="T39" fmla="*/ 185 h 185"/>
                <a:gd name="T40" fmla="*/ 16 w 273"/>
                <a:gd name="T41" fmla="*/ 185 h 185"/>
                <a:gd name="T42" fmla="*/ 11 w 273"/>
                <a:gd name="T43" fmla="*/ 184 h 185"/>
                <a:gd name="T44" fmla="*/ 5 w 273"/>
                <a:gd name="T45" fmla="*/ 181 h 185"/>
                <a:gd name="T46" fmla="*/ 1 w 273"/>
                <a:gd name="T47" fmla="*/ 176 h 185"/>
                <a:gd name="T48" fmla="*/ 0 w 273"/>
                <a:gd name="T49" fmla="*/ 169 h 185"/>
                <a:gd name="T50" fmla="*/ 0 w 273"/>
                <a:gd name="T51" fmla="*/ 169 h 185"/>
                <a:gd name="T52" fmla="*/ 258 w 273"/>
                <a:gd name="T53" fmla="*/ 16 h 185"/>
                <a:gd name="T54" fmla="*/ 258 w 273"/>
                <a:gd name="T55" fmla="*/ 16 h 185"/>
                <a:gd name="T56" fmla="*/ 257 w 273"/>
                <a:gd name="T57" fmla="*/ 15 h 185"/>
                <a:gd name="T58" fmla="*/ 255 w 273"/>
                <a:gd name="T59" fmla="*/ 15 h 185"/>
                <a:gd name="T60" fmla="*/ 16 w 273"/>
                <a:gd name="T61" fmla="*/ 15 h 185"/>
                <a:gd name="T62" fmla="*/ 16 w 273"/>
                <a:gd name="T63" fmla="*/ 15 h 185"/>
                <a:gd name="T64" fmla="*/ 15 w 273"/>
                <a:gd name="T65" fmla="*/ 15 h 185"/>
                <a:gd name="T66" fmla="*/ 15 w 273"/>
                <a:gd name="T67" fmla="*/ 16 h 185"/>
                <a:gd name="T68" fmla="*/ 15 w 273"/>
                <a:gd name="T69" fmla="*/ 169 h 185"/>
                <a:gd name="T70" fmla="*/ 15 w 273"/>
                <a:gd name="T71" fmla="*/ 169 h 185"/>
                <a:gd name="T72" fmla="*/ 15 w 273"/>
                <a:gd name="T73" fmla="*/ 170 h 185"/>
                <a:gd name="T74" fmla="*/ 16 w 273"/>
                <a:gd name="T75" fmla="*/ 172 h 185"/>
                <a:gd name="T76" fmla="*/ 255 w 273"/>
                <a:gd name="T77" fmla="*/ 172 h 185"/>
                <a:gd name="T78" fmla="*/ 255 w 273"/>
                <a:gd name="T79" fmla="*/ 172 h 185"/>
                <a:gd name="T80" fmla="*/ 257 w 273"/>
                <a:gd name="T81" fmla="*/ 170 h 185"/>
                <a:gd name="T82" fmla="*/ 258 w 273"/>
                <a:gd name="T83" fmla="*/ 169 h 185"/>
                <a:gd name="T84" fmla="*/ 258 w 273"/>
                <a:gd name="T85" fmla="*/ 16 h 185"/>
                <a:gd name="T86" fmla="*/ 258 w 273"/>
                <a:gd name="T87" fmla="*/ 1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3" h="185">
                  <a:moveTo>
                    <a:pt x="0" y="169"/>
                  </a:moveTo>
                  <a:lnTo>
                    <a:pt x="0" y="16"/>
                  </a:lnTo>
                  <a:lnTo>
                    <a:pt x="0" y="16"/>
                  </a:lnTo>
                  <a:lnTo>
                    <a:pt x="1" y="9"/>
                  </a:lnTo>
                  <a:lnTo>
                    <a:pt x="5" y="4"/>
                  </a:lnTo>
                  <a:lnTo>
                    <a:pt x="11" y="1"/>
                  </a:lnTo>
                  <a:lnTo>
                    <a:pt x="16" y="0"/>
                  </a:lnTo>
                  <a:lnTo>
                    <a:pt x="255" y="0"/>
                  </a:lnTo>
                  <a:lnTo>
                    <a:pt x="255" y="0"/>
                  </a:lnTo>
                  <a:lnTo>
                    <a:pt x="262" y="1"/>
                  </a:lnTo>
                  <a:lnTo>
                    <a:pt x="268" y="4"/>
                  </a:lnTo>
                  <a:lnTo>
                    <a:pt x="272" y="9"/>
                  </a:lnTo>
                  <a:lnTo>
                    <a:pt x="273" y="16"/>
                  </a:lnTo>
                  <a:lnTo>
                    <a:pt x="273" y="169"/>
                  </a:lnTo>
                  <a:lnTo>
                    <a:pt x="273" y="169"/>
                  </a:lnTo>
                  <a:lnTo>
                    <a:pt x="272" y="176"/>
                  </a:lnTo>
                  <a:lnTo>
                    <a:pt x="268" y="181"/>
                  </a:lnTo>
                  <a:lnTo>
                    <a:pt x="262" y="184"/>
                  </a:lnTo>
                  <a:lnTo>
                    <a:pt x="255" y="185"/>
                  </a:lnTo>
                  <a:lnTo>
                    <a:pt x="16" y="185"/>
                  </a:lnTo>
                  <a:lnTo>
                    <a:pt x="16" y="185"/>
                  </a:lnTo>
                  <a:lnTo>
                    <a:pt x="11" y="184"/>
                  </a:lnTo>
                  <a:lnTo>
                    <a:pt x="5" y="181"/>
                  </a:lnTo>
                  <a:lnTo>
                    <a:pt x="1" y="176"/>
                  </a:lnTo>
                  <a:lnTo>
                    <a:pt x="0" y="169"/>
                  </a:lnTo>
                  <a:lnTo>
                    <a:pt x="0" y="169"/>
                  </a:lnTo>
                  <a:close/>
                  <a:moveTo>
                    <a:pt x="258" y="16"/>
                  </a:moveTo>
                  <a:lnTo>
                    <a:pt x="258" y="16"/>
                  </a:lnTo>
                  <a:lnTo>
                    <a:pt x="257" y="15"/>
                  </a:lnTo>
                  <a:lnTo>
                    <a:pt x="255" y="15"/>
                  </a:lnTo>
                  <a:lnTo>
                    <a:pt x="16" y="15"/>
                  </a:lnTo>
                  <a:lnTo>
                    <a:pt x="16" y="15"/>
                  </a:lnTo>
                  <a:lnTo>
                    <a:pt x="15" y="15"/>
                  </a:lnTo>
                  <a:lnTo>
                    <a:pt x="15" y="16"/>
                  </a:lnTo>
                  <a:lnTo>
                    <a:pt x="15" y="169"/>
                  </a:lnTo>
                  <a:lnTo>
                    <a:pt x="15" y="169"/>
                  </a:lnTo>
                  <a:lnTo>
                    <a:pt x="15" y="170"/>
                  </a:lnTo>
                  <a:lnTo>
                    <a:pt x="16" y="172"/>
                  </a:lnTo>
                  <a:lnTo>
                    <a:pt x="255" y="172"/>
                  </a:lnTo>
                  <a:lnTo>
                    <a:pt x="255" y="172"/>
                  </a:lnTo>
                  <a:lnTo>
                    <a:pt x="257" y="170"/>
                  </a:lnTo>
                  <a:lnTo>
                    <a:pt x="258" y="169"/>
                  </a:lnTo>
                  <a:lnTo>
                    <a:pt x="258" y="16"/>
                  </a:lnTo>
                  <a:lnTo>
                    <a:pt x="25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schemeClr val="bg1"/>
                </a:solidFill>
                <a:latin typeface="+mn-lt"/>
                <a:ea typeface="+mn-ea"/>
              </a:endParaRPr>
            </a:p>
          </p:txBody>
        </p:sp>
        <p:sp>
          <p:nvSpPr>
            <p:cNvPr id="24" name="Freeform 310"/>
            <p:cNvSpPr>
              <a:spLocks/>
            </p:cNvSpPr>
            <p:nvPr/>
          </p:nvSpPr>
          <p:spPr bwMode="auto">
            <a:xfrm>
              <a:off x="2579233" y="2177905"/>
              <a:ext cx="198480" cy="86609"/>
            </a:xfrm>
            <a:custGeom>
              <a:avLst/>
              <a:gdLst>
                <a:gd name="T0" fmla="*/ 109 w 220"/>
                <a:gd name="T1" fmla="*/ 95 h 95"/>
                <a:gd name="T2" fmla="*/ 109 w 220"/>
                <a:gd name="T3" fmla="*/ 95 h 95"/>
                <a:gd name="T4" fmla="*/ 106 w 220"/>
                <a:gd name="T5" fmla="*/ 95 h 95"/>
                <a:gd name="T6" fmla="*/ 104 w 220"/>
                <a:gd name="T7" fmla="*/ 94 h 95"/>
                <a:gd name="T8" fmla="*/ 3 w 220"/>
                <a:gd name="T9" fmla="*/ 13 h 95"/>
                <a:gd name="T10" fmla="*/ 3 w 220"/>
                <a:gd name="T11" fmla="*/ 13 h 95"/>
                <a:gd name="T12" fmla="*/ 1 w 220"/>
                <a:gd name="T13" fmla="*/ 12 h 95"/>
                <a:gd name="T14" fmla="*/ 0 w 220"/>
                <a:gd name="T15" fmla="*/ 8 h 95"/>
                <a:gd name="T16" fmla="*/ 0 w 220"/>
                <a:gd name="T17" fmla="*/ 5 h 95"/>
                <a:gd name="T18" fmla="*/ 1 w 220"/>
                <a:gd name="T19" fmla="*/ 2 h 95"/>
                <a:gd name="T20" fmla="*/ 1 w 220"/>
                <a:gd name="T21" fmla="*/ 2 h 95"/>
                <a:gd name="T22" fmla="*/ 4 w 220"/>
                <a:gd name="T23" fmla="*/ 0 h 95"/>
                <a:gd name="T24" fmla="*/ 7 w 220"/>
                <a:gd name="T25" fmla="*/ 0 h 95"/>
                <a:gd name="T26" fmla="*/ 11 w 220"/>
                <a:gd name="T27" fmla="*/ 0 h 95"/>
                <a:gd name="T28" fmla="*/ 14 w 220"/>
                <a:gd name="T29" fmla="*/ 1 h 95"/>
                <a:gd name="T30" fmla="*/ 109 w 220"/>
                <a:gd name="T31" fmla="*/ 77 h 95"/>
                <a:gd name="T32" fmla="*/ 206 w 220"/>
                <a:gd name="T33" fmla="*/ 1 h 95"/>
                <a:gd name="T34" fmla="*/ 206 w 220"/>
                <a:gd name="T35" fmla="*/ 1 h 95"/>
                <a:gd name="T36" fmla="*/ 210 w 220"/>
                <a:gd name="T37" fmla="*/ 0 h 95"/>
                <a:gd name="T38" fmla="*/ 213 w 220"/>
                <a:gd name="T39" fmla="*/ 0 h 95"/>
                <a:gd name="T40" fmla="*/ 216 w 220"/>
                <a:gd name="T41" fmla="*/ 1 h 95"/>
                <a:gd name="T42" fmla="*/ 218 w 220"/>
                <a:gd name="T43" fmla="*/ 2 h 95"/>
                <a:gd name="T44" fmla="*/ 218 w 220"/>
                <a:gd name="T45" fmla="*/ 2 h 95"/>
                <a:gd name="T46" fmla="*/ 220 w 220"/>
                <a:gd name="T47" fmla="*/ 5 h 95"/>
                <a:gd name="T48" fmla="*/ 220 w 220"/>
                <a:gd name="T49" fmla="*/ 9 h 95"/>
                <a:gd name="T50" fmla="*/ 218 w 220"/>
                <a:gd name="T51" fmla="*/ 12 h 95"/>
                <a:gd name="T52" fmla="*/ 217 w 220"/>
                <a:gd name="T53" fmla="*/ 15 h 95"/>
                <a:gd name="T54" fmla="*/ 113 w 220"/>
                <a:gd name="T55" fmla="*/ 94 h 95"/>
                <a:gd name="T56" fmla="*/ 113 w 220"/>
                <a:gd name="T57" fmla="*/ 94 h 95"/>
                <a:gd name="T58" fmla="*/ 112 w 220"/>
                <a:gd name="T59" fmla="*/ 95 h 95"/>
                <a:gd name="T60" fmla="*/ 109 w 220"/>
                <a:gd name="T61" fmla="*/ 95 h 95"/>
                <a:gd name="T62" fmla="*/ 109 w 220"/>
                <a:gd name="T6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95">
                  <a:moveTo>
                    <a:pt x="109" y="95"/>
                  </a:moveTo>
                  <a:lnTo>
                    <a:pt x="109" y="95"/>
                  </a:lnTo>
                  <a:lnTo>
                    <a:pt x="106" y="95"/>
                  </a:lnTo>
                  <a:lnTo>
                    <a:pt x="104" y="94"/>
                  </a:lnTo>
                  <a:lnTo>
                    <a:pt x="3" y="13"/>
                  </a:lnTo>
                  <a:lnTo>
                    <a:pt x="3" y="13"/>
                  </a:lnTo>
                  <a:lnTo>
                    <a:pt x="1" y="12"/>
                  </a:lnTo>
                  <a:lnTo>
                    <a:pt x="0" y="8"/>
                  </a:lnTo>
                  <a:lnTo>
                    <a:pt x="0" y="5"/>
                  </a:lnTo>
                  <a:lnTo>
                    <a:pt x="1" y="2"/>
                  </a:lnTo>
                  <a:lnTo>
                    <a:pt x="1" y="2"/>
                  </a:lnTo>
                  <a:lnTo>
                    <a:pt x="4" y="0"/>
                  </a:lnTo>
                  <a:lnTo>
                    <a:pt x="7" y="0"/>
                  </a:lnTo>
                  <a:lnTo>
                    <a:pt x="11" y="0"/>
                  </a:lnTo>
                  <a:lnTo>
                    <a:pt x="14" y="1"/>
                  </a:lnTo>
                  <a:lnTo>
                    <a:pt x="109" y="77"/>
                  </a:lnTo>
                  <a:lnTo>
                    <a:pt x="206" y="1"/>
                  </a:lnTo>
                  <a:lnTo>
                    <a:pt x="206" y="1"/>
                  </a:lnTo>
                  <a:lnTo>
                    <a:pt x="210" y="0"/>
                  </a:lnTo>
                  <a:lnTo>
                    <a:pt x="213" y="0"/>
                  </a:lnTo>
                  <a:lnTo>
                    <a:pt x="216" y="1"/>
                  </a:lnTo>
                  <a:lnTo>
                    <a:pt x="218" y="2"/>
                  </a:lnTo>
                  <a:lnTo>
                    <a:pt x="218" y="2"/>
                  </a:lnTo>
                  <a:lnTo>
                    <a:pt x="220" y="5"/>
                  </a:lnTo>
                  <a:lnTo>
                    <a:pt x="220" y="9"/>
                  </a:lnTo>
                  <a:lnTo>
                    <a:pt x="218" y="12"/>
                  </a:lnTo>
                  <a:lnTo>
                    <a:pt x="217" y="15"/>
                  </a:lnTo>
                  <a:lnTo>
                    <a:pt x="113" y="94"/>
                  </a:lnTo>
                  <a:lnTo>
                    <a:pt x="113" y="94"/>
                  </a:lnTo>
                  <a:lnTo>
                    <a:pt x="112" y="95"/>
                  </a:lnTo>
                  <a:lnTo>
                    <a:pt x="109" y="95"/>
                  </a:lnTo>
                  <a:lnTo>
                    <a:pt x="109"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schemeClr val="bg1"/>
                </a:solidFill>
                <a:latin typeface="+mn-lt"/>
                <a:ea typeface="+mn-ea"/>
              </a:endParaRPr>
            </a:p>
          </p:txBody>
        </p:sp>
      </p:grpSp>
      <p:sp>
        <p:nvSpPr>
          <p:cNvPr id="13" name="矩形 12"/>
          <p:cNvSpPr/>
          <p:nvPr/>
        </p:nvSpPr>
        <p:spPr>
          <a:xfrm>
            <a:off x="5376863" y="4616450"/>
            <a:ext cx="965200" cy="254000"/>
          </a:xfrm>
          <a:prstGeom prst="rect">
            <a:avLst/>
          </a:prstGeom>
        </p:spPr>
        <p:txBody>
          <a:bodyPr wrap="none">
            <a:spAutoFit/>
          </a:bodyPr>
          <a:lstStyle/>
          <a:p>
            <a:pPr eaLnBrk="1" fontAlgn="auto" hangingPunct="1">
              <a:spcBef>
                <a:spcPts val="0"/>
              </a:spcBef>
              <a:spcAft>
                <a:spcPts val="0"/>
              </a:spcAft>
              <a:defRPr/>
            </a:pPr>
            <a:r>
              <a:rPr lang="en-US" altLang="zh-CN" sz="1050">
                <a:solidFill>
                  <a:schemeClr val="bg1"/>
                </a:solidFill>
                <a:latin typeface="方正兰亭黑_GBK" panose="02000000000000000000" pitchFamily="2" charset="-122"/>
                <a:ea typeface="方正兰亭黑_GBK" panose="02000000000000000000" pitchFamily="2" charset="-122"/>
              </a:rPr>
              <a:t>Eejrni2####</a:t>
            </a:r>
            <a:endParaRPr lang="zh-CN" altLang="en-US" sz="900">
              <a:solidFill>
                <a:schemeClr val="bg1"/>
              </a:solidFill>
              <a:latin typeface="方正兰亭黑_GBK" panose="02000000000000000000" pitchFamily="2" charset="-122"/>
              <a:ea typeface="方正兰亭黑_GBK" panose="02000000000000000000" pitchFamily="2" charset="-122"/>
            </a:endParaRPr>
          </a:p>
        </p:txBody>
      </p:sp>
      <p:grpSp>
        <p:nvGrpSpPr>
          <p:cNvPr id="15" name="组合 14"/>
          <p:cNvGrpSpPr/>
          <p:nvPr/>
        </p:nvGrpSpPr>
        <p:grpSpPr>
          <a:xfrm>
            <a:off x="5174353" y="4643473"/>
            <a:ext cx="243599" cy="200284"/>
            <a:chOff x="4527946" y="2140013"/>
            <a:chExt cx="243599" cy="200284"/>
          </a:xfrm>
          <a:solidFill>
            <a:schemeClr val="bg1"/>
          </a:solidFill>
        </p:grpSpPr>
        <p:sp>
          <p:nvSpPr>
            <p:cNvPr id="21" name="Freeform 36"/>
            <p:cNvSpPr>
              <a:spLocks noEditPoints="1"/>
            </p:cNvSpPr>
            <p:nvPr/>
          </p:nvSpPr>
          <p:spPr bwMode="auto">
            <a:xfrm>
              <a:off x="4527946" y="2188730"/>
              <a:ext cx="167806" cy="151567"/>
            </a:xfrm>
            <a:custGeom>
              <a:avLst/>
              <a:gdLst>
                <a:gd name="T0" fmla="*/ 93 w 187"/>
                <a:gd name="T1" fmla="*/ 0 h 166"/>
                <a:gd name="T2" fmla="*/ 74 w 187"/>
                <a:gd name="T3" fmla="*/ 1 h 166"/>
                <a:gd name="T4" fmla="*/ 28 w 187"/>
                <a:gd name="T5" fmla="*/ 19 h 166"/>
                <a:gd name="T6" fmla="*/ 4 w 187"/>
                <a:gd name="T7" fmla="*/ 48 h 166"/>
                <a:gd name="T8" fmla="*/ 0 w 187"/>
                <a:gd name="T9" fmla="*/ 68 h 166"/>
                <a:gd name="T10" fmla="*/ 0 w 187"/>
                <a:gd name="T11" fmla="*/ 69 h 166"/>
                <a:gd name="T12" fmla="*/ 6 w 187"/>
                <a:gd name="T13" fmla="*/ 93 h 166"/>
                <a:gd name="T14" fmla="*/ 22 w 187"/>
                <a:gd name="T15" fmla="*/ 115 h 166"/>
                <a:gd name="T16" fmla="*/ 37 w 187"/>
                <a:gd name="T17" fmla="*/ 125 h 166"/>
                <a:gd name="T18" fmla="*/ 23 w 187"/>
                <a:gd name="T19" fmla="*/ 147 h 166"/>
                <a:gd name="T20" fmla="*/ 21 w 187"/>
                <a:gd name="T21" fmla="*/ 153 h 166"/>
                <a:gd name="T22" fmla="*/ 19 w 187"/>
                <a:gd name="T23" fmla="*/ 160 h 166"/>
                <a:gd name="T24" fmla="*/ 26 w 187"/>
                <a:gd name="T25" fmla="*/ 166 h 166"/>
                <a:gd name="T26" fmla="*/ 29 w 187"/>
                <a:gd name="T27" fmla="*/ 166 h 166"/>
                <a:gd name="T28" fmla="*/ 29 w 187"/>
                <a:gd name="T29" fmla="*/ 166 h 166"/>
                <a:gd name="T30" fmla="*/ 43 w 187"/>
                <a:gd name="T31" fmla="*/ 161 h 166"/>
                <a:gd name="T32" fmla="*/ 59 w 187"/>
                <a:gd name="T33" fmla="*/ 151 h 166"/>
                <a:gd name="T34" fmla="*/ 77 w 187"/>
                <a:gd name="T35" fmla="*/ 142 h 166"/>
                <a:gd name="T36" fmla="*/ 79 w 187"/>
                <a:gd name="T37" fmla="*/ 140 h 166"/>
                <a:gd name="T38" fmla="*/ 92 w 187"/>
                <a:gd name="T39" fmla="*/ 140 h 166"/>
                <a:gd name="T40" fmla="*/ 113 w 187"/>
                <a:gd name="T41" fmla="*/ 139 h 166"/>
                <a:gd name="T42" fmla="*/ 159 w 187"/>
                <a:gd name="T43" fmla="*/ 121 h 166"/>
                <a:gd name="T44" fmla="*/ 182 w 187"/>
                <a:gd name="T45" fmla="*/ 93 h 166"/>
                <a:gd name="T46" fmla="*/ 187 w 187"/>
                <a:gd name="T47" fmla="*/ 72 h 166"/>
                <a:gd name="T48" fmla="*/ 187 w 187"/>
                <a:gd name="T49" fmla="*/ 71 h 166"/>
                <a:gd name="T50" fmla="*/ 183 w 187"/>
                <a:gd name="T51" fmla="*/ 50 h 166"/>
                <a:gd name="T52" fmla="*/ 160 w 187"/>
                <a:gd name="T53" fmla="*/ 22 h 166"/>
                <a:gd name="T54" fmla="*/ 113 w 187"/>
                <a:gd name="T55" fmla="*/ 1 h 166"/>
                <a:gd name="T56" fmla="*/ 51 w 187"/>
                <a:gd name="T57" fmla="*/ 134 h 166"/>
                <a:gd name="T58" fmla="*/ 52 w 187"/>
                <a:gd name="T59" fmla="*/ 128 h 166"/>
                <a:gd name="T60" fmla="*/ 52 w 187"/>
                <a:gd name="T61" fmla="*/ 119 h 166"/>
                <a:gd name="T62" fmla="*/ 49 w 187"/>
                <a:gd name="T63" fmla="*/ 115 h 166"/>
                <a:gd name="T64" fmla="*/ 29 w 187"/>
                <a:gd name="T65" fmla="*/ 101 h 166"/>
                <a:gd name="T66" fmla="*/ 18 w 187"/>
                <a:gd name="T67" fmla="*/ 82 h 166"/>
                <a:gd name="T68" fmla="*/ 15 w 187"/>
                <a:gd name="T69" fmla="*/ 68 h 166"/>
                <a:gd name="T70" fmla="*/ 22 w 187"/>
                <a:gd name="T71" fmla="*/ 48 h 166"/>
                <a:gd name="T72" fmla="*/ 49 w 187"/>
                <a:gd name="T73" fmla="*/ 24 h 166"/>
                <a:gd name="T74" fmla="*/ 92 w 187"/>
                <a:gd name="T75" fmla="*/ 15 h 166"/>
                <a:gd name="T76" fmla="*/ 94 w 187"/>
                <a:gd name="T77" fmla="*/ 15 h 166"/>
                <a:gd name="T78" fmla="*/ 138 w 187"/>
                <a:gd name="T79" fmla="*/ 26 h 166"/>
                <a:gd name="T80" fmla="*/ 165 w 187"/>
                <a:gd name="T81" fmla="*/ 50 h 166"/>
                <a:gd name="T82" fmla="*/ 171 w 187"/>
                <a:gd name="T83" fmla="*/ 72 h 166"/>
                <a:gd name="T84" fmla="*/ 165 w 187"/>
                <a:gd name="T85" fmla="*/ 93 h 166"/>
                <a:gd name="T86" fmla="*/ 137 w 187"/>
                <a:gd name="T87" fmla="*/ 116 h 166"/>
                <a:gd name="T88" fmla="*/ 94 w 187"/>
                <a:gd name="T89" fmla="*/ 125 h 166"/>
                <a:gd name="T90" fmla="*/ 92 w 187"/>
                <a:gd name="T91" fmla="*/ 125 h 166"/>
                <a:gd name="T92" fmla="*/ 79 w 187"/>
                <a:gd name="T93" fmla="*/ 124 h 166"/>
                <a:gd name="T94" fmla="*/ 68 w 187"/>
                <a:gd name="T95" fmla="*/ 128 h 166"/>
                <a:gd name="T96" fmla="*/ 51 w 187"/>
                <a:gd name="T97" fmla="*/ 139 h 166"/>
                <a:gd name="T98" fmla="*/ 44 w 187"/>
                <a:gd name="T99"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7" h="166">
                  <a:moveTo>
                    <a:pt x="96" y="0"/>
                  </a:moveTo>
                  <a:lnTo>
                    <a:pt x="96" y="0"/>
                  </a:lnTo>
                  <a:lnTo>
                    <a:pt x="93" y="0"/>
                  </a:lnTo>
                  <a:lnTo>
                    <a:pt x="92" y="0"/>
                  </a:lnTo>
                  <a:lnTo>
                    <a:pt x="92" y="0"/>
                  </a:lnTo>
                  <a:lnTo>
                    <a:pt x="74" y="1"/>
                  </a:lnTo>
                  <a:lnTo>
                    <a:pt x="58" y="5"/>
                  </a:lnTo>
                  <a:lnTo>
                    <a:pt x="41" y="11"/>
                  </a:lnTo>
                  <a:lnTo>
                    <a:pt x="28" y="19"/>
                  </a:lnTo>
                  <a:lnTo>
                    <a:pt x="17" y="30"/>
                  </a:lnTo>
                  <a:lnTo>
                    <a:pt x="8" y="41"/>
                  </a:lnTo>
                  <a:lnTo>
                    <a:pt x="4" y="48"/>
                  </a:lnTo>
                  <a:lnTo>
                    <a:pt x="3" y="54"/>
                  </a:lnTo>
                  <a:lnTo>
                    <a:pt x="2" y="61"/>
                  </a:lnTo>
                  <a:lnTo>
                    <a:pt x="0" y="68"/>
                  </a:lnTo>
                  <a:lnTo>
                    <a:pt x="0" y="68"/>
                  </a:lnTo>
                  <a:lnTo>
                    <a:pt x="0" y="69"/>
                  </a:lnTo>
                  <a:lnTo>
                    <a:pt x="0" y="69"/>
                  </a:lnTo>
                  <a:lnTo>
                    <a:pt x="2" y="78"/>
                  </a:lnTo>
                  <a:lnTo>
                    <a:pt x="3" y="86"/>
                  </a:lnTo>
                  <a:lnTo>
                    <a:pt x="6" y="93"/>
                  </a:lnTo>
                  <a:lnTo>
                    <a:pt x="10" y="101"/>
                  </a:lnTo>
                  <a:lnTo>
                    <a:pt x="15" y="108"/>
                  </a:lnTo>
                  <a:lnTo>
                    <a:pt x="22" y="115"/>
                  </a:lnTo>
                  <a:lnTo>
                    <a:pt x="29" y="120"/>
                  </a:lnTo>
                  <a:lnTo>
                    <a:pt x="37" y="125"/>
                  </a:lnTo>
                  <a:lnTo>
                    <a:pt x="37" y="125"/>
                  </a:lnTo>
                  <a:lnTo>
                    <a:pt x="29" y="138"/>
                  </a:lnTo>
                  <a:lnTo>
                    <a:pt x="29" y="138"/>
                  </a:lnTo>
                  <a:lnTo>
                    <a:pt x="23" y="147"/>
                  </a:lnTo>
                  <a:lnTo>
                    <a:pt x="22" y="149"/>
                  </a:lnTo>
                  <a:lnTo>
                    <a:pt x="22" y="149"/>
                  </a:lnTo>
                  <a:lnTo>
                    <a:pt x="21" y="153"/>
                  </a:lnTo>
                  <a:lnTo>
                    <a:pt x="19" y="157"/>
                  </a:lnTo>
                  <a:lnTo>
                    <a:pt x="19" y="157"/>
                  </a:lnTo>
                  <a:lnTo>
                    <a:pt x="19" y="160"/>
                  </a:lnTo>
                  <a:lnTo>
                    <a:pt x="21" y="162"/>
                  </a:lnTo>
                  <a:lnTo>
                    <a:pt x="23" y="165"/>
                  </a:lnTo>
                  <a:lnTo>
                    <a:pt x="26" y="166"/>
                  </a:lnTo>
                  <a:lnTo>
                    <a:pt x="26" y="166"/>
                  </a:lnTo>
                  <a:lnTo>
                    <a:pt x="26" y="166"/>
                  </a:lnTo>
                  <a:lnTo>
                    <a:pt x="29" y="166"/>
                  </a:lnTo>
                  <a:lnTo>
                    <a:pt x="29" y="166"/>
                  </a:lnTo>
                  <a:lnTo>
                    <a:pt x="29" y="166"/>
                  </a:lnTo>
                  <a:lnTo>
                    <a:pt x="29" y="166"/>
                  </a:lnTo>
                  <a:lnTo>
                    <a:pt x="34" y="165"/>
                  </a:lnTo>
                  <a:lnTo>
                    <a:pt x="40" y="162"/>
                  </a:lnTo>
                  <a:lnTo>
                    <a:pt x="43" y="161"/>
                  </a:lnTo>
                  <a:lnTo>
                    <a:pt x="43" y="161"/>
                  </a:lnTo>
                  <a:lnTo>
                    <a:pt x="59" y="151"/>
                  </a:lnTo>
                  <a:lnTo>
                    <a:pt x="59" y="151"/>
                  </a:lnTo>
                  <a:lnTo>
                    <a:pt x="66" y="147"/>
                  </a:lnTo>
                  <a:lnTo>
                    <a:pt x="66" y="147"/>
                  </a:lnTo>
                  <a:lnTo>
                    <a:pt x="77" y="142"/>
                  </a:lnTo>
                  <a:lnTo>
                    <a:pt x="77" y="142"/>
                  </a:lnTo>
                  <a:lnTo>
                    <a:pt x="79" y="140"/>
                  </a:lnTo>
                  <a:lnTo>
                    <a:pt x="79" y="140"/>
                  </a:lnTo>
                  <a:lnTo>
                    <a:pt x="79" y="140"/>
                  </a:lnTo>
                  <a:lnTo>
                    <a:pt x="79" y="140"/>
                  </a:lnTo>
                  <a:lnTo>
                    <a:pt x="92" y="140"/>
                  </a:lnTo>
                  <a:lnTo>
                    <a:pt x="94" y="140"/>
                  </a:lnTo>
                  <a:lnTo>
                    <a:pt x="94" y="140"/>
                  </a:lnTo>
                  <a:lnTo>
                    <a:pt x="113" y="139"/>
                  </a:lnTo>
                  <a:lnTo>
                    <a:pt x="130" y="135"/>
                  </a:lnTo>
                  <a:lnTo>
                    <a:pt x="146" y="130"/>
                  </a:lnTo>
                  <a:lnTo>
                    <a:pt x="159" y="121"/>
                  </a:lnTo>
                  <a:lnTo>
                    <a:pt x="171" y="110"/>
                  </a:lnTo>
                  <a:lnTo>
                    <a:pt x="179" y="100"/>
                  </a:lnTo>
                  <a:lnTo>
                    <a:pt x="182" y="93"/>
                  </a:lnTo>
                  <a:lnTo>
                    <a:pt x="184" y="86"/>
                  </a:lnTo>
                  <a:lnTo>
                    <a:pt x="186" y="79"/>
                  </a:lnTo>
                  <a:lnTo>
                    <a:pt x="187" y="72"/>
                  </a:lnTo>
                  <a:lnTo>
                    <a:pt x="187" y="72"/>
                  </a:lnTo>
                  <a:lnTo>
                    <a:pt x="187" y="71"/>
                  </a:lnTo>
                  <a:lnTo>
                    <a:pt x="187" y="71"/>
                  </a:lnTo>
                  <a:lnTo>
                    <a:pt x="186" y="64"/>
                  </a:lnTo>
                  <a:lnTo>
                    <a:pt x="184" y="57"/>
                  </a:lnTo>
                  <a:lnTo>
                    <a:pt x="183" y="50"/>
                  </a:lnTo>
                  <a:lnTo>
                    <a:pt x="179" y="44"/>
                  </a:lnTo>
                  <a:lnTo>
                    <a:pt x="171" y="31"/>
                  </a:lnTo>
                  <a:lnTo>
                    <a:pt x="160" y="22"/>
                  </a:lnTo>
                  <a:lnTo>
                    <a:pt x="146" y="12"/>
                  </a:lnTo>
                  <a:lnTo>
                    <a:pt x="131" y="5"/>
                  </a:lnTo>
                  <a:lnTo>
                    <a:pt x="113" y="1"/>
                  </a:lnTo>
                  <a:lnTo>
                    <a:pt x="96" y="0"/>
                  </a:lnTo>
                  <a:lnTo>
                    <a:pt x="96" y="0"/>
                  </a:lnTo>
                  <a:close/>
                  <a:moveTo>
                    <a:pt x="51" y="134"/>
                  </a:moveTo>
                  <a:lnTo>
                    <a:pt x="51" y="132"/>
                  </a:lnTo>
                  <a:lnTo>
                    <a:pt x="51" y="132"/>
                  </a:lnTo>
                  <a:lnTo>
                    <a:pt x="52" y="128"/>
                  </a:lnTo>
                  <a:lnTo>
                    <a:pt x="53" y="123"/>
                  </a:lnTo>
                  <a:lnTo>
                    <a:pt x="53" y="123"/>
                  </a:lnTo>
                  <a:lnTo>
                    <a:pt x="52" y="119"/>
                  </a:lnTo>
                  <a:lnTo>
                    <a:pt x="51" y="116"/>
                  </a:lnTo>
                  <a:lnTo>
                    <a:pt x="49" y="115"/>
                  </a:lnTo>
                  <a:lnTo>
                    <a:pt x="49" y="115"/>
                  </a:lnTo>
                  <a:lnTo>
                    <a:pt x="41" y="110"/>
                  </a:lnTo>
                  <a:lnTo>
                    <a:pt x="34" y="105"/>
                  </a:lnTo>
                  <a:lnTo>
                    <a:pt x="29" y="101"/>
                  </a:lnTo>
                  <a:lnTo>
                    <a:pt x="25" y="94"/>
                  </a:lnTo>
                  <a:lnTo>
                    <a:pt x="21" y="89"/>
                  </a:lnTo>
                  <a:lnTo>
                    <a:pt x="18" y="82"/>
                  </a:lnTo>
                  <a:lnTo>
                    <a:pt x="17" y="76"/>
                  </a:lnTo>
                  <a:lnTo>
                    <a:pt x="15" y="69"/>
                  </a:lnTo>
                  <a:lnTo>
                    <a:pt x="15" y="68"/>
                  </a:lnTo>
                  <a:lnTo>
                    <a:pt x="15" y="68"/>
                  </a:lnTo>
                  <a:lnTo>
                    <a:pt x="18" y="57"/>
                  </a:lnTo>
                  <a:lnTo>
                    <a:pt x="22" y="48"/>
                  </a:lnTo>
                  <a:lnTo>
                    <a:pt x="29" y="38"/>
                  </a:lnTo>
                  <a:lnTo>
                    <a:pt x="38" y="31"/>
                  </a:lnTo>
                  <a:lnTo>
                    <a:pt x="49" y="24"/>
                  </a:lnTo>
                  <a:lnTo>
                    <a:pt x="63" y="19"/>
                  </a:lnTo>
                  <a:lnTo>
                    <a:pt x="77" y="16"/>
                  </a:lnTo>
                  <a:lnTo>
                    <a:pt x="92" y="15"/>
                  </a:lnTo>
                  <a:lnTo>
                    <a:pt x="92" y="15"/>
                  </a:lnTo>
                  <a:lnTo>
                    <a:pt x="94" y="15"/>
                  </a:lnTo>
                  <a:lnTo>
                    <a:pt x="94" y="15"/>
                  </a:lnTo>
                  <a:lnTo>
                    <a:pt x="109" y="16"/>
                  </a:lnTo>
                  <a:lnTo>
                    <a:pt x="124" y="20"/>
                  </a:lnTo>
                  <a:lnTo>
                    <a:pt x="138" y="26"/>
                  </a:lnTo>
                  <a:lnTo>
                    <a:pt x="149" y="33"/>
                  </a:lnTo>
                  <a:lnTo>
                    <a:pt x="159" y="41"/>
                  </a:lnTo>
                  <a:lnTo>
                    <a:pt x="165" y="50"/>
                  </a:lnTo>
                  <a:lnTo>
                    <a:pt x="169" y="60"/>
                  </a:lnTo>
                  <a:lnTo>
                    <a:pt x="171" y="71"/>
                  </a:lnTo>
                  <a:lnTo>
                    <a:pt x="171" y="72"/>
                  </a:lnTo>
                  <a:lnTo>
                    <a:pt x="171" y="72"/>
                  </a:lnTo>
                  <a:lnTo>
                    <a:pt x="169" y="83"/>
                  </a:lnTo>
                  <a:lnTo>
                    <a:pt x="165" y="93"/>
                  </a:lnTo>
                  <a:lnTo>
                    <a:pt x="159" y="102"/>
                  </a:lnTo>
                  <a:lnTo>
                    <a:pt x="149" y="109"/>
                  </a:lnTo>
                  <a:lnTo>
                    <a:pt x="137" y="116"/>
                  </a:lnTo>
                  <a:lnTo>
                    <a:pt x="124" y="121"/>
                  </a:lnTo>
                  <a:lnTo>
                    <a:pt x="109" y="124"/>
                  </a:lnTo>
                  <a:lnTo>
                    <a:pt x="94" y="125"/>
                  </a:lnTo>
                  <a:lnTo>
                    <a:pt x="94" y="125"/>
                  </a:lnTo>
                  <a:lnTo>
                    <a:pt x="92" y="125"/>
                  </a:lnTo>
                  <a:lnTo>
                    <a:pt x="92" y="125"/>
                  </a:lnTo>
                  <a:lnTo>
                    <a:pt x="81" y="124"/>
                  </a:lnTo>
                  <a:lnTo>
                    <a:pt x="81" y="124"/>
                  </a:lnTo>
                  <a:lnTo>
                    <a:pt x="79" y="124"/>
                  </a:lnTo>
                  <a:lnTo>
                    <a:pt x="79" y="124"/>
                  </a:lnTo>
                  <a:lnTo>
                    <a:pt x="74" y="125"/>
                  </a:lnTo>
                  <a:lnTo>
                    <a:pt x="68" y="128"/>
                  </a:lnTo>
                  <a:lnTo>
                    <a:pt x="66" y="130"/>
                  </a:lnTo>
                  <a:lnTo>
                    <a:pt x="66" y="130"/>
                  </a:lnTo>
                  <a:lnTo>
                    <a:pt x="51" y="139"/>
                  </a:lnTo>
                  <a:lnTo>
                    <a:pt x="51" y="139"/>
                  </a:lnTo>
                  <a:lnTo>
                    <a:pt x="44" y="143"/>
                  </a:lnTo>
                  <a:lnTo>
                    <a:pt x="44" y="143"/>
                  </a:lnTo>
                  <a:lnTo>
                    <a:pt x="51" y="134"/>
                  </a:lnTo>
                  <a:lnTo>
                    <a:pt x="51"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schemeClr val="bg1"/>
                </a:solidFill>
                <a:latin typeface="+mn-lt"/>
                <a:ea typeface="+mn-ea"/>
              </a:endParaRPr>
            </a:p>
          </p:txBody>
        </p:sp>
        <p:sp>
          <p:nvSpPr>
            <p:cNvPr id="22" name="Freeform 37"/>
            <p:cNvSpPr>
              <a:spLocks/>
            </p:cNvSpPr>
            <p:nvPr/>
          </p:nvSpPr>
          <p:spPr bwMode="auto">
            <a:xfrm>
              <a:off x="4632608" y="2140013"/>
              <a:ext cx="138937" cy="128111"/>
            </a:xfrm>
            <a:custGeom>
              <a:avLst/>
              <a:gdLst>
                <a:gd name="T0" fmla="*/ 137 w 156"/>
                <a:gd name="T1" fmla="*/ 124 h 142"/>
                <a:gd name="T2" fmla="*/ 126 w 156"/>
                <a:gd name="T3" fmla="*/ 107 h 142"/>
                <a:gd name="T4" fmla="*/ 138 w 156"/>
                <a:gd name="T5" fmla="*/ 97 h 142"/>
                <a:gd name="T6" fmla="*/ 152 w 156"/>
                <a:gd name="T7" fmla="*/ 79 h 142"/>
                <a:gd name="T8" fmla="*/ 156 w 156"/>
                <a:gd name="T9" fmla="*/ 59 h 142"/>
                <a:gd name="T10" fmla="*/ 156 w 156"/>
                <a:gd name="T11" fmla="*/ 58 h 142"/>
                <a:gd name="T12" fmla="*/ 142 w 156"/>
                <a:gd name="T13" fmla="*/ 25 h 142"/>
                <a:gd name="T14" fmla="*/ 108 w 156"/>
                <a:gd name="T15" fmla="*/ 4 h 142"/>
                <a:gd name="T16" fmla="*/ 77 w 156"/>
                <a:gd name="T17" fmla="*/ 0 h 142"/>
                <a:gd name="T18" fmla="*/ 75 w 156"/>
                <a:gd name="T19" fmla="*/ 0 h 142"/>
                <a:gd name="T20" fmla="*/ 40 w 156"/>
                <a:gd name="T21" fmla="*/ 7 h 142"/>
                <a:gd name="T22" fmla="*/ 13 w 156"/>
                <a:gd name="T23" fmla="*/ 26 h 142"/>
                <a:gd name="T24" fmla="*/ 0 w 156"/>
                <a:gd name="T25" fmla="*/ 47 h 142"/>
                <a:gd name="T26" fmla="*/ 11 w 156"/>
                <a:gd name="T27" fmla="*/ 48 h 142"/>
                <a:gd name="T28" fmla="*/ 15 w 156"/>
                <a:gd name="T29" fmla="*/ 47 h 142"/>
                <a:gd name="T30" fmla="*/ 30 w 156"/>
                <a:gd name="T31" fmla="*/ 28 h 142"/>
                <a:gd name="T32" fmla="*/ 56 w 156"/>
                <a:gd name="T33" fmla="*/ 17 h 142"/>
                <a:gd name="T34" fmla="*/ 75 w 156"/>
                <a:gd name="T35" fmla="*/ 14 h 142"/>
                <a:gd name="T36" fmla="*/ 90 w 156"/>
                <a:gd name="T37" fmla="*/ 15 h 142"/>
                <a:gd name="T38" fmla="*/ 123 w 156"/>
                <a:gd name="T39" fmla="*/ 28 h 142"/>
                <a:gd name="T40" fmla="*/ 141 w 156"/>
                <a:gd name="T41" fmla="*/ 49 h 142"/>
                <a:gd name="T42" fmla="*/ 142 w 156"/>
                <a:gd name="T43" fmla="*/ 59 h 142"/>
                <a:gd name="T44" fmla="*/ 138 w 156"/>
                <a:gd name="T45" fmla="*/ 75 h 142"/>
                <a:gd name="T46" fmla="*/ 115 w 156"/>
                <a:gd name="T47" fmla="*/ 97 h 142"/>
                <a:gd name="T48" fmla="*/ 111 w 156"/>
                <a:gd name="T49" fmla="*/ 101 h 142"/>
                <a:gd name="T50" fmla="*/ 111 w 156"/>
                <a:gd name="T51" fmla="*/ 109 h 142"/>
                <a:gd name="T52" fmla="*/ 114 w 156"/>
                <a:gd name="T53" fmla="*/ 114 h 142"/>
                <a:gd name="T54" fmla="*/ 112 w 156"/>
                <a:gd name="T55" fmla="*/ 118 h 142"/>
                <a:gd name="T56" fmla="*/ 99 w 156"/>
                <a:gd name="T57" fmla="*/ 108 h 142"/>
                <a:gd name="T58" fmla="*/ 89 w 156"/>
                <a:gd name="T59" fmla="*/ 105 h 142"/>
                <a:gd name="T60" fmla="*/ 88 w 156"/>
                <a:gd name="T61" fmla="*/ 105 h 142"/>
                <a:gd name="T62" fmla="*/ 81 w 156"/>
                <a:gd name="T63" fmla="*/ 109 h 142"/>
                <a:gd name="T64" fmla="*/ 81 w 156"/>
                <a:gd name="T65" fmla="*/ 115 h 142"/>
                <a:gd name="T66" fmla="*/ 85 w 156"/>
                <a:gd name="T67" fmla="*/ 120 h 142"/>
                <a:gd name="T68" fmla="*/ 89 w 156"/>
                <a:gd name="T69" fmla="*/ 119 h 142"/>
                <a:gd name="T70" fmla="*/ 100 w 156"/>
                <a:gd name="T71" fmla="*/ 126 h 142"/>
                <a:gd name="T72" fmla="*/ 107 w 156"/>
                <a:gd name="T73" fmla="*/ 130 h 142"/>
                <a:gd name="T74" fmla="*/ 122 w 156"/>
                <a:gd name="T75" fmla="*/ 138 h 142"/>
                <a:gd name="T76" fmla="*/ 131 w 156"/>
                <a:gd name="T77" fmla="*/ 142 h 142"/>
                <a:gd name="T78" fmla="*/ 134 w 156"/>
                <a:gd name="T79" fmla="*/ 142 h 142"/>
                <a:gd name="T80" fmla="*/ 138 w 156"/>
                <a:gd name="T81" fmla="*/ 138 h 142"/>
                <a:gd name="T82" fmla="*/ 139 w 156"/>
                <a:gd name="T83" fmla="*/ 134 h 142"/>
                <a:gd name="T84" fmla="*/ 137 w 156"/>
                <a:gd name="T85"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6" h="142">
                  <a:moveTo>
                    <a:pt x="137" y="126"/>
                  </a:moveTo>
                  <a:lnTo>
                    <a:pt x="137" y="124"/>
                  </a:lnTo>
                  <a:lnTo>
                    <a:pt x="137" y="124"/>
                  </a:lnTo>
                  <a:lnTo>
                    <a:pt x="131" y="116"/>
                  </a:lnTo>
                  <a:lnTo>
                    <a:pt x="131" y="116"/>
                  </a:lnTo>
                  <a:lnTo>
                    <a:pt x="126" y="107"/>
                  </a:lnTo>
                  <a:lnTo>
                    <a:pt x="126" y="107"/>
                  </a:lnTo>
                  <a:lnTo>
                    <a:pt x="133" y="103"/>
                  </a:lnTo>
                  <a:lnTo>
                    <a:pt x="138" y="97"/>
                  </a:lnTo>
                  <a:lnTo>
                    <a:pt x="144" y="92"/>
                  </a:lnTo>
                  <a:lnTo>
                    <a:pt x="148" y="86"/>
                  </a:lnTo>
                  <a:lnTo>
                    <a:pt x="152" y="79"/>
                  </a:lnTo>
                  <a:lnTo>
                    <a:pt x="154" y="73"/>
                  </a:lnTo>
                  <a:lnTo>
                    <a:pt x="156" y="66"/>
                  </a:lnTo>
                  <a:lnTo>
                    <a:pt x="156" y="59"/>
                  </a:lnTo>
                  <a:lnTo>
                    <a:pt x="156" y="59"/>
                  </a:lnTo>
                  <a:lnTo>
                    <a:pt x="156" y="58"/>
                  </a:lnTo>
                  <a:lnTo>
                    <a:pt x="156" y="58"/>
                  </a:lnTo>
                  <a:lnTo>
                    <a:pt x="154" y="47"/>
                  </a:lnTo>
                  <a:lnTo>
                    <a:pt x="149" y="36"/>
                  </a:lnTo>
                  <a:lnTo>
                    <a:pt x="142" y="25"/>
                  </a:lnTo>
                  <a:lnTo>
                    <a:pt x="133" y="17"/>
                  </a:lnTo>
                  <a:lnTo>
                    <a:pt x="122" y="10"/>
                  </a:lnTo>
                  <a:lnTo>
                    <a:pt x="108" y="4"/>
                  </a:lnTo>
                  <a:lnTo>
                    <a:pt x="93" y="2"/>
                  </a:lnTo>
                  <a:lnTo>
                    <a:pt x="78" y="0"/>
                  </a:lnTo>
                  <a:lnTo>
                    <a:pt x="77" y="0"/>
                  </a:lnTo>
                  <a:lnTo>
                    <a:pt x="77" y="0"/>
                  </a:lnTo>
                  <a:lnTo>
                    <a:pt x="75" y="0"/>
                  </a:lnTo>
                  <a:lnTo>
                    <a:pt x="75" y="0"/>
                  </a:lnTo>
                  <a:lnTo>
                    <a:pt x="63" y="2"/>
                  </a:lnTo>
                  <a:lnTo>
                    <a:pt x="51" y="3"/>
                  </a:lnTo>
                  <a:lnTo>
                    <a:pt x="40" y="7"/>
                  </a:lnTo>
                  <a:lnTo>
                    <a:pt x="29" y="13"/>
                  </a:lnTo>
                  <a:lnTo>
                    <a:pt x="19" y="18"/>
                  </a:lnTo>
                  <a:lnTo>
                    <a:pt x="13" y="26"/>
                  </a:lnTo>
                  <a:lnTo>
                    <a:pt x="6" y="34"/>
                  </a:lnTo>
                  <a:lnTo>
                    <a:pt x="2" y="43"/>
                  </a:lnTo>
                  <a:lnTo>
                    <a:pt x="0" y="47"/>
                  </a:lnTo>
                  <a:lnTo>
                    <a:pt x="3" y="47"/>
                  </a:lnTo>
                  <a:lnTo>
                    <a:pt x="3" y="47"/>
                  </a:lnTo>
                  <a:lnTo>
                    <a:pt x="11" y="48"/>
                  </a:lnTo>
                  <a:lnTo>
                    <a:pt x="14" y="48"/>
                  </a:lnTo>
                  <a:lnTo>
                    <a:pt x="15" y="47"/>
                  </a:lnTo>
                  <a:lnTo>
                    <a:pt x="15" y="47"/>
                  </a:lnTo>
                  <a:lnTo>
                    <a:pt x="19" y="40"/>
                  </a:lnTo>
                  <a:lnTo>
                    <a:pt x="23" y="33"/>
                  </a:lnTo>
                  <a:lnTo>
                    <a:pt x="30" y="28"/>
                  </a:lnTo>
                  <a:lnTo>
                    <a:pt x="38" y="24"/>
                  </a:lnTo>
                  <a:lnTo>
                    <a:pt x="47" y="19"/>
                  </a:lnTo>
                  <a:lnTo>
                    <a:pt x="56" y="17"/>
                  </a:lnTo>
                  <a:lnTo>
                    <a:pt x="66" y="15"/>
                  </a:lnTo>
                  <a:lnTo>
                    <a:pt x="75" y="14"/>
                  </a:lnTo>
                  <a:lnTo>
                    <a:pt x="75" y="14"/>
                  </a:lnTo>
                  <a:lnTo>
                    <a:pt x="78" y="14"/>
                  </a:lnTo>
                  <a:lnTo>
                    <a:pt x="78" y="14"/>
                  </a:lnTo>
                  <a:lnTo>
                    <a:pt x="90" y="15"/>
                  </a:lnTo>
                  <a:lnTo>
                    <a:pt x="103" y="18"/>
                  </a:lnTo>
                  <a:lnTo>
                    <a:pt x="114" y="22"/>
                  </a:lnTo>
                  <a:lnTo>
                    <a:pt x="123" y="28"/>
                  </a:lnTo>
                  <a:lnTo>
                    <a:pt x="131" y="33"/>
                  </a:lnTo>
                  <a:lnTo>
                    <a:pt x="137" y="41"/>
                  </a:lnTo>
                  <a:lnTo>
                    <a:pt x="141" y="49"/>
                  </a:lnTo>
                  <a:lnTo>
                    <a:pt x="142" y="59"/>
                  </a:lnTo>
                  <a:lnTo>
                    <a:pt x="142" y="59"/>
                  </a:lnTo>
                  <a:lnTo>
                    <a:pt x="142" y="59"/>
                  </a:lnTo>
                  <a:lnTo>
                    <a:pt x="142" y="64"/>
                  </a:lnTo>
                  <a:lnTo>
                    <a:pt x="141" y="70"/>
                  </a:lnTo>
                  <a:lnTo>
                    <a:pt x="138" y="75"/>
                  </a:lnTo>
                  <a:lnTo>
                    <a:pt x="135" y="81"/>
                  </a:lnTo>
                  <a:lnTo>
                    <a:pt x="126" y="89"/>
                  </a:lnTo>
                  <a:lnTo>
                    <a:pt x="115" y="97"/>
                  </a:lnTo>
                  <a:lnTo>
                    <a:pt x="115" y="97"/>
                  </a:lnTo>
                  <a:lnTo>
                    <a:pt x="112" y="99"/>
                  </a:lnTo>
                  <a:lnTo>
                    <a:pt x="111" y="101"/>
                  </a:lnTo>
                  <a:lnTo>
                    <a:pt x="109" y="105"/>
                  </a:lnTo>
                  <a:lnTo>
                    <a:pt x="109" y="105"/>
                  </a:lnTo>
                  <a:lnTo>
                    <a:pt x="111" y="109"/>
                  </a:lnTo>
                  <a:lnTo>
                    <a:pt x="112" y="112"/>
                  </a:lnTo>
                  <a:lnTo>
                    <a:pt x="114" y="114"/>
                  </a:lnTo>
                  <a:lnTo>
                    <a:pt x="114" y="114"/>
                  </a:lnTo>
                  <a:lnTo>
                    <a:pt x="118" y="120"/>
                  </a:lnTo>
                  <a:lnTo>
                    <a:pt x="118" y="120"/>
                  </a:lnTo>
                  <a:lnTo>
                    <a:pt x="112" y="118"/>
                  </a:lnTo>
                  <a:lnTo>
                    <a:pt x="112" y="118"/>
                  </a:lnTo>
                  <a:lnTo>
                    <a:pt x="100" y="109"/>
                  </a:lnTo>
                  <a:lnTo>
                    <a:pt x="99" y="108"/>
                  </a:lnTo>
                  <a:lnTo>
                    <a:pt x="99" y="108"/>
                  </a:lnTo>
                  <a:lnTo>
                    <a:pt x="93" y="107"/>
                  </a:lnTo>
                  <a:lnTo>
                    <a:pt x="89" y="105"/>
                  </a:lnTo>
                  <a:lnTo>
                    <a:pt x="89" y="105"/>
                  </a:lnTo>
                  <a:lnTo>
                    <a:pt x="88" y="105"/>
                  </a:lnTo>
                  <a:lnTo>
                    <a:pt x="88" y="105"/>
                  </a:lnTo>
                  <a:lnTo>
                    <a:pt x="85" y="105"/>
                  </a:lnTo>
                  <a:lnTo>
                    <a:pt x="81" y="105"/>
                  </a:lnTo>
                  <a:lnTo>
                    <a:pt x="81" y="109"/>
                  </a:lnTo>
                  <a:lnTo>
                    <a:pt x="81" y="109"/>
                  </a:lnTo>
                  <a:lnTo>
                    <a:pt x="81" y="114"/>
                  </a:lnTo>
                  <a:lnTo>
                    <a:pt x="81" y="115"/>
                  </a:lnTo>
                  <a:lnTo>
                    <a:pt x="81" y="120"/>
                  </a:lnTo>
                  <a:lnTo>
                    <a:pt x="85" y="120"/>
                  </a:lnTo>
                  <a:lnTo>
                    <a:pt x="85" y="120"/>
                  </a:lnTo>
                  <a:lnTo>
                    <a:pt x="89" y="119"/>
                  </a:lnTo>
                  <a:lnTo>
                    <a:pt x="89" y="119"/>
                  </a:lnTo>
                  <a:lnTo>
                    <a:pt x="89" y="119"/>
                  </a:lnTo>
                  <a:lnTo>
                    <a:pt x="92" y="120"/>
                  </a:lnTo>
                  <a:lnTo>
                    <a:pt x="92" y="120"/>
                  </a:lnTo>
                  <a:lnTo>
                    <a:pt x="100" y="126"/>
                  </a:lnTo>
                  <a:lnTo>
                    <a:pt x="100" y="126"/>
                  </a:lnTo>
                  <a:lnTo>
                    <a:pt x="107" y="130"/>
                  </a:lnTo>
                  <a:lnTo>
                    <a:pt x="107" y="130"/>
                  </a:lnTo>
                  <a:lnTo>
                    <a:pt x="120" y="138"/>
                  </a:lnTo>
                  <a:lnTo>
                    <a:pt x="122" y="138"/>
                  </a:lnTo>
                  <a:lnTo>
                    <a:pt x="122" y="138"/>
                  </a:lnTo>
                  <a:lnTo>
                    <a:pt x="127" y="141"/>
                  </a:lnTo>
                  <a:lnTo>
                    <a:pt x="131" y="142"/>
                  </a:lnTo>
                  <a:lnTo>
                    <a:pt x="131" y="142"/>
                  </a:lnTo>
                  <a:lnTo>
                    <a:pt x="131" y="142"/>
                  </a:lnTo>
                  <a:lnTo>
                    <a:pt x="134" y="142"/>
                  </a:lnTo>
                  <a:lnTo>
                    <a:pt x="134" y="142"/>
                  </a:lnTo>
                  <a:lnTo>
                    <a:pt x="134" y="142"/>
                  </a:lnTo>
                  <a:lnTo>
                    <a:pt x="137" y="141"/>
                  </a:lnTo>
                  <a:lnTo>
                    <a:pt x="138" y="138"/>
                  </a:lnTo>
                  <a:lnTo>
                    <a:pt x="139" y="135"/>
                  </a:lnTo>
                  <a:lnTo>
                    <a:pt x="139" y="134"/>
                  </a:lnTo>
                  <a:lnTo>
                    <a:pt x="139" y="134"/>
                  </a:lnTo>
                  <a:lnTo>
                    <a:pt x="139" y="130"/>
                  </a:lnTo>
                  <a:lnTo>
                    <a:pt x="137" y="126"/>
                  </a:lnTo>
                  <a:lnTo>
                    <a:pt x="137"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sz="1350">
                <a:solidFill>
                  <a:schemeClr val="bg1"/>
                </a:solidFill>
                <a:latin typeface="+mn-lt"/>
                <a:ea typeface="+mn-ea"/>
              </a:endParaRPr>
            </a:p>
          </p:txBody>
        </p:sp>
      </p:grpSp>
      <p:sp>
        <p:nvSpPr>
          <p:cNvPr id="24588" name="Freeform 165"/>
          <p:cNvSpPr>
            <a:spLocks noEditPoints="1"/>
          </p:cNvSpPr>
          <p:nvPr/>
        </p:nvSpPr>
        <p:spPr bwMode="auto">
          <a:xfrm>
            <a:off x="6783388" y="4622800"/>
            <a:ext cx="150812" cy="242888"/>
          </a:xfrm>
          <a:custGeom>
            <a:avLst/>
            <a:gdLst>
              <a:gd name="T0" fmla="*/ 2147483647 w 169"/>
              <a:gd name="T1" fmla="*/ 2147483647 h 273"/>
              <a:gd name="T2" fmla="*/ 2147483647 w 169"/>
              <a:gd name="T3" fmla="*/ 2147483647 h 273"/>
              <a:gd name="T4" fmla="*/ 2147483647 w 169"/>
              <a:gd name="T5" fmla="*/ 2147483647 h 273"/>
              <a:gd name="T6" fmla="*/ 2147483647 w 169"/>
              <a:gd name="T7" fmla="*/ 2147483647 h 273"/>
              <a:gd name="T8" fmla="*/ 2147483647 w 169"/>
              <a:gd name="T9" fmla="*/ 2147483647 h 273"/>
              <a:gd name="T10" fmla="*/ 2147483647 w 169"/>
              <a:gd name="T11" fmla="*/ 2147483647 h 273"/>
              <a:gd name="T12" fmla="*/ 2147483647 w 169"/>
              <a:gd name="T13" fmla="*/ 0 h 273"/>
              <a:gd name="T14" fmla="*/ 2147483647 w 169"/>
              <a:gd name="T15" fmla="*/ 0 h 273"/>
              <a:gd name="T16" fmla="*/ 2147483647 w 169"/>
              <a:gd name="T17" fmla="*/ 2147483647 h 273"/>
              <a:gd name="T18" fmla="*/ 2147483647 w 169"/>
              <a:gd name="T19" fmla="*/ 2147483647 h 273"/>
              <a:gd name="T20" fmla="*/ 2147483647 w 169"/>
              <a:gd name="T21" fmla="*/ 2147483647 h 273"/>
              <a:gd name="T22" fmla="*/ 2147483647 w 169"/>
              <a:gd name="T23" fmla="*/ 2147483647 h 273"/>
              <a:gd name="T24" fmla="*/ 2147483647 w 169"/>
              <a:gd name="T25" fmla="*/ 2147483647 h 273"/>
              <a:gd name="T26" fmla="*/ 0 w 169"/>
              <a:gd name="T27" fmla="*/ 2147483647 h 273"/>
              <a:gd name="T28" fmla="*/ 2147483647 w 169"/>
              <a:gd name="T29" fmla="*/ 2147483647 h 273"/>
              <a:gd name="T30" fmla="*/ 2147483647 w 169"/>
              <a:gd name="T31" fmla="*/ 2147483647 h 273"/>
              <a:gd name="T32" fmla="*/ 2147483647 w 169"/>
              <a:gd name="T33" fmla="*/ 2147483647 h 273"/>
              <a:gd name="T34" fmla="*/ 2147483647 w 169"/>
              <a:gd name="T35" fmla="*/ 2147483647 h 273"/>
              <a:gd name="T36" fmla="*/ 2147483647 w 169"/>
              <a:gd name="T37" fmla="*/ 2147483647 h 273"/>
              <a:gd name="T38" fmla="*/ 2147483647 w 169"/>
              <a:gd name="T39" fmla="*/ 2147483647 h 273"/>
              <a:gd name="T40" fmla="*/ 2147483647 w 169"/>
              <a:gd name="T41" fmla="*/ 2147483647 h 273"/>
              <a:gd name="T42" fmla="*/ 2147483647 w 169"/>
              <a:gd name="T43" fmla="*/ 2147483647 h 273"/>
              <a:gd name="T44" fmla="*/ 2147483647 w 169"/>
              <a:gd name="T45" fmla="*/ 2147483647 h 273"/>
              <a:gd name="T46" fmla="*/ 2147483647 w 169"/>
              <a:gd name="T47" fmla="*/ 2147483647 h 273"/>
              <a:gd name="T48" fmla="*/ 2147483647 w 169"/>
              <a:gd name="T49" fmla="*/ 2147483647 h 273"/>
              <a:gd name="T50" fmla="*/ 2147483647 w 169"/>
              <a:gd name="T51" fmla="*/ 2147483647 h 273"/>
              <a:gd name="T52" fmla="*/ 2147483647 w 169"/>
              <a:gd name="T53" fmla="*/ 2147483647 h 273"/>
              <a:gd name="T54" fmla="*/ 2147483647 w 169"/>
              <a:gd name="T55" fmla="*/ 2147483647 h 273"/>
              <a:gd name="T56" fmla="*/ 2147483647 w 169"/>
              <a:gd name="T57" fmla="*/ 2147483647 h 273"/>
              <a:gd name="T58" fmla="*/ 2147483647 w 169"/>
              <a:gd name="T59" fmla="*/ 2147483647 h 273"/>
              <a:gd name="T60" fmla="*/ 2147483647 w 169"/>
              <a:gd name="T61" fmla="*/ 2147483647 h 273"/>
              <a:gd name="T62" fmla="*/ 2147483647 w 169"/>
              <a:gd name="T63" fmla="*/ 2147483647 h 273"/>
              <a:gd name="T64" fmla="*/ 2147483647 w 169"/>
              <a:gd name="T65" fmla="*/ 2147483647 h 273"/>
              <a:gd name="T66" fmla="*/ 2147483647 w 169"/>
              <a:gd name="T67" fmla="*/ 2147483647 h 273"/>
              <a:gd name="T68" fmla="*/ 2147483647 w 169"/>
              <a:gd name="T69" fmla="*/ 2147483647 h 273"/>
              <a:gd name="T70" fmla="*/ 2147483647 w 169"/>
              <a:gd name="T71" fmla="*/ 2147483647 h 273"/>
              <a:gd name="T72" fmla="*/ 2147483647 w 169"/>
              <a:gd name="T73" fmla="*/ 2147483647 h 273"/>
              <a:gd name="T74" fmla="*/ 2147483647 w 169"/>
              <a:gd name="T75" fmla="*/ 2147483647 h 273"/>
              <a:gd name="T76" fmla="*/ 2147483647 w 169"/>
              <a:gd name="T77" fmla="*/ 2147483647 h 273"/>
              <a:gd name="T78" fmla="*/ 2147483647 w 169"/>
              <a:gd name="T79" fmla="*/ 2147483647 h 27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69" h="273">
                <a:moveTo>
                  <a:pt x="169" y="83"/>
                </a:moveTo>
                <a:lnTo>
                  <a:pt x="169" y="83"/>
                </a:lnTo>
                <a:lnTo>
                  <a:pt x="167" y="75"/>
                </a:lnTo>
                <a:lnTo>
                  <a:pt x="166" y="67"/>
                </a:lnTo>
                <a:lnTo>
                  <a:pt x="165" y="59"/>
                </a:lnTo>
                <a:lnTo>
                  <a:pt x="162" y="51"/>
                </a:lnTo>
                <a:lnTo>
                  <a:pt x="154" y="37"/>
                </a:lnTo>
                <a:lnTo>
                  <a:pt x="144" y="25"/>
                </a:lnTo>
                <a:lnTo>
                  <a:pt x="131" y="14"/>
                </a:lnTo>
                <a:lnTo>
                  <a:pt x="117" y="7"/>
                </a:lnTo>
                <a:lnTo>
                  <a:pt x="109" y="4"/>
                </a:lnTo>
                <a:lnTo>
                  <a:pt x="101" y="1"/>
                </a:lnTo>
                <a:lnTo>
                  <a:pt x="92" y="0"/>
                </a:lnTo>
                <a:lnTo>
                  <a:pt x="84" y="0"/>
                </a:lnTo>
                <a:lnTo>
                  <a:pt x="76" y="0"/>
                </a:lnTo>
                <a:lnTo>
                  <a:pt x="68" y="1"/>
                </a:lnTo>
                <a:lnTo>
                  <a:pt x="60" y="4"/>
                </a:lnTo>
                <a:lnTo>
                  <a:pt x="51" y="7"/>
                </a:lnTo>
                <a:lnTo>
                  <a:pt x="38" y="14"/>
                </a:lnTo>
                <a:lnTo>
                  <a:pt x="24" y="25"/>
                </a:lnTo>
                <a:lnTo>
                  <a:pt x="15" y="37"/>
                </a:lnTo>
                <a:lnTo>
                  <a:pt x="6" y="51"/>
                </a:lnTo>
                <a:lnTo>
                  <a:pt x="4" y="59"/>
                </a:lnTo>
                <a:lnTo>
                  <a:pt x="2" y="67"/>
                </a:lnTo>
                <a:lnTo>
                  <a:pt x="1" y="75"/>
                </a:lnTo>
                <a:lnTo>
                  <a:pt x="0" y="83"/>
                </a:lnTo>
                <a:lnTo>
                  <a:pt x="1" y="96"/>
                </a:lnTo>
                <a:lnTo>
                  <a:pt x="4" y="106"/>
                </a:lnTo>
                <a:lnTo>
                  <a:pt x="6" y="116"/>
                </a:lnTo>
                <a:lnTo>
                  <a:pt x="12" y="126"/>
                </a:lnTo>
                <a:lnTo>
                  <a:pt x="84" y="273"/>
                </a:lnTo>
                <a:lnTo>
                  <a:pt x="156" y="126"/>
                </a:lnTo>
                <a:lnTo>
                  <a:pt x="162" y="116"/>
                </a:lnTo>
                <a:lnTo>
                  <a:pt x="165" y="106"/>
                </a:lnTo>
                <a:lnTo>
                  <a:pt x="167" y="96"/>
                </a:lnTo>
                <a:lnTo>
                  <a:pt x="169" y="83"/>
                </a:lnTo>
                <a:close/>
                <a:moveTo>
                  <a:pt x="84" y="109"/>
                </a:moveTo>
                <a:lnTo>
                  <a:pt x="84" y="109"/>
                </a:lnTo>
                <a:lnTo>
                  <a:pt x="77" y="108"/>
                </a:lnTo>
                <a:lnTo>
                  <a:pt x="70" y="106"/>
                </a:lnTo>
                <a:lnTo>
                  <a:pt x="65" y="102"/>
                </a:lnTo>
                <a:lnTo>
                  <a:pt x="60" y="98"/>
                </a:lnTo>
                <a:lnTo>
                  <a:pt x="55" y="93"/>
                </a:lnTo>
                <a:lnTo>
                  <a:pt x="51" y="87"/>
                </a:lnTo>
                <a:lnTo>
                  <a:pt x="50" y="81"/>
                </a:lnTo>
                <a:lnTo>
                  <a:pt x="49" y="74"/>
                </a:lnTo>
                <a:lnTo>
                  <a:pt x="50" y="67"/>
                </a:lnTo>
                <a:lnTo>
                  <a:pt x="51" y="60"/>
                </a:lnTo>
                <a:lnTo>
                  <a:pt x="55" y="53"/>
                </a:lnTo>
                <a:lnTo>
                  <a:pt x="60" y="49"/>
                </a:lnTo>
                <a:lnTo>
                  <a:pt x="65" y="44"/>
                </a:lnTo>
                <a:lnTo>
                  <a:pt x="70" y="41"/>
                </a:lnTo>
                <a:lnTo>
                  <a:pt x="77" y="38"/>
                </a:lnTo>
                <a:lnTo>
                  <a:pt x="84" y="38"/>
                </a:lnTo>
                <a:lnTo>
                  <a:pt x="91" y="38"/>
                </a:lnTo>
                <a:lnTo>
                  <a:pt x="98" y="41"/>
                </a:lnTo>
                <a:lnTo>
                  <a:pt x="103" y="44"/>
                </a:lnTo>
                <a:lnTo>
                  <a:pt x="109" y="49"/>
                </a:lnTo>
                <a:lnTo>
                  <a:pt x="113" y="53"/>
                </a:lnTo>
                <a:lnTo>
                  <a:pt x="117" y="60"/>
                </a:lnTo>
                <a:lnTo>
                  <a:pt x="118" y="67"/>
                </a:lnTo>
                <a:lnTo>
                  <a:pt x="120" y="74"/>
                </a:lnTo>
                <a:lnTo>
                  <a:pt x="118" y="81"/>
                </a:lnTo>
                <a:lnTo>
                  <a:pt x="117" y="87"/>
                </a:lnTo>
                <a:lnTo>
                  <a:pt x="113" y="93"/>
                </a:lnTo>
                <a:lnTo>
                  <a:pt x="109" y="98"/>
                </a:lnTo>
                <a:lnTo>
                  <a:pt x="103" y="102"/>
                </a:lnTo>
                <a:lnTo>
                  <a:pt x="98" y="106"/>
                </a:lnTo>
                <a:lnTo>
                  <a:pt x="91" y="108"/>
                </a:lnTo>
                <a:lnTo>
                  <a:pt x="84" y="1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9" name="矩形 19"/>
          <p:cNvSpPr>
            <a:spLocks noChangeArrowheads="1"/>
          </p:cNvSpPr>
          <p:nvPr/>
        </p:nvSpPr>
        <p:spPr bwMode="auto">
          <a:xfrm>
            <a:off x="6934200" y="4589463"/>
            <a:ext cx="958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400">
                <a:solidFill>
                  <a:schemeClr val="bg1"/>
                </a:solidFill>
                <a:latin typeface="方正兰亭黑_GBK" pitchFamily="2" charset="-122"/>
                <a:ea typeface="方正兰亭黑_GBK" pitchFamily="2" charset="-122"/>
              </a:rPr>
              <a:t>浙江</a:t>
            </a:r>
            <a:r>
              <a:rPr lang="en-US" altLang="zh-CN" sz="1400">
                <a:solidFill>
                  <a:schemeClr val="bg1"/>
                </a:solidFill>
                <a:latin typeface="方正兰亭黑_GBK" pitchFamily="2" charset="-122"/>
                <a:ea typeface="方正兰亭黑_GBK" pitchFamily="2" charset="-122"/>
              </a:rPr>
              <a:t>.</a:t>
            </a:r>
            <a:r>
              <a:rPr lang="zh-CN" altLang="en-US" sz="1400">
                <a:solidFill>
                  <a:schemeClr val="bg1"/>
                </a:solidFill>
                <a:latin typeface="方正兰亭黑_GBK" pitchFamily="2" charset="-122"/>
                <a:ea typeface="方正兰亭黑_GBK" pitchFamily="2" charset="-122"/>
              </a:rPr>
              <a:t>杭州</a:t>
            </a:r>
          </a:p>
        </p:txBody>
      </p:sp>
    </p:spTree>
  </p:cSld>
  <p:clrMapOvr>
    <a:masterClrMapping/>
  </p:clrMapOvr>
  <p:transition spd="slow">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reeform 5"/>
          <p:cNvSpPr>
            <a:spLocks noEditPoints="1"/>
          </p:cNvSpPr>
          <p:nvPr/>
        </p:nvSpPr>
        <p:spPr bwMode="auto">
          <a:xfrm>
            <a:off x="3514725" y="3271838"/>
            <a:ext cx="47625" cy="147637"/>
          </a:xfrm>
          <a:custGeom>
            <a:avLst/>
            <a:gdLst>
              <a:gd name="T0" fmla="*/ 2147483647 w 87"/>
              <a:gd name="T1" fmla="*/ 2147483647 h 272"/>
              <a:gd name="T2" fmla="*/ 2147483647 w 87"/>
              <a:gd name="T3" fmla="*/ 2147483647 h 272"/>
              <a:gd name="T4" fmla="*/ 2147483647 w 87"/>
              <a:gd name="T5" fmla="*/ 2147483647 h 272"/>
              <a:gd name="T6" fmla="*/ 2147483647 w 87"/>
              <a:gd name="T7" fmla="*/ 2147483647 h 272"/>
              <a:gd name="T8" fmla="*/ 2147483647 w 87"/>
              <a:gd name="T9" fmla="*/ 2147483647 h 272"/>
              <a:gd name="T10" fmla="*/ 2147483647 w 87"/>
              <a:gd name="T11" fmla="*/ 2147483647 h 272"/>
              <a:gd name="T12" fmla="*/ 2147483647 w 87"/>
              <a:gd name="T13" fmla="*/ 2147483647 h 272"/>
              <a:gd name="T14" fmla="*/ 2147483647 w 87"/>
              <a:gd name="T15" fmla="*/ 2147483647 h 272"/>
              <a:gd name="T16" fmla="*/ 2147483647 w 87"/>
              <a:gd name="T17" fmla="*/ 2147483647 h 272"/>
              <a:gd name="T18" fmla="*/ 2147483647 w 87"/>
              <a:gd name="T19" fmla="*/ 2147483647 h 272"/>
              <a:gd name="T20" fmla="*/ 2147483647 w 87"/>
              <a:gd name="T21" fmla="*/ 2147483647 h 272"/>
              <a:gd name="T22" fmla="*/ 2147483647 w 87"/>
              <a:gd name="T23" fmla="*/ 2147483647 h 272"/>
              <a:gd name="T24" fmla="*/ 2147483647 w 87"/>
              <a:gd name="T25" fmla="*/ 2147483647 h 272"/>
              <a:gd name="T26" fmla="*/ 2147483647 w 87"/>
              <a:gd name="T27" fmla="*/ 2147483647 h 272"/>
              <a:gd name="T28" fmla="*/ 2147483647 w 87"/>
              <a:gd name="T29" fmla="*/ 2147483647 h 272"/>
              <a:gd name="T30" fmla="*/ 2147483647 w 87"/>
              <a:gd name="T31" fmla="*/ 2147483647 h 272"/>
              <a:gd name="T32" fmla="*/ 0 w 87"/>
              <a:gd name="T33" fmla="*/ 2147483647 h 272"/>
              <a:gd name="T34" fmla="*/ 2147483647 w 87"/>
              <a:gd name="T35" fmla="*/ 2147483647 h 272"/>
              <a:gd name="T36" fmla="*/ 2147483647 w 87"/>
              <a:gd name="T37" fmla="*/ 2147483647 h 272"/>
              <a:gd name="T38" fmla="*/ 2147483647 w 87"/>
              <a:gd name="T39" fmla="*/ 2147483647 h 272"/>
              <a:gd name="T40" fmla="*/ 2147483647 w 87"/>
              <a:gd name="T41" fmla="*/ 2147483647 h 272"/>
              <a:gd name="T42" fmla="*/ 2147483647 w 87"/>
              <a:gd name="T43" fmla="*/ 2147483647 h 272"/>
              <a:gd name="T44" fmla="*/ 2147483647 w 87"/>
              <a:gd name="T45" fmla="*/ 2147483647 h 272"/>
              <a:gd name="T46" fmla="*/ 2147483647 w 87"/>
              <a:gd name="T47" fmla="*/ 2147483647 h 272"/>
              <a:gd name="T48" fmla="*/ 2147483647 w 87"/>
              <a:gd name="T49" fmla="*/ 2147483647 h 272"/>
              <a:gd name="T50" fmla="*/ 2147483647 w 87"/>
              <a:gd name="T51" fmla="*/ 2147483647 h 272"/>
              <a:gd name="T52" fmla="*/ 2147483647 w 87"/>
              <a:gd name="T53" fmla="*/ 2147483647 h 272"/>
              <a:gd name="T54" fmla="*/ 2147483647 w 87"/>
              <a:gd name="T55" fmla="*/ 2147483647 h 272"/>
              <a:gd name="T56" fmla="*/ 2147483647 w 87"/>
              <a:gd name="T57" fmla="*/ 2147483647 h 272"/>
              <a:gd name="T58" fmla="*/ 2147483647 w 87"/>
              <a:gd name="T59" fmla="*/ 2147483647 h 272"/>
              <a:gd name="T60" fmla="*/ 2147483647 w 87"/>
              <a:gd name="T61" fmla="*/ 2147483647 h 272"/>
              <a:gd name="T62" fmla="*/ 2147483647 w 87"/>
              <a:gd name="T63" fmla="*/ 2147483647 h 272"/>
              <a:gd name="T64" fmla="*/ 2147483647 w 87"/>
              <a:gd name="T65" fmla="*/ 2147483647 h 272"/>
              <a:gd name="T66" fmla="*/ 2147483647 w 87"/>
              <a:gd name="T67" fmla="*/ 2147483647 h 272"/>
              <a:gd name="T68" fmla="*/ 2147483647 w 87"/>
              <a:gd name="T69" fmla="*/ 2147483647 h 272"/>
              <a:gd name="T70" fmla="*/ 2147483647 w 87"/>
              <a:gd name="T71" fmla="*/ 2147483647 h 272"/>
              <a:gd name="T72" fmla="*/ 2147483647 w 87"/>
              <a:gd name="T73" fmla="*/ 2147483647 h 272"/>
              <a:gd name="T74" fmla="*/ 2147483647 w 87"/>
              <a:gd name="T75" fmla="*/ 2147483647 h 272"/>
              <a:gd name="T76" fmla="*/ 2147483647 w 87"/>
              <a:gd name="T77" fmla="*/ 2147483647 h 272"/>
              <a:gd name="T78" fmla="*/ 2147483647 w 87"/>
              <a:gd name="T79" fmla="*/ 2147483647 h 272"/>
              <a:gd name="T80" fmla="*/ 2147483647 w 87"/>
              <a:gd name="T81" fmla="*/ 2147483647 h 272"/>
              <a:gd name="T82" fmla="*/ 2147483647 w 87"/>
              <a:gd name="T83" fmla="*/ 2147483647 h 272"/>
              <a:gd name="T84" fmla="*/ 2147483647 w 87"/>
              <a:gd name="T85" fmla="*/ 2147483647 h 272"/>
              <a:gd name="T86" fmla="*/ 2147483647 w 87"/>
              <a:gd name="T87" fmla="*/ 2147483647 h 272"/>
              <a:gd name="T88" fmla="*/ 2147483647 w 87"/>
              <a:gd name="T89" fmla="*/ 2147483647 h 272"/>
              <a:gd name="T90" fmla="*/ 2147483647 w 87"/>
              <a:gd name="T91" fmla="*/ 2147483647 h 2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7" h="272">
                <a:moveTo>
                  <a:pt x="78" y="202"/>
                </a:moveTo>
                <a:lnTo>
                  <a:pt x="78" y="202"/>
                </a:lnTo>
                <a:lnTo>
                  <a:pt x="78" y="201"/>
                </a:lnTo>
                <a:lnTo>
                  <a:pt x="77" y="199"/>
                </a:lnTo>
                <a:lnTo>
                  <a:pt x="74" y="198"/>
                </a:lnTo>
                <a:lnTo>
                  <a:pt x="72" y="195"/>
                </a:lnTo>
                <a:lnTo>
                  <a:pt x="72" y="29"/>
                </a:lnTo>
                <a:lnTo>
                  <a:pt x="71" y="23"/>
                </a:lnTo>
                <a:lnTo>
                  <a:pt x="70" y="18"/>
                </a:lnTo>
                <a:lnTo>
                  <a:pt x="67" y="12"/>
                </a:lnTo>
                <a:lnTo>
                  <a:pt x="63" y="8"/>
                </a:lnTo>
                <a:lnTo>
                  <a:pt x="59" y="5"/>
                </a:lnTo>
                <a:lnTo>
                  <a:pt x="55" y="3"/>
                </a:lnTo>
                <a:lnTo>
                  <a:pt x="49" y="1"/>
                </a:lnTo>
                <a:lnTo>
                  <a:pt x="44" y="0"/>
                </a:lnTo>
                <a:lnTo>
                  <a:pt x="38" y="1"/>
                </a:lnTo>
                <a:lnTo>
                  <a:pt x="33" y="3"/>
                </a:lnTo>
                <a:lnTo>
                  <a:pt x="29" y="5"/>
                </a:lnTo>
                <a:lnTo>
                  <a:pt x="23" y="8"/>
                </a:lnTo>
                <a:lnTo>
                  <a:pt x="23" y="10"/>
                </a:lnTo>
                <a:lnTo>
                  <a:pt x="21" y="14"/>
                </a:lnTo>
                <a:lnTo>
                  <a:pt x="18" y="18"/>
                </a:lnTo>
                <a:lnTo>
                  <a:pt x="17" y="23"/>
                </a:lnTo>
                <a:lnTo>
                  <a:pt x="15" y="29"/>
                </a:lnTo>
                <a:lnTo>
                  <a:pt x="15" y="195"/>
                </a:lnTo>
                <a:lnTo>
                  <a:pt x="14" y="198"/>
                </a:lnTo>
                <a:lnTo>
                  <a:pt x="11" y="199"/>
                </a:lnTo>
                <a:lnTo>
                  <a:pt x="10" y="201"/>
                </a:lnTo>
                <a:lnTo>
                  <a:pt x="6" y="207"/>
                </a:lnTo>
                <a:lnTo>
                  <a:pt x="3" y="213"/>
                </a:lnTo>
                <a:lnTo>
                  <a:pt x="2" y="220"/>
                </a:lnTo>
                <a:lnTo>
                  <a:pt x="0" y="228"/>
                </a:lnTo>
                <a:lnTo>
                  <a:pt x="2" y="236"/>
                </a:lnTo>
                <a:lnTo>
                  <a:pt x="4" y="244"/>
                </a:lnTo>
                <a:lnTo>
                  <a:pt x="8" y="251"/>
                </a:lnTo>
                <a:lnTo>
                  <a:pt x="14" y="258"/>
                </a:lnTo>
                <a:lnTo>
                  <a:pt x="19" y="263"/>
                </a:lnTo>
                <a:lnTo>
                  <a:pt x="27" y="267"/>
                </a:lnTo>
                <a:lnTo>
                  <a:pt x="36" y="270"/>
                </a:lnTo>
                <a:lnTo>
                  <a:pt x="44" y="272"/>
                </a:lnTo>
                <a:lnTo>
                  <a:pt x="52" y="270"/>
                </a:lnTo>
                <a:lnTo>
                  <a:pt x="60" y="267"/>
                </a:lnTo>
                <a:lnTo>
                  <a:pt x="68" y="263"/>
                </a:lnTo>
                <a:lnTo>
                  <a:pt x="74" y="258"/>
                </a:lnTo>
                <a:lnTo>
                  <a:pt x="81" y="251"/>
                </a:lnTo>
                <a:lnTo>
                  <a:pt x="83" y="244"/>
                </a:lnTo>
                <a:lnTo>
                  <a:pt x="86" y="236"/>
                </a:lnTo>
                <a:lnTo>
                  <a:pt x="87" y="228"/>
                </a:lnTo>
                <a:lnTo>
                  <a:pt x="86" y="221"/>
                </a:lnTo>
                <a:lnTo>
                  <a:pt x="85" y="214"/>
                </a:lnTo>
                <a:lnTo>
                  <a:pt x="82" y="207"/>
                </a:lnTo>
                <a:lnTo>
                  <a:pt x="78" y="202"/>
                </a:lnTo>
                <a:close/>
                <a:moveTo>
                  <a:pt x="26" y="27"/>
                </a:moveTo>
                <a:lnTo>
                  <a:pt x="62" y="27"/>
                </a:lnTo>
                <a:lnTo>
                  <a:pt x="62" y="36"/>
                </a:lnTo>
                <a:lnTo>
                  <a:pt x="26" y="36"/>
                </a:lnTo>
                <a:lnTo>
                  <a:pt x="26" y="27"/>
                </a:lnTo>
                <a:close/>
                <a:moveTo>
                  <a:pt x="67" y="251"/>
                </a:moveTo>
                <a:lnTo>
                  <a:pt x="67" y="251"/>
                </a:lnTo>
                <a:lnTo>
                  <a:pt x="66" y="254"/>
                </a:lnTo>
                <a:lnTo>
                  <a:pt x="60" y="257"/>
                </a:lnTo>
                <a:lnTo>
                  <a:pt x="55" y="259"/>
                </a:lnTo>
                <a:lnTo>
                  <a:pt x="49" y="261"/>
                </a:lnTo>
                <a:lnTo>
                  <a:pt x="44" y="262"/>
                </a:lnTo>
                <a:lnTo>
                  <a:pt x="38" y="261"/>
                </a:lnTo>
                <a:lnTo>
                  <a:pt x="32" y="259"/>
                </a:lnTo>
                <a:lnTo>
                  <a:pt x="27" y="257"/>
                </a:lnTo>
                <a:lnTo>
                  <a:pt x="22" y="254"/>
                </a:lnTo>
                <a:lnTo>
                  <a:pt x="19" y="251"/>
                </a:lnTo>
                <a:lnTo>
                  <a:pt x="15" y="247"/>
                </a:lnTo>
                <a:lnTo>
                  <a:pt x="12" y="240"/>
                </a:lnTo>
                <a:lnTo>
                  <a:pt x="11" y="235"/>
                </a:lnTo>
                <a:lnTo>
                  <a:pt x="10" y="228"/>
                </a:lnTo>
                <a:lnTo>
                  <a:pt x="11" y="221"/>
                </a:lnTo>
                <a:lnTo>
                  <a:pt x="12" y="216"/>
                </a:lnTo>
                <a:lnTo>
                  <a:pt x="15" y="210"/>
                </a:lnTo>
                <a:lnTo>
                  <a:pt x="18" y="206"/>
                </a:lnTo>
                <a:lnTo>
                  <a:pt x="19" y="205"/>
                </a:lnTo>
                <a:lnTo>
                  <a:pt x="26" y="199"/>
                </a:lnTo>
                <a:lnTo>
                  <a:pt x="26" y="176"/>
                </a:lnTo>
                <a:lnTo>
                  <a:pt x="27" y="169"/>
                </a:lnTo>
                <a:lnTo>
                  <a:pt x="32" y="164"/>
                </a:lnTo>
                <a:lnTo>
                  <a:pt x="37" y="160"/>
                </a:lnTo>
                <a:lnTo>
                  <a:pt x="44" y="158"/>
                </a:lnTo>
                <a:lnTo>
                  <a:pt x="51" y="160"/>
                </a:lnTo>
                <a:lnTo>
                  <a:pt x="56" y="164"/>
                </a:lnTo>
                <a:lnTo>
                  <a:pt x="60" y="169"/>
                </a:lnTo>
                <a:lnTo>
                  <a:pt x="62" y="176"/>
                </a:lnTo>
                <a:lnTo>
                  <a:pt x="62" y="199"/>
                </a:lnTo>
                <a:lnTo>
                  <a:pt x="67" y="205"/>
                </a:lnTo>
                <a:lnTo>
                  <a:pt x="68" y="206"/>
                </a:lnTo>
                <a:lnTo>
                  <a:pt x="72" y="210"/>
                </a:lnTo>
                <a:lnTo>
                  <a:pt x="75" y="216"/>
                </a:lnTo>
                <a:lnTo>
                  <a:pt x="77" y="221"/>
                </a:lnTo>
                <a:lnTo>
                  <a:pt x="77" y="228"/>
                </a:lnTo>
                <a:lnTo>
                  <a:pt x="77" y="235"/>
                </a:lnTo>
                <a:lnTo>
                  <a:pt x="75" y="240"/>
                </a:lnTo>
                <a:lnTo>
                  <a:pt x="71" y="247"/>
                </a:lnTo>
                <a:lnTo>
                  <a:pt x="67" y="2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3" name="Freeform 6"/>
          <p:cNvSpPr>
            <a:spLocks noEditPoints="1"/>
          </p:cNvSpPr>
          <p:nvPr/>
        </p:nvSpPr>
        <p:spPr bwMode="auto">
          <a:xfrm>
            <a:off x="3219450" y="3271838"/>
            <a:ext cx="46038" cy="147637"/>
          </a:xfrm>
          <a:custGeom>
            <a:avLst/>
            <a:gdLst>
              <a:gd name="T0" fmla="*/ 2147483647 w 86"/>
              <a:gd name="T1" fmla="*/ 2147483647 h 272"/>
              <a:gd name="T2" fmla="*/ 2147483647 w 86"/>
              <a:gd name="T3" fmla="*/ 2147483647 h 272"/>
              <a:gd name="T4" fmla="*/ 2147483647 w 86"/>
              <a:gd name="T5" fmla="*/ 2147483647 h 272"/>
              <a:gd name="T6" fmla="*/ 2147483647 w 86"/>
              <a:gd name="T7" fmla="*/ 2147483647 h 272"/>
              <a:gd name="T8" fmla="*/ 2147483647 w 86"/>
              <a:gd name="T9" fmla="*/ 2147483647 h 272"/>
              <a:gd name="T10" fmla="*/ 2147483647 w 86"/>
              <a:gd name="T11" fmla="*/ 2147483647 h 272"/>
              <a:gd name="T12" fmla="*/ 2147483647 w 86"/>
              <a:gd name="T13" fmla="*/ 2147483647 h 272"/>
              <a:gd name="T14" fmla="*/ 2147483647 w 86"/>
              <a:gd name="T15" fmla="*/ 2147483647 h 272"/>
              <a:gd name="T16" fmla="*/ 2147483647 w 86"/>
              <a:gd name="T17" fmla="*/ 2147483647 h 272"/>
              <a:gd name="T18" fmla="*/ 2147483647 w 86"/>
              <a:gd name="T19" fmla="*/ 2147483647 h 272"/>
              <a:gd name="T20" fmla="*/ 2147483647 w 86"/>
              <a:gd name="T21" fmla="*/ 2147483647 h 272"/>
              <a:gd name="T22" fmla="*/ 2147483647 w 86"/>
              <a:gd name="T23" fmla="*/ 2147483647 h 272"/>
              <a:gd name="T24" fmla="*/ 2147483647 w 86"/>
              <a:gd name="T25" fmla="*/ 2147483647 h 272"/>
              <a:gd name="T26" fmla="*/ 2147483647 w 86"/>
              <a:gd name="T27" fmla="*/ 2147483647 h 272"/>
              <a:gd name="T28" fmla="*/ 2147483647 w 86"/>
              <a:gd name="T29" fmla="*/ 2147483647 h 272"/>
              <a:gd name="T30" fmla="*/ 2147483647 w 86"/>
              <a:gd name="T31" fmla="*/ 2147483647 h 272"/>
              <a:gd name="T32" fmla="*/ 0 w 86"/>
              <a:gd name="T33" fmla="*/ 2147483647 h 272"/>
              <a:gd name="T34" fmla="*/ 2147483647 w 86"/>
              <a:gd name="T35" fmla="*/ 2147483647 h 272"/>
              <a:gd name="T36" fmla="*/ 2147483647 w 86"/>
              <a:gd name="T37" fmla="*/ 2147483647 h 272"/>
              <a:gd name="T38" fmla="*/ 2147483647 w 86"/>
              <a:gd name="T39" fmla="*/ 2147483647 h 272"/>
              <a:gd name="T40" fmla="*/ 2147483647 w 86"/>
              <a:gd name="T41" fmla="*/ 2147483647 h 272"/>
              <a:gd name="T42" fmla="*/ 2147483647 w 86"/>
              <a:gd name="T43" fmla="*/ 2147483647 h 272"/>
              <a:gd name="T44" fmla="*/ 2147483647 w 86"/>
              <a:gd name="T45" fmla="*/ 2147483647 h 272"/>
              <a:gd name="T46" fmla="*/ 2147483647 w 86"/>
              <a:gd name="T47" fmla="*/ 2147483647 h 272"/>
              <a:gd name="T48" fmla="*/ 2147483647 w 86"/>
              <a:gd name="T49" fmla="*/ 2147483647 h 272"/>
              <a:gd name="T50" fmla="*/ 2147483647 w 86"/>
              <a:gd name="T51" fmla="*/ 2147483647 h 272"/>
              <a:gd name="T52" fmla="*/ 2147483647 w 86"/>
              <a:gd name="T53" fmla="*/ 2147483647 h 272"/>
              <a:gd name="T54" fmla="*/ 2147483647 w 86"/>
              <a:gd name="T55" fmla="*/ 2147483647 h 272"/>
              <a:gd name="T56" fmla="*/ 2147483647 w 86"/>
              <a:gd name="T57" fmla="*/ 2147483647 h 272"/>
              <a:gd name="T58" fmla="*/ 2147483647 w 86"/>
              <a:gd name="T59" fmla="*/ 2147483647 h 272"/>
              <a:gd name="T60" fmla="*/ 2147483647 w 86"/>
              <a:gd name="T61" fmla="*/ 2147483647 h 272"/>
              <a:gd name="T62" fmla="*/ 2147483647 w 86"/>
              <a:gd name="T63" fmla="*/ 2147483647 h 272"/>
              <a:gd name="T64" fmla="*/ 2147483647 w 86"/>
              <a:gd name="T65" fmla="*/ 2147483647 h 272"/>
              <a:gd name="T66" fmla="*/ 2147483647 w 86"/>
              <a:gd name="T67" fmla="*/ 2147483647 h 272"/>
              <a:gd name="T68" fmla="*/ 2147483647 w 86"/>
              <a:gd name="T69" fmla="*/ 2147483647 h 272"/>
              <a:gd name="T70" fmla="*/ 2147483647 w 86"/>
              <a:gd name="T71" fmla="*/ 2147483647 h 272"/>
              <a:gd name="T72" fmla="*/ 2147483647 w 86"/>
              <a:gd name="T73" fmla="*/ 2147483647 h 272"/>
              <a:gd name="T74" fmla="*/ 2147483647 w 86"/>
              <a:gd name="T75" fmla="*/ 2147483647 h 272"/>
              <a:gd name="T76" fmla="*/ 2147483647 w 86"/>
              <a:gd name="T77" fmla="*/ 2147483647 h 272"/>
              <a:gd name="T78" fmla="*/ 2147483647 w 86"/>
              <a:gd name="T79" fmla="*/ 2147483647 h 272"/>
              <a:gd name="T80" fmla="*/ 2147483647 w 86"/>
              <a:gd name="T81" fmla="*/ 2147483647 h 272"/>
              <a:gd name="T82" fmla="*/ 2147483647 w 86"/>
              <a:gd name="T83" fmla="*/ 2147483647 h 272"/>
              <a:gd name="T84" fmla="*/ 2147483647 w 86"/>
              <a:gd name="T85" fmla="*/ 2147483647 h 272"/>
              <a:gd name="T86" fmla="*/ 2147483647 w 86"/>
              <a:gd name="T87" fmla="*/ 2147483647 h 272"/>
              <a:gd name="T88" fmla="*/ 2147483647 w 86"/>
              <a:gd name="T89" fmla="*/ 2147483647 h 272"/>
              <a:gd name="T90" fmla="*/ 2147483647 w 86"/>
              <a:gd name="T91" fmla="*/ 2147483647 h 272"/>
              <a:gd name="T92" fmla="*/ 2147483647 w 86"/>
              <a:gd name="T93" fmla="*/ 2147483647 h 272"/>
              <a:gd name="T94" fmla="*/ 2147483647 w 86"/>
              <a:gd name="T95" fmla="*/ 2147483647 h 272"/>
              <a:gd name="T96" fmla="*/ 2147483647 w 86"/>
              <a:gd name="T97" fmla="*/ 2147483647 h 2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86" h="272">
                <a:moveTo>
                  <a:pt x="78" y="202"/>
                </a:moveTo>
                <a:lnTo>
                  <a:pt x="78" y="202"/>
                </a:lnTo>
                <a:lnTo>
                  <a:pt x="77" y="201"/>
                </a:lnTo>
                <a:lnTo>
                  <a:pt x="76" y="199"/>
                </a:lnTo>
                <a:lnTo>
                  <a:pt x="74" y="198"/>
                </a:lnTo>
                <a:lnTo>
                  <a:pt x="71" y="195"/>
                </a:lnTo>
                <a:lnTo>
                  <a:pt x="71" y="29"/>
                </a:lnTo>
                <a:lnTo>
                  <a:pt x="70" y="23"/>
                </a:lnTo>
                <a:lnTo>
                  <a:pt x="69" y="18"/>
                </a:lnTo>
                <a:lnTo>
                  <a:pt x="66" y="12"/>
                </a:lnTo>
                <a:lnTo>
                  <a:pt x="63" y="8"/>
                </a:lnTo>
                <a:lnTo>
                  <a:pt x="59" y="5"/>
                </a:lnTo>
                <a:lnTo>
                  <a:pt x="54" y="3"/>
                </a:lnTo>
                <a:lnTo>
                  <a:pt x="50" y="1"/>
                </a:lnTo>
                <a:lnTo>
                  <a:pt x="43" y="0"/>
                </a:lnTo>
                <a:lnTo>
                  <a:pt x="37" y="1"/>
                </a:lnTo>
                <a:lnTo>
                  <a:pt x="32" y="3"/>
                </a:lnTo>
                <a:lnTo>
                  <a:pt x="28" y="5"/>
                </a:lnTo>
                <a:lnTo>
                  <a:pt x="24" y="8"/>
                </a:lnTo>
                <a:lnTo>
                  <a:pt x="24" y="10"/>
                </a:lnTo>
                <a:lnTo>
                  <a:pt x="20" y="14"/>
                </a:lnTo>
                <a:lnTo>
                  <a:pt x="17" y="18"/>
                </a:lnTo>
                <a:lnTo>
                  <a:pt x="15" y="23"/>
                </a:lnTo>
                <a:lnTo>
                  <a:pt x="15" y="29"/>
                </a:lnTo>
                <a:lnTo>
                  <a:pt x="15" y="195"/>
                </a:lnTo>
                <a:lnTo>
                  <a:pt x="13" y="198"/>
                </a:lnTo>
                <a:lnTo>
                  <a:pt x="11" y="199"/>
                </a:lnTo>
                <a:lnTo>
                  <a:pt x="10" y="201"/>
                </a:lnTo>
                <a:lnTo>
                  <a:pt x="6" y="207"/>
                </a:lnTo>
                <a:lnTo>
                  <a:pt x="2" y="213"/>
                </a:lnTo>
                <a:lnTo>
                  <a:pt x="0" y="220"/>
                </a:lnTo>
                <a:lnTo>
                  <a:pt x="0" y="228"/>
                </a:lnTo>
                <a:lnTo>
                  <a:pt x="0" y="236"/>
                </a:lnTo>
                <a:lnTo>
                  <a:pt x="3" y="244"/>
                </a:lnTo>
                <a:lnTo>
                  <a:pt x="7" y="251"/>
                </a:lnTo>
                <a:lnTo>
                  <a:pt x="13" y="258"/>
                </a:lnTo>
                <a:lnTo>
                  <a:pt x="20" y="263"/>
                </a:lnTo>
                <a:lnTo>
                  <a:pt x="26" y="267"/>
                </a:lnTo>
                <a:lnTo>
                  <a:pt x="35" y="270"/>
                </a:lnTo>
                <a:lnTo>
                  <a:pt x="43" y="272"/>
                </a:lnTo>
                <a:lnTo>
                  <a:pt x="52" y="270"/>
                </a:lnTo>
                <a:lnTo>
                  <a:pt x="61" y="267"/>
                </a:lnTo>
                <a:lnTo>
                  <a:pt x="67" y="263"/>
                </a:lnTo>
                <a:lnTo>
                  <a:pt x="74" y="258"/>
                </a:lnTo>
                <a:lnTo>
                  <a:pt x="80" y="251"/>
                </a:lnTo>
                <a:lnTo>
                  <a:pt x="84" y="244"/>
                </a:lnTo>
                <a:lnTo>
                  <a:pt x="85" y="236"/>
                </a:lnTo>
                <a:lnTo>
                  <a:pt x="86" y="228"/>
                </a:lnTo>
                <a:lnTo>
                  <a:pt x="86" y="221"/>
                </a:lnTo>
                <a:lnTo>
                  <a:pt x="84" y="214"/>
                </a:lnTo>
                <a:lnTo>
                  <a:pt x="81" y="207"/>
                </a:lnTo>
                <a:lnTo>
                  <a:pt x="78" y="202"/>
                </a:lnTo>
                <a:close/>
                <a:moveTo>
                  <a:pt x="26" y="27"/>
                </a:moveTo>
                <a:lnTo>
                  <a:pt x="40" y="27"/>
                </a:lnTo>
                <a:lnTo>
                  <a:pt x="40" y="14"/>
                </a:lnTo>
                <a:lnTo>
                  <a:pt x="47" y="14"/>
                </a:lnTo>
                <a:lnTo>
                  <a:pt x="47" y="27"/>
                </a:lnTo>
                <a:lnTo>
                  <a:pt x="61" y="27"/>
                </a:lnTo>
                <a:lnTo>
                  <a:pt x="61" y="36"/>
                </a:lnTo>
                <a:lnTo>
                  <a:pt x="47" y="36"/>
                </a:lnTo>
                <a:lnTo>
                  <a:pt x="47" y="49"/>
                </a:lnTo>
                <a:lnTo>
                  <a:pt x="40" y="49"/>
                </a:lnTo>
                <a:lnTo>
                  <a:pt x="40" y="36"/>
                </a:lnTo>
                <a:lnTo>
                  <a:pt x="26" y="36"/>
                </a:lnTo>
                <a:lnTo>
                  <a:pt x="26" y="27"/>
                </a:lnTo>
                <a:close/>
                <a:moveTo>
                  <a:pt x="67" y="251"/>
                </a:moveTo>
                <a:lnTo>
                  <a:pt x="67" y="251"/>
                </a:lnTo>
                <a:lnTo>
                  <a:pt x="65" y="254"/>
                </a:lnTo>
                <a:lnTo>
                  <a:pt x="61" y="257"/>
                </a:lnTo>
                <a:lnTo>
                  <a:pt x="55" y="259"/>
                </a:lnTo>
                <a:lnTo>
                  <a:pt x="50" y="261"/>
                </a:lnTo>
                <a:lnTo>
                  <a:pt x="43" y="262"/>
                </a:lnTo>
                <a:lnTo>
                  <a:pt x="37" y="261"/>
                </a:lnTo>
                <a:lnTo>
                  <a:pt x="32" y="259"/>
                </a:lnTo>
                <a:lnTo>
                  <a:pt x="26" y="257"/>
                </a:lnTo>
                <a:lnTo>
                  <a:pt x="21" y="254"/>
                </a:lnTo>
                <a:lnTo>
                  <a:pt x="20" y="251"/>
                </a:lnTo>
                <a:lnTo>
                  <a:pt x="15" y="247"/>
                </a:lnTo>
                <a:lnTo>
                  <a:pt x="11" y="240"/>
                </a:lnTo>
                <a:lnTo>
                  <a:pt x="10" y="235"/>
                </a:lnTo>
                <a:lnTo>
                  <a:pt x="10" y="228"/>
                </a:lnTo>
                <a:lnTo>
                  <a:pt x="10" y="221"/>
                </a:lnTo>
                <a:lnTo>
                  <a:pt x="11" y="216"/>
                </a:lnTo>
                <a:lnTo>
                  <a:pt x="14" y="210"/>
                </a:lnTo>
                <a:lnTo>
                  <a:pt x="18" y="206"/>
                </a:lnTo>
                <a:lnTo>
                  <a:pt x="20" y="205"/>
                </a:lnTo>
                <a:lnTo>
                  <a:pt x="25" y="199"/>
                </a:lnTo>
                <a:lnTo>
                  <a:pt x="25" y="72"/>
                </a:lnTo>
                <a:lnTo>
                  <a:pt x="26" y="66"/>
                </a:lnTo>
                <a:lnTo>
                  <a:pt x="30" y="60"/>
                </a:lnTo>
                <a:lnTo>
                  <a:pt x="36" y="56"/>
                </a:lnTo>
                <a:lnTo>
                  <a:pt x="43" y="55"/>
                </a:lnTo>
                <a:lnTo>
                  <a:pt x="50" y="56"/>
                </a:lnTo>
                <a:lnTo>
                  <a:pt x="56" y="60"/>
                </a:lnTo>
                <a:lnTo>
                  <a:pt x="59" y="66"/>
                </a:lnTo>
                <a:lnTo>
                  <a:pt x="62" y="72"/>
                </a:lnTo>
                <a:lnTo>
                  <a:pt x="62" y="199"/>
                </a:lnTo>
                <a:lnTo>
                  <a:pt x="67" y="205"/>
                </a:lnTo>
                <a:lnTo>
                  <a:pt x="69" y="206"/>
                </a:lnTo>
                <a:lnTo>
                  <a:pt x="71" y="210"/>
                </a:lnTo>
                <a:lnTo>
                  <a:pt x="74" y="216"/>
                </a:lnTo>
                <a:lnTo>
                  <a:pt x="76" y="221"/>
                </a:lnTo>
                <a:lnTo>
                  <a:pt x="77" y="228"/>
                </a:lnTo>
                <a:lnTo>
                  <a:pt x="76" y="235"/>
                </a:lnTo>
                <a:lnTo>
                  <a:pt x="74" y="240"/>
                </a:lnTo>
                <a:lnTo>
                  <a:pt x="71" y="247"/>
                </a:lnTo>
                <a:lnTo>
                  <a:pt x="67" y="2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4" name="Freeform 7"/>
          <p:cNvSpPr>
            <a:spLocks/>
          </p:cNvSpPr>
          <p:nvPr/>
        </p:nvSpPr>
        <p:spPr bwMode="auto">
          <a:xfrm>
            <a:off x="5843588" y="2416175"/>
            <a:ext cx="114300" cy="87313"/>
          </a:xfrm>
          <a:custGeom>
            <a:avLst/>
            <a:gdLst>
              <a:gd name="T0" fmla="*/ 2147483647 w 210"/>
              <a:gd name="T1" fmla="*/ 0 h 161"/>
              <a:gd name="T2" fmla="*/ 2147483647 w 210"/>
              <a:gd name="T3" fmla="*/ 2147483647 h 161"/>
              <a:gd name="T4" fmla="*/ 2147483647 w 210"/>
              <a:gd name="T5" fmla="*/ 2147483647 h 161"/>
              <a:gd name="T6" fmla="*/ 2147483647 w 210"/>
              <a:gd name="T7" fmla="*/ 2147483647 h 161"/>
              <a:gd name="T8" fmla="*/ 2147483647 w 210"/>
              <a:gd name="T9" fmla="*/ 2147483647 h 161"/>
              <a:gd name="T10" fmla="*/ 2147483647 w 210"/>
              <a:gd name="T11" fmla="*/ 2147483647 h 161"/>
              <a:gd name="T12" fmla="*/ 2147483647 w 210"/>
              <a:gd name="T13" fmla="*/ 2147483647 h 161"/>
              <a:gd name="T14" fmla="*/ 2147483647 w 210"/>
              <a:gd name="T15" fmla="*/ 2147483647 h 161"/>
              <a:gd name="T16" fmla="*/ 2147483647 w 210"/>
              <a:gd name="T17" fmla="*/ 2147483647 h 161"/>
              <a:gd name="T18" fmla="*/ 2147483647 w 210"/>
              <a:gd name="T19" fmla="*/ 2147483647 h 161"/>
              <a:gd name="T20" fmla="*/ 2147483647 w 210"/>
              <a:gd name="T21" fmla="*/ 2147483647 h 161"/>
              <a:gd name="T22" fmla="*/ 2147483647 w 210"/>
              <a:gd name="T23" fmla="*/ 0 h 161"/>
              <a:gd name="T24" fmla="*/ 2147483647 w 210"/>
              <a:gd name="T25" fmla="*/ 2147483647 h 161"/>
              <a:gd name="T26" fmla="*/ 2147483647 w 210"/>
              <a:gd name="T27" fmla="*/ 2147483647 h 161"/>
              <a:gd name="T28" fmla="*/ 2147483647 w 210"/>
              <a:gd name="T29" fmla="*/ 2147483647 h 161"/>
              <a:gd name="T30" fmla="*/ 0 w 210"/>
              <a:gd name="T31" fmla="*/ 2147483647 h 161"/>
              <a:gd name="T32" fmla="*/ 2147483647 w 210"/>
              <a:gd name="T33" fmla="*/ 2147483647 h 161"/>
              <a:gd name="T34" fmla="*/ 2147483647 w 210"/>
              <a:gd name="T35" fmla="*/ 2147483647 h 161"/>
              <a:gd name="T36" fmla="*/ 2147483647 w 210"/>
              <a:gd name="T37" fmla="*/ 2147483647 h 161"/>
              <a:gd name="T38" fmla="*/ 2147483647 w 210"/>
              <a:gd name="T39" fmla="*/ 2147483647 h 161"/>
              <a:gd name="T40" fmla="*/ 2147483647 w 210"/>
              <a:gd name="T41" fmla="*/ 2147483647 h 161"/>
              <a:gd name="T42" fmla="*/ 2147483647 w 210"/>
              <a:gd name="T43" fmla="*/ 2147483647 h 161"/>
              <a:gd name="T44" fmla="*/ 2147483647 w 210"/>
              <a:gd name="T45" fmla="*/ 2147483647 h 161"/>
              <a:gd name="T46" fmla="*/ 2147483647 w 210"/>
              <a:gd name="T47" fmla="*/ 2147483647 h 161"/>
              <a:gd name="T48" fmla="*/ 2147483647 w 210"/>
              <a:gd name="T49" fmla="*/ 2147483647 h 161"/>
              <a:gd name="T50" fmla="*/ 2147483647 w 210"/>
              <a:gd name="T51" fmla="*/ 2147483647 h 161"/>
              <a:gd name="T52" fmla="*/ 2147483647 w 210"/>
              <a:gd name="T53" fmla="*/ 2147483647 h 161"/>
              <a:gd name="T54" fmla="*/ 2147483647 w 210"/>
              <a:gd name="T55" fmla="*/ 2147483647 h 161"/>
              <a:gd name="T56" fmla="*/ 2147483647 w 210"/>
              <a:gd name="T57" fmla="*/ 2147483647 h 161"/>
              <a:gd name="T58" fmla="*/ 2147483647 w 210"/>
              <a:gd name="T59" fmla="*/ 2147483647 h 161"/>
              <a:gd name="T60" fmla="*/ 2147483647 w 210"/>
              <a:gd name="T61" fmla="*/ 2147483647 h 161"/>
              <a:gd name="T62" fmla="*/ 2147483647 w 210"/>
              <a:gd name="T63" fmla="*/ 2147483647 h 161"/>
              <a:gd name="T64" fmla="*/ 2147483647 w 210"/>
              <a:gd name="T65" fmla="*/ 0 h 1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0" h="161">
                <a:moveTo>
                  <a:pt x="168" y="0"/>
                </a:moveTo>
                <a:lnTo>
                  <a:pt x="168" y="0"/>
                </a:lnTo>
                <a:lnTo>
                  <a:pt x="162" y="1"/>
                </a:lnTo>
                <a:lnTo>
                  <a:pt x="156" y="2"/>
                </a:lnTo>
                <a:lnTo>
                  <a:pt x="145" y="6"/>
                </a:lnTo>
                <a:lnTo>
                  <a:pt x="134" y="15"/>
                </a:lnTo>
                <a:lnTo>
                  <a:pt x="126" y="26"/>
                </a:lnTo>
                <a:lnTo>
                  <a:pt x="122" y="30"/>
                </a:lnTo>
                <a:lnTo>
                  <a:pt x="116" y="34"/>
                </a:lnTo>
                <a:lnTo>
                  <a:pt x="111" y="36"/>
                </a:lnTo>
                <a:lnTo>
                  <a:pt x="105" y="36"/>
                </a:lnTo>
                <a:lnTo>
                  <a:pt x="98" y="36"/>
                </a:lnTo>
                <a:lnTo>
                  <a:pt x="93" y="34"/>
                </a:lnTo>
                <a:lnTo>
                  <a:pt x="89" y="30"/>
                </a:lnTo>
                <a:lnTo>
                  <a:pt x="85" y="26"/>
                </a:lnTo>
                <a:lnTo>
                  <a:pt x="75" y="15"/>
                </a:lnTo>
                <a:lnTo>
                  <a:pt x="66" y="6"/>
                </a:lnTo>
                <a:lnTo>
                  <a:pt x="53" y="2"/>
                </a:lnTo>
                <a:lnTo>
                  <a:pt x="48" y="1"/>
                </a:lnTo>
                <a:lnTo>
                  <a:pt x="42" y="0"/>
                </a:lnTo>
                <a:lnTo>
                  <a:pt x="34" y="1"/>
                </a:lnTo>
                <a:lnTo>
                  <a:pt x="27" y="2"/>
                </a:lnTo>
                <a:lnTo>
                  <a:pt x="19" y="6"/>
                </a:lnTo>
                <a:lnTo>
                  <a:pt x="14" y="12"/>
                </a:lnTo>
                <a:lnTo>
                  <a:pt x="8" y="17"/>
                </a:lnTo>
                <a:lnTo>
                  <a:pt x="4" y="26"/>
                </a:lnTo>
                <a:lnTo>
                  <a:pt x="1" y="34"/>
                </a:lnTo>
                <a:lnTo>
                  <a:pt x="0" y="45"/>
                </a:lnTo>
                <a:lnTo>
                  <a:pt x="1" y="51"/>
                </a:lnTo>
                <a:lnTo>
                  <a:pt x="3" y="57"/>
                </a:lnTo>
                <a:lnTo>
                  <a:pt x="7" y="69"/>
                </a:lnTo>
                <a:lnTo>
                  <a:pt x="14" y="81"/>
                </a:lnTo>
                <a:lnTo>
                  <a:pt x="23" y="92"/>
                </a:lnTo>
                <a:lnTo>
                  <a:pt x="33" y="103"/>
                </a:lnTo>
                <a:lnTo>
                  <a:pt x="44" y="114"/>
                </a:lnTo>
                <a:lnTo>
                  <a:pt x="67" y="132"/>
                </a:lnTo>
                <a:lnTo>
                  <a:pt x="96" y="154"/>
                </a:lnTo>
                <a:lnTo>
                  <a:pt x="105" y="161"/>
                </a:lnTo>
                <a:lnTo>
                  <a:pt x="127" y="144"/>
                </a:lnTo>
                <a:lnTo>
                  <a:pt x="143" y="132"/>
                </a:lnTo>
                <a:lnTo>
                  <a:pt x="168" y="113"/>
                </a:lnTo>
                <a:lnTo>
                  <a:pt x="179" y="102"/>
                </a:lnTo>
                <a:lnTo>
                  <a:pt x="188" y="91"/>
                </a:lnTo>
                <a:lnTo>
                  <a:pt x="197" y="80"/>
                </a:lnTo>
                <a:lnTo>
                  <a:pt x="203" y="69"/>
                </a:lnTo>
                <a:lnTo>
                  <a:pt x="208" y="57"/>
                </a:lnTo>
                <a:lnTo>
                  <a:pt x="210" y="43"/>
                </a:lnTo>
                <a:lnTo>
                  <a:pt x="209" y="34"/>
                </a:lnTo>
                <a:lnTo>
                  <a:pt x="206" y="26"/>
                </a:lnTo>
                <a:lnTo>
                  <a:pt x="202" y="17"/>
                </a:lnTo>
                <a:lnTo>
                  <a:pt x="197" y="10"/>
                </a:lnTo>
                <a:lnTo>
                  <a:pt x="190" y="6"/>
                </a:lnTo>
                <a:lnTo>
                  <a:pt x="183" y="2"/>
                </a:lnTo>
                <a:lnTo>
                  <a:pt x="176" y="1"/>
                </a:lnTo>
                <a:lnTo>
                  <a:pt x="1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5" name="Freeform 8"/>
          <p:cNvSpPr>
            <a:spLocks noEditPoints="1"/>
          </p:cNvSpPr>
          <p:nvPr/>
        </p:nvSpPr>
        <p:spPr bwMode="auto">
          <a:xfrm>
            <a:off x="5826125" y="2400300"/>
            <a:ext cx="147638" cy="125413"/>
          </a:xfrm>
          <a:custGeom>
            <a:avLst/>
            <a:gdLst>
              <a:gd name="T0" fmla="*/ 2147483647 w 273"/>
              <a:gd name="T1" fmla="*/ 0 h 234"/>
              <a:gd name="T2" fmla="*/ 2147483647 w 273"/>
              <a:gd name="T3" fmla="*/ 2147483647 h 234"/>
              <a:gd name="T4" fmla="*/ 2147483647 w 273"/>
              <a:gd name="T5" fmla="*/ 2147483647 h 234"/>
              <a:gd name="T6" fmla="*/ 2147483647 w 273"/>
              <a:gd name="T7" fmla="*/ 2147483647 h 234"/>
              <a:gd name="T8" fmla="*/ 2147483647 w 273"/>
              <a:gd name="T9" fmla="*/ 2147483647 h 234"/>
              <a:gd name="T10" fmla="*/ 2147483647 w 273"/>
              <a:gd name="T11" fmla="*/ 0 h 234"/>
              <a:gd name="T12" fmla="*/ 2147483647 w 273"/>
              <a:gd name="T13" fmla="*/ 2147483647 h 234"/>
              <a:gd name="T14" fmla="*/ 2147483647 w 273"/>
              <a:gd name="T15" fmla="*/ 2147483647 h 234"/>
              <a:gd name="T16" fmla="*/ 2147483647 w 273"/>
              <a:gd name="T17" fmla="*/ 2147483647 h 234"/>
              <a:gd name="T18" fmla="*/ 0 w 273"/>
              <a:gd name="T19" fmla="*/ 2147483647 h 234"/>
              <a:gd name="T20" fmla="*/ 2147483647 w 273"/>
              <a:gd name="T21" fmla="*/ 2147483647 h 234"/>
              <a:gd name="T22" fmla="*/ 2147483647 w 273"/>
              <a:gd name="T23" fmla="*/ 2147483647 h 234"/>
              <a:gd name="T24" fmla="*/ 2147483647 w 273"/>
              <a:gd name="T25" fmla="*/ 2147483647 h 234"/>
              <a:gd name="T26" fmla="*/ 2147483647 w 273"/>
              <a:gd name="T27" fmla="*/ 2147483647 h 234"/>
              <a:gd name="T28" fmla="*/ 2147483647 w 273"/>
              <a:gd name="T29" fmla="*/ 2147483647 h 234"/>
              <a:gd name="T30" fmla="*/ 2147483647 w 273"/>
              <a:gd name="T31" fmla="*/ 2147483647 h 234"/>
              <a:gd name="T32" fmla="*/ 2147483647 w 273"/>
              <a:gd name="T33" fmla="*/ 2147483647 h 234"/>
              <a:gd name="T34" fmla="*/ 2147483647 w 273"/>
              <a:gd name="T35" fmla="*/ 2147483647 h 234"/>
              <a:gd name="T36" fmla="*/ 2147483647 w 273"/>
              <a:gd name="T37" fmla="*/ 2147483647 h 234"/>
              <a:gd name="T38" fmla="*/ 2147483647 w 273"/>
              <a:gd name="T39" fmla="*/ 2147483647 h 234"/>
              <a:gd name="T40" fmla="*/ 2147483647 w 273"/>
              <a:gd name="T41" fmla="*/ 2147483647 h 234"/>
              <a:gd name="T42" fmla="*/ 2147483647 w 273"/>
              <a:gd name="T43" fmla="*/ 2147483647 h 234"/>
              <a:gd name="T44" fmla="*/ 2147483647 w 273"/>
              <a:gd name="T45" fmla="*/ 2147483647 h 234"/>
              <a:gd name="T46" fmla="*/ 2147483647 w 273"/>
              <a:gd name="T47" fmla="*/ 2147483647 h 234"/>
              <a:gd name="T48" fmla="*/ 2147483647 w 273"/>
              <a:gd name="T49" fmla="*/ 2147483647 h 234"/>
              <a:gd name="T50" fmla="*/ 2147483647 w 273"/>
              <a:gd name="T51" fmla="*/ 2147483647 h 234"/>
              <a:gd name="T52" fmla="*/ 2147483647 w 273"/>
              <a:gd name="T53" fmla="*/ 2147483647 h 234"/>
              <a:gd name="T54" fmla="*/ 2147483647 w 273"/>
              <a:gd name="T55" fmla="*/ 2147483647 h 234"/>
              <a:gd name="T56" fmla="*/ 2147483647 w 273"/>
              <a:gd name="T57" fmla="*/ 2147483647 h 234"/>
              <a:gd name="T58" fmla="*/ 2147483647 w 273"/>
              <a:gd name="T59" fmla="*/ 2147483647 h 234"/>
              <a:gd name="T60" fmla="*/ 2147483647 w 273"/>
              <a:gd name="T61" fmla="*/ 2147483647 h 234"/>
              <a:gd name="T62" fmla="*/ 2147483647 w 273"/>
              <a:gd name="T63" fmla="*/ 2147483647 h 234"/>
              <a:gd name="T64" fmla="*/ 2147483647 w 273"/>
              <a:gd name="T65" fmla="*/ 2147483647 h 234"/>
              <a:gd name="T66" fmla="*/ 2147483647 w 273"/>
              <a:gd name="T67" fmla="*/ 2147483647 h 234"/>
              <a:gd name="T68" fmla="*/ 2147483647 w 273"/>
              <a:gd name="T69" fmla="*/ 2147483647 h 234"/>
              <a:gd name="T70" fmla="*/ 2147483647 w 273"/>
              <a:gd name="T71" fmla="*/ 2147483647 h 234"/>
              <a:gd name="T72" fmla="*/ 2147483647 w 273"/>
              <a:gd name="T73" fmla="*/ 2147483647 h 234"/>
              <a:gd name="T74" fmla="*/ 2147483647 w 273"/>
              <a:gd name="T75" fmla="*/ 2147483647 h 234"/>
              <a:gd name="T76" fmla="*/ 2147483647 w 273"/>
              <a:gd name="T77" fmla="*/ 2147483647 h 234"/>
              <a:gd name="T78" fmla="*/ 2147483647 w 273"/>
              <a:gd name="T79" fmla="*/ 2147483647 h 234"/>
              <a:gd name="T80" fmla="*/ 2147483647 w 273"/>
              <a:gd name="T81" fmla="*/ 2147483647 h 234"/>
              <a:gd name="T82" fmla="*/ 2147483647 w 273"/>
              <a:gd name="T83" fmla="*/ 2147483647 h 234"/>
              <a:gd name="T84" fmla="*/ 2147483647 w 273"/>
              <a:gd name="T85" fmla="*/ 2147483647 h 234"/>
              <a:gd name="T86" fmla="*/ 2147483647 w 273"/>
              <a:gd name="T87" fmla="*/ 2147483647 h 234"/>
              <a:gd name="T88" fmla="*/ 2147483647 w 273"/>
              <a:gd name="T89" fmla="*/ 2147483647 h 234"/>
              <a:gd name="T90" fmla="*/ 2147483647 w 273"/>
              <a:gd name="T91" fmla="*/ 2147483647 h 234"/>
              <a:gd name="T92" fmla="*/ 2147483647 w 273"/>
              <a:gd name="T93" fmla="*/ 2147483647 h 234"/>
              <a:gd name="T94" fmla="*/ 2147483647 w 273"/>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73" h="234">
                <a:moveTo>
                  <a:pt x="199" y="0"/>
                </a:moveTo>
                <a:lnTo>
                  <a:pt x="199" y="0"/>
                </a:lnTo>
                <a:lnTo>
                  <a:pt x="191" y="0"/>
                </a:lnTo>
                <a:lnTo>
                  <a:pt x="181" y="2"/>
                </a:lnTo>
                <a:lnTo>
                  <a:pt x="173" y="4"/>
                </a:lnTo>
                <a:lnTo>
                  <a:pt x="165" y="8"/>
                </a:lnTo>
                <a:lnTo>
                  <a:pt x="157" y="12"/>
                </a:lnTo>
                <a:lnTo>
                  <a:pt x="150" y="18"/>
                </a:lnTo>
                <a:lnTo>
                  <a:pt x="143" y="25"/>
                </a:lnTo>
                <a:lnTo>
                  <a:pt x="136" y="32"/>
                </a:lnTo>
                <a:lnTo>
                  <a:pt x="129" y="25"/>
                </a:lnTo>
                <a:lnTo>
                  <a:pt x="122" y="18"/>
                </a:lnTo>
                <a:lnTo>
                  <a:pt x="116" y="12"/>
                </a:lnTo>
                <a:lnTo>
                  <a:pt x="107" y="8"/>
                </a:lnTo>
                <a:lnTo>
                  <a:pt x="99" y="4"/>
                </a:lnTo>
                <a:lnTo>
                  <a:pt x="91" y="2"/>
                </a:lnTo>
                <a:lnTo>
                  <a:pt x="82" y="0"/>
                </a:lnTo>
                <a:lnTo>
                  <a:pt x="73" y="0"/>
                </a:lnTo>
                <a:lnTo>
                  <a:pt x="60" y="2"/>
                </a:lnTo>
                <a:lnTo>
                  <a:pt x="46" y="6"/>
                </a:lnTo>
                <a:lnTo>
                  <a:pt x="34" y="11"/>
                </a:lnTo>
                <a:lnTo>
                  <a:pt x="23" y="19"/>
                </a:lnTo>
                <a:lnTo>
                  <a:pt x="13" y="30"/>
                </a:lnTo>
                <a:lnTo>
                  <a:pt x="6" y="44"/>
                </a:lnTo>
                <a:lnTo>
                  <a:pt x="4" y="51"/>
                </a:lnTo>
                <a:lnTo>
                  <a:pt x="1" y="59"/>
                </a:lnTo>
                <a:lnTo>
                  <a:pt x="0" y="67"/>
                </a:lnTo>
                <a:lnTo>
                  <a:pt x="0" y="77"/>
                </a:lnTo>
                <a:lnTo>
                  <a:pt x="0" y="86"/>
                </a:lnTo>
                <a:lnTo>
                  <a:pt x="1" y="94"/>
                </a:lnTo>
                <a:lnTo>
                  <a:pt x="4" y="104"/>
                </a:lnTo>
                <a:lnTo>
                  <a:pt x="6" y="112"/>
                </a:lnTo>
                <a:lnTo>
                  <a:pt x="16" y="127"/>
                </a:lnTo>
                <a:lnTo>
                  <a:pt x="26" y="142"/>
                </a:lnTo>
                <a:lnTo>
                  <a:pt x="38" y="156"/>
                </a:lnTo>
                <a:lnTo>
                  <a:pt x="52" y="167"/>
                </a:lnTo>
                <a:lnTo>
                  <a:pt x="77" y="188"/>
                </a:lnTo>
                <a:lnTo>
                  <a:pt x="106" y="212"/>
                </a:lnTo>
                <a:lnTo>
                  <a:pt x="121" y="223"/>
                </a:lnTo>
                <a:lnTo>
                  <a:pt x="131" y="231"/>
                </a:lnTo>
                <a:lnTo>
                  <a:pt x="133" y="232"/>
                </a:lnTo>
                <a:lnTo>
                  <a:pt x="136" y="234"/>
                </a:lnTo>
                <a:lnTo>
                  <a:pt x="139" y="232"/>
                </a:lnTo>
                <a:lnTo>
                  <a:pt x="142" y="231"/>
                </a:lnTo>
                <a:lnTo>
                  <a:pt x="155" y="219"/>
                </a:lnTo>
                <a:lnTo>
                  <a:pt x="178" y="201"/>
                </a:lnTo>
                <a:lnTo>
                  <a:pt x="195" y="188"/>
                </a:lnTo>
                <a:lnTo>
                  <a:pt x="218" y="169"/>
                </a:lnTo>
                <a:lnTo>
                  <a:pt x="232" y="158"/>
                </a:lnTo>
                <a:lnTo>
                  <a:pt x="244" y="145"/>
                </a:lnTo>
                <a:lnTo>
                  <a:pt x="255" y="130"/>
                </a:lnTo>
                <a:lnTo>
                  <a:pt x="264" y="113"/>
                </a:lnTo>
                <a:lnTo>
                  <a:pt x="267" y="104"/>
                </a:lnTo>
                <a:lnTo>
                  <a:pt x="270" y="96"/>
                </a:lnTo>
                <a:lnTo>
                  <a:pt x="271" y="86"/>
                </a:lnTo>
                <a:lnTo>
                  <a:pt x="273" y="75"/>
                </a:lnTo>
                <a:lnTo>
                  <a:pt x="273" y="67"/>
                </a:lnTo>
                <a:lnTo>
                  <a:pt x="271" y="59"/>
                </a:lnTo>
                <a:lnTo>
                  <a:pt x="269" y="51"/>
                </a:lnTo>
                <a:lnTo>
                  <a:pt x="266" y="44"/>
                </a:lnTo>
                <a:lnTo>
                  <a:pt x="259" y="30"/>
                </a:lnTo>
                <a:lnTo>
                  <a:pt x="249" y="19"/>
                </a:lnTo>
                <a:lnTo>
                  <a:pt x="239" y="11"/>
                </a:lnTo>
                <a:lnTo>
                  <a:pt x="226" y="6"/>
                </a:lnTo>
                <a:lnTo>
                  <a:pt x="213" y="2"/>
                </a:lnTo>
                <a:lnTo>
                  <a:pt x="199" y="0"/>
                </a:lnTo>
                <a:close/>
                <a:moveTo>
                  <a:pt x="185" y="178"/>
                </a:moveTo>
                <a:lnTo>
                  <a:pt x="169" y="190"/>
                </a:lnTo>
                <a:lnTo>
                  <a:pt x="148" y="205"/>
                </a:lnTo>
                <a:lnTo>
                  <a:pt x="136" y="216"/>
                </a:lnTo>
                <a:lnTo>
                  <a:pt x="116" y="199"/>
                </a:lnTo>
                <a:lnTo>
                  <a:pt x="87" y="178"/>
                </a:lnTo>
                <a:lnTo>
                  <a:pt x="62" y="157"/>
                </a:lnTo>
                <a:lnTo>
                  <a:pt x="50" y="146"/>
                </a:lnTo>
                <a:lnTo>
                  <a:pt x="39" y="134"/>
                </a:lnTo>
                <a:lnTo>
                  <a:pt x="30" y="122"/>
                </a:lnTo>
                <a:lnTo>
                  <a:pt x="21" y="107"/>
                </a:lnTo>
                <a:lnTo>
                  <a:pt x="16" y="92"/>
                </a:lnTo>
                <a:lnTo>
                  <a:pt x="15" y="85"/>
                </a:lnTo>
                <a:lnTo>
                  <a:pt x="15" y="77"/>
                </a:lnTo>
                <a:lnTo>
                  <a:pt x="16" y="62"/>
                </a:lnTo>
                <a:lnTo>
                  <a:pt x="19" y="49"/>
                </a:lnTo>
                <a:lnTo>
                  <a:pt x="26" y="40"/>
                </a:lnTo>
                <a:lnTo>
                  <a:pt x="32" y="30"/>
                </a:lnTo>
                <a:lnTo>
                  <a:pt x="42" y="23"/>
                </a:lnTo>
                <a:lnTo>
                  <a:pt x="52" y="19"/>
                </a:lnTo>
                <a:lnTo>
                  <a:pt x="62" y="15"/>
                </a:lnTo>
                <a:lnTo>
                  <a:pt x="73" y="15"/>
                </a:lnTo>
                <a:lnTo>
                  <a:pt x="82" y="15"/>
                </a:lnTo>
                <a:lnTo>
                  <a:pt x="90" y="17"/>
                </a:lnTo>
                <a:lnTo>
                  <a:pt x="97" y="19"/>
                </a:lnTo>
                <a:lnTo>
                  <a:pt x="105" y="23"/>
                </a:lnTo>
                <a:lnTo>
                  <a:pt x="112" y="29"/>
                </a:lnTo>
                <a:lnTo>
                  <a:pt x="118" y="34"/>
                </a:lnTo>
                <a:lnTo>
                  <a:pt x="124" y="41"/>
                </a:lnTo>
                <a:lnTo>
                  <a:pt x="129" y="48"/>
                </a:lnTo>
                <a:lnTo>
                  <a:pt x="132" y="51"/>
                </a:lnTo>
                <a:lnTo>
                  <a:pt x="136" y="51"/>
                </a:lnTo>
                <a:lnTo>
                  <a:pt x="139" y="51"/>
                </a:lnTo>
                <a:lnTo>
                  <a:pt x="142" y="48"/>
                </a:lnTo>
                <a:lnTo>
                  <a:pt x="148" y="41"/>
                </a:lnTo>
                <a:lnTo>
                  <a:pt x="154" y="34"/>
                </a:lnTo>
                <a:lnTo>
                  <a:pt x="161" y="29"/>
                </a:lnTo>
                <a:lnTo>
                  <a:pt x="168" y="23"/>
                </a:lnTo>
                <a:lnTo>
                  <a:pt x="176" y="19"/>
                </a:lnTo>
                <a:lnTo>
                  <a:pt x="183" y="17"/>
                </a:lnTo>
                <a:lnTo>
                  <a:pt x="191" y="15"/>
                </a:lnTo>
                <a:lnTo>
                  <a:pt x="199" y="15"/>
                </a:lnTo>
                <a:lnTo>
                  <a:pt x="210" y="15"/>
                </a:lnTo>
                <a:lnTo>
                  <a:pt x="221" y="19"/>
                </a:lnTo>
                <a:lnTo>
                  <a:pt x="230" y="23"/>
                </a:lnTo>
                <a:lnTo>
                  <a:pt x="239" y="30"/>
                </a:lnTo>
                <a:lnTo>
                  <a:pt x="247" y="40"/>
                </a:lnTo>
                <a:lnTo>
                  <a:pt x="252" y="49"/>
                </a:lnTo>
                <a:lnTo>
                  <a:pt x="256" y="62"/>
                </a:lnTo>
                <a:lnTo>
                  <a:pt x="258" y="75"/>
                </a:lnTo>
                <a:lnTo>
                  <a:pt x="258" y="83"/>
                </a:lnTo>
                <a:lnTo>
                  <a:pt x="256" y="92"/>
                </a:lnTo>
                <a:lnTo>
                  <a:pt x="251" y="105"/>
                </a:lnTo>
                <a:lnTo>
                  <a:pt x="244" y="119"/>
                </a:lnTo>
                <a:lnTo>
                  <a:pt x="234" y="133"/>
                </a:lnTo>
                <a:lnTo>
                  <a:pt x="223" y="145"/>
                </a:lnTo>
                <a:lnTo>
                  <a:pt x="211" y="156"/>
                </a:lnTo>
                <a:lnTo>
                  <a:pt x="185"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6" name="Freeform 9"/>
          <p:cNvSpPr>
            <a:spLocks/>
          </p:cNvSpPr>
          <p:nvPr/>
        </p:nvSpPr>
        <p:spPr bwMode="auto">
          <a:xfrm>
            <a:off x="4940300" y="2681288"/>
            <a:ext cx="147638" cy="147637"/>
          </a:xfrm>
          <a:custGeom>
            <a:avLst/>
            <a:gdLst>
              <a:gd name="T0" fmla="*/ 2147483647 w 273"/>
              <a:gd name="T1" fmla="*/ 0 h 273"/>
              <a:gd name="T2" fmla="*/ 2147483647 w 273"/>
              <a:gd name="T3" fmla="*/ 2147483647 h 273"/>
              <a:gd name="T4" fmla="*/ 2147483647 w 273"/>
              <a:gd name="T5" fmla="*/ 2147483647 h 273"/>
              <a:gd name="T6" fmla="*/ 2147483647 w 273"/>
              <a:gd name="T7" fmla="*/ 2147483647 h 273"/>
              <a:gd name="T8" fmla="*/ 2147483647 w 273"/>
              <a:gd name="T9" fmla="*/ 2147483647 h 273"/>
              <a:gd name="T10" fmla="*/ 0 w 273"/>
              <a:gd name="T11" fmla="*/ 2147483647 h 273"/>
              <a:gd name="T12" fmla="*/ 2147483647 w 273"/>
              <a:gd name="T13" fmla="*/ 2147483647 h 273"/>
              <a:gd name="T14" fmla="*/ 2147483647 w 273"/>
              <a:gd name="T15" fmla="*/ 2147483647 h 273"/>
              <a:gd name="T16" fmla="*/ 2147483647 w 273"/>
              <a:gd name="T17" fmla="*/ 2147483647 h 273"/>
              <a:gd name="T18" fmla="*/ 2147483647 w 273"/>
              <a:gd name="T19" fmla="*/ 2147483647 h 273"/>
              <a:gd name="T20" fmla="*/ 2147483647 w 273"/>
              <a:gd name="T21" fmla="*/ 2147483647 h 273"/>
              <a:gd name="T22" fmla="*/ 2147483647 w 273"/>
              <a:gd name="T23" fmla="*/ 2147483647 h 273"/>
              <a:gd name="T24" fmla="*/ 2147483647 w 273"/>
              <a:gd name="T25" fmla="*/ 2147483647 h 273"/>
              <a:gd name="T26" fmla="*/ 2147483647 w 273"/>
              <a:gd name="T27" fmla="*/ 2147483647 h 273"/>
              <a:gd name="T28" fmla="*/ 2147483647 w 273"/>
              <a:gd name="T29" fmla="*/ 2147483647 h 273"/>
              <a:gd name="T30" fmla="*/ 2147483647 w 273"/>
              <a:gd name="T31" fmla="*/ 2147483647 h 273"/>
              <a:gd name="T32" fmla="*/ 2147483647 w 273"/>
              <a:gd name="T33" fmla="*/ 2147483647 h 273"/>
              <a:gd name="T34" fmla="*/ 2147483647 w 273"/>
              <a:gd name="T35" fmla="*/ 2147483647 h 273"/>
              <a:gd name="T36" fmla="*/ 2147483647 w 273"/>
              <a:gd name="T37" fmla="*/ 2147483647 h 273"/>
              <a:gd name="T38" fmla="*/ 2147483647 w 273"/>
              <a:gd name="T39" fmla="*/ 2147483647 h 273"/>
              <a:gd name="T40" fmla="*/ 2147483647 w 273"/>
              <a:gd name="T41" fmla="*/ 2147483647 h 273"/>
              <a:gd name="T42" fmla="*/ 2147483647 w 273"/>
              <a:gd name="T43" fmla="*/ 2147483647 h 273"/>
              <a:gd name="T44" fmla="*/ 2147483647 w 273"/>
              <a:gd name="T45" fmla="*/ 2147483647 h 273"/>
              <a:gd name="T46" fmla="*/ 2147483647 w 273"/>
              <a:gd name="T47" fmla="*/ 2147483647 h 273"/>
              <a:gd name="T48" fmla="*/ 2147483647 w 273"/>
              <a:gd name="T49" fmla="*/ 2147483647 h 273"/>
              <a:gd name="T50" fmla="*/ 2147483647 w 273"/>
              <a:gd name="T51" fmla="*/ 2147483647 h 273"/>
              <a:gd name="T52" fmla="*/ 2147483647 w 273"/>
              <a:gd name="T53" fmla="*/ 2147483647 h 273"/>
              <a:gd name="T54" fmla="*/ 2147483647 w 273"/>
              <a:gd name="T55" fmla="*/ 2147483647 h 273"/>
              <a:gd name="T56" fmla="*/ 2147483647 w 273"/>
              <a:gd name="T57" fmla="*/ 2147483647 h 273"/>
              <a:gd name="T58" fmla="*/ 2147483647 w 273"/>
              <a:gd name="T59" fmla="*/ 2147483647 h 273"/>
              <a:gd name="T60" fmla="*/ 2147483647 w 273"/>
              <a:gd name="T61" fmla="*/ 2147483647 h 273"/>
              <a:gd name="T62" fmla="*/ 2147483647 w 273"/>
              <a:gd name="T63" fmla="*/ 2147483647 h 273"/>
              <a:gd name="T64" fmla="*/ 2147483647 w 273"/>
              <a:gd name="T65" fmla="*/ 2147483647 h 273"/>
              <a:gd name="T66" fmla="*/ 2147483647 w 273"/>
              <a:gd name="T67" fmla="*/ 2147483647 h 273"/>
              <a:gd name="T68" fmla="*/ 2147483647 w 273"/>
              <a:gd name="T69" fmla="*/ 2147483647 h 273"/>
              <a:gd name="T70" fmla="*/ 2147483647 w 273"/>
              <a:gd name="T71" fmla="*/ 0 h 2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73" h="273">
                <a:moveTo>
                  <a:pt x="225" y="0"/>
                </a:moveTo>
                <a:lnTo>
                  <a:pt x="48" y="0"/>
                </a:lnTo>
                <a:lnTo>
                  <a:pt x="38" y="2"/>
                </a:lnTo>
                <a:lnTo>
                  <a:pt x="28" y="5"/>
                </a:lnTo>
                <a:lnTo>
                  <a:pt x="20" y="9"/>
                </a:lnTo>
                <a:lnTo>
                  <a:pt x="13" y="14"/>
                </a:lnTo>
                <a:lnTo>
                  <a:pt x="8" y="21"/>
                </a:lnTo>
                <a:lnTo>
                  <a:pt x="4" y="29"/>
                </a:lnTo>
                <a:lnTo>
                  <a:pt x="1" y="39"/>
                </a:lnTo>
                <a:lnTo>
                  <a:pt x="0" y="48"/>
                </a:lnTo>
                <a:lnTo>
                  <a:pt x="0" y="226"/>
                </a:lnTo>
                <a:lnTo>
                  <a:pt x="1" y="235"/>
                </a:lnTo>
                <a:lnTo>
                  <a:pt x="4" y="245"/>
                </a:lnTo>
                <a:lnTo>
                  <a:pt x="8" y="253"/>
                </a:lnTo>
                <a:lnTo>
                  <a:pt x="13" y="260"/>
                </a:lnTo>
                <a:lnTo>
                  <a:pt x="20" y="265"/>
                </a:lnTo>
                <a:lnTo>
                  <a:pt x="28" y="269"/>
                </a:lnTo>
                <a:lnTo>
                  <a:pt x="38" y="272"/>
                </a:lnTo>
                <a:lnTo>
                  <a:pt x="48" y="273"/>
                </a:lnTo>
                <a:lnTo>
                  <a:pt x="98" y="273"/>
                </a:lnTo>
                <a:lnTo>
                  <a:pt x="98" y="161"/>
                </a:lnTo>
                <a:lnTo>
                  <a:pt x="76" y="161"/>
                </a:lnTo>
                <a:lnTo>
                  <a:pt x="76" y="122"/>
                </a:lnTo>
                <a:lnTo>
                  <a:pt x="98" y="122"/>
                </a:lnTo>
                <a:lnTo>
                  <a:pt x="98" y="95"/>
                </a:lnTo>
                <a:lnTo>
                  <a:pt x="99" y="88"/>
                </a:lnTo>
                <a:lnTo>
                  <a:pt x="101" y="80"/>
                </a:lnTo>
                <a:lnTo>
                  <a:pt x="104" y="71"/>
                </a:lnTo>
                <a:lnTo>
                  <a:pt x="108" y="65"/>
                </a:lnTo>
                <a:lnTo>
                  <a:pt x="114" y="58"/>
                </a:lnTo>
                <a:lnTo>
                  <a:pt x="123" y="52"/>
                </a:lnTo>
                <a:lnTo>
                  <a:pt x="134" y="48"/>
                </a:lnTo>
                <a:lnTo>
                  <a:pt x="147" y="47"/>
                </a:lnTo>
                <a:lnTo>
                  <a:pt x="183" y="47"/>
                </a:lnTo>
                <a:lnTo>
                  <a:pt x="183" y="86"/>
                </a:lnTo>
                <a:lnTo>
                  <a:pt x="157" y="86"/>
                </a:lnTo>
                <a:lnTo>
                  <a:pt x="153" y="88"/>
                </a:lnTo>
                <a:lnTo>
                  <a:pt x="150" y="89"/>
                </a:lnTo>
                <a:lnTo>
                  <a:pt x="147" y="92"/>
                </a:lnTo>
                <a:lnTo>
                  <a:pt x="146" y="97"/>
                </a:lnTo>
                <a:lnTo>
                  <a:pt x="146" y="122"/>
                </a:lnTo>
                <a:lnTo>
                  <a:pt x="183" y="122"/>
                </a:lnTo>
                <a:lnTo>
                  <a:pt x="179" y="161"/>
                </a:lnTo>
                <a:lnTo>
                  <a:pt x="146" y="161"/>
                </a:lnTo>
                <a:lnTo>
                  <a:pt x="146" y="273"/>
                </a:lnTo>
                <a:lnTo>
                  <a:pt x="225" y="273"/>
                </a:lnTo>
                <a:lnTo>
                  <a:pt x="235" y="272"/>
                </a:lnTo>
                <a:lnTo>
                  <a:pt x="244" y="269"/>
                </a:lnTo>
                <a:lnTo>
                  <a:pt x="252" y="265"/>
                </a:lnTo>
                <a:lnTo>
                  <a:pt x="259" y="260"/>
                </a:lnTo>
                <a:lnTo>
                  <a:pt x="265" y="253"/>
                </a:lnTo>
                <a:lnTo>
                  <a:pt x="269" y="245"/>
                </a:lnTo>
                <a:lnTo>
                  <a:pt x="271" y="235"/>
                </a:lnTo>
                <a:lnTo>
                  <a:pt x="273" y="226"/>
                </a:lnTo>
                <a:lnTo>
                  <a:pt x="273" y="48"/>
                </a:lnTo>
                <a:lnTo>
                  <a:pt x="271" y="39"/>
                </a:lnTo>
                <a:lnTo>
                  <a:pt x="269" y="29"/>
                </a:lnTo>
                <a:lnTo>
                  <a:pt x="265" y="21"/>
                </a:lnTo>
                <a:lnTo>
                  <a:pt x="259" y="14"/>
                </a:lnTo>
                <a:lnTo>
                  <a:pt x="252" y="9"/>
                </a:lnTo>
                <a:lnTo>
                  <a:pt x="244" y="5"/>
                </a:lnTo>
                <a:lnTo>
                  <a:pt x="235" y="2"/>
                </a:lnTo>
                <a:lnTo>
                  <a:pt x="2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7" name="Freeform 10"/>
          <p:cNvSpPr>
            <a:spLocks noEditPoints="1"/>
          </p:cNvSpPr>
          <p:nvPr/>
        </p:nvSpPr>
        <p:spPr bwMode="auto">
          <a:xfrm>
            <a:off x="5235575" y="2681288"/>
            <a:ext cx="147638" cy="147637"/>
          </a:xfrm>
          <a:custGeom>
            <a:avLst/>
            <a:gdLst>
              <a:gd name="T0" fmla="*/ 2147483647 w 273"/>
              <a:gd name="T1" fmla="*/ 0 h 273"/>
              <a:gd name="T2" fmla="*/ 2147483647 w 273"/>
              <a:gd name="T3" fmla="*/ 2147483647 h 273"/>
              <a:gd name="T4" fmla="*/ 2147483647 w 273"/>
              <a:gd name="T5" fmla="*/ 2147483647 h 273"/>
              <a:gd name="T6" fmla="*/ 2147483647 w 273"/>
              <a:gd name="T7" fmla="*/ 2147483647 h 273"/>
              <a:gd name="T8" fmla="*/ 2147483647 w 273"/>
              <a:gd name="T9" fmla="*/ 2147483647 h 273"/>
              <a:gd name="T10" fmla="*/ 0 w 273"/>
              <a:gd name="T11" fmla="*/ 2147483647 h 273"/>
              <a:gd name="T12" fmla="*/ 2147483647 w 273"/>
              <a:gd name="T13" fmla="*/ 2147483647 h 273"/>
              <a:gd name="T14" fmla="*/ 2147483647 w 273"/>
              <a:gd name="T15" fmla="*/ 2147483647 h 273"/>
              <a:gd name="T16" fmla="*/ 2147483647 w 273"/>
              <a:gd name="T17" fmla="*/ 2147483647 h 273"/>
              <a:gd name="T18" fmla="*/ 2147483647 w 273"/>
              <a:gd name="T19" fmla="*/ 2147483647 h 273"/>
              <a:gd name="T20" fmla="*/ 2147483647 w 273"/>
              <a:gd name="T21" fmla="*/ 2147483647 h 273"/>
              <a:gd name="T22" fmla="*/ 2147483647 w 273"/>
              <a:gd name="T23" fmla="*/ 2147483647 h 273"/>
              <a:gd name="T24" fmla="*/ 2147483647 w 273"/>
              <a:gd name="T25" fmla="*/ 2147483647 h 273"/>
              <a:gd name="T26" fmla="*/ 2147483647 w 273"/>
              <a:gd name="T27" fmla="*/ 2147483647 h 273"/>
              <a:gd name="T28" fmla="*/ 2147483647 w 273"/>
              <a:gd name="T29" fmla="*/ 2147483647 h 273"/>
              <a:gd name="T30" fmla="*/ 2147483647 w 273"/>
              <a:gd name="T31" fmla="*/ 2147483647 h 273"/>
              <a:gd name="T32" fmla="*/ 2147483647 w 273"/>
              <a:gd name="T33" fmla="*/ 2147483647 h 273"/>
              <a:gd name="T34" fmla="*/ 2147483647 w 273"/>
              <a:gd name="T35" fmla="*/ 2147483647 h 273"/>
              <a:gd name="T36" fmla="*/ 2147483647 w 273"/>
              <a:gd name="T37" fmla="*/ 2147483647 h 273"/>
              <a:gd name="T38" fmla="*/ 2147483647 w 273"/>
              <a:gd name="T39" fmla="*/ 2147483647 h 273"/>
              <a:gd name="T40" fmla="*/ 2147483647 w 273"/>
              <a:gd name="T41" fmla="*/ 0 h 273"/>
              <a:gd name="T42" fmla="*/ 2147483647 w 273"/>
              <a:gd name="T43" fmla="*/ 2147483647 h 273"/>
              <a:gd name="T44" fmla="*/ 2147483647 w 273"/>
              <a:gd name="T45" fmla="*/ 2147483647 h 273"/>
              <a:gd name="T46" fmla="*/ 2147483647 w 273"/>
              <a:gd name="T47" fmla="*/ 2147483647 h 273"/>
              <a:gd name="T48" fmla="*/ 2147483647 w 273"/>
              <a:gd name="T49" fmla="*/ 2147483647 h 273"/>
              <a:gd name="T50" fmla="*/ 2147483647 w 273"/>
              <a:gd name="T51" fmla="*/ 2147483647 h 273"/>
              <a:gd name="T52" fmla="*/ 2147483647 w 273"/>
              <a:gd name="T53" fmla="*/ 2147483647 h 273"/>
              <a:gd name="T54" fmla="*/ 2147483647 w 273"/>
              <a:gd name="T55" fmla="*/ 2147483647 h 273"/>
              <a:gd name="T56" fmla="*/ 2147483647 w 273"/>
              <a:gd name="T57" fmla="*/ 2147483647 h 273"/>
              <a:gd name="T58" fmla="*/ 2147483647 w 273"/>
              <a:gd name="T59" fmla="*/ 2147483647 h 273"/>
              <a:gd name="T60" fmla="*/ 2147483647 w 273"/>
              <a:gd name="T61" fmla="*/ 2147483647 h 273"/>
              <a:gd name="T62" fmla="*/ 2147483647 w 273"/>
              <a:gd name="T63" fmla="*/ 2147483647 h 273"/>
              <a:gd name="T64" fmla="*/ 2147483647 w 273"/>
              <a:gd name="T65" fmla="*/ 2147483647 h 273"/>
              <a:gd name="T66" fmla="*/ 2147483647 w 273"/>
              <a:gd name="T67" fmla="*/ 2147483647 h 273"/>
              <a:gd name="T68" fmla="*/ 2147483647 w 273"/>
              <a:gd name="T69" fmla="*/ 2147483647 h 273"/>
              <a:gd name="T70" fmla="*/ 2147483647 w 273"/>
              <a:gd name="T71" fmla="*/ 2147483647 h 273"/>
              <a:gd name="T72" fmla="*/ 2147483647 w 273"/>
              <a:gd name="T73" fmla="*/ 2147483647 h 273"/>
              <a:gd name="T74" fmla="*/ 2147483647 w 273"/>
              <a:gd name="T75" fmla="*/ 2147483647 h 273"/>
              <a:gd name="T76" fmla="*/ 2147483647 w 273"/>
              <a:gd name="T77" fmla="*/ 2147483647 h 273"/>
              <a:gd name="T78" fmla="*/ 2147483647 w 273"/>
              <a:gd name="T79" fmla="*/ 2147483647 h 273"/>
              <a:gd name="T80" fmla="*/ 2147483647 w 273"/>
              <a:gd name="T81" fmla="*/ 2147483647 h 273"/>
              <a:gd name="T82" fmla="*/ 2147483647 w 273"/>
              <a:gd name="T83" fmla="*/ 2147483647 h 273"/>
              <a:gd name="T84" fmla="*/ 2147483647 w 273"/>
              <a:gd name="T85" fmla="*/ 2147483647 h 273"/>
              <a:gd name="T86" fmla="*/ 2147483647 w 273"/>
              <a:gd name="T87" fmla="*/ 2147483647 h 273"/>
              <a:gd name="T88" fmla="*/ 2147483647 w 273"/>
              <a:gd name="T89" fmla="*/ 2147483647 h 273"/>
              <a:gd name="T90" fmla="*/ 2147483647 w 273"/>
              <a:gd name="T91" fmla="*/ 2147483647 h 273"/>
              <a:gd name="T92" fmla="*/ 2147483647 w 273"/>
              <a:gd name="T93" fmla="*/ 2147483647 h 273"/>
              <a:gd name="T94" fmla="*/ 2147483647 w 273"/>
              <a:gd name="T95" fmla="*/ 2147483647 h 273"/>
              <a:gd name="T96" fmla="*/ 2147483647 w 273"/>
              <a:gd name="T97" fmla="*/ 2147483647 h 273"/>
              <a:gd name="T98" fmla="*/ 2147483647 w 273"/>
              <a:gd name="T99" fmla="*/ 2147483647 h 273"/>
              <a:gd name="T100" fmla="*/ 2147483647 w 273"/>
              <a:gd name="T101" fmla="*/ 2147483647 h 273"/>
              <a:gd name="T102" fmla="*/ 2147483647 w 273"/>
              <a:gd name="T103" fmla="*/ 2147483647 h 273"/>
              <a:gd name="T104" fmla="*/ 2147483647 w 273"/>
              <a:gd name="T105" fmla="*/ 2147483647 h 273"/>
              <a:gd name="T106" fmla="*/ 2147483647 w 273"/>
              <a:gd name="T107" fmla="*/ 2147483647 h 273"/>
              <a:gd name="T108" fmla="*/ 2147483647 w 273"/>
              <a:gd name="T109" fmla="*/ 2147483647 h 273"/>
              <a:gd name="T110" fmla="*/ 2147483647 w 273"/>
              <a:gd name="T111" fmla="*/ 2147483647 h 273"/>
              <a:gd name="T112" fmla="*/ 2147483647 w 273"/>
              <a:gd name="T113" fmla="*/ 2147483647 h 273"/>
              <a:gd name="T114" fmla="*/ 2147483647 w 273"/>
              <a:gd name="T115" fmla="*/ 2147483647 h 273"/>
              <a:gd name="T116" fmla="*/ 2147483647 w 273"/>
              <a:gd name="T117" fmla="*/ 2147483647 h 273"/>
              <a:gd name="T118" fmla="*/ 2147483647 w 273"/>
              <a:gd name="T119" fmla="*/ 2147483647 h 273"/>
              <a:gd name="T120" fmla="*/ 2147483647 w 273"/>
              <a:gd name="T121" fmla="*/ 2147483647 h 2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73" h="273">
                <a:moveTo>
                  <a:pt x="226" y="0"/>
                </a:moveTo>
                <a:lnTo>
                  <a:pt x="48" y="0"/>
                </a:lnTo>
                <a:lnTo>
                  <a:pt x="38" y="2"/>
                </a:lnTo>
                <a:lnTo>
                  <a:pt x="30" y="5"/>
                </a:lnTo>
                <a:lnTo>
                  <a:pt x="22" y="9"/>
                </a:lnTo>
                <a:lnTo>
                  <a:pt x="15" y="14"/>
                </a:lnTo>
                <a:lnTo>
                  <a:pt x="8" y="21"/>
                </a:lnTo>
                <a:lnTo>
                  <a:pt x="4" y="29"/>
                </a:lnTo>
                <a:lnTo>
                  <a:pt x="1" y="39"/>
                </a:lnTo>
                <a:lnTo>
                  <a:pt x="0" y="48"/>
                </a:lnTo>
                <a:lnTo>
                  <a:pt x="0" y="226"/>
                </a:lnTo>
                <a:lnTo>
                  <a:pt x="1" y="235"/>
                </a:lnTo>
                <a:lnTo>
                  <a:pt x="4" y="245"/>
                </a:lnTo>
                <a:lnTo>
                  <a:pt x="8" y="253"/>
                </a:lnTo>
                <a:lnTo>
                  <a:pt x="15" y="260"/>
                </a:lnTo>
                <a:lnTo>
                  <a:pt x="22" y="265"/>
                </a:lnTo>
                <a:lnTo>
                  <a:pt x="30" y="269"/>
                </a:lnTo>
                <a:lnTo>
                  <a:pt x="38" y="272"/>
                </a:lnTo>
                <a:lnTo>
                  <a:pt x="48" y="273"/>
                </a:lnTo>
                <a:lnTo>
                  <a:pt x="226" y="273"/>
                </a:lnTo>
                <a:lnTo>
                  <a:pt x="234" y="272"/>
                </a:lnTo>
                <a:lnTo>
                  <a:pt x="244" y="269"/>
                </a:lnTo>
                <a:lnTo>
                  <a:pt x="252" y="265"/>
                </a:lnTo>
                <a:lnTo>
                  <a:pt x="259" y="260"/>
                </a:lnTo>
                <a:lnTo>
                  <a:pt x="265" y="253"/>
                </a:lnTo>
                <a:lnTo>
                  <a:pt x="269" y="245"/>
                </a:lnTo>
                <a:lnTo>
                  <a:pt x="271" y="235"/>
                </a:lnTo>
                <a:lnTo>
                  <a:pt x="273" y="226"/>
                </a:lnTo>
                <a:lnTo>
                  <a:pt x="273" y="48"/>
                </a:lnTo>
                <a:lnTo>
                  <a:pt x="271" y="39"/>
                </a:lnTo>
                <a:lnTo>
                  <a:pt x="269" y="29"/>
                </a:lnTo>
                <a:lnTo>
                  <a:pt x="265" y="21"/>
                </a:lnTo>
                <a:lnTo>
                  <a:pt x="259" y="14"/>
                </a:lnTo>
                <a:lnTo>
                  <a:pt x="252" y="9"/>
                </a:lnTo>
                <a:lnTo>
                  <a:pt x="244" y="5"/>
                </a:lnTo>
                <a:lnTo>
                  <a:pt x="234" y="2"/>
                </a:lnTo>
                <a:lnTo>
                  <a:pt x="226" y="0"/>
                </a:lnTo>
                <a:close/>
                <a:moveTo>
                  <a:pt x="180" y="230"/>
                </a:moveTo>
                <a:lnTo>
                  <a:pt x="180" y="230"/>
                </a:lnTo>
                <a:lnTo>
                  <a:pt x="128" y="228"/>
                </a:lnTo>
                <a:lnTo>
                  <a:pt x="123" y="227"/>
                </a:lnTo>
                <a:lnTo>
                  <a:pt x="116" y="226"/>
                </a:lnTo>
                <a:lnTo>
                  <a:pt x="106" y="221"/>
                </a:lnTo>
                <a:lnTo>
                  <a:pt x="97" y="215"/>
                </a:lnTo>
                <a:lnTo>
                  <a:pt x="87" y="206"/>
                </a:lnTo>
                <a:lnTo>
                  <a:pt x="83" y="201"/>
                </a:lnTo>
                <a:lnTo>
                  <a:pt x="79" y="196"/>
                </a:lnTo>
                <a:lnTo>
                  <a:pt x="76" y="189"/>
                </a:lnTo>
                <a:lnTo>
                  <a:pt x="73" y="181"/>
                </a:lnTo>
                <a:lnTo>
                  <a:pt x="72" y="172"/>
                </a:lnTo>
                <a:lnTo>
                  <a:pt x="71" y="164"/>
                </a:lnTo>
                <a:lnTo>
                  <a:pt x="71" y="137"/>
                </a:lnTo>
                <a:lnTo>
                  <a:pt x="71" y="112"/>
                </a:lnTo>
                <a:lnTo>
                  <a:pt x="71" y="104"/>
                </a:lnTo>
                <a:lnTo>
                  <a:pt x="71" y="85"/>
                </a:lnTo>
                <a:lnTo>
                  <a:pt x="72" y="74"/>
                </a:lnTo>
                <a:lnTo>
                  <a:pt x="73" y="66"/>
                </a:lnTo>
                <a:lnTo>
                  <a:pt x="78" y="59"/>
                </a:lnTo>
                <a:lnTo>
                  <a:pt x="82" y="55"/>
                </a:lnTo>
                <a:lnTo>
                  <a:pt x="87" y="54"/>
                </a:lnTo>
                <a:lnTo>
                  <a:pt x="94" y="52"/>
                </a:lnTo>
                <a:lnTo>
                  <a:pt x="102" y="54"/>
                </a:lnTo>
                <a:lnTo>
                  <a:pt x="108" y="56"/>
                </a:lnTo>
                <a:lnTo>
                  <a:pt x="112" y="60"/>
                </a:lnTo>
                <a:lnTo>
                  <a:pt x="116" y="66"/>
                </a:lnTo>
                <a:lnTo>
                  <a:pt x="117" y="73"/>
                </a:lnTo>
                <a:lnTo>
                  <a:pt x="118" y="81"/>
                </a:lnTo>
                <a:lnTo>
                  <a:pt x="118" y="97"/>
                </a:lnTo>
                <a:lnTo>
                  <a:pt x="185" y="97"/>
                </a:lnTo>
                <a:lnTo>
                  <a:pt x="188" y="97"/>
                </a:lnTo>
                <a:lnTo>
                  <a:pt x="192" y="99"/>
                </a:lnTo>
                <a:lnTo>
                  <a:pt x="195" y="101"/>
                </a:lnTo>
                <a:lnTo>
                  <a:pt x="198" y="104"/>
                </a:lnTo>
                <a:lnTo>
                  <a:pt x="202" y="112"/>
                </a:lnTo>
                <a:lnTo>
                  <a:pt x="203" y="123"/>
                </a:lnTo>
                <a:lnTo>
                  <a:pt x="203" y="129"/>
                </a:lnTo>
                <a:lnTo>
                  <a:pt x="200" y="133"/>
                </a:lnTo>
                <a:lnTo>
                  <a:pt x="198" y="136"/>
                </a:lnTo>
                <a:lnTo>
                  <a:pt x="194" y="138"/>
                </a:lnTo>
                <a:lnTo>
                  <a:pt x="185" y="141"/>
                </a:lnTo>
                <a:lnTo>
                  <a:pt x="177" y="142"/>
                </a:lnTo>
                <a:lnTo>
                  <a:pt x="118" y="142"/>
                </a:lnTo>
                <a:lnTo>
                  <a:pt x="117" y="164"/>
                </a:lnTo>
                <a:lnTo>
                  <a:pt x="118" y="171"/>
                </a:lnTo>
                <a:lnTo>
                  <a:pt x="120" y="175"/>
                </a:lnTo>
                <a:lnTo>
                  <a:pt x="123" y="178"/>
                </a:lnTo>
                <a:lnTo>
                  <a:pt x="127" y="181"/>
                </a:lnTo>
                <a:lnTo>
                  <a:pt x="132" y="183"/>
                </a:lnTo>
                <a:lnTo>
                  <a:pt x="138" y="185"/>
                </a:lnTo>
                <a:lnTo>
                  <a:pt x="147" y="185"/>
                </a:lnTo>
                <a:lnTo>
                  <a:pt x="183" y="185"/>
                </a:lnTo>
                <a:lnTo>
                  <a:pt x="189" y="186"/>
                </a:lnTo>
                <a:lnTo>
                  <a:pt x="194" y="187"/>
                </a:lnTo>
                <a:lnTo>
                  <a:pt x="196" y="190"/>
                </a:lnTo>
                <a:lnTo>
                  <a:pt x="199" y="194"/>
                </a:lnTo>
                <a:lnTo>
                  <a:pt x="202" y="198"/>
                </a:lnTo>
                <a:lnTo>
                  <a:pt x="203" y="204"/>
                </a:lnTo>
                <a:lnTo>
                  <a:pt x="204" y="209"/>
                </a:lnTo>
                <a:lnTo>
                  <a:pt x="203" y="216"/>
                </a:lnTo>
                <a:lnTo>
                  <a:pt x="202" y="220"/>
                </a:lnTo>
                <a:lnTo>
                  <a:pt x="198" y="223"/>
                </a:lnTo>
                <a:lnTo>
                  <a:pt x="194" y="226"/>
                </a:lnTo>
                <a:lnTo>
                  <a:pt x="185" y="228"/>
                </a:lnTo>
                <a:lnTo>
                  <a:pt x="180" y="2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8" name="Freeform 11"/>
          <p:cNvSpPr>
            <a:spLocks noEditPoints="1"/>
          </p:cNvSpPr>
          <p:nvPr/>
        </p:nvSpPr>
        <p:spPr bwMode="auto">
          <a:xfrm>
            <a:off x="5530850" y="2681288"/>
            <a:ext cx="147638" cy="147637"/>
          </a:xfrm>
          <a:custGeom>
            <a:avLst/>
            <a:gdLst>
              <a:gd name="T0" fmla="*/ 2147483647 w 273"/>
              <a:gd name="T1" fmla="*/ 0 h 273"/>
              <a:gd name="T2" fmla="*/ 2147483647 w 273"/>
              <a:gd name="T3" fmla="*/ 2147483647 h 273"/>
              <a:gd name="T4" fmla="*/ 2147483647 w 273"/>
              <a:gd name="T5" fmla="*/ 2147483647 h 273"/>
              <a:gd name="T6" fmla="*/ 0 w 273"/>
              <a:gd name="T7" fmla="*/ 2147483647 h 273"/>
              <a:gd name="T8" fmla="*/ 2147483647 w 273"/>
              <a:gd name="T9" fmla="*/ 2147483647 h 273"/>
              <a:gd name="T10" fmla="*/ 2147483647 w 273"/>
              <a:gd name="T11" fmla="*/ 2147483647 h 273"/>
              <a:gd name="T12" fmla="*/ 2147483647 w 273"/>
              <a:gd name="T13" fmla="*/ 2147483647 h 273"/>
              <a:gd name="T14" fmla="*/ 2147483647 w 273"/>
              <a:gd name="T15" fmla="*/ 2147483647 h 273"/>
              <a:gd name="T16" fmla="*/ 2147483647 w 273"/>
              <a:gd name="T17" fmla="*/ 2147483647 h 273"/>
              <a:gd name="T18" fmla="*/ 2147483647 w 273"/>
              <a:gd name="T19" fmla="*/ 2147483647 h 273"/>
              <a:gd name="T20" fmla="*/ 2147483647 w 273"/>
              <a:gd name="T21" fmla="*/ 2147483647 h 273"/>
              <a:gd name="T22" fmla="*/ 2147483647 w 273"/>
              <a:gd name="T23" fmla="*/ 2147483647 h 273"/>
              <a:gd name="T24" fmla="*/ 2147483647 w 273"/>
              <a:gd name="T25" fmla="*/ 2147483647 h 273"/>
              <a:gd name="T26" fmla="*/ 2147483647 w 273"/>
              <a:gd name="T27" fmla="*/ 0 h 273"/>
              <a:gd name="T28" fmla="*/ 2147483647 w 273"/>
              <a:gd name="T29" fmla="*/ 2147483647 h 273"/>
              <a:gd name="T30" fmla="*/ 2147483647 w 273"/>
              <a:gd name="T31" fmla="*/ 2147483647 h 273"/>
              <a:gd name="T32" fmla="*/ 2147483647 w 273"/>
              <a:gd name="T33" fmla="*/ 2147483647 h 273"/>
              <a:gd name="T34" fmla="*/ 2147483647 w 273"/>
              <a:gd name="T35" fmla="*/ 2147483647 h 273"/>
              <a:gd name="T36" fmla="*/ 2147483647 w 273"/>
              <a:gd name="T37" fmla="*/ 2147483647 h 273"/>
              <a:gd name="T38" fmla="*/ 2147483647 w 273"/>
              <a:gd name="T39" fmla="*/ 2147483647 h 273"/>
              <a:gd name="T40" fmla="*/ 2147483647 w 273"/>
              <a:gd name="T41" fmla="*/ 2147483647 h 273"/>
              <a:gd name="T42" fmla="*/ 2147483647 w 273"/>
              <a:gd name="T43" fmla="*/ 2147483647 h 273"/>
              <a:gd name="T44" fmla="*/ 2147483647 w 273"/>
              <a:gd name="T45" fmla="*/ 2147483647 h 273"/>
              <a:gd name="T46" fmla="*/ 2147483647 w 273"/>
              <a:gd name="T47" fmla="*/ 2147483647 h 273"/>
              <a:gd name="T48" fmla="*/ 2147483647 w 273"/>
              <a:gd name="T49" fmla="*/ 2147483647 h 273"/>
              <a:gd name="T50" fmla="*/ 2147483647 w 273"/>
              <a:gd name="T51" fmla="*/ 2147483647 h 273"/>
              <a:gd name="T52" fmla="*/ 2147483647 w 273"/>
              <a:gd name="T53" fmla="*/ 2147483647 h 273"/>
              <a:gd name="T54" fmla="*/ 2147483647 w 273"/>
              <a:gd name="T55" fmla="*/ 2147483647 h 273"/>
              <a:gd name="T56" fmla="*/ 2147483647 w 273"/>
              <a:gd name="T57" fmla="*/ 2147483647 h 273"/>
              <a:gd name="T58" fmla="*/ 2147483647 w 273"/>
              <a:gd name="T59" fmla="*/ 2147483647 h 273"/>
              <a:gd name="T60" fmla="*/ 2147483647 w 273"/>
              <a:gd name="T61" fmla="*/ 2147483647 h 273"/>
              <a:gd name="T62" fmla="*/ 2147483647 w 273"/>
              <a:gd name="T63" fmla="*/ 2147483647 h 273"/>
              <a:gd name="T64" fmla="*/ 2147483647 w 273"/>
              <a:gd name="T65" fmla="*/ 2147483647 h 273"/>
              <a:gd name="T66" fmla="*/ 2147483647 w 273"/>
              <a:gd name="T67" fmla="*/ 2147483647 h 273"/>
              <a:gd name="T68" fmla="*/ 2147483647 w 273"/>
              <a:gd name="T69" fmla="*/ 2147483647 h 273"/>
              <a:gd name="T70" fmla="*/ 2147483647 w 273"/>
              <a:gd name="T71" fmla="*/ 2147483647 h 273"/>
              <a:gd name="T72" fmla="*/ 2147483647 w 273"/>
              <a:gd name="T73" fmla="*/ 2147483647 h 273"/>
              <a:gd name="T74" fmla="*/ 2147483647 w 273"/>
              <a:gd name="T75" fmla="*/ 2147483647 h 273"/>
              <a:gd name="T76" fmla="*/ 2147483647 w 273"/>
              <a:gd name="T77" fmla="*/ 2147483647 h 273"/>
              <a:gd name="T78" fmla="*/ 2147483647 w 273"/>
              <a:gd name="T79" fmla="*/ 2147483647 h 273"/>
              <a:gd name="T80" fmla="*/ 2147483647 w 273"/>
              <a:gd name="T81" fmla="*/ 2147483647 h 273"/>
              <a:gd name="T82" fmla="*/ 2147483647 w 273"/>
              <a:gd name="T83" fmla="*/ 2147483647 h 273"/>
              <a:gd name="T84" fmla="*/ 2147483647 w 273"/>
              <a:gd name="T85" fmla="*/ 2147483647 h 273"/>
              <a:gd name="T86" fmla="*/ 2147483647 w 273"/>
              <a:gd name="T87" fmla="*/ 2147483647 h 273"/>
              <a:gd name="T88" fmla="*/ 2147483647 w 273"/>
              <a:gd name="T89" fmla="*/ 2147483647 h 273"/>
              <a:gd name="T90" fmla="*/ 2147483647 w 273"/>
              <a:gd name="T91" fmla="*/ 2147483647 h 273"/>
              <a:gd name="T92" fmla="*/ 2147483647 w 273"/>
              <a:gd name="T93" fmla="*/ 2147483647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273">
                <a:moveTo>
                  <a:pt x="225" y="0"/>
                </a:moveTo>
                <a:lnTo>
                  <a:pt x="47" y="0"/>
                </a:lnTo>
                <a:lnTo>
                  <a:pt x="38" y="2"/>
                </a:lnTo>
                <a:lnTo>
                  <a:pt x="28" y="5"/>
                </a:lnTo>
                <a:lnTo>
                  <a:pt x="20" y="9"/>
                </a:lnTo>
                <a:lnTo>
                  <a:pt x="13" y="14"/>
                </a:lnTo>
                <a:lnTo>
                  <a:pt x="8" y="21"/>
                </a:lnTo>
                <a:lnTo>
                  <a:pt x="4" y="29"/>
                </a:lnTo>
                <a:lnTo>
                  <a:pt x="1" y="39"/>
                </a:lnTo>
                <a:lnTo>
                  <a:pt x="0" y="48"/>
                </a:lnTo>
                <a:lnTo>
                  <a:pt x="0" y="226"/>
                </a:lnTo>
                <a:lnTo>
                  <a:pt x="1" y="235"/>
                </a:lnTo>
                <a:lnTo>
                  <a:pt x="4" y="245"/>
                </a:lnTo>
                <a:lnTo>
                  <a:pt x="8" y="253"/>
                </a:lnTo>
                <a:lnTo>
                  <a:pt x="13" y="260"/>
                </a:lnTo>
                <a:lnTo>
                  <a:pt x="20" y="265"/>
                </a:lnTo>
                <a:lnTo>
                  <a:pt x="28" y="269"/>
                </a:lnTo>
                <a:lnTo>
                  <a:pt x="38" y="272"/>
                </a:lnTo>
                <a:lnTo>
                  <a:pt x="47" y="273"/>
                </a:lnTo>
                <a:lnTo>
                  <a:pt x="225" y="273"/>
                </a:lnTo>
                <a:lnTo>
                  <a:pt x="234" y="272"/>
                </a:lnTo>
                <a:lnTo>
                  <a:pt x="244" y="269"/>
                </a:lnTo>
                <a:lnTo>
                  <a:pt x="251" y="265"/>
                </a:lnTo>
                <a:lnTo>
                  <a:pt x="259" y="260"/>
                </a:lnTo>
                <a:lnTo>
                  <a:pt x="264" y="253"/>
                </a:lnTo>
                <a:lnTo>
                  <a:pt x="269" y="245"/>
                </a:lnTo>
                <a:lnTo>
                  <a:pt x="271" y="235"/>
                </a:lnTo>
                <a:lnTo>
                  <a:pt x="273" y="226"/>
                </a:lnTo>
                <a:lnTo>
                  <a:pt x="273" y="48"/>
                </a:lnTo>
                <a:lnTo>
                  <a:pt x="271" y="39"/>
                </a:lnTo>
                <a:lnTo>
                  <a:pt x="269" y="29"/>
                </a:lnTo>
                <a:lnTo>
                  <a:pt x="264" y="21"/>
                </a:lnTo>
                <a:lnTo>
                  <a:pt x="259" y="14"/>
                </a:lnTo>
                <a:lnTo>
                  <a:pt x="251" y="9"/>
                </a:lnTo>
                <a:lnTo>
                  <a:pt x="244" y="5"/>
                </a:lnTo>
                <a:lnTo>
                  <a:pt x="234" y="2"/>
                </a:lnTo>
                <a:lnTo>
                  <a:pt x="225" y="0"/>
                </a:lnTo>
                <a:close/>
                <a:moveTo>
                  <a:pt x="75" y="220"/>
                </a:moveTo>
                <a:lnTo>
                  <a:pt x="75" y="220"/>
                </a:lnTo>
                <a:lnTo>
                  <a:pt x="71" y="219"/>
                </a:lnTo>
                <a:lnTo>
                  <a:pt x="67" y="217"/>
                </a:lnTo>
                <a:lnTo>
                  <a:pt x="60" y="213"/>
                </a:lnTo>
                <a:lnTo>
                  <a:pt x="56" y="206"/>
                </a:lnTo>
                <a:lnTo>
                  <a:pt x="54" y="202"/>
                </a:lnTo>
                <a:lnTo>
                  <a:pt x="54" y="198"/>
                </a:lnTo>
                <a:lnTo>
                  <a:pt x="54" y="194"/>
                </a:lnTo>
                <a:lnTo>
                  <a:pt x="56" y="190"/>
                </a:lnTo>
                <a:lnTo>
                  <a:pt x="60" y="183"/>
                </a:lnTo>
                <a:lnTo>
                  <a:pt x="67" y="179"/>
                </a:lnTo>
                <a:lnTo>
                  <a:pt x="71" y="178"/>
                </a:lnTo>
                <a:lnTo>
                  <a:pt x="75" y="178"/>
                </a:lnTo>
                <a:lnTo>
                  <a:pt x="79" y="178"/>
                </a:lnTo>
                <a:lnTo>
                  <a:pt x="83" y="179"/>
                </a:lnTo>
                <a:lnTo>
                  <a:pt x="90" y="183"/>
                </a:lnTo>
                <a:lnTo>
                  <a:pt x="94" y="190"/>
                </a:lnTo>
                <a:lnTo>
                  <a:pt x="95" y="194"/>
                </a:lnTo>
                <a:lnTo>
                  <a:pt x="97" y="198"/>
                </a:lnTo>
                <a:lnTo>
                  <a:pt x="95" y="202"/>
                </a:lnTo>
                <a:lnTo>
                  <a:pt x="94" y="206"/>
                </a:lnTo>
                <a:lnTo>
                  <a:pt x="90" y="213"/>
                </a:lnTo>
                <a:lnTo>
                  <a:pt x="83" y="217"/>
                </a:lnTo>
                <a:lnTo>
                  <a:pt x="79" y="219"/>
                </a:lnTo>
                <a:lnTo>
                  <a:pt x="75" y="220"/>
                </a:lnTo>
                <a:close/>
                <a:moveTo>
                  <a:pt x="136" y="220"/>
                </a:moveTo>
                <a:lnTo>
                  <a:pt x="136" y="220"/>
                </a:lnTo>
                <a:lnTo>
                  <a:pt x="136" y="213"/>
                </a:lnTo>
                <a:lnTo>
                  <a:pt x="135" y="206"/>
                </a:lnTo>
                <a:lnTo>
                  <a:pt x="129" y="193"/>
                </a:lnTo>
                <a:lnTo>
                  <a:pt x="123" y="179"/>
                </a:lnTo>
                <a:lnTo>
                  <a:pt x="112" y="168"/>
                </a:lnTo>
                <a:lnTo>
                  <a:pt x="101" y="157"/>
                </a:lnTo>
                <a:lnTo>
                  <a:pt x="87" y="151"/>
                </a:lnTo>
                <a:lnTo>
                  <a:pt x="73" y="145"/>
                </a:lnTo>
                <a:lnTo>
                  <a:pt x="67" y="144"/>
                </a:lnTo>
                <a:lnTo>
                  <a:pt x="60" y="144"/>
                </a:lnTo>
                <a:lnTo>
                  <a:pt x="60" y="114"/>
                </a:lnTo>
                <a:lnTo>
                  <a:pt x="71" y="115"/>
                </a:lnTo>
                <a:lnTo>
                  <a:pt x="80" y="116"/>
                </a:lnTo>
                <a:lnTo>
                  <a:pt x="90" y="119"/>
                </a:lnTo>
                <a:lnTo>
                  <a:pt x="99" y="123"/>
                </a:lnTo>
                <a:lnTo>
                  <a:pt x="109" y="129"/>
                </a:lnTo>
                <a:lnTo>
                  <a:pt x="117" y="134"/>
                </a:lnTo>
                <a:lnTo>
                  <a:pt x="125" y="140"/>
                </a:lnTo>
                <a:lnTo>
                  <a:pt x="133" y="146"/>
                </a:lnTo>
                <a:lnTo>
                  <a:pt x="140" y="155"/>
                </a:lnTo>
                <a:lnTo>
                  <a:pt x="146" y="163"/>
                </a:lnTo>
                <a:lnTo>
                  <a:pt x="151" y="171"/>
                </a:lnTo>
                <a:lnTo>
                  <a:pt x="157" y="181"/>
                </a:lnTo>
                <a:lnTo>
                  <a:pt x="159" y="190"/>
                </a:lnTo>
                <a:lnTo>
                  <a:pt x="163" y="200"/>
                </a:lnTo>
                <a:lnTo>
                  <a:pt x="165" y="209"/>
                </a:lnTo>
                <a:lnTo>
                  <a:pt x="165" y="220"/>
                </a:lnTo>
                <a:lnTo>
                  <a:pt x="136" y="220"/>
                </a:lnTo>
                <a:close/>
                <a:moveTo>
                  <a:pt x="191" y="219"/>
                </a:moveTo>
                <a:lnTo>
                  <a:pt x="191" y="219"/>
                </a:lnTo>
                <a:lnTo>
                  <a:pt x="189" y="206"/>
                </a:lnTo>
                <a:lnTo>
                  <a:pt x="188" y="193"/>
                </a:lnTo>
                <a:lnTo>
                  <a:pt x="185" y="181"/>
                </a:lnTo>
                <a:lnTo>
                  <a:pt x="180" y="168"/>
                </a:lnTo>
                <a:lnTo>
                  <a:pt x="174" y="157"/>
                </a:lnTo>
                <a:lnTo>
                  <a:pt x="169" y="146"/>
                </a:lnTo>
                <a:lnTo>
                  <a:pt x="161" y="137"/>
                </a:lnTo>
                <a:lnTo>
                  <a:pt x="153" y="127"/>
                </a:lnTo>
                <a:lnTo>
                  <a:pt x="143" y="119"/>
                </a:lnTo>
                <a:lnTo>
                  <a:pt x="133" y="112"/>
                </a:lnTo>
                <a:lnTo>
                  <a:pt x="123" y="105"/>
                </a:lnTo>
                <a:lnTo>
                  <a:pt x="112" y="100"/>
                </a:lnTo>
                <a:lnTo>
                  <a:pt x="99" y="96"/>
                </a:lnTo>
                <a:lnTo>
                  <a:pt x="87" y="92"/>
                </a:lnTo>
                <a:lnTo>
                  <a:pt x="75" y="90"/>
                </a:lnTo>
                <a:lnTo>
                  <a:pt x="61" y="89"/>
                </a:lnTo>
                <a:lnTo>
                  <a:pt x="61" y="60"/>
                </a:lnTo>
                <a:lnTo>
                  <a:pt x="77" y="60"/>
                </a:lnTo>
                <a:lnTo>
                  <a:pt x="93" y="63"/>
                </a:lnTo>
                <a:lnTo>
                  <a:pt x="109" y="67"/>
                </a:lnTo>
                <a:lnTo>
                  <a:pt x="123" y="73"/>
                </a:lnTo>
                <a:lnTo>
                  <a:pt x="136" y="80"/>
                </a:lnTo>
                <a:lnTo>
                  <a:pt x="150" y="88"/>
                </a:lnTo>
                <a:lnTo>
                  <a:pt x="162" y="96"/>
                </a:lnTo>
                <a:lnTo>
                  <a:pt x="173" y="107"/>
                </a:lnTo>
                <a:lnTo>
                  <a:pt x="184" y="118"/>
                </a:lnTo>
                <a:lnTo>
                  <a:pt x="194" y="130"/>
                </a:lnTo>
                <a:lnTo>
                  <a:pt x="200" y="144"/>
                </a:lnTo>
                <a:lnTo>
                  <a:pt x="207" y="157"/>
                </a:lnTo>
                <a:lnTo>
                  <a:pt x="213" y="172"/>
                </a:lnTo>
                <a:lnTo>
                  <a:pt x="217" y="187"/>
                </a:lnTo>
                <a:lnTo>
                  <a:pt x="219" y="202"/>
                </a:lnTo>
                <a:lnTo>
                  <a:pt x="221" y="219"/>
                </a:lnTo>
                <a:lnTo>
                  <a:pt x="191" y="2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9" name="Rectangle 12"/>
          <p:cNvSpPr>
            <a:spLocks noChangeArrowheads="1"/>
          </p:cNvSpPr>
          <p:nvPr/>
        </p:nvSpPr>
        <p:spPr bwMode="auto">
          <a:xfrm>
            <a:off x="5907088" y="2747963"/>
            <a:ext cx="4762" cy="15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610" name="Rectangle 13"/>
          <p:cNvSpPr>
            <a:spLocks noChangeArrowheads="1"/>
          </p:cNvSpPr>
          <p:nvPr/>
        </p:nvSpPr>
        <p:spPr bwMode="auto">
          <a:xfrm>
            <a:off x="5853113" y="2747963"/>
            <a:ext cx="6350" cy="15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611" name="Rectangle 14"/>
          <p:cNvSpPr>
            <a:spLocks noChangeArrowheads="1"/>
          </p:cNvSpPr>
          <p:nvPr/>
        </p:nvSpPr>
        <p:spPr bwMode="auto">
          <a:xfrm>
            <a:off x="5942013" y="2747963"/>
            <a:ext cx="4762" cy="15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612" name="Freeform 15"/>
          <p:cNvSpPr>
            <a:spLocks noEditPoints="1"/>
          </p:cNvSpPr>
          <p:nvPr/>
        </p:nvSpPr>
        <p:spPr bwMode="auto">
          <a:xfrm>
            <a:off x="5826125" y="2681288"/>
            <a:ext cx="147638" cy="147637"/>
          </a:xfrm>
          <a:custGeom>
            <a:avLst/>
            <a:gdLst>
              <a:gd name="T0" fmla="*/ 2147483647 w 273"/>
              <a:gd name="T1" fmla="*/ 0 h 273"/>
              <a:gd name="T2" fmla="*/ 2147483647 w 273"/>
              <a:gd name="T3" fmla="*/ 2147483647 h 273"/>
              <a:gd name="T4" fmla="*/ 2147483647 w 273"/>
              <a:gd name="T5" fmla="*/ 2147483647 h 273"/>
              <a:gd name="T6" fmla="*/ 2147483647 w 273"/>
              <a:gd name="T7" fmla="*/ 2147483647 h 273"/>
              <a:gd name="T8" fmla="*/ 2147483647 w 273"/>
              <a:gd name="T9" fmla="*/ 2147483647 h 273"/>
              <a:gd name="T10" fmla="*/ 0 w 273"/>
              <a:gd name="T11" fmla="*/ 2147483647 h 273"/>
              <a:gd name="T12" fmla="*/ 2147483647 w 273"/>
              <a:gd name="T13" fmla="*/ 2147483647 h 273"/>
              <a:gd name="T14" fmla="*/ 2147483647 w 273"/>
              <a:gd name="T15" fmla="*/ 2147483647 h 273"/>
              <a:gd name="T16" fmla="*/ 2147483647 w 273"/>
              <a:gd name="T17" fmla="*/ 2147483647 h 273"/>
              <a:gd name="T18" fmla="*/ 2147483647 w 273"/>
              <a:gd name="T19" fmla="*/ 2147483647 h 273"/>
              <a:gd name="T20" fmla="*/ 2147483647 w 273"/>
              <a:gd name="T21" fmla="*/ 2147483647 h 273"/>
              <a:gd name="T22" fmla="*/ 2147483647 w 273"/>
              <a:gd name="T23" fmla="*/ 2147483647 h 273"/>
              <a:gd name="T24" fmla="*/ 2147483647 w 273"/>
              <a:gd name="T25" fmla="*/ 2147483647 h 273"/>
              <a:gd name="T26" fmla="*/ 2147483647 w 273"/>
              <a:gd name="T27" fmla="*/ 2147483647 h 273"/>
              <a:gd name="T28" fmla="*/ 2147483647 w 273"/>
              <a:gd name="T29" fmla="*/ 2147483647 h 273"/>
              <a:gd name="T30" fmla="*/ 2147483647 w 273"/>
              <a:gd name="T31" fmla="*/ 2147483647 h 273"/>
              <a:gd name="T32" fmla="*/ 2147483647 w 273"/>
              <a:gd name="T33" fmla="*/ 2147483647 h 273"/>
              <a:gd name="T34" fmla="*/ 2147483647 w 273"/>
              <a:gd name="T35" fmla="*/ 2147483647 h 273"/>
              <a:gd name="T36" fmla="*/ 2147483647 w 273"/>
              <a:gd name="T37" fmla="*/ 2147483647 h 273"/>
              <a:gd name="T38" fmla="*/ 2147483647 w 273"/>
              <a:gd name="T39" fmla="*/ 2147483647 h 273"/>
              <a:gd name="T40" fmla="*/ 2147483647 w 273"/>
              <a:gd name="T41" fmla="*/ 0 h 273"/>
              <a:gd name="T42" fmla="*/ 2147483647 w 273"/>
              <a:gd name="T43" fmla="*/ 2147483647 h 273"/>
              <a:gd name="T44" fmla="*/ 2147483647 w 273"/>
              <a:gd name="T45" fmla="*/ 2147483647 h 273"/>
              <a:gd name="T46" fmla="*/ 2147483647 w 273"/>
              <a:gd name="T47" fmla="*/ 2147483647 h 273"/>
              <a:gd name="T48" fmla="*/ 2147483647 w 273"/>
              <a:gd name="T49" fmla="*/ 2147483647 h 273"/>
              <a:gd name="T50" fmla="*/ 2147483647 w 273"/>
              <a:gd name="T51" fmla="*/ 2147483647 h 273"/>
              <a:gd name="T52" fmla="*/ 2147483647 w 273"/>
              <a:gd name="T53" fmla="*/ 2147483647 h 273"/>
              <a:gd name="T54" fmla="*/ 2147483647 w 273"/>
              <a:gd name="T55" fmla="*/ 2147483647 h 273"/>
              <a:gd name="T56" fmla="*/ 2147483647 w 273"/>
              <a:gd name="T57" fmla="*/ 2147483647 h 273"/>
              <a:gd name="T58" fmla="*/ 2147483647 w 273"/>
              <a:gd name="T59" fmla="*/ 2147483647 h 273"/>
              <a:gd name="T60" fmla="*/ 2147483647 w 273"/>
              <a:gd name="T61" fmla="*/ 2147483647 h 273"/>
              <a:gd name="T62" fmla="*/ 2147483647 w 273"/>
              <a:gd name="T63" fmla="*/ 2147483647 h 273"/>
              <a:gd name="T64" fmla="*/ 2147483647 w 273"/>
              <a:gd name="T65" fmla="*/ 2147483647 h 273"/>
              <a:gd name="T66" fmla="*/ 2147483647 w 273"/>
              <a:gd name="T67" fmla="*/ 2147483647 h 273"/>
              <a:gd name="T68" fmla="*/ 2147483647 w 273"/>
              <a:gd name="T69" fmla="*/ 2147483647 h 273"/>
              <a:gd name="T70" fmla="*/ 2147483647 w 273"/>
              <a:gd name="T71" fmla="*/ 2147483647 h 273"/>
              <a:gd name="T72" fmla="*/ 2147483647 w 273"/>
              <a:gd name="T73" fmla="*/ 2147483647 h 273"/>
              <a:gd name="T74" fmla="*/ 2147483647 w 273"/>
              <a:gd name="T75" fmla="*/ 2147483647 h 273"/>
              <a:gd name="T76" fmla="*/ 2147483647 w 273"/>
              <a:gd name="T77" fmla="*/ 2147483647 h 2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73" h="273">
                <a:moveTo>
                  <a:pt x="225" y="0"/>
                </a:moveTo>
                <a:lnTo>
                  <a:pt x="46" y="0"/>
                </a:lnTo>
                <a:lnTo>
                  <a:pt x="38" y="2"/>
                </a:lnTo>
                <a:lnTo>
                  <a:pt x="28" y="5"/>
                </a:lnTo>
                <a:lnTo>
                  <a:pt x="20" y="9"/>
                </a:lnTo>
                <a:lnTo>
                  <a:pt x="13" y="14"/>
                </a:lnTo>
                <a:lnTo>
                  <a:pt x="8" y="21"/>
                </a:lnTo>
                <a:lnTo>
                  <a:pt x="4" y="29"/>
                </a:lnTo>
                <a:lnTo>
                  <a:pt x="1" y="39"/>
                </a:lnTo>
                <a:lnTo>
                  <a:pt x="0" y="48"/>
                </a:lnTo>
                <a:lnTo>
                  <a:pt x="0" y="226"/>
                </a:lnTo>
                <a:lnTo>
                  <a:pt x="1" y="235"/>
                </a:lnTo>
                <a:lnTo>
                  <a:pt x="4" y="245"/>
                </a:lnTo>
                <a:lnTo>
                  <a:pt x="8" y="253"/>
                </a:lnTo>
                <a:lnTo>
                  <a:pt x="13" y="260"/>
                </a:lnTo>
                <a:lnTo>
                  <a:pt x="20" y="265"/>
                </a:lnTo>
                <a:lnTo>
                  <a:pt x="28" y="269"/>
                </a:lnTo>
                <a:lnTo>
                  <a:pt x="38" y="272"/>
                </a:lnTo>
                <a:lnTo>
                  <a:pt x="46" y="273"/>
                </a:lnTo>
                <a:lnTo>
                  <a:pt x="225" y="273"/>
                </a:lnTo>
                <a:lnTo>
                  <a:pt x="234" y="272"/>
                </a:lnTo>
                <a:lnTo>
                  <a:pt x="243" y="269"/>
                </a:lnTo>
                <a:lnTo>
                  <a:pt x="251" y="265"/>
                </a:lnTo>
                <a:lnTo>
                  <a:pt x="258" y="260"/>
                </a:lnTo>
                <a:lnTo>
                  <a:pt x="264" y="253"/>
                </a:lnTo>
                <a:lnTo>
                  <a:pt x="269" y="245"/>
                </a:lnTo>
                <a:lnTo>
                  <a:pt x="271" y="235"/>
                </a:lnTo>
                <a:lnTo>
                  <a:pt x="273" y="226"/>
                </a:lnTo>
                <a:lnTo>
                  <a:pt x="273" y="48"/>
                </a:lnTo>
                <a:lnTo>
                  <a:pt x="271" y="39"/>
                </a:lnTo>
                <a:lnTo>
                  <a:pt x="269" y="29"/>
                </a:lnTo>
                <a:lnTo>
                  <a:pt x="264" y="21"/>
                </a:lnTo>
                <a:lnTo>
                  <a:pt x="258" y="14"/>
                </a:lnTo>
                <a:lnTo>
                  <a:pt x="251" y="9"/>
                </a:lnTo>
                <a:lnTo>
                  <a:pt x="243" y="5"/>
                </a:lnTo>
                <a:lnTo>
                  <a:pt x="234" y="2"/>
                </a:lnTo>
                <a:lnTo>
                  <a:pt x="225" y="0"/>
                </a:lnTo>
                <a:close/>
                <a:moveTo>
                  <a:pt x="82" y="171"/>
                </a:moveTo>
                <a:lnTo>
                  <a:pt x="28" y="171"/>
                </a:lnTo>
                <a:lnTo>
                  <a:pt x="28" y="107"/>
                </a:lnTo>
                <a:lnTo>
                  <a:pt x="60" y="107"/>
                </a:lnTo>
                <a:lnTo>
                  <a:pt x="60" y="78"/>
                </a:lnTo>
                <a:lnTo>
                  <a:pt x="82" y="78"/>
                </a:lnTo>
                <a:lnTo>
                  <a:pt x="82" y="171"/>
                </a:lnTo>
                <a:close/>
                <a:moveTo>
                  <a:pt x="114" y="172"/>
                </a:moveTo>
                <a:lnTo>
                  <a:pt x="92" y="172"/>
                </a:lnTo>
                <a:lnTo>
                  <a:pt x="92" y="107"/>
                </a:lnTo>
                <a:lnTo>
                  <a:pt x="114" y="107"/>
                </a:lnTo>
                <a:lnTo>
                  <a:pt x="114" y="172"/>
                </a:lnTo>
                <a:close/>
                <a:moveTo>
                  <a:pt x="114" y="97"/>
                </a:moveTo>
                <a:lnTo>
                  <a:pt x="92" y="97"/>
                </a:lnTo>
                <a:lnTo>
                  <a:pt x="92" y="80"/>
                </a:lnTo>
                <a:lnTo>
                  <a:pt x="114" y="80"/>
                </a:lnTo>
                <a:lnTo>
                  <a:pt x="114" y="97"/>
                </a:lnTo>
                <a:close/>
                <a:moveTo>
                  <a:pt x="178" y="201"/>
                </a:moveTo>
                <a:lnTo>
                  <a:pt x="169" y="201"/>
                </a:lnTo>
                <a:lnTo>
                  <a:pt x="125" y="201"/>
                </a:lnTo>
                <a:lnTo>
                  <a:pt x="125" y="182"/>
                </a:lnTo>
                <a:lnTo>
                  <a:pt x="158" y="182"/>
                </a:lnTo>
                <a:lnTo>
                  <a:pt x="158" y="172"/>
                </a:lnTo>
                <a:lnTo>
                  <a:pt x="125" y="172"/>
                </a:lnTo>
                <a:lnTo>
                  <a:pt x="125" y="107"/>
                </a:lnTo>
                <a:lnTo>
                  <a:pt x="178" y="107"/>
                </a:lnTo>
                <a:lnTo>
                  <a:pt x="178" y="201"/>
                </a:lnTo>
                <a:close/>
                <a:moveTo>
                  <a:pt x="243" y="201"/>
                </a:moveTo>
                <a:lnTo>
                  <a:pt x="233" y="201"/>
                </a:lnTo>
                <a:lnTo>
                  <a:pt x="189" y="201"/>
                </a:lnTo>
                <a:lnTo>
                  <a:pt x="189" y="182"/>
                </a:lnTo>
                <a:lnTo>
                  <a:pt x="222" y="182"/>
                </a:lnTo>
                <a:lnTo>
                  <a:pt x="222" y="172"/>
                </a:lnTo>
                <a:lnTo>
                  <a:pt x="189" y="172"/>
                </a:lnTo>
                <a:lnTo>
                  <a:pt x="189" y="107"/>
                </a:lnTo>
                <a:lnTo>
                  <a:pt x="243" y="107"/>
                </a:lnTo>
                <a:lnTo>
                  <a:pt x="243"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3" name="Freeform 16"/>
          <p:cNvSpPr>
            <a:spLocks/>
          </p:cNvSpPr>
          <p:nvPr/>
        </p:nvSpPr>
        <p:spPr bwMode="auto">
          <a:xfrm>
            <a:off x="3544888" y="3633788"/>
            <a:ext cx="11112" cy="12700"/>
          </a:xfrm>
          <a:custGeom>
            <a:avLst/>
            <a:gdLst>
              <a:gd name="T0" fmla="*/ 2147483647 w 22"/>
              <a:gd name="T1" fmla="*/ 2147483647 h 22"/>
              <a:gd name="T2" fmla="*/ 2147483647 w 22"/>
              <a:gd name="T3" fmla="*/ 2147483647 h 22"/>
              <a:gd name="T4" fmla="*/ 2147483647 w 22"/>
              <a:gd name="T5" fmla="*/ 2147483647 h 22"/>
              <a:gd name="T6" fmla="*/ 2147483647 w 22"/>
              <a:gd name="T7" fmla="*/ 2147483647 h 22"/>
              <a:gd name="T8" fmla="*/ 2147483647 w 22"/>
              <a:gd name="T9" fmla="*/ 2147483647 h 22"/>
              <a:gd name="T10" fmla="*/ 2147483647 w 22"/>
              <a:gd name="T11" fmla="*/ 2147483647 h 22"/>
              <a:gd name="T12" fmla="*/ 2147483647 w 22"/>
              <a:gd name="T13" fmla="*/ 2147483647 h 22"/>
              <a:gd name="T14" fmla="*/ 2147483647 w 22"/>
              <a:gd name="T15" fmla="*/ 0 h 22"/>
              <a:gd name="T16" fmla="*/ 2147483647 w 22"/>
              <a:gd name="T17" fmla="*/ 0 h 22"/>
              <a:gd name="T18" fmla="*/ 2147483647 w 22"/>
              <a:gd name="T19" fmla="*/ 2147483647 h 22"/>
              <a:gd name="T20" fmla="*/ 2147483647 w 22"/>
              <a:gd name="T21" fmla="*/ 2147483647 h 22"/>
              <a:gd name="T22" fmla="*/ 2147483647 w 22"/>
              <a:gd name="T23" fmla="*/ 2147483647 h 22"/>
              <a:gd name="T24" fmla="*/ 2147483647 w 22"/>
              <a:gd name="T25" fmla="*/ 2147483647 h 22"/>
              <a:gd name="T26" fmla="*/ 0 w 22"/>
              <a:gd name="T27" fmla="*/ 2147483647 h 22"/>
              <a:gd name="T28" fmla="*/ 0 w 22"/>
              <a:gd name="T29" fmla="*/ 2147483647 h 22"/>
              <a:gd name="T30" fmla="*/ 2147483647 w 22"/>
              <a:gd name="T31" fmla="*/ 2147483647 h 22"/>
              <a:gd name="T32" fmla="*/ 2147483647 w 22"/>
              <a:gd name="T33" fmla="*/ 2147483647 h 22"/>
              <a:gd name="T34" fmla="*/ 2147483647 w 22"/>
              <a:gd name="T35" fmla="*/ 2147483647 h 22"/>
              <a:gd name="T36" fmla="*/ 2147483647 w 22"/>
              <a:gd name="T37" fmla="*/ 2147483647 h 22"/>
              <a:gd name="T38" fmla="*/ 2147483647 w 22"/>
              <a:gd name="T39" fmla="*/ 2147483647 h 22"/>
              <a:gd name="T40" fmla="*/ 2147483647 w 22"/>
              <a:gd name="T41" fmla="*/ 2147483647 h 22"/>
              <a:gd name="T42" fmla="*/ 2147483647 w 22"/>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 h="22">
                <a:moveTo>
                  <a:pt x="16" y="16"/>
                </a:moveTo>
                <a:lnTo>
                  <a:pt x="16" y="16"/>
                </a:lnTo>
                <a:lnTo>
                  <a:pt x="19" y="12"/>
                </a:lnTo>
                <a:lnTo>
                  <a:pt x="22" y="8"/>
                </a:lnTo>
                <a:lnTo>
                  <a:pt x="22" y="4"/>
                </a:lnTo>
                <a:lnTo>
                  <a:pt x="20" y="1"/>
                </a:lnTo>
                <a:lnTo>
                  <a:pt x="17" y="0"/>
                </a:lnTo>
                <a:lnTo>
                  <a:pt x="13" y="0"/>
                </a:lnTo>
                <a:lnTo>
                  <a:pt x="9" y="1"/>
                </a:lnTo>
                <a:lnTo>
                  <a:pt x="5" y="5"/>
                </a:lnTo>
                <a:lnTo>
                  <a:pt x="1" y="10"/>
                </a:lnTo>
                <a:lnTo>
                  <a:pt x="0" y="14"/>
                </a:lnTo>
                <a:lnTo>
                  <a:pt x="0" y="18"/>
                </a:lnTo>
                <a:lnTo>
                  <a:pt x="1" y="20"/>
                </a:lnTo>
                <a:lnTo>
                  <a:pt x="4" y="22"/>
                </a:lnTo>
                <a:lnTo>
                  <a:pt x="8" y="22"/>
                </a:lnTo>
                <a:lnTo>
                  <a:pt x="12" y="19"/>
                </a:lnTo>
                <a:lnTo>
                  <a:pt x="16"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4" name="Freeform 17"/>
          <p:cNvSpPr>
            <a:spLocks noEditPoints="1"/>
          </p:cNvSpPr>
          <p:nvPr/>
        </p:nvSpPr>
        <p:spPr bwMode="auto">
          <a:xfrm>
            <a:off x="3470275" y="3571875"/>
            <a:ext cx="139700" cy="142875"/>
          </a:xfrm>
          <a:custGeom>
            <a:avLst/>
            <a:gdLst>
              <a:gd name="T0" fmla="*/ 2147483647 w 260"/>
              <a:gd name="T1" fmla="*/ 0 h 263"/>
              <a:gd name="T2" fmla="*/ 2147483647 w 260"/>
              <a:gd name="T3" fmla="*/ 2147483647 h 263"/>
              <a:gd name="T4" fmla="*/ 2147483647 w 260"/>
              <a:gd name="T5" fmla="*/ 2147483647 h 263"/>
              <a:gd name="T6" fmla="*/ 2147483647 w 260"/>
              <a:gd name="T7" fmla="*/ 2147483647 h 263"/>
              <a:gd name="T8" fmla="*/ 2147483647 w 260"/>
              <a:gd name="T9" fmla="*/ 2147483647 h 263"/>
              <a:gd name="T10" fmla="*/ 2147483647 w 260"/>
              <a:gd name="T11" fmla="*/ 2147483647 h 263"/>
              <a:gd name="T12" fmla="*/ 2147483647 w 260"/>
              <a:gd name="T13" fmla="*/ 2147483647 h 263"/>
              <a:gd name="T14" fmla="*/ 2147483647 w 260"/>
              <a:gd name="T15" fmla="*/ 2147483647 h 263"/>
              <a:gd name="T16" fmla="*/ 2147483647 w 260"/>
              <a:gd name="T17" fmla="*/ 2147483647 h 263"/>
              <a:gd name="T18" fmla="*/ 2147483647 w 260"/>
              <a:gd name="T19" fmla="*/ 2147483647 h 263"/>
              <a:gd name="T20" fmla="*/ 2147483647 w 260"/>
              <a:gd name="T21" fmla="*/ 2147483647 h 263"/>
              <a:gd name="T22" fmla="*/ 2147483647 w 260"/>
              <a:gd name="T23" fmla="*/ 2147483647 h 263"/>
              <a:gd name="T24" fmla="*/ 2147483647 w 260"/>
              <a:gd name="T25" fmla="*/ 2147483647 h 263"/>
              <a:gd name="T26" fmla="*/ 0 w 260"/>
              <a:gd name="T27" fmla="*/ 2147483647 h 263"/>
              <a:gd name="T28" fmla="*/ 2147483647 w 260"/>
              <a:gd name="T29" fmla="*/ 2147483647 h 263"/>
              <a:gd name="T30" fmla="*/ 2147483647 w 260"/>
              <a:gd name="T31" fmla="*/ 2147483647 h 263"/>
              <a:gd name="T32" fmla="*/ 2147483647 w 260"/>
              <a:gd name="T33" fmla="*/ 2147483647 h 263"/>
              <a:gd name="T34" fmla="*/ 2147483647 w 260"/>
              <a:gd name="T35" fmla="*/ 2147483647 h 263"/>
              <a:gd name="T36" fmla="*/ 2147483647 w 260"/>
              <a:gd name="T37" fmla="*/ 2147483647 h 263"/>
              <a:gd name="T38" fmla="*/ 2147483647 w 260"/>
              <a:gd name="T39" fmla="*/ 2147483647 h 263"/>
              <a:gd name="T40" fmla="*/ 2147483647 w 260"/>
              <a:gd name="T41" fmla="*/ 2147483647 h 263"/>
              <a:gd name="T42" fmla="*/ 2147483647 w 260"/>
              <a:gd name="T43" fmla="*/ 2147483647 h 263"/>
              <a:gd name="T44" fmla="*/ 2147483647 w 260"/>
              <a:gd name="T45" fmla="*/ 2147483647 h 263"/>
              <a:gd name="T46" fmla="*/ 2147483647 w 260"/>
              <a:gd name="T47" fmla="*/ 2147483647 h 263"/>
              <a:gd name="T48" fmla="*/ 2147483647 w 260"/>
              <a:gd name="T49" fmla="*/ 2147483647 h 263"/>
              <a:gd name="T50" fmla="*/ 2147483647 w 260"/>
              <a:gd name="T51" fmla="*/ 2147483647 h 263"/>
              <a:gd name="T52" fmla="*/ 2147483647 w 260"/>
              <a:gd name="T53" fmla="*/ 2147483647 h 263"/>
              <a:gd name="T54" fmla="*/ 2147483647 w 260"/>
              <a:gd name="T55" fmla="*/ 2147483647 h 263"/>
              <a:gd name="T56" fmla="*/ 2147483647 w 260"/>
              <a:gd name="T57" fmla="*/ 2147483647 h 263"/>
              <a:gd name="T58" fmla="*/ 2147483647 w 260"/>
              <a:gd name="T59" fmla="*/ 2147483647 h 263"/>
              <a:gd name="T60" fmla="*/ 2147483647 w 260"/>
              <a:gd name="T61" fmla="*/ 2147483647 h 263"/>
              <a:gd name="T62" fmla="*/ 2147483647 w 260"/>
              <a:gd name="T63" fmla="*/ 2147483647 h 263"/>
              <a:gd name="T64" fmla="*/ 2147483647 w 260"/>
              <a:gd name="T65" fmla="*/ 2147483647 h 263"/>
              <a:gd name="T66" fmla="*/ 2147483647 w 260"/>
              <a:gd name="T67" fmla="*/ 2147483647 h 263"/>
              <a:gd name="T68" fmla="*/ 2147483647 w 260"/>
              <a:gd name="T69" fmla="*/ 2147483647 h 263"/>
              <a:gd name="T70" fmla="*/ 2147483647 w 260"/>
              <a:gd name="T71" fmla="*/ 2147483647 h 263"/>
              <a:gd name="T72" fmla="*/ 2147483647 w 260"/>
              <a:gd name="T73" fmla="*/ 2147483647 h 263"/>
              <a:gd name="T74" fmla="*/ 2147483647 w 260"/>
              <a:gd name="T75" fmla="*/ 2147483647 h 263"/>
              <a:gd name="T76" fmla="*/ 2147483647 w 260"/>
              <a:gd name="T77" fmla="*/ 2147483647 h 263"/>
              <a:gd name="T78" fmla="*/ 2147483647 w 260"/>
              <a:gd name="T79" fmla="*/ 2147483647 h 263"/>
              <a:gd name="T80" fmla="*/ 2147483647 w 260"/>
              <a:gd name="T81" fmla="*/ 2147483647 h 263"/>
              <a:gd name="T82" fmla="*/ 2147483647 w 260"/>
              <a:gd name="T83" fmla="*/ 2147483647 h 263"/>
              <a:gd name="T84" fmla="*/ 2147483647 w 260"/>
              <a:gd name="T85" fmla="*/ 2147483647 h 263"/>
              <a:gd name="T86" fmla="*/ 2147483647 w 260"/>
              <a:gd name="T87" fmla="*/ 2147483647 h 2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0" h="263">
                <a:moveTo>
                  <a:pt x="257" y="146"/>
                </a:moveTo>
                <a:lnTo>
                  <a:pt x="257" y="146"/>
                </a:lnTo>
                <a:lnTo>
                  <a:pt x="111" y="0"/>
                </a:lnTo>
                <a:lnTo>
                  <a:pt x="50" y="1"/>
                </a:lnTo>
                <a:lnTo>
                  <a:pt x="31" y="20"/>
                </a:lnTo>
                <a:lnTo>
                  <a:pt x="46" y="40"/>
                </a:lnTo>
                <a:lnTo>
                  <a:pt x="51" y="38"/>
                </a:lnTo>
                <a:lnTo>
                  <a:pt x="57" y="37"/>
                </a:lnTo>
                <a:lnTo>
                  <a:pt x="62" y="38"/>
                </a:lnTo>
                <a:lnTo>
                  <a:pt x="66" y="40"/>
                </a:lnTo>
                <a:lnTo>
                  <a:pt x="70" y="41"/>
                </a:lnTo>
                <a:lnTo>
                  <a:pt x="75" y="44"/>
                </a:lnTo>
                <a:lnTo>
                  <a:pt x="77" y="48"/>
                </a:lnTo>
                <a:lnTo>
                  <a:pt x="80" y="52"/>
                </a:lnTo>
                <a:lnTo>
                  <a:pt x="81" y="56"/>
                </a:lnTo>
                <a:lnTo>
                  <a:pt x="81" y="61"/>
                </a:lnTo>
                <a:lnTo>
                  <a:pt x="81" y="67"/>
                </a:lnTo>
                <a:lnTo>
                  <a:pt x="80" y="71"/>
                </a:lnTo>
                <a:lnTo>
                  <a:pt x="77" y="75"/>
                </a:lnTo>
                <a:lnTo>
                  <a:pt x="75" y="79"/>
                </a:lnTo>
                <a:lnTo>
                  <a:pt x="70" y="82"/>
                </a:lnTo>
                <a:lnTo>
                  <a:pt x="66" y="85"/>
                </a:lnTo>
                <a:lnTo>
                  <a:pt x="62" y="86"/>
                </a:lnTo>
                <a:lnTo>
                  <a:pt x="57" y="86"/>
                </a:lnTo>
                <a:lnTo>
                  <a:pt x="53" y="86"/>
                </a:lnTo>
                <a:lnTo>
                  <a:pt x="47" y="85"/>
                </a:lnTo>
                <a:lnTo>
                  <a:pt x="43" y="82"/>
                </a:lnTo>
                <a:lnTo>
                  <a:pt x="40" y="79"/>
                </a:lnTo>
                <a:lnTo>
                  <a:pt x="38" y="75"/>
                </a:lnTo>
                <a:lnTo>
                  <a:pt x="35" y="71"/>
                </a:lnTo>
                <a:lnTo>
                  <a:pt x="34" y="67"/>
                </a:lnTo>
                <a:lnTo>
                  <a:pt x="32" y="61"/>
                </a:lnTo>
                <a:lnTo>
                  <a:pt x="35" y="53"/>
                </a:lnTo>
                <a:lnTo>
                  <a:pt x="15" y="37"/>
                </a:lnTo>
                <a:lnTo>
                  <a:pt x="0" y="52"/>
                </a:lnTo>
                <a:lnTo>
                  <a:pt x="0" y="115"/>
                </a:lnTo>
                <a:lnTo>
                  <a:pt x="147" y="261"/>
                </a:lnTo>
                <a:lnTo>
                  <a:pt x="150" y="262"/>
                </a:lnTo>
                <a:lnTo>
                  <a:pt x="152" y="263"/>
                </a:lnTo>
                <a:lnTo>
                  <a:pt x="156" y="261"/>
                </a:lnTo>
                <a:lnTo>
                  <a:pt x="257" y="160"/>
                </a:lnTo>
                <a:lnTo>
                  <a:pt x="260" y="154"/>
                </a:lnTo>
                <a:lnTo>
                  <a:pt x="260" y="150"/>
                </a:lnTo>
                <a:lnTo>
                  <a:pt x="259" y="149"/>
                </a:lnTo>
                <a:lnTo>
                  <a:pt x="257" y="146"/>
                </a:lnTo>
                <a:close/>
                <a:moveTo>
                  <a:pt x="135" y="112"/>
                </a:moveTo>
                <a:lnTo>
                  <a:pt x="135" y="112"/>
                </a:lnTo>
                <a:lnTo>
                  <a:pt x="143" y="106"/>
                </a:lnTo>
                <a:lnTo>
                  <a:pt x="147" y="105"/>
                </a:lnTo>
                <a:lnTo>
                  <a:pt x="151" y="105"/>
                </a:lnTo>
                <a:lnTo>
                  <a:pt x="155" y="105"/>
                </a:lnTo>
                <a:lnTo>
                  <a:pt x="159" y="105"/>
                </a:lnTo>
                <a:lnTo>
                  <a:pt x="163" y="108"/>
                </a:lnTo>
                <a:lnTo>
                  <a:pt x="166" y="111"/>
                </a:lnTo>
                <a:lnTo>
                  <a:pt x="169" y="115"/>
                </a:lnTo>
                <a:lnTo>
                  <a:pt x="171" y="117"/>
                </a:lnTo>
                <a:lnTo>
                  <a:pt x="171" y="121"/>
                </a:lnTo>
                <a:lnTo>
                  <a:pt x="173" y="126"/>
                </a:lnTo>
                <a:lnTo>
                  <a:pt x="170" y="134"/>
                </a:lnTo>
                <a:lnTo>
                  <a:pt x="165" y="141"/>
                </a:lnTo>
                <a:lnTo>
                  <a:pt x="161" y="145"/>
                </a:lnTo>
                <a:lnTo>
                  <a:pt x="156" y="146"/>
                </a:lnTo>
                <a:lnTo>
                  <a:pt x="152" y="149"/>
                </a:lnTo>
                <a:lnTo>
                  <a:pt x="147" y="149"/>
                </a:lnTo>
                <a:lnTo>
                  <a:pt x="144" y="149"/>
                </a:lnTo>
                <a:lnTo>
                  <a:pt x="140" y="147"/>
                </a:lnTo>
                <a:lnTo>
                  <a:pt x="133" y="143"/>
                </a:lnTo>
                <a:lnTo>
                  <a:pt x="129" y="136"/>
                </a:lnTo>
                <a:lnTo>
                  <a:pt x="128" y="132"/>
                </a:lnTo>
                <a:lnTo>
                  <a:pt x="126" y="128"/>
                </a:lnTo>
                <a:lnTo>
                  <a:pt x="128" y="124"/>
                </a:lnTo>
                <a:lnTo>
                  <a:pt x="129" y="120"/>
                </a:lnTo>
                <a:lnTo>
                  <a:pt x="132" y="116"/>
                </a:lnTo>
                <a:lnTo>
                  <a:pt x="135" y="112"/>
                </a:lnTo>
                <a:close/>
                <a:moveTo>
                  <a:pt x="88" y="106"/>
                </a:moveTo>
                <a:lnTo>
                  <a:pt x="96" y="98"/>
                </a:lnTo>
                <a:lnTo>
                  <a:pt x="118" y="120"/>
                </a:lnTo>
                <a:lnTo>
                  <a:pt x="110" y="128"/>
                </a:lnTo>
                <a:lnTo>
                  <a:pt x="88" y="106"/>
                </a:lnTo>
                <a:close/>
                <a:moveTo>
                  <a:pt x="181" y="201"/>
                </a:moveTo>
                <a:lnTo>
                  <a:pt x="181" y="201"/>
                </a:lnTo>
                <a:lnTo>
                  <a:pt x="177" y="205"/>
                </a:lnTo>
                <a:lnTo>
                  <a:pt x="173" y="206"/>
                </a:lnTo>
                <a:lnTo>
                  <a:pt x="167" y="209"/>
                </a:lnTo>
                <a:lnTo>
                  <a:pt x="163" y="209"/>
                </a:lnTo>
                <a:lnTo>
                  <a:pt x="159" y="209"/>
                </a:lnTo>
                <a:lnTo>
                  <a:pt x="156" y="207"/>
                </a:lnTo>
                <a:lnTo>
                  <a:pt x="150" y="203"/>
                </a:lnTo>
                <a:lnTo>
                  <a:pt x="144" y="197"/>
                </a:lnTo>
                <a:lnTo>
                  <a:pt x="144" y="192"/>
                </a:lnTo>
                <a:lnTo>
                  <a:pt x="143" y="188"/>
                </a:lnTo>
                <a:lnTo>
                  <a:pt x="144" y="184"/>
                </a:lnTo>
                <a:lnTo>
                  <a:pt x="146" y="180"/>
                </a:lnTo>
                <a:lnTo>
                  <a:pt x="148" y="176"/>
                </a:lnTo>
                <a:lnTo>
                  <a:pt x="151" y="172"/>
                </a:lnTo>
                <a:lnTo>
                  <a:pt x="159" y="166"/>
                </a:lnTo>
                <a:lnTo>
                  <a:pt x="163" y="165"/>
                </a:lnTo>
                <a:lnTo>
                  <a:pt x="167" y="165"/>
                </a:lnTo>
                <a:lnTo>
                  <a:pt x="171" y="165"/>
                </a:lnTo>
                <a:lnTo>
                  <a:pt x="176" y="166"/>
                </a:lnTo>
                <a:lnTo>
                  <a:pt x="178" y="168"/>
                </a:lnTo>
                <a:lnTo>
                  <a:pt x="182" y="171"/>
                </a:lnTo>
                <a:lnTo>
                  <a:pt x="185" y="175"/>
                </a:lnTo>
                <a:lnTo>
                  <a:pt x="188" y="177"/>
                </a:lnTo>
                <a:lnTo>
                  <a:pt x="188" y="181"/>
                </a:lnTo>
                <a:lnTo>
                  <a:pt x="188" y="186"/>
                </a:lnTo>
                <a:lnTo>
                  <a:pt x="187" y="194"/>
                </a:lnTo>
                <a:lnTo>
                  <a:pt x="181" y="201"/>
                </a:lnTo>
                <a:close/>
                <a:moveTo>
                  <a:pt x="118" y="172"/>
                </a:moveTo>
                <a:lnTo>
                  <a:pt x="111" y="165"/>
                </a:lnTo>
                <a:lnTo>
                  <a:pt x="196" y="142"/>
                </a:lnTo>
                <a:lnTo>
                  <a:pt x="203" y="147"/>
                </a:lnTo>
                <a:lnTo>
                  <a:pt x="118" y="17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5" name="Freeform 18"/>
          <p:cNvSpPr>
            <a:spLocks/>
          </p:cNvSpPr>
          <p:nvPr/>
        </p:nvSpPr>
        <p:spPr bwMode="auto">
          <a:xfrm>
            <a:off x="3554413" y="3667125"/>
            <a:ext cx="11112" cy="11113"/>
          </a:xfrm>
          <a:custGeom>
            <a:avLst/>
            <a:gdLst>
              <a:gd name="T0" fmla="*/ 2147483647 w 22"/>
              <a:gd name="T1" fmla="*/ 2147483647 h 22"/>
              <a:gd name="T2" fmla="*/ 2147483647 w 22"/>
              <a:gd name="T3" fmla="*/ 2147483647 h 22"/>
              <a:gd name="T4" fmla="*/ 2147483647 w 22"/>
              <a:gd name="T5" fmla="*/ 2147483647 h 22"/>
              <a:gd name="T6" fmla="*/ 0 w 22"/>
              <a:gd name="T7" fmla="*/ 2147483647 h 22"/>
              <a:gd name="T8" fmla="*/ 0 w 22"/>
              <a:gd name="T9" fmla="*/ 2147483647 h 22"/>
              <a:gd name="T10" fmla="*/ 2147483647 w 22"/>
              <a:gd name="T11" fmla="*/ 2147483647 h 22"/>
              <a:gd name="T12" fmla="*/ 2147483647 w 22"/>
              <a:gd name="T13" fmla="*/ 2147483647 h 22"/>
              <a:gd name="T14" fmla="*/ 2147483647 w 22"/>
              <a:gd name="T15" fmla="*/ 2147483647 h 22"/>
              <a:gd name="T16" fmla="*/ 2147483647 w 22"/>
              <a:gd name="T17" fmla="*/ 2147483647 h 22"/>
              <a:gd name="T18" fmla="*/ 2147483647 w 22"/>
              <a:gd name="T19" fmla="*/ 2147483647 h 22"/>
              <a:gd name="T20" fmla="*/ 2147483647 w 22"/>
              <a:gd name="T21" fmla="*/ 2147483647 h 22"/>
              <a:gd name="T22" fmla="*/ 2147483647 w 22"/>
              <a:gd name="T23" fmla="*/ 2147483647 h 22"/>
              <a:gd name="T24" fmla="*/ 2147483647 w 22"/>
              <a:gd name="T25" fmla="*/ 2147483647 h 22"/>
              <a:gd name="T26" fmla="*/ 2147483647 w 22"/>
              <a:gd name="T27" fmla="*/ 2147483647 h 22"/>
              <a:gd name="T28" fmla="*/ 2147483647 w 22"/>
              <a:gd name="T29" fmla="*/ 2147483647 h 22"/>
              <a:gd name="T30" fmla="*/ 2147483647 w 22"/>
              <a:gd name="T31" fmla="*/ 2147483647 h 22"/>
              <a:gd name="T32" fmla="*/ 2147483647 w 22"/>
              <a:gd name="T33" fmla="*/ 2147483647 h 22"/>
              <a:gd name="T34" fmla="*/ 2147483647 w 22"/>
              <a:gd name="T35" fmla="*/ 0 h 22"/>
              <a:gd name="T36" fmla="*/ 2147483647 w 22"/>
              <a:gd name="T37" fmla="*/ 0 h 22"/>
              <a:gd name="T38" fmla="*/ 2147483647 w 22"/>
              <a:gd name="T39" fmla="*/ 2147483647 h 22"/>
              <a:gd name="T40" fmla="*/ 2147483647 w 22"/>
              <a:gd name="T41" fmla="*/ 2147483647 h 22"/>
              <a:gd name="T42" fmla="*/ 2147483647 w 22"/>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 h="22">
                <a:moveTo>
                  <a:pt x="6" y="5"/>
                </a:moveTo>
                <a:lnTo>
                  <a:pt x="6" y="5"/>
                </a:lnTo>
                <a:lnTo>
                  <a:pt x="1" y="10"/>
                </a:lnTo>
                <a:lnTo>
                  <a:pt x="0" y="14"/>
                </a:lnTo>
                <a:lnTo>
                  <a:pt x="0" y="18"/>
                </a:lnTo>
                <a:lnTo>
                  <a:pt x="1" y="21"/>
                </a:lnTo>
                <a:lnTo>
                  <a:pt x="4" y="22"/>
                </a:lnTo>
                <a:lnTo>
                  <a:pt x="8" y="22"/>
                </a:lnTo>
                <a:lnTo>
                  <a:pt x="11" y="19"/>
                </a:lnTo>
                <a:lnTo>
                  <a:pt x="16" y="16"/>
                </a:lnTo>
                <a:lnTo>
                  <a:pt x="19" y="12"/>
                </a:lnTo>
                <a:lnTo>
                  <a:pt x="22" y="8"/>
                </a:lnTo>
                <a:lnTo>
                  <a:pt x="22" y="4"/>
                </a:lnTo>
                <a:lnTo>
                  <a:pt x="21" y="1"/>
                </a:lnTo>
                <a:lnTo>
                  <a:pt x="16" y="0"/>
                </a:lnTo>
                <a:lnTo>
                  <a:pt x="14" y="0"/>
                </a:lnTo>
                <a:lnTo>
                  <a:pt x="10" y="1"/>
                </a:lnTo>
                <a:lnTo>
                  <a:pt x="6"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6" name="Freeform 19"/>
          <p:cNvSpPr>
            <a:spLocks/>
          </p:cNvSpPr>
          <p:nvPr/>
        </p:nvSpPr>
        <p:spPr bwMode="auto">
          <a:xfrm>
            <a:off x="3463925" y="3568700"/>
            <a:ext cx="33338" cy="34925"/>
          </a:xfrm>
          <a:custGeom>
            <a:avLst/>
            <a:gdLst>
              <a:gd name="T0" fmla="*/ 2147483647 w 60"/>
              <a:gd name="T1" fmla="*/ 2147483647 h 62"/>
              <a:gd name="T2" fmla="*/ 2147483647 w 60"/>
              <a:gd name="T3" fmla="*/ 2147483647 h 62"/>
              <a:gd name="T4" fmla="*/ 2147483647 w 60"/>
              <a:gd name="T5" fmla="*/ 2147483647 h 62"/>
              <a:gd name="T6" fmla="*/ 2147483647 w 60"/>
              <a:gd name="T7" fmla="*/ 2147483647 h 62"/>
              <a:gd name="T8" fmla="*/ 2147483647 w 60"/>
              <a:gd name="T9" fmla="*/ 2147483647 h 62"/>
              <a:gd name="T10" fmla="*/ 2147483647 w 60"/>
              <a:gd name="T11" fmla="*/ 2147483647 h 62"/>
              <a:gd name="T12" fmla="*/ 2147483647 w 60"/>
              <a:gd name="T13" fmla="*/ 2147483647 h 62"/>
              <a:gd name="T14" fmla="*/ 2147483647 w 60"/>
              <a:gd name="T15" fmla="*/ 2147483647 h 62"/>
              <a:gd name="T16" fmla="*/ 2147483647 w 60"/>
              <a:gd name="T17" fmla="*/ 0 h 62"/>
              <a:gd name="T18" fmla="*/ 2147483647 w 60"/>
              <a:gd name="T19" fmla="*/ 0 h 62"/>
              <a:gd name="T20" fmla="*/ 2147483647 w 60"/>
              <a:gd name="T21" fmla="*/ 0 h 62"/>
              <a:gd name="T22" fmla="*/ 2147483647 w 60"/>
              <a:gd name="T23" fmla="*/ 0 h 62"/>
              <a:gd name="T24" fmla="*/ 2147483647 w 60"/>
              <a:gd name="T25" fmla="*/ 0 h 62"/>
              <a:gd name="T26" fmla="*/ 2147483647 w 60"/>
              <a:gd name="T27" fmla="*/ 2147483647 h 62"/>
              <a:gd name="T28" fmla="*/ 2147483647 w 60"/>
              <a:gd name="T29" fmla="*/ 2147483647 h 62"/>
              <a:gd name="T30" fmla="*/ 0 w 60"/>
              <a:gd name="T31" fmla="*/ 2147483647 h 62"/>
              <a:gd name="T32" fmla="*/ 0 w 60"/>
              <a:gd name="T33" fmla="*/ 2147483647 h 62"/>
              <a:gd name="T34" fmla="*/ 0 w 60"/>
              <a:gd name="T35" fmla="*/ 2147483647 h 62"/>
              <a:gd name="T36" fmla="*/ 2147483647 w 60"/>
              <a:gd name="T37" fmla="*/ 2147483647 h 62"/>
              <a:gd name="T38" fmla="*/ 2147483647 w 60"/>
              <a:gd name="T39" fmla="*/ 2147483647 h 62"/>
              <a:gd name="T40" fmla="*/ 2147483647 w 60"/>
              <a:gd name="T41" fmla="*/ 2147483647 h 62"/>
              <a:gd name="T42" fmla="*/ 2147483647 w 60"/>
              <a:gd name="T43" fmla="*/ 2147483647 h 62"/>
              <a:gd name="T44" fmla="*/ 2147483647 w 60"/>
              <a:gd name="T45" fmla="*/ 2147483647 h 62"/>
              <a:gd name="T46" fmla="*/ 2147483647 w 60"/>
              <a:gd name="T47" fmla="*/ 2147483647 h 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62">
                <a:moveTo>
                  <a:pt x="59" y="62"/>
                </a:moveTo>
                <a:lnTo>
                  <a:pt x="59" y="62"/>
                </a:lnTo>
                <a:lnTo>
                  <a:pt x="60" y="62"/>
                </a:lnTo>
                <a:lnTo>
                  <a:pt x="60" y="60"/>
                </a:lnTo>
                <a:lnTo>
                  <a:pt x="57" y="56"/>
                </a:lnTo>
                <a:lnTo>
                  <a:pt x="48" y="40"/>
                </a:lnTo>
                <a:lnTo>
                  <a:pt x="33" y="21"/>
                </a:lnTo>
                <a:lnTo>
                  <a:pt x="12" y="0"/>
                </a:lnTo>
                <a:lnTo>
                  <a:pt x="8" y="0"/>
                </a:lnTo>
                <a:lnTo>
                  <a:pt x="4" y="0"/>
                </a:lnTo>
                <a:lnTo>
                  <a:pt x="1" y="2"/>
                </a:lnTo>
                <a:lnTo>
                  <a:pt x="0" y="6"/>
                </a:lnTo>
                <a:lnTo>
                  <a:pt x="0" y="10"/>
                </a:lnTo>
                <a:lnTo>
                  <a:pt x="16" y="27"/>
                </a:lnTo>
                <a:lnTo>
                  <a:pt x="33" y="45"/>
                </a:lnTo>
                <a:lnTo>
                  <a:pt x="49" y="57"/>
                </a:lnTo>
                <a:lnTo>
                  <a:pt x="55" y="61"/>
                </a:lnTo>
                <a:lnTo>
                  <a:pt x="59"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7" name="Freeform 20"/>
          <p:cNvSpPr>
            <a:spLocks noEditPoints="1"/>
          </p:cNvSpPr>
          <p:nvPr/>
        </p:nvSpPr>
        <p:spPr bwMode="auto">
          <a:xfrm>
            <a:off x="3776663" y="622300"/>
            <a:ext cx="114300" cy="131763"/>
          </a:xfrm>
          <a:custGeom>
            <a:avLst/>
            <a:gdLst>
              <a:gd name="T0" fmla="*/ 2147483647 w 213"/>
              <a:gd name="T1" fmla="*/ 2147483647 h 245"/>
              <a:gd name="T2" fmla="*/ 2147483647 w 213"/>
              <a:gd name="T3" fmla="*/ 2147483647 h 245"/>
              <a:gd name="T4" fmla="*/ 2147483647 w 213"/>
              <a:gd name="T5" fmla="*/ 2147483647 h 245"/>
              <a:gd name="T6" fmla="*/ 2147483647 w 213"/>
              <a:gd name="T7" fmla="*/ 2147483647 h 245"/>
              <a:gd name="T8" fmla="*/ 2147483647 w 213"/>
              <a:gd name="T9" fmla="*/ 2147483647 h 245"/>
              <a:gd name="T10" fmla="*/ 2147483647 w 213"/>
              <a:gd name="T11" fmla="*/ 2147483647 h 245"/>
              <a:gd name="T12" fmla="*/ 2147483647 w 213"/>
              <a:gd name="T13" fmla="*/ 2147483647 h 245"/>
              <a:gd name="T14" fmla="*/ 2147483647 w 213"/>
              <a:gd name="T15" fmla="*/ 2147483647 h 245"/>
              <a:gd name="T16" fmla="*/ 2147483647 w 213"/>
              <a:gd name="T17" fmla="*/ 2147483647 h 245"/>
              <a:gd name="T18" fmla="*/ 2147483647 w 213"/>
              <a:gd name="T19" fmla="*/ 0 h 245"/>
              <a:gd name="T20" fmla="*/ 2147483647 w 213"/>
              <a:gd name="T21" fmla="*/ 0 h 245"/>
              <a:gd name="T22" fmla="*/ 2147483647 w 213"/>
              <a:gd name="T23" fmla="*/ 2147483647 h 245"/>
              <a:gd name="T24" fmla="*/ 2147483647 w 213"/>
              <a:gd name="T25" fmla="*/ 2147483647 h 245"/>
              <a:gd name="T26" fmla="*/ 2147483647 w 213"/>
              <a:gd name="T27" fmla="*/ 2147483647 h 245"/>
              <a:gd name="T28" fmla="*/ 2147483647 w 213"/>
              <a:gd name="T29" fmla="*/ 2147483647 h 245"/>
              <a:gd name="T30" fmla="*/ 0 w 213"/>
              <a:gd name="T31" fmla="*/ 2147483647 h 245"/>
              <a:gd name="T32" fmla="*/ 2147483647 w 213"/>
              <a:gd name="T33" fmla="*/ 2147483647 h 245"/>
              <a:gd name="T34" fmla="*/ 2147483647 w 213"/>
              <a:gd name="T35" fmla="*/ 2147483647 h 245"/>
              <a:gd name="T36" fmla="*/ 2147483647 w 213"/>
              <a:gd name="T37" fmla="*/ 2147483647 h 245"/>
              <a:gd name="T38" fmla="*/ 2147483647 w 213"/>
              <a:gd name="T39" fmla="*/ 2147483647 h 245"/>
              <a:gd name="T40" fmla="*/ 2147483647 w 213"/>
              <a:gd name="T41" fmla="*/ 2147483647 h 245"/>
              <a:gd name="T42" fmla="*/ 2147483647 w 213"/>
              <a:gd name="T43" fmla="*/ 2147483647 h 245"/>
              <a:gd name="T44" fmla="*/ 2147483647 w 213"/>
              <a:gd name="T45" fmla="*/ 2147483647 h 245"/>
              <a:gd name="T46" fmla="*/ 2147483647 w 213"/>
              <a:gd name="T47" fmla="*/ 2147483647 h 245"/>
              <a:gd name="T48" fmla="*/ 2147483647 w 213"/>
              <a:gd name="T49" fmla="*/ 2147483647 h 245"/>
              <a:gd name="T50" fmla="*/ 2147483647 w 213"/>
              <a:gd name="T51" fmla="*/ 2147483647 h 245"/>
              <a:gd name="T52" fmla="*/ 2147483647 w 213"/>
              <a:gd name="T53" fmla="*/ 2147483647 h 245"/>
              <a:gd name="T54" fmla="*/ 2147483647 w 213"/>
              <a:gd name="T55" fmla="*/ 2147483647 h 245"/>
              <a:gd name="T56" fmla="*/ 2147483647 w 213"/>
              <a:gd name="T57" fmla="*/ 2147483647 h 245"/>
              <a:gd name="T58" fmla="*/ 2147483647 w 213"/>
              <a:gd name="T59" fmla="*/ 2147483647 h 245"/>
              <a:gd name="T60" fmla="*/ 2147483647 w 213"/>
              <a:gd name="T61" fmla="*/ 2147483647 h 245"/>
              <a:gd name="T62" fmla="*/ 2147483647 w 213"/>
              <a:gd name="T63" fmla="*/ 2147483647 h 245"/>
              <a:gd name="T64" fmla="*/ 2147483647 w 213"/>
              <a:gd name="T65" fmla="*/ 2147483647 h 245"/>
              <a:gd name="T66" fmla="*/ 2147483647 w 213"/>
              <a:gd name="T67" fmla="*/ 2147483647 h 245"/>
              <a:gd name="T68" fmla="*/ 2147483647 w 213"/>
              <a:gd name="T69" fmla="*/ 2147483647 h 245"/>
              <a:gd name="T70" fmla="*/ 2147483647 w 213"/>
              <a:gd name="T71" fmla="*/ 2147483647 h 245"/>
              <a:gd name="T72" fmla="*/ 2147483647 w 213"/>
              <a:gd name="T73" fmla="*/ 2147483647 h 245"/>
              <a:gd name="T74" fmla="*/ 2147483647 w 213"/>
              <a:gd name="T75" fmla="*/ 2147483647 h 245"/>
              <a:gd name="T76" fmla="*/ 2147483647 w 213"/>
              <a:gd name="T77" fmla="*/ 2147483647 h 245"/>
              <a:gd name="T78" fmla="*/ 2147483647 w 213"/>
              <a:gd name="T79" fmla="*/ 2147483647 h 245"/>
              <a:gd name="T80" fmla="*/ 2147483647 w 213"/>
              <a:gd name="T81" fmla="*/ 2147483647 h 245"/>
              <a:gd name="T82" fmla="*/ 2147483647 w 213"/>
              <a:gd name="T83" fmla="*/ 2147483647 h 245"/>
              <a:gd name="T84" fmla="*/ 2147483647 w 213"/>
              <a:gd name="T85" fmla="*/ 2147483647 h 245"/>
              <a:gd name="T86" fmla="*/ 2147483647 w 213"/>
              <a:gd name="T87" fmla="*/ 2147483647 h 245"/>
              <a:gd name="T88" fmla="*/ 2147483647 w 213"/>
              <a:gd name="T89" fmla="*/ 2147483647 h 245"/>
              <a:gd name="T90" fmla="*/ 2147483647 w 213"/>
              <a:gd name="T91" fmla="*/ 2147483647 h 245"/>
              <a:gd name="T92" fmla="*/ 2147483647 w 213"/>
              <a:gd name="T93" fmla="*/ 2147483647 h 245"/>
              <a:gd name="T94" fmla="*/ 2147483647 w 213"/>
              <a:gd name="T95" fmla="*/ 2147483647 h 245"/>
              <a:gd name="T96" fmla="*/ 2147483647 w 213"/>
              <a:gd name="T97" fmla="*/ 2147483647 h 245"/>
              <a:gd name="T98" fmla="*/ 2147483647 w 213"/>
              <a:gd name="T99" fmla="*/ 2147483647 h 245"/>
              <a:gd name="T100" fmla="*/ 2147483647 w 213"/>
              <a:gd name="T101" fmla="*/ 2147483647 h 245"/>
              <a:gd name="T102" fmla="*/ 2147483647 w 213"/>
              <a:gd name="T103" fmla="*/ 2147483647 h 24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3" h="245">
                <a:moveTo>
                  <a:pt x="211" y="219"/>
                </a:moveTo>
                <a:lnTo>
                  <a:pt x="150" y="140"/>
                </a:lnTo>
                <a:lnTo>
                  <a:pt x="146" y="140"/>
                </a:lnTo>
                <a:lnTo>
                  <a:pt x="142" y="144"/>
                </a:lnTo>
                <a:lnTo>
                  <a:pt x="135" y="136"/>
                </a:lnTo>
                <a:lnTo>
                  <a:pt x="145" y="123"/>
                </a:lnTo>
                <a:lnTo>
                  <a:pt x="153" y="110"/>
                </a:lnTo>
                <a:lnTo>
                  <a:pt x="157" y="96"/>
                </a:lnTo>
                <a:lnTo>
                  <a:pt x="159" y="80"/>
                </a:lnTo>
                <a:lnTo>
                  <a:pt x="159" y="71"/>
                </a:lnTo>
                <a:lnTo>
                  <a:pt x="157" y="63"/>
                </a:lnTo>
                <a:lnTo>
                  <a:pt x="152" y="48"/>
                </a:lnTo>
                <a:lnTo>
                  <a:pt x="145" y="36"/>
                </a:lnTo>
                <a:lnTo>
                  <a:pt x="135" y="24"/>
                </a:lnTo>
                <a:lnTo>
                  <a:pt x="125" y="14"/>
                </a:lnTo>
                <a:lnTo>
                  <a:pt x="111" y="7"/>
                </a:lnTo>
                <a:lnTo>
                  <a:pt x="96" y="2"/>
                </a:lnTo>
                <a:lnTo>
                  <a:pt x="88" y="0"/>
                </a:lnTo>
                <a:lnTo>
                  <a:pt x="79" y="0"/>
                </a:lnTo>
                <a:lnTo>
                  <a:pt x="71" y="0"/>
                </a:lnTo>
                <a:lnTo>
                  <a:pt x="64" y="2"/>
                </a:lnTo>
                <a:lnTo>
                  <a:pt x="49" y="7"/>
                </a:lnTo>
                <a:lnTo>
                  <a:pt x="36" y="14"/>
                </a:lnTo>
                <a:lnTo>
                  <a:pt x="24" y="24"/>
                </a:lnTo>
                <a:lnTo>
                  <a:pt x="14" y="36"/>
                </a:lnTo>
                <a:lnTo>
                  <a:pt x="7" y="48"/>
                </a:lnTo>
                <a:lnTo>
                  <a:pt x="3" y="63"/>
                </a:lnTo>
                <a:lnTo>
                  <a:pt x="2" y="71"/>
                </a:lnTo>
                <a:lnTo>
                  <a:pt x="0" y="80"/>
                </a:lnTo>
                <a:lnTo>
                  <a:pt x="2" y="88"/>
                </a:lnTo>
                <a:lnTo>
                  <a:pt x="3" y="96"/>
                </a:lnTo>
                <a:lnTo>
                  <a:pt x="7" y="110"/>
                </a:lnTo>
                <a:lnTo>
                  <a:pt x="14" y="123"/>
                </a:lnTo>
                <a:lnTo>
                  <a:pt x="24" y="136"/>
                </a:lnTo>
                <a:lnTo>
                  <a:pt x="36" y="145"/>
                </a:lnTo>
                <a:lnTo>
                  <a:pt x="49" y="152"/>
                </a:lnTo>
                <a:lnTo>
                  <a:pt x="64" y="157"/>
                </a:lnTo>
                <a:lnTo>
                  <a:pt x="71" y="159"/>
                </a:lnTo>
                <a:lnTo>
                  <a:pt x="79" y="159"/>
                </a:lnTo>
                <a:lnTo>
                  <a:pt x="89" y="157"/>
                </a:lnTo>
                <a:lnTo>
                  <a:pt x="99" y="156"/>
                </a:lnTo>
                <a:lnTo>
                  <a:pt x="107" y="153"/>
                </a:lnTo>
                <a:lnTo>
                  <a:pt x="115" y="149"/>
                </a:lnTo>
                <a:lnTo>
                  <a:pt x="123" y="159"/>
                </a:lnTo>
                <a:lnTo>
                  <a:pt x="119" y="164"/>
                </a:lnTo>
                <a:lnTo>
                  <a:pt x="119" y="166"/>
                </a:lnTo>
                <a:lnTo>
                  <a:pt x="148" y="202"/>
                </a:lnTo>
                <a:lnTo>
                  <a:pt x="180" y="243"/>
                </a:lnTo>
                <a:lnTo>
                  <a:pt x="185" y="245"/>
                </a:lnTo>
                <a:lnTo>
                  <a:pt x="189" y="245"/>
                </a:lnTo>
                <a:lnTo>
                  <a:pt x="193" y="245"/>
                </a:lnTo>
                <a:lnTo>
                  <a:pt x="200" y="241"/>
                </a:lnTo>
                <a:lnTo>
                  <a:pt x="211" y="232"/>
                </a:lnTo>
                <a:lnTo>
                  <a:pt x="212" y="230"/>
                </a:lnTo>
                <a:lnTo>
                  <a:pt x="213" y="228"/>
                </a:lnTo>
                <a:lnTo>
                  <a:pt x="212" y="223"/>
                </a:lnTo>
                <a:lnTo>
                  <a:pt x="211" y="219"/>
                </a:lnTo>
                <a:close/>
                <a:moveTo>
                  <a:pt x="29" y="80"/>
                </a:moveTo>
                <a:lnTo>
                  <a:pt x="29" y="80"/>
                </a:lnTo>
                <a:lnTo>
                  <a:pt x="30" y="69"/>
                </a:lnTo>
                <a:lnTo>
                  <a:pt x="33" y="59"/>
                </a:lnTo>
                <a:lnTo>
                  <a:pt x="37" y="51"/>
                </a:lnTo>
                <a:lnTo>
                  <a:pt x="44" y="44"/>
                </a:lnTo>
                <a:lnTo>
                  <a:pt x="51" y="37"/>
                </a:lnTo>
                <a:lnTo>
                  <a:pt x="60" y="33"/>
                </a:lnTo>
                <a:lnTo>
                  <a:pt x="70" y="29"/>
                </a:lnTo>
                <a:lnTo>
                  <a:pt x="79" y="29"/>
                </a:lnTo>
                <a:lnTo>
                  <a:pt x="90" y="29"/>
                </a:lnTo>
                <a:lnTo>
                  <a:pt x="100" y="33"/>
                </a:lnTo>
                <a:lnTo>
                  <a:pt x="108" y="37"/>
                </a:lnTo>
                <a:lnTo>
                  <a:pt x="116" y="44"/>
                </a:lnTo>
                <a:lnTo>
                  <a:pt x="122" y="51"/>
                </a:lnTo>
                <a:lnTo>
                  <a:pt x="127" y="59"/>
                </a:lnTo>
                <a:lnTo>
                  <a:pt x="130" y="69"/>
                </a:lnTo>
                <a:lnTo>
                  <a:pt x="131" y="80"/>
                </a:lnTo>
                <a:lnTo>
                  <a:pt x="130" y="91"/>
                </a:lnTo>
                <a:lnTo>
                  <a:pt x="127" y="100"/>
                </a:lnTo>
                <a:lnTo>
                  <a:pt x="122" y="108"/>
                </a:lnTo>
                <a:lnTo>
                  <a:pt x="116" y="115"/>
                </a:lnTo>
                <a:lnTo>
                  <a:pt x="108" y="122"/>
                </a:lnTo>
                <a:lnTo>
                  <a:pt x="100" y="126"/>
                </a:lnTo>
                <a:lnTo>
                  <a:pt x="90" y="130"/>
                </a:lnTo>
                <a:lnTo>
                  <a:pt x="79" y="130"/>
                </a:lnTo>
                <a:lnTo>
                  <a:pt x="70" y="130"/>
                </a:lnTo>
                <a:lnTo>
                  <a:pt x="60" y="126"/>
                </a:lnTo>
                <a:lnTo>
                  <a:pt x="51" y="122"/>
                </a:lnTo>
                <a:lnTo>
                  <a:pt x="44" y="115"/>
                </a:lnTo>
                <a:lnTo>
                  <a:pt x="37" y="108"/>
                </a:lnTo>
                <a:lnTo>
                  <a:pt x="33" y="100"/>
                </a:lnTo>
                <a:lnTo>
                  <a:pt x="30" y="91"/>
                </a:lnTo>
                <a:lnTo>
                  <a:pt x="29" y="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8" name="Freeform 21"/>
          <p:cNvSpPr>
            <a:spLocks/>
          </p:cNvSpPr>
          <p:nvPr/>
        </p:nvSpPr>
        <p:spPr bwMode="auto">
          <a:xfrm>
            <a:off x="3168650" y="615950"/>
            <a:ext cx="147638" cy="146050"/>
          </a:xfrm>
          <a:custGeom>
            <a:avLst/>
            <a:gdLst>
              <a:gd name="T0" fmla="*/ 2147483647 w 272"/>
              <a:gd name="T1" fmla="*/ 2147483647 h 271"/>
              <a:gd name="T2" fmla="*/ 2147483647 w 272"/>
              <a:gd name="T3" fmla="*/ 2147483647 h 271"/>
              <a:gd name="T4" fmla="*/ 2147483647 w 272"/>
              <a:gd name="T5" fmla="*/ 2147483647 h 271"/>
              <a:gd name="T6" fmla="*/ 2147483647 w 272"/>
              <a:gd name="T7" fmla="*/ 2147483647 h 271"/>
              <a:gd name="T8" fmla="*/ 2147483647 w 272"/>
              <a:gd name="T9" fmla="*/ 2147483647 h 271"/>
              <a:gd name="T10" fmla="*/ 2147483647 w 272"/>
              <a:gd name="T11" fmla="*/ 2147483647 h 271"/>
              <a:gd name="T12" fmla="*/ 2147483647 w 272"/>
              <a:gd name="T13" fmla="*/ 2147483647 h 271"/>
              <a:gd name="T14" fmla="*/ 2147483647 w 272"/>
              <a:gd name="T15" fmla="*/ 2147483647 h 271"/>
              <a:gd name="T16" fmla="*/ 2147483647 w 272"/>
              <a:gd name="T17" fmla="*/ 2147483647 h 271"/>
              <a:gd name="T18" fmla="*/ 2147483647 w 272"/>
              <a:gd name="T19" fmla="*/ 2147483647 h 271"/>
              <a:gd name="T20" fmla="*/ 2147483647 w 272"/>
              <a:gd name="T21" fmla="*/ 2147483647 h 271"/>
              <a:gd name="T22" fmla="*/ 2147483647 w 272"/>
              <a:gd name="T23" fmla="*/ 2147483647 h 271"/>
              <a:gd name="T24" fmla="*/ 2147483647 w 272"/>
              <a:gd name="T25" fmla="*/ 2147483647 h 271"/>
              <a:gd name="T26" fmla="*/ 2147483647 w 272"/>
              <a:gd name="T27" fmla="*/ 2147483647 h 271"/>
              <a:gd name="T28" fmla="*/ 2147483647 w 272"/>
              <a:gd name="T29" fmla="*/ 2147483647 h 271"/>
              <a:gd name="T30" fmla="*/ 2147483647 w 272"/>
              <a:gd name="T31" fmla="*/ 2147483647 h 271"/>
              <a:gd name="T32" fmla="*/ 2147483647 w 272"/>
              <a:gd name="T33" fmla="*/ 2147483647 h 271"/>
              <a:gd name="T34" fmla="*/ 2147483647 w 272"/>
              <a:gd name="T35" fmla="*/ 2147483647 h 271"/>
              <a:gd name="T36" fmla="*/ 2147483647 w 272"/>
              <a:gd name="T37" fmla="*/ 2147483647 h 271"/>
              <a:gd name="T38" fmla="*/ 2147483647 w 272"/>
              <a:gd name="T39" fmla="*/ 2147483647 h 271"/>
              <a:gd name="T40" fmla="*/ 2147483647 w 272"/>
              <a:gd name="T41" fmla="*/ 2147483647 h 271"/>
              <a:gd name="T42" fmla="*/ 2147483647 w 272"/>
              <a:gd name="T43" fmla="*/ 2147483647 h 271"/>
              <a:gd name="T44" fmla="*/ 2147483647 w 272"/>
              <a:gd name="T45" fmla="*/ 2147483647 h 271"/>
              <a:gd name="T46" fmla="*/ 2147483647 w 272"/>
              <a:gd name="T47" fmla="*/ 2147483647 h 271"/>
              <a:gd name="T48" fmla="*/ 2147483647 w 272"/>
              <a:gd name="T49" fmla="*/ 2147483647 h 271"/>
              <a:gd name="T50" fmla="*/ 2147483647 w 272"/>
              <a:gd name="T51" fmla="*/ 2147483647 h 271"/>
              <a:gd name="T52" fmla="*/ 2147483647 w 272"/>
              <a:gd name="T53" fmla="*/ 2147483647 h 271"/>
              <a:gd name="T54" fmla="*/ 2147483647 w 272"/>
              <a:gd name="T55" fmla="*/ 2147483647 h 271"/>
              <a:gd name="T56" fmla="*/ 2147483647 w 272"/>
              <a:gd name="T57" fmla="*/ 2147483647 h 271"/>
              <a:gd name="T58" fmla="*/ 2147483647 w 272"/>
              <a:gd name="T59" fmla="*/ 2147483647 h 271"/>
              <a:gd name="T60" fmla="*/ 2147483647 w 272"/>
              <a:gd name="T61" fmla="*/ 2147483647 h 271"/>
              <a:gd name="T62" fmla="*/ 2147483647 w 272"/>
              <a:gd name="T63" fmla="*/ 2147483647 h 271"/>
              <a:gd name="T64" fmla="*/ 2147483647 w 272"/>
              <a:gd name="T65" fmla="*/ 2147483647 h 271"/>
              <a:gd name="T66" fmla="*/ 2147483647 w 272"/>
              <a:gd name="T67" fmla="*/ 2147483647 h 271"/>
              <a:gd name="T68" fmla="*/ 2147483647 w 272"/>
              <a:gd name="T69" fmla="*/ 0 h 271"/>
              <a:gd name="T70" fmla="*/ 2147483647 w 272"/>
              <a:gd name="T71" fmla="*/ 0 h 271"/>
              <a:gd name="T72" fmla="*/ 2147483647 w 272"/>
              <a:gd name="T73" fmla="*/ 2147483647 h 271"/>
              <a:gd name="T74" fmla="*/ 2147483647 w 272"/>
              <a:gd name="T75" fmla="*/ 2147483647 h 271"/>
              <a:gd name="T76" fmla="*/ 2147483647 w 272"/>
              <a:gd name="T77" fmla="*/ 2147483647 h 271"/>
              <a:gd name="T78" fmla="*/ 2147483647 w 272"/>
              <a:gd name="T79" fmla="*/ 2147483647 h 271"/>
              <a:gd name="T80" fmla="*/ 2147483647 w 272"/>
              <a:gd name="T81" fmla="*/ 2147483647 h 271"/>
              <a:gd name="T82" fmla="*/ 2147483647 w 272"/>
              <a:gd name="T83" fmla="*/ 2147483647 h 271"/>
              <a:gd name="T84" fmla="*/ 2147483647 w 272"/>
              <a:gd name="T85" fmla="*/ 2147483647 h 271"/>
              <a:gd name="T86" fmla="*/ 0 w 272"/>
              <a:gd name="T87" fmla="*/ 2147483647 h 271"/>
              <a:gd name="T88" fmla="*/ 0 w 272"/>
              <a:gd name="T89" fmla="*/ 2147483647 h 271"/>
              <a:gd name="T90" fmla="*/ 2147483647 w 272"/>
              <a:gd name="T91" fmla="*/ 2147483647 h 271"/>
              <a:gd name="T92" fmla="*/ 2147483647 w 272"/>
              <a:gd name="T93" fmla="*/ 2147483647 h 271"/>
              <a:gd name="T94" fmla="*/ 2147483647 w 272"/>
              <a:gd name="T95" fmla="*/ 2147483647 h 271"/>
              <a:gd name="T96" fmla="*/ 2147483647 w 272"/>
              <a:gd name="T97" fmla="*/ 2147483647 h 271"/>
              <a:gd name="T98" fmla="*/ 2147483647 w 272"/>
              <a:gd name="T99" fmla="*/ 2147483647 h 271"/>
              <a:gd name="T100" fmla="*/ 2147483647 w 272"/>
              <a:gd name="T101" fmla="*/ 2147483647 h 271"/>
              <a:gd name="T102" fmla="*/ 2147483647 w 272"/>
              <a:gd name="T103" fmla="*/ 2147483647 h 271"/>
              <a:gd name="T104" fmla="*/ 2147483647 w 272"/>
              <a:gd name="T105" fmla="*/ 2147483647 h 271"/>
              <a:gd name="T106" fmla="*/ 2147483647 w 272"/>
              <a:gd name="T107" fmla="*/ 2147483647 h 271"/>
              <a:gd name="T108" fmla="*/ 2147483647 w 272"/>
              <a:gd name="T109" fmla="*/ 2147483647 h 271"/>
              <a:gd name="T110" fmla="*/ 2147483647 w 272"/>
              <a:gd name="T111" fmla="*/ 2147483647 h 27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2" h="271">
                <a:moveTo>
                  <a:pt x="165" y="207"/>
                </a:moveTo>
                <a:lnTo>
                  <a:pt x="165" y="205"/>
                </a:lnTo>
                <a:lnTo>
                  <a:pt x="171" y="200"/>
                </a:lnTo>
                <a:lnTo>
                  <a:pt x="162" y="192"/>
                </a:lnTo>
                <a:lnTo>
                  <a:pt x="154" y="195"/>
                </a:lnTo>
                <a:lnTo>
                  <a:pt x="146" y="198"/>
                </a:lnTo>
                <a:lnTo>
                  <a:pt x="138" y="199"/>
                </a:lnTo>
                <a:lnTo>
                  <a:pt x="128" y="200"/>
                </a:lnTo>
                <a:lnTo>
                  <a:pt x="115" y="199"/>
                </a:lnTo>
                <a:lnTo>
                  <a:pt x="100" y="194"/>
                </a:lnTo>
                <a:lnTo>
                  <a:pt x="87" y="187"/>
                </a:lnTo>
                <a:lnTo>
                  <a:pt x="76" y="179"/>
                </a:lnTo>
                <a:lnTo>
                  <a:pt x="67" y="168"/>
                </a:lnTo>
                <a:lnTo>
                  <a:pt x="60" y="154"/>
                </a:lnTo>
                <a:lnTo>
                  <a:pt x="56" y="140"/>
                </a:lnTo>
                <a:lnTo>
                  <a:pt x="55" y="125"/>
                </a:lnTo>
                <a:lnTo>
                  <a:pt x="56" y="110"/>
                </a:lnTo>
                <a:lnTo>
                  <a:pt x="60" y="97"/>
                </a:lnTo>
                <a:lnTo>
                  <a:pt x="67" y="84"/>
                </a:lnTo>
                <a:lnTo>
                  <a:pt x="76" y="74"/>
                </a:lnTo>
                <a:lnTo>
                  <a:pt x="87" y="64"/>
                </a:lnTo>
                <a:lnTo>
                  <a:pt x="100" y="57"/>
                </a:lnTo>
                <a:lnTo>
                  <a:pt x="115" y="53"/>
                </a:lnTo>
                <a:lnTo>
                  <a:pt x="128" y="52"/>
                </a:lnTo>
                <a:lnTo>
                  <a:pt x="143" y="53"/>
                </a:lnTo>
                <a:lnTo>
                  <a:pt x="158" y="57"/>
                </a:lnTo>
                <a:lnTo>
                  <a:pt x="171" y="64"/>
                </a:lnTo>
                <a:lnTo>
                  <a:pt x="182" y="74"/>
                </a:lnTo>
                <a:lnTo>
                  <a:pt x="190" y="84"/>
                </a:lnTo>
                <a:lnTo>
                  <a:pt x="197" y="97"/>
                </a:lnTo>
                <a:lnTo>
                  <a:pt x="202" y="110"/>
                </a:lnTo>
                <a:lnTo>
                  <a:pt x="203" y="125"/>
                </a:lnTo>
                <a:lnTo>
                  <a:pt x="202" y="140"/>
                </a:lnTo>
                <a:lnTo>
                  <a:pt x="198" y="154"/>
                </a:lnTo>
                <a:lnTo>
                  <a:pt x="191" y="166"/>
                </a:lnTo>
                <a:lnTo>
                  <a:pt x="182" y="177"/>
                </a:lnTo>
                <a:lnTo>
                  <a:pt x="187" y="185"/>
                </a:lnTo>
                <a:lnTo>
                  <a:pt x="191" y="181"/>
                </a:lnTo>
                <a:lnTo>
                  <a:pt x="195" y="181"/>
                </a:lnTo>
                <a:lnTo>
                  <a:pt x="233" y="232"/>
                </a:lnTo>
                <a:lnTo>
                  <a:pt x="242" y="222"/>
                </a:lnTo>
                <a:lnTo>
                  <a:pt x="250" y="211"/>
                </a:lnTo>
                <a:lnTo>
                  <a:pt x="255" y="200"/>
                </a:lnTo>
                <a:lnTo>
                  <a:pt x="262" y="188"/>
                </a:lnTo>
                <a:lnTo>
                  <a:pt x="266" y="176"/>
                </a:lnTo>
                <a:lnTo>
                  <a:pt x="269" y="164"/>
                </a:lnTo>
                <a:lnTo>
                  <a:pt x="272" y="150"/>
                </a:lnTo>
                <a:lnTo>
                  <a:pt x="272" y="136"/>
                </a:lnTo>
                <a:lnTo>
                  <a:pt x="272" y="121"/>
                </a:lnTo>
                <a:lnTo>
                  <a:pt x="269" y="109"/>
                </a:lnTo>
                <a:lnTo>
                  <a:pt x="266" y="95"/>
                </a:lnTo>
                <a:lnTo>
                  <a:pt x="261" y="83"/>
                </a:lnTo>
                <a:lnTo>
                  <a:pt x="255" y="71"/>
                </a:lnTo>
                <a:lnTo>
                  <a:pt x="248" y="60"/>
                </a:lnTo>
                <a:lnTo>
                  <a:pt x="242" y="49"/>
                </a:lnTo>
                <a:lnTo>
                  <a:pt x="232" y="39"/>
                </a:lnTo>
                <a:lnTo>
                  <a:pt x="222" y="31"/>
                </a:lnTo>
                <a:lnTo>
                  <a:pt x="212" y="23"/>
                </a:lnTo>
                <a:lnTo>
                  <a:pt x="201" y="16"/>
                </a:lnTo>
                <a:lnTo>
                  <a:pt x="188" y="11"/>
                </a:lnTo>
                <a:lnTo>
                  <a:pt x="176" y="5"/>
                </a:lnTo>
                <a:lnTo>
                  <a:pt x="164" y="3"/>
                </a:lnTo>
                <a:lnTo>
                  <a:pt x="150" y="0"/>
                </a:lnTo>
                <a:lnTo>
                  <a:pt x="136" y="0"/>
                </a:lnTo>
                <a:lnTo>
                  <a:pt x="121" y="0"/>
                </a:lnTo>
                <a:lnTo>
                  <a:pt x="108" y="3"/>
                </a:lnTo>
                <a:lnTo>
                  <a:pt x="96" y="5"/>
                </a:lnTo>
                <a:lnTo>
                  <a:pt x="83" y="11"/>
                </a:lnTo>
                <a:lnTo>
                  <a:pt x="71" y="16"/>
                </a:lnTo>
                <a:lnTo>
                  <a:pt x="60" y="23"/>
                </a:lnTo>
                <a:lnTo>
                  <a:pt x="49" y="31"/>
                </a:lnTo>
                <a:lnTo>
                  <a:pt x="40" y="39"/>
                </a:lnTo>
                <a:lnTo>
                  <a:pt x="31" y="49"/>
                </a:lnTo>
                <a:lnTo>
                  <a:pt x="23" y="60"/>
                </a:lnTo>
                <a:lnTo>
                  <a:pt x="16" y="71"/>
                </a:lnTo>
                <a:lnTo>
                  <a:pt x="11" y="83"/>
                </a:lnTo>
                <a:lnTo>
                  <a:pt x="5" y="95"/>
                </a:lnTo>
                <a:lnTo>
                  <a:pt x="3" y="109"/>
                </a:lnTo>
                <a:lnTo>
                  <a:pt x="0" y="121"/>
                </a:lnTo>
                <a:lnTo>
                  <a:pt x="0" y="136"/>
                </a:lnTo>
                <a:lnTo>
                  <a:pt x="0" y="150"/>
                </a:lnTo>
                <a:lnTo>
                  <a:pt x="3" y="164"/>
                </a:lnTo>
                <a:lnTo>
                  <a:pt x="5" y="176"/>
                </a:lnTo>
                <a:lnTo>
                  <a:pt x="11" y="188"/>
                </a:lnTo>
                <a:lnTo>
                  <a:pt x="16" y="200"/>
                </a:lnTo>
                <a:lnTo>
                  <a:pt x="23" y="211"/>
                </a:lnTo>
                <a:lnTo>
                  <a:pt x="31" y="222"/>
                </a:lnTo>
                <a:lnTo>
                  <a:pt x="40" y="232"/>
                </a:lnTo>
                <a:lnTo>
                  <a:pt x="49" y="241"/>
                </a:lnTo>
                <a:lnTo>
                  <a:pt x="60" y="248"/>
                </a:lnTo>
                <a:lnTo>
                  <a:pt x="71" y="255"/>
                </a:lnTo>
                <a:lnTo>
                  <a:pt x="83" y="262"/>
                </a:lnTo>
                <a:lnTo>
                  <a:pt x="96" y="266"/>
                </a:lnTo>
                <a:lnTo>
                  <a:pt x="108" y="269"/>
                </a:lnTo>
                <a:lnTo>
                  <a:pt x="121" y="271"/>
                </a:lnTo>
                <a:lnTo>
                  <a:pt x="136" y="271"/>
                </a:lnTo>
                <a:lnTo>
                  <a:pt x="154" y="271"/>
                </a:lnTo>
                <a:lnTo>
                  <a:pt x="172" y="267"/>
                </a:lnTo>
                <a:lnTo>
                  <a:pt x="188" y="262"/>
                </a:lnTo>
                <a:lnTo>
                  <a:pt x="203" y="254"/>
                </a:lnTo>
                <a:lnTo>
                  <a:pt x="165" y="2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9" name="Freeform 22"/>
          <p:cNvSpPr>
            <a:spLocks/>
          </p:cNvSpPr>
          <p:nvPr/>
        </p:nvSpPr>
        <p:spPr bwMode="auto">
          <a:xfrm>
            <a:off x="3211513" y="657225"/>
            <a:ext cx="53975" cy="52388"/>
          </a:xfrm>
          <a:custGeom>
            <a:avLst/>
            <a:gdLst>
              <a:gd name="T0" fmla="*/ 0 w 96"/>
              <a:gd name="T1" fmla="*/ 2147483647 h 95"/>
              <a:gd name="T2" fmla="*/ 0 w 96"/>
              <a:gd name="T3" fmla="*/ 2147483647 h 95"/>
              <a:gd name="T4" fmla="*/ 2147483647 w 96"/>
              <a:gd name="T5" fmla="*/ 2147483647 h 95"/>
              <a:gd name="T6" fmla="*/ 2147483647 w 96"/>
              <a:gd name="T7" fmla="*/ 2147483647 h 95"/>
              <a:gd name="T8" fmla="*/ 2147483647 w 96"/>
              <a:gd name="T9" fmla="*/ 2147483647 h 95"/>
              <a:gd name="T10" fmla="*/ 2147483647 w 96"/>
              <a:gd name="T11" fmla="*/ 2147483647 h 95"/>
              <a:gd name="T12" fmla="*/ 2147483647 w 96"/>
              <a:gd name="T13" fmla="*/ 2147483647 h 95"/>
              <a:gd name="T14" fmla="*/ 2147483647 w 96"/>
              <a:gd name="T15" fmla="*/ 2147483647 h 95"/>
              <a:gd name="T16" fmla="*/ 2147483647 w 96"/>
              <a:gd name="T17" fmla="*/ 2147483647 h 95"/>
              <a:gd name="T18" fmla="*/ 2147483647 w 96"/>
              <a:gd name="T19" fmla="*/ 2147483647 h 95"/>
              <a:gd name="T20" fmla="*/ 2147483647 w 96"/>
              <a:gd name="T21" fmla="*/ 2147483647 h 95"/>
              <a:gd name="T22" fmla="*/ 2147483647 w 96"/>
              <a:gd name="T23" fmla="*/ 2147483647 h 95"/>
              <a:gd name="T24" fmla="*/ 2147483647 w 96"/>
              <a:gd name="T25" fmla="*/ 2147483647 h 95"/>
              <a:gd name="T26" fmla="*/ 2147483647 w 96"/>
              <a:gd name="T27" fmla="*/ 2147483647 h 95"/>
              <a:gd name="T28" fmla="*/ 2147483647 w 96"/>
              <a:gd name="T29" fmla="*/ 2147483647 h 95"/>
              <a:gd name="T30" fmla="*/ 2147483647 w 96"/>
              <a:gd name="T31" fmla="*/ 2147483647 h 95"/>
              <a:gd name="T32" fmla="*/ 2147483647 w 96"/>
              <a:gd name="T33" fmla="*/ 2147483647 h 95"/>
              <a:gd name="T34" fmla="*/ 2147483647 w 96"/>
              <a:gd name="T35" fmla="*/ 2147483647 h 95"/>
              <a:gd name="T36" fmla="*/ 2147483647 w 96"/>
              <a:gd name="T37" fmla="*/ 2147483647 h 95"/>
              <a:gd name="T38" fmla="*/ 2147483647 w 96"/>
              <a:gd name="T39" fmla="*/ 2147483647 h 95"/>
              <a:gd name="T40" fmla="*/ 2147483647 w 96"/>
              <a:gd name="T41" fmla="*/ 2147483647 h 95"/>
              <a:gd name="T42" fmla="*/ 2147483647 w 96"/>
              <a:gd name="T43" fmla="*/ 2147483647 h 95"/>
              <a:gd name="T44" fmla="*/ 2147483647 w 96"/>
              <a:gd name="T45" fmla="*/ 2147483647 h 95"/>
              <a:gd name="T46" fmla="*/ 2147483647 w 96"/>
              <a:gd name="T47" fmla="*/ 2147483647 h 95"/>
              <a:gd name="T48" fmla="*/ 2147483647 w 96"/>
              <a:gd name="T49" fmla="*/ 2147483647 h 95"/>
              <a:gd name="T50" fmla="*/ 2147483647 w 96"/>
              <a:gd name="T51" fmla="*/ 2147483647 h 95"/>
              <a:gd name="T52" fmla="*/ 2147483647 w 96"/>
              <a:gd name="T53" fmla="*/ 2147483647 h 95"/>
              <a:gd name="T54" fmla="*/ 2147483647 w 96"/>
              <a:gd name="T55" fmla="*/ 0 h 95"/>
              <a:gd name="T56" fmla="*/ 2147483647 w 96"/>
              <a:gd name="T57" fmla="*/ 0 h 95"/>
              <a:gd name="T58" fmla="*/ 2147483647 w 96"/>
              <a:gd name="T59" fmla="*/ 2147483647 h 95"/>
              <a:gd name="T60" fmla="*/ 2147483647 w 96"/>
              <a:gd name="T61" fmla="*/ 2147483647 h 95"/>
              <a:gd name="T62" fmla="*/ 2147483647 w 96"/>
              <a:gd name="T63" fmla="*/ 2147483647 h 95"/>
              <a:gd name="T64" fmla="*/ 2147483647 w 96"/>
              <a:gd name="T65" fmla="*/ 2147483647 h 95"/>
              <a:gd name="T66" fmla="*/ 2147483647 w 96"/>
              <a:gd name="T67" fmla="*/ 2147483647 h 95"/>
              <a:gd name="T68" fmla="*/ 2147483647 w 96"/>
              <a:gd name="T69" fmla="*/ 2147483647 h 95"/>
              <a:gd name="T70" fmla="*/ 2147483647 w 96"/>
              <a:gd name="T71" fmla="*/ 2147483647 h 95"/>
              <a:gd name="T72" fmla="*/ 0 w 96"/>
              <a:gd name="T73" fmla="*/ 2147483647 h 95"/>
              <a:gd name="T74" fmla="*/ 0 w 96"/>
              <a:gd name="T75" fmla="*/ 2147483647 h 9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96" h="95">
                <a:moveTo>
                  <a:pt x="0" y="47"/>
                </a:moveTo>
                <a:lnTo>
                  <a:pt x="0" y="47"/>
                </a:lnTo>
                <a:lnTo>
                  <a:pt x="1" y="57"/>
                </a:lnTo>
                <a:lnTo>
                  <a:pt x="4" y="66"/>
                </a:lnTo>
                <a:lnTo>
                  <a:pt x="8" y="75"/>
                </a:lnTo>
                <a:lnTo>
                  <a:pt x="15" y="81"/>
                </a:lnTo>
                <a:lnTo>
                  <a:pt x="21" y="87"/>
                </a:lnTo>
                <a:lnTo>
                  <a:pt x="30" y="92"/>
                </a:lnTo>
                <a:lnTo>
                  <a:pt x="38" y="95"/>
                </a:lnTo>
                <a:lnTo>
                  <a:pt x="47" y="95"/>
                </a:lnTo>
                <a:lnTo>
                  <a:pt x="58" y="95"/>
                </a:lnTo>
                <a:lnTo>
                  <a:pt x="66" y="92"/>
                </a:lnTo>
                <a:lnTo>
                  <a:pt x="75" y="87"/>
                </a:lnTo>
                <a:lnTo>
                  <a:pt x="81" y="81"/>
                </a:lnTo>
                <a:lnTo>
                  <a:pt x="88" y="75"/>
                </a:lnTo>
                <a:lnTo>
                  <a:pt x="92" y="66"/>
                </a:lnTo>
                <a:lnTo>
                  <a:pt x="95" y="57"/>
                </a:lnTo>
                <a:lnTo>
                  <a:pt x="96" y="47"/>
                </a:lnTo>
                <a:lnTo>
                  <a:pt x="95" y="38"/>
                </a:lnTo>
                <a:lnTo>
                  <a:pt x="92" y="30"/>
                </a:lnTo>
                <a:lnTo>
                  <a:pt x="88" y="21"/>
                </a:lnTo>
                <a:lnTo>
                  <a:pt x="81" y="15"/>
                </a:lnTo>
                <a:lnTo>
                  <a:pt x="75" y="8"/>
                </a:lnTo>
                <a:lnTo>
                  <a:pt x="66" y="4"/>
                </a:lnTo>
                <a:lnTo>
                  <a:pt x="58" y="1"/>
                </a:lnTo>
                <a:lnTo>
                  <a:pt x="47" y="0"/>
                </a:lnTo>
                <a:lnTo>
                  <a:pt x="38" y="1"/>
                </a:lnTo>
                <a:lnTo>
                  <a:pt x="30" y="4"/>
                </a:lnTo>
                <a:lnTo>
                  <a:pt x="21" y="8"/>
                </a:lnTo>
                <a:lnTo>
                  <a:pt x="15" y="15"/>
                </a:lnTo>
                <a:lnTo>
                  <a:pt x="8" y="21"/>
                </a:lnTo>
                <a:lnTo>
                  <a:pt x="4" y="30"/>
                </a:lnTo>
                <a:lnTo>
                  <a:pt x="1" y="38"/>
                </a:lnTo>
                <a:lnTo>
                  <a:pt x="0" y="4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0" name="Freeform 23"/>
          <p:cNvSpPr>
            <a:spLocks/>
          </p:cNvSpPr>
          <p:nvPr/>
        </p:nvSpPr>
        <p:spPr bwMode="auto">
          <a:xfrm>
            <a:off x="3502025" y="650875"/>
            <a:ext cx="41275" cy="42863"/>
          </a:xfrm>
          <a:custGeom>
            <a:avLst/>
            <a:gdLst>
              <a:gd name="T0" fmla="*/ 2147483647 w 76"/>
              <a:gd name="T1" fmla="*/ 0 h 76"/>
              <a:gd name="T2" fmla="*/ 2147483647 w 76"/>
              <a:gd name="T3" fmla="*/ 0 h 76"/>
              <a:gd name="T4" fmla="*/ 2147483647 w 76"/>
              <a:gd name="T5" fmla="*/ 0 h 76"/>
              <a:gd name="T6" fmla="*/ 2147483647 w 76"/>
              <a:gd name="T7" fmla="*/ 2147483647 h 76"/>
              <a:gd name="T8" fmla="*/ 2147483647 w 76"/>
              <a:gd name="T9" fmla="*/ 2147483647 h 76"/>
              <a:gd name="T10" fmla="*/ 2147483647 w 76"/>
              <a:gd name="T11" fmla="*/ 2147483647 h 76"/>
              <a:gd name="T12" fmla="*/ 2147483647 w 76"/>
              <a:gd name="T13" fmla="*/ 2147483647 h 76"/>
              <a:gd name="T14" fmla="*/ 2147483647 w 76"/>
              <a:gd name="T15" fmla="*/ 2147483647 h 76"/>
              <a:gd name="T16" fmla="*/ 2147483647 w 76"/>
              <a:gd name="T17" fmla="*/ 2147483647 h 76"/>
              <a:gd name="T18" fmla="*/ 0 w 76"/>
              <a:gd name="T19" fmla="*/ 2147483647 h 76"/>
              <a:gd name="T20" fmla="*/ 0 w 76"/>
              <a:gd name="T21" fmla="*/ 2147483647 h 76"/>
              <a:gd name="T22" fmla="*/ 2147483647 w 76"/>
              <a:gd name="T23" fmla="*/ 2147483647 h 76"/>
              <a:gd name="T24" fmla="*/ 2147483647 w 76"/>
              <a:gd name="T25" fmla="*/ 2147483647 h 76"/>
              <a:gd name="T26" fmla="*/ 2147483647 w 76"/>
              <a:gd name="T27" fmla="*/ 2147483647 h 76"/>
              <a:gd name="T28" fmla="*/ 2147483647 w 76"/>
              <a:gd name="T29" fmla="*/ 2147483647 h 76"/>
              <a:gd name="T30" fmla="*/ 2147483647 w 76"/>
              <a:gd name="T31" fmla="*/ 2147483647 h 76"/>
              <a:gd name="T32" fmla="*/ 2147483647 w 76"/>
              <a:gd name="T33" fmla="*/ 2147483647 h 76"/>
              <a:gd name="T34" fmla="*/ 2147483647 w 76"/>
              <a:gd name="T35" fmla="*/ 2147483647 h 76"/>
              <a:gd name="T36" fmla="*/ 2147483647 w 76"/>
              <a:gd name="T37" fmla="*/ 2147483647 h 76"/>
              <a:gd name="T38" fmla="*/ 2147483647 w 76"/>
              <a:gd name="T39" fmla="*/ 2147483647 h 76"/>
              <a:gd name="T40" fmla="*/ 2147483647 w 76"/>
              <a:gd name="T41" fmla="*/ 2147483647 h 76"/>
              <a:gd name="T42" fmla="*/ 2147483647 w 76"/>
              <a:gd name="T43" fmla="*/ 2147483647 h 76"/>
              <a:gd name="T44" fmla="*/ 2147483647 w 76"/>
              <a:gd name="T45" fmla="*/ 2147483647 h 76"/>
              <a:gd name="T46" fmla="*/ 2147483647 w 76"/>
              <a:gd name="T47" fmla="*/ 2147483647 h 76"/>
              <a:gd name="T48" fmla="*/ 2147483647 w 76"/>
              <a:gd name="T49" fmla="*/ 2147483647 h 76"/>
              <a:gd name="T50" fmla="*/ 2147483647 w 76"/>
              <a:gd name="T51" fmla="*/ 2147483647 h 76"/>
              <a:gd name="T52" fmla="*/ 2147483647 w 76"/>
              <a:gd name="T53" fmla="*/ 2147483647 h 76"/>
              <a:gd name="T54" fmla="*/ 2147483647 w 76"/>
              <a:gd name="T55" fmla="*/ 2147483647 h 76"/>
              <a:gd name="T56" fmla="*/ 2147483647 w 76"/>
              <a:gd name="T57" fmla="*/ 2147483647 h 76"/>
              <a:gd name="T58" fmla="*/ 2147483647 w 76"/>
              <a:gd name="T59" fmla="*/ 2147483647 h 76"/>
              <a:gd name="T60" fmla="*/ 2147483647 w 76"/>
              <a:gd name="T61" fmla="*/ 2147483647 h 76"/>
              <a:gd name="T62" fmla="*/ 2147483647 w 76"/>
              <a:gd name="T63" fmla="*/ 2147483647 h 76"/>
              <a:gd name="T64" fmla="*/ 2147483647 w 76"/>
              <a:gd name="T65" fmla="*/ 2147483647 h 76"/>
              <a:gd name="T66" fmla="*/ 2147483647 w 76"/>
              <a:gd name="T67" fmla="*/ 2147483647 h 76"/>
              <a:gd name="T68" fmla="*/ 2147483647 w 76"/>
              <a:gd name="T69" fmla="*/ 2147483647 h 76"/>
              <a:gd name="T70" fmla="*/ 2147483647 w 76"/>
              <a:gd name="T71" fmla="*/ 0 h 76"/>
              <a:gd name="T72" fmla="*/ 2147483647 w 76"/>
              <a:gd name="T73" fmla="*/ 0 h 76"/>
              <a:gd name="T74" fmla="*/ 2147483647 w 76"/>
              <a:gd name="T75" fmla="*/ 0 h 7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6" h="76">
                <a:moveTo>
                  <a:pt x="38" y="0"/>
                </a:moveTo>
                <a:lnTo>
                  <a:pt x="38" y="0"/>
                </a:lnTo>
                <a:lnTo>
                  <a:pt x="31" y="0"/>
                </a:lnTo>
                <a:lnTo>
                  <a:pt x="23" y="2"/>
                </a:lnTo>
                <a:lnTo>
                  <a:pt x="17" y="5"/>
                </a:lnTo>
                <a:lnTo>
                  <a:pt x="10" y="11"/>
                </a:lnTo>
                <a:lnTo>
                  <a:pt x="6" y="16"/>
                </a:lnTo>
                <a:lnTo>
                  <a:pt x="2" y="23"/>
                </a:lnTo>
                <a:lnTo>
                  <a:pt x="1" y="30"/>
                </a:lnTo>
                <a:lnTo>
                  <a:pt x="0" y="38"/>
                </a:lnTo>
                <a:lnTo>
                  <a:pt x="1" y="45"/>
                </a:lnTo>
                <a:lnTo>
                  <a:pt x="2" y="53"/>
                </a:lnTo>
                <a:lnTo>
                  <a:pt x="6" y="60"/>
                </a:lnTo>
                <a:lnTo>
                  <a:pt x="10" y="65"/>
                </a:lnTo>
                <a:lnTo>
                  <a:pt x="17" y="69"/>
                </a:lnTo>
                <a:lnTo>
                  <a:pt x="23" y="73"/>
                </a:lnTo>
                <a:lnTo>
                  <a:pt x="31" y="75"/>
                </a:lnTo>
                <a:lnTo>
                  <a:pt x="38" y="76"/>
                </a:lnTo>
                <a:lnTo>
                  <a:pt x="46" y="75"/>
                </a:lnTo>
                <a:lnTo>
                  <a:pt x="53" y="73"/>
                </a:lnTo>
                <a:lnTo>
                  <a:pt x="60" y="69"/>
                </a:lnTo>
                <a:lnTo>
                  <a:pt x="65" y="65"/>
                </a:lnTo>
                <a:lnTo>
                  <a:pt x="71" y="60"/>
                </a:lnTo>
                <a:lnTo>
                  <a:pt x="73" y="53"/>
                </a:lnTo>
                <a:lnTo>
                  <a:pt x="76" y="45"/>
                </a:lnTo>
                <a:lnTo>
                  <a:pt x="76" y="38"/>
                </a:lnTo>
                <a:lnTo>
                  <a:pt x="76" y="30"/>
                </a:lnTo>
                <a:lnTo>
                  <a:pt x="73" y="23"/>
                </a:lnTo>
                <a:lnTo>
                  <a:pt x="71" y="16"/>
                </a:lnTo>
                <a:lnTo>
                  <a:pt x="65" y="11"/>
                </a:lnTo>
                <a:lnTo>
                  <a:pt x="60" y="5"/>
                </a:lnTo>
                <a:lnTo>
                  <a:pt x="53" y="2"/>
                </a:lnTo>
                <a:lnTo>
                  <a:pt x="46" y="0"/>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1" name="Freeform 24"/>
          <p:cNvSpPr>
            <a:spLocks noEditPoints="1"/>
          </p:cNvSpPr>
          <p:nvPr/>
        </p:nvSpPr>
        <p:spPr bwMode="auto">
          <a:xfrm>
            <a:off x="3463925" y="615950"/>
            <a:ext cx="147638" cy="146050"/>
          </a:xfrm>
          <a:custGeom>
            <a:avLst/>
            <a:gdLst>
              <a:gd name="T0" fmla="*/ 2147483647 w 273"/>
              <a:gd name="T1" fmla="*/ 2147483647 h 273"/>
              <a:gd name="T2" fmla="*/ 2147483647 w 273"/>
              <a:gd name="T3" fmla="*/ 2147483647 h 273"/>
              <a:gd name="T4" fmla="*/ 2147483647 w 273"/>
              <a:gd name="T5" fmla="*/ 2147483647 h 273"/>
              <a:gd name="T6" fmla="*/ 2147483647 w 273"/>
              <a:gd name="T7" fmla="*/ 2147483647 h 273"/>
              <a:gd name="T8" fmla="*/ 2147483647 w 273"/>
              <a:gd name="T9" fmla="*/ 2147483647 h 273"/>
              <a:gd name="T10" fmla="*/ 0 w 273"/>
              <a:gd name="T11" fmla="*/ 2147483647 h 273"/>
              <a:gd name="T12" fmla="*/ 2147483647 w 273"/>
              <a:gd name="T13" fmla="*/ 2147483647 h 273"/>
              <a:gd name="T14" fmla="*/ 2147483647 w 273"/>
              <a:gd name="T15" fmla="*/ 2147483647 h 273"/>
              <a:gd name="T16" fmla="*/ 2147483647 w 273"/>
              <a:gd name="T17" fmla="*/ 2147483647 h 273"/>
              <a:gd name="T18" fmla="*/ 2147483647 w 273"/>
              <a:gd name="T19" fmla="*/ 2147483647 h 273"/>
              <a:gd name="T20" fmla="*/ 2147483647 w 273"/>
              <a:gd name="T21" fmla="*/ 2147483647 h 273"/>
              <a:gd name="T22" fmla="*/ 2147483647 w 273"/>
              <a:gd name="T23" fmla="*/ 2147483647 h 273"/>
              <a:gd name="T24" fmla="*/ 2147483647 w 273"/>
              <a:gd name="T25" fmla="*/ 2147483647 h 273"/>
              <a:gd name="T26" fmla="*/ 2147483647 w 273"/>
              <a:gd name="T27" fmla="*/ 2147483647 h 273"/>
              <a:gd name="T28" fmla="*/ 2147483647 w 273"/>
              <a:gd name="T29" fmla="*/ 2147483647 h 273"/>
              <a:gd name="T30" fmla="*/ 2147483647 w 273"/>
              <a:gd name="T31" fmla="*/ 2147483647 h 273"/>
              <a:gd name="T32" fmla="*/ 2147483647 w 273"/>
              <a:gd name="T33" fmla="*/ 2147483647 h 273"/>
              <a:gd name="T34" fmla="*/ 2147483647 w 273"/>
              <a:gd name="T35" fmla="*/ 2147483647 h 273"/>
              <a:gd name="T36" fmla="*/ 2147483647 w 273"/>
              <a:gd name="T37" fmla="*/ 2147483647 h 273"/>
              <a:gd name="T38" fmla="*/ 2147483647 w 273"/>
              <a:gd name="T39" fmla="*/ 2147483647 h 273"/>
              <a:gd name="T40" fmla="*/ 2147483647 w 273"/>
              <a:gd name="T41" fmla="*/ 2147483647 h 273"/>
              <a:gd name="T42" fmla="*/ 2147483647 w 273"/>
              <a:gd name="T43" fmla="*/ 2147483647 h 273"/>
              <a:gd name="T44" fmla="*/ 2147483647 w 273"/>
              <a:gd name="T45" fmla="*/ 0 h 273"/>
              <a:gd name="T46" fmla="*/ 2147483647 w 273"/>
              <a:gd name="T47" fmla="*/ 2147483647 h 273"/>
              <a:gd name="T48" fmla="*/ 2147483647 w 273"/>
              <a:gd name="T49" fmla="*/ 2147483647 h 273"/>
              <a:gd name="T50" fmla="*/ 2147483647 w 273"/>
              <a:gd name="T51" fmla="*/ 2147483647 h 273"/>
              <a:gd name="T52" fmla="*/ 2147483647 w 273"/>
              <a:gd name="T53" fmla="*/ 2147483647 h 273"/>
              <a:gd name="T54" fmla="*/ 2147483647 w 273"/>
              <a:gd name="T55" fmla="*/ 2147483647 h 273"/>
              <a:gd name="T56" fmla="*/ 2147483647 w 273"/>
              <a:gd name="T57" fmla="*/ 2147483647 h 273"/>
              <a:gd name="T58" fmla="*/ 2147483647 w 273"/>
              <a:gd name="T59" fmla="*/ 2147483647 h 273"/>
              <a:gd name="T60" fmla="*/ 2147483647 w 273"/>
              <a:gd name="T61" fmla="*/ 2147483647 h 273"/>
              <a:gd name="T62" fmla="*/ 2147483647 w 273"/>
              <a:gd name="T63" fmla="*/ 2147483647 h 273"/>
              <a:gd name="T64" fmla="*/ 2147483647 w 273"/>
              <a:gd name="T65" fmla="*/ 2147483647 h 273"/>
              <a:gd name="T66" fmla="*/ 2147483647 w 273"/>
              <a:gd name="T67" fmla="*/ 2147483647 h 273"/>
              <a:gd name="T68" fmla="*/ 2147483647 w 273"/>
              <a:gd name="T69" fmla="*/ 2147483647 h 273"/>
              <a:gd name="T70" fmla="*/ 2147483647 w 273"/>
              <a:gd name="T71" fmla="*/ 2147483647 h 273"/>
              <a:gd name="T72" fmla="*/ 2147483647 w 273"/>
              <a:gd name="T73" fmla="*/ 2147483647 h 273"/>
              <a:gd name="T74" fmla="*/ 2147483647 w 273"/>
              <a:gd name="T75" fmla="*/ 2147483647 h 273"/>
              <a:gd name="T76" fmla="*/ 2147483647 w 273"/>
              <a:gd name="T77" fmla="*/ 2147483647 h 273"/>
              <a:gd name="T78" fmla="*/ 2147483647 w 273"/>
              <a:gd name="T79" fmla="*/ 2147483647 h 273"/>
              <a:gd name="T80" fmla="*/ 2147483647 w 273"/>
              <a:gd name="T81" fmla="*/ 2147483647 h 273"/>
              <a:gd name="T82" fmla="*/ 2147483647 w 273"/>
              <a:gd name="T83" fmla="*/ 2147483647 h 27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73" h="273">
                <a:moveTo>
                  <a:pt x="136" y="0"/>
                </a:moveTo>
                <a:lnTo>
                  <a:pt x="136" y="0"/>
                </a:lnTo>
                <a:lnTo>
                  <a:pt x="123" y="1"/>
                </a:lnTo>
                <a:lnTo>
                  <a:pt x="109" y="3"/>
                </a:lnTo>
                <a:lnTo>
                  <a:pt x="96" y="7"/>
                </a:lnTo>
                <a:lnTo>
                  <a:pt x="83" y="11"/>
                </a:lnTo>
                <a:lnTo>
                  <a:pt x="72" y="16"/>
                </a:lnTo>
                <a:lnTo>
                  <a:pt x="60" y="23"/>
                </a:lnTo>
                <a:lnTo>
                  <a:pt x="50" y="31"/>
                </a:lnTo>
                <a:lnTo>
                  <a:pt x="41" y="39"/>
                </a:lnTo>
                <a:lnTo>
                  <a:pt x="31" y="49"/>
                </a:lnTo>
                <a:lnTo>
                  <a:pt x="23" y="60"/>
                </a:lnTo>
                <a:lnTo>
                  <a:pt x="16" y="71"/>
                </a:lnTo>
                <a:lnTo>
                  <a:pt x="11" y="83"/>
                </a:lnTo>
                <a:lnTo>
                  <a:pt x="7" y="95"/>
                </a:lnTo>
                <a:lnTo>
                  <a:pt x="3" y="109"/>
                </a:lnTo>
                <a:lnTo>
                  <a:pt x="1" y="123"/>
                </a:lnTo>
                <a:lnTo>
                  <a:pt x="0" y="136"/>
                </a:lnTo>
                <a:lnTo>
                  <a:pt x="1" y="150"/>
                </a:lnTo>
                <a:lnTo>
                  <a:pt x="3" y="164"/>
                </a:lnTo>
                <a:lnTo>
                  <a:pt x="7" y="177"/>
                </a:lnTo>
                <a:lnTo>
                  <a:pt x="11" y="190"/>
                </a:lnTo>
                <a:lnTo>
                  <a:pt x="16" y="200"/>
                </a:lnTo>
                <a:lnTo>
                  <a:pt x="23" y="213"/>
                </a:lnTo>
                <a:lnTo>
                  <a:pt x="31" y="222"/>
                </a:lnTo>
                <a:lnTo>
                  <a:pt x="41" y="232"/>
                </a:lnTo>
                <a:lnTo>
                  <a:pt x="50" y="241"/>
                </a:lnTo>
                <a:lnTo>
                  <a:pt x="60" y="250"/>
                </a:lnTo>
                <a:lnTo>
                  <a:pt x="72" y="256"/>
                </a:lnTo>
                <a:lnTo>
                  <a:pt x="83" y="262"/>
                </a:lnTo>
                <a:lnTo>
                  <a:pt x="96" y="266"/>
                </a:lnTo>
                <a:lnTo>
                  <a:pt x="109" y="270"/>
                </a:lnTo>
                <a:lnTo>
                  <a:pt x="123" y="271"/>
                </a:lnTo>
                <a:lnTo>
                  <a:pt x="136" y="273"/>
                </a:lnTo>
                <a:lnTo>
                  <a:pt x="150" y="271"/>
                </a:lnTo>
                <a:lnTo>
                  <a:pt x="164" y="270"/>
                </a:lnTo>
                <a:lnTo>
                  <a:pt x="177" y="266"/>
                </a:lnTo>
                <a:lnTo>
                  <a:pt x="190" y="262"/>
                </a:lnTo>
                <a:lnTo>
                  <a:pt x="202" y="256"/>
                </a:lnTo>
                <a:lnTo>
                  <a:pt x="213" y="250"/>
                </a:lnTo>
                <a:lnTo>
                  <a:pt x="224" y="241"/>
                </a:lnTo>
                <a:lnTo>
                  <a:pt x="233" y="232"/>
                </a:lnTo>
                <a:lnTo>
                  <a:pt x="242" y="222"/>
                </a:lnTo>
                <a:lnTo>
                  <a:pt x="250" y="213"/>
                </a:lnTo>
                <a:lnTo>
                  <a:pt x="257" y="200"/>
                </a:lnTo>
                <a:lnTo>
                  <a:pt x="262" y="190"/>
                </a:lnTo>
                <a:lnTo>
                  <a:pt x="266" y="177"/>
                </a:lnTo>
                <a:lnTo>
                  <a:pt x="270" y="164"/>
                </a:lnTo>
                <a:lnTo>
                  <a:pt x="272" y="150"/>
                </a:lnTo>
                <a:lnTo>
                  <a:pt x="273" y="136"/>
                </a:lnTo>
                <a:lnTo>
                  <a:pt x="272" y="123"/>
                </a:lnTo>
                <a:lnTo>
                  <a:pt x="270" y="109"/>
                </a:lnTo>
                <a:lnTo>
                  <a:pt x="266" y="95"/>
                </a:lnTo>
                <a:lnTo>
                  <a:pt x="262" y="83"/>
                </a:lnTo>
                <a:lnTo>
                  <a:pt x="257" y="71"/>
                </a:lnTo>
                <a:lnTo>
                  <a:pt x="250" y="60"/>
                </a:lnTo>
                <a:lnTo>
                  <a:pt x="242" y="49"/>
                </a:lnTo>
                <a:lnTo>
                  <a:pt x="233" y="39"/>
                </a:lnTo>
                <a:lnTo>
                  <a:pt x="224" y="31"/>
                </a:lnTo>
                <a:lnTo>
                  <a:pt x="213" y="23"/>
                </a:lnTo>
                <a:lnTo>
                  <a:pt x="202" y="16"/>
                </a:lnTo>
                <a:lnTo>
                  <a:pt x="190" y="11"/>
                </a:lnTo>
                <a:lnTo>
                  <a:pt x="177" y="7"/>
                </a:lnTo>
                <a:lnTo>
                  <a:pt x="164" y="3"/>
                </a:lnTo>
                <a:lnTo>
                  <a:pt x="150" y="1"/>
                </a:lnTo>
                <a:lnTo>
                  <a:pt x="136" y="0"/>
                </a:lnTo>
                <a:close/>
                <a:moveTo>
                  <a:pt x="206" y="220"/>
                </a:moveTo>
                <a:lnTo>
                  <a:pt x="206" y="220"/>
                </a:lnTo>
                <a:lnTo>
                  <a:pt x="198" y="226"/>
                </a:lnTo>
                <a:lnTo>
                  <a:pt x="194" y="229"/>
                </a:lnTo>
                <a:lnTo>
                  <a:pt x="190" y="229"/>
                </a:lnTo>
                <a:lnTo>
                  <a:pt x="187" y="229"/>
                </a:lnTo>
                <a:lnTo>
                  <a:pt x="184" y="228"/>
                </a:lnTo>
                <a:lnTo>
                  <a:pt x="138" y="169"/>
                </a:lnTo>
                <a:lnTo>
                  <a:pt x="138" y="168"/>
                </a:lnTo>
                <a:lnTo>
                  <a:pt x="141" y="165"/>
                </a:lnTo>
                <a:lnTo>
                  <a:pt x="135" y="158"/>
                </a:lnTo>
                <a:lnTo>
                  <a:pt x="123" y="162"/>
                </a:lnTo>
                <a:lnTo>
                  <a:pt x="116" y="164"/>
                </a:lnTo>
                <a:lnTo>
                  <a:pt x="108" y="164"/>
                </a:lnTo>
                <a:lnTo>
                  <a:pt x="96" y="164"/>
                </a:lnTo>
                <a:lnTo>
                  <a:pt x="85" y="159"/>
                </a:lnTo>
                <a:lnTo>
                  <a:pt x="75" y="154"/>
                </a:lnTo>
                <a:lnTo>
                  <a:pt x="65" y="147"/>
                </a:lnTo>
                <a:lnTo>
                  <a:pt x="59" y="138"/>
                </a:lnTo>
                <a:lnTo>
                  <a:pt x="53" y="128"/>
                </a:lnTo>
                <a:lnTo>
                  <a:pt x="50" y="117"/>
                </a:lnTo>
                <a:lnTo>
                  <a:pt x="49" y="105"/>
                </a:lnTo>
                <a:lnTo>
                  <a:pt x="50" y="93"/>
                </a:lnTo>
                <a:lnTo>
                  <a:pt x="53" y="82"/>
                </a:lnTo>
                <a:lnTo>
                  <a:pt x="59" y="71"/>
                </a:lnTo>
                <a:lnTo>
                  <a:pt x="65" y="63"/>
                </a:lnTo>
                <a:lnTo>
                  <a:pt x="75" y="56"/>
                </a:lnTo>
                <a:lnTo>
                  <a:pt x="85" y="50"/>
                </a:lnTo>
                <a:lnTo>
                  <a:pt x="96" y="46"/>
                </a:lnTo>
                <a:lnTo>
                  <a:pt x="108" y="45"/>
                </a:lnTo>
                <a:lnTo>
                  <a:pt x="120" y="46"/>
                </a:lnTo>
                <a:lnTo>
                  <a:pt x="131" y="50"/>
                </a:lnTo>
                <a:lnTo>
                  <a:pt x="142" y="56"/>
                </a:lnTo>
                <a:lnTo>
                  <a:pt x="150" y="63"/>
                </a:lnTo>
                <a:lnTo>
                  <a:pt x="157" y="71"/>
                </a:lnTo>
                <a:lnTo>
                  <a:pt x="162" y="82"/>
                </a:lnTo>
                <a:lnTo>
                  <a:pt x="166" y="93"/>
                </a:lnTo>
                <a:lnTo>
                  <a:pt x="168" y="105"/>
                </a:lnTo>
                <a:lnTo>
                  <a:pt x="166" y="117"/>
                </a:lnTo>
                <a:lnTo>
                  <a:pt x="162" y="128"/>
                </a:lnTo>
                <a:lnTo>
                  <a:pt x="158" y="138"/>
                </a:lnTo>
                <a:lnTo>
                  <a:pt x="150" y="146"/>
                </a:lnTo>
                <a:lnTo>
                  <a:pt x="156" y="153"/>
                </a:lnTo>
                <a:lnTo>
                  <a:pt x="158" y="150"/>
                </a:lnTo>
                <a:lnTo>
                  <a:pt x="162" y="150"/>
                </a:lnTo>
                <a:lnTo>
                  <a:pt x="206" y="209"/>
                </a:lnTo>
                <a:lnTo>
                  <a:pt x="207" y="213"/>
                </a:lnTo>
                <a:lnTo>
                  <a:pt x="209" y="217"/>
                </a:lnTo>
                <a:lnTo>
                  <a:pt x="206" y="2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2" name="Freeform 25"/>
          <p:cNvSpPr>
            <a:spLocks noEditPoints="1"/>
          </p:cNvSpPr>
          <p:nvPr/>
        </p:nvSpPr>
        <p:spPr bwMode="auto">
          <a:xfrm>
            <a:off x="5270500" y="1206500"/>
            <a:ext cx="77788" cy="146050"/>
          </a:xfrm>
          <a:custGeom>
            <a:avLst/>
            <a:gdLst>
              <a:gd name="T0" fmla="*/ 2147483647 w 148"/>
              <a:gd name="T1" fmla="*/ 2147483647 h 273"/>
              <a:gd name="T2" fmla="*/ 2147483647 w 148"/>
              <a:gd name="T3" fmla="*/ 2147483647 h 273"/>
              <a:gd name="T4" fmla="*/ 2147483647 w 148"/>
              <a:gd name="T5" fmla="*/ 2147483647 h 273"/>
              <a:gd name="T6" fmla="*/ 0 w 148"/>
              <a:gd name="T7" fmla="*/ 2147483647 h 273"/>
              <a:gd name="T8" fmla="*/ 2147483647 w 148"/>
              <a:gd name="T9" fmla="*/ 2147483647 h 273"/>
              <a:gd name="T10" fmla="*/ 2147483647 w 148"/>
              <a:gd name="T11" fmla="*/ 2147483647 h 273"/>
              <a:gd name="T12" fmla="*/ 2147483647 w 148"/>
              <a:gd name="T13" fmla="*/ 2147483647 h 273"/>
              <a:gd name="T14" fmla="*/ 2147483647 w 148"/>
              <a:gd name="T15" fmla="*/ 2147483647 h 273"/>
              <a:gd name="T16" fmla="*/ 2147483647 w 148"/>
              <a:gd name="T17" fmla="*/ 2147483647 h 273"/>
              <a:gd name="T18" fmla="*/ 2147483647 w 148"/>
              <a:gd name="T19" fmla="*/ 2147483647 h 273"/>
              <a:gd name="T20" fmla="*/ 2147483647 w 148"/>
              <a:gd name="T21" fmla="*/ 2147483647 h 273"/>
              <a:gd name="T22" fmla="*/ 2147483647 w 148"/>
              <a:gd name="T23" fmla="*/ 2147483647 h 273"/>
              <a:gd name="T24" fmla="*/ 2147483647 w 148"/>
              <a:gd name="T25" fmla="*/ 2147483647 h 273"/>
              <a:gd name="T26" fmla="*/ 2147483647 w 148"/>
              <a:gd name="T27" fmla="*/ 2147483647 h 273"/>
              <a:gd name="T28" fmla="*/ 2147483647 w 148"/>
              <a:gd name="T29" fmla="*/ 2147483647 h 273"/>
              <a:gd name="T30" fmla="*/ 2147483647 w 148"/>
              <a:gd name="T31" fmla="*/ 2147483647 h 273"/>
              <a:gd name="T32" fmla="*/ 2147483647 w 148"/>
              <a:gd name="T33" fmla="*/ 2147483647 h 273"/>
              <a:gd name="T34" fmla="*/ 2147483647 w 148"/>
              <a:gd name="T35" fmla="*/ 2147483647 h 273"/>
              <a:gd name="T36" fmla="*/ 2147483647 w 148"/>
              <a:gd name="T37" fmla="*/ 2147483647 h 273"/>
              <a:gd name="T38" fmla="*/ 2147483647 w 148"/>
              <a:gd name="T39" fmla="*/ 2147483647 h 273"/>
              <a:gd name="T40" fmla="*/ 2147483647 w 148"/>
              <a:gd name="T41" fmla="*/ 2147483647 h 273"/>
              <a:gd name="T42" fmla="*/ 2147483647 w 148"/>
              <a:gd name="T43" fmla="*/ 2147483647 h 273"/>
              <a:gd name="T44" fmla="*/ 2147483647 w 148"/>
              <a:gd name="T45" fmla="*/ 2147483647 h 273"/>
              <a:gd name="T46" fmla="*/ 2147483647 w 148"/>
              <a:gd name="T47" fmla="*/ 2147483647 h 273"/>
              <a:gd name="T48" fmla="*/ 2147483647 w 148"/>
              <a:gd name="T49" fmla="*/ 2147483647 h 273"/>
              <a:gd name="T50" fmla="*/ 2147483647 w 148"/>
              <a:gd name="T51" fmla="*/ 2147483647 h 273"/>
              <a:gd name="T52" fmla="*/ 2147483647 w 148"/>
              <a:gd name="T53" fmla="*/ 2147483647 h 273"/>
              <a:gd name="T54" fmla="*/ 2147483647 w 148"/>
              <a:gd name="T55" fmla="*/ 2147483647 h 273"/>
              <a:gd name="T56" fmla="*/ 2147483647 w 148"/>
              <a:gd name="T57" fmla="*/ 2147483647 h 273"/>
              <a:gd name="T58" fmla="*/ 2147483647 w 148"/>
              <a:gd name="T59" fmla="*/ 2147483647 h 273"/>
              <a:gd name="T60" fmla="*/ 2147483647 w 148"/>
              <a:gd name="T61" fmla="*/ 2147483647 h 273"/>
              <a:gd name="T62" fmla="*/ 2147483647 w 148"/>
              <a:gd name="T63" fmla="*/ 2147483647 h 273"/>
              <a:gd name="T64" fmla="*/ 2147483647 w 148"/>
              <a:gd name="T65" fmla="*/ 2147483647 h 273"/>
              <a:gd name="T66" fmla="*/ 2147483647 w 148"/>
              <a:gd name="T67" fmla="*/ 2147483647 h 273"/>
              <a:gd name="T68" fmla="*/ 2147483647 w 148"/>
              <a:gd name="T69" fmla="*/ 2147483647 h 273"/>
              <a:gd name="T70" fmla="*/ 2147483647 w 148"/>
              <a:gd name="T71" fmla="*/ 2147483647 h 273"/>
              <a:gd name="T72" fmla="*/ 2147483647 w 148"/>
              <a:gd name="T73" fmla="*/ 2147483647 h 273"/>
              <a:gd name="T74" fmla="*/ 2147483647 w 148"/>
              <a:gd name="T75" fmla="*/ 2147483647 h 273"/>
              <a:gd name="T76" fmla="*/ 2147483647 w 148"/>
              <a:gd name="T77" fmla="*/ 2147483647 h 273"/>
              <a:gd name="T78" fmla="*/ 2147483647 w 148"/>
              <a:gd name="T79" fmla="*/ 2147483647 h 273"/>
              <a:gd name="T80" fmla="*/ 2147483647 w 148"/>
              <a:gd name="T81" fmla="*/ 2147483647 h 273"/>
              <a:gd name="T82" fmla="*/ 2147483647 w 148"/>
              <a:gd name="T83" fmla="*/ 2147483647 h 273"/>
              <a:gd name="T84" fmla="*/ 2147483647 w 148"/>
              <a:gd name="T85" fmla="*/ 2147483647 h 273"/>
              <a:gd name="T86" fmla="*/ 2147483647 w 148"/>
              <a:gd name="T87" fmla="*/ 2147483647 h 273"/>
              <a:gd name="T88" fmla="*/ 2147483647 w 148"/>
              <a:gd name="T89" fmla="*/ 2147483647 h 273"/>
              <a:gd name="T90" fmla="*/ 2147483647 w 148"/>
              <a:gd name="T91" fmla="*/ 2147483647 h 273"/>
              <a:gd name="T92" fmla="*/ 2147483647 w 148"/>
              <a:gd name="T93" fmla="*/ 2147483647 h 273"/>
              <a:gd name="T94" fmla="*/ 2147483647 w 148"/>
              <a:gd name="T95" fmla="*/ 2147483647 h 273"/>
              <a:gd name="T96" fmla="*/ 2147483647 w 148"/>
              <a:gd name="T97" fmla="*/ 2147483647 h 273"/>
              <a:gd name="T98" fmla="*/ 2147483647 w 148"/>
              <a:gd name="T99" fmla="*/ 2147483647 h 273"/>
              <a:gd name="T100" fmla="*/ 2147483647 w 148"/>
              <a:gd name="T101" fmla="*/ 2147483647 h 273"/>
              <a:gd name="T102" fmla="*/ 2147483647 w 148"/>
              <a:gd name="T103" fmla="*/ 2147483647 h 273"/>
              <a:gd name="T104" fmla="*/ 2147483647 w 148"/>
              <a:gd name="T105" fmla="*/ 2147483647 h 273"/>
              <a:gd name="T106" fmla="*/ 2147483647 w 148"/>
              <a:gd name="T107" fmla="*/ 2147483647 h 273"/>
              <a:gd name="T108" fmla="*/ 2147483647 w 148"/>
              <a:gd name="T109" fmla="*/ 2147483647 h 273"/>
              <a:gd name="T110" fmla="*/ 2147483647 w 148"/>
              <a:gd name="T111" fmla="*/ 2147483647 h 273"/>
              <a:gd name="T112" fmla="*/ 2147483647 w 148"/>
              <a:gd name="T113" fmla="*/ 2147483647 h 273"/>
              <a:gd name="T114" fmla="*/ 2147483647 w 148"/>
              <a:gd name="T115" fmla="*/ 2147483647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48" h="273">
                <a:moveTo>
                  <a:pt x="113" y="24"/>
                </a:moveTo>
                <a:lnTo>
                  <a:pt x="41" y="24"/>
                </a:lnTo>
                <a:lnTo>
                  <a:pt x="41" y="6"/>
                </a:lnTo>
                <a:lnTo>
                  <a:pt x="41" y="3"/>
                </a:lnTo>
                <a:lnTo>
                  <a:pt x="40" y="2"/>
                </a:lnTo>
                <a:lnTo>
                  <a:pt x="36" y="0"/>
                </a:lnTo>
                <a:lnTo>
                  <a:pt x="30" y="2"/>
                </a:lnTo>
                <a:lnTo>
                  <a:pt x="29" y="3"/>
                </a:lnTo>
                <a:lnTo>
                  <a:pt x="29" y="6"/>
                </a:lnTo>
                <a:lnTo>
                  <a:pt x="29" y="25"/>
                </a:lnTo>
                <a:lnTo>
                  <a:pt x="23" y="26"/>
                </a:lnTo>
                <a:lnTo>
                  <a:pt x="18" y="28"/>
                </a:lnTo>
                <a:lnTo>
                  <a:pt x="12" y="32"/>
                </a:lnTo>
                <a:lnTo>
                  <a:pt x="8" y="36"/>
                </a:lnTo>
                <a:lnTo>
                  <a:pt x="4" y="40"/>
                </a:lnTo>
                <a:lnTo>
                  <a:pt x="2" y="45"/>
                </a:lnTo>
                <a:lnTo>
                  <a:pt x="0" y="51"/>
                </a:lnTo>
                <a:lnTo>
                  <a:pt x="0" y="58"/>
                </a:lnTo>
                <a:lnTo>
                  <a:pt x="0" y="239"/>
                </a:lnTo>
                <a:lnTo>
                  <a:pt x="0" y="246"/>
                </a:lnTo>
                <a:lnTo>
                  <a:pt x="3" y="253"/>
                </a:lnTo>
                <a:lnTo>
                  <a:pt x="6" y="258"/>
                </a:lnTo>
                <a:lnTo>
                  <a:pt x="10" y="264"/>
                </a:lnTo>
                <a:lnTo>
                  <a:pt x="14" y="268"/>
                </a:lnTo>
                <a:lnTo>
                  <a:pt x="21" y="271"/>
                </a:lnTo>
                <a:lnTo>
                  <a:pt x="26" y="273"/>
                </a:lnTo>
                <a:lnTo>
                  <a:pt x="33" y="273"/>
                </a:lnTo>
                <a:lnTo>
                  <a:pt x="113" y="273"/>
                </a:lnTo>
                <a:lnTo>
                  <a:pt x="120" y="273"/>
                </a:lnTo>
                <a:lnTo>
                  <a:pt x="127" y="271"/>
                </a:lnTo>
                <a:lnTo>
                  <a:pt x="133" y="268"/>
                </a:lnTo>
                <a:lnTo>
                  <a:pt x="138" y="264"/>
                </a:lnTo>
                <a:lnTo>
                  <a:pt x="142" y="258"/>
                </a:lnTo>
                <a:lnTo>
                  <a:pt x="145" y="253"/>
                </a:lnTo>
                <a:lnTo>
                  <a:pt x="146" y="246"/>
                </a:lnTo>
                <a:lnTo>
                  <a:pt x="148" y="239"/>
                </a:lnTo>
                <a:lnTo>
                  <a:pt x="148" y="58"/>
                </a:lnTo>
                <a:lnTo>
                  <a:pt x="146" y="51"/>
                </a:lnTo>
                <a:lnTo>
                  <a:pt x="145" y="44"/>
                </a:lnTo>
                <a:lnTo>
                  <a:pt x="142" y="39"/>
                </a:lnTo>
                <a:lnTo>
                  <a:pt x="138" y="35"/>
                </a:lnTo>
                <a:lnTo>
                  <a:pt x="133" y="30"/>
                </a:lnTo>
                <a:lnTo>
                  <a:pt x="127" y="26"/>
                </a:lnTo>
                <a:lnTo>
                  <a:pt x="120" y="25"/>
                </a:lnTo>
                <a:lnTo>
                  <a:pt x="113" y="24"/>
                </a:lnTo>
                <a:close/>
                <a:moveTo>
                  <a:pt x="44" y="246"/>
                </a:moveTo>
                <a:lnTo>
                  <a:pt x="37" y="246"/>
                </a:lnTo>
                <a:lnTo>
                  <a:pt x="34" y="245"/>
                </a:lnTo>
                <a:lnTo>
                  <a:pt x="32" y="243"/>
                </a:lnTo>
                <a:lnTo>
                  <a:pt x="30" y="241"/>
                </a:lnTo>
                <a:lnTo>
                  <a:pt x="29" y="238"/>
                </a:lnTo>
                <a:lnTo>
                  <a:pt x="30" y="235"/>
                </a:lnTo>
                <a:lnTo>
                  <a:pt x="32" y="232"/>
                </a:lnTo>
                <a:lnTo>
                  <a:pt x="34" y="231"/>
                </a:lnTo>
                <a:lnTo>
                  <a:pt x="37" y="231"/>
                </a:lnTo>
                <a:lnTo>
                  <a:pt x="44" y="231"/>
                </a:lnTo>
                <a:lnTo>
                  <a:pt x="47" y="231"/>
                </a:lnTo>
                <a:lnTo>
                  <a:pt x="49" y="232"/>
                </a:lnTo>
                <a:lnTo>
                  <a:pt x="51" y="235"/>
                </a:lnTo>
                <a:lnTo>
                  <a:pt x="51" y="238"/>
                </a:lnTo>
                <a:lnTo>
                  <a:pt x="51" y="241"/>
                </a:lnTo>
                <a:lnTo>
                  <a:pt x="49" y="243"/>
                </a:lnTo>
                <a:lnTo>
                  <a:pt x="47" y="245"/>
                </a:lnTo>
                <a:lnTo>
                  <a:pt x="44" y="246"/>
                </a:lnTo>
                <a:close/>
                <a:moveTo>
                  <a:pt x="44" y="216"/>
                </a:moveTo>
                <a:lnTo>
                  <a:pt x="37" y="216"/>
                </a:lnTo>
                <a:lnTo>
                  <a:pt x="34" y="216"/>
                </a:lnTo>
                <a:lnTo>
                  <a:pt x="32" y="215"/>
                </a:lnTo>
                <a:lnTo>
                  <a:pt x="30" y="212"/>
                </a:lnTo>
                <a:lnTo>
                  <a:pt x="29" y="209"/>
                </a:lnTo>
                <a:lnTo>
                  <a:pt x="30" y="206"/>
                </a:lnTo>
                <a:lnTo>
                  <a:pt x="32" y="204"/>
                </a:lnTo>
                <a:lnTo>
                  <a:pt x="34" y="202"/>
                </a:lnTo>
                <a:lnTo>
                  <a:pt x="37" y="201"/>
                </a:lnTo>
                <a:lnTo>
                  <a:pt x="44" y="201"/>
                </a:lnTo>
                <a:lnTo>
                  <a:pt x="47" y="202"/>
                </a:lnTo>
                <a:lnTo>
                  <a:pt x="49" y="204"/>
                </a:lnTo>
                <a:lnTo>
                  <a:pt x="51" y="206"/>
                </a:lnTo>
                <a:lnTo>
                  <a:pt x="51" y="209"/>
                </a:lnTo>
                <a:lnTo>
                  <a:pt x="51" y="212"/>
                </a:lnTo>
                <a:lnTo>
                  <a:pt x="49" y="215"/>
                </a:lnTo>
                <a:lnTo>
                  <a:pt x="47" y="216"/>
                </a:lnTo>
                <a:lnTo>
                  <a:pt x="44" y="216"/>
                </a:lnTo>
                <a:close/>
                <a:moveTo>
                  <a:pt x="44" y="187"/>
                </a:moveTo>
                <a:lnTo>
                  <a:pt x="37" y="187"/>
                </a:lnTo>
                <a:lnTo>
                  <a:pt x="34" y="187"/>
                </a:lnTo>
                <a:lnTo>
                  <a:pt x="32" y="185"/>
                </a:lnTo>
                <a:lnTo>
                  <a:pt x="30" y="183"/>
                </a:lnTo>
                <a:lnTo>
                  <a:pt x="29" y="179"/>
                </a:lnTo>
                <a:lnTo>
                  <a:pt x="30" y="176"/>
                </a:lnTo>
                <a:lnTo>
                  <a:pt x="32" y="174"/>
                </a:lnTo>
                <a:lnTo>
                  <a:pt x="34" y="172"/>
                </a:lnTo>
                <a:lnTo>
                  <a:pt x="37" y="172"/>
                </a:lnTo>
                <a:lnTo>
                  <a:pt x="44" y="172"/>
                </a:lnTo>
                <a:lnTo>
                  <a:pt x="47" y="172"/>
                </a:lnTo>
                <a:lnTo>
                  <a:pt x="49" y="174"/>
                </a:lnTo>
                <a:lnTo>
                  <a:pt x="51" y="176"/>
                </a:lnTo>
                <a:lnTo>
                  <a:pt x="51" y="179"/>
                </a:lnTo>
                <a:lnTo>
                  <a:pt x="51" y="183"/>
                </a:lnTo>
                <a:lnTo>
                  <a:pt x="49" y="185"/>
                </a:lnTo>
                <a:lnTo>
                  <a:pt x="47" y="187"/>
                </a:lnTo>
                <a:lnTo>
                  <a:pt x="44" y="187"/>
                </a:lnTo>
                <a:close/>
                <a:moveTo>
                  <a:pt x="78" y="246"/>
                </a:moveTo>
                <a:lnTo>
                  <a:pt x="71" y="246"/>
                </a:lnTo>
                <a:lnTo>
                  <a:pt x="68" y="245"/>
                </a:lnTo>
                <a:lnTo>
                  <a:pt x="66" y="243"/>
                </a:lnTo>
                <a:lnTo>
                  <a:pt x="64" y="241"/>
                </a:lnTo>
                <a:lnTo>
                  <a:pt x="64" y="238"/>
                </a:lnTo>
                <a:lnTo>
                  <a:pt x="64" y="235"/>
                </a:lnTo>
                <a:lnTo>
                  <a:pt x="66" y="232"/>
                </a:lnTo>
                <a:lnTo>
                  <a:pt x="68" y="231"/>
                </a:lnTo>
                <a:lnTo>
                  <a:pt x="71" y="231"/>
                </a:lnTo>
                <a:lnTo>
                  <a:pt x="78" y="231"/>
                </a:lnTo>
                <a:lnTo>
                  <a:pt x="82" y="231"/>
                </a:lnTo>
                <a:lnTo>
                  <a:pt x="83" y="232"/>
                </a:lnTo>
                <a:lnTo>
                  <a:pt x="85" y="235"/>
                </a:lnTo>
                <a:lnTo>
                  <a:pt x="86" y="238"/>
                </a:lnTo>
                <a:lnTo>
                  <a:pt x="85" y="241"/>
                </a:lnTo>
                <a:lnTo>
                  <a:pt x="83" y="243"/>
                </a:lnTo>
                <a:lnTo>
                  <a:pt x="82" y="245"/>
                </a:lnTo>
                <a:lnTo>
                  <a:pt x="78" y="246"/>
                </a:lnTo>
                <a:close/>
                <a:moveTo>
                  <a:pt x="78" y="216"/>
                </a:moveTo>
                <a:lnTo>
                  <a:pt x="71" y="216"/>
                </a:lnTo>
                <a:lnTo>
                  <a:pt x="68" y="216"/>
                </a:lnTo>
                <a:lnTo>
                  <a:pt x="66" y="215"/>
                </a:lnTo>
                <a:lnTo>
                  <a:pt x="64" y="212"/>
                </a:lnTo>
                <a:lnTo>
                  <a:pt x="64" y="209"/>
                </a:lnTo>
                <a:lnTo>
                  <a:pt x="64" y="206"/>
                </a:lnTo>
                <a:lnTo>
                  <a:pt x="66" y="204"/>
                </a:lnTo>
                <a:lnTo>
                  <a:pt x="68" y="202"/>
                </a:lnTo>
                <a:lnTo>
                  <a:pt x="71" y="201"/>
                </a:lnTo>
                <a:lnTo>
                  <a:pt x="78" y="201"/>
                </a:lnTo>
                <a:lnTo>
                  <a:pt x="82" y="202"/>
                </a:lnTo>
                <a:lnTo>
                  <a:pt x="83" y="204"/>
                </a:lnTo>
                <a:lnTo>
                  <a:pt x="85" y="206"/>
                </a:lnTo>
                <a:lnTo>
                  <a:pt x="86" y="209"/>
                </a:lnTo>
                <a:lnTo>
                  <a:pt x="85" y="212"/>
                </a:lnTo>
                <a:lnTo>
                  <a:pt x="83" y="215"/>
                </a:lnTo>
                <a:lnTo>
                  <a:pt x="82" y="216"/>
                </a:lnTo>
                <a:lnTo>
                  <a:pt x="78" y="216"/>
                </a:lnTo>
                <a:close/>
                <a:moveTo>
                  <a:pt x="78" y="187"/>
                </a:moveTo>
                <a:lnTo>
                  <a:pt x="71" y="187"/>
                </a:lnTo>
                <a:lnTo>
                  <a:pt x="68" y="187"/>
                </a:lnTo>
                <a:lnTo>
                  <a:pt x="66" y="185"/>
                </a:lnTo>
                <a:lnTo>
                  <a:pt x="64" y="183"/>
                </a:lnTo>
                <a:lnTo>
                  <a:pt x="64" y="179"/>
                </a:lnTo>
                <a:lnTo>
                  <a:pt x="64" y="176"/>
                </a:lnTo>
                <a:lnTo>
                  <a:pt x="66" y="174"/>
                </a:lnTo>
                <a:lnTo>
                  <a:pt x="68" y="172"/>
                </a:lnTo>
                <a:lnTo>
                  <a:pt x="71" y="172"/>
                </a:lnTo>
                <a:lnTo>
                  <a:pt x="78" y="172"/>
                </a:lnTo>
                <a:lnTo>
                  <a:pt x="82" y="172"/>
                </a:lnTo>
                <a:lnTo>
                  <a:pt x="83" y="174"/>
                </a:lnTo>
                <a:lnTo>
                  <a:pt x="85" y="176"/>
                </a:lnTo>
                <a:lnTo>
                  <a:pt x="86" y="179"/>
                </a:lnTo>
                <a:lnTo>
                  <a:pt x="85" y="183"/>
                </a:lnTo>
                <a:lnTo>
                  <a:pt x="83" y="185"/>
                </a:lnTo>
                <a:lnTo>
                  <a:pt x="82" y="187"/>
                </a:lnTo>
                <a:lnTo>
                  <a:pt x="78" y="187"/>
                </a:lnTo>
                <a:close/>
                <a:moveTo>
                  <a:pt x="112" y="246"/>
                </a:moveTo>
                <a:lnTo>
                  <a:pt x="105" y="246"/>
                </a:lnTo>
                <a:lnTo>
                  <a:pt x="103" y="245"/>
                </a:lnTo>
                <a:lnTo>
                  <a:pt x="100" y="243"/>
                </a:lnTo>
                <a:lnTo>
                  <a:pt x="98" y="241"/>
                </a:lnTo>
                <a:lnTo>
                  <a:pt x="98" y="238"/>
                </a:lnTo>
                <a:lnTo>
                  <a:pt x="98" y="235"/>
                </a:lnTo>
                <a:lnTo>
                  <a:pt x="100" y="232"/>
                </a:lnTo>
                <a:lnTo>
                  <a:pt x="103" y="231"/>
                </a:lnTo>
                <a:lnTo>
                  <a:pt x="105" y="231"/>
                </a:lnTo>
                <a:lnTo>
                  <a:pt x="112" y="231"/>
                </a:lnTo>
                <a:lnTo>
                  <a:pt x="115" y="231"/>
                </a:lnTo>
                <a:lnTo>
                  <a:pt x="118" y="232"/>
                </a:lnTo>
                <a:lnTo>
                  <a:pt x="119" y="235"/>
                </a:lnTo>
                <a:lnTo>
                  <a:pt x="120" y="238"/>
                </a:lnTo>
                <a:lnTo>
                  <a:pt x="119" y="241"/>
                </a:lnTo>
                <a:lnTo>
                  <a:pt x="118" y="243"/>
                </a:lnTo>
                <a:lnTo>
                  <a:pt x="115" y="245"/>
                </a:lnTo>
                <a:lnTo>
                  <a:pt x="112" y="246"/>
                </a:lnTo>
                <a:close/>
                <a:moveTo>
                  <a:pt x="112" y="216"/>
                </a:moveTo>
                <a:lnTo>
                  <a:pt x="105" y="216"/>
                </a:lnTo>
                <a:lnTo>
                  <a:pt x="103" y="216"/>
                </a:lnTo>
                <a:lnTo>
                  <a:pt x="100" y="215"/>
                </a:lnTo>
                <a:lnTo>
                  <a:pt x="98" y="212"/>
                </a:lnTo>
                <a:lnTo>
                  <a:pt x="98" y="209"/>
                </a:lnTo>
                <a:lnTo>
                  <a:pt x="98" y="206"/>
                </a:lnTo>
                <a:lnTo>
                  <a:pt x="100" y="204"/>
                </a:lnTo>
                <a:lnTo>
                  <a:pt x="103" y="202"/>
                </a:lnTo>
                <a:lnTo>
                  <a:pt x="105" y="201"/>
                </a:lnTo>
                <a:lnTo>
                  <a:pt x="112" y="201"/>
                </a:lnTo>
                <a:lnTo>
                  <a:pt x="115" y="202"/>
                </a:lnTo>
                <a:lnTo>
                  <a:pt x="118" y="204"/>
                </a:lnTo>
                <a:lnTo>
                  <a:pt x="119" y="206"/>
                </a:lnTo>
                <a:lnTo>
                  <a:pt x="120" y="209"/>
                </a:lnTo>
                <a:lnTo>
                  <a:pt x="119" y="212"/>
                </a:lnTo>
                <a:lnTo>
                  <a:pt x="118" y="215"/>
                </a:lnTo>
                <a:lnTo>
                  <a:pt x="115" y="216"/>
                </a:lnTo>
                <a:lnTo>
                  <a:pt x="112" y="216"/>
                </a:lnTo>
                <a:close/>
                <a:moveTo>
                  <a:pt x="112" y="187"/>
                </a:moveTo>
                <a:lnTo>
                  <a:pt x="105" y="187"/>
                </a:lnTo>
                <a:lnTo>
                  <a:pt x="103" y="187"/>
                </a:lnTo>
                <a:lnTo>
                  <a:pt x="100" y="185"/>
                </a:lnTo>
                <a:lnTo>
                  <a:pt x="98" y="183"/>
                </a:lnTo>
                <a:lnTo>
                  <a:pt x="98" y="179"/>
                </a:lnTo>
                <a:lnTo>
                  <a:pt x="98" y="176"/>
                </a:lnTo>
                <a:lnTo>
                  <a:pt x="100" y="174"/>
                </a:lnTo>
                <a:lnTo>
                  <a:pt x="103" y="172"/>
                </a:lnTo>
                <a:lnTo>
                  <a:pt x="105" y="172"/>
                </a:lnTo>
                <a:lnTo>
                  <a:pt x="112" y="172"/>
                </a:lnTo>
                <a:lnTo>
                  <a:pt x="115" y="172"/>
                </a:lnTo>
                <a:lnTo>
                  <a:pt x="118" y="174"/>
                </a:lnTo>
                <a:lnTo>
                  <a:pt x="119" y="176"/>
                </a:lnTo>
                <a:lnTo>
                  <a:pt x="120" y="179"/>
                </a:lnTo>
                <a:lnTo>
                  <a:pt x="119" y="183"/>
                </a:lnTo>
                <a:lnTo>
                  <a:pt x="118" y="185"/>
                </a:lnTo>
                <a:lnTo>
                  <a:pt x="115" y="187"/>
                </a:lnTo>
                <a:lnTo>
                  <a:pt x="112" y="187"/>
                </a:lnTo>
                <a:close/>
                <a:moveTo>
                  <a:pt x="128" y="144"/>
                </a:moveTo>
                <a:lnTo>
                  <a:pt x="128" y="144"/>
                </a:lnTo>
                <a:lnTo>
                  <a:pt x="128" y="146"/>
                </a:lnTo>
                <a:lnTo>
                  <a:pt x="127" y="149"/>
                </a:lnTo>
                <a:lnTo>
                  <a:pt x="123" y="152"/>
                </a:lnTo>
                <a:lnTo>
                  <a:pt x="120" y="152"/>
                </a:lnTo>
                <a:lnTo>
                  <a:pt x="29" y="152"/>
                </a:lnTo>
                <a:lnTo>
                  <a:pt x="26" y="152"/>
                </a:lnTo>
                <a:lnTo>
                  <a:pt x="23" y="149"/>
                </a:lnTo>
                <a:lnTo>
                  <a:pt x="21" y="146"/>
                </a:lnTo>
                <a:lnTo>
                  <a:pt x="21" y="144"/>
                </a:lnTo>
                <a:lnTo>
                  <a:pt x="21" y="52"/>
                </a:lnTo>
                <a:lnTo>
                  <a:pt x="21" y="50"/>
                </a:lnTo>
                <a:lnTo>
                  <a:pt x="23" y="47"/>
                </a:lnTo>
                <a:lnTo>
                  <a:pt x="26" y="44"/>
                </a:lnTo>
                <a:lnTo>
                  <a:pt x="29" y="44"/>
                </a:lnTo>
                <a:lnTo>
                  <a:pt x="120" y="44"/>
                </a:lnTo>
                <a:lnTo>
                  <a:pt x="123" y="44"/>
                </a:lnTo>
                <a:lnTo>
                  <a:pt x="127" y="47"/>
                </a:lnTo>
                <a:lnTo>
                  <a:pt x="128" y="50"/>
                </a:lnTo>
                <a:lnTo>
                  <a:pt x="128" y="52"/>
                </a:lnTo>
                <a:lnTo>
                  <a:pt x="128" y="1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3" name="Freeform 26"/>
          <p:cNvSpPr>
            <a:spLocks noEditPoints="1"/>
          </p:cNvSpPr>
          <p:nvPr/>
        </p:nvSpPr>
        <p:spPr bwMode="auto">
          <a:xfrm>
            <a:off x="5530850" y="1239838"/>
            <a:ext cx="147638" cy="112712"/>
          </a:xfrm>
          <a:custGeom>
            <a:avLst/>
            <a:gdLst>
              <a:gd name="T0" fmla="*/ 2147483647 w 273"/>
              <a:gd name="T1" fmla="*/ 2147483647 h 210"/>
              <a:gd name="T2" fmla="*/ 2147483647 w 273"/>
              <a:gd name="T3" fmla="*/ 2147483647 h 210"/>
              <a:gd name="T4" fmla="*/ 2147483647 w 273"/>
              <a:gd name="T5" fmla="*/ 2147483647 h 210"/>
              <a:gd name="T6" fmla="*/ 2147483647 w 273"/>
              <a:gd name="T7" fmla="*/ 2147483647 h 210"/>
              <a:gd name="T8" fmla="*/ 2147483647 w 273"/>
              <a:gd name="T9" fmla="*/ 2147483647 h 210"/>
              <a:gd name="T10" fmla="*/ 0 w 273"/>
              <a:gd name="T11" fmla="*/ 2147483647 h 210"/>
              <a:gd name="T12" fmla="*/ 2147483647 w 273"/>
              <a:gd name="T13" fmla="*/ 2147483647 h 210"/>
              <a:gd name="T14" fmla="*/ 2147483647 w 273"/>
              <a:gd name="T15" fmla="*/ 2147483647 h 210"/>
              <a:gd name="T16" fmla="*/ 2147483647 w 273"/>
              <a:gd name="T17" fmla="*/ 2147483647 h 210"/>
              <a:gd name="T18" fmla="*/ 2147483647 w 273"/>
              <a:gd name="T19" fmla="*/ 2147483647 h 210"/>
              <a:gd name="T20" fmla="*/ 2147483647 w 273"/>
              <a:gd name="T21" fmla="*/ 2147483647 h 210"/>
              <a:gd name="T22" fmla="*/ 2147483647 w 273"/>
              <a:gd name="T23" fmla="*/ 2147483647 h 210"/>
              <a:gd name="T24" fmla="*/ 2147483647 w 273"/>
              <a:gd name="T25" fmla="*/ 2147483647 h 210"/>
              <a:gd name="T26" fmla="*/ 2147483647 w 273"/>
              <a:gd name="T27" fmla="*/ 2147483647 h 210"/>
              <a:gd name="T28" fmla="*/ 2147483647 w 273"/>
              <a:gd name="T29" fmla="*/ 0 h 210"/>
              <a:gd name="T30" fmla="*/ 2147483647 w 273"/>
              <a:gd name="T31" fmla="*/ 0 h 210"/>
              <a:gd name="T32" fmla="*/ 2147483647 w 273"/>
              <a:gd name="T33" fmla="*/ 2147483647 h 210"/>
              <a:gd name="T34" fmla="*/ 2147483647 w 273"/>
              <a:gd name="T35" fmla="*/ 2147483647 h 210"/>
              <a:gd name="T36" fmla="*/ 2147483647 w 273"/>
              <a:gd name="T37" fmla="*/ 2147483647 h 210"/>
              <a:gd name="T38" fmla="*/ 2147483647 w 273"/>
              <a:gd name="T39" fmla="*/ 2147483647 h 210"/>
              <a:gd name="T40" fmla="*/ 2147483647 w 273"/>
              <a:gd name="T41" fmla="*/ 2147483647 h 210"/>
              <a:gd name="T42" fmla="*/ 2147483647 w 273"/>
              <a:gd name="T43" fmla="*/ 2147483647 h 210"/>
              <a:gd name="T44" fmla="*/ 2147483647 w 273"/>
              <a:gd name="T45" fmla="*/ 2147483647 h 210"/>
              <a:gd name="T46" fmla="*/ 2147483647 w 273"/>
              <a:gd name="T47" fmla="*/ 2147483647 h 210"/>
              <a:gd name="T48" fmla="*/ 2147483647 w 273"/>
              <a:gd name="T49" fmla="*/ 2147483647 h 210"/>
              <a:gd name="T50" fmla="*/ 2147483647 w 273"/>
              <a:gd name="T51" fmla="*/ 2147483647 h 210"/>
              <a:gd name="T52" fmla="*/ 2147483647 w 273"/>
              <a:gd name="T53" fmla="*/ 2147483647 h 210"/>
              <a:gd name="T54" fmla="*/ 2147483647 w 273"/>
              <a:gd name="T55" fmla="*/ 2147483647 h 210"/>
              <a:gd name="T56" fmla="*/ 2147483647 w 273"/>
              <a:gd name="T57" fmla="*/ 2147483647 h 210"/>
              <a:gd name="T58" fmla="*/ 2147483647 w 273"/>
              <a:gd name="T59" fmla="*/ 2147483647 h 210"/>
              <a:gd name="T60" fmla="*/ 2147483647 w 273"/>
              <a:gd name="T61" fmla="*/ 2147483647 h 210"/>
              <a:gd name="T62" fmla="*/ 2147483647 w 273"/>
              <a:gd name="T63" fmla="*/ 2147483647 h 210"/>
              <a:gd name="T64" fmla="*/ 2147483647 w 273"/>
              <a:gd name="T65" fmla="*/ 2147483647 h 210"/>
              <a:gd name="T66" fmla="*/ 2147483647 w 273"/>
              <a:gd name="T67" fmla="*/ 2147483647 h 210"/>
              <a:gd name="T68" fmla="*/ 2147483647 w 273"/>
              <a:gd name="T69" fmla="*/ 2147483647 h 210"/>
              <a:gd name="T70" fmla="*/ 2147483647 w 273"/>
              <a:gd name="T71" fmla="*/ 2147483647 h 210"/>
              <a:gd name="T72" fmla="*/ 2147483647 w 273"/>
              <a:gd name="T73" fmla="*/ 2147483647 h 210"/>
              <a:gd name="T74" fmla="*/ 2147483647 w 273"/>
              <a:gd name="T75" fmla="*/ 2147483647 h 210"/>
              <a:gd name="T76" fmla="*/ 2147483647 w 273"/>
              <a:gd name="T77" fmla="*/ 2147483647 h 210"/>
              <a:gd name="T78" fmla="*/ 2147483647 w 273"/>
              <a:gd name="T79" fmla="*/ 2147483647 h 210"/>
              <a:gd name="T80" fmla="*/ 2147483647 w 273"/>
              <a:gd name="T81" fmla="*/ 2147483647 h 210"/>
              <a:gd name="T82" fmla="*/ 2147483647 w 273"/>
              <a:gd name="T83" fmla="*/ 2147483647 h 210"/>
              <a:gd name="T84" fmla="*/ 2147483647 w 273"/>
              <a:gd name="T85" fmla="*/ 2147483647 h 210"/>
              <a:gd name="T86" fmla="*/ 2147483647 w 273"/>
              <a:gd name="T87" fmla="*/ 2147483647 h 210"/>
              <a:gd name="T88" fmla="*/ 2147483647 w 273"/>
              <a:gd name="T89" fmla="*/ 2147483647 h 210"/>
              <a:gd name="T90" fmla="*/ 2147483647 w 273"/>
              <a:gd name="T91" fmla="*/ 2147483647 h 210"/>
              <a:gd name="T92" fmla="*/ 2147483647 w 273"/>
              <a:gd name="T93" fmla="*/ 2147483647 h 210"/>
              <a:gd name="T94" fmla="*/ 2147483647 w 273"/>
              <a:gd name="T95" fmla="*/ 2147483647 h 210"/>
              <a:gd name="T96" fmla="*/ 2147483647 w 273"/>
              <a:gd name="T97" fmla="*/ 2147483647 h 210"/>
              <a:gd name="T98" fmla="*/ 2147483647 w 273"/>
              <a:gd name="T99" fmla="*/ 2147483647 h 210"/>
              <a:gd name="T100" fmla="*/ 2147483647 w 273"/>
              <a:gd name="T101" fmla="*/ 2147483647 h 210"/>
              <a:gd name="T102" fmla="*/ 2147483647 w 273"/>
              <a:gd name="T103" fmla="*/ 2147483647 h 210"/>
              <a:gd name="T104" fmla="*/ 2147483647 w 273"/>
              <a:gd name="T105" fmla="*/ 2147483647 h 210"/>
              <a:gd name="T106" fmla="*/ 2147483647 w 273"/>
              <a:gd name="T107" fmla="*/ 2147483647 h 210"/>
              <a:gd name="T108" fmla="*/ 2147483647 w 273"/>
              <a:gd name="T109" fmla="*/ 2147483647 h 21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3" h="210">
                <a:moveTo>
                  <a:pt x="245" y="210"/>
                </a:moveTo>
                <a:lnTo>
                  <a:pt x="27" y="210"/>
                </a:lnTo>
                <a:lnTo>
                  <a:pt x="22" y="209"/>
                </a:lnTo>
                <a:lnTo>
                  <a:pt x="16" y="208"/>
                </a:lnTo>
                <a:lnTo>
                  <a:pt x="11" y="205"/>
                </a:lnTo>
                <a:lnTo>
                  <a:pt x="7" y="202"/>
                </a:lnTo>
                <a:lnTo>
                  <a:pt x="2" y="195"/>
                </a:lnTo>
                <a:lnTo>
                  <a:pt x="1" y="190"/>
                </a:lnTo>
                <a:lnTo>
                  <a:pt x="0" y="182"/>
                </a:lnTo>
                <a:lnTo>
                  <a:pt x="0" y="73"/>
                </a:lnTo>
                <a:lnTo>
                  <a:pt x="1" y="66"/>
                </a:lnTo>
                <a:lnTo>
                  <a:pt x="4" y="59"/>
                </a:lnTo>
                <a:lnTo>
                  <a:pt x="7" y="53"/>
                </a:lnTo>
                <a:lnTo>
                  <a:pt x="11" y="49"/>
                </a:lnTo>
                <a:lnTo>
                  <a:pt x="16" y="47"/>
                </a:lnTo>
                <a:lnTo>
                  <a:pt x="20" y="45"/>
                </a:lnTo>
                <a:lnTo>
                  <a:pt x="30" y="44"/>
                </a:lnTo>
                <a:lnTo>
                  <a:pt x="75" y="43"/>
                </a:lnTo>
                <a:lnTo>
                  <a:pt x="76" y="30"/>
                </a:lnTo>
                <a:lnTo>
                  <a:pt x="79" y="21"/>
                </a:lnTo>
                <a:lnTo>
                  <a:pt x="83" y="12"/>
                </a:lnTo>
                <a:lnTo>
                  <a:pt x="87" y="7"/>
                </a:lnTo>
                <a:lnTo>
                  <a:pt x="91" y="4"/>
                </a:lnTo>
                <a:lnTo>
                  <a:pt x="95" y="2"/>
                </a:lnTo>
                <a:lnTo>
                  <a:pt x="99" y="0"/>
                </a:lnTo>
                <a:lnTo>
                  <a:pt x="101" y="0"/>
                </a:lnTo>
                <a:lnTo>
                  <a:pt x="174" y="0"/>
                </a:lnTo>
                <a:lnTo>
                  <a:pt x="183" y="2"/>
                </a:lnTo>
                <a:lnTo>
                  <a:pt x="189" y="4"/>
                </a:lnTo>
                <a:lnTo>
                  <a:pt x="195" y="10"/>
                </a:lnTo>
                <a:lnTo>
                  <a:pt x="199" y="15"/>
                </a:lnTo>
                <a:lnTo>
                  <a:pt x="203" y="22"/>
                </a:lnTo>
                <a:lnTo>
                  <a:pt x="204" y="29"/>
                </a:lnTo>
                <a:lnTo>
                  <a:pt x="207" y="43"/>
                </a:lnTo>
                <a:lnTo>
                  <a:pt x="245" y="43"/>
                </a:lnTo>
                <a:lnTo>
                  <a:pt x="252" y="44"/>
                </a:lnTo>
                <a:lnTo>
                  <a:pt x="258" y="45"/>
                </a:lnTo>
                <a:lnTo>
                  <a:pt x="263" y="49"/>
                </a:lnTo>
                <a:lnTo>
                  <a:pt x="266" y="53"/>
                </a:lnTo>
                <a:lnTo>
                  <a:pt x="269" y="58"/>
                </a:lnTo>
                <a:lnTo>
                  <a:pt x="271" y="62"/>
                </a:lnTo>
                <a:lnTo>
                  <a:pt x="273" y="70"/>
                </a:lnTo>
                <a:lnTo>
                  <a:pt x="273" y="183"/>
                </a:lnTo>
                <a:lnTo>
                  <a:pt x="271" y="189"/>
                </a:lnTo>
                <a:lnTo>
                  <a:pt x="270" y="195"/>
                </a:lnTo>
                <a:lnTo>
                  <a:pt x="267" y="199"/>
                </a:lnTo>
                <a:lnTo>
                  <a:pt x="263" y="204"/>
                </a:lnTo>
                <a:lnTo>
                  <a:pt x="259" y="206"/>
                </a:lnTo>
                <a:lnTo>
                  <a:pt x="254" y="208"/>
                </a:lnTo>
                <a:lnTo>
                  <a:pt x="245" y="210"/>
                </a:lnTo>
                <a:close/>
                <a:moveTo>
                  <a:pt x="15" y="183"/>
                </a:moveTo>
                <a:lnTo>
                  <a:pt x="15" y="183"/>
                </a:lnTo>
                <a:lnTo>
                  <a:pt x="15" y="186"/>
                </a:lnTo>
                <a:lnTo>
                  <a:pt x="16" y="189"/>
                </a:lnTo>
                <a:lnTo>
                  <a:pt x="17" y="193"/>
                </a:lnTo>
                <a:lnTo>
                  <a:pt x="22" y="194"/>
                </a:lnTo>
                <a:lnTo>
                  <a:pt x="27" y="195"/>
                </a:lnTo>
                <a:lnTo>
                  <a:pt x="245" y="195"/>
                </a:lnTo>
                <a:lnTo>
                  <a:pt x="248" y="194"/>
                </a:lnTo>
                <a:lnTo>
                  <a:pt x="252" y="193"/>
                </a:lnTo>
                <a:lnTo>
                  <a:pt x="256" y="189"/>
                </a:lnTo>
                <a:lnTo>
                  <a:pt x="258" y="186"/>
                </a:lnTo>
                <a:lnTo>
                  <a:pt x="258" y="183"/>
                </a:lnTo>
                <a:lnTo>
                  <a:pt x="258" y="71"/>
                </a:lnTo>
                <a:lnTo>
                  <a:pt x="258" y="67"/>
                </a:lnTo>
                <a:lnTo>
                  <a:pt x="256" y="63"/>
                </a:lnTo>
                <a:lnTo>
                  <a:pt x="252" y="59"/>
                </a:lnTo>
                <a:lnTo>
                  <a:pt x="249" y="58"/>
                </a:lnTo>
                <a:lnTo>
                  <a:pt x="245" y="58"/>
                </a:lnTo>
                <a:lnTo>
                  <a:pt x="194" y="58"/>
                </a:lnTo>
                <a:lnTo>
                  <a:pt x="194" y="51"/>
                </a:lnTo>
                <a:lnTo>
                  <a:pt x="194" y="44"/>
                </a:lnTo>
                <a:lnTo>
                  <a:pt x="191" y="33"/>
                </a:lnTo>
                <a:lnTo>
                  <a:pt x="188" y="26"/>
                </a:lnTo>
                <a:lnTo>
                  <a:pt x="185" y="21"/>
                </a:lnTo>
                <a:lnTo>
                  <a:pt x="181" y="17"/>
                </a:lnTo>
                <a:lnTo>
                  <a:pt x="174" y="15"/>
                </a:lnTo>
                <a:lnTo>
                  <a:pt x="101" y="15"/>
                </a:lnTo>
                <a:lnTo>
                  <a:pt x="99" y="17"/>
                </a:lnTo>
                <a:lnTo>
                  <a:pt x="95" y="22"/>
                </a:lnTo>
                <a:lnTo>
                  <a:pt x="93" y="26"/>
                </a:lnTo>
                <a:lnTo>
                  <a:pt x="91" y="32"/>
                </a:lnTo>
                <a:lnTo>
                  <a:pt x="90" y="40"/>
                </a:lnTo>
                <a:lnTo>
                  <a:pt x="90" y="51"/>
                </a:lnTo>
                <a:lnTo>
                  <a:pt x="90" y="58"/>
                </a:lnTo>
                <a:lnTo>
                  <a:pt x="30" y="58"/>
                </a:lnTo>
                <a:lnTo>
                  <a:pt x="27" y="59"/>
                </a:lnTo>
                <a:lnTo>
                  <a:pt x="22" y="60"/>
                </a:lnTo>
                <a:lnTo>
                  <a:pt x="19" y="62"/>
                </a:lnTo>
                <a:lnTo>
                  <a:pt x="16" y="64"/>
                </a:lnTo>
                <a:lnTo>
                  <a:pt x="15" y="68"/>
                </a:lnTo>
                <a:lnTo>
                  <a:pt x="15" y="73"/>
                </a:lnTo>
                <a:lnTo>
                  <a:pt x="15" y="1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4" name="Freeform 27"/>
          <p:cNvSpPr>
            <a:spLocks noEditPoints="1"/>
          </p:cNvSpPr>
          <p:nvPr/>
        </p:nvSpPr>
        <p:spPr bwMode="auto">
          <a:xfrm>
            <a:off x="5572125" y="1273175"/>
            <a:ext cx="65088" cy="65088"/>
          </a:xfrm>
          <a:custGeom>
            <a:avLst/>
            <a:gdLst>
              <a:gd name="T0" fmla="*/ 2147483647 w 119"/>
              <a:gd name="T1" fmla="*/ 2147483647 h 119"/>
              <a:gd name="T2" fmla="*/ 2147483647 w 119"/>
              <a:gd name="T3" fmla="*/ 2147483647 h 119"/>
              <a:gd name="T4" fmla="*/ 2147483647 w 119"/>
              <a:gd name="T5" fmla="*/ 2147483647 h 119"/>
              <a:gd name="T6" fmla="*/ 2147483647 w 119"/>
              <a:gd name="T7" fmla="*/ 2147483647 h 119"/>
              <a:gd name="T8" fmla="*/ 0 w 119"/>
              <a:gd name="T9" fmla="*/ 2147483647 h 119"/>
              <a:gd name="T10" fmla="*/ 2147483647 w 119"/>
              <a:gd name="T11" fmla="*/ 2147483647 h 119"/>
              <a:gd name="T12" fmla="*/ 2147483647 w 119"/>
              <a:gd name="T13" fmla="*/ 2147483647 h 119"/>
              <a:gd name="T14" fmla="*/ 2147483647 w 119"/>
              <a:gd name="T15" fmla="*/ 2147483647 h 119"/>
              <a:gd name="T16" fmla="*/ 2147483647 w 119"/>
              <a:gd name="T17" fmla="*/ 2147483647 h 119"/>
              <a:gd name="T18" fmla="*/ 2147483647 w 119"/>
              <a:gd name="T19" fmla="*/ 0 h 119"/>
              <a:gd name="T20" fmla="*/ 2147483647 w 119"/>
              <a:gd name="T21" fmla="*/ 2147483647 h 119"/>
              <a:gd name="T22" fmla="*/ 2147483647 w 119"/>
              <a:gd name="T23" fmla="*/ 2147483647 h 119"/>
              <a:gd name="T24" fmla="*/ 2147483647 w 119"/>
              <a:gd name="T25" fmla="*/ 2147483647 h 119"/>
              <a:gd name="T26" fmla="*/ 2147483647 w 119"/>
              <a:gd name="T27" fmla="*/ 2147483647 h 119"/>
              <a:gd name="T28" fmla="*/ 2147483647 w 119"/>
              <a:gd name="T29" fmla="*/ 2147483647 h 119"/>
              <a:gd name="T30" fmla="*/ 2147483647 w 119"/>
              <a:gd name="T31" fmla="*/ 2147483647 h 119"/>
              <a:gd name="T32" fmla="*/ 2147483647 w 119"/>
              <a:gd name="T33" fmla="*/ 2147483647 h 119"/>
              <a:gd name="T34" fmla="*/ 2147483647 w 119"/>
              <a:gd name="T35" fmla="*/ 2147483647 h 119"/>
              <a:gd name="T36" fmla="*/ 2147483647 w 119"/>
              <a:gd name="T37" fmla="*/ 2147483647 h 119"/>
              <a:gd name="T38" fmla="*/ 2147483647 w 119"/>
              <a:gd name="T39" fmla="*/ 2147483647 h 119"/>
              <a:gd name="T40" fmla="*/ 2147483647 w 119"/>
              <a:gd name="T41" fmla="*/ 2147483647 h 119"/>
              <a:gd name="T42" fmla="*/ 2147483647 w 119"/>
              <a:gd name="T43" fmla="*/ 2147483647 h 119"/>
              <a:gd name="T44" fmla="*/ 2147483647 w 119"/>
              <a:gd name="T45" fmla="*/ 2147483647 h 119"/>
              <a:gd name="T46" fmla="*/ 2147483647 w 119"/>
              <a:gd name="T47" fmla="*/ 2147483647 h 119"/>
              <a:gd name="T48" fmla="*/ 2147483647 w 119"/>
              <a:gd name="T49" fmla="*/ 2147483647 h 119"/>
              <a:gd name="T50" fmla="*/ 2147483647 w 119"/>
              <a:gd name="T51" fmla="*/ 2147483647 h 119"/>
              <a:gd name="T52" fmla="*/ 2147483647 w 119"/>
              <a:gd name="T53" fmla="*/ 2147483647 h 119"/>
              <a:gd name="T54" fmla="*/ 2147483647 w 119"/>
              <a:gd name="T55" fmla="*/ 2147483647 h 119"/>
              <a:gd name="T56" fmla="*/ 2147483647 w 119"/>
              <a:gd name="T57" fmla="*/ 2147483647 h 119"/>
              <a:gd name="T58" fmla="*/ 2147483647 w 119"/>
              <a:gd name="T59" fmla="*/ 2147483647 h 119"/>
              <a:gd name="T60" fmla="*/ 2147483647 w 119"/>
              <a:gd name="T61" fmla="*/ 2147483647 h 119"/>
              <a:gd name="T62" fmla="*/ 2147483647 w 119"/>
              <a:gd name="T63" fmla="*/ 2147483647 h 119"/>
              <a:gd name="T64" fmla="*/ 2147483647 w 119"/>
              <a:gd name="T65" fmla="*/ 2147483647 h 119"/>
              <a:gd name="T66" fmla="*/ 2147483647 w 119"/>
              <a:gd name="T67" fmla="*/ 2147483647 h 119"/>
              <a:gd name="T68" fmla="*/ 2147483647 w 119"/>
              <a:gd name="T69" fmla="*/ 2147483647 h 119"/>
              <a:gd name="T70" fmla="*/ 2147483647 w 119"/>
              <a:gd name="T71" fmla="*/ 2147483647 h 119"/>
              <a:gd name="T72" fmla="*/ 2147483647 w 119"/>
              <a:gd name="T73" fmla="*/ 2147483647 h 119"/>
              <a:gd name="T74" fmla="*/ 2147483647 w 119"/>
              <a:gd name="T75" fmla="*/ 2147483647 h 11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1" y="48"/>
                </a:lnTo>
                <a:lnTo>
                  <a:pt x="4" y="37"/>
                </a:lnTo>
                <a:lnTo>
                  <a:pt x="10" y="26"/>
                </a:lnTo>
                <a:lnTo>
                  <a:pt x="18" y="18"/>
                </a:lnTo>
                <a:lnTo>
                  <a:pt x="26" y="11"/>
                </a:lnTo>
                <a:lnTo>
                  <a:pt x="36" y="6"/>
                </a:lnTo>
                <a:lnTo>
                  <a:pt x="48" y="2"/>
                </a:lnTo>
                <a:lnTo>
                  <a:pt x="59" y="0"/>
                </a:lnTo>
                <a:lnTo>
                  <a:pt x="71" y="2"/>
                </a:lnTo>
                <a:lnTo>
                  <a:pt x="82" y="6"/>
                </a:lnTo>
                <a:lnTo>
                  <a:pt x="93" y="11"/>
                </a:lnTo>
                <a:lnTo>
                  <a:pt x="101" y="18"/>
                </a:lnTo>
                <a:lnTo>
                  <a:pt x="108" y="26"/>
                </a:lnTo>
                <a:lnTo>
                  <a:pt x="113" y="37"/>
                </a:lnTo>
                <a:lnTo>
                  <a:pt x="118" y="48"/>
                </a:lnTo>
                <a:lnTo>
                  <a:pt x="119" y="60"/>
                </a:lnTo>
                <a:lnTo>
                  <a:pt x="118" y="71"/>
                </a:lnTo>
                <a:lnTo>
                  <a:pt x="113" y="82"/>
                </a:lnTo>
                <a:lnTo>
                  <a:pt x="108" y="93"/>
                </a:lnTo>
                <a:lnTo>
                  <a:pt x="101" y="101"/>
                </a:lnTo>
                <a:lnTo>
                  <a:pt x="93" y="109"/>
                </a:lnTo>
                <a:lnTo>
                  <a:pt x="82" y="115"/>
                </a:lnTo>
                <a:lnTo>
                  <a:pt x="71" y="118"/>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7" y="69"/>
                </a:lnTo>
                <a:lnTo>
                  <a:pt x="19" y="77"/>
                </a:lnTo>
                <a:lnTo>
                  <a:pt x="23" y="84"/>
                </a:lnTo>
                <a:lnTo>
                  <a:pt x="29" y="90"/>
                </a:lnTo>
                <a:lnTo>
                  <a:pt x="34" y="96"/>
                </a:lnTo>
                <a:lnTo>
                  <a:pt x="42" y="100"/>
                </a:lnTo>
                <a:lnTo>
                  <a:pt x="51" y="103"/>
                </a:lnTo>
                <a:lnTo>
                  <a:pt x="59" y="104"/>
                </a:lnTo>
                <a:lnTo>
                  <a:pt x="68" y="103"/>
                </a:lnTo>
                <a:lnTo>
                  <a:pt x="77" y="100"/>
                </a:lnTo>
                <a:lnTo>
                  <a:pt x="83" y="96"/>
                </a:lnTo>
                <a:lnTo>
                  <a:pt x="90" y="90"/>
                </a:lnTo>
                <a:lnTo>
                  <a:pt x="96" y="84"/>
                </a:lnTo>
                <a:lnTo>
                  <a:pt x="100" y="77"/>
                </a:lnTo>
                <a:lnTo>
                  <a:pt x="102" y="69"/>
                </a:lnTo>
                <a:lnTo>
                  <a:pt x="102" y="60"/>
                </a:lnTo>
                <a:lnTo>
                  <a:pt x="102" y="51"/>
                </a:lnTo>
                <a:lnTo>
                  <a:pt x="100" y="43"/>
                </a:lnTo>
                <a:lnTo>
                  <a:pt x="96" y="36"/>
                </a:lnTo>
                <a:lnTo>
                  <a:pt x="90" y="29"/>
                </a:lnTo>
                <a:lnTo>
                  <a:pt x="83" y="24"/>
                </a:lnTo>
                <a:lnTo>
                  <a:pt x="77" y="19"/>
                </a:lnTo>
                <a:lnTo>
                  <a:pt x="68" y="17"/>
                </a:lnTo>
                <a:lnTo>
                  <a:pt x="59"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5" name="Freeform 28"/>
          <p:cNvSpPr>
            <a:spLocks/>
          </p:cNvSpPr>
          <p:nvPr/>
        </p:nvSpPr>
        <p:spPr bwMode="auto">
          <a:xfrm>
            <a:off x="5646738" y="1281113"/>
            <a:ext cx="12700" cy="12700"/>
          </a:xfrm>
          <a:custGeom>
            <a:avLst/>
            <a:gdLst>
              <a:gd name="T0" fmla="*/ 2147483647 w 23"/>
              <a:gd name="T1" fmla="*/ 2147483647 h 23"/>
              <a:gd name="T2" fmla="*/ 2147483647 w 23"/>
              <a:gd name="T3" fmla="*/ 2147483647 h 23"/>
              <a:gd name="T4" fmla="*/ 2147483647 w 23"/>
              <a:gd name="T5" fmla="*/ 2147483647 h 23"/>
              <a:gd name="T6" fmla="*/ 2147483647 w 23"/>
              <a:gd name="T7" fmla="*/ 2147483647 h 23"/>
              <a:gd name="T8" fmla="*/ 2147483647 w 23"/>
              <a:gd name="T9" fmla="*/ 2147483647 h 23"/>
              <a:gd name="T10" fmla="*/ 0 w 23"/>
              <a:gd name="T11" fmla="*/ 2147483647 h 23"/>
              <a:gd name="T12" fmla="*/ 0 w 23"/>
              <a:gd name="T13" fmla="*/ 2147483647 h 23"/>
              <a:gd name="T14" fmla="*/ 2147483647 w 23"/>
              <a:gd name="T15" fmla="*/ 2147483647 h 23"/>
              <a:gd name="T16" fmla="*/ 2147483647 w 23"/>
              <a:gd name="T17" fmla="*/ 2147483647 h 23"/>
              <a:gd name="T18" fmla="*/ 2147483647 w 23"/>
              <a:gd name="T19" fmla="*/ 2147483647 h 23"/>
              <a:gd name="T20" fmla="*/ 2147483647 w 23"/>
              <a:gd name="T21" fmla="*/ 0 h 23"/>
              <a:gd name="T22" fmla="*/ 2147483647 w 23"/>
              <a:gd name="T23" fmla="*/ 0 h 23"/>
              <a:gd name="T24" fmla="*/ 2147483647 w 23"/>
              <a:gd name="T25" fmla="*/ 2147483647 h 23"/>
              <a:gd name="T26" fmla="*/ 2147483647 w 23"/>
              <a:gd name="T27" fmla="*/ 2147483647 h 23"/>
              <a:gd name="T28" fmla="*/ 2147483647 w 23"/>
              <a:gd name="T29" fmla="*/ 2147483647 h 23"/>
              <a:gd name="T30" fmla="*/ 2147483647 w 23"/>
              <a:gd name="T31" fmla="*/ 2147483647 h 23"/>
              <a:gd name="T32" fmla="*/ 2147483647 w 23"/>
              <a:gd name="T33" fmla="*/ 2147483647 h 23"/>
              <a:gd name="T34" fmla="*/ 2147483647 w 23"/>
              <a:gd name="T35" fmla="*/ 2147483647 h 23"/>
              <a:gd name="T36" fmla="*/ 2147483647 w 23"/>
              <a:gd name="T37" fmla="*/ 2147483647 h 23"/>
              <a:gd name="T38" fmla="*/ 2147483647 w 23"/>
              <a:gd name="T39" fmla="*/ 2147483647 h 23"/>
              <a:gd name="T40" fmla="*/ 2147483647 w 23"/>
              <a:gd name="T41" fmla="*/ 2147483647 h 23"/>
              <a:gd name="T42" fmla="*/ 2147483647 w 23"/>
              <a:gd name="T43" fmla="*/ 2147483647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 h="23">
                <a:moveTo>
                  <a:pt x="12" y="23"/>
                </a:moveTo>
                <a:lnTo>
                  <a:pt x="12" y="23"/>
                </a:lnTo>
                <a:lnTo>
                  <a:pt x="6" y="21"/>
                </a:lnTo>
                <a:lnTo>
                  <a:pt x="2" y="20"/>
                </a:lnTo>
                <a:lnTo>
                  <a:pt x="1" y="16"/>
                </a:lnTo>
                <a:lnTo>
                  <a:pt x="0" y="11"/>
                </a:lnTo>
                <a:lnTo>
                  <a:pt x="1" y="6"/>
                </a:lnTo>
                <a:lnTo>
                  <a:pt x="2" y="2"/>
                </a:lnTo>
                <a:lnTo>
                  <a:pt x="6" y="1"/>
                </a:lnTo>
                <a:lnTo>
                  <a:pt x="12" y="0"/>
                </a:lnTo>
                <a:lnTo>
                  <a:pt x="16" y="1"/>
                </a:lnTo>
                <a:lnTo>
                  <a:pt x="20" y="2"/>
                </a:lnTo>
                <a:lnTo>
                  <a:pt x="21" y="6"/>
                </a:lnTo>
                <a:lnTo>
                  <a:pt x="23" y="11"/>
                </a:lnTo>
                <a:lnTo>
                  <a:pt x="21" y="16"/>
                </a:lnTo>
                <a:lnTo>
                  <a:pt x="20" y="20"/>
                </a:lnTo>
                <a:lnTo>
                  <a:pt x="16" y="21"/>
                </a:lnTo>
                <a:lnTo>
                  <a:pt x="12" y="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6" name="Freeform 29"/>
          <p:cNvSpPr>
            <a:spLocks/>
          </p:cNvSpPr>
          <p:nvPr/>
        </p:nvSpPr>
        <p:spPr bwMode="auto">
          <a:xfrm>
            <a:off x="5554663" y="4157663"/>
            <a:ext cx="104775" cy="146050"/>
          </a:xfrm>
          <a:custGeom>
            <a:avLst/>
            <a:gdLst>
              <a:gd name="T0" fmla="*/ 2147483647 w 194"/>
              <a:gd name="T1" fmla="*/ 2147483647 h 270"/>
              <a:gd name="T2" fmla="*/ 2147483647 w 194"/>
              <a:gd name="T3" fmla="*/ 2147483647 h 270"/>
              <a:gd name="T4" fmla="*/ 2147483647 w 194"/>
              <a:gd name="T5" fmla="*/ 2147483647 h 270"/>
              <a:gd name="T6" fmla="*/ 2147483647 w 194"/>
              <a:gd name="T7" fmla="*/ 2147483647 h 270"/>
              <a:gd name="T8" fmla="*/ 2147483647 w 194"/>
              <a:gd name="T9" fmla="*/ 2147483647 h 270"/>
              <a:gd name="T10" fmla="*/ 0 w 194"/>
              <a:gd name="T11" fmla="*/ 2147483647 h 270"/>
              <a:gd name="T12" fmla="*/ 0 w 194"/>
              <a:gd name="T13" fmla="*/ 2147483647 h 270"/>
              <a:gd name="T14" fmla="*/ 2147483647 w 194"/>
              <a:gd name="T15" fmla="*/ 2147483647 h 270"/>
              <a:gd name="T16" fmla="*/ 2147483647 w 194"/>
              <a:gd name="T17" fmla="*/ 2147483647 h 270"/>
              <a:gd name="T18" fmla="*/ 2147483647 w 194"/>
              <a:gd name="T19" fmla="*/ 2147483647 h 270"/>
              <a:gd name="T20" fmla="*/ 2147483647 w 194"/>
              <a:gd name="T21" fmla="*/ 2147483647 h 270"/>
              <a:gd name="T22" fmla="*/ 2147483647 w 194"/>
              <a:gd name="T23" fmla="*/ 2147483647 h 270"/>
              <a:gd name="T24" fmla="*/ 2147483647 w 194"/>
              <a:gd name="T25" fmla="*/ 2147483647 h 270"/>
              <a:gd name="T26" fmla="*/ 2147483647 w 194"/>
              <a:gd name="T27" fmla="*/ 2147483647 h 270"/>
              <a:gd name="T28" fmla="*/ 2147483647 w 194"/>
              <a:gd name="T29" fmla="*/ 2147483647 h 270"/>
              <a:gd name="T30" fmla="*/ 2147483647 w 194"/>
              <a:gd name="T31" fmla="*/ 2147483647 h 270"/>
              <a:gd name="T32" fmla="*/ 2147483647 w 194"/>
              <a:gd name="T33" fmla="*/ 2147483647 h 270"/>
              <a:gd name="T34" fmla="*/ 2147483647 w 194"/>
              <a:gd name="T35" fmla="*/ 2147483647 h 270"/>
              <a:gd name="T36" fmla="*/ 2147483647 w 194"/>
              <a:gd name="T37" fmla="*/ 2147483647 h 270"/>
              <a:gd name="T38" fmla="*/ 2147483647 w 194"/>
              <a:gd name="T39" fmla="*/ 2147483647 h 270"/>
              <a:gd name="T40" fmla="*/ 2147483647 w 194"/>
              <a:gd name="T41" fmla="*/ 2147483647 h 270"/>
              <a:gd name="T42" fmla="*/ 2147483647 w 194"/>
              <a:gd name="T43" fmla="*/ 2147483647 h 270"/>
              <a:gd name="T44" fmla="*/ 2147483647 w 194"/>
              <a:gd name="T45" fmla="*/ 2147483647 h 270"/>
              <a:gd name="T46" fmla="*/ 2147483647 w 194"/>
              <a:gd name="T47" fmla="*/ 2147483647 h 270"/>
              <a:gd name="T48" fmla="*/ 2147483647 w 194"/>
              <a:gd name="T49" fmla="*/ 2147483647 h 270"/>
              <a:gd name="T50" fmla="*/ 2147483647 w 194"/>
              <a:gd name="T51" fmla="*/ 2147483647 h 270"/>
              <a:gd name="T52" fmla="*/ 2147483647 w 194"/>
              <a:gd name="T53" fmla="*/ 2147483647 h 270"/>
              <a:gd name="T54" fmla="*/ 2147483647 w 194"/>
              <a:gd name="T55" fmla="*/ 2147483647 h 270"/>
              <a:gd name="T56" fmla="*/ 2147483647 w 194"/>
              <a:gd name="T57" fmla="*/ 2147483647 h 270"/>
              <a:gd name="T58" fmla="*/ 2147483647 w 194"/>
              <a:gd name="T59" fmla="*/ 2147483647 h 270"/>
              <a:gd name="T60" fmla="*/ 2147483647 w 194"/>
              <a:gd name="T61" fmla="*/ 2147483647 h 270"/>
              <a:gd name="T62" fmla="*/ 2147483647 w 194"/>
              <a:gd name="T63" fmla="*/ 2147483647 h 270"/>
              <a:gd name="T64" fmla="*/ 2147483647 w 194"/>
              <a:gd name="T65" fmla="*/ 2147483647 h 270"/>
              <a:gd name="T66" fmla="*/ 2147483647 w 194"/>
              <a:gd name="T67" fmla="*/ 2147483647 h 270"/>
              <a:gd name="T68" fmla="*/ 2147483647 w 194"/>
              <a:gd name="T69" fmla="*/ 2147483647 h 270"/>
              <a:gd name="T70" fmla="*/ 2147483647 w 194"/>
              <a:gd name="T71" fmla="*/ 0 h 270"/>
              <a:gd name="T72" fmla="*/ 2147483647 w 194"/>
              <a:gd name="T73" fmla="*/ 2147483647 h 270"/>
              <a:gd name="T74" fmla="*/ 2147483647 w 194"/>
              <a:gd name="T75" fmla="*/ 2147483647 h 270"/>
              <a:gd name="T76" fmla="*/ 2147483647 w 194"/>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94" h="270">
                <a:moveTo>
                  <a:pt x="76" y="194"/>
                </a:moveTo>
                <a:lnTo>
                  <a:pt x="76" y="194"/>
                </a:lnTo>
                <a:lnTo>
                  <a:pt x="63" y="191"/>
                </a:lnTo>
                <a:lnTo>
                  <a:pt x="50" y="191"/>
                </a:lnTo>
                <a:lnTo>
                  <a:pt x="35" y="194"/>
                </a:lnTo>
                <a:lnTo>
                  <a:pt x="27" y="196"/>
                </a:lnTo>
                <a:lnTo>
                  <a:pt x="20" y="199"/>
                </a:lnTo>
                <a:lnTo>
                  <a:pt x="15" y="204"/>
                </a:lnTo>
                <a:lnTo>
                  <a:pt x="8" y="210"/>
                </a:lnTo>
                <a:lnTo>
                  <a:pt x="4" y="218"/>
                </a:lnTo>
                <a:lnTo>
                  <a:pt x="1" y="228"/>
                </a:lnTo>
                <a:lnTo>
                  <a:pt x="0" y="239"/>
                </a:lnTo>
                <a:lnTo>
                  <a:pt x="0" y="252"/>
                </a:lnTo>
                <a:lnTo>
                  <a:pt x="2" y="254"/>
                </a:lnTo>
                <a:lnTo>
                  <a:pt x="9" y="259"/>
                </a:lnTo>
                <a:lnTo>
                  <a:pt x="20" y="265"/>
                </a:lnTo>
                <a:lnTo>
                  <a:pt x="26" y="267"/>
                </a:lnTo>
                <a:lnTo>
                  <a:pt x="32" y="269"/>
                </a:lnTo>
                <a:lnTo>
                  <a:pt x="41" y="270"/>
                </a:lnTo>
                <a:lnTo>
                  <a:pt x="48" y="269"/>
                </a:lnTo>
                <a:lnTo>
                  <a:pt x="56" y="266"/>
                </a:lnTo>
                <a:lnTo>
                  <a:pt x="64" y="262"/>
                </a:lnTo>
                <a:lnTo>
                  <a:pt x="73" y="255"/>
                </a:lnTo>
                <a:lnTo>
                  <a:pt x="82" y="247"/>
                </a:lnTo>
                <a:lnTo>
                  <a:pt x="90" y="234"/>
                </a:lnTo>
                <a:lnTo>
                  <a:pt x="99" y="219"/>
                </a:lnTo>
                <a:lnTo>
                  <a:pt x="98" y="87"/>
                </a:lnTo>
                <a:lnTo>
                  <a:pt x="112" y="94"/>
                </a:lnTo>
                <a:lnTo>
                  <a:pt x="124" y="101"/>
                </a:lnTo>
                <a:lnTo>
                  <a:pt x="138" y="112"/>
                </a:lnTo>
                <a:lnTo>
                  <a:pt x="143" y="117"/>
                </a:lnTo>
                <a:lnTo>
                  <a:pt x="149" y="124"/>
                </a:lnTo>
                <a:lnTo>
                  <a:pt x="153" y="131"/>
                </a:lnTo>
                <a:lnTo>
                  <a:pt x="155" y="139"/>
                </a:lnTo>
                <a:lnTo>
                  <a:pt x="155" y="147"/>
                </a:lnTo>
                <a:lnTo>
                  <a:pt x="154" y="157"/>
                </a:lnTo>
                <a:lnTo>
                  <a:pt x="150" y="166"/>
                </a:lnTo>
                <a:lnTo>
                  <a:pt x="143" y="176"/>
                </a:lnTo>
                <a:lnTo>
                  <a:pt x="144" y="180"/>
                </a:lnTo>
                <a:lnTo>
                  <a:pt x="146" y="183"/>
                </a:lnTo>
                <a:lnTo>
                  <a:pt x="149" y="185"/>
                </a:lnTo>
                <a:lnTo>
                  <a:pt x="151" y="188"/>
                </a:lnTo>
                <a:lnTo>
                  <a:pt x="155" y="188"/>
                </a:lnTo>
                <a:lnTo>
                  <a:pt x="161" y="187"/>
                </a:lnTo>
                <a:lnTo>
                  <a:pt x="166" y="181"/>
                </a:lnTo>
                <a:lnTo>
                  <a:pt x="174" y="173"/>
                </a:lnTo>
                <a:lnTo>
                  <a:pt x="184" y="161"/>
                </a:lnTo>
                <a:lnTo>
                  <a:pt x="188" y="154"/>
                </a:lnTo>
                <a:lnTo>
                  <a:pt x="191" y="146"/>
                </a:lnTo>
                <a:lnTo>
                  <a:pt x="194" y="136"/>
                </a:lnTo>
                <a:lnTo>
                  <a:pt x="194" y="127"/>
                </a:lnTo>
                <a:lnTo>
                  <a:pt x="194" y="117"/>
                </a:lnTo>
                <a:lnTo>
                  <a:pt x="191" y="106"/>
                </a:lnTo>
                <a:lnTo>
                  <a:pt x="187" y="95"/>
                </a:lnTo>
                <a:lnTo>
                  <a:pt x="179" y="84"/>
                </a:lnTo>
                <a:lnTo>
                  <a:pt x="169" y="73"/>
                </a:lnTo>
                <a:lnTo>
                  <a:pt x="155" y="61"/>
                </a:lnTo>
                <a:lnTo>
                  <a:pt x="139" y="49"/>
                </a:lnTo>
                <a:lnTo>
                  <a:pt x="118" y="37"/>
                </a:lnTo>
                <a:lnTo>
                  <a:pt x="112" y="30"/>
                </a:lnTo>
                <a:lnTo>
                  <a:pt x="106" y="22"/>
                </a:lnTo>
                <a:lnTo>
                  <a:pt x="101" y="11"/>
                </a:lnTo>
                <a:lnTo>
                  <a:pt x="97" y="4"/>
                </a:lnTo>
                <a:lnTo>
                  <a:pt x="94" y="1"/>
                </a:lnTo>
                <a:lnTo>
                  <a:pt x="90" y="0"/>
                </a:lnTo>
                <a:lnTo>
                  <a:pt x="86" y="0"/>
                </a:lnTo>
                <a:lnTo>
                  <a:pt x="83" y="3"/>
                </a:lnTo>
                <a:lnTo>
                  <a:pt x="80" y="7"/>
                </a:lnTo>
                <a:lnTo>
                  <a:pt x="79" y="12"/>
                </a:lnTo>
                <a:lnTo>
                  <a:pt x="78" y="19"/>
                </a:lnTo>
                <a:lnTo>
                  <a:pt x="76" y="19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7" name="Freeform 30"/>
          <p:cNvSpPr>
            <a:spLocks noEditPoints="1"/>
          </p:cNvSpPr>
          <p:nvPr/>
        </p:nvSpPr>
        <p:spPr bwMode="auto">
          <a:xfrm>
            <a:off x="4970463" y="1206500"/>
            <a:ext cx="87312" cy="146050"/>
          </a:xfrm>
          <a:custGeom>
            <a:avLst/>
            <a:gdLst>
              <a:gd name="T0" fmla="*/ 2147483647 w 161"/>
              <a:gd name="T1" fmla="*/ 0 h 273"/>
              <a:gd name="T2" fmla="*/ 2147483647 w 161"/>
              <a:gd name="T3" fmla="*/ 2147483647 h 273"/>
              <a:gd name="T4" fmla="*/ 2147483647 w 161"/>
              <a:gd name="T5" fmla="*/ 2147483647 h 273"/>
              <a:gd name="T6" fmla="*/ 2147483647 w 161"/>
              <a:gd name="T7" fmla="*/ 2147483647 h 273"/>
              <a:gd name="T8" fmla="*/ 0 w 161"/>
              <a:gd name="T9" fmla="*/ 2147483647 h 273"/>
              <a:gd name="T10" fmla="*/ 0 w 161"/>
              <a:gd name="T11" fmla="*/ 2147483647 h 273"/>
              <a:gd name="T12" fmla="*/ 0 w 161"/>
              <a:gd name="T13" fmla="*/ 2147483647 h 273"/>
              <a:gd name="T14" fmla="*/ 2147483647 w 161"/>
              <a:gd name="T15" fmla="*/ 2147483647 h 273"/>
              <a:gd name="T16" fmla="*/ 2147483647 w 161"/>
              <a:gd name="T17" fmla="*/ 2147483647 h 273"/>
              <a:gd name="T18" fmla="*/ 2147483647 w 161"/>
              <a:gd name="T19" fmla="*/ 2147483647 h 273"/>
              <a:gd name="T20" fmla="*/ 2147483647 w 161"/>
              <a:gd name="T21" fmla="*/ 2147483647 h 273"/>
              <a:gd name="T22" fmla="*/ 2147483647 w 161"/>
              <a:gd name="T23" fmla="*/ 2147483647 h 273"/>
              <a:gd name="T24" fmla="*/ 2147483647 w 161"/>
              <a:gd name="T25" fmla="*/ 2147483647 h 273"/>
              <a:gd name="T26" fmla="*/ 2147483647 w 161"/>
              <a:gd name="T27" fmla="*/ 2147483647 h 273"/>
              <a:gd name="T28" fmla="*/ 2147483647 w 161"/>
              <a:gd name="T29" fmla="*/ 2147483647 h 273"/>
              <a:gd name="T30" fmla="*/ 2147483647 w 161"/>
              <a:gd name="T31" fmla="*/ 2147483647 h 273"/>
              <a:gd name="T32" fmla="*/ 2147483647 w 161"/>
              <a:gd name="T33" fmla="*/ 2147483647 h 273"/>
              <a:gd name="T34" fmla="*/ 2147483647 w 161"/>
              <a:gd name="T35" fmla="*/ 2147483647 h 273"/>
              <a:gd name="T36" fmla="*/ 2147483647 w 161"/>
              <a:gd name="T37" fmla="*/ 2147483647 h 273"/>
              <a:gd name="T38" fmla="*/ 2147483647 w 161"/>
              <a:gd name="T39" fmla="*/ 2147483647 h 273"/>
              <a:gd name="T40" fmla="*/ 2147483647 w 161"/>
              <a:gd name="T41" fmla="*/ 0 h 273"/>
              <a:gd name="T42" fmla="*/ 2147483647 w 161"/>
              <a:gd name="T43" fmla="*/ 2147483647 h 273"/>
              <a:gd name="T44" fmla="*/ 2147483647 w 161"/>
              <a:gd name="T45" fmla="*/ 2147483647 h 273"/>
              <a:gd name="T46" fmla="*/ 2147483647 w 161"/>
              <a:gd name="T47" fmla="*/ 2147483647 h 273"/>
              <a:gd name="T48" fmla="*/ 2147483647 w 161"/>
              <a:gd name="T49" fmla="*/ 2147483647 h 273"/>
              <a:gd name="T50" fmla="*/ 2147483647 w 161"/>
              <a:gd name="T51" fmla="*/ 2147483647 h 273"/>
              <a:gd name="T52" fmla="*/ 2147483647 w 161"/>
              <a:gd name="T53" fmla="*/ 2147483647 h 273"/>
              <a:gd name="T54" fmla="*/ 2147483647 w 161"/>
              <a:gd name="T55" fmla="*/ 2147483647 h 273"/>
              <a:gd name="T56" fmla="*/ 2147483647 w 161"/>
              <a:gd name="T57" fmla="*/ 2147483647 h 273"/>
              <a:gd name="T58" fmla="*/ 2147483647 w 161"/>
              <a:gd name="T59" fmla="*/ 2147483647 h 273"/>
              <a:gd name="T60" fmla="*/ 2147483647 w 161"/>
              <a:gd name="T61" fmla="*/ 2147483647 h 273"/>
              <a:gd name="T62" fmla="*/ 2147483647 w 161"/>
              <a:gd name="T63" fmla="*/ 2147483647 h 273"/>
              <a:gd name="T64" fmla="*/ 2147483647 w 161"/>
              <a:gd name="T65" fmla="*/ 2147483647 h 273"/>
              <a:gd name="T66" fmla="*/ 2147483647 w 161"/>
              <a:gd name="T67" fmla="*/ 2147483647 h 273"/>
              <a:gd name="T68" fmla="*/ 2147483647 w 161"/>
              <a:gd name="T69" fmla="*/ 2147483647 h 2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1" h="273">
                <a:moveTo>
                  <a:pt x="125" y="0"/>
                </a:moveTo>
                <a:lnTo>
                  <a:pt x="37" y="0"/>
                </a:lnTo>
                <a:lnTo>
                  <a:pt x="29" y="2"/>
                </a:lnTo>
                <a:lnTo>
                  <a:pt x="22" y="3"/>
                </a:lnTo>
                <a:lnTo>
                  <a:pt x="17" y="7"/>
                </a:lnTo>
                <a:lnTo>
                  <a:pt x="11" y="11"/>
                </a:lnTo>
                <a:lnTo>
                  <a:pt x="6" y="17"/>
                </a:lnTo>
                <a:lnTo>
                  <a:pt x="3" y="24"/>
                </a:lnTo>
                <a:lnTo>
                  <a:pt x="0" y="30"/>
                </a:lnTo>
                <a:lnTo>
                  <a:pt x="0" y="37"/>
                </a:lnTo>
                <a:lnTo>
                  <a:pt x="0" y="236"/>
                </a:lnTo>
                <a:lnTo>
                  <a:pt x="0" y="245"/>
                </a:lnTo>
                <a:lnTo>
                  <a:pt x="3" y="252"/>
                </a:lnTo>
                <a:lnTo>
                  <a:pt x="6" y="257"/>
                </a:lnTo>
                <a:lnTo>
                  <a:pt x="11" y="262"/>
                </a:lnTo>
                <a:lnTo>
                  <a:pt x="17" y="267"/>
                </a:lnTo>
                <a:lnTo>
                  <a:pt x="22" y="271"/>
                </a:lnTo>
                <a:lnTo>
                  <a:pt x="29" y="272"/>
                </a:lnTo>
                <a:lnTo>
                  <a:pt x="37" y="273"/>
                </a:lnTo>
                <a:lnTo>
                  <a:pt x="125" y="273"/>
                </a:lnTo>
                <a:lnTo>
                  <a:pt x="133" y="272"/>
                </a:lnTo>
                <a:lnTo>
                  <a:pt x="140" y="271"/>
                </a:lnTo>
                <a:lnTo>
                  <a:pt x="145" y="267"/>
                </a:lnTo>
                <a:lnTo>
                  <a:pt x="151" y="262"/>
                </a:lnTo>
                <a:lnTo>
                  <a:pt x="156" y="257"/>
                </a:lnTo>
                <a:lnTo>
                  <a:pt x="159" y="252"/>
                </a:lnTo>
                <a:lnTo>
                  <a:pt x="161" y="245"/>
                </a:lnTo>
                <a:lnTo>
                  <a:pt x="161" y="236"/>
                </a:lnTo>
                <a:lnTo>
                  <a:pt x="161" y="37"/>
                </a:lnTo>
                <a:lnTo>
                  <a:pt x="161" y="30"/>
                </a:lnTo>
                <a:lnTo>
                  <a:pt x="159" y="24"/>
                </a:lnTo>
                <a:lnTo>
                  <a:pt x="156" y="17"/>
                </a:lnTo>
                <a:lnTo>
                  <a:pt x="151" y="11"/>
                </a:lnTo>
                <a:lnTo>
                  <a:pt x="145" y="7"/>
                </a:lnTo>
                <a:lnTo>
                  <a:pt x="140" y="3"/>
                </a:lnTo>
                <a:lnTo>
                  <a:pt x="133" y="2"/>
                </a:lnTo>
                <a:lnTo>
                  <a:pt x="125" y="0"/>
                </a:lnTo>
                <a:close/>
                <a:moveTo>
                  <a:pt x="86" y="256"/>
                </a:moveTo>
                <a:lnTo>
                  <a:pt x="77" y="256"/>
                </a:lnTo>
                <a:lnTo>
                  <a:pt x="73" y="256"/>
                </a:lnTo>
                <a:lnTo>
                  <a:pt x="70" y="253"/>
                </a:lnTo>
                <a:lnTo>
                  <a:pt x="67" y="250"/>
                </a:lnTo>
                <a:lnTo>
                  <a:pt x="67" y="246"/>
                </a:lnTo>
                <a:lnTo>
                  <a:pt x="67" y="242"/>
                </a:lnTo>
                <a:lnTo>
                  <a:pt x="70" y="239"/>
                </a:lnTo>
                <a:lnTo>
                  <a:pt x="73" y="236"/>
                </a:lnTo>
                <a:lnTo>
                  <a:pt x="77" y="235"/>
                </a:lnTo>
                <a:lnTo>
                  <a:pt x="86" y="235"/>
                </a:lnTo>
                <a:lnTo>
                  <a:pt x="89" y="236"/>
                </a:lnTo>
                <a:lnTo>
                  <a:pt x="93" y="239"/>
                </a:lnTo>
                <a:lnTo>
                  <a:pt x="95" y="242"/>
                </a:lnTo>
                <a:lnTo>
                  <a:pt x="96" y="246"/>
                </a:lnTo>
                <a:lnTo>
                  <a:pt x="95" y="250"/>
                </a:lnTo>
                <a:lnTo>
                  <a:pt x="93" y="253"/>
                </a:lnTo>
                <a:lnTo>
                  <a:pt x="89" y="256"/>
                </a:lnTo>
                <a:lnTo>
                  <a:pt x="86" y="256"/>
                </a:lnTo>
                <a:close/>
                <a:moveTo>
                  <a:pt x="140" y="219"/>
                </a:moveTo>
                <a:lnTo>
                  <a:pt x="22" y="219"/>
                </a:lnTo>
                <a:lnTo>
                  <a:pt x="22" y="22"/>
                </a:lnTo>
                <a:lnTo>
                  <a:pt x="140" y="22"/>
                </a:lnTo>
                <a:lnTo>
                  <a:pt x="140" y="2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8" name="Freeform 31"/>
          <p:cNvSpPr>
            <a:spLocks noEditPoints="1"/>
          </p:cNvSpPr>
          <p:nvPr/>
        </p:nvSpPr>
        <p:spPr bwMode="auto">
          <a:xfrm>
            <a:off x="5235575" y="911225"/>
            <a:ext cx="147638" cy="146050"/>
          </a:xfrm>
          <a:custGeom>
            <a:avLst/>
            <a:gdLst>
              <a:gd name="T0" fmla="*/ 2147483647 w 271"/>
              <a:gd name="T1" fmla="*/ 2147483647 h 273"/>
              <a:gd name="T2" fmla="*/ 2147483647 w 271"/>
              <a:gd name="T3" fmla="*/ 2147483647 h 273"/>
              <a:gd name="T4" fmla="*/ 2147483647 w 271"/>
              <a:gd name="T5" fmla="*/ 2147483647 h 273"/>
              <a:gd name="T6" fmla="*/ 2147483647 w 271"/>
              <a:gd name="T7" fmla="*/ 0 h 273"/>
              <a:gd name="T8" fmla="*/ 2147483647 w 271"/>
              <a:gd name="T9" fmla="*/ 0 h 273"/>
              <a:gd name="T10" fmla="*/ 2147483647 w 271"/>
              <a:gd name="T11" fmla="*/ 0 h 273"/>
              <a:gd name="T12" fmla="*/ 2147483647 w 271"/>
              <a:gd name="T13" fmla="*/ 2147483647 h 273"/>
              <a:gd name="T14" fmla="*/ 2147483647 w 271"/>
              <a:gd name="T15" fmla="*/ 2147483647 h 273"/>
              <a:gd name="T16" fmla="*/ 2147483647 w 271"/>
              <a:gd name="T17" fmla="*/ 2147483647 h 273"/>
              <a:gd name="T18" fmla="*/ 2147483647 w 271"/>
              <a:gd name="T19" fmla="*/ 2147483647 h 273"/>
              <a:gd name="T20" fmla="*/ 0 w 271"/>
              <a:gd name="T21" fmla="*/ 2147483647 h 273"/>
              <a:gd name="T22" fmla="*/ 2147483647 w 271"/>
              <a:gd name="T23" fmla="*/ 2147483647 h 273"/>
              <a:gd name="T24" fmla="*/ 2147483647 w 271"/>
              <a:gd name="T25" fmla="*/ 2147483647 h 273"/>
              <a:gd name="T26" fmla="*/ 2147483647 w 271"/>
              <a:gd name="T27" fmla="*/ 2147483647 h 273"/>
              <a:gd name="T28" fmla="*/ 2147483647 w 271"/>
              <a:gd name="T29" fmla="*/ 2147483647 h 273"/>
              <a:gd name="T30" fmla="*/ 2147483647 w 271"/>
              <a:gd name="T31" fmla="*/ 2147483647 h 273"/>
              <a:gd name="T32" fmla="*/ 2147483647 w 271"/>
              <a:gd name="T33" fmla="*/ 2147483647 h 273"/>
              <a:gd name="T34" fmla="*/ 2147483647 w 271"/>
              <a:gd name="T35" fmla="*/ 2147483647 h 273"/>
              <a:gd name="T36" fmla="*/ 2147483647 w 271"/>
              <a:gd name="T37" fmla="*/ 2147483647 h 273"/>
              <a:gd name="T38" fmla="*/ 2147483647 w 271"/>
              <a:gd name="T39" fmla="*/ 2147483647 h 273"/>
              <a:gd name="T40" fmla="*/ 2147483647 w 271"/>
              <a:gd name="T41" fmla="*/ 2147483647 h 273"/>
              <a:gd name="T42" fmla="*/ 2147483647 w 271"/>
              <a:gd name="T43" fmla="*/ 2147483647 h 273"/>
              <a:gd name="T44" fmla="*/ 2147483647 w 271"/>
              <a:gd name="T45" fmla="*/ 2147483647 h 273"/>
              <a:gd name="T46" fmla="*/ 2147483647 w 271"/>
              <a:gd name="T47" fmla="*/ 2147483647 h 273"/>
              <a:gd name="T48" fmla="*/ 2147483647 w 271"/>
              <a:gd name="T49" fmla="*/ 2147483647 h 273"/>
              <a:gd name="T50" fmla="*/ 2147483647 w 271"/>
              <a:gd name="T51" fmla="*/ 2147483647 h 273"/>
              <a:gd name="T52" fmla="*/ 2147483647 w 271"/>
              <a:gd name="T53" fmla="*/ 2147483647 h 273"/>
              <a:gd name="T54" fmla="*/ 2147483647 w 271"/>
              <a:gd name="T55" fmla="*/ 2147483647 h 273"/>
              <a:gd name="T56" fmla="*/ 2147483647 w 271"/>
              <a:gd name="T57" fmla="*/ 2147483647 h 273"/>
              <a:gd name="T58" fmla="*/ 2147483647 w 271"/>
              <a:gd name="T59" fmla="*/ 2147483647 h 273"/>
              <a:gd name="T60" fmla="*/ 2147483647 w 271"/>
              <a:gd name="T61" fmla="*/ 2147483647 h 273"/>
              <a:gd name="T62" fmla="*/ 2147483647 w 271"/>
              <a:gd name="T63" fmla="*/ 2147483647 h 273"/>
              <a:gd name="T64" fmla="*/ 2147483647 w 271"/>
              <a:gd name="T65" fmla="*/ 2147483647 h 273"/>
              <a:gd name="T66" fmla="*/ 2147483647 w 271"/>
              <a:gd name="T67" fmla="*/ 2147483647 h 273"/>
              <a:gd name="T68" fmla="*/ 2147483647 w 271"/>
              <a:gd name="T69" fmla="*/ 2147483647 h 273"/>
              <a:gd name="T70" fmla="*/ 2147483647 w 271"/>
              <a:gd name="T71" fmla="*/ 2147483647 h 273"/>
              <a:gd name="T72" fmla="*/ 2147483647 w 271"/>
              <a:gd name="T73" fmla="*/ 2147483647 h 273"/>
              <a:gd name="T74" fmla="*/ 2147483647 w 271"/>
              <a:gd name="T75" fmla="*/ 2147483647 h 273"/>
              <a:gd name="T76" fmla="*/ 2147483647 w 271"/>
              <a:gd name="T77" fmla="*/ 2147483647 h 273"/>
              <a:gd name="T78" fmla="*/ 2147483647 w 271"/>
              <a:gd name="T79" fmla="*/ 2147483647 h 273"/>
              <a:gd name="T80" fmla="*/ 2147483647 w 271"/>
              <a:gd name="T81" fmla="*/ 2147483647 h 273"/>
              <a:gd name="T82" fmla="*/ 2147483647 w 271"/>
              <a:gd name="T83" fmla="*/ 2147483647 h 273"/>
              <a:gd name="T84" fmla="*/ 2147483647 w 271"/>
              <a:gd name="T85" fmla="*/ 2147483647 h 273"/>
              <a:gd name="T86" fmla="*/ 2147483647 w 271"/>
              <a:gd name="T87" fmla="*/ 2147483647 h 273"/>
              <a:gd name="T88" fmla="*/ 2147483647 w 271"/>
              <a:gd name="T89" fmla="*/ 2147483647 h 273"/>
              <a:gd name="T90" fmla="*/ 2147483647 w 271"/>
              <a:gd name="T91" fmla="*/ 2147483647 h 273"/>
              <a:gd name="T92" fmla="*/ 2147483647 w 271"/>
              <a:gd name="T93" fmla="*/ 2147483647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1" h="273">
                <a:moveTo>
                  <a:pt x="270" y="45"/>
                </a:moveTo>
                <a:lnTo>
                  <a:pt x="228" y="1"/>
                </a:lnTo>
                <a:lnTo>
                  <a:pt x="226" y="0"/>
                </a:lnTo>
                <a:lnTo>
                  <a:pt x="224" y="0"/>
                </a:lnTo>
                <a:lnTo>
                  <a:pt x="221" y="0"/>
                </a:lnTo>
                <a:lnTo>
                  <a:pt x="219" y="1"/>
                </a:lnTo>
                <a:lnTo>
                  <a:pt x="50" y="167"/>
                </a:lnTo>
                <a:lnTo>
                  <a:pt x="1" y="263"/>
                </a:lnTo>
                <a:lnTo>
                  <a:pt x="0" y="267"/>
                </a:lnTo>
                <a:lnTo>
                  <a:pt x="2" y="271"/>
                </a:lnTo>
                <a:lnTo>
                  <a:pt x="4" y="273"/>
                </a:lnTo>
                <a:lnTo>
                  <a:pt x="7" y="273"/>
                </a:lnTo>
                <a:lnTo>
                  <a:pt x="9" y="271"/>
                </a:lnTo>
                <a:lnTo>
                  <a:pt x="102" y="219"/>
                </a:lnTo>
                <a:lnTo>
                  <a:pt x="103" y="219"/>
                </a:lnTo>
                <a:lnTo>
                  <a:pt x="269" y="54"/>
                </a:lnTo>
                <a:lnTo>
                  <a:pt x="270" y="51"/>
                </a:lnTo>
                <a:lnTo>
                  <a:pt x="271" y="49"/>
                </a:lnTo>
                <a:lnTo>
                  <a:pt x="270" y="47"/>
                </a:lnTo>
                <a:lnTo>
                  <a:pt x="270" y="45"/>
                </a:lnTo>
                <a:close/>
                <a:moveTo>
                  <a:pt x="224" y="15"/>
                </a:moveTo>
                <a:lnTo>
                  <a:pt x="240" y="32"/>
                </a:lnTo>
                <a:lnTo>
                  <a:pt x="93" y="180"/>
                </a:lnTo>
                <a:lnTo>
                  <a:pt x="75" y="162"/>
                </a:lnTo>
                <a:lnTo>
                  <a:pt x="224" y="15"/>
                </a:lnTo>
                <a:close/>
                <a:moveTo>
                  <a:pt x="95" y="210"/>
                </a:moveTo>
                <a:lnTo>
                  <a:pt x="54" y="233"/>
                </a:lnTo>
                <a:lnTo>
                  <a:pt x="48" y="229"/>
                </a:lnTo>
                <a:lnTo>
                  <a:pt x="43" y="225"/>
                </a:lnTo>
                <a:lnTo>
                  <a:pt x="41" y="221"/>
                </a:lnTo>
                <a:lnTo>
                  <a:pt x="39" y="217"/>
                </a:lnTo>
                <a:lnTo>
                  <a:pt x="60" y="176"/>
                </a:lnTo>
                <a:lnTo>
                  <a:pt x="71" y="166"/>
                </a:lnTo>
                <a:lnTo>
                  <a:pt x="105" y="200"/>
                </a:lnTo>
                <a:lnTo>
                  <a:pt x="95" y="210"/>
                </a:lnTo>
                <a:close/>
                <a:moveTo>
                  <a:pt x="109" y="196"/>
                </a:moveTo>
                <a:lnTo>
                  <a:pt x="95" y="182"/>
                </a:lnTo>
                <a:lnTo>
                  <a:pt x="244" y="36"/>
                </a:lnTo>
                <a:lnTo>
                  <a:pt x="256" y="49"/>
                </a:lnTo>
                <a:lnTo>
                  <a:pt x="109" y="19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9" name="Freeform 32"/>
          <p:cNvSpPr>
            <a:spLocks/>
          </p:cNvSpPr>
          <p:nvPr/>
        </p:nvSpPr>
        <p:spPr bwMode="auto">
          <a:xfrm>
            <a:off x="5538788" y="911225"/>
            <a:ext cx="65087" cy="65088"/>
          </a:xfrm>
          <a:custGeom>
            <a:avLst/>
            <a:gdLst>
              <a:gd name="T0" fmla="*/ 2147483647 w 118"/>
              <a:gd name="T1" fmla="*/ 2147483647 h 122"/>
              <a:gd name="T2" fmla="*/ 2147483647 w 118"/>
              <a:gd name="T3" fmla="*/ 2147483647 h 122"/>
              <a:gd name="T4" fmla="*/ 2147483647 w 118"/>
              <a:gd name="T5" fmla="*/ 2147483647 h 122"/>
              <a:gd name="T6" fmla="*/ 2147483647 w 118"/>
              <a:gd name="T7" fmla="*/ 2147483647 h 122"/>
              <a:gd name="T8" fmla="*/ 2147483647 w 118"/>
              <a:gd name="T9" fmla="*/ 2147483647 h 122"/>
              <a:gd name="T10" fmla="*/ 2147483647 w 118"/>
              <a:gd name="T11" fmla="*/ 2147483647 h 122"/>
              <a:gd name="T12" fmla="*/ 2147483647 w 118"/>
              <a:gd name="T13" fmla="*/ 2147483647 h 122"/>
              <a:gd name="T14" fmla="*/ 2147483647 w 118"/>
              <a:gd name="T15" fmla="*/ 2147483647 h 122"/>
              <a:gd name="T16" fmla="*/ 2147483647 w 118"/>
              <a:gd name="T17" fmla="*/ 2147483647 h 122"/>
              <a:gd name="T18" fmla="*/ 2147483647 w 118"/>
              <a:gd name="T19" fmla="*/ 2147483647 h 122"/>
              <a:gd name="T20" fmla="*/ 2147483647 w 118"/>
              <a:gd name="T21" fmla="*/ 2147483647 h 122"/>
              <a:gd name="T22" fmla="*/ 2147483647 w 118"/>
              <a:gd name="T23" fmla="*/ 2147483647 h 122"/>
              <a:gd name="T24" fmla="*/ 2147483647 w 118"/>
              <a:gd name="T25" fmla="*/ 2147483647 h 122"/>
              <a:gd name="T26" fmla="*/ 2147483647 w 118"/>
              <a:gd name="T27" fmla="*/ 2147483647 h 122"/>
              <a:gd name="T28" fmla="*/ 2147483647 w 118"/>
              <a:gd name="T29" fmla="*/ 2147483647 h 122"/>
              <a:gd name="T30" fmla="*/ 2147483647 w 118"/>
              <a:gd name="T31" fmla="*/ 2147483647 h 122"/>
              <a:gd name="T32" fmla="*/ 2147483647 w 118"/>
              <a:gd name="T33" fmla="*/ 2147483647 h 122"/>
              <a:gd name="T34" fmla="*/ 2147483647 w 118"/>
              <a:gd name="T35" fmla="*/ 2147483647 h 122"/>
              <a:gd name="T36" fmla="*/ 2147483647 w 118"/>
              <a:gd name="T37" fmla="*/ 2147483647 h 122"/>
              <a:gd name="T38" fmla="*/ 2147483647 w 118"/>
              <a:gd name="T39" fmla="*/ 2147483647 h 122"/>
              <a:gd name="T40" fmla="*/ 2147483647 w 118"/>
              <a:gd name="T41" fmla="*/ 2147483647 h 122"/>
              <a:gd name="T42" fmla="*/ 2147483647 w 118"/>
              <a:gd name="T43" fmla="*/ 2147483647 h 122"/>
              <a:gd name="T44" fmla="*/ 2147483647 w 118"/>
              <a:gd name="T45" fmla="*/ 2147483647 h 122"/>
              <a:gd name="T46" fmla="*/ 2147483647 w 118"/>
              <a:gd name="T47" fmla="*/ 2147483647 h 122"/>
              <a:gd name="T48" fmla="*/ 2147483647 w 118"/>
              <a:gd name="T49" fmla="*/ 2147483647 h 122"/>
              <a:gd name="T50" fmla="*/ 2147483647 w 118"/>
              <a:gd name="T51" fmla="*/ 2147483647 h 122"/>
              <a:gd name="T52" fmla="*/ 2147483647 w 118"/>
              <a:gd name="T53" fmla="*/ 2147483647 h 122"/>
              <a:gd name="T54" fmla="*/ 2147483647 w 118"/>
              <a:gd name="T55" fmla="*/ 2147483647 h 122"/>
              <a:gd name="T56" fmla="*/ 2147483647 w 118"/>
              <a:gd name="T57" fmla="*/ 2147483647 h 122"/>
              <a:gd name="T58" fmla="*/ 2147483647 w 118"/>
              <a:gd name="T59" fmla="*/ 2147483647 h 122"/>
              <a:gd name="T60" fmla="*/ 2147483647 w 118"/>
              <a:gd name="T61" fmla="*/ 2147483647 h 122"/>
              <a:gd name="T62" fmla="*/ 2147483647 w 118"/>
              <a:gd name="T63" fmla="*/ 2147483647 h 122"/>
              <a:gd name="T64" fmla="*/ 2147483647 w 118"/>
              <a:gd name="T65" fmla="*/ 2147483647 h 122"/>
              <a:gd name="T66" fmla="*/ 2147483647 w 118"/>
              <a:gd name="T67" fmla="*/ 2147483647 h 122"/>
              <a:gd name="T68" fmla="*/ 2147483647 w 118"/>
              <a:gd name="T69" fmla="*/ 2147483647 h 122"/>
              <a:gd name="T70" fmla="*/ 2147483647 w 118"/>
              <a:gd name="T71" fmla="*/ 2147483647 h 122"/>
              <a:gd name="T72" fmla="*/ 2147483647 w 118"/>
              <a:gd name="T73" fmla="*/ 2147483647 h 122"/>
              <a:gd name="T74" fmla="*/ 2147483647 w 118"/>
              <a:gd name="T75" fmla="*/ 2147483647 h 122"/>
              <a:gd name="T76" fmla="*/ 2147483647 w 118"/>
              <a:gd name="T77" fmla="*/ 2147483647 h 122"/>
              <a:gd name="T78" fmla="*/ 2147483647 w 118"/>
              <a:gd name="T79" fmla="*/ 2147483647 h 122"/>
              <a:gd name="T80" fmla="*/ 2147483647 w 118"/>
              <a:gd name="T81" fmla="*/ 2147483647 h 122"/>
              <a:gd name="T82" fmla="*/ 2147483647 w 118"/>
              <a:gd name="T83" fmla="*/ 2147483647 h 122"/>
              <a:gd name="T84" fmla="*/ 2147483647 w 118"/>
              <a:gd name="T85" fmla="*/ 2147483647 h 122"/>
              <a:gd name="T86" fmla="*/ 2147483647 w 118"/>
              <a:gd name="T87" fmla="*/ 2147483647 h 122"/>
              <a:gd name="T88" fmla="*/ 2147483647 w 118"/>
              <a:gd name="T89" fmla="*/ 2147483647 h 122"/>
              <a:gd name="T90" fmla="*/ 2147483647 w 118"/>
              <a:gd name="T91" fmla="*/ 2147483647 h 122"/>
              <a:gd name="T92" fmla="*/ 2147483647 w 118"/>
              <a:gd name="T93" fmla="*/ 2147483647 h 122"/>
              <a:gd name="T94" fmla="*/ 2147483647 w 118"/>
              <a:gd name="T95" fmla="*/ 2147483647 h 122"/>
              <a:gd name="T96" fmla="*/ 2147483647 w 118"/>
              <a:gd name="T97" fmla="*/ 2147483647 h 122"/>
              <a:gd name="T98" fmla="*/ 2147483647 w 118"/>
              <a:gd name="T99" fmla="*/ 2147483647 h 122"/>
              <a:gd name="T100" fmla="*/ 2147483647 w 118"/>
              <a:gd name="T101" fmla="*/ 2147483647 h 122"/>
              <a:gd name="T102" fmla="*/ 2147483647 w 118"/>
              <a:gd name="T103" fmla="*/ 2147483647 h 122"/>
              <a:gd name="T104" fmla="*/ 2147483647 w 118"/>
              <a:gd name="T105" fmla="*/ 2147483647 h 122"/>
              <a:gd name="T106" fmla="*/ 2147483647 w 118"/>
              <a:gd name="T107" fmla="*/ 2147483647 h 122"/>
              <a:gd name="T108" fmla="*/ 0 w 118"/>
              <a:gd name="T109" fmla="*/ 2147483647 h 122"/>
              <a:gd name="T110" fmla="*/ 2147483647 w 118"/>
              <a:gd name="T111" fmla="*/ 2147483647 h 12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8" h="122">
                <a:moveTo>
                  <a:pt x="76" y="122"/>
                </a:moveTo>
                <a:lnTo>
                  <a:pt x="80" y="118"/>
                </a:lnTo>
                <a:lnTo>
                  <a:pt x="76" y="113"/>
                </a:lnTo>
                <a:lnTo>
                  <a:pt x="86" y="105"/>
                </a:lnTo>
                <a:lnTo>
                  <a:pt x="87" y="103"/>
                </a:lnTo>
                <a:lnTo>
                  <a:pt x="87" y="102"/>
                </a:lnTo>
                <a:lnTo>
                  <a:pt x="86" y="102"/>
                </a:lnTo>
                <a:lnTo>
                  <a:pt x="84" y="102"/>
                </a:lnTo>
                <a:lnTo>
                  <a:pt x="73" y="110"/>
                </a:lnTo>
                <a:lnTo>
                  <a:pt x="71" y="107"/>
                </a:lnTo>
                <a:lnTo>
                  <a:pt x="80" y="98"/>
                </a:lnTo>
                <a:lnTo>
                  <a:pt x="82" y="97"/>
                </a:lnTo>
                <a:lnTo>
                  <a:pt x="80" y="95"/>
                </a:lnTo>
                <a:lnTo>
                  <a:pt x="79" y="95"/>
                </a:lnTo>
                <a:lnTo>
                  <a:pt x="68" y="105"/>
                </a:lnTo>
                <a:lnTo>
                  <a:pt x="65" y="101"/>
                </a:lnTo>
                <a:lnTo>
                  <a:pt x="75" y="92"/>
                </a:lnTo>
                <a:lnTo>
                  <a:pt x="75" y="91"/>
                </a:lnTo>
                <a:lnTo>
                  <a:pt x="75" y="90"/>
                </a:lnTo>
                <a:lnTo>
                  <a:pt x="73" y="90"/>
                </a:lnTo>
                <a:lnTo>
                  <a:pt x="62" y="98"/>
                </a:lnTo>
                <a:lnTo>
                  <a:pt x="60" y="95"/>
                </a:lnTo>
                <a:lnTo>
                  <a:pt x="69" y="86"/>
                </a:lnTo>
                <a:lnTo>
                  <a:pt x="69" y="84"/>
                </a:lnTo>
                <a:lnTo>
                  <a:pt x="69" y="83"/>
                </a:lnTo>
                <a:lnTo>
                  <a:pt x="68" y="83"/>
                </a:lnTo>
                <a:lnTo>
                  <a:pt x="67" y="83"/>
                </a:lnTo>
                <a:lnTo>
                  <a:pt x="57" y="92"/>
                </a:lnTo>
                <a:lnTo>
                  <a:pt x="53" y="88"/>
                </a:lnTo>
                <a:lnTo>
                  <a:pt x="73" y="71"/>
                </a:lnTo>
                <a:lnTo>
                  <a:pt x="73" y="68"/>
                </a:lnTo>
                <a:lnTo>
                  <a:pt x="73" y="66"/>
                </a:lnTo>
                <a:lnTo>
                  <a:pt x="71" y="65"/>
                </a:lnTo>
                <a:lnTo>
                  <a:pt x="68" y="65"/>
                </a:lnTo>
                <a:lnTo>
                  <a:pt x="49" y="84"/>
                </a:lnTo>
                <a:lnTo>
                  <a:pt x="45" y="80"/>
                </a:lnTo>
                <a:lnTo>
                  <a:pt x="56" y="71"/>
                </a:lnTo>
                <a:lnTo>
                  <a:pt x="56" y="69"/>
                </a:lnTo>
                <a:lnTo>
                  <a:pt x="56" y="68"/>
                </a:lnTo>
                <a:lnTo>
                  <a:pt x="54" y="68"/>
                </a:lnTo>
                <a:lnTo>
                  <a:pt x="53" y="68"/>
                </a:lnTo>
                <a:lnTo>
                  <a:pt x="43" y="77"/>
                </a:lnTo>
                <a:lnTo>
                  <a:pt x="39" y="73"/>
                </a:lnTo>
                <a:lnTo>
                  <a:pt x="49" y="65"/>
                </a:lnTo>
                <a:lnTo>
                  <a:pt x="50" y="64"/>
                </a:lnTo>
                <a:lnTo>
                  <a:pt x="50" y="62"/>
                </a:lnTo>
                <a:lnTo>
                  <a:pt x="49" y="61"/>
                </a:lnTo>
                <a:lnTo>
                  <a:pt x="47" y="61"/>
                </a:lnTo>
                <a:lnTo>
                  <a:pt x="37" y="71"/>
                </a:lnTo>
                <a:lnTo>
                  <a:pt x="34" y="68"/>
                </a:lnTo>
                <a:lnTo>
                  <a:pt x="43" y="58"/>
                </a:lnTo>
                <a:lnTo>
                  <a:pt x="45" y="57"/>
                </a:lnTo>
                <a:lnTo>
                  <a:pt x="43" y="56"/>
                </a:lnTo>
                <a:lnTo>
                  <a:pt x="42" y="56"/>
                </a:lnTo>
                <a:lnTo>
                  <a:pt x="31" y="65"/>
                </a:lnTo>
                <a:lnTo>
                  <a:pt x="28" y="61"/>
                </a:lnTo>
                <a:lnTo>
                  <a:pt x="38" y="53"/>
                </a:lnTo>
                <a:lnTo>
                  <a:pt x="39" y="51"/>
                </a:lnTo>
                <a:lnTo>
                  <a:pt x="38" y="50"/>
                </a:lnTo>
                <a:lnTo>
                  <a:pt x="37" y="49"/>
                </a:lnTo>
                <a:lnTo>
                  <a:pt x="26" y="58"/>
                </a:lnTo>
                <a:lnTo>
                  <a:pt x="22" y="54"/>
                </a:lnTo>
                <a:lnTo>
                  <a:pt x="42" y="36"/>
                </a:lnTo>
                <a:lnTo>
                  <a:pt x="43" y="34"/>
                </a:lnTo>
                <a:lnTo>
                  <a:pt x="42" y="32"/>
                </a:lnTo>
                <a:lnTo>
                  <a:pt x="39" y="31"/>
                </a:lnTo>
                <a:lnTo>
                  <a:pt x="38" y="32"/>
                </a:lnTo>
                <a:lnTo>
                  <a:pt x="17" y="50"/>
                </a:lnTo>
                <a:lnTo>
                  <a:pt x="8" y="39"/>
                </a:lnTo>
                <a:lnTo>
                  <a:pt x="42" y="8"/>
                </a:lnTo>
                <a:lnTo>
                  <a:pt x="113" y="86"/>
                </a:lnTo>
                <a:lnTo>
                  <a:pt x="118" y="80"/>
                </a:lnTo>
                <a:lnTo>
                  <a:pt x="45" y="1"/>
                </a:lnTo>
                <a:lnTo>
                  <a:pt x="42" y="0"/>
                </a:lnTo>
                <a:lnTo>
                  <a:pt x="41" y="1"/>
                </a:lnTo>
                <a:lnTo>
                  <a:pt x="1" y="36"/>
                </a:lnTo>
                <a:lnTo>
                  <a:pt x="0" y="39"/>
                </a:lnTo>
                <a:lnTo>
                  <a:pt x="1" y="41"/>
                </a:lnTo>
                <a:lnTo>
                  <a:pt x="76" y="1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0" name="Freeform 33"/>
          <p:cNvSpPr>
            <a:spLocks/>
          </p:cNvSpPr>
          <p:nvPr/>
        </p:nvSpPr>
        <p:spPr bwMode="auto">
          <a:xfrm>
            <a:off x="5608638" y="982663"/>
            <a:ext cx="69850" cy="74612"/>
          </a:xfrm>
          <a:custGeom>
            <a:avLst/>
            <a:gdLst>
              <a:gd name="T0" fmla="*/ 2147483647 w 131"/>
              <a:gd name="T1" fmla="*/ 2147483647 h 138"/>
              <a:gd name="T2" fmla="*/ 2147483647 w 131"/>
              <a:gd name="T3" fmla="*/ 2147483647 h 138"/>
              <a:gd name="T4" fmla="*/ 2147483647 w 131"/>
              <a:gd name="T5" fmla="*/ 2147483647 h 138"/>
              <a:gd name="T6" fmla="*/ 2147483647 w 131"/>
              <a:gd name="T7" fmla="*/ 2147483647 h 138"/>
              <a:gd name="T8" fmla="*/ 2147483647 w 131"/>
              <a:gd name="T9" fmla="*/ 2147483647 h 138"/>
              <a:gd name="T10" fmla="*/ 2147483647 w 131"/>
              <a:gd name="T11" fmla="*/ 2147483647 h 138"/>
              <a:gd name="T12" fmla="*/ 2147483647 w 131"/>
              <a:gd name="T13" fmla="*/ 2147483647 h 138"/>
              <a:gd name="T14" fmla="*/ 2147483647 w 131"/>
              <a:gd name="T15" fmla="*/ 2147483647 h 138"/>
              <a:gd name="T16" fmla="*/ 2147483647 w 131"/>
              <a:gd name="T17" fmla="*/ 2147483647 h 138"/>
              <a:gd name="T18" fmla="*/ 2147483647 w 131"/>
              <a:gd name="T19" fmla="*/ 2147483647 h 138"/>
              <a:gd name="T20" fmla="*/ 2147483647 w 131"/>
              <a:gd name="T21" fmla="*/ 2147483647 h 138"/>
              <a:gd name="T22" fmla="*/ 2147483647 w 131"/>
              <a:gd name="T23" fmla="*/ 2147483647 h 138"/>
              <a:gd name="T24" fmla="*/ 2147483647 w 131"/>
              <a:gd name="T25" fmla="*/ 2147483647 h 138"/>
              <a:gd name="T26" fmla="*/ 2147483647 w 131"/>
              <a:gd name="T27" fmla="*/ 2147483647 h 138"/>
              <a:gd name="T28" fmla="*/ 2147483647 w 131"/>
              <a:gd name="T29" fmla="*/ 2147483647 h 138"/>
              <a:gd name="T30" fmla="*/ 2147483647 w 131"/>
              <a:gd name="T31" fmla="*/ 2147483647 h 138"/>
              <a:gd name="T32" fmla="*/ 2147483647 w 131"/>
              <a:gd name="T33" fmla="*/ 2147483647 h 138"/>
              <a:gd name="T34" fmla="*/ 2147483647 w 131"/>
              <a:gd name="T35" fmla="*/ 2147483647 h 138"/>
              <a:gd name="T36" fmla="*/ 2147483647 w 131"/>
              <a:gd name="T37" fmla="*/ 2147483647 h 138"/>
              <a:gd name="T38" fmla="*/ 2147483647 w 131"/>
              <a:gd name="T39" fmla="*/ 2147483647 h 138"/>
              <a:gd name="T40" fmla="*/ 2147483647 w 131"/>
              <a:gd name="T41" fmla="*/ 2147483647 h 138"/>
              <a:gd name="T42" fmla="*/ 2147483647 w 131"/>
              <a:gd name="T43" fmla="*/ 2147483647 h 138"/>
              <a:gd name="T44" fmla="*/ 2147483647 w 131"/>
              <a:gd name="T45" fmla="*/ 2147483647 h 138"/>
              <a:gd name="T46" fmla="*/ 2147483647 w 131"/>
              <a:gd name="T47" fmla="*/ 2147483647 h 138"/>
              <a:gd name="T48" fmla="*/ 2147483647 w 131"/>
              <a:gd name="T49" fmla="*/ 2147483647 h 138"/>
              <a:gd name="T50" fmla="*/ 2147483647 w 131"/>
              <a:gd name="T51" fmla="*/ 2147483647 h 138"/>
              <a:gd name="T52" fmla="*/ 2147483647 w 131"/>
              <a:gd name="T53" fmla="*/ 2147483647 h 138"/>
              <a:gd name="T54" fmla="*/ 2147483647 w 131"/>
              <a:gd name="T55" fmla="*/ 2147483647 h 138"/>
              <a:gd name="T56" fmla="*/ 2147483647 w 131"/>
              <a:gd name="T57" fmla="*/ 2147483647 h 138"/>
              <a:gd name="T58" fmla="*/ 2147483647 w 131"/>
              <a:gd name="T59" fmla="*/ 2147483647 h 138"/>
              <a:gd name="T60" fmla="*/ 2147483647 w 131"/>
              <a:gd name="T61" fmla="*/ 2147483647 h 138"/>
              <a:gd name="T62" fmla="*/ 2147483647 w 131"/>
              <a:gd name="T63" fmla="*/ 2147483647 h 138"/>
              <a:gd name="T64" fmla="*/ 2147483647 w 131"/>
              <a:gd name="T65" fmla="*/ 2147483647 h 138"/>
              <a:gd name="T66" fmla="*/ 2147483647 w 131"/>
              <a:gd name="T67" fmla="*/ 2147483647 h 138"/>
              <a:gd name="T68" fmla="*/ 2147483647 w 131"/>
              <a:gd name="T69" fmla="*/ 2147483647 h 138"/>
              <a:gd name="T70" fmla="*/ 2147483647 w 131"/>
              <a:gd name="T71" fmla="*/ 2147483647 h 138"/>
              <a:gd name="T72" fmla="*/ 2147483647 w 131"/>
              <a:gd name="T73" fmla="*/ 2147483647 h 138"/>
              <a:gd name="T74" fmla="*/ 2147483647 w 131"/>
              <a:gd name="T75" fmla="*/ 2147483647 h 138"/>
              <a:gd name="T76" fmla="*/ 2147483647 w 131"/>
              <a:gd name="T77" fmla="*/ 2147483647 h 138"/>
              <a:gd name="T78" fmla="*/ 2147483647 w 131"/>
              <a:gd name="T79" fmla="*/ 2147483647 h 138"/>
              <a:gd name="T80" fmla="*/ 2147483647 w 131"/>
              <a:gd name="T81" fmla="*/ 2147483647 h 138"/>
              <a:gd name="T82" fmla="*/ 2147483647 w 131"/>
              <a:gd name="T83" fmla="*/ 2147483647 h 138"/>
              <a:gd name="T84" fmla="*/ 2147483647 w 131"/>
              <a:gd name="T85" fmla="*/ 2147483647 h 138"/>
              <a:gd name="T86" fmla="*/ 2147483647 w 131"/>
              <a:gd name="T87" fmla="*/ 2147483647 h 138"/>
              <a:gd name="T88" fmla="*/ 2147483647 w 131"/>
              <a:gd name="T89" fmla="*/ 2147483647 h 1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31" h="138">
                <a:moveTo>
                  <a:pt x="129" y="95"/>
                </a:moveTo>
                <a:lnTo>
                  <a:pt x="42" y="0"/>
                </a:lnTo>
                <a:lnTo>
                  <a:pt x="38" y="5"/>
                </a:lnTo>
                <a:lnTo>
                  <a:pt x="122" y="98"/>
                </a:lnTo>
                <a:lnTo>
                  <a:pt x="88" y="129"/>
                </a:lnTo>
                <a:lnTo>
                  <a:pt x="80" y="120"/>
                </a:lnTo>
                <a:lnTo>
                  <a:pt x="90" y="110"/>
                </a:lnTo>
                <a:lnTo>
                  <a:pt x="90" y="109"/>
                </a:lnTo>
                <a:lnTo>
                  <a:pt x="90" y="108"/>
                </a:lnTo>
                <a:lnTo>
                  <a:pt x="88" y="108"/>
                </a:lnTo>
                <a:lnTo>
                  <a:pt x="87" y="108"/>
                </a:lnTo>
                <a:lnTo>
                  <a:pt x="77" y="117"/>
                </a:lnTo>
                <a:lnTo>
                  <a:pt x="75" y="113"/>
                </a:lnTo>
                <a:lnTo>
                  <a:pt x="84" y="105"/>
                </a:lnTo>
                <a:lnTo>
                  <a:pt x="84" y="103"/>
                </a:lnTo>
                <a:lnTo>
                  <a:pt x="84" y="102"/>
                </a:lnTo>
                <a:lnTo>
                  <a:pt x="83" y="101"/>
                </a:lnTo>
                <a:lnTo>
                  <a:pt x="82" y="102"/>
                </a:lnTo>
                <a:lnTo>
                  <a:pt x="72" y="110"/>
                </a:lnTo>
                <a:lnTo>
                  <a:pt x="69" y="108"/>
                </a:lnTo>
                <a:lnTo>
                  <a:pt x="79" y="98"/>
                </a:lnTo>
                <a:lnTo>
                  <a:pt x="79" y="97"/>
                </a:lnTo>
                <a:lnTo>
                  <a:pt x="79" y="95"/>
                </a:lnTo>
                <a:lnTo>
                  <a:pt x="77" y="95"/>
                </a:lnTo>
                <a:lnTo>
                  <a:pt x="76" y="95"/>
                </a:lnTo>
                <a:lnTo>
                  <a:pt x="67" y="105"/>
                </a:lnTo>
                <a:lnTo>
                  <a:pt x="62" y="101"/>
                </a:lnTo>
                <a:lnTo>
                  <a:pt x="73" y="93"/>
                </a:lnTo>
                <a:lnTo>
                  <a:pt x="73" y="91"/>
                </a:lnTo>
                <a:lnTo>
                  <a:pt x="73" y="90"/>
                </a:lnTo>
                <a:lnTo>
                  <a:pt x="72" y="90"/>
                </a:lnTo>
                <a:lnTo>
                  <a:pt x="71" y="90"/>
                </a:lnTo>
                <a:lnTo>
                  <a:pt x="61" y="98"/>
                </a:lnTo>
                <a:lnTo>
                  <a:pt x="57" y="94"/>
                </a:lnTo>
                <a:lnTo>
                  <a:pt x="76" y="76"/>
                </a:lnTo>
                <a:lnTo>
                  <a:pt x="77" y="75"/>
                </a:lnTo>
                <a:lnTo>
                  <a:pt x="76" y="72"/>
                </a:lnTo>
                <a:lnTo>
                  <a:pt x="75" y="71"/>
                </a:lnTo>
                <a:lnTo>
                  <a:pt x="72" y="72"/>
                </a:lnTo>
                <a:lnTo>
                  <a:pt x="53" y="90"/>
                </a:lnTo>
                <a:lnTo>
                  <a:pt x="49" y="86"/>
                </a:lnTo>
                <a:lnTo>
                  <a:pt x="58" y="76"/>
                </a:lnTo>
                <a:lnTo>
                  <a:pt x="58" y="75"/>
                </a:lnTo>
                <a:lnTo>
                  <a:pt x="58" y="73"/>
                </a:lnTo>
                <a:lnTo>
                  <a:pt x="57" y="73"/>
                </a:lnTo>
                <a:lnTo>
                  <a:pt x="46" y="83"/>
                </a:lnTo>
                <a:lnTo>
                  <a:pt x="43" y="79"/>
                </a:lnTo>
                <a:lnTo>
                  <a:pt x="53" y="71"/>
                </a:lnTo>
                <a:lnTo>
                  <a:pt x="53" y="69"/>
                </a:lnTo>
                <a:lnTo>
                  <a:pt x="53" y="68"/>
                </a:lnTo>
                <a:lnTo>
                  <a:pt x="52" y="68"/>
                </a:lnTo>
                <a:lnTo>
                  <a:pt x="50" y="68"/>
                </a:lnTo>
                <a:lnTo>
                  <a:pt x="41" y="77"/>
                </a:lnTo>
                <a:lnTo>
                  <a:pt x="38" y="73"/>
                </a:lnTo>
                <a:lnTo>
                  <a:pt x="47" y="64"/>
                </a:lnTo>
                <a:lnTo>
                  <a:pt x="47" y="62"/>
                </a:lnTo>
                <a:lnTo>
                  <a:pt x="47" y="61"/>
                </a:lnTo>
                <a:lnTo>
                  <a:pt x="46" y="61"/>
                </a:lnTo>
                <a:lnTo>
                  <a:pt x="45" y="61"/>
                </a:lnTo>
                <a:lnTo>
                  <a:pt x="35" y="71"/>
                </a:lnTo>
                <a:lnTo>
                  <a:pt x="31" y="67"/>
                </a:lnTo>
                <a:lnTo>
                  <a:pt x="42" y="58"/>
                </a:lnTo>
                <a:lnTo>
                  <a:pt x="42" y="57"/>
                </a:lnTo>
                <a:lnTo>
                  <a:pt x="42" y="56"/>
                </a:lnTo>
                <a:lnTo>
                  <a:pt x="41" y="56"/>
                </a:lnTo>
                <a:lnTo>
                  <a:pt x="39" y="56"/>
                </a:lnTo>
                <a:lnTo>
                  <a:pt x="30" y="65"/>
                </a:lnTo>
                <a:lnTo>
                  <a:pt x="26" y="61"/>
                </a:lnTo>
                <a:lnTo>
                  <a:pt x="45" y="42"/>
                </a:lnTo>
                <a:lnTo>
                  <a:pt x="46" y="41"/>
                </a:lnTo>
                <a:lnTo>
                  <a:pt x="45" y="38"/>
                </a:lnTo>
                <a:lnTo>
                  <a:pt x="43" y="37"/>
                </a:lnTo>
                <a:lnTo>
                  <a:pt x="41" y="38"/>
                </a:lnTo>
                <a:lnTo>
                  <a:pt x="21" y="56"/>
                </a:lnTo>
                <a:lnTo>
                  <a:pt x="17" y="52"/>
                </a:lnTo>
                <a:lnTo>
                  <a:pt x="27" y="42"/>
                </a:lnTo>
                <a:lnTo>
                  <a:pt x="28" y="42"/>
                </a:lnTo>
                <a:lnTo>
                  <a:pt x="27" y="41"/>
                </a:lnTo>
                <a:lnTo>
                  <a:pt x="26" y="39"/>
                </a:lnTo>
                <a:lnTo>
                  <a:pt x="15" y="49"/>
                </a:lnTo>
                <a:lnTo>
                  <a:pt x="12" y="46"/>
                </a:lnTo>
                <a:lnTo>
                  <a:pt x="21" y="37"/>
                </a:lnTo>
                <a:lnTo>
                  <a:pt x="21" y="35"/>
                </a:lnTo>
                <a:lnTo>
                  <a:pt x="21" y="34"/>
                </a:lnTo>
                <a:lnTo>
                  <a:pt x="20" y="34"/>
                </a:lnTo>
                <a:lnTo>
                  <a:pt x="19" y="34"/>
                </a:lnTo>
                <a:lnTo>
                  <a:pt x="9" y="43"/>
                </a:lnTo>
                <a:lnTo>
                  <a:pt x="5" y="38"/>
                </a:lnTo>
                <a:lnTo>
                  <a:pt x="0" y="42"/>
                </a:lnTo>
                <a:lnTo>
                  <a:pt x="86" y="136"/>
                </a:lnTo>
                <a:lnTo>
                  <a:pt x="88" y="138"/>
                </a:lnTo>
                <a:lnTo>
                  <a:pt x="90" y="136"/>
                </a:lnTo>
                <a:lnTo>
                  <a:pt x="129" y="101"/>
                </a:lnTo>
                <a:lnTo>
                  <a:pt x="131" y="98"/>
                </a:lnTo>
                <a:lnTo>
                  <a:pt x="129" y="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1" name="Freeform 34"/>
          <p:cNvSpPr>
            <a:spLocks noEditPoints="1"/>
          </p:cNvSpPr>
          <p:nvPr/>
        </p:nvSpPr>
        <p:spPr bwMode="auto">
          <a:xfrm>
            <a:off x="5532438" y="911225"/>
            <a:ext cx="144462" cy="142875"/>
          </a:xfrm>
          <a:custGeom>
            <a:avLst/>
            <a:gdLst>
              <a:gd name="T0" fmla="*/ 2147483647 w 266"/>
              <a:gd name="T1" fmla="*/ 2147483647 h 266"/>
              <a:gd name="T2" fmla="*/ 2147483647 w 266"/>
              <a:gd name="T3" fmla="*/ 2147483647 h 266"/>
              <a:gd name="T4" fmla="*/ 2147483647 w 266"/>
              <a:gd name="T5" fmla="*/ 2147483647 h 266"/>
              <a:gd name="T6" fmla="*/ 2147483647 w 266"/>
              <a:gd name="T7" fmla="*/ 0 h 266"/>
              <a:gd name="T8" fmla="*/ 2147483647 w 266"/>
              <a:gd name="T9" fmla="*/ 0 h 266"/>
              <a:gd name="T10" fmla="*/ 2147483647 w 266"/>
              <a:gd name="T11" fmla="*/ 0 h 266"/>
              <a:gd name="T12" fmla="*/ 2147483647 w 266"/>
              <a:gd name="T13" fmla="*/ 2147483647 h 266"/>
              <a:gd name="T14" fmla="*/ 2147483647 w 266"/>
              <a:gd name="T15" fmla="*/ 2147483647 h 266"/>
              <a:gd name="T16" fmla="*/ 2147483647 w 266"/>
              <a:gd name="T17" fmla="*/ 2147483647 h 266"/>
              <a:gd name="T18" fmla="*/ 2147483647 w 266"/>
              <a:gd name="T19" fmla="*/ 2147483647 h 266"/>
              <a:gd name="T20" fmla="*/ 0 w 266"/>
              <a:gd name="T21" fmla="*/ 2147483647 h 266"/>
              <a:gd name="T22" fmla="*/ 2147483647 w 266"/>
              <a:gd name="T23" fmla="*/ 2147483647 h 266"/>
              <a:gd name="T24" fmla="*/ 2147483647 w 266"/>
              <a:gd name="T25" fmla="*/ 2147483647 h 266"/>
              <a:gd name="T26" fmla="*/ 2147483647 w 266"/>
              <a:gd name="T27" fmla="*/ 2147483647 h 266"/>
              <a:gd name="T28" fmla="*/ 2147483647 w 266"/>
              <a:gd name="T29" fmla="*/ 2147483647 h 266"/>
              <a:gd name="T30" fmla="*/ 2147483647 w 266"/>
              <a:gd name="T31" fmla="*/ 2147483647 h 266"/>
              <a:gd name="T32" fmla="*/ 2147483647 w 266"/>
              <a:gd name="T33" fmla="*/ 2147483647 h 266"/>
              <a:gd name="T34" fmla="*/ 2147483647 w 266"/>
              <a:gd name="T35" fmla="*/ 2147483647 h 266"/>
              <a:gd name="T36" fmla="*/ 2147483647 w 266"/>
              <a:gd name="T37" fmla="*/ 2147483647 h 266"/>
              <a:gd name="T38" fmla="*/ 2147483647 w 266"/>
              <a:gd name="T39" fmla="*/ 2147483647 h 266"/>
              <a:gd name="T40" fmla="*/ 2147483647 w 266"/>
              <a:gd name="T41" fmla="*/ 2147483647 h 266"/>
              <a:gd name="T42" fmla="*/ 2147483647 w 266"/>
              <a:gd name="T43" fmla="*/ 2147483647 h 266"/>
              <a:gd name="T44" fmla="*/ 2147483647 w 266"/>
              <a:gd name="T45" fmla="*/ 2147483647 h 266"/>
              <a:gd name="T46" fmla="*/ 2147483647 w 266"/>
              <a:gd name="T47" fmla="*/ 2147483647 h 266"/>
              <a:gd name="T48" fmla="*/ 2147483647 w 266"/>
              <a:gd name="T49" fmla="*/ 2147483647 h 266"/>
              <a:gd name="T50" fmla="*/ 2147483647 w 266"/>
              <a:gd name="T51" fmla="*/ 2147483647 h 266"/>
              <a:gd name="T52" fmla="*/ 2147483647 w 266"/>
              <a:gd name="T53" fmla="*/ 2147483647 h 266"/>
              <a:gd name="T54" fmla="*/ 2147483647 w 266"/>
              <a:gd name="T55" fmla="*/ 2147483647 h 266"/>
              <a:gd name="T56" fmla="*/ 2147483647 w 266"/>
              <a:gd name="T57" fmla="*/ 2147483647 h 266"/>
              <a:gd name="T58" fmla="*/ 2147483647 w 266"/>
              <a:gd name="T59" fmla="*/ 2147483647 h 266"/>
              <a:gd name="T60" fmla="*/ 2147483647 w 266"/>
              <a:gd name="T61" fmla="*/ 2147483647 h 266"/>
              <a:gd name="T62" fmla="*/ 2147483647 w 266"/>
              <a:gd name="T63" fmla="*/ 2147483647 h 266"/>
              <a:gd name="T64" fmla="*/ 2147483647 w 266"/>
              <a:gd name="T65" fmla="*/ 2147483647 h 266"/>
              <a:gd name="T66" fmla="*/ 2147483647 w 266"/>
              <a:gd name="T67" fmla="*/ 2147483647 h 266"/>
              <a:gd name="T68" fmla="*/ 2147483647 w 266"/>
              <a:gd name="T69" fmla="*/ 2147483647 h 266"/>
              <a:gd name="T70" fmla="*/ 2147483647 w 266"/>
              <a:gd name="T71" fmla="*/ 2147483647 h 266"/>
              <a:gd name="T72" fmla="*/ 2147483647 w 266"/>
              <a:gd name="T73" fmla="*/ 2147483647 h 266"/>
              <a:gd name="T74" fmla="*/ 2147483647 w 266"/>
              <a:gd name="T75" fmla="*/ 2147483647 h 266"/>
              <a:gd name="T76" fmla="*/ 2147483647 w 266"/>
              <a:gd name="T77" fmla="*/ 2147483647 h 266"/>
              <a:gd name="T78" fmla="*/ 2147483647 w 266"/>
              <a:gd name="T79" fmla="*/ 2147483647 h 266"/>
              <a:gd name="T80" fmla="*/ 2147483647 w 266"/>
              <a:gd name="T81" fmla="*/ 2147483647 h 266"/>
              <a:gd name="T82" fmla="*/ 2147483647 w 266"/>
              <a:gd name="T83" fmla="*/ 2147483647 h 266"/>
              <a:gd name="T84" fmla="*/ 2147483647 w 266"/>
              <a:gd name="T85" fmla="*/ 2147483647 h 266"/>
              <a:gd name="T86" fmla="*/ 2147483647 w 266"/>
              <a:gd name="T87" fmla="*/ 2147483647 h 266"/>
              <a:gd name="T88" fmla="*/ 2147483647 w 266"/>
              <a:gd name="T89" fmla="*/ 2147483647 h 266"/>
              <a:gd name="T90" fmla="*/ 2147483647 w 266"/>
              <a:gd name="T91" fmla="*/ 2147483647 h 266"/>
              <a:gd name="T92" fmla="*/ 2147483647 w 266"/>
              <a:gd name="T93" fmla="*/ 2147483647 h 26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66" h="266">
                <a:moveTo>
                  <a:pt x="265" y="39"/>
                </a:moveTo>
                <a:lnTo>
                  <a:pt x="227" y="1"/>
                </a:lnTo>
                <a:lnTo>
                  <a:pt x="225" y="0"/>
                </a:lnTo>
                <a:lnTo>
                  <a:pt x="224" y="0"/>
                </a:lnTo>
                <a:lnTo>
                  <a:pt x="221" y="0"/>
                </a:lnTo>
                <a:lnTo>
                  <a:pt x="220" y="1"/>
                </a:lnTo>
                <a:lnTo>
                  <a:pt x="45" y="173"/>
                </a:lnTo>
                <a:lnTo>
                  <a:pt x="1" y="258"/>
                </a:lnTo>
                <a:lnTo>
                  <a:pt x="0" y="262"/>
                </a:lnTo>
                <a:lnTo>
                  <a:pt x="3" y="264"/>
                </a:lnTo>
                <a:lnTo>
                  <a:pt x="4" y="266"/>
                </a:lnTo>
                <a:lnTo>
                  <a:pt x="7" y="266"/>
                </a:lnTo>
                <a:lnTo>
                  <a:pt x="10" y="266"/>
                </a:lnTo>
                <a:lnTo>
                  <a:pt x="92" y="219"/>
                </a:lnTo>
                <a:lnTo>
                  <a:pt x="93" y="218"/>
                </a:lnTo>
                <a:lnTo>
                  <a:pt x="265" y="47"/>
                </a:lnTo>
                <a:lnTo>
                  <a:pt x="265" y="46"/>
                </a:lnTo>
                <a:lnTo>
                  <a:pt x="266" y="43"/>
                </a:lnTo>
                <a:lnTo>
                  <a:pt x="265" y="42"/>
                </a:lnTo>
                <a:lnTo>
                  <a:pt x="265" y="39"/>
                </a:lnTo>
                <a:close/>
                <a:moveTo>
                  <a:pt x="223" y="13"/>
                </a:moveTo>
                <a:lnTo>
                  <a:pt x="240" y="30"/>
                </a:lnTo>
                <a:lnTo>
                  <a:pt x="83" y="184"/>
                </a:lnTo>
                <a:lnTo>
                  <a:pt x="67" y="167"/>
                </a:lnTo>
                <a:lnTo>
                  <a:pt x="223" y="13"/>
                </a:lnTo>
                <a:close/>
                <a:moveTo>
                  <a:pt x="86" y="210"/>
                </a:moveTo>
                <a:lnTo>
                  <a:pt x="49" y="230"/>
                </a:lnTo>
                <a:lnTo>
                  <a:pt x="44" y="228"/>
                </a:lnTo>
                <a:lnTo>
                  <a:pt x="40" y="223"/>
                </a:lnTo>
                <a:lnTo>
                  <a:pt x="37" y="219"/>
                </a:lnTo>
                <a:lnTo>
                  <a:pt x="36" y="217"/>
                </a:lnTo>
                <a:lnTo>
                  <a:pt x="55" y="180"/>
                </a:lnTo>
                <a:lnTo>
                  <a:pt x="63" y="172"/>
                </a:lnTo>
                <a:lnTo>
                  <a:pt x="94" y="202"/>
                </a:lnTo>
                <a:lnTo>
                  <a:pt x="86" y="210"/>
                </a:lnTo>
                <a:close/>
                <a:moveTo>
                  <a:pt x="97" y="197"/>
                </a:moveTo>
                <a:lnTo>
                  <a:pt x="87" y="188"/>
                </a:lnTo>
                <a:lnTo>
                  <a:pt x="243" y="34"/>
                </a:lnTo>
                <a:lnTo>
                  <a:pt x="253" y="43"/>
                </a:lnTo>
                <a:lnTo>
                  <a:pt x="97" y="19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2" name="Freeform 35"/>
          <p:cNvSpPr>
            <a:spLocks noEditPoints="1"/>
          </p:cNvSpPr>
          <p:nvPr/>
        </p:nvSpPr>
        <p:spPr bwMode="auto">
          <a:xfrm>
            <a:off x="4054475" y="1803400"/>
            <a:ext cx="149225" cy="133350"/>
          </a:xfrm>
          <a:custGeom>
            <a:avLst/>
            <a:gdLst>
              <a:gd name="T0" fmla="*/ 2147483647 w 274"/>
              <a:gd name="T1" fmla="*/ 2147483647 h 245"/>
              <a:gd name="T2" fmla="*/ 2147483647 w 274"/>
              <a:gd name="T3" fmla="*/ 2147483647 h 245"/>
              <a:gd name="T4" fmla="*/ 2147483647 w 274"/>
              <a:gd name="T5" fmla="*/ 2147483647 h 245"/>
              <a:gd name="T6" fmla="*/ 2147483647 w 274"/>
              <a:gd name="T7" fmla="*/ 2147483647 h 245"/>
              <a:gd name="T8" fmla="*/ 2147483647 w 274"/>
              <a:gd name="T9" fmla="*/ 0 h 245"/>
              <a:gd name="T10" fmla="*/ 2147483647 w 274"/>
              <a:gd name="T11" fmla="*/ 2147483647 h 245"/>
              <a:gd name="T12" fmla="*/ 2147483647 w 274"/>
              <a:gd name="T13" fmla="*/ 2147483647 h 245"/>
              <a:gd name="T14" fmla="*/ 2147483647 w 274"/>
              <a:gd name="T15" fmla="*/ 2147483647 h 245"/>
              <a:gd name="T16" fmla="*/ 2147483647 w 274"/>
              <a:gd name="T17" fmla="*/ 2147483647 h 245"/>
              <a:gd name="T18" fmla="*/ 0 w 274"/>
              <a:gd name="T19" fmla="*/ 2147483647 h 245"/>
              <a:gd name="T20" fmla="*/ 2147483647 w 274"/>
              <a:gd name="T21" fmla="*/ 2147483647 h 245"/>
              <a:gd name="T22" fmla="*/ 2147483647 w 274"/>
              <a:gd name="T23" fmla="*/ 2147483647 h 245"/>
              <a:gd name="T24" fmla="*/ 2147483647 w 274"/>
              <a:gd name="T25" fmla="*/ 2147483647 h 245"/>
              <a:gd name="T26" fmla="*/ 2147483647 w 274"/>
              <a:gd name="T27" fmla="*/ 2147483647 h 245"/>
              <a:gd name="T28" fmla="*/ 2147483647 w 274"/>
              <a:gd name="T29" fmla="*/ 2147483647 h 245"/>
              <a:gd name="T30" fmla="*/ 2147483647 w 274"/>
              <a:gd name="T31" fmla="*/ 2147483647 h 245"/>
              <a:gd name="T32" fmla="*/ 2147483647 w 274"/>
              <a:gd name="T33" fmla="*/ 2147483647 h 245"/>
              <a:gd name="T34" fmla="*/ 2147483647 w 274"/>
              <a:gd name="T35" fmla="*/ 2147483647 h 245"/>
              <a:gd name="T36" fmla="*/ 2147483647 w 274"/>
              <a:gd name="T37" fmla="*/ 2147483647 h 245"/>
              <a:gd name="T38" fmla="*/ 2147483647 w 274"/>
              <a:gd name="T39" fmla="*/ 2147483647 h 245"/>
              <a:gd name="T40" fmla="*/ 2147483647 w 274"/>
              <a:gd name="T41" fmla="*/ 2147483647 h 245"/>
              <a:gd name="T42" fmla="*/ 2147483647 w 274"/>
              <a:gd name="T43" fmla="*/ 2147483647 h 245"/>
              <a:gd name="T44" fmla="*/ 2147483647 w 274"/>
              <a:gd name="T45" fmla="*/ 2147483647 h 245"/>
              <a:gd name="T46" fmla="*/ 2147483647 w 274"/>
              <a:gd name="T47" fmla="*/ 2147483647 h 245"/>
              <a:gd name="T48" fmla="*/ 2147483647 w 274"/>
              <a:gd name="T49" fmla="*/ 2147483647 h 245"/>
              <a:gd name="T50" fmla="*/ 2147483647 w 274"/>
              <a:gd name="T51" fmla="*/ 2147483647 h 245"/>
              <a:gd name="T52" fmla="*/ 2147483647 w 274"/>
              <a:gd name="T53" fmla="*/ 2147483647 h 245"/>
              <a:gd name="T54" fmla="*/ 2147483647 w 274"/>
              <a:gd name="T55" fmla="*/ 2147483647 h 245"/>
              <a:gd name="T56" fmla="*/ 2147483647 w 274"/>
              <a:gd name="T57" fmla="*/ 2147483647 h 245"/>
              <a:gd name="T58" fmla="*/ 2147483647 w 274"/>
              <a:gd name="T59" fmla="*/ 2147483647 h 245"/>
              <a:gd name="T60" fmla="*/ 2147483647 w 274"/>
              <a:gd name="T61" fmla="*/ 2147483647 h 245"/>
              <a:gd name="T62" fmla="*/ 2147483647 w 274"/>
              <a:gd name="T63" fmla="*/ 2147483647 h 245"/>
              <a:gd name="T64" fmla="*/ 2147483647 w 274"/>
              <a:gd name="T65" fmla="*/ 2147483647 h 245"/>
              <a:gd name="T66" fmla="*/ 2147483647 w 274"/>
              <a:gd name="T67" fmla="*/ 2147483647 h 245"/>
              <a:gd name="T68" fmla="*/ 2147483647 w 274"/>
              <a:gd name="T69" fmla="*/ 2147483647 h 245"/>
              <a:gd name="T70" fmla="*/ 2147483647 w 274"/>
              <a:gd name="T71" fmla="*/ 2147483647 h 245"/>
              <a:gd name="T72" fmla="*/ 2147483647 w 274"/>
              <a:gd name="T73" fmla="*/ 2147483647 h 245"/>
              <a:gd name="T74" fmla="*/ 2147483647 w 274"/>
              <a:gd name="T75" fmla="*/ 2147483647 h 245"/>
              <a:gd name="T76" fmla="*/ 2147483647 w 274"/>
              <a:gd name="T77" fmla="*/ 2147483647 h 245"/>
              <a:gd name="T78" fmla="*/ 2147483647 w 274"/>
              <a:gd name="T79" fmla="*/ 2147483647 h 245"/>
              <a:gd name="T80" fmla="*/ 2147483647 w 274"/>
              <a:gd name="T81" fmla="*/ 2147483647 h 245"/>
              <a:gd name="T82" fmla="*/ 2147483647 w 274"/>
              <a:gd name="T83" fmla="*/ 2147483647 h 245"/>
              <a:gd name="T84" fmla="*/ 2147483647 w 274"/>
              <a:gd name="T85" fmla="*/ 2147483647 h 245"/>
              <a:gd name="T86" fmla="*/ 2147483647 w 274"/>
              <a:gd name="T87" fmla="*/ 2147483647 h 245"/>
              <a:gd name="T88" fmla="*/ 2147483647 w 274"/>
              <a:gd name="T89" fmla="*/ 2147483647 h 245"/>
              <a:gd name="T90" fmla="*/ 2147483647 w 274"/>
              <a:gd name="T91" fmla="*/ 2147483647 h 245"/>
              <a:gd name="T92" fmla="*/ 2147483647 w 274"/>
              <a:gd name="T93" fmla="*/ 2147483647 h 245"/>
              <a:gd name="T94" fmla="*/ 2147483647 w 274"/>
              <a:gd name="T95" fmla="*/ 2147483647 h 245"/>
              <a:gd name="T96" fmla="*/ 2147483647 w 274"/>
              <a:gd name="T97" fmla="*/ 2147483647 h 2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74" h="245">
                <a:moveTo>
                  <a:pt x="274" y="103"/>
                </a:moveTo>
                <a:lnTo>
                  <a:pt x="274" y="103"/>
                </a:lnTo>
                <a:lnTo>
                  <a:pt x="273" y="92"/>
                </a:lnTo>
                <a:lnTo>
                  <a:pt x="270" y="83"/>
                </a:lnTo>
                <a:lnTo>
                  <a:pt x="267" y="73"/>
                </a:lnTo>
                <a:lnTo>
                  <a:pt x="262" y="64"/>
                </a:lnTo>
                <a:lnTo>
                  <a:pt x="256" y="54"/>
                </a:lnTo>
                <a:lnTo>
                  <a:pt x="250" y="46"/>
                </a:lnTo>
                <a:lnTo>
                  <a:pt x="243" y="38"/>
                </a:lnTo>
                <a:lnTo>
                  <a:pt x="233" y="31"/>
                </a:lnTo>
                <a:lnTo>
                  <a:pt x="224" y="24"/>
                </a:lnTo>
                <a:lnTo>
                  <a:pt x="214" y="19"/>
                </a:lnTo>
                <a:lnTo>
                  <a:pt x="203" y="13"/>
                </a:lnTo>
                <a:lnTo>
                  <a:pt x="191" y="9"/>
                </a:lnTo>
                <a:lnTo>
                  <a:pt x="179" y="5"/>
                </a:lnTo>
                <a:lnTo>
                  <a:pt x="166" y="2"/>
                </a:lnTo>
                <a:lnTo>
                  <a:pt x="153" y="1"/>
                </a:lnTo>
                <a:lnTo>
                  <a:pt x="139" y="0"/>
                </a:lnTo>
                <a:lnTo>
                  <a:pt x="136" y="0"/>
                </a:lnTo>
                <a:lnTo>
                  <a:pt x="135" y="0"/>
                </a:lnTo>
                <a:lnTo>
                  <a:pt x="121" y="0"/>
                </a:lnTo>
                <a:lnTo>
                  <a:pt x="108" y="1"/>
                </a:lnTo>
                <a:lnTo>
                  <a:pt x="95" y="4"/>
                </a:lnTo>
                <a:lnTo>
                  <a:pt x="83" y="8"/>
                </a:lnTo>
                <a:lnTo>
                  <a:pt x="71" y="12"/>
                </a:lnTo>
                <a:lnTo>
                  <a:pt x="60" y="16"/>
                </a:lnTo>
                <a:lnTo>
                  <a:pt x="50" y="23"/>
                </a:lnTo>
                <a:lnTo>
                  <a:pt x="41" y="28"/>
                </a:lnTo>
                <a:lnTo>
                  <a:pt x="31" y="35"/>
                </a:lnTo>
                <a:lnTo>
                  <a:pt x="24" y="43"/>
                </a:lnTo>
                <a:lnTo>
                  <a:pt x="18" y="52"/>
                </a:lnTo>
                <a:lnTo>
                  <a:pt x="11" y="61"/>
                </a:lnTo>
                <a:lnTo>
                  <a:pt x="7" y="69"/>
                </a:lnTo>
                <a:lnTo>
                  <a:pt x="3" y="79"/>
                </a:lnTo>
                <a:lnTo>
                  <a:pt x="1" y="90"/>
                </a:lnTo>
                <a:lnTo>
                  <a:pt x="0" y="99"/>
                </a:lnTo>
                <a:lnTo>
                  <a:pt x="0" y="102"/>
                </a:lnTo>
                <a:lnTo>
                  <a:pt x="1" y="114"/>
                </a:lnTo>
                <a:lnTo>
                  <a:pt x="4" y="125"/>
                </a:lnTo>
                <a:lnTo>
                  <a:pt x="8" y="137"/>
                </a:lnTo>
                <a:lnTo>
                  <a:pt x="15" y="148"/>
                </a:lnTo>
                <a:lnTo>
                  <a:pt x="22" y="158"/>
                </a:lnTo>
                <a:lnTo>
                  <a:pt x="31" y="168"/>
                </a:lnTo>
                <a:lnTo>
                  <a:pt x="42" y="177"/>
                </a:lnTo>
                <a:lnTo>
                  <a:pt x="54" y="185"/>
                </a:lnTo>
                <a:lnTo>
                  <a:pt x="42" y="203"/>
                </a:lnTo>
                <a:lnTo>
                  <a:pt x="33" y="218"/>
                </a:lnTo>
                <a:lnTo>
                  <a:pt x="33" y="221"/>
                </a:lnTo>
                <a:lnTo>
                  <a:pt x="30" y="226"/>
                </a:lnTo>
                <a:lnTo>
                  <a:pt x="29" y="233"/>
                </a:lnTo>
                <a:lnTo>
                  <a:pt x="29" y="236"/>
                </a:lnTo>
                <a:lnTo>
                  <a:pt x="30" y="240"/>
                </a:lnTo>
                <a:lnTo>
                  <a:pt x="33" y="243"/>
                </a:lnTo>
                <a:lnTo>
                  <a:pt x="37" y="244"/>
                </a:lnTo>
                <a:lnTo>
                  <a:pt x="37" y="245"/>
                </a:lnTo>
                <a:lnTo>
                  <a:pt x="41" y="245"/>
                </a:lnTo>
                <a:lnTo>
                  <a:pt x="49" y="243"/>
                </a:lnTo>
                <a:lnTo>
                  <a:pt x="57" y="238"/>
                </a:lnTo>
                <a:lnTo>
                  <a:pt x="60" y="237"/>
                </a:lnTo>
                <a:lnTo>
                  <a:pt x="83" y="223"/>
                </a:lnTo>
                <a:lnTo>
                  <a:pt x="95" y="217"/>
                </a:lnTo>
                <a:lnTo>
                  <a:pt x="110" y="207"/>
                </a:lnTo>
                <a:lnTo>
                  <a:pt x="116" y="206"/>
                </a:lnTo>
                <a:lnTo>
                  <a:pt x="116" y="204"/>
                </a:lnTo>
                <a:lnTo>
                  <a:pt x="135" y="206"/>
                </a:lnTo>
                <a:lnTo>
                  <a:pt x="139" y="206"/>
                </a:lnTo>
                <a:lnTo>
                  <a:pt x="153" y="206"/>
                </a:lnTo>
                <a:lnTo>
                  <a:pt x="165" y="204"/>
                </a:lnTo>
                <a:lnTo>
                  <a:pt x="179" y="202"/>
                </a:lnTo>
                <a:lnTo>
                  <a:pt x="191" y="199"/>
                </a:lnTo>
                <a:lnTo>
                  <a:pt x="202" y="195"/>
                </a:lnTo>
                <a:lnTo>
                  <a:pt x="213" y="189"/>
                </a:lnTo>
                <a:lnTo>
                  <a:pt x="224" y="184"/>
                </a:lnTo>
                <a:lnTo>
                  <a:pt x="233" y="177"/>
                </a:lnTo>
                <a:lnTo>
                  <a:pt x="241" y="170"/>
                </a:lnTo>
                <a:lnTo>
                  <a:pt x="250" y="162"/>
                </a:lnTo>
                <a:lnTo>
                  <a:pt x="256" y="154"/>
                </a:lnTo>
                <a:lnTo>
                  <a:pt x="262" y="146"/>
                </a:lnTo>
                <a:lnTo>
                  <a:pt x="267" y="136"/>
                </a:lnTo>
                <a:lnTo>
                  <a:pt x="270" y="127"/>
                </a:lnTo>
                <a:lnTo>
                  <a:pt x="273" y="117"/>
                </a:lnTo>
                <a:lnTo>
                  <a:pt x="274" y="106"/>
                </a:lnTo>
                <a:lnTo>
                  <a:pt x="274" y="103"/>
                </a:lnTo>
                <a:close/>
                <a:moveTo>
                  <a:pt x="61" y="211"/>
                </a:moveTo>
                <a:lnTo>
                  <a:pt x="61" y="211"/>
                </a:lnTo>
                <a:lnTo>
                  <a:pt x="71" y="196"/>
                </a:lnTo>
                <a:lnTo>
                  <a:pt x="72" y="195"/>
                </a:lnTo>
                <a:lnTo>
                  <a:pt x="75" y="188"/>
                </a:lnTo>
                <a:lnTo>
                  <a:pt x="76" y="181"/>
                </a:lnTo>
                <a:lnTo>
                  <a:pt x="76" y="178"/>
                </a:lnTo>
                <a:lnTo>
                  <a:pt x="75" y="176"/>
                </a:lnTo>
                <a:lnTo>
                  <a:pt x="72" y="173"/>
                </a:lnTo>
                <a:lnTo>
                  <a:pt x="69" y="170"/>
                </a:lnTo>
                <a:lnTo>
                  <a:pt x="59" y="163"/>
                </a:lnTo>
                <a:lnTo>
                  <a:pt x="49" y="157"/>
                </a:lnTo>
                <a:lnTo>
                  <a:pt x="41" y="148"/>
                </a:lnTo>
                <a:lnTo>
                  <a:pt x="33" y="140"/>
                </a:lnTo>
                <a:lnTo>
                  <a:pt x="27" y="131"/>
                </a:lnTo>
                <a:lnTo>
                  <a:pt x="23" y="121"/>
                </a:lnTo>
                <a:lnTo>
                  <a:pt x="20" y="112"/>
                </a:lnTo>
                <a:lnTo>
                  <a:pt x="20" y="102"/>
                </a:lnTo>
                <a:lnTo>
                  <a:pt x="20" y="101"/>
                </a:lnTo>
                <a:lnTo>
                  <a:pt x="20" y="92"/>
                </a:lnTo>
                <a:lnTo>
                  <a:pt x="23" y="84"/>
                </a:lnTo>
                <a:lnTo>
                  <a:pt x="26" y="76"/>
                </a:lnTo>
                <a:lnTo>
                  <a:pt x="30" y="69"/>
                </a:lnTo>
                <a:lnTo>
                  <a:pt x="34" y="62"/>
                </a:lnTo>
                <a:lnTo>
                  <a:pt x="39" y="56"/>
                </a:lnTo>
                <a:lnTo>
                  <a:pt x="46" y="49"/>
                </a:lnTo>
                <a:lnTo>
                  <a:pt x="54" y="43"/>
                </a:lnTo>
                <a:lnTo>
                  <a:pt x="63" y="38"/>
                </a:lnTo>
                <a:lnTo>
                  <a:pt x="71" y="34"/>
                </a:lnTo>
                <a:lnTo>
                  <a:pt x="90" y="26"/>
                </a:lnTo>
                <a:lnTo>
                  <a:pt x="112" y="22"/>
                </a:lnTo>
                <a:lnTo>
                  <a:pt x="123" y="20"/>
                </a:lnTo>
                <a:lnTo>
                  <a:pt x="135" y="20"/>
                </a:lnTo>
                <a:lnTo>
                  <a:pt x="138" y="20"/>
                </a:lnTo>
                <a:lnTo>
                  <a:pt x="150" y="20"/>
                </a:lnTo>
                <a:lnTo>
                  <a:pt x="162" y="22"/>
                </a:lnTo>
                <a:lnTo>
                  <a:pt x="173" y="24"/>
                </a:lnTo>
                <a:lnTo>
                  <a:pt x="183" y="27"/>
                </a:lnTo>
                <a:lnTo>
                  <a:pt x="203" y="35"/>
                </a:lnTo>
                <a:lnTo>
                  <a:pt x="211" y="41"/>
                </a:lnTo>
                <a:lnTo>
                  <a:pt x="220" y="46"/>
                </a:lnTo>
                <a:lnTo>
                  <a:pt x="228" y="52"/>
                </a:lnTo>
                <a:lnTo>
                  <a:pt x="235" y="58"/>
                </a:lnTo>
                <a:lnTo>
                  <a:pt x="240" y="65"/>
                </a:lnTo>
                <a:lnTo>
                  <a:pt x="244" y="72"/>
                </a:lnTo>
                <a:lnTo>
                  <a:pt x="248" y="80"/>
                </a:lnTo>
                <a:lnTo>
                  <a:pt x="251" y="88"/>
                </a:lnTo>
                <a:lnTo>
                  <a:pt x="252" y="97"/>
                </a:lnTo>
                <a:lnTo>
                  <a:pt x="254" y="105"/>
                </a:lnTo>
                <a:lnTo>
                  <a:pt x="254" y="106"/>
                </a:lnTo>
                <a:lnTo>
                  <a:pt x="252" y="114"/>
                </a:lnTo>
                <a:lnTo>
                  <a:pt x="251" y="122"/>
                </a:lnTo>
                <a:lnTo>
                  <a:pt x="248" y="129"/>
                </a:lnTo>
                <a:lnTo>
                  <a:pt x="244" y="137"/>
                </a:lnTo>
                <a:lnTo>
                  <a:pt x="239" y="144"/>
                </a:lnTo>
                <a:lnTo>
                  <a:pt x="233" y="151"/>
                </a:lnTo>
                <a:lnTo>
                  <a:pt x="226" y="157"/>
                </a:lnTo>
                <a:lnTo>
                  <a:pt x="220" y="162"/>
                </a:lnTo>
                <a:lnTo>
                  <a:pt x="211" y="168"/>
                </a:lnTo>
                <a:lnTo>
                  <a:pt x="202" y="173"/>
                </a:lnTo>
                <a:lnTo>
                  <a:pt x="183" y="180"/>
                </a:lnTo>
                <a:lnTo>
                  <a:pt x="161" y="184"/>
                </a:lnTo>
                <a:lnTo>
                  <a:pt x="150" y="185"/>
                </a:lnTo>
                <a:lnTo>
                  <a:pt x="139" y="187"/>
                </a:lnTo>
                <a:lnTo>
                  <a:pt x="135" y="187"/>
                </a:lnTo>
                <a:lnTo>
                  <a:pt x="117" y="185"/>
                </a:lnTo>
                <a:lnTo>
                  <a:pt x="116" y="185"/>
                </a:lnTo>
                <a:lnTo>
                  <a:pt x="108" y="187"/>
                </a:lnTo>
                <a:lnTo>
                  <a:pt x="100" y="191"/>
                </a:lnTo>
                <a:lnTo>
                  <a:pt x="97" y="192"/>
                </a:lnTo>
                <a:lnTo>
                  <a:pt x="75" y="206"/>
                </a:lnTo>
                <a:lnTo>
                  <a:pt x="61" y="214"/>
                </a:lnTo>
                <a:lnTo>
                  <a:pt x="60" y="214"/>
                </a:lnTo>
                <a:lnTo>
                  <a:pt x="61" y="2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3" name="组合 32"/>
          <p:cNvGrpSpPr/>
          <p:nvPr/>
        </p:nvGrpSpPr>
        <p:grpSpPr>
          <a:xfrm>
            <a:off x="4351320" y="1810487"/>
            <a:ext cx="146040" cy="120073"/>
            <a:chOff x="4527946" y="2140013"/>
            <a:chExt cx="243599" cy="200284"/>
          </a:xfrm>
          <a:solidFill>
            <a:schemeClr val="bg1"/>
          </a:solidFill>
        </p:grpSpPr>
        <p:sp>
          <p:nvSpPr>
            <p:cNvPr id="34" name="Freeform 36"/>
            <p:cNvSpPr>
              <a:spLocks noEditPoints="1"/>
            </p:cNvSpPr>
            <p:nvPr/>
          </p:nvSpPr>
          <p:spPr bwMode="auto">
            <a:xfrm>
              <a:off x="4527946" y="2188730"/>
              <a:ext cx="167806" cy="151567"/>
            </a:xfrm>
            <a:custGeom>
              <a:avLst/>
              <a:gdLst>
                <a:gd name="T0" fmla="*/ 93 w 187"/>
                <a:gd name="T1" fmla="*/ 0 h 166"/>
                <a:gd name="T2" fmla="*/ 74 w 187"/>
                <a:gd name="T3" fmla="*/ 1 h 166"/>
                <a:gd name="T4" fmla="*/ 28 w 187"/>
                <a:gd name="T5" fmla="*/ 19 h 166"/>
                <a:gd name="T6" fmla="*/ 4 w 187"/>
                <a:gd name="T7" fmla="*/ 48 h 166"/>
                <a:gd name="T8" fmla="*/ 0 w 187"/>
                <a:gd name="T9" fmla="*/ 68 h 166"/>
                <a:gd name="T10" fmla="*/ 0 w 187"/>
                <a:gd name="T11" fmla="*/ 69 h 166"/>
                <a:gd name="T12" fmla="*/ 6 w 187"/>
                <a:gd name="T13" fmla="*/ 93 h 166"/>
                <a:gd name="T14" fmla="*/ 22 w 187"/>
                <a:gd name="T15" fmla="*/ 115 h 166"/>
                <a:gd name="T16" fmla="*/ 37 w 187"/>
                <a:gd name="T17" fmla="*/ 125 h 166"/>
                <a:gd name="T18" fmla="*/ 23 w 187"/>
                <a:gd name="T19" fmla="*/ 147 h 166"/>
                <a:gd name="T20" fmla="*/ 21 w 187"/>
                <a:gd name="T21" fmla="*/ 153 h 166"/>
                <a:gd name="T22" fmla="*/ 19 w 187"/>
                <a:gd name="T23" fmla="*/ 160 h 166"/>
                <a:gd name="T24" fmla="*/ 26 w 187"/>
                <a:gd name="T25" fmla="*/ 166 h 166"/>
                <a:gd name="T26" fmla="*/ 29 w 187"/>
                <a:gd name="T27" fmla="*/ 166 h 166"/>
                <a:gd name="T28" fmla="*/ 29 w 187"/>
                <a:gd name="T29" fmla="*/ 166 h 166"/>
                <a:gd name="T30" fmla="*/ 43 w 187"/>
                <a:gd name="T31" fmla="*/ 161 h 166"/>
                <a:gd name="T32" fmla="*/ 59 w 187"/>
                <a:gd name="T33" fmla="*/ 151 h 166"/>
                <a:gd name="T34" fmla="*/ 77 w 187"/>
                <a:gd name="T35" fmla="*/ 142 h 166"/>
                <a:gd name="T36" fmla="*/ 79 w 187"/>
                <a:gd name="T37" fmla="*/ 140 h 166"/>
                <a:gd name="T38" fmla="*/ 92 w 187"/>
                <a:gd name="T39" fmla="*/ 140 h 166"/>
                <a:gd name="T40" fmla="*/ 113 w 187"/>
                <a:gd name="T41" fmla="*/ 139 h 166"/>
                <a:gd name="T42" fmla="*/ 159 w 187"/>
                <a:gd name="T43" fmla="*/ 121 h 166"/>
                <a:gd name="T44" fmla="*/ 182 w 187"/>
                <a:gd name="T45" fmla="*/ 93 h 166"/>
                <a:gd name="T46" fmla="*/ 187 w 187"/>
                <a:gd name="T47" fmla="*/ 72 h 166"/>
                <a:gd name="T48" fmla="*/ 187 w 187"/>
                <a:gd name="T49" fmla="*/ 71 h 166"/>
                <a:gd name="T50" fmla="*/ 183 w 187"/>
                <a:gd name="T51" fmla="*/ 50 h 166"/>
                <a:gd name="T52" fmla="*/ 160 w 187"/>
                <a:gd name="T53" fmla="*/ 22 h 166"/>
                <a:gd name="T54" fmla="*/ 113 w 187"/>
                <a:gd name="T55" fmla="*/ 1 h 166"/>
                <a:gd name="T56" fmla="*/ 51 w 187"/>
                <a:gd name="T57" fmla="*/ 134 h 166"/>
                <a:gd name="T58" fmla="*/ 52 w 187"/>
                <a:gd name="T59" fmla="*/ 128 h 166"/>
                <a:gd name="T60" fmla="*/ 52 w 187"/>
                <a:gd name="T61" fmla="*/ 119 h 166"/>
                <a:gd name="T62" fmla="*/ 49 w 187"/>
                <a:gd name="T63" fmla="*/ 115 h 166"/>
                <a:gd name="T64" fmla="*/ 29 w 187"/>
                <a:gd name="T65" fmla="*/ 101 h 166"/>
                <a:gd name="T66" fmla="*/ 18 w 187"/>
                <a:gd name="T67" fmla="*/ 82 h 166"/>
                <a:gd name="T68" fmla="*/ 15 w 187"/>
                <a:gd name="T69" fmla="*/ 68 h 166"/>
                <a:gd name="T70" fmla="*/ 22 w 187"/>
                <a:gd name="T71" fmla="*/ 48 h 166"/>
                <a:gd name="T72" fmla="*/ 49 w 187"/>
                <a:gd name="T73" fmla="*/ 24 h 166"/>
                <a:gd name="T74" fmla="*/ 92 w 187"/>
                <a:gd name="T75" fmla="*/ 15 h 166"/>
                <a:gd name="T76" fmla="*/ 94 w 187"/>
                <a:gd name="T77" fmla="*/ 15 h 166"/>
                <a:gd name="T78" fmla="*/ 138 w 187"/>
                <a:gd name="T79" fmla="*/ 26 h 166"/>
                <a:gd name="T80" fmla="*/ 165 w 187"/>
                <a:gd name="T81" fmla="*/ 50 h 166"/>
                <a:gd name="T82" fmla="*/ 171 w 187"/>
                <a:gd name="T83" fmla="*/ 72 h 166"/>
                <a:gd name="T84" fmla="*/ 165 w 187"/>
                <a:gd name="T85" fmla="*/ 93 h 166"/>
                <a:gd name="T86" fmla="*/ 137 w 187"/>
                <a:gd name="T87" fmla="*/ 116 h 166"/>
                <a:gd name="T88" fmla="*/ 94 w 187"/>
                <a:gd name="T89" fmla="*/ 125 h 166"/>
                <a:gd name="T90" fmla="*/ 92 w 187"/>
                <a:gd name="T91" fmla="*/ 125 h 166"/>
                <a:gd name="T92" fmla="*/ 79 w 187"/>
                <a:gd name="T93" fmla="*/ 124 h 166"/>
                <a:gd name="T94" fmla="*/ 68 w 187"/>
                <a:gd name="T95" fmla="*/ 128 h 166"/>
                <a:gd name="T96" fmla="*/ 51 w 187"/>
                <a:gd name="T97" fmla="*/ 139 h 166"/>
                <a:gd name="T98" fmla="*/ 44 w 187"/>
                <a:gd name="T99"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7" h="166">
                  <a:moveTo>
                    <a:pt x="96" y="0"/>
                  </a:moveTo>
                  <a:lnTo>
                    <a:pt x="96" y="0"/>
                  </a:lnTo>
                  <a:lnTo>
                    <a:pt x="93" y="0"/>
                  </a:lnTo>
                  <a:lnTo>
                    <a:pt x="92" y="0"/>
                  </a:lnTo>
                  <a:lnTo>
                    <a:pt x="92" y="0"/>
                  </a:lnTo>
                  <a:lnTo>
                    <a:pt x="74" y="1"/>
                  </a:lnTo>
                  <a:lnTo>
                    <a:pt x="58" y="5"/>
                  </a:lnTo>
                  <a:lnTo>
                    <a:pt x="41" y="11"/>
                  </a:lnTo>
                  <a:lnTo>
                    <a:pt x="28" y="19"/>
                  </a:lnTo>
                  <a:lnTo>
                    <a:pt x="17" y="30"/>
                  </a:lnTo>
                  <a:lnTo>
                    <a:pt x="8" y="41"/>
                  </a:lnTo>
                  <a:lnTo>
                    <a:pt x="4" y="48"/>
                  </a:lnTo>
                  <a:lnTo>
                    <a:pt x="3" y="54"/>
                  </a:lnTo>
                  <a:lnTo>
                    <a:pt x="2" y="61"/>
                  </a:lnTo>
                  <a:lnTo>
                    <a:pt x="0" y="68"/>
                  </a:lnTo>
                  <a:lnTo>
                    <a:pt x="0" y="68"/>
                  </a:lnTo>
                  <a:lnTo>
                    <a:pt x="0" y="69"/>
                  </a:lnTo>
                  <a:lnTo>
                    <a:pt x="0" y="69"/>
                  </a:lnTo>
                  <a:lnTo>
                    <a:pt x="2" y="78"/>
                  </a:lnTo>
                  <a:lnTo>
                    <a:pt x="3" y="86"/>
                  </a:lnTo>
                  <a:lnTo>
                    <a:pt x="6" y="93"/>
                  </a:lnTo>
                  <a:lnTo>
                    <a:pt x="10" y="101"/>
                  </a:lnTo>
                  <a:lnTo>
                    <a:pt x="15" y="108"/>
                  </a:lnTo>
                  <a:lnTo>
                    <a:pt x="22" y="115"/>
                  </a:lnTo>
                  <a:lnTo>
                    <a:pt x="29" y="120"/>
                  </a:lnTo>
                  <a:lnTo>
                    <a:pt x="37" y="125"/>
                  </a:lnTo>
                  <a:lnTo>
                    <a:pt x="37" y="125"/>
                  </a:lnTo>
                  <a:lnTo>
                    <a:pt x="29" y="138"/>
                  </a:lnTo>
                  <a:lnTo>
                    <a:pt x="29" y="138"/>
                  </a:lnTo>
                  <a:lnTo>
                    <a:pt x="23" y="147"/>
                  </a:lnTo>
                  <a:lnTo>
                    <a:pt x="22" y="149"/>
                  </a:lnTo>
                  <a:lnTo>
                    <a:pt x="22" y="149"/>
                  </a:lnTo>
                  <a:lnTo>
                    <a:pt x="21" y="153"/>
                  </a:lnTo>
                  <a:lnTo>
                    <a:pt x="19" y="157"/>
                  </a:lnTo>
                  <a:lnTo>
                    <a:pt x="19" y="157"/>
                  </a:lnTo>
                  <a:lnTo>
                    <a:pt x="19" y="160"/>
                  </a:lnTo>
                  <a:lnTo>
                    <a:pt x="21" y="162"/>
                  </a:lnTo>
                  <a:lnTo>
                    <a:pt x="23" y="165"/>
                  </a:lnTo>
                  <a:lnTo>
                    <a:pt x="26" y="166"/>
                  </a:lnTo>
                  <a:lnTo>
                    <a:pt x="26" y="166"/>
                  </a:lnTo>
                  <a:lnTo>
                    <a:pt x="26" y="166"/>
                  </a:lnTo>
                  <a:lnTo>
                    <a:pt x="29" y="166"/>
                  </a:lnTo>
                  <a:lnTo>
                    <a:pt x="29" y="166"/>
                  </a:lnTo>
                  <a:lnTo>
                    <a:pt x="29" y="166"/>
                  </a:lnTo>
                  <a:lnTo>
                    <a:pt x="29" y="166"/>
                  </a:lnTo>
                  <a:lnTo>
                    <a:pt x="34" y="165"/>
                  </a:lnTo>
                  <a:lnTo>
                    <a:pt x="40" y="162"/>
                  </a:lnTo>
                  <a:lnTo>
                    <a:pt x="43" y="161"/>
                  </a:lnTo>
                  <a:lnTo>
                    <a:pt x="43" y="161"/>
                  </a:lnTo>
                  <a:lnTo>
                    <a:pt x="59" y="151"/>
                  </a:lnTo>
                  <a:lnTo>
                    <a:pt x="59" y="151"/>
                  </a:lnTo>
                  <a:lnTo>
                    <a:pt x="66" y="147"/>
                  </a:lnTo>
                  <a:lnTo>
                    <a:pt x="66" y="147"/>
                  </a:lnTo>
                  <a:lnTo>
                    <a:pt x="77" y="142"/>
                  </a:lnTo>
                  <a:lnTo>
                    <a:pt x="77" y="142"/>
                  </a:lnTo>
                  <a:lnTo>
                    <a:pt x="79" y="140"/>
                  </a:lnTo>
                  <a:lnTo>
                    <a:pt x="79" y="140"/>
                  </a:lnTo>
                  <a:lnTo>
                    <a:pt x="79" y="140"/>
                  </a:lnTo>
                  <a:lnTo>
                    <a:pt x="79" y="140"/>
                  </a:lnTo>
                  <a:lnTo>
                    <a:pt x="92" y="140"/>
                  </a:lnTo>
                  <a:lnTo>
                    <a:pt x="94" y="140"/>
                  </a:lnTo>
                  <a:lnTo>
                    <a:pt x="94" y="140"/>
                  </a:lnTo>
                  <a:lnTo>
                    <a:pt x="113" y="139"/>
                  </a:lnTo>
                  <a:lnTo>
                    <a:pt x="130" y="135"/>
                  </a:lnTo>
                  <a:lnTo>
                    <a:pt x="146" y="130"/>
                  </a:lnTo>
                  <a:lnTo>
                    <a:pt x="159" y="121"/>
                  </a:lnTo>
                  <a:lnTo>
                    <a:pt x="171" y="110"/>
                  </a:lnTo>
                  <a:lnTo>
                    <a:pt x="179" y="100"/>
                  </a:lnTo>
                  <a:lnTo>
                    <a:pt x="182" y="93"/>
                  </a:lnTo>
                  <a:lnTo>
                    <a:pt x="184" y="86"/>
                  </a:lnTo>
                  <a:lnTo>
                    <a:pt x="186" y="79"/>
                  </a:lnTo>
                  <a:lnTo>
                    <a:pt x="187" y="72"/>
                  </a:lnTo>
                  <a:lnTo>
                    <a:pt x="187" y="72"/>
                  </a:lnTo>
                  <a:lnTo>
                    <a:pt x="187" y="71"/>
                  </a:lnTo>
                  <a:lnTo>
                    <a:pt x="187" y="71"/>
                  </a:lnTo>
                  <a:lnTo>
                    <a:pt x="186" y="64"/>
                  </a:lnTo>
                  <a:lnTo>
                    <a:pt x="184" y="57"/>
                  </a:lnTo>
                  <a:lnTo>
                    <a:pt x="183" y="50"/>
                  </a:lnTo>
                  <a:lnTo>
                    <a:pt x="179" y="44"/>
                  </a:lnTo>
                  <a:lnTo>
                    <a:pt x="171" y="31"/>
                  </a:lnTo>
                  <a:lnTo>
                    <a:pt x="160" y="22"/>
                  </a:lnTo>
                  <a:lnTo>
                    <a:pt x="146" y="12"/>
                  </a:lnTo>
                  <a:lnTo>
                    <a:pt x="131" y="5"/>
                  </a:lnTo>
                  <a:lnTo>
                    <a:pt x="113" y="1"/>
                  </a:lnTo>
                  <a:lnTo>
                    <a:pt x="96" y="0"/>
                  </a:lnTo>
                  <a:lnTo>
                    <a:pt x="96" y="0"/>
                  </a:lnTo>
                  <a:close/>
                  <a:moveTo>
                    <a:pt x="51" y="134"/>
                  </a:moveTo>
                  <a:lnTo>
                    <a:pt x="51" y="132"/>
                  </a:lnTo>
                  <a:lnTo>
                    <a:pt x="51" y="132"/>
                  </a:lnTo>
                  <a:lnTo>
                    <a:pt x="52" y="128"/>
                  </a:lnTo>
                  <a:lnTo>
                    <a:pt x="53" y="123"/>
                  </a:lnTo>
                  <a:lnTo>
                    <a:pt x="53" y="123"/>
                  </a:lnTo>
                  <a:lnTo>
                    <a:pt x="52" y="119"/>
                  </a:lnTo>
                  <a:lnTo>
                    <a:pt x="51" y="116"/>
                  </a:lnTo>
                  <a:lnTo>
                    <a:pt x="49" y="115"/>
                  </a:lnTo>
                  <a:lnTo>
                    <a:pt x="49" y="115"/>
                  </a:lnTo>
                  <a:lnTo>
                    <a:pt x="41" y="110"/>
                  </a:lnTo>
                  <a:lnTo>
                    <a:pt x="34" y="105"/>
                  </a:lnTo>
                  <a:lnTo>
                    <a:pt x="29" y="101"/>
                  </a:lnTo>
                  <a:lnTo>
                    <a:pt x="25" y="94"/>
                  </a:lnTo>
                  <a:lnTo>
                    <a:pt x="21" y="89"/>
                  </a:lnTo>
                  <a:lnTo>
                    <a:pt x="18" y="82"/>
                  </a:lnTo>
                  <a:lnTo>
                    <a:pt x="17" y="76"/>
                  </a:lnTo>
                  <a:lnTo>
                    <a:pt x="15" y="69"/>
                  </a:lnTo>
                  <a:lnTo>
                    <a:pt x="15" y="68"/>
                  </a:lnTo>
                  <a:lnTo>
                    <a:pt x="15" y="68"/>
                  </a:lnTo>
                  <a:lnTo>
                    <a:pt x="18" y="57"/>
                  </a:lnTo>
                  <a:lnTo>
                    <a:pt x="22" y="48"/>
                  </a:lnTo>
                  <a:lnTo>
                    <a:pt x="29" y="38"/>
                  </a:lnTo>
                  <a:lnTo>
                    <a:pt x="38" y="31"/>
                  </a:lnTo>
                  <a:lnTo>
                    <a:pt x="49" y="24"/>
                  </a:lnTo>
                  <a:lnTo>
                    <a:pt x="63" y="19"/>
                  </a:lnTo>
                  <a:lnTo>
                    <a:pt x="77" y="16"/>
                  </a:lnTo>
                  <a:lnTo>
                    <a:pt x="92" y="15"/>
                  </a:lnTo>
                  <a:lnTo>
                    <a:pt x="92" y="15"/>
                  </a:lnTo>
                  <a:lnTo>
                    <a:pt x="94" y="15"/>
                  </a:lnTo>
                  <a:lnTo>
                    <a:pt x="94" y="15"/>
                  </a:lnTo>
                  <a:lnTo>
                    <a:pt x="109" y="16"/>
                  </a:lnTo>
                  <a:lnTo>
                    <a:pt x="124" y="20"/>
                  </a:lnTo>
                  <a:lnTo>
                    <a:pt x="138" y="26"/>
                  </a:lnTo>
                  <a:lnTo>
                    <a:pt x="149" y="33"/>
                  </a:lnTo>
                  <a:lnTo>
                    <a:pt x="159" y="41"/>
                  </a:lnTo>
                  <a:lnTo>
                    <a:pt x="165" y="50"/>
                  </a:lnTo>
                  <a:lnTo>
                    <a:pt x="169" y="60"/>
                  </a:lnTo>
                  <a:lnTo>
                    <a:pt x="171" y="71"/>
                  </a:lnTo>
                  <a:lnTo>
                    <a:pt x="171" y="72"/>
                  </a:lnTo>
                  <a:lnTo>
                    <a:pt x="171" y="72"/>
                  </a:lnTo>
                  <a:lnTo>
                    <a:pt x="169" y="83"/>
                  </a:lnTo>
                  <a:lnTo>
                    <a:pt x="165" y="93"/>
                  </a:lnTo>
                  <a:lnTo>
                    <a:pt x="159" y="102"/>
                  </a:lnTo>
                  <a:lnTo>
                    <a:pt x="149" y="109"/>
                  </a:lnTo>
                  <a:lnTo>
                    <a:pt x="137" y="116"/>
                  </a:lnTo>
                  <a:lnTo>
                    <a:pt x="124" y="121"/>
                  </a:lnTo>
                  <a:lnTo>
                    <a:pt x="109" y="124"/>
                  </a:lnTo>
                  <a:lnTo>
                    <a:pt x="94" y="125"/>
                  </a:lnTo>
                  <a:lnTo>
                    <a:pt x="94" y="125"/>
                  </a:lnTo>
                  <a:lnTo>
                    <a:pt x="92" y="125"/>
                  </a:lnTo>
                  <a:lnTo>
                    <a:pt x="92" y="125"/>
                  </a:lnTo>
                  <a:lnTo>
                    <a:pt x="81" y="124"/>
                  </a:lnTo>
                  <a:lnTo>
                    <a:pt x="81" y="124"/>
                  </a:lnTo>
                  <a:lnTo>
                    <a:pt x="79" y="124"/>
                  </a:lnTo>
                  <a:lnTo>
                    <a:pt x="79" y="124"/>
                  </a:lnTo>
                  <a:lnTo>
                    <a:pt x="74" y="125"/>
                  </a:lnTo>
                  <a:lnTo>
                    <a:pt x="68" y="128"/>
                  </a:lnTo>
                  <a:lnTo>
                    <a:pt x="66" y="130"/>
                  </a:lnTo>
                  <a:lnTo>
                    <a:pt x="66" y="130"/>
                  </a:lnTo>
                  <a:lnTo>
                    <a:pt x="51" y="139"/>
                  </a:lnTo>
                  <a:lnTo>
                    <a:pt x="51" y="139"/>
                  </a:lnTo>
                  <a:lnTo>
                    <a:pt x="44" y="143"/>
                  </a:lnTo>
                  <a:lnTo>
                    <a:pt x="44" y="143"/>
                  </a:lnTo>
                  <a:lnTo>
                    <a:pt x="51" y="134"/>
                  </a:lnTo>
                  <a:lnTo>
                    <a:pt x="51"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5" name="Freeform 37"/>
            <p:cNvSpPr>
              <a:spLocks/>
            </p:cNvSpPr>
            <p:nvPr/>
          </p:nvSpPr>
          <p:spPr bwMode="auto">
            <a:xfrm>
              <a:off x="4632608" y="2140013"/>
              <a:ext cx="138937" cy="128111"/>
            </a:xfrm>
            <a:custGeom>
              <a:avLst/>
              <a:gdLst>
                <a:gd name="T0" fmla="*/ 137 w 156"/>
                <a:gd name="T1" fmla="*/ 124 h 142"/>
                <a:gd name="T2" fmla="*/ 126 w 156"/>
                <a:gd name="T3" fmla="*/ 107 h 142"/>
                <a:gd name="T4" fmla="*/ 138 w 156"/>
                <a:gd name="T5" fmla="*/ 97 h 142"/>
                <a:gd name="T6" fmla="*/ 152 w 156"/>
                <a:gd name="T7" fmla="*/ 79 h 142"/>
                <a:gd name="T8" fmla="*/ 156 w 156"/>
                <a:gd name="T9" fmla="*/ 59 h 142"/>
                <a:gd name="T10" fmla="*/ 156 w 156"/>
                <a:gd name="T11" fmla="*/ 58 h 142"/>
                <a:gd name="T12" fmla="*/ 142 w 156"/>
                <a:gd name="T13" fmla="*/ 25 h 142"/>
                <a:gd name="T14" fmla="*/ 108 w 156"/>
                <a:gd name="T15" fmla="*/ 4 h 142"/>
                <a:gd name="T16" fmla="*/ 77 w 156"/>
                <a:gd name="T17" fmla="*/ 0 h 142"/>
                <a:gd name="T18" fmla="*/ 75 w 156"/>
                <a:gd name="T19" fmla="*/ 0 h 142"/>
                <a:gd name="T20" fmla="*/ 40 w 156"/>
                <a:gd name="T21" fmla="*/ 7 h 142"/>
                <a:gd name="T22" fmla="*/ 13 w 156"/>
                <a:gd name="T23" fmla="*/ 26 h 142"/>
                <a:gd name="T24" fmla="*/ 0 w 156"/>
                <a:gd name="T25" fmla="*/ 47 h 142"/>
                <a:gd name="T26" fmla="*/ 11 w 156"/>
                <a:gd name="T27" fmla="*/ 48 h 142"/>
                <a:gd name="T28" fmla="*/ 15 w 156"/>
                <a:gd name="T29" fmla="*/ 47 h 142"/>
                <a:gd name="T30" fmla="*/ 30 w 156"/>
                <a:gd name="T31" fmla="*/ 28 h 142"/>
                <a:gd name="T32" fmla="*/ 56 w 156"/>
                <a:gd name="T33" fmla="*/ 17 h 142"/>
                <a:gd name="T34" fmla="*/ 75 w 156"/>
                <a:gd name="T35" fmla="*/ 14 h 142"/>
                <a:gd name="T36" fmla="*/ 90 w 156"/>
                <a:gd name="T37" fmla="*/ 15 h 142"/>
                <a:gd name="T38" fmla="*/ 123 w 156"/>
                <a:gd name="T39" fmla="*/ 28 h 142"/>
                <a:gd name="T40" fmla="*/ 141 w 156"/>
                <a:gd name="T41" fmla="*/ 49 h 142"/>
                <a:gd name="T42" fmla="*/ 142 w 156"/>
                <a:gd name="T43" fmla="*/ 59 h 142"/>
                <a:gd name="T44" fmla="*/ 138 w 156"/>
                <a:gd name="T45" fmla="*/ 75 h 142"/>
                <a:gd name="T46" fmla="*/ 115 w 156"/>
                <a:gd name="T47" fmla="*/ 97 h 142"/>
                <a:gd name="T48" fmla="*/ 111 w 156"/>
                <a:gd name="T49" fmla="*/ 101 h 142"/>
                <a:gd name="T50" fmla="*/ 111 w 156"/>
                <a:gd name="T51" fmla="*/ 109 h 142"/>
                <a:gd name="T52" fmla="*/ 114 w 156"/>
                <a:gd name="T53" fmla="*/ 114 h 142"/>
                <a:gd name="T54" fmla="*/ 112 w 156"/>
                <a:gd name="T55" fmla="*/ 118 h 142"/>
                <a:gd name="T56" fmla="*/ 99 w 156"/>
                <a:gd name="T57" fmla="*/ 108 h 142"/>
                <a:gd name="T58" fmla="*/ 89 w 156"/>
                <a:gd name="T59" fmla="*/ 105 h 142"/>
                <a:gd name="T60" fmla="*/ 88 w 156"/>
                <a:gd name="T61" fmla="*/ 105 h 142"/>
                <a:gd name="T62" fmla="*/ 81 w 156"/>
                <a:gd name="T63" fmla="*/ 109 h 142"/>
                <a:gd name="T64" fmla="*/ 81 w 156"/>
                <a:gd name="T65" fmla="*/ 115 h 142"/>
                <a:gd name="T66" fmla="*/ 85 w 156"/>
                <a:gd name="T67" fmla="*/ 120 h 142"/>
                <a:gd name="T68" fmla="*/ 89 w 156"/>
                <a:gd name="T69" fmla="*/ 119 h 142"/>
                <a:gd name="T70" fmla="*/ 100 w 156"/>
                <a:gd name="T71" fmla="*/ 126 h 142"/>
                <a:gd name="T72" fmla="*/ 107 w 156"/>
                <a:gd name="T73" fmla="*/ 130 h 142"/>
                <a:gd name="T74" fmla="*/ 122 w 156"/>
                <a:gd name="T75" fmla="*/ 138 h 142"/>
                <a:gd name="T76" fmla="*/ 131 w 156"/>
                <a:gd name="T77" fmla="*/ 142 h 142"/>
                <a:gd name="T78" fmla="*/ 134 w 156"/>
                <a:gd name="T79" fmla="*/ 142 h 142"/>
                <a:gd name="T80" fmla="*/ 138 w 156"/>
                <a:gd name="T81" fmla="*/ 138 h 142"/>
                <a:gd name="T82" fmla="*/ 139 w 156"/>
                <a:gd name="T83" fmla="*/ 134 h 142"/>
                <a:gd name="T84" fmla="*/ 137 w 156"/>
                <a:gd name="T85"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6" h="142">
                  <a:moveTo>
                    <a:pt x="137" y="126"/>
                  </a:moveTo>
                  <a:lnTo>
                    <a:pt x="137" y="124"/>
                  </a:lnTo>
                  <a:lnTo>
                    <a:pt x="137" y="124"/>
                  </a:lnTo>
                  <a:lnTo>
                    <a:pt x="131" y="116"/>
                  </a:lnTo>
                  <a:lnTo>
                    <a:pt x="131" y="116"/>
                  </a:lnTo>
                  <a:lnTo>
                    <a:pt x="126" y="107"/>
                  </a:lnTo>
                  <a:lnTo>
                    <a:pt x="126" y="107"/>
                  </a:lnTo>
                  <a:lnTo>
                    <a:pt x="133" y="103"/>
                  </a:lnTo>
                  <a:lnTo>
                    <a:pt x="138" y="97"/>
                  </a:lnTo>
                  <a:lnTo>
                    <a:pt x="144" y="92"/>
                  </a:lnTo>
                  <a:lnTo>
                    <a:pt x="148" y="86"/>
                  </a:lnTo>
                  <a:lnTo>
                    <a:pt x="152" y="79"/>
                  </a:lnTo>
                  <a:lnTo>
                    <a:pt x="154" y="73"/>
                  </a:lnTo>
                  <a:lnTo>
                    <a:pt x="156" y="66"/>
                  </a:lnTo>
                  <a:lnTo>
                    <a:pt x="156" y="59"/>
                  </a:lnTo>
                  <a:lnTo>
                    <a:pt x="156" y="59"/>
                  </a:lnTo>
                  <a:lnTo>
                    <a:pt x="156" y="58"/>
                  </a:lnTo>
                  <a:lnTo>
                    <a:pt x="156" y="58"/>
                  </a:lnTo>
                  <a:lnTo>
                    <a:pt x="154" y="47"/>
                  </a:lnTo>
                  <a:lnTo>
                    <a:pt x="149" y="36"/>
                  </a:lnTo>
                  <a:lnTo>
                    <a:pt x="142" y="25"/>
                  </a:lnTo>
                  <a:lnTo>
                    <a:pt x="133" y="17"/>
                  </a:lnTo>
                  <a:lnTo>
                    <a:pt x="122" y="10"/>
                  </a:lnTo>
                  <a:lnTo>
                    <a:pt x="108" y="4"/>
                  </a:lnTo>
                  <a:lnTo>
                    <a:pt x="93" y="2"/>
                  </a:lnTo>
                  <a:lnTo>
                    <a:pt x="78" y="0"/>
                  </a:lnTo>
                  <a:lnTo>
                    <a:pt x="77" y="0"/>
                  </a:lnTo>
                  <a:lnTo>
                    <a:pt x="77" y="0"/>
                  </a:lnTo>
                  <a:lnTo>
                    <a:pt x="75" y="0"/>
                  </a:lnTo>
                  <a:lnTo>
                    <a:pt x="75" y="0"/>
                  </a:lnTo>
                  <a:lnTo>
                    <a:pt x="63" y="2"/>
                  </a:lnTo>
                  <a:lnTo>
                    <a:pt x="51" y="3"/>
                  </a:lnTo>
                  <a:lnTo>
                    <a:pt x="40" y="7"/>
                  </a:lnTo>
                  <a:lnTo>
                    <a:pt x="29" y="13"/>
                  </a:lnTo>
                  <a:lnTo>
                    <a:pt x="19" y="18"/>
                  </a:lnTo>
                  <a:lnTo>
                    <a:pt x="13" y="26"/>
                  </a:lnTo>
                  <a:lnTo>
                    <a:pt x="6" y="34"/>
                  </a:lnTo>
                  <a:lnTo>
                    <a:pt x="2" y="43"/>
                  </a:lnTo>
                  <a:lnTo>
                    <a:pt x="0" y="47"/>
                  </a:lnTo>
                  <a:lnTo>
                    <a:pt x="3" y="47"/>
                  </a:lnTo>
                  <a:lnTo>
                    <a:pt x="3" y="47"/>
                  </a:lnTo>
                  <a:lnTo>
                    <a:pt x="11" y="48"/>
                  </a:lnTo>
                  <a:lnTo>
                    <a:pt x="14" y="48"/>
                  </a:lnTo>
                  <a:lnTo>
                    <a:pt x="15" y="47"/>
                  </a:lnTo>
                  <a:lnTo>
                    <a:pt x="15" y="47"/>
                  </a:lnTo>
                  <a:lnTo>
                    <a:pt x="19" y="40"/>
                  </a:lnTo>
                  <a:lnTo>
                    <a:pt x="23" y="33"/>
                  </a:lnTo>
                  <a:lnTo>
                    <a:pt x="30" y="28"/>
                  </a:lnTo>
                  <a:lnTo>
                    <a:pt x="38" y="24"/>
                  </a:lnTo>
                  <a:lnTo>
                    <a:pt x="47" y="19"/>
                  </a:lnTo>
                  <a:lnTo>
                    <a:pt x="56" y="17"/>
                  </a:lnTo>
                  <a:lnTo>
                    <a:pt x="66" y="15"/>
                  </a:lnTo>
                  <a:lnTo>
                    <a:pt x="75" y="14"/>
                  </a:lnTo>
                  <a:lnTo>
                    <a:pt x="75" y="14"/>
                  </a:lnTo>
                  <a:lnTo>
                    <a:pt x="78" y="14"/>
                  </a:lnTo>
                  <a:lnTo>
                    <a:pt x="78" y="14"/>
                  </a:lnTo>
                  <a:lnTo>
                    <a:pt x="90" y="15"/>
                  </a:lnTo>
                  <a:lnTo>
                    <a:pt x="103" y="18"/>
                  </a:lnTo>
                  <a:lnTo>
                    <a:pt x="114" y="22"/>
                  </a:lnTo>
                  <a:lnTo>
                    <a:pt x="123" y="28"/>
                  </a:lnTo>
                  <a:lnTo>
                    <a:pt x="131" y="33"/>
                  </a:lnTo>
                  <a:lnTo>
                    <a:pt x="137" y="41"/>
                  </a:lnTo>
                  <a:lnTo>
                    <a:pt x="141" y="49"/>
                  </a:lnTo>
                  <a:lnTo>
                    <a:pt x="142" y="59"/>
                  </a:lnTo>
                  <a:lnTo>
                    <a:pt x="142" y="59"/>
                  </a:lnTo>
                  <a:lnTo>
                    <a:pt x="142" y="59"/>
                  </a:lnTo>
                  <a:lnTo>
                    <a:pt x="142" y="64"/>
                  </a:lnTo>
                  <a:lnTo>
                    <a:pt x="141" y="70"/>
                  </a:lnTo>
                  <a:lnTo>
                    <a:pt x="138" y="75"/>
                  </a:lnTo>
                  <a:lnTo>
                    <a:pt x="135" y="81"/>
                  </a:lnTo>
                  <a:lnTo>
                    <a:pt x="126" y="89"/>
                  </a:lnTo>
                  <a:lnTo>
                    <a:pt x="115" y="97"/>
                  </a:lnTo>
                  <a:lnTo>
                    <a:pt x="115" y="97"/>
                  </a:lnTo>
                  <a:lnTo>
                    <a:pt x="112" y="99"/>
                  </a:lnTo>
                  <a:lnTo>
                    <a:pt x="111" y="101"/>
                  </a:lnTo>
                  <a:lnTo>
                    <a:pt x="109" y="105"/>
                  </a:lnTo>
                  <a:lnTo>
                    <a:pt x="109" y="105"/>
                  </a:lnTo>
                  <a:lnTo>
                    <a:pt x="111" y="109"/>
                  </a:lnTo>
                  <a:lnTo>
                    <a:pt x="112" y="112"/>
                  </a:lnTo>
                  <a:lnTo>
                    <a:pt x="114" y="114"/>
                  </a:lnTo>
                  <a:lnTo>
                    <a:pt x="114" y="114"/>
                  </a:lnTo>
                  <a:lnTo>
                    <a:pt x="118" y="120"/>
                  </a:lnTo>
                  <a:lnTo>
                    <a:pt x="118" y="120"/>
                  </a:lnTo>
                  <a:lnTo>
                    <a:pt x="112" y="118"/>
                  </a:lnTo>
                  <a:lnTo>
                    <a:pt x="112" y="118"/>
                  </a:lnTo>
                  <a:lnTo>
                    <a:pt x="100" y="109"/>
                  </a:lnTo>
                  <a:lnTo>
                    <a:pt x="99" y="108"/>
                  </a:lnTo>
                  <a:lnTo>
                    <a:pt x="99" y="108"/>
                  </a:lnTo>
                  <a:lnTo>
                    <a:pt x="93" y="107"/>
                  </a:lnTo>
                  <a:lnTo>
                    <a:pt x="89" y="105"/>
                  </a:lnTo>
                  <a:lnTo>
                    <a:pt x="89" y="105"/>
                  </a:lnTo>
                  <a:lnTo>
                    <a:pt x="88" y="105"/>
                  </a:lnTo>
                  <a:lnTo>
                    <a:pt x="88" y="105"/>
                  </a:lnTo>
                  <a:lnTo>
                    <a:pt x="85" y="105"/>
                  </a:lnTo>
                  <a:lnTo>
                    <a:pt x="81" y="105"/>
                  </a:lnTo>
                  <a:lnTo>
                    <a:pt x="81" y="109"/>
                  </a:lnTo>
                  <a:lnTo>
                    <a:pt x="81" y="109"/>
                  </a:lnTo>
                  <a:lnTo>
                    <a:pt x="81" y="114"/>
                  </a:lnTo>
                  <a:lnTo>
                    <a:pt x="81" y="115"/>
                  </a:lnTo>
                  <a:lnTo>
                    <a:pt x="81" y="120"/>
                  </a:lnTo>
                  <a:lnTo>
                    <a:pt x="85" y="120"/>
                  </a:lnTo>
                  <a:lnTo>
                    <a:pt x="85" y="120"/>
                  </a:lnTo>
                  <a:lnTo>
                    <a:pt x="89" y="119"/>
                  </a:lnTo>
                  <a:lnTo>
                    <a:pt x="89" y="119"/>
                  </a:lnTo>
                  <a:lnTo>
                    <a:pt x="89" y="119"/>
                  </a:lnTo>
                  <a:lnTo>
                    <a:pt x="92" y="120"/>
                  </a:lnTo>
                  <a:lnTo>
                    <a:pt x="92" y="120"/>
                  </a:lnTo>
                  <a:lnTo>
                    <a:pt x="100" y="126"/>
                  </a:lnTo>
                  <a:lnTo>
                    <a:pt x="100" y="126"/>
                  </a:lnTo>
                  <a:lnTo>
                    <a:pt x="107" y="130"/>
                  </a:lnTo>
                  <a:lnTo>
                    <a:pt x="107" y="130"/>
                  </a:lnTo>
                  <a:lnTo>
                    <a:pt x="120" y="138"/>
                  </a:lnTo>
                  <a:lnTo>
                    <a:pt x="122" y="138"/>
                  </a:lnTo>
                  <a:lnTo>
                    <a:pt x="122" y="138"/>
                  </a:lnTo>
                  <a:lnTo>
                    <a:pt x="127" y="141"/>
                  </a:lnTo>
                  <a:lnTo>
                    <a:pt x="131" y="142"/>
                  </a:lnTo>
                  <a:lnTo>
                    <a:pt x="131" y="142"/>
                  </a:lnTo>
                  <a:lnTo>
                    <a:pt x="131" y="142"/>
                  </a:lnTo>
                  <a:lnTo>
                    <a:pt x="134" y="142"/>
                  </a:lnTo>
                  <a:lnTo>
                    <a:pt x="134" y="142"/>
                  </a:lnTo>
                  <a:lnTo>
                    <a:pt x="134" y="142"/>
                  </a:lnTo>
                  <a:lnTo>
                    <a:pt x="137" y="141"/>
                  </a:lnTo>
                  <a:lnTo>
                    <a:pt x="138" y="138"/>
                  </a:lnTo>
                  <a:lnTo>
                    <a:pt x="139" y="135"/>
                  </a:lnTo>
                  <a:lnTo>
                    <a:pt x="139" y="134"/>
                  </a:lnTo>
                  <a:lnTo>
                    <a:pt x="139" y="134"/>
                  </a:lnTo>
                  <a:lnTo>
                    <a:pt x="139" y="130"/>
                  </a:lnTo>
                  <a:lnTo>
                    <a:pt x="137" y="126"/>
                  </a:lnTo>
                  <a:lnTo>
                    <a:pt x="137"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grpSp>
      <p:sp>
        <p:nvSpPr>
          <p:cNvPr id="25634" name="Freeform 38"/>
          <p:cNvSpPr>
            <a:spLocks noEditPoints="1"/>
          </p:cNvSpPr>
          <p:nvPr/>
        </p:nvSpPr>
        <p:spPr bwMode="auto">
          <a:xfrm>
            <a:off x="4943475" y="2098675"/>
            <a:ext cx="139700" cy="133350"/>
          </a:xfrm>
          <a:custGeom>
            <a:avLst/>
            <a:gdLst>
              <a:gd name="T0" fmla="*/ 2147483647 w 257"/>
              <a:gd name="T1" fmla="*/ 2147483647 h 249"/>
              <a:gd name="T2" fmla="*/ 2147483647 w 257"/>
              <a:gd name="T3" fmla="*/ 2147483647 h 249"/>
              <a:gd name="T4" fmla="*/ 2147483647 w 257"/>
              <a:gd name="T5" fmla="*/ 2147483647 h 249"/>
              <a:gd name="T6" fmla="*/ 2147483647 w 257"/>
              <a:gd name="T7" fmla="*/ 2147483647 h 249"/>
              <a:gd name="T8" fmla="*/ 2147483647 w 257"/>
              <a:gd name="T9" fmla="*/ 2147483647 h 249"/>
              <a:gd name="T10" fmla="*/ 2147483647 w 257"/>
              <a:gd name="T11" fmla="*/ 2147483647 h 249"/>
              <a:gd name="T12" fmla="*/ 2147483647 w 257"/>
              <a:gd name="T13" fmla="*/ 2147483647 h 249"/>
              <a:gd name="T14" fmla="*/ 0 w 257"/>
              <a:gd name="T15" fmla="*/ 2147483647 h 249"/>
              <a:gd name="T16" fmla="*/ 2147483647 w 257"/>
              <a:gd name="T17" fmla="*/ 2147483647 h 249"/>
              <a:gd name="T18" fmla="*/ 2147483647 w 257"/>
              <a:gd name="T19" fmla="*/ 2147483647 h 249"/>
              <a:gd name="T20" fmla="*/ 2147483647 w 257"/>
              <a:gd name="T21" fmla="*/ 2147483647 h 249"/>
              <a:gd name="T22" fmla="*/ 2147483647 w 257"/>
              <a:gd name="T23" fmla="*/ 2147483647 h 249"/>
              <a:gd name="T24" fmla="*/ 2147483647 w 257"/>
              <a:gd name="T25" fmla="*/ 2147483647 h 249"/>
              <a:gd name="T26" fmla="*/ 2147483647 w 257"/>
              <a:gd name="T27" fmla="*/ 2147483647 h 249"/>
              <a:gd name="T28" fmla="*/ 2147483647 w 257"/>
              <a:gd name="T29" fmla="*/ 2147483647 h 249"/>
              <a:gd name="T30" fmla="*/ 2147483647 w 257"/>
              <a:gd name="T31" fmla="*/ 2147483647 h 249"/>
              <a:gd name="T32" fmla="*/ 2147483647 w 257"/>
              <a:gd name="T33" fmla="*/ 2147483647 h 249"/>
              <a:gd name="T34" fmla="*/ 2147483647 w 257"/>
              <a:gd name="T35" fmla="*/ 2147483647 h 249"/>
              <a:gd name="T36" fmla="*/ 2147483647 w 257"/>
              <a:gd name="T37" fmla="*/ 2147483647 h 249"/>
              <a:gd name="T38" fmla="*/ 2147483647 w 257"/>
              <a:gd name="T39" fmla="*/ 2147483647 h 249"/>
              <a:gd name="T40" fmla="*/ 2147483647 w 257"/>
              <a:gd name="T41" fmla="*/ 2147483647 h 249"/>
              <a:gd name="T42" fmla="*/ 2147483647 w 257"/>
              <a:gd name="T43" fmla="*/ 0 h 249"/>
              <a:gd name="T44" fmla="*/ 2147483647 w 257"/>
              <a:gd name="T45" fmla="*/ 2147483647 h 249"/>
              <a:gd name="T46" fmla="*/ 2147483647 w 257"/>
              <a:gd name="T47" fmla="*/ 2147483647 h 249"/>
              <a:gd name="T48" fmla="*/ 2147483647 w 257"/>
              <a:gd name="T49" fmla="*/ 2147483647 h 249"/>
              <a:gd name="T50" fmla="*/ 2147483647 w 257"/>
              <a:gd name="T51" fmla="*/ 2147483647 h 249"/>
              <a:gd name="T52" fmla="*/ 2147483647 w 257"/>
              <a:gd name="T53" fmla="*/ 2147483647 h 249"/>
              <a:gd name="T54" fmla="*/ 2147483647 w 257"/>
              <a:gd name="T55" fmla="*/ 2147483647 h 249"/>
              <a:gd name="T56" fmla="*/ 2147483647 w 257"/>
              <a:gd name="T57" fmla="*/ 2147483647 h 249"/>
              <a:gd name="T58" fmla="*/ 2147483647 w 257"/>
              <a:gd name="T59" fmla="*/ 2147483647 h 249"/>
              <a:gd name="T60" fmla="*/ 2147483647 w 257"/>
              <a:gd name="T61" fmla="*/ 2147483647 h 249"/>
              <a:gd name="T62" fmla="*/ 2147483647 w 257"/>
              <a:gd name="T63" fmla="*/ 2147483647 h 249"/>
              <a:gd name="T64" fmla="*/ 2147483647 w 257"/>
              <a:gd name="T65" fmla="*/ 2147483647 h 249"/>
              <a:gd name="T66" fmla="*/ 2147483647 w 257"/>
              <a:gd name="T67" fmla="*/ 2147483647 h 249"/>
              <a:gd name="T68" fmla="*/ 2147483647 w 257"/>
              <a:gd name="T69" fmla="*/ 2147483647 h 249"/>
              <a:gd name="T70" fmla="*/ 2147483647 w 257"/>
              <a:gd name="T71" fmla="*/ 2147483647 h 249"/>
              <a:gd name="T72" fmla="*/ 2147483647 w 257"/>
              <a:gd name="T73" fmla="*/ 2147483647 h 249"/>
              <a:gd name="T74" fmla="*/ 2147483647 w 257"/>
              <a:gd name="T75" fmla="*/ 2147483647 h 249"/>
              <a:gd name="T76" fmla="*/ 2147483647 w 257"/>
              <a:gd name="T77" fmla="*/ 2147483647 h 249"/>
              <a:gd name="T78" fmla="*/ 2147483647 w 257"/>
              <a:gd name="T79" fmla="*/ 2147483647 h 249"/>
              <a:gd name="T80" fmla="*/ 2147483647 w 257"/>
              <a:gd name="T81" fmla="*/ 2147483647 h 249"/>
              <a:gd name="T82" fmla="*/ 2147483647 w 257"/>
              <a:gd name="T83" fmla="*/ 2147483647 h 249"/>
              <a:gd name="T84" fmla="*/ 2147483647 w 257"/>
              <a:gd name="T85" fmla="*/ 2147483647 h 249"/>
              <a:gd name="T86" fmla="*/ 2147483647 w 257"/>
              <a:gd name="T87" fmla="*/ 2147483647 h 249"/>
              <a:gd name="T88" fmla="*/ 2147483647 w 257"/>
              <a:gd name="T89" fmla="*/ 2147483647 h 249"/>
              <a:gd name="T90" fmla="*/ 2147483647 w 257"/>
              <a:gd name="T91" fmla="*/ 2147483647 h 249"/>
              <a:gd name="T92" fmla="*/ 2147483647 w 257"/>
              <a:gd name="T93" fmla="*/ 2147483647 h 249"/>
              <a:gd name="T94" fmla="*/ 2147483647 w 257"/>
              <a:gd name="T95" fmla="*/ 2147483647 h 249"/>
              <a:gd name="T96" fmla="*/ 2147483647 w 257"/>
              <a:gd name="T97" fmla="*/ 2147483647 h 249"/>
              <a:gd name="T98" fmla="*/ 2147483647 w 257"/>
              <a:gd name="T99" fmla="*/ 2147483647 h 2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249">
                <a:moveTo>
                  <a:pt x="159" y="0"/>
                </a:moveTo>
                <a:lnTo>
                  <a:pt x="159" y="0"/>
                </a:lnTo>
                <a:lnTo>
                  <a:pt x="156" y="2"/>
                </a:lnTo>
                <a:lnTo>
                  <a:pt x="153" y="3"/>
                </a:lnTo>
                <a:lnTo>
                  <a:pt x="135" y="28"/>
                </a:lnTo>
                <a:lnTo>
                  <a:pt x="134" y="32"/>
                </a:lnTo>
                <a:lnTo>
                  <a:pt x="134" y="54"/>
                </a:lnTo>
                <a:lnTo>
                  <a:pt x="127" y="62"/>
                </a:lnTo>
                <a:lnTo>
                  <a:pt x="120" y="69"/>
                </a:lnTo>
                <a:lnTo>
                  <a:pt x="114" y="73"/>
                </a:lnTo>
                <a:lnTo>
                  <a:pt x="107" y="74"/>
                </a:lnTo>
                <a:lnTo>
                  <a:pt x="101" y="74"/>
                </a:lnTo>
                <a:lnTo>
                  <a:pt x="96" y="74"/>
                </a:lnTo>
                <a:lnTo>
                  <a:pt x="90" y="73"/>
                </a:lnTo>
                <a:lnTo>
                  <a:pt x="86" y="71"/>
                </a:lnTo>
                <a:lnTo>
                  <a:pt x="83" y="74"/>
                </a:lnTo>
                <a:lnTo>
                  <a:pt x="62" y="96"/>
                </a:lnTo>
                <a:lnTo>
                  <a:pt x="60" y="99"/>
                </a:lnTo>
                <a:lnTo>
                  <a:pt x="60" y="101"/>
                </a:lnTo>
                <a:lnTo>
                  <a:pt x="63" y="118"/>
                </a:lnTo>
                <a:lnTo>
                  <a:pt x="68" y="131"/>
                </a:lnTo>
                <a:lnTo>
                  <a:pt x="75" y="145"/>
                </a:lnTo>
                <a:lnTo>
                  <a:pt x="83" y="155"/>
                </a:lnTo>
                <a:lnTo>
                  <a:pt x="13" y="224"/>
                </a:lnTo>
                <a:lnTo>
                  <a:pt x="11" y="226"/>
                </a:lnTo>
                <a:lnTo>
                  <a:pt x="0" y="243"/>
                </a:lnTo>
                <a:lnTo>
                  <a:pt x="0" y="246"/>
                </a:lnTo>
                <a:lnTo>
                  <a:pt x="2" y="249"/>
                </a:lnTo>
                <a:lnTo>
                  <a:pt x="4" y="249"/>
                </a:lnTo>
                <a:lnTo>
                  <a:pt x="6" y="249"/>
                </a:lnTo>
                <a:lnTo>
                  <a:pt x="22" y="238"/>
                </a:lnTo>
                <a:lnTo>
                  <a:pt x="23" y="238"/>
                </a:lnTo>
                <a:lnTo>
                  <a:pt x="96" y="167"/>
                </a:lnTo>
                <a:lnTo>
                  <a:pt x="107" y="174"/>
                </a:lnTo>
                <a:lnTo>
                  <a:pt x="116" y="181"/>
                </a:lnTo>
                <a:lnTo>
                  <a:pt x="127" y="185"/>
                </a:lnTo>
                <a:lnTo>
                  <a:pt x="137" y="189"/>
                </a:lnTo>
                <a:lnTo>
                  <a:pt x="152" y="192"/>
                </a:lnTo>
                <a:lnTo>
                  <a:pt x="157" y="192"/>
                </a:lnTo>
                <a:lnTo>
                  <a:pt x="159" y="192"/>
                </a:lnTo>
                <a:lnTo>
                  <a:pt x="161" y="192"/>
                </a:lnTo>
                <a:lnTo>
                  <a:pt x="163" y="190"/>
                </a:lnTo>
                <a:lnTo>
                  <a:pt x="182" y="171"/>
                </a:lnTo>
                <a:lnTo>
                  <a:pt x="183" y="168"/>
                </a:lnTo>
                <a:lnTo>
                  <a:pt x="183" y="166"/>
                </a:lnTo>
                <a:lnTo>
                  <a:pt x="183" y="156"/>
                </a:lnTo>
                <a:lnTo>
                  <a:pt x="184" y="148"/>
                </a:lnTo>
                <a:lnTo>
                  <a:pt x="187" y="140"/>
                </a:lnTo>
                <a:lnTo>
                  <a:pt x="190" y="134"/>
                </a:lnTo>
                <a:lnTo>
                  <a:pt x="194" y="129"/>
                </a:lnTo>
                <a:lnTo>
                  <a:pt x="198" y="125"/>
                </a:lnTo>
                <a:lnTo>
                  <a:pt x="205" y="119"/>
                </a:lnTo>
                <a:lnTo>
                  <a:pt x="230" y="125"/>
                </a:lnTo>
                <a:lnTo>
                  <a:pt x="232" y="125"/>
                </a:lnTo>
                <a:lnTo>
                  <a:pt x="235" y="122"/>
                </a:lnTo>
                <a:lnTo>
                  <a:pt x="254" y="103"/>
                </a:lnTo>
                <a:lnTo>
                  <a:pt x="257" y="101"/>
                </a:lnTo>
                <a:lnTo>
                  <a:pt x="257" y="97"/>
                </a:lnTo>
                <a:lnTo>
                  <a:pt x="254" y="81"/>
                </a:lnTo>
                <a:lnTo>
                  <a:pt x="250" y="65"/>
                </a:lnTo>
                <a:lnTo>
                  <a:pt x="245" y="52"/>
                </a:lnTo>
                <a:lnTo>
                  <a:pt x="238" y="41"/>
                </a:lnTo>
                <a:lnTo>
                  <a:pt x="230" y="32"/>
                </a:lnTo>
                <a:lnTo>
                  <a:pt x="221" y="24"/>
                </a:lnTo>
                <a:lnTo>
                  <a:pt x="213" y="17"/>
                </a:lnTo>
                <a:lnTo>
                  <a:pt x="204" y="11"/>
                </a:lnTo>
                <a:lnTo>
                  <a:pt x="195" y="9"/>
                </a:lnTo>
                <a:lnTo>
                  <a:pt x="187" y="5"/>
                </a:lnTo>
                <a:lnTo>
                  <a:pt x="172" y="2"/>
                </a:lnTo>
                <a:lnTo>
                  <a:pt x="163" y="0"/>
                </a:lnTo>
                <a:lnTo>
                  <a:pt x="159" y="0"/>
                </a:lnTo>
                <a:close/>
                <a:moveTo>
                  <a:pt x="242" y="93"/>
                </a:moveTo>
                <a:lnTo>
                  <a:pt x="242" y="93"/>
                </a:lnTo>
                <a:lnTo>
                  <a:pt x="234" y="91"/>
                </a:lnTo>
                <a:lnTo>
                  <a:pt x="227" y="86"/>
                </a:lnTo>
                <a:lnTo>
                  <a:pt x="212" y="78"/>
                </a:lnTo>
                <a:lnTo>
                  <a:pt x="200" y="67"/>
                </a:lnTo>
                <a:lnTo>
                  <a:pt x="189" y="56"/>
                </a:lnTo>
                <a:lnTo>
                  <a:pt x="180" y="44"/>
                </a:lnTo>
                <a:lnTo>
                  <a:pt x="174" y="33"/>
                </a:lnTo>
                <a:lnTo>
                  <a:pt x="165" y="14"/>
                </a:lnTo>
                <a:lnTo>
                  <a:pt x="172" y="15"/>
                </a:lnTo>
                <a:lnTo>
                  <a:pt x="183" y="18"/>
                </a:lnTo>
                <a:lnTo>
                  <a:pt x="194" y="22"/>
                </a:lnTo>
                <a:lnTo>
                  <a:pt x="206" y="29"/>
                </a:lnTo>
                <a:lnTo>
                  <a:pt x="219" y="39"/>
                </a:lnTo>
                <a:lnTo>
                  <a:pt x="224" y="46"/>
                </a:lnTo>
                <a:lnTo>
                  <a:pt x="228" y="52"/>
                </a:lnTo>
                <a:lnTo>
                  <a:pt x="234" y="61"/>
                </a:lnTo>
                <a:lnTo>
                  <a:pt x="238" y="70"/>
                </a:lnTo>
                <a:lnTo>
                  <a:pt x="240" y="81"/>
                </a:lnTo>
                <a:lnTo>
                  <a:pt x="242" y="93"/>
                </a:lnTo>
                <a:close/>
                <a:moveTo>
                  <a:pt x="18" y="232"/>
                </a:moveTo>
                <a:lnTo>
                  <a:pt x="14" y="237"/>
                </a:lnTo>
                <a:lnTo>
                  <a:pt x="18" y="230"/>
                </a:lnTo>
                <a:lnTo>
                  <a:pt x="88" y="160"/>
                </a:lnTo>
                <a:lnTo>
                  <a:pt x="89" y="163"/>
                </a:lnTo>
                <a:lnTo>
                  <a:pt x="18" y="232"/>
                </a:lnTo>
                <a:close/>
                <a:moveTo>
                  <a:pt x="156" y="178"/>
                </a:moveTo>
                <a:lnTo>
                  <a:pt x="156" y="178"/>
                </a:lnTo>
                <a:lnTo>
                  <a:pt x="149" y="178"/>
                </a:lnTo>
                <a:lnTo>
                  <a:pt x="139" y="175"/>
                </a:lnTo>
                <a:lnTo>
                  <a:pt x="127" y="171"/>
                </a:lnTo>
                <a:lnTo>
                  <a:pt x="115" y="164"/>
                </a:lnTo>
                <a:lnTo>
                  <a:pt x="101" y="155"/>
                </a:lnTo>
                <a:lnTo>
                  <a:pt x="96" y="148"/>
                </a:lnTo>
                <a:lnTo>
                  <a:pt x="90" y="141"/>
                </a:lnTo>
                <a:lnTo>
                  <a:pt x="85" y="133"/>
                </a:lnTo>
                <a:lnTo>
                  <a:pt x="81" y="125"/>
                </a:lnTo>
                <a:lnTo>
                  <a:pt x="77" y="114"/>
                </a:lnTo>
                <a:lnTo>
                  <a:pt x="74" y="103"/>
                </a:lnTo>
                <a:lnTo>
                  <a:pt x="85" y="91"/>
                </a:lnTo>
                <a:lnTo>
                  <a:pt x="88" y="99"/>
                </a:lnTo>
                <a:lnTo>
                  <a:pt x="90" y="110"/>
                </a:lnTo>
                <a:lnTo>
                  <a:pt x="96" y="119"/>
                </a:lnTo>
                <a:lnTo>
                  <a:pt x="104" y="130"/>
                </a:lnTo>
                <a:lnTo>
                  <a:pt x="114" y="141"/>
                </a:lnTo>
                <a:lnTo>
                  <a:pt x="127" y="152"/>
                </a:lnTo>
                <a:lnTo>
                  <a:pt x="145" y="160"/>
                </a:lnTo>
                <a:lnTo>
                  <a:pt x="156" y="164"/>
                </a:lnTo>
                <a:lnTo>
                  <a:pt x="167" y="167"/>
                </a:lnTo>
                <a:lnTo>
                  <a:pt x="156" y="178"/>
                </a:lnTo>
                <a:close/>
                <a:moveTo>
                  <a:pt x="169" y="161"/>
                </a:moveTo>
                <a:lnTo>
                  <a:pt x="169" y="161"/>
                </a:lnTo>
                <a:lnTo>
                  <a:pt x="159" y="157"/>
                </a:lnTo>
                <a:lnTo>
                  <a:pt x="148" y="155"/>
                </a:lnTo>
                <a:lnTo>
                  <a:pt x="138" y="149"/>
                </a:lnTo>
                <a:lnTo>
                  <a:pt x="130" y="145"/>
                </a:lnTo>
                <a:lnTo>
                  <a:pt x="116" y="136"/>
                </a:lnTo>
                <a:lnTo>
                  <a:pt x="107" y="125"/>
                </a:lnTo>
                <a:lnTo>
                  <a:pt x="100" y="114"/>
                </a:lnTo>
                <a:lnTo>
                  <a:pt x="96" y="103"/>
                </a:lnTo>
                <a:lnTo>
                  <a:pt x="93" y="95"/>
                </a:lnTo>
                <a:lnTo>
                  <a:pt x="92" y="86"/>
                </a:lnTo>
                <a:lnTo>
                  <a:pt x="103" y="88"/>
                </a:lnTo>
                <a:lnTo>
                  <a:pt x="109" y="86"/>
                </a:lnTo>
                <a:lnTo>
                  <a:pt x="118" y="85"/>
                </a:lnTo>
                <a:lnTo>
                  <a:pt x="124" y="81"/>
                </a:lnTo>
                <a:lnTo>
                  <a:pt x="133" y="76"/>
                </a:lnTo>
                <a:lnTo>
                  <a:pt x="139" y="69"/>
                </a:lnTo>
                <a:lnTo>
                  <a:pt x="148" y="58"/>
                </a:lnTo>
                <a:lnTo>
                  <a:pt x="154" y="70"/>
                </a:lnTo>
                <a:lnTo>
                  <a:pt x="164" y="82"/>
                </a:lnTo>
                <a:lnTo>
                  <a:pt x="178" y="96"/>
                </a:lnTo>
                <a:lnTo>
                  <a:pt x="195" y="110"/>
                </a:lnTo>
                <a:lnTo>
                  <a:pt x="186" y="118"/>
                </a:lnTo>
                <a:lnTo>
                  <a:pt x="182" y="123"/>
                </a:lnTo>
                <a:lnTo>
                  <a:pt x="178" y="130"/>
                </a:lnTo>
                <a:lnTo>
                  <a:pt x="174" y="137"/>
                </a:lnTo>
                <a:lnTo>
                  <a:pt x="171" y="144"/>
                </a:lnTo>
                <a:lnTo>
                  <a:pt x="169" y="152"/>
                </a:lnTo>
                <a:lnTo>
                  <a:pt x="169" y="161"/>
                </a:lnTo>
                <a:close/>
                <a:moveTo>
                  <a:pt x="228" y="110"/>
                </a:moveTo>
                <a:lnTo>
                  <a:pt x="205" y="106"/>
                </a:lnTo>
                <a:lnTo>
                  <a:pt x="201" y="106"/>
                </a:lnTo>
                <a:lnTo>
                  <a:pt x="190" y="97"/>
                </a:lnTo>
                <a:lnTo>
                  <a:pt x="179" y="88"/>
                </a:lnTo>
                <a:lnTo>
                  <a:pt x="171" y="80"/>
                </a:lnTo>
                <a:lnTo>
                  <a:pt x="164" y="71"/>
                </a:lnTo>
                <a:lnTo>
                  <a:pt x="153" y="55"/>
                </a:lnTo>
                <a:lnTo>
                  <a:pt x="148" y="43"/>
                </a:lnTo>
                <a:lnTo>
                  <a:pt x="148" y="33"/>
                </a:lnTo>
                <a:lnTo>
                  <a:pt x="159" y="18"/>
                </a:lnTo>
                <a:lnTo>
                  <a:pt x="168" y="37"/>
                </a:lnTo>
                <a:lnTo>
                  <a:pt x="175" y="50"/>
                </a:lnTo>
                <a:lnTo>
                  <a:pt x="184" y="61"/>
                </a:lnTo>
                <a:lnTo>
                  <a:pt x="195" y="73"/>
                </a:lnTo>
                <a:lnTo>
                  <a:pt x="208" y="84"/>
                </a:lnTo>
                <a:lnTo>
                  <a:pt x="223" y="93"/>
                </a:lnTo>
                <a:lnTo>
                  <a:pt x="231" y="96"/>
                </a:lnTo>
                <a:lnTo>
                  <a:pt x="239" y="100"/>
                </a:lnTo>
                <a:lnTo>
                  <a:pt x="228" y="1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5" name="Freeform 39"/>
          <p:cNvSpPr>
            <a:spLocks noEditPoints="1"/>
          </p:cNvSpPr>
          <p:nvPr/>
        </p:nvSpPr>
        <p:spPr bwMode="auto">
          <a:xfrm>
            <a:off x="5235575" y="2095500"/>
            <a:ext cx="147638" cy="139700"/>
          </a:xfrm>
          <a:custGeom>
            <a:avLst/>
            <a:gdLst>
              <a:gd name="T0" fmla="*/ 2147483647 w 273"/>
              <a:gd name="T1" fmla="*/ 2147483647 h 259"/>
              <a:gd name="T2" fmla="*/ 2147483647 w 273"/>
              <a:gd name="T3" fmla="*/ 2147483647 h 259"/>
              <a:gd name="T4" fmla="*/ 2147483647 w 273"/>
              <a:gd name="T5" fmla="*/ 2147483647 h 259"/>
              <a:gd name="T6" fmla="*/ 2147483647 w 273"/>
              <a:gd name="T7" fmla="*/ 2147483647 h 259"/>
              <a:gd name="T8" fmla="*/ 2147483647 w 273"/>
              <a:gd name="T9" fmla="*/ 2147483647 h 259"/>
              <a:gd name="T10" fmla="*/ 2147483647 w 273"/>
              <a:gd name="T11" fmla="*/ 2147483647 h 259"/>
              <a:gd name="T12" fmla="*/ 2147483647 w 273"/>
              <a:gd name="T13" fmla="*/ 2147483647 h 259"/>
              <a:gd name="T14" fmla="*/ 2147483647 w 273"/>
              <a:gd name="T15" fmla="*/ 2147483647 h 259"/>
              <a:gd name="T16" fmla="*/ 2147483647 w 273"/>
              <a:gd name="T17" fmla="*/ 2147483647 h 259"/>
              <a:gd name="T18" fmla="*/ 0 w 273"/>
              <a:gd name="T19" fmla="*/ 2147483647 h 259"/>
              <a:gd name="T20" fmla="*/ 2147483647 w 273"/>
              <a:gd name="T21" fmla="*/ 2147483647 h 259"/>
              <a:gd name="T22" fmla="*/ 2147483647 w 273"/>
              <a:gd name="T23" fmla="*/ 2147483647 h 259"/>
              <a:gd name="T24" fmla="*/ 2147483647 w 273"/>
              <a:gd name="T25" fmla="*/ 2147483647 h 259"/>
              <a:gd name="T26" fmla="*/ 2147483647 w 273"/>
              <a:gd name="T27" fmla="*/ 2147483647 h 259"/>
              <a:gd name="T28" fmla="*/ 2147483647 w 273"/>
              <a:gd name="T29" fmla="*/ 2147483647 h 259"/>
              <a:gd name="T30" fmla="*/ 2147483647 w 273"/>
              <a:gd name="T31" fmla="*/ 2147483647 h 259"/>
              <a:gd name="T32" fmla="*/ 2147483647 w 273"/>
              <a:gd name="T33" fmla="*/ 2147483647 h 259"/>
              <a:gd name="T34" fmla="*/ 2147483647 w 273"/>
              <a:gd name="T35" fmla="*/ 2147483647 h 259"/>
              <a:gd name="T36" fmla="*/ 2147483647 w 273"/>
              <a:gd name="T37" fmla="*/ 2147483647 h 259"/>
              <a:gd name="T38" fmla="*/ 2147483647 w 273"/>
              <a:gd name="T39" fmla="*/ 2147483647 h 259"/>
              <a:gd name="T40" fmla="*/ 2147483647 w 273"/>
              <a:gd name="T41" fmla="*/ 2147483647 h 259"/>
              <a:gd name="T42" fmla="*/ 2147483647 w 273"/>
              <a:gd name="T43" fmla="*/ 2147483647 h 259"/>
              <a:gd name="T44" fmla="*/ 2147483647 w 273"/>
              <a:gd name="T45" fmla="*/ 2147483647 h 259"/>
              <a:gd name="T46" fmla="*/ 2147483647 w 273"/>
              <a:gd name="T47" fmla="*/ 2147483647 h 259"/>
              <a:gd name="T48" fmla="*/ 2147483647 w 273"/>
              <a:gd name="T49" fmla="*/ 2147483647 h 259"/>
              <a:gd name="T50" fmla="*/ 2147483647 w 273"/>
              <a:gd name="T51" fmla="*/ 2147483647 h 259"/>
              <a:gd name="T52" fmla="*/ 2147483647 w 273"/>
              <a:gd name="T53" fmla="*/ 2147483647 h 259"/>
              <a:gd name="T54" fmla="*/ 2147483647 w 273"/>
              <a:gd name="T55" fmla="*/ 0 h 259"/>
              <a:gd name="T56" fmla="*/ 2147483647 w 273"/>
              <a:gd name="T57" fmla="*/ 2147483647 h 259"/>
              <a:gd name="T58" fmla="*/ 2147483647 w 273"/>
              <a:gd name="T59" fmla="*/ 2147483647 h 259"/>
              <a:gd name="T60" fmla="*/ 2147483647 w 273"/>
              <a:gd name="T61" fmla="*/ 2147483647 h 259"/>
              <a:gd name="T62" fmla="*/ 2147483647 w 273"/>
              <a:gd name="T63" fmla="*/ 2147483647 h 259"/>
              <a:gd name="T64" fmla="*/ 2147483647 w 273"/>
              <a:gd name="T65" fmla="*/ 2147483647 h 259"/>
              <a:gd name="T66" fmla="*/ 2147483647 w 273"/>
              <a:gd name="T67" fmla="*/ 2147483647 h 259"/>
              <a:gd name="T68" fmla="*/ 2147483647 w 273"/>
              <a:gd name="T69" fmla="*/ 2147483647 h 259"/>
              <a:gd name="T70" fmla="*/ 2147483647 w 273"/>
              <a:gd name="T71" fmla="*/ 2147483647 h 259"/>
              <a:gd name="T72" fmla="*/ 2147483647 w 273"/>
              <a:gd name="T73" fmla="*/ 2147483647 h 259"/>
              <a:gd name="T74" fmla="*/ 2147483647 w 273"/>
              <a:gd name="T75" fmla="*/ 2147483647 h 259"/>
              <a:gd name="T76" fmla="*/ 2147483647 w 273"/>
              <a:gd name="T77" fmla="*/ 2147483647 h 259"/>
              <a:gd name="T78" fmla="*/ 2147483647 w 273"/>
              <a:gd name="T79" fmla="*/ 2147483647 h 259"/>
              <a:gd name="T80" fmla="*/ 2147483647 w 273"/>
              <a:gd name="T81" fmla="*/ 2147483647 h 259"/>
              <a:gd name="T82" fmla="*/ 2147483647 w 273"/>
              <a:gd name="T83" fmla="*/ 2147483647 h 259"/>
              <a:gd name="T84" fmla="*/ 2147483647 w 273"/>
              <a:gd name="T85" fmla="*/ 2147483647 h 259"/>
              <a:gd name="T86" fmla="*/ 2147483647 w 273"/>
              <a:gd name="T87" fmla="*/ 2147483647 h 259"/>
              <a:gd name="T88" fmla="*/ 2147483647 w 273"/>
              <a:gd name="T89" fmla="*/ 2147483647 h 259"/>
              <a:gd name="T90" fmla="*/ 2147483647 w 273"/>
              <a:gd name="T91" fmla="*/ 2147483647 h 259"/>
              <a:gd name="T92" fmla="*/ 2147483647 w 273"/>
              <a:gd name="T93" fmla="*/ 2147483647 h 259"/>
              <a:gd name="T94" fmla="*/ 2147483647 w 273"/>
              <a:gd name="T95" fmla="*/ 2147483647 h 259"/>
              <a:gd name="T96" fmla="*/ 2147483647 w 273"/>
              <a:gd name="T97" fmla="*/ 2147483647 h 259"/>
              <a:gd name="T98" fmla="*/ 2147483647 w 273"/>
              <a:gd name="T99" fmla="*/ 2147483647 h 259"/>
              <a:gd name="T100" fmla="*/ 2147483647 w 273"/>
              <a:gd name="T101" fmla="*/ 2147483647 h 259"/>
              <a:gd name="T102" fmla="*/ 2147483647 w 273"/>
              <a:gd name="T103" fmla="*/ 2147483647 h 259"/>
              <a:gd name="T104" fmla="*/ 2147483647 w 273"/>
              <a:gd name="T105" fmla="*/ 2147483647 h 259"/>
              <a:gd name="T106" fmla="*/ 2147483647 w 273"/>
              <a:gd name="T107" fmla="*/ 2147483647 h 259"/>
              <a:gd name="T108" fmla="*/ 2147483647 w 273"/>
              <a:gd name="T109" fmla="*/ 2147483647 h 2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3" h="259">
                <a:moveTo>
                  <a:pt x="174" y="0"/>
                </a:moveTo>
                <a:lnTo>
                  <a:pt x="174" y="0"/>
                </a:lnTo>
                <a:lnTo>
                  <a:pt x="172" y="0"/>
                </a:lnTo>
                <a:lnTo>
                  <a:pt x="169" y="3"/>
                </a:lnTo>
                <a:lnTo>
                  <a:pt x="151" y="27"/>
                </a:lnTo>
                <a:lnTo>
                  <a:pt x="150" y="31"/>
                </a:lnTo>
                <a:lnTo>
                  <a:pt x="150" y="53"/>
                </a:lnTo>
                <a:lnTo>
                  <a:pt x="144" y="61"/>
                </a:lnTo>
                <a:lnTo>
                  <a:pt x="136" y="68"/>
                </a:lnTo>
                <a:lnTo>
                  <a:pt x="129" y="72"/>
                </a:lnTo>
                <a:lnTo>
                  <a:pt x="124" y="74"/>
                </a:lnTo>
                <a:lnTo>
                  <a:pt x="117" y="74"/>
                </a:lnTo>
                <a:lnTo>
                  <a:pt x="113" y="74"/>
                </a:lnTo>
                <a:lnTo>
                  <a:pt x="106" y="72"/>
                </a:lnTo>
                <a:lnTo>
                  <a:pt x="103" y="71"/>
                </a:lnTo>
                <a:lnTo>
                  <a:pt x="99" y="74"/>
                </a:lnTo>
                <a:lnTo>
                  <a:pt x="78" y="96"/>
                </a:lnTo>
                <a:lnTo>
                  <a:pt x="76" y="98"/>
                </a:lnTo>
                <a:lnTo>
                  <a:pt x="76" y="101"/>
                </a:lnTo>
                <a:lnTo>
                  <a:pt x="80" y="117"/>
                </a:lnTo>
                <a:lnTo>
                  <a:pt x="86" y="131"/>
                </a:lnTo>
                <a:lnTo>
                  <a:pt x="93" y="143"/>
                </a:lnTo>
                <a:lnTo>
                  <a:pt x="99" y="154"/>
                </a:lnTo>
                <a:lnTo>
                  <a:pt x="42" y="210"/>
                </a:lnTo>
                <a:lnTo>
                  <a:pt x="32" y="187"/>
                </a:lnTo>
                <a:lnTo>
                  <a:pt x="31" y="186"/>
                </a:lnTo>
                <a:lnTo>
                  <a:pt x="28" y="186"/>
                </a:lnTo>
                <a:lnTo>
                  <a:pt x="27" y="187"/>
                </a:lnTo>
                <a:lnTo>
                  <a:pt x="27" y="190"/>
                </a:lnTo>
                <a:lnTo>
                  <a:pt x="38" y="220"/>
                </a:lnTo>
                <a:lnTo>
                  <a:pt x="2" y="227"/>
                </a:lnTo>
                <a:lnTo>
                  <a:pt x="0" y="228"/>
                </a:lnTo>
                <a:lnTo>
                  <a:pt x="0" y="231"/>
                </a:lnTo>
                <a:lnTo>
                  <a:pt x="1" y="232"/>
                </a:lnTo>
                <a:lnTo>
                  <a:pt x="2" y="233"/>
                </a:lnTo>
                <a:lnTo>
                  <a:pt x="4" y="233"/>
                </a:lnTo>
                <a:lnTo>
                  <a:pt x="41" y="225"/>
                </a:lnTo>
                <a:lnTo>
                  <a:pt x="54" y="257"/>
                </a:lnTo>
                <a:lnTo>
                  <a:pt x="56" y="259"/>
                </a:lnTo>
                <a:lnTo>
                  <a:pt x="57" y="259"/>
                </a:lnTo>
                <a:lnTo>
                  <a:pt x="58" y="259"/>
                </a:lnTo>
                <a:lnTo>
                  <a:pt x="60" y="257"/>
                </a:lnTo>
                <a:lnTo>
                  <a:pt x="60" y="255"/>
                </a:lnTo>
                <a:lnTo>
                  <a:pt x="48" y="224"/>
                </a:lnTo>
                <a:lnTo>
                  <a:pt x="86" y="217"/>
                </a:lnTo>
                <a:lnTo>
                  <a:pt x="87" y="216"/>
                </a:lnTo>
                <a:lnTo>
                  <a:pt x="88" y="213"/>
                </a:lnTo>
                <a:lnTo>
                  <a:pt x="87" y="212"/>
                </a:lnTo>
                <a:lnTo>
                  <a:pt x="84" y="210"/>
                </a:lnTo>
                <a:lnTo>
                  <a:pt x="63" y="214"/>
                </a:lnTo>
                <a:lnTo>
                  <a:pt x="112" y="166"/>
                </a:lnTo>
                <a:lnTo>
                  <a:pt x="123" y="173"/>
                </a:lnTo>
                <a:lnTo>
                  <a:pt x="133" y="180"/>
                </a:lnTo>
                <a:lnTo>
                  <a:pt x="143" y="184"/>
                </a:lnTo>
                <a:lnTo>
                  <a:pt x="154" y="188"/>
                </a:lnTo>
                <a:lnTo>
                  <a:pt x="168" y="191"/>
                </a:lnTo>
                <a:lnTo>
                  <a:pt x="174" y="191"/>
                </a:lnTo>
                <a:lnTo>
                  <a:pt x="177" y="191"/>
                </a:lnTo>
                <a:lnTo>
                  <a:pt x="179" y="190"/>
                </a:lnTo>
                <a:lnTo>
                  <a:pt x="198" y="171"/>
                </a:lnTo>
                <a:lnTo>
                  <a:pt x="200" y="168"/>
                </a:lnTo>
                <a:lnTo>
                  <a:pt x="200" y="165"/>
                </a:lnTo>
                <a:lnTo>
                  <a:pt x="199" y="156"/>
                </a:lnTo>
                <a:lnTo>
                  <a:pt x="200" y="147"/>
                </a:lnTo>
                <a:lnTo>
                  <a:pt x="203" y="139"/>
                </a:lnTo>
                <a:lnTo>
                  <a:pt x="207" y="134"/>
                </a:lnTo>
                <a:lnTo>
                  <a:pt x="211" y="128"/>
                </a:lnTo>
                <a:lnTo>
                  <a:pt x="215" y="124"/>
                </a:lnTo>
                <a:lnTo>
                  <a:pt x="222" y="119"/>
                </a:lnTo>
                <a:lnTo>
                  <a:pt x="245" y="124"/>
                </a:lnTo>
                <a:lnTo>
                  <a:pt x="250" y="124"/>
                </a:lnTo>
                <a:lnTo>
                  <a:pt x="252" y="121"/>
                </a:lnTo>
                <a:lnTo>
                  <a:pt x="271" y="102"/>
                </a:lnTo>
                <a:lnTo>
                  <a:pt x="273" y="101"/>
                </a:lnTo>
                <a:lnTo>
                  <a:pt x="273" y="97"/>
                </a:lnTo>
                <a:lnTo>
                  <a:pt x="270" y="81"/>
                </a:lnTo>
                <a:lnTo>
                  <a:pt x="266" y="64"/>
                </a:lnTo>
                <a:lnTo>
                  <a:pt x="260" y="52"/>
                </a:lnTo>
                <a:lnTo>
                  <a:pt x="254" y="41"/>
                </a:lnTo>
                <a:lnTo>
                  <a:pt x="245" y="31"/>
                </a:lnTo>
                <a:lnTo>
                  <a:pt x="237" y="23"/>
                </a:lnTo>
                <a:lnTo>
                  <a:pt x="229" y="16"/>
                </a:lnTo>
                <a:lnTo>
                  <a:pt x="221" y="11"/>
                </a:lnTo>
                <a:lnTo>
                  <a:pt x="211" y="8"/>
                </a:lnTo>
                <a:lnTo>
                  <a:pt x="203" y="4"/>
                </a:lnTo>
                <a:lnTo>
                  <a:pt x="189" y="1"/>
                </a:lnTo>
                <a:lnTo>
                  <a:pt x="179" y="0"/>
                </a:lnTo>
                <a:lnTo>
                  <a:pt x="174" y="0"/>
                </a:lnTo>
                <a:close/>
                <a:moveTo>
                  <a:pt x="259" y="93"/>
                </a:moveTo>
                <a:lnTo>
                  <a:pt x="259" y="93"/>
                </a:lnTo>
                <a:lnTo>
                  <a:pt x="251" y="90"/>
                </a:lnTo>
                <a:lnTo>
                  <a:pt x="243" y="86"/>
                </a:lnTo>
                <a:lnTo>
                  <a:pt x="228" y="78"/>
                </a:lnTo>
                <a:lnTo>
                  <a:pt x="215" y="67"/>
                </a:lnTo>
                <a:lnTo>
                  <a:pt x="206" y="56"/>
                </a:lnTo>
                <a:lnTo>
                  <a:pt x="196" y="44"/>
                </a:lnTo>
                <a:lnTo>
                  <a:pt x="189" y="33"/>
                </a:lnTo>
                <a:lnTo>
                  <a:pt x="181" y="14"/>
                </a:lnTo>
                <a:lnTo>
                  <a:pt x="189" y="15"/>
                </a:lnTo>
                <a:lnTo>
                  <a:pt x="199" y="18"/>
                </a:lnTo>
                <a:lnTo>
                  <a:pt x="211" y="22"/>
                </a:lnTo>
                <a:lnTo>
                  <a:pt x="224" y="29"/>
                </a:lnTo>
                <a:lnTo>
                  <a:pt x="234" y="38"/>
                </a:lnTo>
                <a:lnTo>
                  <a:pt x="240" y="45"/>
                </a:lnTo>
                <a:lnTo>
                  <a:pt x="245" y="52"/>
                </a:lnTo>
                <a:lnTo>
                  <a:pt x="250" y="60"/>
                </a:lnTo>
                <a:lnTo>
                  <a:pt x="254" y="70"/>
                </a:lnTo>
                <a:lnTo>
                  <a:pt x="256" y="81"/>
                </a:lnTo>
                <a:lnTo>
                  <a:pt x="259" y="93"/>
                </a:lnTo>
                <a:close/>
                <a:moveTo>
                  <a:pt x="53" y="214"/>
                </a:moveTo>
                <a:lnTo>
                  <a:pt x="50" y="213"/>
                </a:lnTo>
                <a:lnTo>
                  <a:pt x="103" y="160"/>
                </a:lnTo>
                <a:lnTo>
                  <a:pt x="105" y="162"/>
                </a:lnTo>
                <a:lnTo>
                  <a:pt x="53" y="214"/>
                </a:lnTo>
                <a:close/>
                <a:moveTo>
                  <a:pt x="172" y="177"/>
                </a:moveTo>
                <a:lnTo>
                  <a:pt x="172" y="177"/>
                </a:lnTo>
                <a:lnTo>
                  <a:pt x="165" y="177"/>
                </a:lnTo>
                <a:lnTo>
                  <a:pt x="155" y="175"/>
                </a:lnTo>
                <a:lnTo>
                  <a:pt x="143" y="171"/>
                </a:lnTo>
                <a:lnTo>
                  <a:pt x="131" y="164"/>
                </a:lnTo>
                <a:lnTo>
                  <a:pt x="118" y="154"/>
                </a:lnTo>
                <a:lnTo>
                  <a:pt x="112" y="147"/>
                </a:lnTo>
                <a:lnTo>
                  <a:pt x="106" y="141"/>
                </a:lnTo>
                <a:lnTo>
                  <a:pt x="101" y="132"/>
                </a:lnTo>
                <a:lnTo>
                  <a:pt x="97" y="124"/>
                </a:lnTo>
                <a:lnTo>
                  <a:pt x="93" y="113"/>
                </a:lnTo>
                <a:lnTo>
                  <a:pt x="90" y="102"/>
                </a:lnTo>
                <a:lnTo>
                  <a:pt x="102" y="90"/>
                </a:lnTo>
                <a:lnTo>
                  <a:pt x="103" y="98"/>
                </a:lnTo>
                <a:lnTo>
                  <a:pt x="106" y="109"/>
                </a:lnTo>
                <a:lnTo>
                  <a:pt x="112" y="119"/>
                </a:lnTo>
                <a:lnTo>
                  <a:pt x="120" y="130"/>
                </a:lnTo>
                <a:lnTo>
                  <a:pt x="131" y="141"/>
                </a:lnTo>
                <a:lnTo>
                  <a:pt x="144" y="151"/>
                </a:lnTo>
                <a:lnTo>
                  <a:pt x="161" y="160"/>
                </a:lnTo>
                <a:lnTo>
                  <a:pt x="172" y="164"/>
                </a:lnTo>
                <a:lnTo>
                  <a:pt x="183" y="166"/>
                </a:lnTo>
                <a:lnTo>
                  <a:pt x="172" y="177"/>
                </a:lnTo>
                <a:close/>
                <a:moveTo>
                  <a:pt x="185" y="161"/>
                </a:moveTo>
                <a:lnTo>
                  <a:pt x="185" y="161"/>
                </a:lnTo>
                <a:lnTo>
                  <a:pt x="174" y="157"/>
                </a:lnTo>
                <a:lnTo>
                  <a:pt x="164" y="154"/>
                </a:lnTo>
                <a:lnTo>
                  <a:pt x="154" y="149"/>
                </a:lnTo>
                <a:lnTo>
                  <a:pt x="146" y="145"/>
                </a:lnTo>
                <a:lnTo>
                  <a:pt x="132" y="135"/>
                </a:lnTo>
                <a:lnTo>
                  <a:pt x="123" y="124"/>
                </a:lnTo>
                <a:lnTo>
                  <a:pt x="116" y="113"/>
                </a:lnTo>
                <a:lnTo>
                  <a:pt x="112" y="102"/>
                </a:lnTo>
                <a:lnTo>
                  <a:pt x="109" y="94"/>
                </a:lnTo>
                <a:lnTo>
                  <a:pt x="108" y="86"/>
                </a:lnTo>
                <a:lnTo>
                  <a:pt x="118" y="87"/>
                </a:lnTo>
                <a:lnTo>
                  <a:pt x="125" y="86"/>
                </a:lnTo>
                <a:lnTo>
                  <a:pt x="133" y="85"/>
                </a:lnTo>
                <a:lnTo>
                  <a:pt x="142" y="81"/>
                </a:lnTo>
                <a:lnTo>
                  <a:pt x="149" y="75"/>
                </a:lnTo>
                <a:lnTo>
                  <a:pt x="157" y="68"/>
                </a:lnTo>
                <a:lnTo>
                  <a:pt x="164" y="57"/>
                </a:lnTo>
                <a:lnTo>
                  <a:pt x="170" y="70"/>
                </a:lnTo>
                <a:lnTo>
                  <a:pt x="181" y="82"/>
                </a:lnTo>
                <a:lnTo>
                  <a:pt x="194" y="96"/>
                </a:lnTo>
                <a:lnTo>
                  <a:pt x="211" y="109"/>
                </a:lnTo>
                <a:lnTo>
                  <a:pt x="202" y="117"/>
                </a:lnTo>
                <a:lnTo>
                  <a:pt x="198" y="123"/>
                </a:lnTo>
                <a:lnTo>
                  <a:pt x="194" y="130"/>
                </a:lnTo>
                <a:lnTo>
                  <a:pt x="189" y="136"/>
                </a:lnTo>
                <a:lnTo>
                  <a:pt x="188" y="143"/>
                </a:lnTo>
                <a:lnTo>
                  <a:pt x="187" y="151"/>
                </a:lnTo>
                <a:lnTo>
                  <a:pt x="185" y="161"/>
                </a:lnTo>
                <a:close/>
                <a:moveTo>
                  <a:pt x="245" y="109"/>
                </a:moveTo>
                <a:lnTo>
                  <a:pt x="222" y="105"/>
                </a:lnTo>
                <a:lnTo>
                  <a:pt x="218" y="105"/>
                </a:lnTo>
                <a:lnTo>
                  <a:pt x="206" y="97"/>
                </a:lnTo>
                <a:lnTo>
                  <a:pt x="196" y="87"/>
                </a:lnTo>
                <a:lnTo>
                  <a:pt x="187" y="79"/>
                </a:lnTo>
                <a:lnTo>
                  <a:pt x="180" y="71"/>
                </a:lnTo>
                <a:lnTo>
                  <a:pt x="170" y="55"/>
                </a:lnTo>
                <a:lnTo>
                  <a:pt x="164" y="42"/>
                </a:lnTo>
                <a:lnTo>
                  <a:pt x="164" y="33"/>
                </a:lnTo>
                <a:lnTo>
                  <a:pt x="176" y="18"/>
                </a:lnTo>
                <a:lnTo>
                  <a:pt x="185" y="37"/>
                </a:lnTo>
                <a:lnTo>
                  <a:pt x="192" y="49"/>
                </a:lnTo>
                <a:lnTo>
                  <a:pt x="200" y="60"/>
                </a:lnTo>
                <a:lnTo>
                  <a:pt x="211" y="72"/>
                </a:lnTo>
                <a:lnTo>
                  <a:pt x="224" y="83"/>
                </a:lnTo>
                <a:lnTo>
                  <a:pt x="239" y="93"/>
                </a:lnTo>
                <a:lnTo>
                  <a:pt x="247" y="96"/>
                </a:lnTo>
                <a:lnTo>
                  <a:pt x="256" y="98"/>
                </a:lnTo>
                <a:lnTo>
                  <a:pt x="245" y="1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6" name="Freeform 40"/>
          <p:cNvSpPr>
            <a:spLocks/>
          </p:cNvSpPr>
          <p:nvPr/>
        </p:nvSpPr>
        <p:spPr bwMode="auto">
          <a:xfrm>
            <a:off x="4672013" y="1501775"/>
            <a:ext cx="101600" cy="26988"/>
          </a:xfrm>
          <a:custGeom>
            <a:avLst/>
            <a:gdLst>
              <a:gd name="T0" fmla="*/ 2147483647 w 190"/>
              <a:gd name="T1" fmla="*/ 2147483647 h 53"/>
              <a:gd name="T2" fmla="*/ 2147483647 w 190"/>
              <a:gd name="T3" fmla="*/ 2147483647 h 53"/>
              <a:gd name="T4" fmla="*/ 2147483647 w 190"/>
              <a:gd name="T5" fmla="*/ 2147483647 h 53"/>
              <a:gd name="T6" fmla="*/ 2147483647 w 190"/>
              <a:gd name="T7" fmla="*/ 2147483647 h 53"/>
              <a:gd name="T8" fmla="*/ 2147483647 w 190"/>
              <a:gd name="T9" fmla="*/ 2147483647 h 53"/>
              <a:gd name="T10" fmla="*/ 2147483647 w 190"/>
              <a:gd name="T11" fmla="*/ 2147483647 h 53"/>
              <a:gd name="T12" fmla="*/ 2147483647 w 190"/>
              <a:gd name="T13" fmla="*/ 2147483647 h 53"/>
              <a:gd name="T14" fmla="*/ 2147483647 w 190"/>
              <a:gd name="T15" fmla="*/ 2147483647 h 53"/>
              <a:gd name="T16" fmla="*/ 2147483647 w 190"/>
              <a:gd name="T17" fmla="*/ 2147483647 h 53"/>
              <a:gd name="T18" fmla="*/ 2147483647 w 190"/>
              <a:gd name="T19" fmla="*/ 2147483647 h 53"/>
              <a:gd name="T20" fmla="*/ 2147483647 w 190"/>
              <a:gd name="T21" fmla="*/ 2147483647 h 53"/>
              <a:gd name="T22" fmla="*/ 2147483647 w 190"/>
              <a:gd name="T23" fmla="*/ 2147483647 h 53"/>
              <a:gd name="T24" fmla="*/ 2147483647 w 190"/>
              <a:gd name="T25" fmla="*/ 2147483647 h 53"/>
              <a:gd name="T26" fmla="*/ 2147483647 w 190"/>
              <a:gd name="T27" fmla="*/ 2147483647 h 53"/>
              <a:gd name="T28" fmla="*/ 2147483647 w 190"/>
              <a:gd name="T29" fmla="*/ 2147483647 h 53"/>
              <a:gd name="T30" fmla="*/ 2147483647 w 190"/>
              <a:gd name="T31" fmla="*/ 2147483647 h 53"/>
              <a:gd name="T32" fmla="*/ 2147483647 w 190"/>
              <a:gd name="T33" fmla="*/ 2147483647 h 53"/>
              <a:gd name="T34" fmla="*/ 2147483647 w 190"/>
              <a:gd name="T35" fmla="*/ 2147483647 h 53"/>
              <a:gd name="T36" fmla="*/ 2147483647 w 190"/>
              <a:gd name="T37" fmla="*/ 2147483647 h 53"/>
              <a:gd name="T38" fmla="*/ 2147483647 w 190"/>
              <a:gd name="T39" fmla="*/ 2147483647 h 53"/>
              <a:gd name="T40" fmla="*/ 2147483647 w 190"/>
              <a:gd name="T41" fmla="*/ 2147483647 h 53"/>
              <a:gd name="T42" fmla="*/ 2147483647 w 190"/>
              <a:gd name="T43" fmla="*/ 2147483647 h 53"/>
              <a:gd name="T44" fmla="*/ 2147483647 w 190"/>
              <a:gd name="T45" fmla="*/ 2147483647 h 53"/>
              <a:gd name="T46" fmla="*/ 2147483647 w 190"/>
              <a:gd name="T47" fmla="*/ 2147483647 h 53"/>
              <a:gd name="T48" fmla="*/ 2147483647 w 190"/>
              <a:gd name="T49" fmla="*/ 2147483647 h 53"/>
              <a:gd name="T50" fmla="*/ 2147483647 w 190"/>
              <a:gd name="T51" fmla="*/ 0 h 53"/>
              <a:gd name="T52" fmla="*/ 2147483647 w 190"/>
              <a:gd name="T53" fmla="*/ 0 h 53"/>
              <a:gd name="T54" fmla="*/ 2147483647 w 190"/>
              <a:gd name="T55" fmla="*/ 0 h 53"/>
              <a:gd name="T56" fmla="*/ 2147483647 w 190"/>
              <a:gd name="T57" fmla="*/ 0 h 53"/>
              <a:gd name="T58" fmla="*/ 2147483647 w 190"/>
              <a:gd name="T59" fmla="*/ 2147483647 h 53"/>
              <a:gd name="T60" fmla="*/ 2147483647 w 190"/>
              <a:gd name="T61" fmla="*/ 2147483647 h 53"/>
              <a:gd name="T62" fmla="*/ 2147483647 w 190"/>
              <a:gd name="T63" fmla="*/ 2147483647 h 53"/>
              <a:gd name="T64" fmla="*/ 2147483647 w 190"/>
              <a:gd name="T65" fmla="*/ 2147483647 h 53"/>
              <a:gd name="T66" fmla="*/ 2147483647 w 190"/>
              <a:gd name="T67" fmla="*/ 2147483647 h 53"/>
              <a:gd name="T68" fmla="*/ 2147483647 w 190"/>
              <a:gd name="T69" fmla="*/ 2147483647 h 53"/>
              <a:gd name="T70" fmla="*/ 2147483647 w 190"/>
              <a:gd name="T71" fmla="*/ 2147483647 h 53"/>
              <a:gd name="T72" fmla="*/ 0 w 190"/>
              <a:gd name="T73" fmla="*/ 2147483647 h 53"/>
              <a:gd name="T74" fmla="*/ 2147483647 w 190"/>
              <a:gd name="T75" fmla="*/ 2147483647 h 53"/>
              <a:gd name="T76" fmla="*/ 2147483647 w 190"/>
              <a:gd name="T77" fmla="*/ 2147483647 h 5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90" h="53">
                <a:moveTo>
                  <a:pt x="16" y="48"/>
                </a:moveTo>
                <a:lnTo>
                  <a:pt x="16" y="48"/>
                </a:lnTo>
                <a:lnTo>
                  <a:pt x="23" y="44"/>
                </a:lnTo>
                <a:lnTo>
                  <a:pt x="30" y="40"/>
                </a:lnTo>
                <a:lnTo>
                  <a:pt x="40" y="37"/>
                </a:lnTo>
                <a:lnTo>
                  <a:pt x="49" y="34"/>
                </a:lnTo>
                <a:lnTo>
                  <a:pt x="72" y="30"/>
                </a:lnTo>
                <a:lnTo>
                  <a:pt x="95" y="30"/>
                </a:lnTo>
                <a:lnTo>
                  <a:pt x="119" y="30"/>
                </a:lnTo>
                <a:lnTo>
                  <a:pt x="138" y="33"/>
                </a:lnTo>
                <a:lnTo>
                  <a:pt x="147" y="36"/>
                </a:lnTo>
                <a:lnTo>
                  <a:pt x="156" y="38"/>
                </a:lnTo>
                <a:lnTo>
                  <a:pt x="164" y="43"/>
                </a:lnTo>
                <a:lnTo>
                  <a:pt x="171" y="48"/>
                </a:lnTo>
                <a:lnTo>
                  <a:pt x="176" y="53"/>
                </a:lnTo>
                <a:lnTo>
                  <a:pt x="190" y="47"/>
                </a:lnTo>
                <a:lnTo>
                  <a:pt x="184" y="41"/>
                </a:lnTo>
                <a:lnTo>
                  <a:pt x="176" y="32"/>
                </a:lnTo>
                <a:lnTo>
                  <a:pt x="166" y="23"/>
                </a:lnTo>
                <a:lnTo>
                  <a:pt x="157" y="17"/>
                </a:lnTo>
                <a:lnTo>
                  <a:pt x="146" y="11"/>
                </a:lnTo>
                <a:lnTo>
                  <a:pt x="135" y="6"/>
                </a:lnTo>
                <a:lnTo>
                  <a:pt x="123" y="3"/>
                </a:lnTo>
                <a:lnTo>
                  <a:pt x="108" y="0"/>
                </a:lnTo>
                <a:lnTo>
                  <a:pt x="93" y="0"/>
                </a:lnTo>
                <a:lnTo>
                  <a:pt x="78" y="0"/>
                </a:lnTo>
                <a:lnTo>
                  <a:pt x="63" y="3"/>
                </a:lnTo>
                <a:lnTo>
                  <a:pt x="50" y="7"/>
                </a:lnTo>
                <a:lnTo>
                  <a:pt x="38" y="13"/>
                </a:lnTo>
                <a:lnTo>
                  <a:pt x="27" y="19"/>
                </a:lnTo>
                <a:lnTo>
                  <a:pt x="18" y="26"/>
                </a:lnTo>
                <a:lnTo>
                  <a:pt x="9" y="34"/>
                </a:lnTo>
                <a:lnTo>
                  <a:pt x="3" y="43"/>
                </a:lnTo>
                <a:lnTo>
                  <a:pt x="0" y="48"/>
                </a:lnTo>
                <a:lnTo>
                  <a:pt x="12" y="53"/>
                </a:lnTo>
                <a:lnTo>
                  <a:pt x="16"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7" name="Freeform 41"/>
          <p:cNvSpPr>
            <a:spLocks/>
          </p:cNvSpPr>
          <p:nvPr/>
        </p:nvSpPr>
        <p:spPr bwMode="auto">
          <a:xfrm>
            <a:off x="4689475" y="1533525"/>
            <a:ext cx="66675" cy="19050"/>
          </a:xfrm>
          <a:custGeom>
            <a:avLst/>
            <a:gdLst>
              <a:gd name="T0" fmla="*/ 2147483647 w 121"/>
              <a:gd name="T1" fmla="*/ 0 h 34"/>
              <a:gd name="T2" fmla="*/ 2147483647 w 121"/>
              <a:gd name="T3" fmla="*/ 0 h 34"/>
              <a:gd name="T4" fmla="*/ 2147483647 w 121"/>
              <a:gd name="T5" fmla="*/ 0 h 34"/>
              <a:gd name="T6" fmla="*/ 2147483647 w 121"/>
              <a:gd name="T7" fmla="*/ 2147483647 h 34"/>
              <a:gd name="T8" fmla="*/ 2147483647 w 121"/>
              <a:gd name="T9" fmla="*/ 2147483647 h 34"/>
              <a:gd name="T10" fmla="*/ 2147483647 w 121"/>
              <a:gd name="T11" fmla="*/ 2147483647 h 34"/>
              <a:gd name="T12" fmla="*/ 2147483647 w 121"/>
              <a:gd name="T13" fmla="*/ 2147483647 h 34"/>
              <a:gd name="T14" fmla="*/ 2147483647 w 121"/>
              <a:gd name="T15" fmla="*/ 2147483647 h 34"/>
              <a:gd name="T16" fmla="*/ 2147483647 w 121"/>
              <a:gd name="T17" fmla="*/ 2147483647 h 34"/>
              <a:gd name="T18" fmla="*/ 0 w 121"/>
              <a:gd name="T19" fmla="*/ 2147483647 h 34"/>
              <a:gd name="T20" fmla="*/ 2147483647 w 121"/>
              <a:gd name="T21" fmla="*/ 2147483647 h 34"/>
              <a:gd name="T22" fmla="*/ 2147483647 w 121"/>
              <a:gd name="T23" fmla="*/ 2147483647 h 34"/>
              <a:gd name="T24" fmla="*/ 2147483647 w 121"/>
              <a:gd name="T25" fmla="*/ 2147483647 h 34"/>
              <a:gd name="T26" fmla="*/ 2147483647 w 121"/>
              <a:gd name="T27" fmla="*/ 2147483647 h 34"/>
              <a:gd name="T28" fmla="*/ 2147483647 w 121"/>
              <a:gd name="T29" fmla="*/ 2147483647 h 34"/>
              <a:gd name="T30" fmla="*/ 2147483647 w 121"/>
              <a:gd name="T31" fmla="*/ 2147483647 h 34"/>
              <a:gd name="T32" fmla="*/ 2147483647 w 121"/>
              <a:gd name="T33" fmla="*/ 2147483647 h 34"/>
              <a:gd name="T34" fmla="*/ 2147483647 w 121"/>
              <a:gd name="T35" fmla="*/ 2147483647 h 34"/>
              <a:gd name="T36" fmla="*/ 2147483647 w 121"/>
              <a:gd name="T37" fmla="*/ 2147483647 h 34"/>
              <a:gd name="T38" fmla="*/ 2147483647 w 121"/>
              <a:gd name="T39" fmla="*/ 2147483647 h 34"/>
              <a:gd name="T40" fmla="*/ 2147483647 w 121"/>
              <a:gd name="T41" fmla="*/ 2147483647 h 34"/>
              <a:gd name="T42" fmla="*/ 2147483647 w 121"/>
              <a:gd name="T43" fmla="*/ 2147483647 h 34"/>
              <a:gd name="T44" fmla="*/ 2147483647 w 121"/>
              <a:gd name="T45" fmla="*/ 2147483647 h 34"/>
              <a:gd name="T46" fmla="*/ 2147483647 w 121"/>
              <a:gd name="T47" fmla="*/ 2147483647 h 34"/>
              <a:gd name="T48" fmla="*/ 2147483647 w 121"/>
              <a:gd name="T49" fmla="*/ 2147483647 h 34"/>
              <a:gd name="T50" fmla="*/ 2147483647 w 121"/>
              <a:gd name="T51" fmla="*/ 2147483647 h 34"/>
              <a:gd name="T52" fmla="*/ 2147483647 w 121"/>
              <a:gd name="T53" fmla="*/ 2147483647 h 34"/>
              <a:gd name="T54" fmla="*/ 2147483647 w 121"/>
              <a:gd name="T55" fmla="*/ 2147483647 h 34"/>
              <a:gd name="T56" fmla="*/ 2147483647 w 121"/>
              <a:gd name="T57" fmla="*/ 2147483647 h 34"/>
              <a:gd name="T58" fmla="*/ 2147483647 w 121"/>
              <a:gd name="T59" fmla="*/ 2147483647 h 34"/>
              <a:gd name="T60" fmla="*/ 2147483647 w 121"/>
              <a:gd name="T61" fmla="*/ 2147483647 h 34"/>
              <a:gd name="T62" fmla="*/ 2147483647 w 121"/>
              <a:gd name="T63" fmla="*/ 2147483647 h 34"/>
              <a:gd name="T64" fmla="*/ 2147483647 w 121"/>
              <a:gd name="T65" fmla="*/ 2147483647 h 34"/>
              <a:gd name="T66" fmla="*/ 2147483647 w 121"/>
              <a:gd name="T67" fmla="*/ 0 h 34"/>
              <a:gd name="T68" fmla="*/ 2147483647 w 121"/>
              <a:gd name="T69" fmla="*/ 0 h 34"/>
              <a:gd name="T70" fmla="*/ 2147483647 w 121"/>
              <a:gd name="T71" fmla="*/ 0 h 3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1" h="34">
                <a:moveTo>
                  <a:pt x="60" y="0"/>
                </a:moveTo>
                <a:lnTo>
                  <a:pt x="60" y="0"/>
                </a:lnTo>
                <a:lnTo>
                  <a:pt x="50" y="0"/>
                </a:lnTo>
                <a:lnTo>
                  <a:pt x="41" y="1"/>
                </a:lnTo>
                <a:lnTo>
                  <a:pt x="32" y="4"/>
                </a:lnTo>
                <a:lnTo>
                  <a:pt x="24" y="8"/>
                </a:lnTo>
                <a:lnTo>
                  <a:pt x="17" y="12"/>
                </a:lnTo>
                <a:lnTo>
                  <a:pt x="12" y="16"/>
                </a:lnTo>
                <a:lnTo>
                  <a:pt x="2" y="27"/>
                </a:lnTo>
                <a:lnTo>
                  <a:pt x="0" y="30"/>
                </a:lnTo>
                <a:lnTo>
                  <a:pt x="8" y="34"/>
                </a:lnTo>
                <a:lnTo>
                  <a:pt x="11" y="31"/>
                </a:lnTo>
                <a:lnTo>
                  <a:pt x="15" y="27"/>
                </a:lnTo>
                <a:lnTo>
                  <a:pt x="20" y="26"/>
                </a:lnTo>
                <a:lnTo>
                  <a:pt x="32" y="21"/>
                </a:lnTo>
                <a:lnTo>
                  <a:pt x="46" y="19"/>
                </a:lnTo>
                <a:lnTo>
                  <a:pt x="61" y="19"/>
                </a:lnTo>
                <a:lnTo>
                  <a:pt x="76" y="19"/>
                </a:lnTo>
                <a:lnTo>
                  <a:pt x="88" y="20"/>
                </a:lnTo>
                <a:lnTo>
                  <a:pt x="99" y="24"/>
                </a:lnTo>
                <a:lnTo>
                  <a:pt x="105" y="27"/>
                </a:lnTo>
                <a:lnTo>
                  <a:pt x="109" y="30"/>
                </a:lnTo>
                <a:lnTo>
                  <a:pt x="113" y="34"/>
                </a:lnTo>
                <a:lnTo>
                  <a:pt x="121" y="30"/>
                </a:lnTo>
                <a:lnTo>
                  <a:pt x="118" y="26"/>
                </a:lnTo>
                <a:lnTo>
                  <a:pt x="108" y="15"/>
                </a:lnTo>
                <a:lnTo>
                  <a:pt x="101" y="11"/>
                </a:lnTo>
                <a:lnTo>
                  <a:pt x="94" y="6"/>
                </a:lnTo>
                <a:lnTo>
                  <a:pt x="87" y="4"/>
                </a:lnTo>
                <a:lnTo>
                  <a:pt x="79" y="1"/>
                </a:lnTo>
                <a:lnTo>
                  <a:pt x="69" y="0"/>
                </a:lnTo>
                <a:lnTo>
                  <a:pt x="6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8" name="Freeform 42"/>
          <p:cNvSpPr>
            <a:spLocks/>
          </p:cNvSpPr>
          <p:nvPr/>
        </p:nvSpPr>
        <p:spPr bwMode="auto">
          <a:xfrm>
            <a:off x="4667250" y="1570038"/>
            <a:ext cx="107950" cy="33337"/>
          </a:xfrm>
          <a:custGeom>
            <a:avLst/>
            <a:gdLst>
              <a:gd name="T0" fmla="*/ 2147483647 w 201"/>
              <a:gd name="T1" fmla="*/ 2147483647 h 61"/>
              <a:gd name="T2" fmla="*/ 2147483647 w 201"/>
              <a:gd name="T3" fmla="*/ 2147483647 h 61"/>
              <a:gd name="T4" fmla="*/ 2147483647 w 201"/>
              <a:gd name="T5" fmla="*/ 2147483647 h 61"/>
              <a:gd name="T6" fmla="*/ 2147483647 w 201"/>
              <a:gd name="T7" fmla="*/ 0 h 61"/>
              <a:gd name="T8" fmla="*/ 2147483647 w 201"/>
              <a:gd name="T9" fmla="*/ 0 h 61"/>
              <a:gd name="T10" fmla="*/ 2147483647 w 201"/>
              <a:gd name="T11" fmla="*/ 0 h 61"/>
              <a:gd name="T12" fmla="*/ 2147483647 w 201"/>
              <a:gd name="T13" fmla="*/ 2147483647 h 61"/>
              <a:gd name="T14" fmla="*/ 2147483647 w 201"/>
              <a:gd name="T15" fmla="*/ 2147483647 h 61"/>
              <a:gd name="T16" fmla="*/ 2147483647 w 201"/>
              <a:gd name="T17" fmla="*/ 2147483647 h 61"/>
              <a:gd name="T18" fmla="*/ 2147483647 w 201"/>
              <a:gd name="T19" fmla="*/ 2147483647 h 61"/>
              <a:gd name="T20" fmla="*/ 2147483647 w 201"/>
              <a:gd name="T21" fmla="*/ 2147483647 h 61"/>
              <a:gd name="T22" fmla="*/ 2147483647 w 201"/>
              <a:gd name="T23" fmla="*/ 2147483647 h 61"/>
              <a:gd name="T24" fmla="*/ 0 w 201"/>
              <a:gd name="T25" fmla="*/ 2147483647 h 61"/>
              <a:gd name="T26" fmla="*/ 2147483647 w 201"/>
              <a:gd name="T27" fmla="*/ 2147483647 h 61"/>
              <a:gd name="T28" fmla="*/ 2147483647 w 201"/>
              <a:gd name="T29" fmla="*/ 2147483647 h 61"/>
              <a:gd name="T30" fmla="*/ 2147483647 w 201"/>
              <a:gd name="T31" fmla="*/ 2147483647 h 61"/>
              <a:gd name="T32" fmla="*/ 2147483647 w 201"/>
              <a:gd name="T33" fmla="*/ 2147483647 h 61"/>
              <a:gd name="T34" fmla="*/ 2147483647 w 201"/>
              <a:gd name="T35" fmla="*/ 2147483647 h 61"/>
              <a:gd name="T36" fmla="*/ 2147483647 w 201"/>
              <a:gd name="T37" fmla="*/ 2147483647 h 61"/>
              <a:gd name="T38" fmla="*/ 2147483647 w 201"/>
              <a:gd name="T39" fmla="*/ 2147483647 h 61"/>
              <a:gd name="T40" fmla="*/ 2147483647 w 201"/>
              <a:gd name="T41" fmla="*/ 2147483647 h 61"/>
              <a:gd name="T42" fmla="*/ 2147483647 w 201"/>
              <a:gd name="T43" fmla="*/ 2147483647 h 61"/>
              <a:gd name="T44" fmla="*/ 2147483647 w 201"/>
              <a:gd name="T45" fmla="*/ 2147483647 h 61"/>
              <a:gd name="T46" fmla="*/ 2147483647 w 201"/>
              <a:gd name="T47" fmla="*/ 2147483647 h 61"/>
              <a:gd name="T48" fmla="*/ 2147483647 w 201"/>
              <a:gd name="T49" fmla="*/ 2147483647 h 61"/>
              <a:gd name="T50" fmla="*/ 2147483647 w 201"/>
              <a:gd name="T51" fmla="*/ 2147483647 h 61"/>
              <a:gd name="T52" fmla="*/ 2147483647 w 201"/>
              <a:gd name="T53" fmla="*/ 2147483647 h 61"/>
              <a:gd name="T54" fmla="*/ 2147483647 w 201"/>
              <a:gd name="T55" fmla="*/ 2147483647 h 61"/>
              <a:gd name="T56" fmla="*/ 2147483647 w 201"/>
              <a:gd name="T57" fmla="*/ 2147483647 h 61"/>
              <a:gd name="T58" fmla="*/ 2147483647 w 201"/>
              <a:gd name="T59" fmla="*/ 2147483647 h 61"/>
              <a:gd name="T60" fmla="*/ 2147483647 w 201"/>
              <a:gd name="T61" fmla="*/ 2147483647 h 61"/>
              <a:gd name="T62" fmla="*/ 2147483647 w 201"/>
              <a:gd name="T63" fmla="*/ 2147483647 h 61"/>
              <a:gd name="T64" fmla="*/ 2147483647 w 201"/>
              <a:gd name="T65" fmla="*/ 2147483647 h 61"/>
              <a:gd name="T66" fmla="*/ 2147483647 w 201"/>
              <a:gd name="T67" fmla="*/ 2147483647 h 61"/>
              <a:gd name="T68" fmla="*/ 2147483647 w 201"/>
              <a:gd name="T69" fmla="*/ 2147483647 h 61"/>
              <a:gd name="T70" fmla="*/ 2147483647 w 201"/>
              <a:gd name="T71" fmla="*/ 2147483647 h 61"/>
              <a:gd name="T72" fmla="*/ 2147483647 w 201"/>
              <a:gd name="T73" fmla="*/ 2147483647 h 61"/>
              <a:gd name="T74" fmla="*/ 2147483647 w 201"/>
              <a:gd name="T75" fmla="*/ 2147483647 h 61"/>
              <a:gd name="T76" fmla="*/ 2147483647 w 201"/>
              <a:gd name="T77" fmla="*/ 2147483647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01" h="61">
                <a:moveTo>
                  <a:pt x="189" y="18"/>
                </a:moveTo>
                <a:lnTo>
                  <a:pt x="189" y="18"/>
                </a:lnTo>
                <a:lnTo>
                  <a:pt x="174" y="11"/>
                </a:lnTo>
                <a:lnTo>
                  <a:pt x="166" y="8"/>
                </a:lnTo>
                <a:lnTo>
                  <a:pt x="155" y="5"/>
                </a:lnTo>
                <a:lnTo>
                  <a:pt x="144" y="3"/>
                </a:lnTo>
                <a:lnTo>
                  <a:pt x="130" y="1"/>
                </a:lnTo>
                <a:lnTo>
                  <a:pt x="115" y="0"/>
                </a:lnTo>
                <a:lnTo>
                  <a:pt x="99" y="0"/>
                </a:lnTo>
                <a:lnTo>
                  <a:pt x="78" y="0"/>
                </a:lnTo>
                <a:lnTo>
                  <a:pt x="70" y="1"/>
                </a:lnTo>
                <a:lnTo>
                  <a:pt x="60" y="3"/>
                </a:lnTo>
                <a:lnTo>
                  <a:pt x="48" y="4"/>
                </a:lnTo>
                <a:lnTo>
                  <a:pt x="40" y="5"/>
                </a:lnTo>
                <a:lnTo>
                  <a:pt x="32" y="7"/>
                </a:lnTo>
                <a:lnTo>
                  <a:pt x="24" y="11"/>
                </a:lnTo>
                <a:lnTo>
                  <a:pt x="15" y="15"/>
                </a:lnTo>
                <a:lnTo>
                  <a:pt x="10" y="20"/>
                </a:lnTo>
                <a:lnTo>
                  <a:pt x="4" y="27"/>
                </a:lnTo>
                <a:lnTo>
                  <a:pt x="2" y="35"/>
                </a:lnTo>
                <a:lnTo>
                  <a:pt x="0" y="44"/>
                </a:lnTo>
                <a:lnTo>
                  <a:pt x="2" y="48"/>
                </a:lnTo>
                <a:lnTo>
                  <a:pt x="3" y="52"/>
                </a:lnTo>
                <a:lnTo>
                  <a:pt x="6" y="54"/>
                </a:lnTo>
                <a:lnTo>
                  <a:pt x="10" y="57"/>
                </a:lnTo>
                <a:lnTo>
                  <a:pt x="15" y="60"/>
                </a:lnTo>
                <a:lnTo>
                  <a:pt x="22" y="61"/>
                </a:lnTo>
                <a:lnTo>
                  <a:pt x="30" y="61"/>
                </a:lnTo>
                <a:lnTo>
                  <a:pt x="37" y="60"/>
                </a:lnTo>
                <a:lnTo>
                  <a:pt x="43" y="59"/>
                </a:lnTo>
                <a:lnTo>
                  <a:pt x="48" y="54"/>
                </a:lnTo>
                <a:lnTo>
                  <a:pt x="52" y="49"/>
                </a:lnTo>
                <a:lnTo>
                  <a:pt x="55" y="42"/>
                </a:lnTo>
                <a:lnTo>
                  <a:pt x="55" y="31"/>
                </a:lnTo>
                <a:lnTo>
                  <a:pt x="55" y="30"/>
                </a:lnTo>
                <a:lnTo>
                  <a:pt x="56" y="27"/>
                </a:lnTo>
                <a:lnTo>
                  <a:pt x="60" y="26"/>
                </a:lnTo>
                <a:lnTo>
                  <a:pt x="66" y="24"/>
                </a:lnTo>
                <a:lnTo>
                  <a:pt x="88" y="23"/>
                </a:lnTo>
                <a:lnTo>
                  <a:pt x="99" y="22"/>
                </a:lnTo>
                <a:lnTo>
                  <a:pt x="110" y="23"/>
                </a:lnTo>
                <a:lnTo>
                  <a:pt x="133" y="24"/>
                </a:lnTo>
                <a:lnTo>
                  <a:pt x="138" y="26"/>
                </a:lnTo>
                <a:lnTo>
                  <a:pt x="142" y="27"/>
                </a:lnTo>
                <a:lnTo>
                  <a:pt x="144" y="30"/>
                </a:lnTo>
                <a:lnTo>
                  <a:pt x="144" y="31"/>
                </a:lnTo>
                <a:lnTo>
                  <a:pt x="144" y="42"/>
                </a:lnTo>
                <a:lnTo>
                  <a:pt x="144" y="48"/>
                </a:lnTo>
                <a:lnTo>
                  <a:pt x="146" y="50"/>
                </a:lnTo>
                <a:lnTo>
                  <a:pt x="155" y="53"/>
                </a:lnTo>
                <a:lnTo>
                  <a:pt x="171" y="57"/>
                </a:lnTo>
                <a:lnTo>
                  <a:pt x="179" y="57"/>
                </a:lnTo>
                <a:lnTo>
                  <a:pt x="187" y="56"/>
                </a:lnTo>
                <a:lnTo>
                  <a:pt x="196" y="53"/>
                </a:lnTo>
                <a:lnTo>
                  <a:pt x="198" y="50"/>
                </a:lnTo>
                <a:lnTo>
                  <a:pt x="201" y="48"/>
                </a:lnTo>
                <a:lnTo>
                  <a:pt x="201" y="44"/>
                </a:lnTo>
                <a:lnTo>
                  <a:pt x="201" y="37"/>
                </a:lnTo>
                <a:lnTo>
                  <a:pt x="200" y="31"/>
                </a:lnTo>
                <a:lnTo>
                  <a:pt x="197" y="26"/>
                </a:lnTo>
                <a:lnTo>
                  <a:pt x="194" y="22"/>
                </a:lnTo>
                <a:lnTo>
                  <a:pt x="189" y="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9" name="Freeform 43"/>
          <p:cNvSpPr>
            <a:spLocks noEditPoints="1"/>
          </p:cNvSpPr>
          <p:nvPr/>
        </p:nvSpPr>
        <p:spPr bwMode="auto">
          <a:xfrm>
            <a:off x="4686300" y="1589088"/>
            <a:ext cx="71438" cy="58737"/>
          </a:xfrm>
          <a:custGeom>
            <a:avLst/>
            <a:gdLst>
              <a:gd name="T0" fmla="*/ 2147483647 w 132"/>
              <a:gd name="T1" fmla="*/ 2147483647 h 109"/>
              <a:gd name="T2" fmla="*/ 2147483647 w 132"/>
              <a:gd name="T3" fmla="*/ 0 h 109"/>
              <a:gd name="T4" fmla="*/ 2147483647 w 132"/>
              <a:gd name="T5" fmla="*/ 2147483647 h 109"/>
              <a:gd name="T6" fmla="*/ 2147483647 w 132"/>
              <a:gd name="T7" fmla="*/ 2147483647 h 109"/>
              <a:gd name="T8" fmla="*/ 2147483647 w 132"/>
              <a:gd name="T9" fmla="*/ 0 h 109"/>
              <a:gd name="T10" fmla="*/ 2147483647 w 132"/>
              <a:gd name="T11" fmla="*/ 2147483647 h 109"/>
              <a:gd name="T12" fmla="*/ 0 w 132"/>
              <a:gd name="T13" fmla="*/ 2147483647 h 109"/>
              <a:gd name="T14" fmla="*/ 2147483647 w 132"/>
              <a:gd name="T15" fmla="*/ 2147483647 h 109"/>
              <a:gd name="T16" fmla="*/ 2147483647 w 132"/>
              <a:gd name="T17" fmla="*/ 2147483647 h 109"/>
              <a:gd name="T18" fmla="*/ 2147483647 w 132"/>
              <a:gd name="T19" fmla="*/ 2147483647 h 109"/>
              <a:gd name="T20" fmla="*/ 2147483647 w 132"/>
              <a:gd name="T21" fmla="*/ 2147483647 h 109"/>
              <a:gd name="T22" fmla="*/ 2147483647 w 132"/>
              <a:gd name="T23" fmla="*/ 2147483647 h 109"/>
              <a:gd name="T24" fmla="*/ 2147483647 w 132"/>
              <a:gd name="T25" fmla="*/ 2147483647 h 109"/>
              <a:gd name="T26" fmla="*/ 2147483647 w 132"/>
              <a:gd name="T27" fmla="*/ 2147483647 h 109"/>
              <a:gd name="T28" fmla="*/ 2147483647 w 132"/>
              <a:gd name="T29" fmla="*/ 2147483647 h 109"/>
              <a:gd name="T30" fmla="*/ 2147483647 w 132"/>
              <a:gd name="T31" fmla="*/ 2147483647 h 109"/>
              <a:gd name="T32" fmla="*/ 2147483647 w 132"/>
              <a:gd name="T33" fmla="*/ 2147483647 h 109"/>
              <a:gd name="T34" fmla="*/ 2147483647 w 132"/>
              <a:gd name="T35" fmla="*/ 2147483647 h 109"/>
              <a:gd name="T36" fmla="*/ 2147483647 w 132"/>
              <a:gd name="T37" fmla="*/ 2147483647 h 109"/>
              <a:gd name="T38" fmla="*/ 2147483647 w 132"/>
              <a:gd name="T39" fmla="*/ 2147483647 h 109"/>
              <a:gd name="T40" fmla="*/ 2147483647 w 132"/>
              <a:gd name="T41" fmla="*/ 2147483647 h 109"/>
              <a:gd name="T42" fmla="*/ 2147483647 w 132"/>
              <a:gd name="T43" fmla="*/ 2147483647 h 109"/>
              <a:gd name="T44" fmla="*/ 2147483647 w 132"/>
              <a:gd name="T45" fmla="*/ 2147483647 h 109"/>
              <a:gd name="T46" fmla="*/ 2147483647 w 132"/>
              <a:gd name="T47" fmla="*/ 2147483647 h 109"/>
              <a:gd name="T48" fmla="*/ 2147483647 w 132"/>
              <a:gd name="T49" fmla="*/ 2147483647 h 109"/>
              <a:gd name="T50" fmla="*/ 2147483647 w 132"/>
              <a:gd name="T51" fmla="*/ 2147483647 h 109"/>
              <a:gd name="T52" fmla="*/ 2147483647 w 132"/>
              <a:gd name="T53" fmla="*/ 2147483647 h 109"/>
              <a:gd name="T54" fmla="*/ 2147483647 w 132"/>
              <a:gd name="T55" fmla="*/ 2147483647 h 109"/>
              <a:gd name="T56" fmla="*/ 2147483647 w 132"/>
              <a:gd name="T57" fmla="*/ 2147483647 h 109"/>
              <a:gd name="T58" fmla="*/ 2147483647 w 132"/>
              <a:gd name="T59" fmla="*/ 2147483647 h 109"/>
              <a:gd name="T60" fmla="*/ 2147483647 w 132"/>
              <a:gd name="T61" fmla="*/ 2147483647 h 109"/>
              <a:gd name="T62" fmla="*/ 2147483647 w 132"/>
              <a:gd name="T63" fmla="*/ 2147483647 h 109"/>
              <a:gd name="T64" fmla="*/ 2147483647 w 132"/>
              <a:gd name="T65" fmla="*/ 2147483647 h 109"/>
              <a:gd name="T66" fmla="*/ 2147483647 w 132"/>
              <a:gd name="T67" fmla="*/ 2147483647 h 109"/>
              <a:gd name="T68" fmla="*/ 2147483647 w 132"/>
              <a:gd name="T69" fmla="*/ 2147483647 h 109"/>
              <a:gd name="T70" fmla="*/ 2147483647 w 132"/>
              <a:gd name="T71" fmla="*/ 2147483647 h 109"/>
              <a:gd name="T72" fmla="*/ 2147483647 w 132"/>
              <a:gd name="T73" fmla="*/ 2147483647 h 109"/>
              <a:gd name="T74" fmla="*/ 2147483647 w 132"/>
              <a:gd name="T75" fmla="*/ 2147483647 h 109"/>
              <a:gd name="T76" fmla="*/ 2147483647 w 132"/>
              <a:gd name="T77" fmla="*/ 2147483647 h 109"/>
              <a:gd name="T78" fmla="*/ 2147483647 w 132"/>
              <a:gd name="T79" fmla="*/ 2147483647 h 109"/>
              <a:gd name="T80" fmla="*/ 2147483647 w 132"/>
              <a:gd name="T81" fmla="*/ 2147483647 h 109"/>
              <a:gd name="T82" fmla="*/ 2147483647 w 132"/>
              <a:gd name="T83" fmla="*/ 2147483647 h 109"/>
              <a:gd name="T84" fmla="*/ 2147483647 w 132"/>
              <a:gd name="T85" fmla="*/ 2147483647 h 109"/>
              <a:gd name="T86" fmla="*/ 2147483647 w 132"/>
              <a:gd name="T87" fmla="*/ 2147483647 h 109"/>
              <a:gd name="T88" fmla="*/ 2147483647 w 132"/>
              <a:gd name="T89" fmla="*/ 2147483647 h 109"/>
              <a:gd name="T90" fmla="*/ 2147483647 w 132"/>
              <a:gd name="T91" fmla="*/ 2147483647 h 109"/>
              <a:gd name="T92" fmla="*/ 2147483647 w 132"/>
              <a:gd name="T93" fmla="*/ 2147483647 h 109"/>
              <a:gd name="T94" fmla="*/ 2147483647 w 132"/>
              <a:gd name="T95" fmla="*/ 2147483647 h 109"/>
              <a:gd name="T96" fmla="*/ 2147483647 w 132"/>
              <a:gd name="T97" fmla="*/ 2147483647 h 1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32" h="109">
                <a:moveTo>
                  <a:pt x="102" y="5"/>
                </a:moveTo>
                <a:lnTo>
                  <a:pt x="102" y="5"/>
                </a:lnTo>
                <a:lnTo>
                  <a:pt x="101" y="2"/>
                </a:lnTo>
                <a:lnTo>
                  <a:pt x="98" y="1"/>
                </a:lnTo>
                <a:lnTo>
                  <a:pt x="95" y="0"/>
                </a:lnTo>
                <a:lnTo>
                  <a:pt x="77" y="0"/>
                </a:lnTo>
                <a:lnTo>
                  <a:pt x="76" y="1"/>
                </a:lnTo>
                <a:lnTo>
                  <a:pt x="75" y="2"/>
                </a:lnTo>
                <a:lnTo>
                  <a:pt x="73" y="6"/>
                </a:lnTo>
                <a:lnTo>
                  <a:pt x="73" y="11"/>
                </a:lnTo>
                <a:lnTo>
                  <a:pt x="57" y="11"/>
                </a:lnTo>
                <a:lnTo>
                  <a:pt x="57" y="6"/>
                </a:lnTo>
                <a:lnTo>
                  <a:pt x="55" y="4"/>
                </a:lnTo>
                <a:lnTo>
                  <a:pt x="54" y="1"/>
                </a:lnTo>
                <a:lnTo>
                  <a:pt x="53" y="0"/>
                </a:lnTo>
                <a:lnTo>
                  <a:pt x="34" y="0"/>
                </a:lnTo>
                <a:lnTo>
                  <a:pt x="31" y="0"/>
                </a:lnTo>
                <a:lnTo>
                  <a:pt x="30" y="1"/>
                </a:lnTo>
                <a:lnTo>
                  <a:pt x="28" y="5"/>
                </a:lnTo>
                <a:lnTo>
                  <a:pt x="28" y="17"/>
                </a:lnTo>
                <a:lnTo>
                  <a:pt x="0" y="68"/>
                </a:lnTo>
                <a:lnTo>
                  <a:pt x="0" y="102"/>
                </a:lnTo>
                <a:lnTo>
                  <a:pt x="0" y="106"/>
                </a:lnTo>
                <a:lnTo>
                  <a:pt x="1" y="107"/>
                </a:lnTo>
                <a:lnTo>
                  <a:pt x="4" y="109"/>
                </a:lnTo>
                <a:lnTo>
                  <a:pt x="126" y="109"/>
                </a:lnTo>
                <a:lnTo>
                  <a:pt x="129" y="107"/>
                </a:lnTo>
                <a:lnTo>
                  <a:pt x="132" y="106"/>
                </a:lnTo>
                <a:lnTo>
                  <a:pt x="132" y="103"/>
                </a:lnTo>
                <a:lnTo>
                  <a:pt x="132" y="69"/>
                </a:lnTo>
                <a:lnTo>
                  <a:pt x="102" y="21"/>
                </a:lnTo>
                <a:lnTo>
                  <a:pt x="102" y="5"/>
                </a:lnTo>
                <a:close/>
                <a:moveTo>
                  <a:pt x="51" y="65"/>
                </a:moveTo>
                <a:lnTo>
                  <a:pt x="51" y="65"/>
                </a:lnTo>
                <a:lnTo>
                  <a:pt x="50" y="66"/>
                </a:lnTo>
                <a:lnTo>
                  <a:pt x="47" y="68"/>
                </a:lnTo>
                <a:lnTo>
                  <a:pt x="40" y="68"/>
                </a:lnTo>
                <a:lnTo>
                  <a:pt x="38" y="66"/>
                </a:lnTo>
                <a:lnTo>
                  <a:pt x="36" y="65"/>
                </a:lnTo>
                <a:lnTo>
                  <a:pt x="36" y="62"/>
                </a:lnTo>
                <a:lnTo>
                  <a:pt x="38" y="61"/>
                </a:lnTo>
                <a:lnTo>
                  <a:pt x="40" y="60"/>
                </a:lnTo>
                <a:lnTo>
                  <a:pt x="47" y="60"/>
                </a:lnTo>
                <a:lnTo>
                  <a:pt x="50" y="61"/>
                </a:lnTo>
                <a:lnTo>
                  <a:pt x="51" y="62"/>
                </a:lnTo>
                <a:lnTo>
                  <a:pt x="51" y="65"/>
                </a:lnTo>
                <a:close/>
                <a:moveTo>
                  <a:pt x="51" y="51"/>
                </a:moveTo>
                <a:lnTo>
                  <a:pt x="51" y="51"/>
                </a:lnTo>
                <a:lnTo>
                  <a:pt x="50" y="53"/>
                </a:lnTo>
                <a:lnTo>
                  <a:pt x="47" y="54"/>
                </a:lnTo>
                <a:lnTo>
                  <a:pt x="40" y="54"/>
                </a:lnTo>
                <a:lnTo>
                  <a:pt x="38" y="53"/>
                </a:lnTo>
                <a:lnTo>
                  <a:pt x="36" y="51"/>
                </a:lnTo>
                <a:lnTo>
                  <a:pt x="36" y="49"/>
                </a:lnTo>
                <a:lnTo>
                  <a:pt x="38" y="47"/>
                </a:lnTo>
                <a:lnTo>
                  <a:pt x="40" y="46"/>
                </a:lnTo>
                <a:lnTo>
                  <a:pt x="47" y="46"/>
                </a:lnTo>
                <a:lnTo>
                  <a:pt x="50" y="47"/>
                </a:lnTo>
                <a:lnTo>
                  <a:pt x="51" y="49"/>
                </a:lnTo>
                <a:lnTo>
                  <a:pt x="51" y="51"/>
                </a:lnTo>
                <a:close/>
                <a:moveTo>
                  <a:pt x="51" y="38"/>
                </a:moveTo>
                <a:lnTo>
                  <a:pt x="51" y="38"/>
                </a:lnTo>
                <a:lnTo>
                  <a:pt x="50" y="39"/>
                </a:lnTo>
                <a:lnTo>
                  <a:pt x="47" y="41"/>
                </a:lnTo>
                <a:lnTo>
                  <a:pt x="40" y="41"/>
                </a:lnTo>
                <a:lnTo>
                  <a:pt x="38" y="39"/>
                </a:lnTo>
                <a:lnTo>
                  <a:pt x="36" y="38"/>
                </a:lnTo>
                <a:lnTo>
                  <a:pt x="36" y="35"/>
                </a:lnTo>
                <a:lnTo>
                  <a:pt x="38" y="34"/>
                </a:lnTo>
                <a:lnTo>
                  <a:pt x="40" y="32"/>
                </a:lnTo>
                <a:lnTo>
                  <a:pt x="47" y="32"/>
                </a:lnTo>
                <a:lnTo>
                  <a:pt x="50" y="34"/>
                </a:lnTo>
                <a:lnTo>
                  <a:pt x="51" y="35"/>
                </a:lnTo>
                <a:lnTo>
                  <a:pt x="51" y="38"/>
                </a:lnTo>
                <a:close/>
                <a:moveTo>
                  <a:pt x="73" y="65"/>
                </a:moveTo>
                <a:lnTo>
                  <a:pt x="73" y="65"/>
                </a:lnTo>
                <a:lnTo>
                  <a:pt x="73" y="66"/>
                </a:lnTo>
                <a:lnTo>
                  <a:pt x="70" y="68"/>
                </a:lnTo>
                <a:lnTo>
                  <a:pt x="64" y="68"/>
                </a:lnTo>
                <a:lnTo>
                  <a:pt x="61" y="66"/>
                </a:lnTo>
                <a:lnTo>
                  <a:pt x="60" y="65"/>
                </a:lnTo>
                <a:lnTo>
                  <a:pt x="60" y="62"/>
                </a:lnTo>
                <a:lnTo>
                  <a:pt x="61" y="61"/>
                </a:lnTo>
                <a:lnTo>
                  <a:pt x="64" y="60"/>
                </a:lnTo>
                <a:lnTo>
                  <a:pt x="70" y="60"/>
                </a:lnTo>
                <a:lnTo>
                  <a:pt x="73" y="61"/>
                </a:lnTo>
                <a:lnTo>
                  <a:pt x="73" y="62"/>
                </a:lnTo>
                <a:lnTo>
                  <a:pt x="73" y="65"/>
                </a:lnTo>
                <a:close/>
                <a:moveTo>
                  <a:pt x="73" y="51"/>
                </a:moveTo>
                <a:lnTo>
                  <a:pt x="73" y="51"/>
                </a:lnTo>
                <a:lnTo>
                  <a:pt x="73" y="53"/>
                </a:lnTo>
                <a:lnTo>
                  <a:pt x="70" y="54"/>
                </a:lnTo>
                <a:lnTo>
                  <a:pt x="64" y="54"/>
                </a:lnTo>
                <a:lnTo>
                  <a:pt x="61" y="53"/>
                </a:lnTo>
                <a:lnTo>
                  <a:pt x="60" y="51"/>
                </a:lnTo>
                <a:lnTo>
                  <a:pt x="60" y="49"/>
                </a:lnTo>
                <a:lnTo>
                  <a:pt x="61" y="47"/>
                </a:lnTo>
                <a:lnTo>
                  <a:pt x="64" y="46"/>
                </a:lnTo>
                <a:lnTo>
                  <a:pt x="70" y="46"/>
                </a:lnTo>
                <a:lnTo>
                  <a:pt x="73" y="47"/>
                </a:lnTo>
                <a:lnTo>
                  <a:pt x="73" y="49"/>
                </a:lnTo>
                <a:lnTo>
                  <a:pt x="73" y="51"/>
                </a:lnTo>
                <a:close/>
                <a:moveTo>
                  <a:pt x="73" y="38"/>
                </a:moveTo>
                <a:lnTo>
                  <a:pt x="73" y="38"/>
                </a:lnTo>
                <a:lnTo>
                  <a:pt x="73" y="39"/>
                </a:lnTo>
                <a:lnTo>
                  <a:pt x="70" y="41"/>
                </a:lnTo>
                <a:lnTo>
                  <a:pt x="64" y="41"/>
                </a:lnTo>
                <a:lnTo>
                  <a:pt x="61" y="39"/>
                </a:lnTo>
                <a:lnTo>
                  <a:pt x="60" y="38"/>
                </a:lnTo>
                <a:lnTo>
                  <a:pt x="60" y="35"/>
                </a:lnTo>
                <a:lnTo>
                  <a:pt x="61" y="34"/>
                </a:lnTo>
                <a:lnTo>
                  <a:pt x="64" y="32"/>
                </a:lnTo>
                <a:lnTo>
                  <a:pt x="70" y="32"/>
                </a:lnTo>
                <a:lnTo>
                  <a:pt x="73" y="34"/>
                </a:lnTo>
                <a:lnTo>
                  <a:pt x="73" y="35"/>
                </a:lnTo>
                <a:lnTo>
                  <a:pt x="73" y="38"/>
                </a:lnTo>
                <a:close/>
                <a:moveTo>
                  <a:pt x="96" y="65"/>
                </a:moveTo>
                <a:lnTo>
                  <a:pt x="96" y="65"/>
                </a:lnTo>
                <a:lnTo>
                  <a:pt x="95" y="66"/>
                </a:lnTo>
                <a:lnTo>
                  <a:pt x="92" y="68"/>
                </a:lnTo>
                <a:lnTo>
                  <a:pt x="86" y="68"/>
                </a:lnTo>
                <a:lnTo>
                  <a:pt x="83" y="66"/>
                </a:lnTo>
                <a:lnTo>
                  <a:pt x="83" y="65"/>
                </a:lnTo>
                <a:lnTo>
                  <a:pt x="83" y="62"/>
                </a:lnTo>
                <a:lnTo>
                  <a:pt x="83" y="61"/>
                </a:lnTo>
                <a:lnTo>
                  <a:pt x="86" y="60"/>
                </a:lnTo>
                <a:lnTo>
                  <a:pt x="92" y="60"/>
                </a:lnTo>
                <a:lnTo>
                  <a:pt x="95" y="61"/>
                </a:lnTo>
                <a:lnTo>
                  <a:pt x="96" y="62"/>
                </a:lnTo>
                <a:lnTo>
                  <a:pt x="96" y="65"/>
                </a:lnTo>
                <a:close/>
                <a:moveTo>
                  <a:pt x="96" y="51"/>
                </a:moveTo>
                <a:lnTo>
                  <a:pt x="96" y="51"/>
                </a:lnTo>
                <a:lnTo>
                  <a:pt x="95" y="53"/>
                </a:lnTo>
                <a:lnTo>
                  <a:pt x="92" y="54"/>
                </a:lnTo>
                <a:lnTo>
                  <a:pt x="86" y="54"/>
                </a:lnTo>
                <a:lnTo>
                  <a:pt x="83" y="53"/>
                </a:lnTo>
                <a:lnTo>
                  <a:pt x="83" y="51"/>
                </a:lnTo>
                <a:lnTo>
                  <a:pt x="83" y="49"/>
                </a:lnTo>
                <a:lnTo>
                  <a:pt x="83" y="47"/>
                </a:lnTo>
                <a:lnTo>
                  <a:pt x="86" y="46"/>
                </a:lnTo>
                <a:lnTo>
                  <a:pt x="92" y="46"/>
                </a:lnTo>
                <a:lnTo>
                  <a:pt x="95" y="47"/>
                </a:lnTo>
                <a:lnTo>
                  <a:pt x="96" y="49"/>
                </a:lnTo>
                <a:lnTo>
                  <a:pt x="96" y="51"/>
                </a:lnTo>
                <a:close/>
                <a:moveTo>
                  <a:pt x="96" y="38"/>
                </a:moveTo>
                <a:lnTo>
                  <a:pt x="96" y="38"/>
                </a:lnTo>
                <a:lnTo>
                  <a:pt x="95" y="39"/>
                </a:lnTo>
                <a:lnTo>
                  <a:pt x="92" y="41"/>
                </a:lnTo>
                <a:lnTo>
                  <a:pt x="86" y="41"/>
                </a:lnTo>
                <a:lnTo>
                  <a:pt x="83" y="39"/>
                </a:lnTo>
                <a:lnTo>
                  <a:pt x="83" y="38"/>
                </a:lnTo>
                <a:lnTo>
                  <a:pt x="83" y="35"/>
                </a:lnTo>
                <a:lnTo>
                  <a:pt x="83" y="34"/>
                </a:lnTo>
                <a:lnTo>
                  <a:pt x="86" y="32"/>
                </a:lnTo>
                <a:lnTo>
                  <a:pt x="92" y="32"/>
                </a:lnTo>
                <a:lnTo>
                  <a:pt x="95" y="34"/>
                </a:lnTo>
                <a:lnTo>
                  <a:pt x="96" y="35"/>
                </a:lnTo>
                <a:lnTo>
                  <a:pt x="96"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0" name="Freeform 44"/>
          <p:cNvSpPr>
            <a:spLocks/>
          </p:cNvSpPr>
          <p:nvPr/>
        </p:nvSpPr>
        <p:spPr bwMode="auto">
          <a:xfrm>
            <a:off x="5908675" y="3582988"/>
            <a:ext cx="50800" cy="47625"/>
          </a:xfrm>
          <a:custGeom>
            <a:avLst/>
            <a:gdLst>
              <a:gd name="T0" fmla="*/ 2147483647 w 91"/>
              <a:gd name="T1" fmla="*/ 2147483647 h 92"/>
              <a:gd name="T2" fmla="*/ 2147483647 w 91"/>
              <a:gd name="T3" fmla="*/ 2147483647 h 92"/>
              <a:gd name="T4" fmla="*/ 2147483647 w 91"/>
              <a:gd name="T5" fmla="*/ 2147483647 h 92"/>
              <a:gd name="T6" fmla="*/ 2147483647 w 91"/>
              <a:gd name="T7" fmla="*/ 2147483647 h 92"/>
              <a:gd name="T8" fmla="*/ 2147483647 w 91"/>
              <a:gd name="T9" fmla="*/ 2147483647 h 92"/>
              <a:gd name="T10" fmla="*/ 2147483647 w 91"/>
              <a:gd name="T11" fmla="*/ 2147483647 h 92"/>
              <a:gd name="T12" fmla="*/ 2147483647 w 91"/>
              <a:gd name="T13" fmla="*/ 2147483647 h 92"/>
              <a:gd name="T14" fmla="*/ 2147483647 w 91"/>
              <a:gd name="T15" fmla="*/ 2147483647 h 92"/>
              <a:gd name="T16" fmla="*/ 2147483647 w 91"/>
              <a:gd name="T17" fmla="*/ 2147483647 h 92"/>
              <a:gd name="T18" fmla="*/ 2147483647 w 91"/>
              <a:gd name="T19" fmla="*/ 2147483647 h 92"/>
              <a:gd name="T20" fmla="*/ 2147483647 w 91"/>
              <a:gd name="T21" fmla="*/ 0 h 92"/>
              <a:gd name="T22" fmla="*/ 0 w 91"/>
              <a:gd name="T23" fmla="*/ 2147483647 h 92"/>
              <a:gd name="T24" fmla="*/ 0 w 91"/>
              <a:gd name="T25" fmla="*/ 2147483647 h 92"/>
              <a:gd name="T26" fmla="*/ 2147483647 w 91"/>
              <a:gd name="T27" fmla="*/ 2147483647 h 92"/>
              <a:gd name="T28" fmla="*/ 2147483647 w 91"/>
              <a:gd name="T29" fmla="*/ 2147483647 h 92"/>
              <a:gd name="T30" fmla="*/ 2147483647 w 91"/>
              <a:gd name="T31" fmla="*/ 2147483647 h 92"/>
              <a:gd name="T32" fmla="*/ 2147483647 w 91"/>
              <a:gd name="T33" fmla="*/ 2147483647 h 92"/>
              <a:gd name="T34" fmla="*/ 2147483647 w 91"/>
              <a:gd name="T35" fmla="*/ 2147483647 h 92"/>
              <a:gd name="T36" fmla="*/ 2147483647 w 91"/>
              <a:gd name="T37" fmla="*/ 2147483647 h 92"/>
              <a:gd name="T38" fmla="*/ 2147483647 w 91"/>
              <a:gd name="T39" fmla="*/ 2147483647 h 92"/>
              <a:gd name="T40" fmla="*/ 2147483647 w 91"/>
              <a:gd name="T41" fmla="*/ 2147483647 h 92"/>
              <a:gd name="T42" fmla="*/ 2147483647 w 91"/>
              <a:gd name="T43" fmla="*/ 2147483647 h 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1" h="92">
                <a:moveTo>
                  <a:pt x="69" y="92"/>
                </a:moveTo>
                <a:lnTo>
                  <a:pt x="91" y="79"/>
                </a:lnTo>
                <a:lnTo>
                  <a:pt x="86" y="64"/>
                </a:lnTo>
                <a:lnTo>
                  <a:pt x="80" y="52"/>
                </a:lnTo>
                <a:lnTo>
                  <a:pt x="72" y="40"/>
                </a:lnTo>
                <a:lnTo>
                  <a:pt x="62" y="29"/>
                </a:lnTo>
                <a:lnTo>
                  <a:pt x="51" y="19"/>
                </a:lnTo>
                <a:lnTo>
                  <a:pt x="39" y="12"/>
                </a:lnTo>
                <a:lnTo>
                  <a:pt x="27" y="6"/>
                </a:lnTo>
                <a:lnTo>
                  <a:pt x="13" y="0"/>
                </a:lnTo>
                <a:lnTo>
                  <a:pt x="0" y="22"/>
                </a:lnTo>
                <a:lnTo>
                  <a:pt x="13" y="26"/>
                </a:lnTo>
                <a:lnTo>
                  <a:pt x="24" y="32"/>
                </a:lnTo>
                <a:lnTo>
                  <a:pt x="35" y="38"/>
                </a:lnTo>
                <a:lnTo>
                  <a:pt x="45" y="47"/>
                </a:lnTo>
                <a:lnTo>
                  <a:pt x="53" y="56"/>
                </a:lnTo>
                <a:lnTo>
                  <a:pt x="60" y="67"/>
                </a:lnTo>
                <a:lnTo>
                  <a:pt x="65" y="79"/>
                </a:lnTo>
                <a:lnTo>
                  <a:pt x="69" y="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1" name="Freeform 45"/>
          <p:cNvSpPr>
            <a:spLocks/>
          </p:cNvSpPr>
          <p:nvPr/>
        </p:nvSpPr>
        <p:spPr bwMode="auto">
          <a:xfrm>
            <a:off x="5840413" y="3582988"/>
            <a:ext cx="50800" cy="47625"/>
          </a:xfrm>
          <a:custGeom>
            <a:avLst/>
            <a:gdLst>
              <a:gd name="T0" fmla="*/ 2147483647 w 93"/>
              <a:gd name="T1" fmla="*/ 2147483647 h 92"/>
              <a:gd name="T2" fmla="*/ 2147483647 w 93"/>
              <a:gd name="T3" fmla="*/ 0 h 92"/>
              <a:gd name="T4" fmla="*/ 2147483647 w 93"/>
              <a:gd name="T5" fmla="*/ 0 h 92"/>
              <a:gd name="T6" fmla="*/ 2147483647 w 93"/>
              <a:gd name="T7" fmla="*/ 2147483647 h 92"/>
              <a:gd name="T8" fmla="*/ 2147483647 w 93"/>
              <a:gd name="T9" fmla="*/ 2147483647 h 92"/>
              <a:gd name="T10" fmla="*/ 2147483647 w 93"/>
              <a:gd name="T11" fmla="*/ 2147483647 h 92"/>
              <a:gd name="T12" fmla="*/ 2147483647 w 93"/>
              <a:gd name="T13" fmla="*/ 2147483647 h 92"/>
              <a:gd name="T14" fmla="*/ 2147483647 w 93"/>
              <a:gd name="T15" fmla="*/ 2147483647 h 92"/>
              <a:gd name="T16" fmla="*/ 2147483647 w 93"/>
              <a:gd name="T17" fmla="*/ 2147483647 h 92"/>
              <a:gd name="T18" fmla="*/ 2147483647 w 93"/>
              <a:gd name="T19" fmla="*/ 2147483647 h 92"/>
              <a:gd name="T20" fmla="*/ 0 w 93"/>
              <a:gd name="T21" fmla="*/ 2147483647 h 92"/>
              <a:gd name="T22" fmla="*/ 2147483647 w 93"/>
              <a:gd name="T23" fmla="*/ 2147483647 h 92"/>
              <a:gd name="T24" fmla="*/ 2147483647 w 93"/>
              <a:gd name="T25" fmla="*/ 2147483647 h 92"/>
              <a:gd name="T26" fmla="*/ 2147483647 w 93"/>
              <a:gd name="T27" fmla="*/ 2147483647 h 92"/>
              <a:gd name="T28" fmla="*/ 2147483647 w 93"/>
              <a:gd name="T29" fmla="*/ 2147483647 h 92"/>
              <a:gd name="T30" fmla="*/ 2147483647 w 93"/>
              <a:gd name="T31" fmla="*/ 2147483647 h 92"/>
              <a:gd name="T32" fmla="*/ 2147483647 w 93"/>
              <a:gd name="T33" fmla="*/ 2147483647 h 92"/>
              <a:gd name="T34" fmla="*/ 2147483647 w 93"/>
              <a:gd name="T35" fmla="*/ 2147483647 h 92"/>
              <a:gd name="T36" fmla="*/ 2147483647 w 93"/>
              <a:gd name="T37" fmla="*/ 2147483647 h 92"/>
              <a:gd name="T38" fmla="*/ 2147483647 w 93"/>
              <a:gd name="T39" fmla="*/ 2147483647 h 92"/>
              <a:gd name="T40" fmla="*/ 2147483647 w 93"/>
              <a:gd name="T41" fmla="*/ 2147483647 h 92"/>
              <a:gd name="T42" fmla="*/ 2147483647 w 93"/>
              <a:gd name="T43" fmla="*/ 2147483647 h 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3" h="92">
                <a:moveTo>
                  <a:pt x="93" y="22"/>
                </a:moveTo>
                <a:lnTo>
                  <a:pt x="79" y="0"/>
                </a:lnTo>
                <a:lnTo>
                  <a:pt x="65" y="4"/>
                </a:lnTo>
                <a:lnTo>
                  <a:pt x="52" y="11"/>
                </a:lnTo>
                <a:lnTo>
                  <a:pt x="40" y="19"/>
                </a:lnTo>
                <a:lnTo>
                  <a:pt x="29" y="29"/>
                </a:lnTo>
                <a:lnTo>
                  <a:pt x="19" y="40"/>
                </a:lnTo>
                <a:lnTo>
                  <a:pt x="11" y="52"/>
                </a:lnTo>
                <a:lnTo>
                  <a:pt x="5" y="64"/>
                </a:lnTo>
                <a:lnTo>
                  <a:pt x="0" y="78"/>
                </a:lnTo>
                <a:lnTo>
                  <a:pt x="22" y="92"/>
                </a:lnTo>
                <a:lnTo>
                  <a:pt x="26" y="79"/>
                </a:lnTo>
                <a:lnTo>
                  <a:pt x="31" y="67"/>
                </a:lnTo>
                <a:lnTo>
                  <a:pt x="38" y="56"/>
                </a:lnTo>
                <a:lnTo>
                  <a:pt x="46" y="47"/>
                </a:lnTo>
                <a:lnTo>
                  <a:pt x="56" y="38"/>
                </a:lnTo>
                <a:lnTo>
                  <a:pt x="67" y="30"/>
                </a:lnTo>
                <a:lnTo>
                  <a:pt x="79" y="26"/>
                </a:lnTo>
                <a:lnTo>
                  <a:pt x="93"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2" name="Freeform 46"/>
          <p:cNvSpPr>
            <a:spLocks/>
          </p:cNvSpPr>
          <p:nvPr/>
        </p:nvSpPr>
        <p:spPr bwMode="auto">
          <a:xfrm>
            <a:off x="5840413" y="3649663"/>
            <a:ext cx="50800" cy="49212"/>
          </a:xfrm>
          <a:custGeom>
            <a:avLst/>
            <a:gdLst>
              <a:gd name="T0" fmla="*/ 2147483647 w 93"/>
              <a:gd name="T1" fmla="*/ 0 h 91"/>
              <a:gd name="T2" fmla="*/ 0 w 93"/>
              <a:gd name="T3" fmla="*/ 2147483647 h 91"/>
              <a:gd name="T4" fmla="*/ 0 w 93"/>
              <a:gd name="T5" fmla="*/ 2147483647 h 91"/>
              <a:gd name="T6" fmla="*/ 2147483647 w 93"/>
              <a:gd name="T7" fmla="*/ 2147483647 h 91"/>
              <a:gd name="T8" fmla="*/ 2147483647 w 93"/>
              <a:gd name="T9" fmla="*/ 2147483647 h 91"/>
              <a:gd name="T10" fmla="*/ 2147483647 w 93"/>
              <a:gd name="T11" fmla="*/ 2147483647 h 91"/>
              <a:gd name="T12" fmla="*/ 2147483647 w 93"/>
              <a:gd name="T13" fmla="*/ 2147483647 h 91"/>
              <a:gd name="T14" fmla="*/ 2147483647 w 93"/>
              <a:gd name="T15" fmla="*/ 2147483647 h 91"/>
              <a:gd name="T16" fmla="*/ 2147483647 w 93"/>
              <a:gd name="T17" fmla="*/ 2147483647 h 91"/>
              <a:gd name="T18" fmla="*/ 2147483647 w 93"/>
              <a:gd name="T19" fmla="*/ 2147483647 h 91"/>
              <a:gd name="T20" fmla="*/ 2147483647 w 93"/>
              <a:gd name="T21" fmla="*/ 2147483647 h 91"/>
              <a:gd name="T22" fmla="*/ 2147483647 w 93"/>
              <a:gd name="T23" fmla="*/ 2147483647 h 91"/>
              <a:gd name="T24" fmla="*/ 2147483647 w 93"/>
              <a:gd name="T25" fmla="*/ 2147483647 h 91"/>
              <a:gd name="T26" fmla="*/ 2147483647 w 93"/>
              <a:gd name="T27" fmla="*/ 2147483647 h 91"/>
              <a:gd name="T28" fmla="*/ 2147483647 w 93"/>
              <a:gd name="T29" fmla="*/ 2147483647 h 91"/>
              <a:gd name="T30" fmla="*/ 2147483647 w 93"/>
              <a:gd name="T31" fmla="*/ 2147483647 h 91"/>
              <a:gd name="T32" fmla="*/ 2147483647 w 93"/>
              <a:gd name="T33" fmla="*/ 2147483647 h 91"/>
              <a:gd name="T34" fmla="*/ 2147483647 w 93"/>
              <a:gd name="T35" fmla="*/ 2147483647 h 91"/>
              <a:gd name="T36" fmla="*/ 2147483647 w 93"/>
              <a:gd name="T37" fmla="*/ 2147483647 h 91"/>
              <a:gd name="T38" fmla="*/ 2147483647 w 93"/>
              <a:gd name="T39" fmla="*/ 2147483647 h 91"/>
              <a:gd name="T40" fmla="*/ 2147483647 w 93"/>
              <a:gd name="T41" fmla="*/ 0 h 91"/>
              <a:gd name="T42" fmla="*/ 2147483647 w 93"/>
              <a:gd name="T43" fmla="*/ 0 h 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3" h="91">
                <a:moveTo>
                  <a:pt x="22" y="0"/>
                </a:moveTo>
                <a:lnTo>
                  <a:pt x="0" y="12"/>
                </a:lnTo>
                <a:lnTo>
                  <a:pt x="5" y="27"/>
                </a:lnTo>
                <a:lnTo>
                  <a:pt x="12" y="39"/>
                </a:lnTo>
                <a:lnTo>
                  <a:pt x="20" y="52"/>
                </a:lnTo>
                <a:lnTo>
                  <a:pt x="30" y="62"/>
                </a:lnTo>
                <a:lnTo>
                  <a:pt x="41" y="72"/>
                </a:lnTo>
                <a:lnTo>
                  <a:pt x="53" y="80"/>
                </a:lnTo>
                <a:lnTo>
                  <a:pt x="65" y="87"/>
                </a:lnTo>
                <a:lnTo>
                  <a:pt x="80" y="91"/>
                </a:lnTo>
                <a:lnTo>
                  <a:pt x="93" y="69"/>
                </a:lnTo>
                <a:lnTo>
                  <a:pt x="80" y="65"/>
                </a:lnTo>
                <a:lnTo>
                  <a:pt x="68" y="61"/>
                </a:lnTo>
                <a:lnTo>
                  <a:pt x="57" y="54"/>
                </a:lnTo>
                <a:lnTo>
                  <a:pt x="46" y="45"/>
                </a:lnTo>
                <a:lnTo>
                  <a:pt x="38" y="35"/>
                </a:lnTo>
                <a:lnTo>
                  <a:pt x="31" y="24"/>
                </a:lnTo>
                <a:lnTo>
                  <a:pt x="26" y="12"/>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3" name="Freeform 47"/>
          <p:cNvSpPr>
            <a:spLocks/>
          </p:cNvSpPr>
          <p:nvPr/>
        </p:nvSpPr>
        <p:spPr bwMode="auto">
          <a:xfrm>
            <a:off x="5908675" y="3649663"/>
            <a:ext cx="50800" cy="49212"/>
          </a:xfrm>
          <a:custGeom>
            <a:avLst/>
            <a:gdLst>
              <a:gd name="T0" fmla="*/ 0 w 91"/>
              <a:gd name="T1" fmla="*/ 2147483647 h 93"/>
              <a:gd name="T2" fmla="*/ 2147483647 w 91"/>
              <a:gd name="T3" fmla="*/ 2147483647 h 93"/>
              <a:gd name="T4" fmla="*/ 2147483647 w 91"/>
              <a:gd name="T5" fmla="*/ 2147483647 h 93"/>
              <a:gd name="T6" fmla="*/ 2147483647 w 91"/>
              <a:gd name="T7" fmla="*/ 2147483647 h 93"/>
              <a:gd name="T8" fmla="*/ 2147483647 w 91"/>
              <a:gd name="T9" fmla="*/ 2147483647 h 93"/>
              <a:gd name="T10" fmla="*/ 2147483647 w 91"/>
              <a:gd name="T11" fmla="*/ 2147483647 h 93"/>
              <a:gd name="T12" fmla="*/ 2147483647 w 91"/>
              <a:gd name="T13" fmla="*/ 2147483647 h 93"/>
              <a:gd name="T14" fmla="*/ 2147483647 w 91"/>
              <a:gd name="T15" fmla="*/ 2147483647 h 93"/>
              <a:gd name="T16" fmla="*/ 2147483647 w 91"/>
              <a:gd name="T17" fmla="*/ 2147483647 h 93"/>
              <a:gd name="T18" fmla="*/ 2147483647 w 91"/>
              <a:gd name="T19" fmla="*/ 2147483647 h 93"/>
              <a:gd name="T20" fmla="*/ 2147483647 w 91"/>
              <a:gd name="T21" fmla="*/ 2147483647 h 93"/>
              <a:gd name="T22" fmla="*/ 2147483647 w 91"/>
              <a:gd name="T23" fmla="*/ 0 h 93"/>
              <a:gd name="T24" fmla="*/ 2147483647 w 91"/>
              <a:gd name="T25" fmla="*/ 0 h 93"/>
              <a:gd name="T26" fmla="*/ 2147483647 w 91"/>
              <a:gd name="T27" fmla="*/ 2147483647 h 93"/>
              <a:gd name="T28" fmla="*/ 2147483647 w 91"/>
              <a:gd name="T29" fmla="*/ 2147483647 h 93"/>
              <a:gd name="T30" fmla="*/ 2147483647 w 91"/>
              <a:gd name="T31" fmla="*/ 2147483647 h 93"/>
              <a:gd name="T32" fmla="*/ 2147483647 w 91"/>
              <a:gd name="T33" fmla="*/ 2147483647 h 93"/>
              <a:gd name="T34" fmla="*/ 2147483647 w 91"/>
              <a:gd name="T35" fmla="*/ 2147483647 h 93"/>
              <a:gd name="T36" fmla="*/ 2147483647 w 91"/>
              <a:gd name="T37" fmla="*/ 2147483647 h 93"/>
              <a:gd name="T38" fmla="*/ 2147483647 w 91"/>
              <a:gd name="T39" fmla="*/ 2147483647 h 93"/>
              <a:gd name="T40" fmla="*/ 0 w 91"/>
              <a:gd name="T41" fmla="*/ 2147483647 h 93"/>
              <a:gd name="T42" fmla="*/ 0 w 91"/>
              <a:gd name="T43" fmla="*/ 2147483647 h 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1" h="93">
                <a:moveTo>
                  <a:pt x="0" y="71"/>
                </a:moveTo>
                <a:lnTo>
                  <a:pt x="12" y="93"/>
                </a:lnTo>
                <a:lnTo>
                  <a:pt x="27" y="88"/>
                </a:lnTo>
                <a:lnTo>
                  <a:pt x="39" y="81"/>
                </a:lnTo>
                <a:lnTo>
                  <a:pt x="51" y="73"/>
                </a:lnTo>
                <a:lnTo>
                  <a:pt x="62" y="63"/>
                </a:lnTo>
                <a:lnTo>
                  <a:pt x="72" y="52"/>
                </a:lnTo>
                <a:lnTo>
                  <a:pt x="80" y="40"/>
                </a:lnTo>
                <a:lnTo>
                  <a:pt x="87" y="28"/>
                </a:lnTo>
                <a:lnTo>
                  <a:pt x="91" y="13"/>
                </a:lnTo>
                <a:lnTo>
                  <a:pt x="69" y="0"/>
                </a:lnTo>
                <a:lnTo>
                  <a:pt x="65" y="13"/>
                </a:lnTo>
                <a:lnTo>
                  <a:pt x="61" y="25"/>
                </a:lnTo>
                <a:lnTo>
                  <a:pt x="54" y="36"/>
                </a:lnTo>
                <a:lnTo>
                  <a:pt x="45" y="47"/>
                </a:lnTo>
                <a:lnTo>
                  <a:pt x="35" y="55"/>
                </a:lnTo>
                <a:lnTo>
                  <a:pt x="24" y="62"/>
                </a:lnTo>
                <a:lnTo>
                  <a:pt x="12" y="67"/>
                </a:lnTo>
                <a:lnTo>
                  <a:pt x="0" y="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4" name="Freeform 48"/>
          <p:cNvSpPr>
            <a:spLocks/>
          </p:cNvSpPr>
          <p:nvPr/>
        </p:nvSpPr>
        <p:spPr bwMode="auto">
          <a:xfrm>
            <a:off x="5826125" y="3629025"/>
            <a:ext cx="26988" cy="22225"/>
          </a:xfrm>
          <a:custGeom>
            <a:avLst/>
            <a:gdLst>
              <a:gd name="T0" fmla="*/ 2147483647 w 47"/>
              <a:gd name="T1" fmla="*/ 2147483647 h 43"/>
              <a:gd name="T2" fmla="*/ 2147483647 w 47"/>
              <a:gd name="T3" fmla="*/ 0 h 43"/>
              <a:gd name="T4" fmla="*/ 2147483647 w 47"/>
              <a:gd name="T5" fmla="*/ 2147483647 h 43"/>
              <a:gd name="T6" fmla="*/ 0 w 47"/>
              <a:gd name="T7" fmla="*/ 2147483647 h 43"/>
              <a:gd name="T8" fmla="*/ 0 w 47"/>
              <a:gd name="T9" fmla="*/ 2147483647 h 43"/>
              <a:gd name="T10" fmla="*/ 2147483647 w 47"/>
              <a:gd name="T11" fmla="*/ 2147483647 h 43"/>
              <a:gd name="T12" fmla="*/ 2147483647 w 47"/>
              <a:gd name="T13" fmla="*/ 2147483647 h 43"/>
              <a:gd name="T14" fmla="*/ 2147483647 w 47"/>
              <a:gd name="T15" fmla="*/ 2147483647 h 4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7" h="43">
                <a:moveTo>
                  <a:pt x="47" y="21"/>
                </a:moveTo>
                <a:lnTo>
                  <a:pt x="12" y="0"/>
                </a:lnTo>
                <a:lnTo>
                  <a:pt x="12" y="14"/>
                </a:lnTo>
                <a:lnTo>
                  <a:pt x="0" y="14"/>
                </a:lnTo>
                <a:lnTo>
                  <a:pt x="0" y="29"/>
                </a:lnTo>
                <a:lnTo>
                  <a:pt x="12" y="29"/>
                </a:lnTo>
                <a:lnTo>
                  <a:pt x="12" y="43"/>
                </a:lnTo>
                <a:lnTo>
                  <a:pt x="47"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5" name="Freeform 49"/>
          <p:cNvSpPr>
            <a:spLocks/>
          </p:cNvSpPr>
          <p:nvPr/>
        </p:nvSpPr>
        <p:spPr bwMode="auto">
          <a:xfrm>
            <a:off x="5948363" y="3629025"/>
            <a:ext cx="25400" cy="22225"/>
          </a:xfrm>
          <a:custGeom>
            <a:avLst/>
            <a:gdLst>
              <a:gd name="T0" fmla="*/ 2147483647 w 48"/>
              <a:gd name="T1" fmla="*/ 2147483647 h 41"/>
              <a:gd name="T2" fmla="*/ 2147483647 w 48"/>
              <a:gd name="T3" fmla="*/ 0 h 41"/>
              <a:gd name="T4" fmla="*/ 0 w 48"/>
              <a:gd name="T5" fmla="*/ 2147483647 h 41"/>
              <a:gd name="T6" fmla="*/ 2147483647 w 48"/>
              <a:gd name="T7" fmla="*/ 2147483647 h 41"/>
              <a:gd name="T8" fmla="*/ 2147483647 w 48"/>
              <a:gd name="T9" fmla="*/ 2147483647 h 41"/>
              <a:gd name="T10" fmla="*/ 2147483647 w 48"/>
              <a:gd name="T11" fmla="*/ 2147483647 h 41"/>
              <a:gd name="T12" fmla="*/ 2147483647 w 48"/>
              <a:gd name="T13" fmla="*/ 2147483647 h 41"/>
              <a:gd name="T14" fmla="*/ 2147483647 w 48"/>
              <a:gd name="T15" fmla="*/ 2147483647 h 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8" h="41">
                <a:moveTo>
                  <a:pt x="35" y="14"/>
                </a:moveTo>
                <a:lnTo>
                  <a:pt x="35" y="0"/>
                </a:lnTo>
                <a:lnTo>
                  <a:pt x="0" y="21"/>
                </a:lnTo>
                <a:lnTo>
                  <a:pt x="35" y="41"/>
                </a:lnTo>
                <a:lnTo>
                  <a:pt x="35" y="29"/>
                </a:lnTo>
                <a:lnTo>
                  <a:pt x="48" y="29"/>
                </a:lnTo>
                <a:lnTo>
                  <a:pt x="48" y="14"/>
                </a:lnTo>
                <a:lnTo>
                  <a:pt x="35"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6" name="Freeform 50"/>
          <p:cNvSpPr>
            <a:spLocks/>
          </p:cNvSpPr>
          <p:nvPr/>
        </p:nvSpPr>
        <p:spPr bwMode="auto">
          <a:xfrm>
            <a:off x="5889625" y="3687763"/>
            <a:ext cx="22225" cy="26987"/>
          </a:xfrm>
          <a:custGeom>
            <a:avLst/>
            <a:gdLst>
              <a:gd name="T0" fmla="*/ 0 w 41"/>
              <a:gd name="T1" fmla="*/ 2147483647 h 48"/>
              <a:gd name="T2" fmla="*/ 2147483647 w 41"/>
              <a:gd name="T3" fmla="*/ 2147483647 h 48"/>
              <a:gd name="T4" fmla="*/ 2147483647 w 41"/>
              <a:gd name="T5" fmla="*/ 2147483647 h 48"/>
              <a:gd name="T6" fmla="*/ 2147483647 w 41"/>
              <a:gd name="T7" fmla="*/ 2147483647 h 48"/>
              <a:gd name="T8" fmla="*/ 2147483647 w 41"/>
              <a:gd name="T9" fmla="*/ 2147483647 h 48"/>
              <a:gd name="T10" fmla="*/ 2147483647 w 41"/>
              <a:gd name="T11" fmla="*/ 2147483647 h 48"/>
              <a:gd name="T12" fmla="*/ 2147483647 w 41"/>
              <a:gd name="T13" fmla="*/ 0 h 48"/>
              <a:gd name="T14" fmla="*/ 0 w 41"/>
              <a:gd name="T15" fmla="*/ 2147483647 h 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 h="48">
                <a:moveTo>
                  <a:pt x="0" y="35"/>
                </a:moveTo>
                <a:lnTo>
                  <a:pt x="13" y="35"/>
                </a:lnTo>
                <a:lnTo>
                  <a:pt x="13" y="48"/>
                </a:lnTo>
                <a:lnTo>
                  <a:pt x="27" y="48"/>
                </a:lnTo>
                <a:lnTo>
                  <a:pt x="27" y="35"/>
                </a:lnTo>
                <a:lnTo>
                  <a:pt x="41" y="35"/>
                </a:lnTo>
                <a:lnTo>
                  <a:pt x="20" y="0"/>
                </a:lnTo>
                <a:lnTo>
                  <a:pt x="0" y="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7" name="Freeform 51"/>
          <p:cNvSpPr>
            <a:spLocks/>
          </p:cNvSpPr>
          <p:nvPr/>
        </p:nvSpPr>
        <p:spPr bwMode="auto">
          <a:xfrm>
            <a:off x="5889625" y="3567113"/>
            <a:ext cx="22225" cy="25400"/>
          </a:xfrm>
          <a:custGeom>
            <a:avLst/>
            <a:gdLst>
              <a:gd name="T0" fmla="*/ 2147483647 w 41"/>
              <a:gd name="T1" fmla="*/ 2147483647 h 48"/>
              <a:gd name="T2" fmla="*/ 2147483647 w 41"/>
              <a:gd name="T3" fmla="*/ 2147483647 h 48"/>
              <a:gd name="T4" fmla="*/ 2147483647 w 41"/>
              <a:gd name="T5" fmla="*/ 0 h 48"/>
              <a:gd name="T6" fmla="*/ 2147483647 w 41"/>
              <a:gd name="T7" fmla="*/ 0 h 48"/>
              <a:gd name="T8" fmla="*/ 2147483647 w 41"/>
              <a:gd name="T9" fmla="*/ 2147483647 h 48"/>
              <a:gd name="T10" fmla="*/ 0 w 41"/>
              <a:gd name="T11" fmla="*/ 2147483647 h 48"/>
              <a:gd name="T12" fmla="*/ 2147483647 w 41"/>
              <a:gd name="T13" fmla="*/ 2147483647 h 48"/>
              <a:gd name="T14" fmla="*/ 2147483647 w 41"/>
              <a:gd name="T15" fmla="*/ 2147483647 h 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 h="48">
                <a:moveTo>
                  <a:pt x="41" y="12"/>
                </a:moveTo>
                <a:lnTo>
                  <a:pt x="27" y="12"/>
                </a:lnTo>
                <a:lnTo>
                  <a:pt x="27" y="0"/>
                </a:lnTo>
                <a:lnTo>
                  <a:pt x="13" y="0"/>
                </a:lnTo>
                <a:lnTo>
                  <a:pt x="13" y="12"/>
                </a:lnTo>
                <a:lnTo>
                  <a:pt x="0" y="12"/>
                </a:lnTo>
                <a:lnTo>
                  <a:pt x="20" y="48"/>
                </a:lnTo>
                <a:lnTo>
                  <a:pt x="41"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8" name="Freeform 52"/>
          <p:cNvSpPr>
            <a:spLocks/>
          </p:cNvSpPr>
          <p:nvPr/>
        </p:nvSpPr>
        <p:spPr bwMode="auto">
          <a:xfrm>
            <a:off x="4411663" y="1298575"/>
            <a:ext cx="23812" cy="23813"/>
          </a:xfrm>
          <a:custGeom>
            <a:avLst/>
            <a:gdLst>
              <a:gd name="T0" fmla="*/ 2147483647 w 45"/>
              <a:gd name="T1" fmla="*/ 0 h 45"/>
              <a:gd name="T2" fmla="*/ 2147483647 w 45"/>
              <a:gd name="T3" fmla="*/ 0 h 45"/>
              <a:gd name="T4" fmla="*/ 2147483647 w 45"/>
              <a:gd name="T5" fmla="*/ 2147483647 h 45"/>
              <a:gd name="T6" fmla="*/ 2147483647 w 45"/>
              <a:gd name="T7" fmla="*/ 2147483647 h 45"/>
              <a:gd name="T8" fmla="*/ 2147483647 w 45"/>
              <a:gd name="T9" fmla="*/ 2147483647 h 45"/>
              <a:gd name="T10" fmla="*/ 2147483647 w 45"/>
              <a:gd name="T11" fmla="*/ 2147483647 h 45"/>
              <a:gd name="T12" fmla="*/ 2147483647 w 45"/>
              <a:gd name="T13" fmla="*/ 2147483647 h 45"/>
              <a:gd name="T14" fmla="*/ 2147483647 w 45"/>
              <a:gd name="T15" fmla="*/ 2147483647 h 45"/>
              <a:gd name="T16" fmla="*/ 2147483647 w 45"/>
              <a:gd name="T17" fmla="*/ 2147483647 h 45"/>
              <a:gd name="T18" fmla="*/ 0 w 45"/>
              <a:gd name="T19" fmla="*/ 2147483647 h 45"/>
              <a:gd name="T20" fmla="*/ 0 w 45"/>
              <a:gd name="T21" fmla="*/ 2147483647 h 45"/>
              <a:gd name="T22" fmla="*/ 2147483647 w 45"/>
              <a:gd name="T23" fmla="*/ 2147483647 h 45"/>
              <a:gd name="T24" fmla="*/ 2147483647 w 45"/>
              <a:gd name="T25" fmla="*/ 2147483647 h 45"/>
              <a:gd name="T26" fmla="*/ 2147483647 w 45"/>
              <a:gd name="T27" fmla="*/ 2147483647 h 45"/>
              <a:gd name="T28" fmla="*/ 2147483647 w 45"/>
              <a:gd name="T29" fmla="*/ 2147483647 h 45"/>
              <a:gd name="T30" fmla="*/ 2147483647 w 45"/>
              <a:gd name="T31" fmla="*/ 2147483647 h 45"/>
              <a:gd name="T32" fmla="*/ 2147483647 w 45"/>
              <a:gd name="T33" fmla="*/ 2147483647 h 45"/>
              <a:gd name="T34" fmla="*/ 2147483647 w 45"/>
              <a:gd name="T35" fmla="*/ 2147483647 h 45"/>
              <a:gd name="T36" fmla="*/ 2147483647 w 45"/>
              <a:gd name="T37" fmla="*/ 2147483647 h 45"/>
              <a:gd name="T38" fmla="*/ 2147483647 w 45"/>
              <a:gd name="T39" fmla="*/ 2147483647 h 45"/>
              <a:gd name="T40" fmla="*/ 2147483647 w 45"/>
              <a:gd name="T41" fmla="*/ 2147483647 h 45"/>
              <a:gd name="T42" fmla="*/ 2147483647 w 45"/>
              <a:gd name="T43" fmla="*/ 2147483647 h 45"/>
              <a:gd name="T44" fmla="*/ 2147483647 w 45"/>
              <a:gd name="T45" fmla="*/ 2147483647 h 45"/>
              <a:gd name="T46" fmla="*/ 2147483647 w 45"/>
              <a:gd name="T47" fmla="*/ 2147483647 h 45"/>
              <a:gd name="T48" fmla="*/ 2147483647 w 45"/>
              <a:gd name="T49" fmla="*/ 2147483647 h 45"/>
              <a:gd name="T50" fmla="*/ 2147483647 w 45"/>
              <a:gd name="T51" fmla="*/ 2147483647 h 45"/>
              <a:gd name="T52" fmla="*/ 2147483647 w 45"/>
              <a:gd name="T53" fmla="*/ 2147483647 h 45"/>
              <a:gd name="T54" fmla="*/ 2147483647 w 45"/>
              <a:gd name="T55" fmla="*/ 2147483647 h 45"/>
              <a:gd name="T56" fmla="*/ 2147483647 w 45"/>
              <a:gd name="T57" fmla="*/ 2147483647 h 45"/>
              <a:gd name="T58" fmla="*/ 2147483647 w 45"/>
              <a:gd name="T59" fmla="*/ 2147483647 h 45"/>
              <a:gd name="T60" fmla="*/ 2147483647 w 45"/>
              <a:gd name="T61" fmla="*/ 2147483647 h 45"/>
              <a:gd name="T62" fmla="*/ 2147483647 w 45"/>
              <a:gd name="T63" fmla="*/ 2147483647 h 45"/>
              <a:gd name="T64" fmla="*/ 2147483647 w 45"/>
              <a:gd name="T65" fmla="*/ 2147483647 h 45"/>
              <a:gd name="T66" fmla="*/ 2147483647 w 45"/>
              <a:gd name="T67" fmla="*/ 2147483647 h 45"/>
              <a:gd name="T68" fmla="*/ 2147483647 w 45"/>
              <a:gd name="T69" fmla="*/ 2147483647 h 45"/>
              <a:gd name="T70" fmla="*/ 2147483647 w 45"/>
              <a:gd name="T71" fmla="*/ 2147483647 h 45"/>
              <a:gd name="T72" fmla="*/ 2147483647 w 45"/>
              <a:gd name="T73" fmla="*/ 0 h 45"/>
              <a:gd name="T74" fmla="*/ 2147483647 w 45"/>
              <a:gd name="T75" fmla="*/ 0 h 4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1" y="28"/>
                </a:lnTo>
                <a:lnTo>
                  <a:pt x="1" y="32"/>
                </a:lnTo>
                <a:lnTo>
                  <a:pt x="4" y="36"/>
                </a:lnTo>
                <a:lnTo>
                  <a:pt x="7" y="40"/>
                </a:lnTo>
                <a:lnTo>
                  <a:pt x="11" y="43"/>
                </a:lnTo>
                <a:lnTo>
                  <a:pt x="14" y="44"/>
                </a:lnTo>
                <a:lnTo>
                  <a:pt x="18" y="45"/>
                </a:lnTo>
                <a:lnTo>
                  <a:pt x="23" y="45"/>
                </a:lnTo>
                <a:lnTo>
                  <a:pt x="27" y="45"/>
                </a:lnTo>
                <a:lnTo>
                  <a:pt x="32" y="44"/>
                </a:lnTo>
                <a:lnTo>
                  <a:pt x="36" y="43"/>
                </a:lnTo>
                <a:lnTo>
                  <a:pt x="40" y="40"/>
                </a:lnTo>
                <a:lnTo>
                  <a:pt x="42" y="36"/>
                </a:lnTo>
                <a:lnTo>
                  <a:pt x="44" y="32"/>
                </a:lnTo>
                <a:lnTo>
                  <a:pt x="45" y="28"/>
                </a:lnTo>
                <a:lnTo>
                  <a:pt x="45" y="24"/>
                </a:lnTo>
                <a:lnTo>
                  <a:pt x="45" y="19"/>
                </a:lnTo>
                <a:lnTo>
                  <a:pt x="44" y="14"/>
                </a:lnTo>
                <a:lnTo>
                  <a:pt x="42" y="11"/>
                </a:lnTo>
                <a:lnTo>
                  <a:pt x="40" y="7"/>
                </a:lnTo>
                <a:lnTo>
                  <a:pt x="36" y="4"/>
                </a:lnTo>
                <a:lnTo>
                  <a:pt x="32" y="3"/>
                </a:lnTo>
                <a:lnTo>
                  <a:pt x="27" y="2"/>
                </a:lnTo>
                <a:lnTo>
                  <a:pt x="2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49" name="Freeform 53"/>
          <p:cNvSpPr>
            <a:spLocks noEditPoints="1"/>
          </p:cNvSpPr>
          <p:nvPr/>
        </p:nvSpPr>
        <p:spPr bwMode="auto">
          <a:xfrm>
            <a:off x="4381500" y="1206500"/>
            <a:ext cx="84138" cy="146050"/>
          </a:xfrm>
          <a:custGeom>
            <a:avLst/>
            <a:gdLst>
              <a:gd name="T0" fmla="*/ 2147483647 w 155"/>
              <a:gd name="T1" fmla="*/ 0 h 271"/>
              <a:gd name="T2" fmla="*/ 2147483647 w 155"/>
              <a:gd name="T3" fmla="*/ 2147483647 h 271"/>
              <a:gd name="T4" fmla="*/ 2147483647 w 155"/>
              <a:gd name="T5" fmla="*/ 2147483647 h 271"/>
              <a:gd name="T6" fmla="*/ 0 w 155"/>
              <a:gd name="T7" fmla="*/ 2147483647 h 271"/>
              <a:gd name="T8" fmla="*/ 2147483647 w 155"/>
              <a:gd name="T9" fmla="*/ 2147483647 h 271"/>
              <a:gd name="T10" fmla="*/ 2147483647 w 155"/>
              <a:gd name="T11" fmla="*/ 2147483647 h 271"/>
              <a:gd name="T12" fmla="*/ 2147483647 w 155"/>
              <a:gd name="T13" fmla="*/ 2147483647 h 271"/>
              <a:gd name="T14" fmla="*/ 2147483647 w 155"/>
              <a:gd name="T15" fmla="*/ 2147483647 h 271"/>
              <a:gd name="T16" fmla="*/ 2147483647 w 155"/>
              <a:gd name="T17" fmla="*/ 2147483647 h 271"/>
              <a:gd name="T18" fmla="*/ 2147483647 w 155"/>
              <a:gd name="T19" fmla="*/ 2147483647 h 271"/>
              <a:gd name="T20" fmla="*/ 2147483647 w 155"/>
              <a:gd name="T21" fmla="*/ 2147483647 h 271"/>
              <a:gd name="T22" fmla="*/ 2147483647 w 155"/>
              <a:gd name="T23" fmla="*/ 2147483647 h 271"/>
              <a:gd name="T24" fmla="*/ 2147483647 w 155"/>
              <a:gd name="T25" fmla="*/ 0 h 271"/>
              <a:gd name="T26" fmla="*/ 2147483647 w 155"/>
              <a:gd name="T27" fmla="*/ 2147483647 h 271"/>
              <a:gd name="T28" fmla="*/ 2147483647 w 155"/>
              <a:gd name="T29" fmla="*/ 2147483647 h 271"/>
              <a:gd name="T30" fmla="*/ 2147483647 w 155"/>
              <a:gd name="T31" fmla="*/ 2147483647 h 271"/>
              <a:gd name="T32" fmla="*/ 2147483647 w 155"/>
              <a:gd name="T33" fmla="*/ 2147483647 h 271"/>
              <a:gd name="T34" fmla="*/ 2147483647 w 155"/>
              <a:gd name="T35" fmla="*/ 2147483647 h 271"/>
              <a:gd name="T36" fmla="*/ 2147483647 w 155"/>
              <a:gd name="T37" fmla="*/ 2147483647 h 271"/>
              <a:gd name="T38" fmla="*/ 2147483647 w 155"/>
              <a:gd name="T39" fmla="*/ 2147483647 h 271"/>
              <a:gd name="T40" fmla="*/ 2147483647 w 155"/>
              <a:gd name="T41" fmla="*/ 2147483647 h 271"/>
              <a:gd name="T42" fmla="*/ 2147483647 w 155"/>
              <a:gd name="T43" fmla="*/ 2147483647 h 271"/>
              <a:gd name="T44" fmla="*/ 2147483647 w 155"/>
              <a:gd name="T45" fmla="*/ 2147483647 h 271"/>
              <a:gd name="T46" fmla="*/ 2147483647 w 155"/>
              <a:gd name="T47" fmla="*/ 2147483647 h 271"/>
              <a:gd name="T48" fmla="*/ 2147483647 w 155"/>
              <a:gd name="T49" fmla="*/ 2147483647 h 271"/>
              <a:gd name="T50" fmla="*/ 2147483647 w 155"/>
              <a:gd name="T51" fmla="*/ 2147483647 h 271"/>
              <a:gd name="T52" fmla="*/ 2147483647 w 155"/>
              <a:gd name="T53" fmla="*/ 2147483647 h 271"/>
              <a:gd name="T54" fmla="*/ 2147483647 w 155"/>
              <a:gd name="T55" fmla="*/ 2147483647 h 271"/>
              <a:gd name="T56" fmla="*/ 2147483647 w 155"/>
              <a:gd name="T57" fmla="*/ 2147483647 h 271"/>
              <a:gd name="T58" fmla="*/ 2147483647 w 155"/>
              <a:gd name="T59" fmla="*/ 2147483647 h 271"/>
              <a:gd name="T60" fmla="*/ 2147483647 w 155"/>
              <a:gd name="T61" fmla="*/ 2147483647 h 271"/>
              <a:gd name="T62" fmla="*/ 2147483647 w 155"/>
              <a:gd name="T63" fmla="*/ 2147483647 h 271"/>
              <a:gd name="T64" fmla="*/ 2147483647 w 155"/>
              <a:gd name="T65" fmla="*/ 2147483647 h 271"/>
              <a:gd name="T66" fmla="*/ 2147483647 w 155"/>
              <a:gd name="T67" fmla="*/ 2147483647 h 271"/>
              <a:gd name="T68" fmla="*/ 2147483647 w 155"/>
              <a:gd name="T69" fmla="*/ 2147483647 h 271"/>
              <a:gd name="T70" fmla="*/ 2147483647 w 155"/>
              <a:gd name="T71" fmla="*/ 2147483647 h 271"/>
              <a:gd name="T72" fmla="*/ 2147483647 w 155"/>
              <a:gd name="T73" fmla="*/ 2147483647 h 271"/>
              <a:gd name="T74" fmla="*/ 2147483647 w 155"/>
              <a:gd name="T75" fmla="*/ 2147483647 h 271"/>
              <a:gd name="T76" fmla="*/ 2147483647 w 155"/>
              <a:gd name="T77" fmla="*/ 2147483647 h 271"/>
              <a:gd name="T78" fmla="*/ 2147483647 w 155"/>
              <a:gd name="T79" fmla="*/ 2147483647 h 271"/>
              <a:gd name="T80" fmla="*/ 2147483647 w 155"/>
              <a:gd name="T81" fmla="*/ 2147483647 h 271"/>
              <a:gd name="T82" fmla="*/ 2147483647 w 155"/>
              <a:gd name="T83" fmla="*/ 2147483647 h 271"/>
              <a:gd name="T84" fmla="*/ 2147483647 w 155"/>
              <a:gd name="T85" fmla="*/ 2147483647 h 271"/>
              <a:gd name="T86" fmla="*/ 2147483647 w 155"/>
              <a:gd name="T87" fmla="*/ 2147483647 h 27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5" h="271">
                <a:moveTo>
                  <a:pt x="136" y="0"/>
                </a:moveTo>
                <a:lnTo>
                  <a:pt x="19" y="0"/>
                </a:lnTo>
                <a:lnTo>
                  <a:pt x="10" y="1"/>
                </a:lnTo>
                <a:lnTo>
                  <a:pt x="5" y="5"/>
                </a:lnTo>
                <a:lnTo>
                  <a:pt x="1" y="11"/>
                </a:lnTo>
                <a:lnTo>
                  <a:pt x="0" y="18"/>
                </a:lnTo>
                <a:lnTo>
                  <a:pt x="0" y="252"/>
                </a:lnTo>
                <a:lnTo>
                  <a:pt x="1" y="259"/>
                </a:lnTo>
                <a:lnTo>
                  <a:pt x="5" y="266"/>
                </a:lnTo>
                <a:lnTo>
                  <a:pt x="10" y="270"/>
                </a:lnTo>
                <a:lnTo>
                  <a:pt x="19" y="271"/>
                </a:lnTo>
                <a:lnTo>
                  <a:pt x="136" y="271"/>
                </a:lnTo>
                <a:lnTo>
                  <a:pt x="143" y="270"/>
                </a:lnTo>
                <a:lnTo>
                  <a:pt x="150" y="266"/>
                </a:lnTo>
                <a:lnTo>
                  <a:pt x="154" y="259"/>
                </a:lnTo>
                <a:lnTo>
                  <a:pt x="155" y="252"/>
                </a:lnTo>
                <a:lnTo>
                  <a:pt x="155" y="18"/>
                </a:lnTo>
                <a:lnTo>
                  <a:pt x="154" y="11"/>
                </a:lnTo>
                <a:lnTo>
                  <a:pt x="150" y="5"/>
                </a:lnTo>
                <a:lnTo>
                  <a:pt x="143" y="1"/>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20" y="181"/>
                </a:lnTo>
                <a:lnTo>
                  <a:pt x="23" y="170"/>
                </a:lnTo>
                <a:lnTo>
                  <a:pt x="28" y="161"/>
                </a:lnTo>
                <a:lnTo>
                  <a:pt x="36" y="153"/>
                </a:lnTo>
                <a:lnTo>
                  <a:pt x="45" y="144"/>
                </a:lnTo>
                <a:lnTo>
                  <a:pt x="54" y="140"/>
                </a:lnTo>
                <a:lnTo>
                  <a:pt x="65" y="136"/>
                </a:lnTo>
                <a:lnTo>
                  <a:pt x="77" y="135"/>
                </a:lnTo>
                <a:lnTo>
                  <a:pt x="88" y="136"/>
                </a:lnTo>
                <a:lnTo>
                  <a:pt x="99" y="140"/>
                </a:lnTo>
                <a:lnTo>
                  <a:pt x="110" y="144"/>
                </a:lnTo>
                <a:lnTo>
                  <a:pt x="118" y="153"/>
                </a:lnTo>
                <a:lnTo>
                  <a:pt x="125" y="161"/>
                </a:lnTo>
                <a:lnTo>
                  <a:pt x="131" y="170"/>
                </a:lnTo>
                <a:lnTo>
                  <a:pt x="135" y="181"/>
                </a:lnTo>
                <a:lnTo>
                  <a:pt x="135" y="194"/>
                </a:lnTo>
                <a:lnTo>
                  <a:pt x="135" y="204"/>
                </a:lnTo>
                <a:lnTo>
                  <a:pt x="131" y="217"/>
                </a:lnTo>
                <a:lnTo>
                  <a:pt x="125" y="226"/>
                </a:lnTo>
                <a:lnTo>
                  <a:pt x="118" y="234"/>
                </a:lnTo>
                <a:lnTo>
                  <a:pt x="110" y="241"/>
                </a:lnTo>
                <a:lnTo>
                  <a:pt x="99" y="247"/>
                </a:lnTo>
                <a:lnTo>
                  <a:pt x="88" y="251"/>
                </a:lnTo>
                <a:lnTo>
                  <a:pt x="77" y="252"/>
                </a:lnTo>
                <a:close/>
                <a:moveTo>
                  <a:pt x="135" y="102"/>
                </a:moveTo>
                <a:lnTo>
                  <a:pt x="135" y="102"/>
                </a:lnTo>
                <a:lnTo>
                  <a:pt x="135" y="108"/>
                </a:lnTo>
                <a:lnTo>
                  <a:pt x="132" y="112"/>
                </a:lnTo>
                <a:lnTo>
                  <a:pt x="126" y="114"/>
                </a:lnTo>
                <a:lnTo>
                  <a:pt x="121" y="116"/>
                </a:lnTo>
                <a:lnTo>
                  <a:pt x="32" y="116"/>
                </a:lnTo>
                <a:lnTo>
                  <a:pt x="27" y="114"/>
                </a:lnTo>
                <a:lnTo>
                  <a:pt x="23" y="112"/>
                </a:lnTo>
                <a:lnTo>
                  <a:pt x="20" y="108"/>
                </a:lnTo>
                <a:lnTo>
                  <a:pt x="19" y="102"/>
                </a:lnTo>
                <a:lnTo>
                  <a:pt x="19" y="33"/>
                </a:lnTo>
                <a:lnTo>
                  <a:pt x="20" y="27"/>
                </a:lnTo>
                <a:lnTo>
                  <a:pt x="23" y="23"/>
                </a:lnTo>
                <a:lnTo>
                  <a:pt x="27" y="20"/>
                </a:lnTo>
                <a:lnTo>
                  <a:pt x="32" y="19"/>
                </a:lnTo>
                <a:lnTo>
                  <a:pt x="121" y="19"/>
                </a:lnTo>
                <a:lnTo>
                  <a:pt x="126" y="20"/>
                </a:lnTo>
                <a:lnTo>
                  <a:pt x="132" y="23"/>
                </a:lnTo>
                <a:lnTo>
                  <a:pt x="135" y="27"/>
                </a:lnTo>
                <a:lnTo>
                  <a:pt x="135" y="33"/>
                </a:lnTo>
                <a:lnTo>
                  <a:pt x="135"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0" name="Freeform 54"/>
          <p:cNvSpPr>
            <a:spLocks noEditPoints="1"/>
          </p:cNvSpPr>
          <p:nvPr/>
        </p:nvSpPr>
        <p:spPr bwMode="auto">
          <a:xfrm>
            <a:off x="4678363" y="1206500"/>
            <a:ext cx="79375" cy="146050"/>
          </a:xfrm>
          <a:custGeom>
            <a:avLst/>
            <a:gdLst>
              <a:gd name="T0" fmla="*/ 2147483647 w 144"/>
              <a:gd name="T1" fmla="*/ 0 h 270"/>
              <a:gd name="T2" fmla="*/ 2147483647 w 144"/>
              <a:gd name="T3" fmla="*/ 0 h 270"/>
              <a:gd name="T4" fmla="*/ 2147483647 w 144"/>
              <a:gd name="T5" fmla="*/ 2147483647 h 270"/>
              <a:gd name="T6" fmla="*/ 2147483647 w 144"/>
              <a:gd name="T7" fmla="*/ 2147483647 h 270"/>
              <a:gd name="T8" fmla="*/ 2147483647 w 144"/>
              <a:gd name="T9" fmla="*/ 2147483647 h 270"/>
              <a:gd name="T10" fmla="*/ 0 w 144"/>
              <a:gd name="T11" fmla="*/ 2147483647 h 270"/>
              <a:gd name="T12" fmla="*/ 2147483647 w 144"/>
              <a:gd name="T13" fmla="*/ 2147483647 h 270"/>
              <a:gd name="T14" fmla="*/ 2147483647 w 144"/>
              <a:gd name="T15" fmla="*/ 2147483647 h 270"/>
              <a:gd name="T16" fmla="*/ 2147483647 w 144"/>
              <a:gd name="T17" fmla="*/ 2147483647 h 270"/>
              <a:gd name="T18" fmla="*/ 2147483647 w 144"/>
              <a:gd name="T19" fmla="*/ 2147483647 h 270"/>
              <a:gd name="T20" fmla="*/ 2147483647 w 144"/>
              <a:gd name="T21" fmla="*/ 2147483647 h 270"/>
              <a:gd name="T22" fmla="*/ 2147483647 w 144"/>
              <a:gd name="T23" fmla="*/ 2147483647 h 270"/>
              <a:gd name="T24" fmla="*/ 2147483647 w 144"/>
              <a:gd name="T25" fmla="*/ 2147483647 h 270"/>
              <a:gd name="T26" fmla="*/ 2147483647 w 144"/>
              <a:gd name="T27" fmla="*/ 2147483647 h 270"/>
              <a:gd name="T28" fmla="*/ 2147483647 w 144"/>
              <a:gd name="T29" fmla="*/ 2147483647 h 270"/>
              <a:gd name="T30" fmla="*/ 2147483647 w 144"/>
              <a:gd name="T31" fmla="*/ 2147483647 h 270"/>
              <a:gd name="T32" fmla="*/ 2147483647 w 144"/>
              <a:gd name="T33" fmla="*/ 2147483647 h 270"/>
              <a:gd name="T34" fmla="*/ 2147483647 w 144"/>
              <a:gd name="T35" fmla="*/ 2147483647 h 270"/>
              <a:gd name="T36" fmla="*/ 2147483647 w 144"/>
              <a:gd name="T37" fmla="*/ 2147483647 h 270"/>
              <a:gd name="T38" fmla="*/ 2147483647 w 144"/>
              <a:gd name="T39" fmla="*/ 0 h 270"/>
              <a:gd name="T40" fmla="*/ 2147483647 w 144"/>
              <a:gd name="T41" fmla="*/ 0 h 270"/>
              <a:gd name="T42" fmla="*/ 2147483647 w 144"/>
              <a:gd name="T43" fmla="*/ 2147483647 h 270"/>
              <a:gd name="T44" fmla="*/ 2147483647 w 144"/>
              <a:gd name="T45" fmla="*/ 2147483647 h 270"/>
              <a:gd name="T46" fmla="*/ 2147483647 w 144"/>
              <a:gd name="T47" fmla="*/ 2147483647 h 270"/>
              <a:gd name="T48" fmla="*/ 2147483647 w 144"/>
              <a:gd name="T49" fmla="*/ 2147483647 h 270"/>
              <a:gd name="T50" fmla="*/ 2147483647 w 144"/>
              <a:gd name="T51" fmla="*/ 2147483647 h 270"/>
              <a:gd name="T52" fmla="*/ 2147483647 w 144"/>
              <a:gd name="T53" fmla="*/ 2147483647 h 270"/>
              <a:gd name="T54" fmla="*/ 2147483647 w 144"/>
              <a:gd name="T55" fmla="*/ 2147483647 h 270"/>
              <a:gd name="T56" fmla="*/ 2147483647 w 144"/>
              <a:gd name="T57" fmla="*/ 2147483647 h 270"/>
              <a:gd name="T58" fmla="*/ 2147483647 w 144"/>
              <a:gd name="T59" fmla="*/ 2147483647 h 270"/>
              <a:gd name="T60" fmla="*/ 2147483647 w 144"/>
              <a:gd name="T61" fmla="*/ 2147483647 h 270"/>
              <a:gd name="T62" fmla="*/ 2147483647 w 144"/>
              <a:gd name="T63" fmla="*/ 2147483647 h 270"/>
              <a:gd name="T64" fmla="*/ 2147483647 w 144"/>
              <a:gd name="T65" fmla="*/ 2147483647 h 270"/>
              <a:gd name="T66" fmla="*/ 2147483647 w 144"/>
              <a:gd name="T67" fmla="*/ 2147483647 h 270"/>
              <a:gd name="T68" fmla="*/ 2147483647 w 144"/>
              <a:gd name="T69" fmla="*/ 2147483647 h 270"/>
              <a:gd name="T70" fmla="*/ 2147483647 w 144"/>
              <a:gd name="T71" fmla="*/ 2147483647 h 270"/>
              <a:gd name="T72" fmla="*/ 2147483647 w 144"/>
              <a:gd name="T73" fmla="*/ 2147483647 h 270"/>
              <a:gd name="T74" fmla="*/ 2147483647 w 144"/>
              <a:gd name="T75" fmla="*/ 2147483647 h 270"/>
              <a:gd name="T76" fmla="*/ 2147483647 w 144"/>
              <a:gd name="T77" fmla="*/ 2147483647 h 270"/>
              <a:gd name="T78" fmla="*/ 2147483647 w 144"/>
              <a:gd name="T79" fmla="*/ 2147483647 h 270"/>
              <a:gd name="T80" fmla="*/ 2147483647 w 144"/>
              <a:gd name="T81" fmla="*/ 2147483647 h 270"/>
              <a:gd name="T82" fmla="*/ 2147483647 w 144"/>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44" h="270">
                <a:moveTo>
                  <a:pt x="122" y="0"/>
                </a:moveTo>
                <a:lnTo>
                  <a:pt x="23" y="0"/>
                </a:lnTo>
                <a:lnTo>
                  <a:pt x="19" y="0"/>
                </a:lnTo>
                <a:lnTo>
                  <a:pt x="13" y="1"/>
                </a:lnTo>
                <a:lnTo>
                  <a:pt x="11" y="3"/>
                </a:lnTo>
                <a:lnTo>
                  <a:pt x="6" y="5"/>
                </a:lnTo>
                <a:lnTo>
                  <a:pt x="4" y="9"/>
                </a:lnTo>
                <a:lnTo>
                  <a:pt x="2" y="13"/>
                </a:lnTo>
                <a:lnTo>
                  <a:pt x="1" y="18"/>
                </a:lnTo>
                <a:lnTo>
                  <a:pt x="0" y="22"/>
                </a:lnTo>
                <a:lnTo>
                  <a:pt x="0" y="248"/>
                </a:lnTo>
                <a:lnTo>
                  <a:pt x="1" y="252"/>
                </a:lnTo>
                <a:lnTo>
                  <a:pt x="2" y="256"/>
                </a:lnTo>
                <a:lnTo>
                  <a:pt x="4" y="260"/>
                </a:lnTo>
                <a:lnTo>
                  <a:pt x="6" y="263"/>
                </a:lnTo>
                <a:lnTo>
                  <a:pt x="11" y="266"/>
                </a:lnTo>
                <a:lnTo>
                  <a:pt x="13" y="269"/>
                </a:lnTo>
                <a:lnTo>
                  <a:pt x="19" y="270"/>
                </a:lnTo>
                <a:lnTo>
                  <a:pt x="23"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18"/>
                </a:lnTo>
                <a:lnTo>
                  <a:pt x="143" y="13"/>
                </a:lnTo>
                <a:lnTo>
                  <a:pt x="140" y="9"/>
                </a:lnTo>
                <a:lnTo>
                  <a:pt x="137" y="5"/>
                </a:lnTo>
                <a:lnTo>
                  <a:pt x="135" y="3"/>
                </a:lnTo>
                <a:lnTo>
                  <a:pt x="131" y="1"/>
                </a:lnTo>
                <a:lnTo>
                  <a:pt x="127" y="0"/>
                </a:lnTo>
                <a:lnTo>
                  <a:pt x="122" y="0"/>
                </a:lnTo>
                <a:close/>
                <a:moveTo>
                  <a:pt x="58" y="18"/>
                </a:moveTo>
                <a:lnTo>
                  <a:pt x="86" y="18"/>
                </a:lnTo>
                <a:lnTo>
                  <a:pt x="90" y="19"/>
                </a:lnTo>
                <a:lnTo>
                  <a:pt x="90" y="22"/>
                </a:lnTo>
                <a:lnTo>
                  <a:pt x="90" y="24"/>
                </a:lnTo>
                <a:lnTo>
                  <a:pt x="86" y="26"/>
                </a:lnTo>
                <a:lnTo>
                  <a:pt x="58" y="26"/>
                </a:lnTo>
                <a:lnTo>
                  <a:pt x="56" y="24"/>
                </a:lnTo>
                <a:lnTo>
                  <a:pt x="54" y="22"/>
                </a:lnTo>
                <a:lnTo>
                  <a:pt x="56" y="19"/>
                </a:lnTo>
                <a:lnTo>
                  <a:pt x="58" y="18"/>
                </a:lnTo>
                <a:close/>
                <a:moveTo>
                  <a:pt x="72" y="262"/>
                </a:moveTo>
                <a:lnTo>
                  <a:pt x="72" y="262"/>
                </a:lnTo>
                <a:lnTo>
                  <a:pt x="66" y="260"/>
                </a:lnTo>
                <a:lnTo>
                  <a:pt x="62" y="258"/>
                </a:lnTo>
                <a:lnTo>
                  <a:pt x="60" y="252"/>
                </a:lnTo>
                <a:lnTo>
                  <a:pt x="58" y="248"/>
                </a:lnTo>
                <a:lnTo>
                  <a:pt x="60" y="243"/>
                </a:lnTo>
                <a:lnTo>
                  <a:pt x="62" y="239"/>
                </a:lnTo>
                <a:lnTo>
                  <a:pt x="66" y="234"/>
                </a:lnTo>
                <a:lnTo>
                  <a:pt x="72" y="234"/>
                </a:lnTo>
                <a:lnTo>
                  <a:pt x="77" y="234"/>
                </a:lnTo>
                <a:lnTo>
                  <a:pt x="81" y="239"/>
                </a:lnTo>
                <a:lnTo>
                  <a:pt x="84" y="243"/>
                </a:lnTo>
                <a:lnTo>
                  <a:pt x="86" y="248"/>
                </a:lnTo>
                <a:lnTo>
                  <a:pt x="84" y="252"/>
                </a:lnTo>
                <a:lnTo>
                  <a:pt x="81" y="258"/>
                </a:lnTo>
                <a:lnTo>
                  <a:pt x="77" y="260"/>
                </a:lnTo>
                <a:lnTo>
                  <a:pt x="72" y="262"/>
                </a:lnTo>
                <a:close/>
                <a:moveTo>
                  <a:pt x="136" y="225"/>
                </a:moveTo>
                <a:lnTo>
                  <a:pt x="9" y="225"/>
                </a:lnTo>
                <a:lnTo>
                  <a:pt x="9" y="45"/>
                </a:lnTo>
                <a:lnTo>
                  <a:pt x="136" y="45"/>
                </a:lnTo>
                <a:lnTo>
                  <a:pt x="136" y="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1" name="Freeform 55"/>
          <p:cNvSpPr>
            <a:spLocks noEditPoints="1"/>
          </p:cNvSpPr>
          <p:nvPr/>
        </p:nvSpPr>
        <p:spPr bwMode="auto">
          <a:xfrm>
            <a:off x="3759200" y="4198938"/>
            <a:ext cx="147638" cy="66675"/>
          </a:xfrm>
          <a:custGeom>
            <a:avLst/>
            <a:gdLst>
              <a:gd name="T0" fmla="*/ 2147483647 w 273"/>
              <a:gd name="T1" fmla="*/ 0 h 123"/>
              <a:gd name="T2" fmla="*/ 2147483647 w 273"/>
              <a:gd name="T3" fmla="*/ 2147483647 h 123"/>
              <a:gd name="T4" fmla="*/ 0 w 273"/>
              <a:gd name="T5" fmla="*/ 2147483647 h 123"/>
              <a:gd name="T6" fmla="*/ 0 w 273"/>
              <a:gd name="T7" fmla="*/ 2147483647 h 123"/>
              <a:gd name="T8" fmla="*/ 0 w 273"/>
              <a:gd name="T9" fmla="*/ 2147483647 h 123"/>
              <a:gd name="T10" fmla="*/ 2147483647 w 273"/>
              <a:gd name="T11" fmla="*/ 2147483647 h 123"/>
              <a:gd name="T12" fmla="*/ 2147483647 w 273"/>
              <a:gd name="T13" fmla="*/ 2147483647 h 123"/>
              <a:gd name="T14" fmla="*/ 2147483647 w 273"/>
              <a:gd name="T15" fmla="*/ 2147483647 h 123"/>
              <a:gd name="T16" fmla="*/ 2147483647 w 273"/>
              <a:gd name="T17" fmla="*/ 2147483647 h 123"/>
              <a:gd name="T18" fmla="*/ 2147483647 w 273"/>
              <a:gd name="T19" fmla="*/ 2147483647 h 123"/>
              <a:gd name="T20" fmla="*/ 2147483647 w 273"/>
              <a:gd name="T21" fmla="*/ 2147483647 h 123"/>
              <a:gd name="T22" fmla="*/ 2147483647 w 273"/>
              <a:gd name="T23" fmla="*/ 2147483647 h 123"/>
              <a:gd name="T24" fmla="*/ 2147483647 w 273"/>
              <a:gd name="T25" fmla="*/ 0 h 123"/>
              <a:gd name="T26" fmla="*/ 2147483647 w 273"/>
              <a:gd name="T27" fmla="*/ 2147483647 h 123"/>
              <a:gd name="T28" fmla="*/ 2147483647 w 273"/>
              <a:gd name="T29" fmla="*/ 2147483647 h 123"/>
              <a:gd name="T30" fmla="*/ 2147483647 w 273"/>
              <a:gd name="T31" fmla="*/ 2147483647 h 123"/>
              <a:gd name="T32" fmla="*/ 2147483647 w 273"/>
              <a:gd name="T33" fmla="*/ 2147483647 h 123"/>
              <a:gd name="T34" fmla="*/ 2147483647 w 273"/>
              <a:gd name="T35" fmla="*/ 2147483647 h 123"/>
              <a:gd name="T36" fmla="*/ 2147483647 w 273"/>
              <a:gd name="T37" fmla="*/ 2147483647 h 123"/>
              <a:gd name="T38" fmla="*/ 2147483647 w 273"/>
              <a:gd name="T39" fmla="*/ 2147483647 h 123"/>
              <a:gd name="T40" fmla="*/ 2147483647 w 273"/>
              <a:gd name="T41" fmla="*/ 2147483647 h 123"/>
              <a:gd name="T42" fmla="*/ 2147483647 w 273"/>
              <a:gd name="T43" fmla="*/ 2147483647 h 123"/>
              <a:gd name="T44" fmla="*/ 2147483647 w 273"/>
              <a:gd name="T45" fmla="*/ 2147483647 h 123"/>
              <a:gd name="T46" fmla="*/ 2147483647 w 273"/>
              <a:gd name="T47" fmla="*/ 2147483647 h 123"/>
              <a:gd name="T48" fmla="*/ 2147483647 w 273"/>
              <a:gd name="T49" fmla="*/ 2147483647 h 123"/>
              <a:gd name="T50" fmla="*/ 2147483647 w 273"/>
              <a:gd name="T51" fmla="*/ 2147483647 h 123"/>
              <a:gd name="T52" fmla="*/ 2147483647 w 273"/>
              <a:gd name="T53" fmla="*/ 2147483647 h 123"/>
              <a:gd name="T54" fmla="*/ 2147483647 w 273"/>
              <a:gd name="T55" fmla="*/ 2147483647 h 123"/>
              <a:gd name="T56" fmla="*/ 2147483647 w 273"/>
              <a:gd name="T57" fmla="*/ 2147483647 h 123"/>
              <a:gd name="T58" fmla="*/ 2147483647 w 273"/>
              <a:gd name="T59" fmla="*/ 2147483647 h 123"/>
              <a:gd name="T60" fmla="*/ 2147483647 w 273"/>
              <a:gd name="T61" fmla="*/ 2147483647 h 123"/>
              <a:gd name="T62" fmla="*/ 2147483647 w 273"/>
              <a:gd name="T63" fmla="*/ 2147483647 h 123"/>
              <a:gd name="T64" fmla="*/ 2147483647 w 273"/>
              <a:gd name="T65" fmla="*/ 2147483647 h 123"/>
              <a:gd name="T66" fmla="*/ 2147483647 w 273"/>
              <a:gd name="T67" fmla="*/ 2147483647 h 123"/>
              <a:gd name="T68" fmla="*/ 2147483647 w 273"/>
              <a:gd name="T69" fmla="*/ 2147483647 h 123"/>
              <a:gd name="T70" fmla="*/ 2147483647 w 273"/>
              <a:gd name="T71" fmla="*/ 2147483647 h 123"/>
              <a:gd name="T72" fmla="*/ 2147483647 w 273"/>
              <a:gd name="T73" fmla="*/ 2147483647 h 123"/>
              <a:gd name="T74" fmla="*/ 2147483647 w 273"/>
              <a:gd name="T75" fmla="*/ 2147483647 h 123"/>
              <a:gd name="T76" fmla="*/ 2147483647 w 273"/>
              <a:gd name="T77" fmla="*/ 2147483647 h 123"/>
              <a:gd name="T78" fmla="*/ 2147483647 w 273"/>
              <a:gd name="T79" fmla="*/ 2147483647 h 123"/>
              <a:gd name="T80" fmla="*/ 2147483647 w 273"/>
              <a:gd name="T81" fmla="*/ 2147483647 h 123"/>
              <a:gd name="T82" fmla="*/ 2147483647 w 273"/>
              <a:gd name="T83" fmla="*/ 2147483647 h 123"/>
              <a:gd name="T84" fmla="*/ 2147483647 w 273"/>
              <a:gd name="T85" fmla="*/ 2147483647 h 123"/>
              <a:gd name="T86" fmla="*/ 2147483647 w 273"/>
              <a:gd name="T87" fmla="*/ 2147483647 h 123"/>
              <a:gd name="T88" fmla="*/ 2147483647 w 273"/>
              <a:gd name="T89" fmla="*/ 2147483647 h 123"/>
              <a:gd name="T90" fmla="*/ 2147483647 w 273"/>
              <a:gd name="T91" fmla="*/ 2147483647 h 123"/>
              <a:gd name="T92" fmla="*/ 2147483647 w 273"/>
              <a:gd name="T93" fmla="*/ 2147483647 h 123"/>
              <a:gd name="T94" fmla="*/ 2147483647 w 273"/>
              <a:gd name="T95" fmla="*/ 2147483647 h 1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73" h="123">
                <a:moveTo>
                  <a:pt x="266" y="0"/>
                </a:moveTo>
                <a:lnTo>
                  <a:pt x="5" y="0"/>
                </a:lnTo>
                <a:lnTo>
                  <a:pt x="3" y="1"/>
                </a:lnTo>
                <a:lnTo>
                  <a:pt x="1" y="3"/>
                </a:lnTo>
                <a:lnTo>
                  <a:pt x="0" y="4"/>
                </a:lnTo>
                <a:lnTo>
                  <a:pt x="0" y="7"/>
                </a:lnTo>
                <a:lnTo>
                  <a:pt x="0" y="117"/>
                </a:lnTo>
                <a:lnTo>
                  <a:pt x="0" y="119"/>
                </a:lnTo>
                <a:lnTo>
                  <a:pt x="1" y="121"/>
                </a:lnTo>
                <a:lnTo>
                  <a:pt x="3" y="123"/>
                </a:lnTo>
                <a:lnTo>
                  <a:pt x="5" y="123"/>
                </a:lnTo>
                <a:lnTo>
                  <a:pt x="266" y="123"/>
                </a:lnTo>
                <a:lnTo>
                  <a:pt x="269" y="123"/>
                </a:lnTo>
                <a:lnTo>
                  <a:pt x="270" y="121"/>
                </a:lnTo>
                <a:lnTo>
                  <a:pt x="272" y="119"/>
                </a:lnTo>
                <a:lnTo>
                  <a:pt x="273" y="117"/>
                </a:lnTo>
                <a:lnTo>
                  <a:pt x="273" y="7"/>
                </a:lnTo>
                <a:lnTo>
                  <a:pt x="272" y="4"/>
                </a:lnTo>
                <a:lnTo>
                  <a:pt x="270" y="3"/>
                </a:lnTo>
                <a:lnTo>
                  <a:pt x="269" y="1"/>
                </a:lnTo>
                <a:lnTo>
                  <a:pt x="266" y="0"/>
                </a:lnTo>
                <a:close/>
                <a:moveTo>
                  <a:pt x="70" y="44"/>
                </a:moveTo>
                <a:lnTo>
                  <a:pt x="41" y="44"/>
                </a:lnTo>
                <a:lnTo>
                  <a:pt x="41" y="57"/>
                </a:lnTo>
                <a:lnTo>
                  <a:pt x="65" y="57"/>
                </a:lnTo>
                <a:lnTo>
                  <a:pt x="65" y="68"/>
                </a:lnTo>
                <a:lnTo>
                  <a:pt x="41" y="68"/>
                </a:lnTo>
                <a:lnTo>
                  <a:pt x="41" y="93"/>
                </a:lnTo>
                <a:lnTo>
                  <a:pt x="30" y="93"/>
                </a:lnTo>
                <a:lnTo>
                  <a:pt x="30" y="34"/>
                </a:lnTo>
                <a:lnTo>
                  <a:pt x="70" y="34"/>
                </a:lnTo>
                <a:lnTo>
                  <a:pt x="70" y="44"/>
                </a:lnTo>
                <a:close/>
                <a:moveTo>
                  <a:pt x="119" y="93"/>
                </a:moveTo>
                <a:lnTo>
                  <a:pt x="110" y="80"/>
                </a:lnTo>
                <a:lnTo>
                  <a:pt x="104" y="71"/>
                </a:lnTo>
                <a:lnTo>
                  <a:pt x="100" y="68"/>
                </a:lnTo>
                <a:lnTo>
                  <a:pt x="94" y="68"/>
                </a:lnTo>
                <a:lnTo>
                  <a:pt x="91" y="68"/>
                </a:lnTo>
                <a:lnTo>
                  <a:pt x="91" y="93"/>
                </a:lnTo>
                <a:lnTo>
                  <a:pt x="79" y="93"/>
                </a:lnTo>
                <a:lnTo>
                  <a:pt x="79" y="34"/>
                </a:lnTo>
                <a:lnTo>
                  <a:pt x="105" y="34"/>
                </a:lnTo>
                <a:lnTo>
                  <a:pt x="113" y="34"/>
                </a:lnTo>
                <a:lnTo>
                  <a:pt x="119" y="35"/>
                </a:lnTo>
                <a:lnTo>
                  <a:pt x="123" y="38"/>
                </a:lnTo>
                <a:lnTo>
                  <a:pt x="125" y="41"/>
                </a:lnTo>
                <a:lnTo>
                  <a:pt x="127" y="45"/>
                </a:lnTo>
                <a:lnTo>
                  <a:pt x="128" y="50"/>
                </a:lnTo>
                <a:lnTo>
                  <a:pt x="127" y="56"/>
                </a:lnTo>
                <a:lnTo>
                  <a:pt x="124" y="61"/>
                </a:lnTo>
                <a:lnTo>
                  <a:pt x="119" y="65"/>
                </a:lnTo>
                <a:lnTo>
                  <a:pt x="112" y="67"/>
                </a:lnTo>
                <a:lnTo>
                  <a:pt x="119" y="72"/>
                </a:lnTo>
                <a:lnTo>
                  <a:pt x="125" y="82"/>
                </a:lnTo>
                <a:lnTo>
                  <a:pt x="132" y="93"/>
                </a:lnTo>
                <a:lnTo>
                  <a:pt x="119" y="93"/>
                </a:lnTo>
                <a:close/>
                <a:moveTo>
                  <a:pt x="184" y="93"/>
                </a:moveTo>
                <a:lnTo>
                  <a:pt x="139" y="93"/>
                </a:lnTo>
                <a:lnTo>
                  <a:pt x="139" y="34"/>
                </a:lnTo>
                <a:lnTo>
                  <a:pt x="183" y="34"/>
                </a:lnTo>
                <a:lnTo>
                  <a:pt x="183" y="44"/>
                </a:lnTo>
                <a:lnTo>
                  <a:pt x="151" y="44"/>
                </a:lnTo>
                <a:lnTo>
                  <a:pt x="151" y="57"/>
                </a:lnTo>
                <a:lnTo>
                  <a:pt x="180" y="57"/>
                </a:lnTo>
                <a:lnTo>
                  <a:pt x="180" y="67"/>
                </a:lnTo>
                <a:lnTo>
                  <a:pt x="151" y="67"/>
                </a:lnTo>
                <a:lnTo>
                  <a:pt x="151" y="83"/>
                </a:lnTo>
                <a:lnTo>
                  <a:pt x="184" y="83"/>
                </a:lnTo>
                <a:lnTo>
                  <a:pt x="184" y="93"/>
                </a:lnTo>
                <a:close/>
                <a:moveTo>
                  <a:pt x="239" y="93"/>
                </a:moveTo>
                <a:lnTo>
                  <a:pt x="194" y="93"/>
                </a:lnTo>
                <a:lnTo>
                  <a:pt x="194" y="34"/>
                </a:lnTo>
                <a:lnTo>
                  <a:pt x="237" y="34"/>
                </a:lnTo>
                <a:lnTo>
                  <a:pt x="237" y="44"/>
                </a:lnTo>
                <a:lnTo>
                  <a:pt x="206" y="44"/>
                </a:lnTo>
                <a:lnTo>
                  <a:pt x="206" y="57"/>
                </a:lnTo>
                <a:lnTo>
                  <a:pt x="235" y="57"/>
                </a:lnTo>
                <a:lnTo>
                  <a:pt x="235" y="67"/>
                </a:lnTo>
                <a:lnTo>
                  <a:pt x="206" y="67"/>
                </a:lnTo>
                <a:lnTo>
                  <a:pt x="206" y="83"/>
                </a:lnTo>
                <a:lnTo>
                  <a:pt x="239" y="83"/>
                </a:lnTo>
                <a:lnTo>
                  <a:pt x="239" y="9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2" name="Freeform 56"/>
          <p:cNvSpPr>
            <a:spLocks/>
          </p:cNvSpPr>
          <p:nvPr/>
        </p:nvSpPr>
        <p:spPr bwMode="auto">
          <a:xfrm>
            <a:off x="3810000" y="4222750"/>
            <a:ext cx="12700" cy="7938"/>
          </a:xfrm>
          <a:custGeom>
            <a:avLst/>
            <a:gdLst>
              <a:gd name="T0" fmla="*/ 2147483647 w 25"/>
              <a:gd name="T1" fmla="*/ 2147483647 h 15"/>
              <a:gd name="T2" fmla="*/ 2147483647 w 25"/>
              <a:gd name="T3" fmla="*/ 2147483647 h 15"/>
              <a:gd name="T4" fmla="*/ 2147483647 w 25"/>
              <a:gd name="T5" fmla="*/ 2147483647 h 15"/>
              <a:gd name="T6" fmla="*/ 2147483647 w 25"/>
              <a:gd name="T7" fmla="*/ 2147483647 h 15"/>
              <a:gd name="T8" fmla="*/ 2147483647 w 25"/>
              <a:gd name="T9" fmla="*/ 2147483647 h 15"/>
              <a:gd name="T10" fmla="*/ 2147483647 w 25"/>
              <a:gd name="T11" fmla="*/ 2147483647 h 15"/>
              <a:gd name="T12" fmla="*/ 2147483647 w 25"/>
              <a:gd name="T13" fmla="*/ 2147483647 h 15"/>
              <a:gd name="T14" fmla="*/ 2147483647 w 25"/>
              <a:gd name="T15" fmla="*/ 2147483647 h 15"/>
              <a:gd name="T16" fmla="*/ 2147483647 w 25"/>
              <a:gd name="T17" fmla="*/ 0 h 15"/>
              <a:gd name="T18" fmla="*/ 2147483647 w 25"/>
              <a:gd name="T19" fmla="*/ 0 h 15"/>
              <a:gd name="T20" fmla="*/ 2147483647 w 25"/>
              <a:gd name="T21" fmla="*/ 0 h 15"/>
              <a:gd name="T22" fmla="*/ 0 w 25"/>
              <a:gd name="T23" fmla="*/ 0 h 15"/>
              <a:gd name="T24" fmla="*/ 0 w 25"/>
              <a:gd name="T25" fmla="*/ 2147483647 h 15"/>
              <a:gd name="T26" fmla="*/ 2147483647 w 25"/>
              <a:gd name="T27" fmla="*/ 2147483647 h 15"/>
              <a:gd name="T28" fmla="*/ 2147483647 w 25"/>
              <a:gd name="T29" fmla="*/ 2147483647 h 15"/>
              <a:gd name="T30" fmla="*/ 2147483647 w 25"/>
              <a:gd name="T31" fmla="*/ 2147483647 h 15"/>
              <a:gd name="T32" fmla="*/ 2147483647 w 25"/>
              <a:gd name="T33" fmla="*/ 2147483647 h 15"/>
              <a:gd name="T34" fmla="*/ 2147483647 w 25"/>
              <a:gd name="T35" fmla="*/ 2147483647 h 15"/>
              <a:gd name="T36" fmla="*/ 2147483647 w 25"/>
              <a:gd name="T37" fmla="*/ 2147483647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5" h="15">
                <a:moveTo>
                  <a:pt x="24" y="12"/>
                </a:moveTo>
                <a:lnTo>
                  <a:pt x="24" y="12"/>
                </a:lnTo>
                <a:lnTo>
                  <a:pt x="25" y="6"/>
                </a:lnTo>
                <a:lnTo>
                  <a:pt x="24" y="5"/>
                </a:lnTo>
                <a:lnTo>
                  <a:pt x="24" y="2"/>
                </a:lnTo>
                <a:lnTo>
                  <a:pt x="21" y="1"/>
                </a:lnTo>
                <a:lnTo>
                  <a:pt x="18" y="0"/>
                </a:lnTo>
                <a:lnTo>
                  <a:pt x="10" y="0"/>
                </a:lnTo>
                <a:lnTo>
                  <a:pt x="0" y="0"/>
                </a:lnTo>
                <a:lnTo>
                  <a:pt x="0" y="15"/>
                </a:lnTo>
                <a:lnTo>
                  <a:pt x="10" y="15"/>
                </a:lnTo>
                <a:lnTo>
                  <a:pt x="19" y="15"/>
                </a:lnTo>
                <a:lnTo>
                  <a:pt x="24"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3" name="Freeform 57"/>
          <p:cNvSpPr>
            <a:spLocks/>
          </p:cNvSpPr>
          <p:nvPr/>
        </p:nvSpPr>
        <p:spPr bwMode="auto">
          <a:xfrm>
            <a:off x="4084638" y="4232275"/>
            <a:ext cx="117475" cy="53975"/>
          </a:xfrm>
          <a:custGeom>
            <a:avLst/>
            <a:gdLst>
              <a:gd name="T0" fmla="*/ 2147483647 w 217"/>
              <a:gd name="T1" fmla="*/ 0 h 98"/>
              <a:gd name="T2" fmla="*/ 2147483647 w 217"/>
              <a:gd name="T3" fmla="*/ 0 h 98"/>
              <a:gd name="T4" fmla="*/ 2147483647 w 217"/>
              <a:gd name="T5" fmla="*/ 2147483647 h 98"/>
              <a:gd name="T6" fmla="*/ 2147483647 w 217"/>
              <a:gd name="T7" fmla="*/ 2147483647 h 98"/>
              <a:gd name="T8" fmla="*/ 2147483647 w 217"/>
              <a:gd name="T9" fmla="*/ 2147483647 h 98"/>
              <a:gd name="T10" fmla="*/ 2147483647 w 217"/>
              <a:gd name="T11" fmla="*/ 2147483647 h 98"/>
              <a:gd name="T12" fmla="*/ 2147483647 w 217"/>
              <a:gd name="T13" fmla="*/ 2147483647 h 98"/>
              <a:gd name="T14" fmla="*/ 2147483647 w 217"/>
              <a:gd name="T15" fmla="*/ 2147483647 h 98"/>
              <a:gd name="T16" fmla="*/ 2147483647 w 217"/>
              <a:gd name="T17" fmla="*/ 2147483647 h 98"/>
              <a:gd name="T18" fmla="*/ 2147483647 w 217"/>
              <a:gd name="T19" fmla="*/ 2147483647 h 98"/>
              <a:gd name="T20" fmla="*/ 2147483647 w 217"/>
              <a:gd name="T21" fmla="*/ 2147483647 h 98"/>
              <a:gd name="T22" fmla="*/ 2147483647 w 217"/>
              <a:gd name="T23" fmla="*/ 2147483647 h 98"/>
              <a:gd name="T24" fmla="*/ 2147483647 w 217"/>
              <a:gd name="T25" fmla="*/ 2147483647 h 98"/>
              <a:gd name="T26" fmla="*/ 2147483647 w 217"/>
              <a:gd name="T27" fmla="*/ 2147483647 h 98"/>
              <a:gd name="T28" fmla="*/ 2147483647 w 217"/>
              <a:gd name="T29" fmla="*/ 2147483647 h 98"/>
              <a:gd name="T30" fmla="*/ 2147483647 w 217"/>
              <a:gd name="T31" fmla="*/ 2147483647 h 98"/>
              <a:gd name="T32" fmla="*/ 2147483647 w 217"/>
              <a:gd name="T33" fmla="*/ 2147483647 h 98"/>
              <a:gd name="T34" fmla="*/ 2147483647 w 217"/>
              <a:gd name="T35" fmla="*/ 2147483647 h 98"/>
              <a:gd name="T36" fmla="*/ 2147483647 w 217"/>
              <a:gd name="T37" fmla="*/ 2147483647 h 98"/>
              <a:gd name="T38" fmla="*/ 2147483647 w 217"/>
              <a:gd name="T39" fmla="*/ 2147483647 h 98"/>
              <a:gd name="T40" fmla="*/ 2147483647 w 217"/>
              <a:gd name="T41" fmla="*/ 2147483647 h 98"/>
              <a:gd name="T42" fmla="*/ 2147483647 w 217"/>
              <a:gd name="T43" fmla="*/ 2147483647 h 98"/>
              <a:gd name="T44" fmla="*/ 2147483647 w 217"/>
              <a:gd name="T45" fmla="*/ 2147483647 h 98"/>
              <a:gd name="T46" fmla="*/ 2147483647 w 217"/>
              <a:gd name="T47" fmla="*/ 2147483647 h 98"/>
              <a:gd name="T48" fmla="*/ 2147483647 w 217"/>
              <a:gd name="T49" fmla="*/ 2147483647 h 98"/>
              <a:gd name="T50" fmla="*/ 2147483647 w 217"/>
              <a:gd name="T51" fmla="*/ 2147483647 h 98"/>
              <a:gd name="T52" fmla="*/ 2147483647 w 217"/>
              <a:gd name="T53" fmla="*/ 2147483647 h 98"/>
              <a:gd name="T54" fmla="*/ 2147483647 w 217"/>
              <a:gd name="T55" fmla="*/ 2147483647 h 98"/>
              <a:gd name="T56" fmla="*/ 2147483647 w 217"/>
              <a:gd name="T57" fmla="*/ 2147483647 h 98"/>
              <a:gd name="T58" fmla="*/ 0 w 217"/>
              <a:gd name="T59" fmla="*/ 2147483647 h 98"/>
              <a:gd name="T60" fmla="*/ 0 w 217"/>
              <a:gd name="T61" fmla="*/ 2147483647 h 98"/>
              <a:gd name="T62" fmla="*/ 0 w 217"/>
              <a:gd name="T63" fmla="*/ 2147483647 h 98"/>
              <a:gd name="T64" fmla="*/ 2147483647 w 217"/>
              <a:gd name="T65" fmla="*/ 2147483647 h 98"/>
              <a:gd name="T66" fmla="*/ 2147483647 w 217"/>
              <a:gd name="T67" fmla="*/ 2147483647 h 98"/>
              <a:gd name="T68" fmla="*/ 2147483647 w 217"/>
              <a:gd name="T69" fmla="*/ 2147483647 h 98"/>
              <a:gd name="T70" fmla="*/ 2147483647 w 217"/>
              <a:gd name="T71" fmla="*/ 2147483647 h 98"/>
              <a:gd name="T72" fmla="*/ 2147483647 w 217"/>
              <a:gd name="T73" fmla="*/ 2147483647 h 98"/>
              <a:gd name="T74" fmla="*/ 2147483647 w 217"/>
              <a:gd name="T75" fmla="*/ 2147483647 h 98"/>
              <a:gd name="T76" fmla="*/ 2147483647 w 217"/>
              <a:gd name="T77" fmla="*/ 2147483647 h 98"/>
              <a:gd name="T78" fmla="*/ 2147483647 w 217"/>
              <a:gd name="T79" fmla="*/ 2147483647 h 98"/>
              <a:gd name="T80" fmla="*/ 2147483647 w 217"/>
              <a:gd name="T81" fmla="*/ 2147483647 h 98"/>
              <a:gd name="T82" fmla="*/ 2147483647 w 217"/>
              <a:gd name="T83" fmla="*/ 0 h 98"/>
              <a:gd name="T84" fmla="*/ 2147483647 w 217"/>
              <a:gd name="T85" fmla="*/ 0 h 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17" h="98">
                <a:moveTo>
                  <a:pt x="213" y="0"/>
                </a:moveTo>
                <a:lnTo>
                  <a:pt x="153" y="0"/>
                </a:lnTo>
                <a:lnTo>
                  <a:pt x="123" y="15"/>
                </a:lnTo>
                <a:lnTo>
                  <a:pt x="132" y="20"/>
                </a:lnTo>
                <a:lnTo>
                  <a:pt x="139" y="28"/>
                </a:lnTo>
                <a:lnTo>
                  <a:pt x="145" y="38"/>
                </a:lnTo>
                <a:lnTo>
                  <a:pt x="145" y="43"/>
                </a:lnTo>
                <a:lnTo>
                  <a:pt x="146" y="49"/>
                </a:lnTo>
                <a:lnTo>
                  <a:pt x="145" y="56"/>
                </a:lnTo>
                <a:lnTo>
                  <a:pt x="143" y="62"/>
                </a:lnTo>
                <a:lnTo>
                  <a:pt x="139" y="69"/>
                </a:lnTo>
                <a:lnTo>
                  <a:pt x="135" y="75"/>
                </a:lnTo>
                <a:lnTo>
                  <a:pt x="130" y="79"/>
                </a:lnTo>
                <a:lnTo>
                  <a:pt x="123" y="83"/>
                </a:lnTo>
                <a:lnTo>
                  <a:pt x="116" y="84"/>
                </a:lnTo>
                <a:lnTo>
                  <a:pt x="109" y="86"/>
                </a:lnTo>
                <a:lnTo>
                  <a:pt x="101" y="84"/>
                </a:lnTo>
                <a:lnTo>
                  <a:pt x="94" y="83"/>
                </a:lnTo>
                <a:lnTo>
                  <a:pt x="89" y="79"/>
                </a:lnTo>
                <a:lnTo>
                  <a:pt x="83" y="75"/>
                </a:lnTo>
                <a:lnTo>
                  <a:pt x="78" y="69"/>
                </a:lnTo>
                <a:lnTo>
                  <a:pt x="75" y="62"/>
                </a:lnTo>
                <a:lnTo>
                  <a:pt x="72" y="56"/>
                </a:lnTo>
                <a:lnTo>
                  <a:pt x="72" y="49"/>
                </a:lnTo>
                <a:lnTo>
                  <a:pt x="74" y="39"/>
                </a:lnTo>
                <a:lnTo>
                  <a:pt x="0" y="75"/>
                </a:lnTo>
                <a:lnTo>
                  <a:pt x="0" y="92"/>
                </a:lnTo>
                <a:lnTo>
                  <a:pt x="1" y="96"/>
                </a:lnTo>
                <a:lnTo>
                  <a:pt x="5" y="98"/>
                </a:lnTo>
                <a:lnTo>
                  <a:pt x="213" y="98"/>
                </a:lnTo>
                <a:lnTo>
                  <a:pt x="216" y="96"/>
                </a:lnTo>
                <a:lnTo>
                  <a:pt x="217" y="92"/>
                </a:lnTo>
                <a:lnTo>
                  <a:pt x="217" y="5"/>
                </a:lnTo>
                <a:lnTo>
                  <a:pt x="216" y="1"/>
                </a:lnTo>
                <a:lnTo>
                  <a:pt x="2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4" name="Freeform 58"/>
          <p:cNvSpPr>
            <a:spLocks/>
          </p:cNvSpPr>
          <p:nvPr/>
        </p:nvSpPr>
        <p:spPr bwMode="auto">
          <a:xfrm>
            <a:off x="4132263" y="4246563"/>
            <a:ext cx="19050" cy="25400"/>
          </a:xfrm>
          <a:custGeom>
            <a:avLst/>
            <a:gdLst>
              <a:gd name="T0" fmla="*/ 2147483647 w 36"/>
              <a:gd name="T1" fmla="*/ 2147483647 h 47"/>
              <a:gd name="T2" fmla="*/ 2147483647 w 36"/>
              <a:gd name="T3" fmla="*/ 2147483647 h 47"/>
              <a:gd name="T4" fmla="*/ 2147483647 w 36"/>
              <a:gd name="T5" fmla="*/ 2147483647 h 47"/>
              <a:gd name="T6" fmla="*/ 2147483647 w 36"/>
              <a:gd name="T7" fmla="*/ 2147483647 h 47"/>
              <a:gd name="T8" fmla="*/ 2147483647 w 36"/>
              <a:gd name="T9" fmla="*/ 2147483647 h 47"/>
              <a:gd name="T10" fmla="*/ 2147483647 w 36"/>
              <a:gd name="T11" fmla="*/ 2147483647 h 47"/>
              <a:gd name="T12" fmla="*/ 2147483647 w 36"/>
              <a:gd name="T13" fmla="*/ 0 h 47"/>
              <a:gd name="T14" fmla="*/ 2147483647 w 36"/>
              <a:gd name="T15" fmla="*/ 0 h 47"/>
              <a:gd name="T16" fmla="*/ 2147483647 w 36"/>
              <a:gd name="T17" fmla="*/ 0 h 47"/>
              <a:gd name="T18" fmla="*/ 2147483647 w 36"/>
              <a:gd name="T19" fmla="*/ 0 h 47"/>
              <a:gd name="T20" fmla="*/ 2147483647 w 36"/>
              <a:gd name="T21" fmla="*/ 2147483647 h 47"/>
              <a:gd name="T22" fmla="*/ 2147483647 w 36"/>
              <a:gd name="T23" fmla="*/ 2147483647 h 47"/>
              <a:gd name="T24" fmla="*/ 2147483647 w 36"/>
              <a:gd name="T25" fmla="*/ 2147483647 h 47"/>
              <a:gd name="T26" fmla="*/ 2147483647 w 36"/>
              <a:gd name="T27" fmla="*/ 2147483647 h 47"/>
              <a:gd name="T28" fmla="*/ 2147483647 w 36"/>
              <a:gd name="T29" fmla="*/ 2147483647 h 47"/>
              <a:gd name="T30" fmla="*/ 2147483647 w 36"/>
              <a:gd name="T31" fmla="*/ 2147483647 h 47"/>
              <a:gd name="T32" fmla="*/ 0 w 36"/>
              <a:gd name="T33" fmla="*/ 2147483647 h 47"/>
              <a:gd name="T34" fmla="*/ 0 w 36"/>
              <a:gd name="T35" fmla="*/ 2147483647 h 47"/>
              <a:gd name="T36" fmla="*/ 2147483647 w 36"/>
              <a:gd name="T37" fmla="*/ 2147483647 h 47"/>
              <a:gd name="T38" fmla="*/ 2147483647 w 36"/>
              <a:gd name="T39" fmla="*/ 2147483647 h 47"/>
              <a:gd name="T40" fmla="*/ 2147483647 w 36"/>
              <a:gd name="T41" fmla="*/ 2147483647 h 47"/>
              <a:gd name="T42" fmla="*/ 2147483647 w 36"/>
              <a:gd name="T43" fmla="*/ 2147483647 h 47"/>
              <a:gd name="T44" fmla="*/ 2147483647 w 36"/>
              <a:gd name="T45" fmla="*/ 2147483647 h 47"/>
              <a:gd name="T46" fmla="*/ 0 w 36"/>
              <a:gd name="T47" fmla="*/ 2147483647 h 47"/>
              <a:gd name="T48" fmla="*/ 0 w 36"/>
              <a:gd name="T49" fmla="*/ 2147483647 h 47"/>
              <a:gd name="T50" fmla="*/ 2147483647 w 36"/>
              <a:gd name="T51" fmla="*/ 2147483647 h 47"/>
              <a:gd name="T52" fmla="*/ 2147483647 w 36"/>
              <a:gd name="T53" fmla="*/ 2147483647 h 47"/>
              <a:gd name="T54" fmla="*/ 2147483647 w 36"/>
              <a:gd name="T55" fmla="*/ 2147483647 h 47"/>
              <a:gd name="T56" fmla="*/ 2147483647 w 36"/>
              <a:gd name="T57" fmla="*/ 2147483647 h 47"/>
              <a:gd name="T58" fmla="*/ 2147483647 w 36"/>
              <a:gd name="T59" fmla="*/ 2147483647 h 47"/>
              <a:gd name="T60" fmla="*/ 2147483647 w 36"/>
              <a:gd name="T61" fmla="*/ 2147483647 h 47"/>
              <a:gd name="T62" fmla="*/ 2147483647 w 36"/>
              <a:gd name="T63" fmla="*/ 2147483647 h 47"/>
              <a:gd name="T64" fmla="*/ 2147483647 w 36"/>
              <a:gd name="T65" fmla="*/ 2147483647 h 47"/>
              <a:gd name="T66" fmla="*/ 2147483647 w 36"/>
              <a:gd name="T67" fmla="*/ 2147483647 h 47"/>
              <a:gd name="T68" fmla="*/ 2147483647 w 36"/>
              <a:gd name="T69" fmla="*/ 2147483647 h 47"/>
              <a:gd name="T70" fmla="*/ 2147483647 w 36"/>
              <a:gd name="T71" fmla="*/ 2147483647 h 47"/>
              <a:gd name="T72" fmla="*/ 2147483647 w 36"/>
              <a:gd name="T73" fmla="*/ 2147483647 h 47"/>
              <a:gd name="T74" fmla="*/ 2147483647 w 36"/>
              <a:gd name="T75" fmla="*/ 2147483647 h 47"/>
              <a:gd name="T76" fmla="*/ 2147483647 w 36"/>
              <a:gd name="T77" fmla="*/ 2147483647 h 47"/>
              <a:gd name="T78" fmla="*/ 2147483647 w 36"/>
              <a:gd name="T79" fmla="*/ 2147483647 h 47"/>
              <a:gd name="T80" fmla="*/ 2147483647 w 36"/>
              <a:gd name="T81" fmla="*/ 2147483647 h 47"/>
              <a:gd name="T82" fmla="*/ 2147483647 w 36"/>
              <a:gd name="T83" fmla="*/ 2147483647 h 47"/>
              <a:gd name="T84" fmla="*/ 2147483647 w 36"/>
              <a:gd name="T85" fmla="*/ 2147483647 h 47"/>
              <a:gd name="T86" fmla="*/ 2147483647 w 36"/>
              <a:gd name="T87" fmla="*/ 2147483647 h 47"/>
              <a:gd name="T88" fmla="*/ 2147483647 w 36"/>
              <a:gd name="T89" fmla="*/ 2147483647 h 47"/>
              <a:gd name="T90" fmla="*/ 2147483647 w 36"/>
              <a:gd name="T91" fmla="*/ 2147483647 h 47"/>
              <a:gd name="T92" fmla="*/ 2147483647 w 36"/>
              <a:gd name="T93" fmla="*/ 2147483647 h 47"/>
              <a:gd name="T94" fmla="*/ 2147483647 w 36"/>
              <a:gd name="T95" fmla="*/ 2147483647 h 47"/>
              <a:gd name="T96" fmla="*/ 2147483647 w 36"/>
              <a:gd name="T97" fmla="*/ 2147483647 h 47"/>
              <a:gd name="T98" fmla="*/ 2147483647 w 36"/>
              <a:gd name="T99" fmla="*/ 2147483647 h 47"/>
              <a:gd name="T100" fmla="*/ 2147483647 w 36"/>
              <a:gd name="T101" fmla="*/ 2147483647 h 47"/>
              <a:gd name="T102" fmla="*/ 2147483647 w 36"/>
              <a:gd name="T103" fmla="*/ 2147483647 h 47"/>
              <a:gd name="T104" fmla="*/ 2147483647 w 36"/>
              <a:gd name="T105" fmla="*/ 2147483647 h 47"/>
              <a:gd name="T106" fmla="*/ 2147483647 w 36"/>
              <a:gd name="T107" fmla="*/ 2147483647 h 47"/>
              <a:gd name="T108" fmla="*/ 2147483647 w 36"/>
              <a:gd name="T109" fmla="*/ 2147483647 h 47"/>
              <a:gd name="T110" fmla="*/ 2147483647 w 36"/>
              <a:gd name="T111" fmla="*/ 2147483647 h 47"/>
              <a:gd name="T112" fmla="*/ 2147483647 w 36"/>
              <a:gd name="T113" fmla="*/ 2147483647 h 47"/>
              <a:gd name="T114" fmla="*/ 2147483647 w 36"/>
              <a:gd name="T115" fmla="*/ 2147483647 h 47"/>
              <a:gd name="T116" fmla="*/ 2147483647 w 36"/>
              <a:gd name="T117" fmla="*/ 2147483647 h 47"/>
              <a:gd name="T118" fmla="*/ 2147483647 w 36"/>
              <a:gd name="T119" fmla="*/ 2147483647 h 47"/>
              <a:gd name="T120" fmla="*/ 2147483647 w 36"/>
              <a:gd name="T121" fmla="*/ 2147483647 h 47"/>
              <a:gd name="T122" fmla="*/ 2147483647 w 36"/>
              <a:gd name="T123" fmla="*/ 2147483647 h 4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6" h="47">
                <a:moveTo>
                  <a:pt x="25" y="8"/>
                </a:moveTo>
                <a:lnTo>
                  <a:pt x="25" y="8"/>
                </a:lnTo>
                <a:lnTo>
                  <a:pt x="30" y="8"/>
                </a:lnTo>
                <a:lnTo>
                  <a:pt x="33" y="10"/>
                </a:lnTo>
                <a:lnTo>
                  <a:pt x="36" y="1"/>
                </a:lnTo>
                <a:lnTo>
                  <a:pt x="30" y="0"/>
                </a:lnTo>
                <a:lnTo>
                  <a:pt x="26" y="0"/>
                </a:lnTo>
                <a:lnTo>
                  <a:pt x="21" y="0"/>
                </a:lnTo>
                <a:lnTo>
                  <a:pt x="17" y="1"/>
                </a:lnTo>
                <a:lnTo>
                  <a:pt x="12" y="2"/>
                </a:lnTo>
                <a:lnTo>
                  <a:pt x="10" y="5"/>
                </a:lnTo>
                <a:lnTo>
                  <a:pt x="7" y="10"/>
                </a:lnTo>
                <a:lnTo>
                  <a:pt x="4" y="16"/>
                </a:lnTo>
                <a:lnTo>
                  <a:pt x="0" y="16"/>
                </a:lnTo>
                <a:lnTo>
                  <a:pt x="0" y="21"/>
                </a:lnTo>
                <a:lnTo>
                  <a:pt x="4" y="21"/>
                </a:lnTo>
                <a:lnTo>
                  <a:pt x="4" y="24"/>
                </a:lnTo>
                <a:lnTo>
                  <a:pt x="4" y="25"/>
                </a:lnTo>
                <a:lnTo>
                  <a:pt x="0" y="25"/>
                </a:lnTo>
                <a:lnTo>
                  <a:pt x="0" y="31"/>
                </a:lnTo>
                <a:lnTo>
                  <a:pt x="4" y="31"/>
                </a:lnTo>
                <a:lnTo>
                  <a:pt x="7" y="36"/>
                </a:lnTo>
                <a:lnTo>
                  <a:pt x="10" y="40"/>
                </a:lnTo>
                <a:lnTo>
                  <a:pt x="12" y="45"/>
                </a:lnTo>
                <a:lnTo>
                  <a:pt x="17" y="46"/>
                </a:lnTo>
                <a:lnTo>
                  <a:pt x="21" y="47"/>
                </a:lnTo>
                <a:lnTo>
                  <a:pt x="25" y="47"/>
                </a:lnTo>
                <a:lnTo>
                  <a:pt x="30" y="47"/>
                </a:lnTo>
                <a:lnTo>
                  <a:pt x="34" y="46"/>
                </a:lnTo>
                <a:lnTo>
                  <a:pt x="34" y="35"/>
                </a:lnTo>
                <a:lnTo>
                  <a:pt x="30" y="39"/>
                </a:lnTo>
                <a:lnTo>
                  <a:pt x="25" y="39"/>
                </a:lnTo>
                <a:lnTo>
                  <a:pt x="21" y="39"/>
                </a:lnTo>
                <a:lnTo>
                  <a:pt x="17" y="35"/>
                </a:lnTo>
                <a:lnTo>
                  <a:pt x="14" y="31"/>
                </a:lnTo>
                <a:lnTo>
                  <a:pt x="29" y="31"/>
                </a:lnTo>
                <a:lnTo>
                  <a:pt x="30" y="25"/>
                </a:lnTo>
                <a:lnTo>
                  <a:pt x="14" y="25"/>
                </a:lnTo>
                <a:lnTo>
                  <a:pt x="14" y="23"/>
                </a:lnTo>
                <a:lnTo>
                  <a:pt x="14" y="21"/>
                </a:lnTo>
                <a:lnTo>
                  <a:pt x="30" y="21"/>
                </a:lnTo>
                <a:lnTo>
                  <a:pt x="32" y="16"/>
                </a:lnTo>
                <a:lnTo>
                  <a:pt x="14" y="16"/>
                </a:lnTo>
                <a:lnTo>
                  <a:pt x="17" y="10"/>
                </a:lnTo>
                <a:lnTo>
                  <a:pt x="21" y="8"/>
                </a:lnTo>
                <a:lnTo>
                  <a:pt x="25"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5" name="Freeform 59"/>
          <p:cNvSpPr>
            <a:spLocks noEditPoints="1"/>
          </p:cNvSpPr>
          <p:nvPr/>
        </p:nvSpPr>
        <p:spPr bwMode="auto">
          <a:xfrm>
            <a:off x="4054475" y="4173538"/>
            <a:ext cx="127000" cy="98425"/>
          </a:xfrm>
          <a:custGeom>
            <a:avLst/>
            <a:gdLst>
              <a:gd name="T0" fmla="*/ 2147483647 w 234"/>
              <a:gd name="T1" fmla="*/ 2147483647 h 179"/>
              <a:gd name="T2" fmla="*/ 2147483647 w 234"/>
              <a:gd name="T3" fmla="*/ 2147483647 h 179"/>
              <a:gd name="T4" fmla="*/ 2147483647 w 234"/>
              <a:gd name="T5" fmla="*/ 2147483647 h 179"/>
              <a:gd name="T6" fmla="*/ 2147483647 w 234"/>
              <a:gd name="T7" fmla="*/ 0 h 179"/>
              <a:gd name="T8" fmla="*/ 2147483647 w 234"/>
              <a:gd name="T9" fmla="*/ 2147483647 h 179"/>
              <a:gd name="T10" fmla="*/ 2147483647 w 234"/>
              <a:gd name="T11" fmla="*/ 2147483647 h 179"/>
              <a:gd name="T12" fmla="*/ 2147483647 w 234"/>
              <a:gd name="T13" fmla="*/ 2147483647 h 179"/>
              <a:gd name="T14" fmla="*/ 0 w 234"/>
              <a:gd name="T15" fmla="*/ 2147483647 h 179"/>
              <a:gd name="T16" fmla="*/ 2147483647 w 234"/>
              <a:gd name="T17" fmla="*/ 2147483647 h 179"/>
              <a:gd name="T18" fmla="*/ 2147483647 w 234"/>
              <a:gd name="T19" fmla="*/ 2147483647 h 179"/>
              <a:gd name="T20" fmla="*/ 2147483647 w 234"/>
              <a:gd name="T21" fmla="*/ 2147483647 h 179"/>
              <a:gd name="T22" fmla="*/ 2147483647 w 234"/>
              <a:gd name="T23" fmla="*/ 2147483647 h 179"/>
              <a:gd name="T24" fmla="*/ 2147483647 w 234"/>
              <a:gd name="T25" fmla="*/ 2147483647 h 179"/>
              <a:gd name="T26" fmla="*/ 2147483647 w 234"/>
              <a:gd name="T27" fmla="*/ 2147483647 h 179"/>
              <a:gd name="T28" fmla="*/ 2147483647 w 234"/>
              <a:gd name="T29" fmla="*/ 2147483647 h 179"/>
              <a:gd name="T30" fmla="*/ 2147483647 w 234"/>
              <a:gd name="T31" fmla="*/ 2147483647 h 179"/>
              <a:gd name="T32" fmla="*/ 2147483647 w 234"/>
              <a:gd name="T33" fmla="*/ 2147483647 h 179"/>
              <a:gd name="T34" fmla="*/ 2147483647 w 234"/>
              <a:gd name="T35" fmla="*/ 2147483647 h 179"/>
              <a:gd name="T36" fmla="*/ 2147483647 w 234"/>
              <a:gd name="T37" fmla="*/ 2147483647 h 179"/>
              <a:gd name="T38" fmla="*/ 2147483647 w 234"/>
              <a:gd name="T39" fmla="*/ 2147483647 h 179"/>
              <a:gd name="T40" fmla="*/ 2147483647 w 234"/>
              <a:gd name="T41" fmla="*/ 2147483647 h 179"/>
              <a:gd name="T42" fmla="*/ 2147483647 w 234"/>
              <a:gd name="T43" fmla="*/ 2147483647 h 179"/>
              <a:gd name="T44" fmla="*/ 2147483647 w 234"/>
              <a:gd name="T45" fmla="*/ 2147483647 h 179"/>
              <a:gd name="T46" fmla="*/ 2147483647 w 234"/>
              <a:gd name="T47" fmla="*/ 2147483647 h 179"/>
              <a:gd name="T48" fmla="*/ 2147483647 w 234"/>
              <a:gd name="T49" fmla="*/ 2147483647 h 179"/>
              <a:gd name="T50" fmla="*/ 2147483647 w 234"/>
              <a:gd name="T51" fmla="*/ 2147483647 h 179"/>
              <a:gd name="T52" fmla="*/ 2147483647 w 234"/>
              <a:gd name="T53" fmla="*/ 2147483647 h 179"/>
              <a:gd name="T54" fmla="*/ 2147483647 w 234"/>
              <a:gd name="T55" fmla="*/ 2147483647 h 179"/>
              <a:gd name="T56" fmla="*/ 2147483647 w 234"/>
              <a:gd name="T57" fmla="*/ 2147483647 h 179"/>
              <a:gd name="T58" fmla="*/ 2147483647 w 234"/>
              <a:gd name="T59" fmla="*/ 2147483647 h 179"/>
              <a:gd name="T60" fmla="*/ 2147483647 w 234"/>
              <a:gd name="T61" fmla="*/ 2147483647 h 179"/>
              <a:gd name="T62" fmla="*/ 2147483647 w 234"/>
              <a:gd name="T63" fmla="*/ 2147483647 h 179"/>
              <a:gd name="T64" fmla="*/ 2147483647 w 234"/>
              <a:gd name="T65" fmla="*/ 2147483647 h 179"/>
              <a:gd name="T66" fmla="*/ 2147483647 w 234"/>
              <a:gd name="T67" fmla="*/ 2147483647 h 179"/>
              <a:gd name="T68" fmla="*/ 2147483647 w 234"/>
              <a:gd name="T69" fmla="*/ 2147483647 h 179"/>
              <a:gd name="T70" fmla="*/ 2147483647 w 234"/>
              <a:gd name="T71" fmla="*/ 2147483647 h 179"/>
              <a:gd name="T72" fmla="*/ 2147483647 w 234"/>
              <a:gd name="T73" fmla="*/ 2147483647 h 179"/>
              <a:gd name="T74" fmla="*/ 2147483647 w 234"/>
              <a:gd name="T75" fmla="*/ 2147483647 h 179"/>
              <a:gd name="T76" fmla="*/ 2147483647 w 234"/>
              <a:gd name="T77" fmla="*/ 2147483647 h 179"/>
              <a:gd name="T78" fmla="*/ 2147483647 w 234"/>
              <a:gd name="T79" fmla="*/ 2147483647 h 179"/>
              <a:gd name="T80" fmla="*/ 2147483647 w 234"/>
              <a:gd name="T81" fmla="*/ 2147483647 h 179"/>
              <a:gd name="T82" fmla="*/ 2147483647 w 234"/>
              <a:gd name="T83" fmla="*/ 2147483647 h 179"/>
              <a:gd name="T84" fmla="*/ 2147483647 w 234"/>
              <a:gd name="T85" fmla="*/ 2147483647 h 179"/>
              <a:gd name="T86" fmla="*/ 2147483647 w 234"/>
              <a:gd name="T87" fmla="*/ 2147483647 h 179"/>
              <a:gd name="T88" fmla="*/ 2147483647 w 234"/>
              <a:gd name="T89" fmla="*/ 2147483647 h 179"/>
              <a:gd name="T90" fmla="*/ 2147483647 w 234"/>
              <a:gd name="T91" fmla="*/ 2147483647 h 179"/>
              <a:gd name="T92" fmla="*/ 2147483647 w 234"/>
              <a:gd name="T93" fmla="*/ 2147483647 h 179"/>
              <a:gd name="T94" fmla="*/ 2147483647 w 234"/>
              <a:gd name="T95" fmla="*/ 2147483647 h 179"/>
              <a:gd name="T96" fmla="*/ 2147483647 w 234"/>
              <a:gd name="T97" fmla="*/ 2147483647 h 179"/>
              <a:gd name="T98" fmla="*/ 2147483647 w 234"/>
              <a:gd name="T99" fmla="*/ 2147483647 h 179"/>
              <a:gd name="T100" fmla="*/ 2147483647 w 234"/>
              <a:gd name="T101" fmla="*/ 2147483647 h 179"/>
              <a:gd name="T102" fmla="*/ 2147483647 w 234"/>
              <a:gd name="T103" fmla="*/ 2147483647 h 179"/>
              <a:gd name="T104" fmla="*/ 2147483647 w 234"/>
              <a:gd name="T105" fmla="*/ 2147483647 h 179"/>
              <a:gd name="T106" fmla="*/ 2147483647 w 234"/>
              <a:gd name="T107" fmla="*/ 2147483647 h 179"/>
              <a:gd name="T108" fmla="*/ 2147483647 w 234"/>
              <a:gd name="T109" fmla="*/ 2147483647 h 179"/>
              <a:gd name="T110" fmla="*/ 2147483647 w 234"/>
              <a:gd name="T111" fmla="*/ 2147483647 h 1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4" h="179">
                <a:moveTo>
                  <a:pt x="234" y="82"/>
                </a:moveTo>
                <a:lnTo>
                  <a:pt x="196" y="3"/>
                </a:lnTo>
                <a:lnTo>
                  <a:pt x="193" y="0"/>
                </a:lnTo>
                <a:lnTo>
                  <a:pt x="189" y="1"/>
                </a:lnTo>
                <a:lnTo>
                  <a:pt x="2" y="91"/>
                </a:lnTo>
                <a:lnTo>
                  <a:pt x="0" y="94"/>
                </a:lnTo>
                <a:lnTo>
                  <a:pt x="1" y="98"/>
                </a:lnTo>
                <a:lnTo>
                  <a:pt x="39" y="176"/>
                </a:lnTo>
                <a:lnTo>
                  <a:pt x="42" y="179"/>
                </a:lnTo>
                <a:lnTo>
                  <a:pt x="45" y="179"/>
                </a:lnTo>
                <a:lnTo>
                  <a:pt x="232" y="89"/>
                </a:lnTo>
                <a:lnTo>
                  <a:pt x="234" y="86"/>
                </a:lnTo>
                <a:lnTo>
                  <a:pt x="234" y="82"/>
                </a:lnTo>
                <a:close/>
                <a:moveTo>
                  <a:pt x="133" y="123"/>
                </a:moveTo>
                <a:lnTo>
                  <a:pt x="133" y="123"/>
                </a:lnTo>
                <a:lnTo>
                  <a:pt x="126" y="125"/>
                </a:lnTo>
                <a:lnTo>
                  <a:pt x="118" y="127"/>
                </a:lnTo>
                <a:lnTo>
                  <a:pt x="111" y="125"/>
                </a:lnTo>
                <a:lnTo>
                  <a:pt x="105" y="124"/>
                </a:lnTo>
                <a:lnTo>
                  <a:pt x="99" y="121"/>
                </a:lnTo>
                <a:lnTo>
                  <a:pt x="92" y="117"/>
                </a:lnTo>
                <a:lnTo>
                  <a:pt x="88" y="112"/>
                </a:lnTo>
                <a:lnTo>
                  <a:pt x="84" y="105"/>
                </a:lnTo>
                <a:lnTo>
                  <a:pt x="81" y="98"/>
                </a:lnTo>
                <a:lnTo>
                  <a:pt x="80" y="91"/>
                </a:lnTo>
                <a:lnTo>
                  <a:pt x="80" y="84"/>
                </a:lnTo>
                <a:lnTo>
                  <a:pt x="83" y="78"/>
                </a:lnTo>
                <a:lnTo>
                  <a:pt x="86" y="71"/>
                </a:lnTo>
                <a:lnTo>
                  <a:pt x="90" y="65"/>
                </a:lnTo>
                <a:lnTo>
                  <a:pt x="95" y="60"/>
                </a:lnTo>
                <a:lnTo>
                  <a:pt x="101" y="56"/>
                </a:lnTo>
                <a:lnTo>
                  <a:pt x="107" y="54"/>
                </a:lnTo>
                <a:lnTo>
                  <a:pt x="116" y="53"/>
                </a:lnTo>
                <a:lnTo>
                  <a:pt x="122" y="53"/>
                </a:lnTo>
                <a:lnTo>
                  <a:pt x="129" y="54"/>
                </a:lnTo>
                <a:lnTo>
                  <a:pt x="136" y="57"/>
                </a:lnTo>
                <a:lnTo>
                  <a:pt x="141" y="61"/>
                </a:lnTo>
                <a:lnTo>
                  <a:pt x="146" y="67"/>
                </a:lnTo>
                <a:lnTo>
                  <a:pt x="150" y="73"/>
                </a:lnTo>
                <a:lnTo>
                  <a:pt x="152" y="80"/>
                </a:lnTo>
                <a:lnTo>
                  <a:pt x="154" y="87"/>
                </a:lnTo>
                <a:lnTo>
                  <a:pt x="154" y="95"/>
                </a:lnTo>
                <a:lnTo>
                  <a:pt x="152" y="102"/>
                </a:lnTo>
                <a:lnTo>
                  <a:pt x="148" y="108"/>
                </a:lnTo>
                <a:lnTo>
                  <a:pt x="144" y="113"/>
                </a:lnTo>
                <a:lnTo>
                  <a:pt x="139" y="119"/>
                </a:lnTo>
                <a:lnTo>
                  <a:pt x="133" y="1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6" name="Freeform 60"/>
          <p:cNvSpPr>
            <a:spLocks noEditPoints="1"/>
          </p:cNvSpPr>
          <p:nvPr/>
        </p:nvSpPr>
        <p:spPr bwMode="auto">
          <a:xfrm>
            <a:off x="4106863" y="4208463"/>
            <a:ext cx="20637" cy="26987"/>
          </a:xfrm>
          <a:custGeom>
            <a:avLst/>
            <a:gdLst>
              <a:gd name="T0" fmla="*/ 2147483647 w 37"/>
              <a:gd name="T1" fmla="*/ 2147483647 h 49"/>
              <a:gd name="T2" fmla="*/ 2147483647 w 37"/>
              <a:gd name="T3" fmla="*/ 2147483647 h 49"/>
              <a:gd name="T4" fmla="*/ 2147483647 w 37"/>
              <a:gd name="T5" fmla="*/ 2147483647 h 49"/>
              <a:gd name="T6" fmla="*/ 2147483647 w 37"/>
              <a:gd name="T7" fmla="*/ 2147483647 h 49"/>
              <a:gd name="T8" fmla="*/ 2147483647 w 37"/>
              <a:gd name="T9" fmla="*/ 2147483647 h 49"/>
              <a:gd name="T10" fmla="*/ 2147483647 w 37"/>
              <a:gd name="T11" fmla="*/ 2147483647 h 49"/>
              <a:gd name="T12" fmla="*/ 2147483647 w 37"/>
              <a:gd name="T13" fmla="*/ 2147483647 h 49"/>
              <a:gd name="T14" fmla="*/ 2147483647 w 37"/>
              <a:gd name="T15" fmla="*/ 0 h 49"/>
              <a:gd name="T16" fmla="*/ 2147483647 w 37"/>
              <a:gd name="T17" fmla="*/ 2147483647 h 49"/>
              <a:gd name="T18" fmla="*/ 2147483647 w 37"/>
              <a:gd name="T19" fmla="*/ 2147483647 h 49"/>
              <a:gd name="T20" fmla="*/ 2147483647 w 37"/>
              <a:gd name="T21" fmla="*/ 2147483647 h 49"/>
              <a:gd name="T22" fmla="*/ 2147483647 w 37"/>
              <a:gd name="T23" fmla="*/ 2147483647 h 49"/>
              <a:gd name="T24" fmla="*/ 2147483647 w 37"/>
              <a:gd name="T25" fmla="*/ 2147483647 h 49"/>
              <a:gd name="T26" fmla="*/ 2147483647 w 37"/>
              <a:gd name="T27" fmla="*/ 2147483647 h 49"/>
              <a:gd name="T28" fmla="*/ 2147483647 w 37"/>
              <a:gd name="T29" fmla="*/ 2147483647 h 49"/>
              <a:gd name="T30" fmla="*/ 2147483647 w 37"/>
              <a:gd name="T31" fmla="*/ 2147483647 h 49"/>
              <a:gd name="T32" fmla="*/ 2147483647 w 37"/>
              <a:gd name="T33" fmla="*/ 2147483647 h 49"/>
              <a:gd name="T34" fmla="*/ 2147483647 w 37"/>
              <a:gd name="T35" fmla="*/ 2147483647 h 49"/>
              <a:gd name="T36" fmla="*/ 2147483647 w 37"/>
              <a:gd name="T37" fmla="*/ 2147483647 h 49"/>
              <a:gd name="T38" fmla="*/ 2147483647 w 37"/>
              <a:gd name="T39" fmla="*/ 2147483647 h 49"/>
              <a:gd name="T40" fmla="*/ 2147483647 w 37"/>
              <a:gd name="T41" fmla="*/ 2147483647 h 49"/>
              <a:gd name="T42" fmla="*/ 2147483647 w 37"/>
              <a:gd name="T43" fmla="*/ 2147483647 h 49"/>
              <a:gd name="T44" fmla="*/ 2147483647 w 37"/>
              <a:gd name="T45" fmla="*/ 2147483647 h 49"/>
              <a:gd name="T46" fmla="*/ 2147483647 w 37"/>
              <a:gd name="T47" fmla="*/ 2147483647 h 49"/>
              <a:gd name="T48" fmla="*/ 2147483647 w 37"/>
              <a:gd name="T49" fmla="*/ 2147483647 h 49"/>
              <a:gd name="T50" fmla="*/ 2147483647 w 37"/>
              <a:gd name="T51" fmla="*/ 2147483647 h 49"/>
              <a:gd name="T52" fmla="*/ 2147483647 w 37"/>
              <a:gd name="T53" fmla="*/ 2147483647 h 49"/>
              <a:gd name="T54" fmla="*/ 2147483647 w 37"/>
              <a:gd name="T55" fmla="*/ 2147483647 h 49"/>
              <a:gd name="T56" fmla="*/ 2147483647 w 37"/>
              <a:gd name="T57" fmla="*/ 2147483647 h 49"/>
              <a:gd name="T58" fmla="*/ 2147483647 w 37"/>
              <a:gd name="T59" fmla="*/ 2147483647 h 49"/>
              <a:gd name="T60" fmla="*/ 2147483647 w 37"/>
              <a:gd name="T61" fmla="*/ 2147483647 h 49"/>
              <a:gd name="T62" fmla="*/ 2147483647 w 37"/>
              <a:gd name="T63" fmla="*/ 2147483647 h 49"/>
              <a:gd name="T64" fmla="*/ 2147483647 w 37"/>
              <a:gd name="T65" fmla="*/ 2147483647 h 49"/>
              <a:gd name="T66" fmla="*/ 2147483647 w 37"/>
              <a:gd name="T67" fmla="*/ 2147483647 h 49"/>
              <a:gd name="T68" fmla="*/ 2147483647 w 37"/>
              <a:gd name="T69" fmla="*/ 2147483647 h 49"/>
              <a:gd name="T70" fmla="*/ 2147483647 w 37"/>
              <a:gd name="T71" fmla="*/ 2147483647 h 49"/>
              <a:gd name="T72" fmla="*/ 2147483647 w 37"/>
              <a:gd name="T73" fmla="*/ 2147483647 h 49"/>
              <a:gd name="T74" fmla="*/ 2147483647 w 37"/>
              <a:gd name="T75" fmla="*/ 2147483647 h 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 h="49">
                <a:moveTo>
                  <a:pt x="28" y="19"/>
                </a:moveTo>
                <a:lnTo>
                  <a:pt x="28" y="19"/>
                </a:lnTo>
                <a:lnTo>
                  <a:pt x="24" y="18"/>
                </a:lnTo>
                <a:lnTo>
                  <a:pt x="18" y="19"/>
                </a:lnTo>
                <a:lnTo>
                  <a:pt x="13" y="8"/>
                </a:lnTo>
                <a:lnTo>
                  <a:pt x="16" y="9"/>
                </a:lnTo>
                <a:lnTo>
                  <a:pt x="19" y="11"/>
                </a:lnTo>
                <a:lnTo>
                  <a:pt x="24" y="7"/>
                </a:lnTo>
                <a:lnTo>
                  <a:pt x="22" y="4"/>
                </a:lnTo>
                <a:lnTo>
                  <a:pt x="19" y="3"/>
                </a:lnTo>
                <a:lnTo>
                  <a:pt x="15" y="1"/>
                </a:lnTo>
                <a:lnTo>
                  <a:pt x="11" y="3"/>
                </a:lnTo>
                <a:lnTo>
                  <a:pt x="9" y="0"/>
                </a:lnTo>
                <a:lnTo>
                  <a:pt x="5" y="1"/>
                </a:lnTo>
                <a:lnTo>
                  <a:pt x="7" y="4"/>
                </a:lnTo>
                <a:lnTo>
                  <a:pt x="3" y="7"/>
                </a:lnTo>
                <a:lnTo>
                  <a:pt x="1" y="11"/>
                </a:lnTo>
                <a:lnTo>
                  <a:pt x="0" y="16"/>
                </a:lnTo>
                <a:lnTo>
                  <a:pt x="1" y="20"/>
                </a:lnTo>
                <a:lnTo>
                  <a:pt x="4" y="23"/>
                </a:lnTo>
                <a:lnTo>
                  <a:pt x="8" y="26"/>
                </a:lnTo>
                <a:lnTo>
                  <a:pt x="12" y="27"/>
                </a:lnTo>
                <a:lnTo>
                  <a:pt x="18" y="27"/>
                </a:lnTo>
                <a:lnTo>
                  <a:pt x="23" y="38"/>
                </a:lnTo>
                <a:lnTo>
                  <a:pt x="19" y="37"/>
                </a:lnTo>
                <a:lnTo>
                  <a:pt x="16" y="34"/>
                </a:lnTo>
                <a:lnTo>
                  <a:pt x="9" y="38"/>
                </a:lnTo>
                <a:lnTo>
                  <a:pt x="12" y="42"/>
                </a:lnTo>
                <a:lnTo>
                  <a:pt x="16" y="45"/>
                </a:lnTo>
                <a:lnTo>
                  <a:pt x="22" y="45"/>
                </a:lnTo>
                <a:lnTo>
                  <a:pt x="26" y="45"/>
                </a:lnTo>
                <a:lnTo>
                  <a:pt x="28" y="49"/>
                </a:lnTo>
                <a:lnTo>
                  <a:pt x="33" y="48"/>
                </a:lnTo>
                <a:lnTo>
                  <a:pt x="30" y="42"/>
                </a:lnTo>
                <a:lnTo>
                  <a:pt x="34" y="40"/>
                </a:lnTo>
                <a:lnTo>
                  <a:pt x="35" y="34"/>
                </a:lnTo>
                <a:lnTo>
                  <a:pt x="37" y="30"/>
                </a:lnTo>
                <a:lnTo>
                  <a:pt x="35" y="25"/>
                </a:lnTo>
                <a:lnTo>
                  <a:pt x="33" y="22"/>
                </a:lnTo>
                <a:lnTo>
                  <a:pt x="28" y="19"/>
                </a:lnTo>
                <a:close/>
                <a:moveTo>
                  <a:pt x="11" y="19"/>
                </a:moveTo>
                <a:lnTo>
                  <a:pt x="11" y="19"/>
                </a:lnTo>
                <a:lnTo>
                  <a:pt x="8" y="16"/>
                </a:lnTo>
                <a:lnTo>
                  <a:pt x="8" y="14"/>
                </a:lnTo>
                <a:lnTo>
                  <a:pt x="9" y="9"/>
                </a:lnTo>
                <a:lnTo>
                  <a:pt x="13" y="19"/>
                </a:lnTo>
                <a:lnTo>
                  <a:pt x="11" y="19"/>
                </a:lnTo>
                <a:close/>
                <a:moveTo>
                  <a:pt x="30" y="33"/>
                </a:moveTo>
                <a:lnTo>
                  <a:pt x="30" y="33"/>
                </a:lnTo>
                <a:lnTo>
                  <a:pt x="27" y="37"/>
                </a:lnTo>
                <a:lnTo>
                  <a:pt x="22" y="26"/>
                </a:lnTo>
                <a:lnTo>
                  <a:pt x="26" y="27"/>
                </a:lnTo>
                <a:lnTo>
                  <a:pt x="28" y="29"/>
                </a:lnTo>
                <a:lnTo>
                  <a:pt x="30"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7" name="Freeform 61"/>
          <p:cNvSpPr>
            <a:spLocks/>
          </p:cNvSpPr>
          <p:nvPr/>
        </p:nvSpPr>
        <p:spPr bwMode="auto">
          <a:xfrm>
            <a:off x="3176588" y="3571875"/>
            <a:ext cx="139700" cy="142875"/>
          </a:xfrm>
          <a:custGeom>
            <a:avLst/>
            <a:gdLst>
              <a:gd name="T0" fmla="*/ 2147483647 w 259"/>
              <a:gd name="T1" fmla="*/ 2147483647 h 263"/>
              <a:gd name="T2" fmla="*/ 2147483647 w 259"/>
              <a:gd name="T3" fmla="*/ 2147483647 h 263"/>
              <a:gd name="T4" fmla="*/ 2147483647 w 259"/>
              <a:gd name="T5" fmla="*/ 0 h 263"/>
              <a:gd name="T6" fmla="*/ 2147483647 w 259"/>
              <a:gd name="T7" fmla="*/ 2147483647 h 263"/>
              <a:gd name="T8" fmla="*/ 2147483647 w 259"/>
              <a:gd name="T9" fmla="*/ 2147483647 h 263"/>
              <a:gd name="T10" fmla="*/ 2147483647 w 259"/>
              <a:gd name="T11" fmla="*/ 2147483647 h 263"/>
              <a:gd name="T12" fmla="*/ 2147483647 w 259"/>
              <a:gd name="T13" fmla="*/ 2147483647 h 263"/>
              <a:gd name="T14" fmla="*/ 2147483647 w 259"/>
              <a:gd name="T15" fmla="*/ 2147483647 h 263"/>
              <a:gd name="T16" fmla="*/ 2147483647 w 259"/>
              <a:gd name="T17" fmla="*/ 2147483647 h 263"/>
              <a:gd name="T18" fmla="*/ 2147483647 w 259"/>
              <a:gd name="T19" fmla="*/ 2147483647 h 263"/>
              <a:gd name="T20" fmla="*/ 2147483647 w 259"/>
              <a:gd name="T21" fmla="*/ 2147483647 h 263"/>
              <a:gd name="T22" fmla="*/ 2147483647 w 259"/>
              <a:gd name="T23" fmla="*/ 2147483647 h 263"/>
              <a:gd name="T24" fmla="*/ 2147483647 w 259"/>
              <a:gd name="T25" fmla="*/ 2147483647 h 263"/>
              <a:gd name="T26" fmla="*/ 2147483647 w 259"/>
              <a:gd name="T27" fmla="*/ 2147483647 h 263"/>
              <a:gd name="T28" fmla="*/ 2147483647 w 259"/>
              <a:gd name="T29" fmla="*/ 2147483647 h 263"/>
              <a:gd name="T30" fmla="*/ 2147483647 w 259"/>
              <a:gd name="T31" fmla="*/ 2147483647 h 263"/>
              <a:gd name="T32" fmla="*/ 2147483647 w 259"/>
              <a:gd name="T33" fmla="*/ 2147483647 h 263"/>
              <a:gd name="T34" fmla="*/ 2147483647 w 259"/>
              <a:gd name="T35" fmla="*/ 2147483647 h 263"/>
              <a:gd name="T36" fmla="*/ 2147483647 w 259"/>
              <a:gd name="T37" fmla="*/ 2147483647 h 263"/>
              <a:gd name="T38" fmla="*/ 2147483647 w 259"/>
              <a:gd name="T39" fmla="*/ 2147483647 h 263"/>
              <a:gd name="T40" fmla="*/ 2147483647 w 259"/>
              <a:gd name="T41" fmla="*/ 2147483647 h 263"/>
              <a:gd name="T42" fmla="*/ 2147483647 w 259"/>
              <a:gd name="T43" fmla="*/ 2147483647 h 263"/>
              <a:gd name="T44" fmla="*/ 2147483647 w 259"/>
              <a:gd name="T45" fmla="*/ 2147483647 h 263"/>
              <a:gd name="T46" fmla="*/ 2147483647 w 259"/>
              <a:gd name="T47" fmla="*/ 2147483647 h 263"/>
              <a:gd name="T48" fmla="*/ 2147483647 w 259"/>
              <a:gd name="T49" fmla="*/ 2147483647 h 263"/>
              <a:gd name="T50" fmla="*/ 2147483647 w 259"/>
              <a:gd name="T51" fmla="*/ 2147483647 h 263"/>
              <a:gd name="T52" fmla="*/ 2147483647 w 259"/>
              <a:gd name="T53" fmla="*/ 2147483647 h 263"/>
              <a:gd name="T54" fmla="*/ 2147483647 w 259"/>
              <a:gd name="T55" fmla="*/ 2147483647 h 263"/>
              <a:gd name="T56" fmla="*/ 2147483647 w 259"/>
              <a:gd name="T57" fmla="*/ 2147483647 h 263"/>
              <a:gd name="T58" fmla="*/ 2147483647 w 259"/>
              <a:gd name="T59" fmla="*/ 2147483647 h 263"/>
              <a:gd name="T60" fmla="*/ 2147483647 w 259"/>
              <a:gd name="T61" fmla="*/ 2147483647 h 263"/>
              <a:gd name="T62" fmla="*/ 2147483647 w 259"/>
              <a:gd name="T63" fmla="*/ 2147483647 h 263"/>
              <a:gd name="T64" fmla="*/ 2147483647 w 259"/>
              <a:gd name="T65" fmla="*/ 2147483647 h 263"/>
              <a:gd name="T66" fmla="*/ 2147483647 w 259"/>
              <a:gd name="T67" fmla="*/ 2147483647 h 263"/>
              <a:gd name="T68" fmla="*/ 2147483647 w 259"/>
              <a:gd name="T69" fmla="*/ 2147483647 h 263"/>
              <a:gd name="T70" fmla="*/ 2147483647 w 259"/>
              <a:gd name="T71" fmla="*/ 2147483647 h 263"/>
              <a:gd name="T72" fmla="*/ 2147483647 w 259"/>
              <a:gd name="T73" fmla="*/ 2147483647 h 263"/>
              <a:gd name="T74" fmla="*/ 2147483647 w 259"/>
              <a:gd name="T75" fmla="*/ 2147483647 h 263"/>
              <a:gd name="T76" fmla="*/ 2147483647 w 259"/>
              <a:gd name="T77" fmla="*/ 2147483647 h 263"/>
              <a:gd name="T78" fmla="*/ 2147483647 w 259"/>
              <a:gd name="T79" fmla="*/ 2147483647 h 263"/>
              <a:gd name="T80" fmla="*/ 2147483647 w 259"/>
              <a:gd name="T81" fmla="*/ 2147483647 h 263"/>
              <a:gd name="T82" fmla="*/ 0 w 259"/>
              <a:gd name="T83" fmla="*/ 2147483647 h 263"/>
              <a:gd name="T84" fmla="*/ 0 w 259"/>
              <a:gd name="T85" fmla="*/ 2147483647 h 263"/>
              <a:gd name="T86" fmla="*/ 2147483647 w 259"/>
              <a:gd name="T87" fmla="*/ 2147483647 h 263"/>
              <a:gd name="T88" fmla="*/ 2147483647 w 259"/>
              <a:gd name="T89" fmla="*/ 2147483647 h 263"/>
              <a:gd name="T90" fmla="*/ 2147483647 w 259"/>
              <a:gd name="T91" fmla="*/ 2147483647 h 263"/>
              <a:gd name="T92" fmla="*/ 2147483647 w 259"/>
              <a:gd name="T93" fmla="*/ 2147483647 h 263"/>
              <a:gd name="T94" fmla="*/ 2147483647 w 259"/>
              <a:gd name="T95" fmla="*/ 2147483647 h 263"/>
              <a:gd name="T96" fmla="*/ 2147483647 w 259"/>
              <a:gd name="T97" fmla="*/ 2147483647 h 263"/>
              <a:gd name="T98" fmla="*/ 2147483647 w 259"/>
              <a:gd name="T99" fmla="*/ 2147483647 h 263"/>
              <a:gd name="T100" fmla="*/ 2147483647 w 259"/>
              <a:gd name="T101" fmla="*/ 2147483647 h 263"/>
              <a:gd name="T102" fmla="*/ 2147483647 w 259"/>
              <a:gd name="T103" fmla="*/ 2147483647 h 263"/>
              <a:gd name="T104" fmla="*/ 2147483647 w 259"/>
              <a:gd name="T105" fmla="*/ 2147483647 h 263"/>
              <a:gd name="T106" fmla="*/ 2147483647 w 259"/>
              <a:gd name="T107" fmla="*/ 2147483647 h 263"/>
              <a:gd name="T108" fmla="*/ 2147483647 w 259"/>
              <a:gd name="T109" fmla="*/ 2147483647 h 263"/>
              <a:gd name="T110" fmla="*/ 2147483647 w 259"/>
              <a:gd name="T111" fmla="*/ 2147483647 h 2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59" h="263">
                <a:moveTo>
                  <a:pt x="256" y="146"/>
                </a:moveTo>
                <a:lnTo>
                  <a:pt x="256" y="146"/>
                </a:lnTo>
                <a:lnTo>
                  <a:pt x="110" y="0"/>
                </a:lnTo>
                <a:lnTo>
                  <a:pt x="49" y="1"/>
                </a:lnTo>
                <a:lnTo>
                  <a:pt x="30" y="20"/>
                </a:lnTo>
                <a:lnTo>
                  <a:pt x="45" y="40"/>
                </a:lnTo>
                <a:lnTo>
                  <a:pt x="50" y="38"/>
                </a:lnTo>
                <a:lnTo>
                  <a:pt x="56" y="37"/>
                </a:lnTo>
                <a:lnTo>
                  <a:pt x="61" y="38"/>
                </a:lnTo>
                <a:lnTo>
                  <a:pt x="65" y="40"/>
                </a:lnTo>
                <a:lnTo>
                  <a:pt x="69" y="41"/>
                </a:lnTo>
                <a:lnTo>
                  <a:pt x="73" y="44"/>
                </a:lnTo>
                <a:lnTo>
                  <a:pt x="76" y="48"/>
                </a:lnTo>
                <a:lnTo>
                  <a:pt x="79" y="52"/>
                </a:lnTo>
                <a:lnTo>
                  <a:pt x="80" y="56"/>
                </a:lnTo>
                <a:lnTo>
                  <a:pt x="80" y="61"/>
                </a:lnTo>
                <a:lnTo>
                  <a:pt x="80" y="67"/>
                </a:lnTo>
                <a:lnTo>
                  <a:pt x="79" y="71"/>
                </a:lnTo>
                <a:lnTo>
                  <a:pt x="76" y="75"/>
                </a:lnTo>
                <a:lnTo>
                  <a:pt x="73" y="79"/>
                </a:lnTo>
                <a:lnTo>
                  <a:pt x="69" y="82"/>
                </a:lnTo>
                <a:lnTo>
                  <a:pt x="65" y="85"/>
                </a:lnTo>
                <a:lnTo>
                  <a:pt x="61" y="86"/>
                </a:lnTo>
                <a:lnTo>
                  <a:pt x="56" y="86"/>
                </a:lnTo>
                <a:lnTo>
                  <a:pt x="52" y="86"/>
                </a:lnTo>
                <a:lnTo>
                  <a:pt x="46" y="85"/>
                </a:lnTo>
                <a:lnTo>
                  <a:pt x="42" y="82"/>
                </a:lnTo>
                <a:lnTo>
                  <a:pt x="39" y="79"/>
                </a:lnTo>
                <a:lnTo>
                  <a:pt x="37" y="75"/>
                </a:lnTo>
                <a:lnTo>
                  <a:pt x="34" y="71"/>
                </a:lnTo>
                <a:lnTo>
                  <a:pt x="32" y="67"/>
                </a:lnTo>
                <a:lnTo>
                  <a:pt x="32" y="61"/>
                </a:lnTo>
                <a:lnTo>
                  <a:pt x="34" y="53"/>
                </a:lnTo>
                <a:lnTo>
                  <a:pt x="13" y="37"/>
                </a:lnTo>
                <a:lnTo>
                  <a:pt x="0" y="52"/>
                </a:lnTo>
                <a:lnTo>
                  <a:pt x="0" y="115"/>
                </a:lnTo>
                <a:lnTo>
                  <a:pt x="146" y="261"/>
                </a:lnTo>
                <a:lnTo>
                  <a:pt x="148" y="262"/>
                </a:lnTo>
                <a:lnTo>
                  <a:pt x="151" y="263"/>
                </a:lnTo>
                <a:lnTo>
                  <a:pt x="155" y="261"/>
                </a:lnTo>
                <a:lnTo>
                  <a:pt x="256" y="160"/>
                </a:lnTo>
                <a:lnTo>
                  <a:pt x="259" y="154"/>
                </a:lnTo>
                <a:lnTo>
                  <a:pt x="259" y="150"/>
                </a:lnTo>
                <a:lnTo>
                  <a:pt x="258" y="149"/>
                </a:lnTo>
                <a:lnTo>
                  <a:pt x="256" y="1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8" name="Freeform 62"/>
          <p:cNvSpPr>
            <a:spLocks/>
          </p:cNvSpPr>
          <p:nvPr/>
        </p:nvSpPr>
        <p:spPr bwMode="auto">
          <a:xfrm>
            <a:off x="3170238" y="3568700"/>
            <a:ext cx="31750" cy="34925"/>
          </a:xfrm>
          <a:custGeom>
            <a:avLst/>
            <a:gdLst>
              <a:gd name="T0" fmla="*/ 2147483647 w 60"/>
              <a:gd name="T1" fmla="*/ 2147483647 h 62"/>
              <a:gd name="T2" fmla="*/ 2147483647 w 60"/>
              <a:gd name="T3" fmla="*/ 2147483647 h 62"/>
              <a:gd name="T4" fmla="*/ 2147483647 w 60"/>
              <a:gd name="T5" fmla="*/ 2147483647 h 62"/>
              <a:gd name="T6" fmla="*/ 2147483647 w 60"/>
              <a:gd name="T7" fmla="*/ 2147483647 h 62"/>
              <a:gd name="T8" fmla="*/ 2147483647 w 60"/>
              <a:gd name="T9" fmla="*/ 2147483647 h 62"/>
              <a:gd name="T10" fmla="*/ 2147483647 w 60"/>
              <a:gd name="T11" fmla="*/ 2147483647 h 62"/>
              <a:gd name="T12" fmla="*/ 2147483647 w 60"/>
              <a:gd name="T13" fmla="*/ 2147483647 h 62"/>
              <a:gd name="T14" fmla="*/ 2147483647 w 60"/>
              <a:gd name="T15" fmla="*/ 2147483647 h 62"/>
              <a:gd name="T16" fmla="*/ 2147483647 w 60"/>
              <a:gd name="T17" fmla="*/ 0 h 62"/>
              <a:gd name="T18" fmla="*/ 2147483647 w 60"/>
              <a:gd name="T19" fmla="*/ 0 h 62"/>
              <a:gd name="T20" fmla="*/ 2147483647 w 60"/>
              <a:gd name="T21" fmla="*/ 0 h 62"/>
              <a:gd name="T22" fmla="*/ 2147483647 w 60"/>
              <a:gd name="T23" fmla="*/ 0 h 62"/>
              <a:gd name="T24" fmla="*/ 2147483647 w 60"/>
              <a:gd name="T25" fmla="*/ 0 h 62"/>
              <a:gd name="T26" fmla="*/ 2147483647 w 60"/>
              <a:gd name="T27" fmla="*/ 2147483647 h 62"/>
              <a:gd name="T28" fmla="*/ 2147483647 w 60"/>
              <a:gd name="T29" fmla="*/ 2147483647 h 62"/>
              <a:gd name="T30" fmla="*/ 0 w 60"/>
              <a:gd name="T31" fmla="*/ 2147483647 h 62"/>
              <a:gd name="T32" fmla="*/ 0 w 60"/>
              <a:gd name="T33" fmla="*/ 2147483647 h 62"/>
              <a:gd name="T34" fmla="*/ 0 w 60"/>
              <a:gd name="T35" fmla="*/ 2147483647 h 62"/>
              <a:gd name="T36" fmla="*/ 2147483647 w 60"/>
              <a:gd name="T37" fmla="*/ 2147483647 h 62"/>
              <a:gd name="T38" fmla="*/ 2147483647 w 60"/>
              <a:gd name="T39" fmla="*/ 2147483647 h 62"/>
              <a:gd name="T40" fmla="*/ 2147483647 w 60"/>
              <a:gd name="T41" fmla="*/ 2147483647 h 62"/>
              <a:gd name="T42" fmla="*/ 2147483647 w 60"/>
              <a:gd name="T43" fmla="*/ 2147483647 h 62"/>
              <a:gd name="T44" fmla="*/ 2147483647 w 60"/>
              <a:gd name="T45" fmla="*/ 2147483647 h 62"/>
              <a:gd name="T46" fmla="*/ 2147483647 w 60"/>
              <a:gd name="T47" fmla="*/ 2147483647 h 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62">
                <a:moveTo>
                  <a:pt x="58" y="62"/>
                </a:moveTo>
                <a:lnTo>
                  <a:pt x="58" y="62"/>
                </a:lnTo>
                <a:lnTo>
                  <a:pt x="60" y="62"/>
                </a:lnTo>
                <a:lnTo>
                  <a:pt x="60" y="60"/>
                </a:lnTo>
                <a:lnTo>
                  <a:pt x="57" y="56"/>
                </a:lnTo>
                <a:lnTo>
                  <a:pt x="49" y="40"/>
                </a:lnTo>
                <a:lnTo>
                  <a:pt x="32" y="21"/>
                </a:lnTo>
                <a:lnTo>
                  <a:pt x="12" y="0"/>
                </a:lnTo>
                <a:lnTo>
                  <a:pt x="8" y="0"/>
                </a:lnTo>
                <a:lnTo>
                  <a:pt x="4" y="0"/>
                </a:lnTo>
                <a:lnTo>
                  <a:pt x="1" y="2"/>
                </a:lnTo>
                <a:lnTo>
                  <a:pt x="0" y="6"/>
                </a:lnTo>
                <a:lnTo>
                  <a:pt x="0" y="10"/>
                </a:lnTo>
                <a:lnTo>
                  <a:pt x="16" y="27"/>
                </a:lnTo>
                <a:lnTo>
                  <a:pt x="34" y="45"/>
                </a:lnTo>
                <a:lnTo>
                  <a:pt x="49" y="57"/>
                </a:lnTo>
                <a:lnTo>
                  <a:pt x="54" y="61"/>
                </a:lnTo>
                <a:lnTo>
                  <a:pt x="58"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59" name="Freeform 63"/>
          <p:cNvSpPr>
            <a:spLocks noEditPoints="1"/>
          </p:cNvSpPr>
          <p:nvPr/>
        </p:nvSpPr>
        <p:spPr bwMode="auto">
          <a:xfrm>
            <a:off x="4645025" y="4195763"/>
            <a:ext cx="147638" cy="76200"/>
          </a:xfrm>
          <a:custGeom>
            <a:avLst/>
            <a:gdLst>
              <a:gd name="T0" fmla="*/ 2147483647 w 273"/>
              <a:gd name="T1" fmla="*/ 2147483647 h 142"/>
              <a:gd name="T2" fmla="*/ 2147483647 w 273"/>
              <a:gd name="T3" fmla="*/ 2147483647 h 142"/>
              <a:gd name="T4" fmla="*/ 2147483647 w 273"/>
              <a:gd name="T5" fmla="*/ 2147483647 h 142"/>
              <a:gd name="T6" fmla="*/ 2147483647 w 273"/>
              <a:gd name="T7" fmla="*/ 2147483647 h 142"/>
              <a:gd name="T8" fmla="*/ 2147483647 w 273"/>
              <a:gd name="T9" fmla="*/ 2147483647 h 142"/>
              <a:gd name="T10" fmla="*/ 2147483647 w 273"/>
              <a:gd name="T11" fmla="*/ 2147483647 h 142"/>
              <a:gd name="T12" fmla="*/ 2147483647 w 273"/>
              <a:gd name="T13" fmla="*/ 2147483647 h 142"/>
              <a:gd name="T14" fmla="*/ 2147483647 w 273"/>
              <a:gd name="T15" fmla="*/ 0 h 142"/>
              <a:gd name="T16" fmla="*/ 2147483647 w 273"/>
              <a:gd name="T17" fmla="*/ 0 h 142"/>
              <a:gd name="T18" fmla="*/ 2147483647 w 273"/>
              <a:gd name="T19" fmla="*/ 0 h 142"/>
              <a:gd name="T20" fmla="*/ 2147483647 w 273"/>
              <a:gd name="T21" fmla="*/ 2147483647 h 142"/>
              <a:gd name="T22" fmla="*/ 0 w 273"/>
              <a:gd name="T23" fmla="*/ 2147483647 h 142"/>
              <a:gd name="T24" fmla="*/ 0 w 273"/>
              <a:gd name="T25" fmla="*/ 2147483647 h 142"/>
              <a:gd name="T26" fmla="*/ 0 w 273"/>
              <a:gd name="T27" fmla="*/ 2147483647 h 142"/>
              <a:gd name="T28" fmla="*/ 0 w 273"/>
              <a:gd name="T29" fmla="*/ 2147483647 h 142"/>
              <a:gd name="T30" fmla="*/ 0 w 273"/>
              <a:gd name="T31" fmla="*/ 2147483647 h 142"/>
              <a:gd name="T32" fmla="*/ 2147483647 w 273"/>
              <a:gd name="T33" fmla="*/ 2147483647 h 142"/>
              <a:gd name="T34" fmla="*/ 2147483647 w 273"/>
              <a:gd name="T35" fmla="*/ 2147483647 h 142"/>
              <a:gd name="T36" fmla="*/ 2147483647 w 273"/>
              <a:gd name="T37" fmla="*/ 2147483647 h 142"/>
              <a:gd name="T38" fmla="*/ 2147483647 w 273"/>
              <a:gd name="T39" fmla="*/ 2147483647 h 142"/>
              <a:gd name="T40" fmla="*/ 2147483647 w 273"/>
              <a:gd name="T41" fmla="*/ 2147483647 h 142"/>
              <a:gd name="T42" fmla="*/ 2147483647 w 273"/>
              <a:gd name="T43" fmla="*/ 2147483647 h 142"/>
              <a:gd name="T44" fmla="*/ 2147483647 w 273"/>
              <a:gd name="T45" fmla="*/ 2147483647 h 142"/>
              <a:gd name="T46" fmla="*/ 2147483647 w 273"/>
              <a:gd name="T47" fmla="*/ 2147483647 h 142"/>
              <a:gd name="T48" fmla="*/ 2147483647 w 273"/>
              <a:gd name="T49" fmla="*/ 2147483647 h 142"/>
              <a:gd name="T50" fmla="*/ 2147483647 w 273"/>
              <a:gd name="T51" fmla="*/ 2147483647 h 142"/>
              <a:gd name="T52" fmla="*/ 2147483647 w 273"/>
              <a:gd name="T53" fmla="*/ 2147483647 h 142"/>
              <a:gd name="T54" fmla="*/ 2147483647 w 273"/>
              <a:gd name="T55" fmla="*/ 2147483647 h 142"/>
              <a:gd name="T56" fmla="*/ 2147483647 w 273"/>
              <a:gd name="T57" fmla="*/ 2147483647 h 142"/>
              <a:gd name="T58" fmla="*/ 2147483647 w 273"/>
              <a:gd name="T59" fmla="*/ 2147483647 h 142"/>
              <a:gd name="T60" fmla="*/ 2147483647 w 273"/>
              <a:gd name="T61" fmla="*/ 2147483647 h 142"/>
              <a:gd name="T62" fmla="*/ 2147483647 w 273"/>
              <a:gd name="T63" fmla="*/ 2147483647 h 142"/>
              <a:gd name="T64" fmla="*/ 2147483647 w 273"/>
              <a:gd name="T65" fmla="*/ 2147483647 h 142"/>
              <a:gd name="T66" fmla="*/ 2147483647 w 273"/>
              <a:gd name="T67" fmla="*/ 2147483647 h 142"/>
              <a:gd name="T68" fmla="*/ 2147483647 w 273"/>
              <a:gd name="T69" fmla="*/ 2147483647 h 142"/>
              <a:gd name="T70" fmla="*/ 2147483647 w 273"/>
              <a:gd name="T71" fmla="*/ 2147483647 h 142"/>
              <a:gd name="T72" fmla="*/ 2147483647 w 273"/>
              <a:gd name="T73" fmla="*/ 2147483647 h 142"/>
              <a:gd name="T74" fmla="*/ 2147483647 w 273"/>
              <a:gd name="T75" fmla="*/ 2147483647 h 142"/>
              <a:gd name="T76" fmla="*/ 2147483647 w 273"/>
              <a:gd name="T77" fmla="*/ 2147483647 h 142"/>
              <a:gd name="T78" fmla="*/ 2147483647 w 273"/>
              <a:gd name="T79" fmla="*/ 2147483647 h 142"/>
              <a:gd name="T80" fmla="*/ 2147483647 w 273"/>
              <a:gd name="T81" fmla="*/ 2147483647 h 142"/>
              <a:gd name="T82" fmla="*/ 2147483647 w 273"/>
              <a:gd name="T83" fmla="*/ 2147483647 h 142"/>
              <a:gd name="T84" fmla="*/ 2147483647 w 273"/>
              <a:gd name="T85" fmla="*/ 2147483647 h 142"/>
              <a:gd name="T86" fmla="*/ 2147483647 w 273"/>
              <a:gd name="T87" fmla="*/ 2147483647 h 14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3" h="142">
                <a:moveTo>
                  <a:pt x="273" y="101"/>
                </a:moveTo>
                <a:lnTo>
                  <a:pt x="228" y="34"/>
                </a:lnTo>
                <a:lnTo>
                  <a:pt x="226" y="33"/>
                </a:lnTo>
                <a:lnTo>
                  <a:pt x="225" y="33"/>
                </a:lnTo>
                <a:lnTo>
                  <a:pt x="224" y="32"/>
                </a:lnTo>
                <a:lnTo>
                  <a:pt x="30" y="0"/>
                </a:lnTo>
                <a:lnTo>
                  <a:pt x="26" y="0"/>
                </a:lnTo>
                <a:lnTo>
                  <a:pt x="24" y="4"/>
                </a:lnTo>
                <a:lnTo>
                  <a:pt x="0" y="96"/>
                </a:lnTo>
                <a:lnTo>
                  <a:pt x="0" y="99"/>
                </a:lnTo>
                <a:lnTo>
                  <a:pt x="0" y="101"/>
                </a:lnTo>
                <a:lnTo>
                  <a:pt x="1" y="103"/>
                </a:lnTo>
                <a:lnTo>
                  <a:pt x="4" y="103"/>
                </a:lnTo>
                <a:lnTo>
                  <a:pt x="200" y="142"/>
                </a:lnTo>
                <a:lnTo>
                  <a:pt x="202" y="142"/>
                </a:lnTo>
                <a:lnTo>
                  <a:pt x="206" y="141"/>
                </a:lnTo>
                <a:lnTo>
                  <a:pt x="207" y="138"/>
                </a:lnTo>
                <a:lnTo>
                  <a:pt x="215" y="101"/>
                </a:lnTo>
                <a:lnTo>
                  <a:pt x="269" y="108"/>
                </a:lnTo>
                <a:lnTo>
                  <a:pt x="271" y="107"/>
                </a:lnTo>
                <a:lnTo>
                  <a:pt x="273" y="105"/>
                </a:lnTo>
                <a:lnTo>
                  <a:pt x="273" y="104"/>
                </a:lnTo>
                <a:lnTo>
                  <a:pt x="273" y="101"/>
                </a:lnTo>
                <a:close/>
                <a:moveTo>
                  <a:pt x="198" y="130"/>
                </a:moveTo>
                <a:lnTo>
                  <a:pt x="12" y="93"/>
                </a:lnTo>
                <a:lnTo>
                  <a:pt x="34" y="11"/>
                </a:lnTo>
                <a:lnTo>
                  <a:pt x="215" y="43"/>
                </a:lnTo>
                <a:lnTo>
                  <a:pt x="198" y="130"/>
                </a:lnTo>
                <a:close/>
                <a:moveTo>
                  <a:pt x="217" y="93"/>
                </a:moveTo>
                <a:lnTo>
                  <a:pt x="226" y="47"/>
                </a:lnTo>
                <a:lnTo>
                  <a:pt x="261" y="99"/>
                </a:lnTo>
                <a:lnTo>
                  <a:pt x="217" y="9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0" name="Freeform 64"/>
          <p:cNvSpPr>
            <a:spLocks noEditPoints="1"/>
          </p:cNvSpPr>
          <p:nvPr/>
        </p:nvSpPr>
        <p:spPr bwMode="auto">
          <a:xfrm>
            <a:off x="4664075" y="4219575"/>
            <a:ext cx="11113" cy="14288"/>
          </a:xfrm>
          <a:custGeom>
            <a:avLst/>
            <a:gdLst>
              <a:gd name="T0" fmla="*/ 2147483647 w 20"/>
              <a:gd name="T1" fmla="*/ 2147483647 h 27"/>
              <a:gd name="T2" fmla="*/ 2147483647 w 20"/>
              <a:gd name="T3" fmla="*/ 2147483647 h 27"/>
              <a:gd name="T4" fmla="*/ 2147483647 w 20"/>
              <a:gd name="T5" fmla="*/ 2147483647 h 27"/>
              <a:gd name="T6" fmla="*/ 2147483647 w 20"/>
              <a:gd name="T7" fmla="*/ 2147483647 h 27"/>
              <a:gd name="T8" fmla="*/ 2147483647 w 20"/>
              <a:gd name="T9" fmla="*/ 2147483647 h 27"/>
              <a:gd name="T10" fmla="*/ 2147483647 w 20"/>
              <a:gd name="T11" fmla="*/ 2147483647 h 27"/>
              <a:gd name="T12" fmla="*/ 2147483647 w 20"/>
              <a:gd name="T13" fmla="*/ 2147483647 h 27"/>
              <a:gd name="T14" fmla="*/ 2147483647 w 20"/>
              <a:gd name="T15" fmla="*/ 2147483647 h 27"/>
              <a:gd name="T16" fmla="*/ 2147483647 w 20"/>
              <a:gd name="T17" fmla="*/ 0 h 27"/>
              <a:gd name="T18" fmla="*/ 0 w 20"/>
              <a:gd name="T19" fmla="*/ 2147483647 h 27"/>
              <a:gd name="T20" fmla="*/ 2147483647 w 20"/>
              <a:gd name="T21" fmla="*/ 2147483647 h 27"/>
              <a:gd name="T22" fmla="*/ 2147483647 w 20"/>
              <a:gd name="T23" fmla="*/ 2147483647 h 27"/>
              <a:gd name="T24" fmla="*/ 2147483647 w 20"/>
              <a:gd name="T25" fmla="*/ 2147483647 h 27"/>
              <a:gd name="T26" fmla="*/ 2147483647 w 20"/>
              <a:gd name="T27" fmla="*/ 2147483647 h 27"/>
              <a:gd name="T28" fmla="*/ 2147483647 w 20"/>
              <a:gd name="T29" fmla="*/ 2147483647 h 27"/>
              <a:gd name="T30" fmla="*/ 2147483647 w 20"/>
              <a:gd name="T31" fmla="*/ 2147483647 h 27"/>
              <a:gd name="T32" fmla="*/ 2147483647 w 20"/>
              <a:gd name="T33" fmla="*/ 2147483647 h 27"/>
              <a:gd name="T34" fmla="*/ 2147483647 w 20"/>
              <a:gd name="T35" fmla="*/ 2147483647 h 27"/>
              <a:gd name="T36" fmla="*/ 2147483647 w 20"/>
              <a:gd name="T37" fmla="*/ 2147483647 h 27"/>
              <a:gd name="T38" fmla="*/ 2147483647 w 20"/>
              <a:gd name="T39" fmla="*/ 2147483647 h 27"/>
              <a:gd name="T40" fmla="*/ 2147483647 w 20"/>
              <a:gd name="T41" fmla="*/ 2147483647 h 27"/>
              <a:gd name="T42" fmla="*/ 2147483647 w 20"/>
              <a:gd name="T43" fmla="*/ 2147483647 h 27"/>
              <a:gd name="T44" fmla="*/ 2147483647 w 20"/>
              <a:gd name="T45" fmla="*/ 2147483647 h 27"/>
              <a:gd name="T46" fmla="*/ 2147483647 w 20"/>
              <a:gd name="T47" fmla="*/ 2147483647 h 27"/>
              <a:gd name="T48" fmla="*/ 2147483647 w 20"/>
              <a:gd name="T49" fmla="*/ 2147483647 h 27"/>
              <a:gd name="T50" fmla="*/ 2147483647 w 20"/>
              <a:gd name="T51" fmla="*/ 2147483647 h 27"/>
              <a:gd name="T52" fmla="*/ 2147483647 w 20"/>
              <a:gd name="T53" fmla="*/ 2147483647 h 27"/>
              <a:gd name="T54" fmla="*/ 2147483647 w 20"/>
              <a:gd name="T55" fmla="*/ 2147483647 h 27"/>
              <a:gd name="T56" fmla="*/ 2147483647 w 20"/>
              <a:gd name="T57" fmla="*/ 2147483647 h 27"/>
              <a:gd name="T58" fmla="*/ 2147483647 w 20"/>
              <a:gd name="T59" fmla="*/ 2147483647 h 27"/>
              <a:gd name="T60" fmla="*/ 2147483647 w 20"/>
              <a:gd name="T61" fmla="*/ 2147483647 h 27"/>
              <a:gd name="T62" fmla="*/ 2147483647 w 20"/>
              <a:gd name="T63" fmla="*/ 2147483647 h 27"/>
              <a:gd name="T64" fmla="*/ 2147483647 w 20"/>
              <a:gd name="T65" fmla="*/ 2147483647 h 27"/>
              <a:gd name="T66" fmla="*/ 2147483647 w 20"/>
              <a:gd name="T67" fmla="*/ 2147483647 h 27"/>
              <a:gd name="T68" fmla="*/ 2147483647 w 20"/>
              <a:gd name="T69" fmla="*/ 2147483647 h 27"/>
              <a:gd name="T70" fmla="*/ 2147483647 w 20"/>
              <a:gd name="T71" fmla="*/ 2147483647 h 27"/>
              <a:gd name="T72" fmla="*/ 2147483647 w 20"/>
              <a:gd name="T73" fmla="*/ 2147483647 h 27"/>
              <a:gd name="T74" fmla="*/ 2147483647 w 20"/>
              <a:gd name="T75" fmla="*/ 2147483647 h 27"/>
              <a:gd name="T76" fmla="*/ 2147483647 w 20"/>
              <a:gd name="T77" fmla="*/ 2147483647 h 27"/>
              <a:gd name="T78" fmla="*/ 2147483647 w 20"/>
              <a:gd name="T79" fmla="*/ 2147483647 h 27"/>
              <a:gd name="T80" fmla="*/ 2147483647 w 20"/>
              <a:gd name="T81" fmla="*/ 2147483647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 h="27">
                <a:moveTo>
                  <a:pt x="20" y="10"/>
                </a:moveTo>
                <a:lnTo>
                  <a:pt x="20" y="10"/>
                </a:lnTo>
                <a:lnTo>
                  <a:pt x="20" y="7"/>
                </a:lnTo>
                <a:lnTo>
                  <a:pt x="19" y="4"/>
                </a:lnTo>
                <a:lnTo>
                  <a:pt x="16" y="3"/>
                </a:lnTo>
                <a:lnTo>
                  <a:pt x="12" y="1"/>
                </a:lnTo>
                <a:lnTo>
                  <a:pt x="5" y="0"/>
                </a:lnTo>
                <a:lnTo>
                  <a:pt x="0" y="23"/>
                </a:lnTo>
                <a:lnTo>
                  <a:pt x="5" y="25"/>
                </a:lnTo>
                <a:lnTo>
                  <a:pt x="8" y="15"/>
                </a:lnTo>
                <a:lnTo>
                  <a:pt x="9" y="16"/>
                </a:lnTo>
                <a:lnTo>
                  <a:pt x="12" y="18"/>
                </a:lnTo>
                <a:lnTo>
                  <a:pt x="12" y="21"/>
                </a:lnTo>
                <a:lnTo>
                  <a:pt x="14" y="26"/>
                </a:lnTo>
                <a:lnTo>
                  <a:pt x="19" y="27"/>
                </a:lnTo>
                <a:lnTo>
                  <a:pt x="18" y="21"/>
                </a:lnTo>
                <a:lnTo>
                  <a:pt x="18" y="18"/>
                </a:lnTo>
                <a:lnTo>
                  <a:pt x="15" y="15"/>
                </a:lnTo>
                <a:lnTo>
                  <a:pt x="19" y="14"/>
                </a:lnTo>
                <a:lnTo>
                  <a:pt x="20" y="10"/>
                </a:lnTo>
                <a:close/>
                <a:moveTo>
                  <a:pt x="15" y="10"/>
                </a:moveTo>
                <a:lnTo>
                  <a:pt x="15" y="10"/>
                </a:lnTo>
                <a:lnTo>
                  <a:pt x="14" y="12"/>
                </a:lnTo>
                <a:lnTo>
                  <a:pt x="11" y="12"/>
                </a:lnTo>
                <a:lnTo>
                  <a:pt x="8" y="12"/>
                </a:lnTo>
                <a:lnTo>
                  <a:pt x="9" y="6"/>
                </a:lnTo>
                <a:lnTo>
                  <a:pt x="12" y="6"/>
                </a:lnTo>
                <a:lnTo>
                  <a:pt x="15" y="7"/>
                </a:lnTo>
                <a:lnTo>
                  <a:pt x="15"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1" name="Freeform 65"/>
          <p:cNvSpPr>
            <a:spLocks/>
          </p:cNvSpPr>
          <p:nvPr/>
        </p:nvSpPr>
        <p:spPr bwMode="auto">
          <a:xfrm>
            <a:off x="4675188" y="4221163"/>
            <a:ext cx="11112" cy="14287"/>
          </a:xfrm>
          <a:custGeom>
            <a:avLst/>
            <a:gdLst>
              <a:gd name="T0" fmla="*/ 2147483647 w 20"/>
              <a:gd name="T1" fmla="*/ 2147483647 h 26"/>
              <a:gd name="T2" fmla="*/ 2147483647 w 20"/>
              <a:gd name="T3" fmla="*/ 2147483647 h 26"/>
              <a:gd name="T4" fmla="*/ 2147483647 w 20"/>
              <a:gd name="T5" fmla="*/ 2147483647 h 26"/>
              <a:gd name="T6" fmla="*/ 2147483647 w 20"/>
              <a:gd name="T7" fmla="*/ 0 h 26"/>
              <a:gd name="T8" fmla="*/ 0 w 20"/>
              <a:gd name="T9" fmla="*/ 2147483647 h 26"/>
              <a:gd name="T10" fmla="*/ 2147483647 w 20"/>
              <a:gd name="T11" fmla="*/ 2147483647 h 26"/>
              <a:gd name="T12" fmla="*/ 2147483647 w 20"/>
              <a:gd name="T13" fmla="*/ 2147483647 h 26"/>
              <a:gd name="T14" fmla="*/ 2147483647 w 20"/>
              <a:gd name="T15" fmla="*/ 2147483647 h 26"/>
              <a:gd name="T16" fmla="*/ 2147483647 w 20"/>
              <a:gd name="T17" fmla="*/ 2147483647 h 26"/>
              <a:gd name="T18" fmla="*/ 2147483647 w 20"/>
              <a:gd name="T19" fmla="*/ 2147483647 h 26"/>
              <a:gd name="T20" fmla="*/ 2147483647 w 20"/>
              <a:gd name="T21" fmla="*/ 2147483647 h 26"/>
              <a:gd name="T22" fmla="*/ 2147483647 w 20"/>
              <a:gd name="T23" fmla="*/ 2147483647 h 26"/>
              <a:gd name="T24" fmla="*/ 2147483647 w 20"/>
              <a:gd name="T25" fmla="*/ 2147483647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 h="26">
                <a:moveTo>
                  <a:pt x="10" y="6"/>
                </a:moveTo>
                <a:lnTo>
                  <a:pt x="20" y="7"/>
                </a:lnTo>
                <a:lnTo>
                  <a:pt x="20" y="3"/>
                </a:lnTo>
                <a:lnTo>
                  <a:pt x="6" y="0"/>
                </a:lnTo>
                <a:lnTo>
                  <a:pt x="0" y="23"/>
                </a:lnTo>
                <a:lnTo>
                  <a:pt x="15" y="26"/>
                </a:lnTo>
                <a:lnTo>
                  <a:pt x="17" y="22"/>
                </a:lnTo>
                <a:lnTo>
                  <a:pt x="7" y="21"/>
                </a:lnTo>
                <a:lnTo>
                  <a:pt x="7" y="15"/>
                </a:lnTo>
                <a:lnTo>
                  <a:pt x="17" y="17"/>
                </a:lnTo>
                <a:lnTo>
                  <a:pt x="18" y="12"/>
                </a:lnTo>
                <a:lnTo>
                  <a:pt x="9" y="11"/>
                </a:lnTo>
                <a:lnTo>
                  <a:pt x="10"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2" name="Freeform 66"/>
          <p:cNvSpPr>
            <a:spLocks/>
          </p:cNvSpPr>
          <p:nvPr/>
        </p:nvSpPr>
        <p:spPr bwMode="auto">
          <a:xfrm>
            <a:off x="4684713" y="4224338"/>
            <a:ext cx="11112" cy="12700"/>
          </a:xfrm>
          <a:custGeom>
            <a:avLst/>
            <a:gdLst>
              <a:gd name="T0" fmla="*/ 2147483647 w 19"/>
              <a:gd name="T1" fmla="*/ 2147483647 h 25"/>
              <a:gd name="T2" fmla="*/ 2147483647 w 19"/>
              <a:gd name="T3" fmla="*/ 2147483647 h 25"/>
              <a:gd name="T4" fmla="*/ 2147483647 w 19"/>
              <a:gd name="T5" fmla="*/ 2147483647 h 25"/>
              <a:gd name="T6" fmla="*/ 2147483647 w 19"/>
              <a:gd name="T7" fmla="*/ 2147483647 h 25"/>
              <a:gd name="T8" fmla="*/ 2147483647 w 19"/>
              <a:gd name="T9" fmla="*/ 2147483647 h 25"/>
              <a:gd name="T10" fmla="*/ 2147483647 w 19"/>
              <a:gd name="T11" fmla="*/ 0 h 25"/>
              <a:gd name="T12" fmla="*/ 2147483647 w 19"/>
              <a:gd name="T13" fmla="*/ 0 h 25"/>
              <a:gd name="T14" fmla="*/ 2147483647 w 19"/>
              <a:gd name="T15" fmla="*/ 0 h 25"/>
              <a:gd name="T16" fmla="*/ 2147483647 w 19"/>
              <a:gd name="T17" fmla="*/ 2147483647 h 25"/>
              <a:gd name="T18" fmla="*/ 2147483647 w 19"/>
              <a:gd name="T19" fmla="*/ 2147483647 h 25"/>
              <a:gd name="T20" fmla="*/ 2147483647 w 19"/>
              <a:gd name="T21" fmla="*/ 2147483647 h 25"/>
              <a:gd name="T22" fmla="*/ 2147483647 w 19"/>
              <a:gd name="T23" fmla="*/ 2147483647 h 25"/>
              <a:gd name="T24" fmla="*/ 2147483647 w 19"/>
              <a:gd name="T25" fmla="*/ 2147483647 h 25"/>
              <a:gd name="T26" fmla="*/ 2147483647 w 19"/>
              <a:gd name="T27" fmla="*/ 2147483647 h 25"/>
              <a:gd name="T28" fmla="*/ 2147483647 w 19"/>
              <a:gd name="T29" fmla="*/ 2147483647 h 25"/>
              <a:gd name="T30" fmla="*/ 2147483647 w 19"/>
              <a:gd name="T31" fmla="*/ 2147483647 h 25"/>
              <a:gd name="T32" fmla="*/ 2147483647 w 19"/>
              <a:gd name="T33" fmla="*/ 2147483647 h 25"/>
              <a:gd name="T34" fmla="*/ 2147483647 w 19"/>
              <a:gd name="T35" fmla="*/ 2147483647 h 25"/>
              <a:gd name="T36" fmla="*/ 2147483647 w 19"/>
              <a:gd name="T37" fmla="*/ 2147483647 h 25"/>
              <a:gd name="T38" fmla="*/ 2147483647 w 19"/>
              <a:gd name="T39" fmla="*/ 2147483647 h 25"/>
              <a:gd name="T40" fmla="*/ 2147483647 w 19"/>
              <a:gd name="T41" fmla="*/ 2147483647 h 25"/>
              <a:gd name="T42" fmla="*/ 2147483647 w 19"/>
              <a:gd name="T43" fmla="*/ 2147483647 h 25"/>
              <a:gd name="T44" fmla="*/ 2147483647 w 19"/>
              <a:gd name="T45" fmla="*/ 2147483647 h 25"/>
              <a:gd name="T46" fmla="*/ 2147483647 w 19"/>
              <a:gd name="T47" fmla="*/ 2147483647 h 25"/>
              <a:gd name="T48" fmla="*/ 0 w 19"/>
              <a:gd name="T49" fmla="*/ 2147483647 h 25"/>
              <a:gd name="T50" fmla="*/ 0 w 19"/>
              <a:gd name="T51" fmla="*/ 2147483647 h 25"/>
              <a:gd name="T52" fmla="*/ 2147483647 w 19"/>
              <a:gd name="T53" fmla="*/ 2147483647 h 25"/>
              <a:gd name="T54" fmla="*/ 2147483647 w 19"/>
              <a:gd name="T55" fmla="*/ 2147483647 h 25"/>
              <a:gd name="T56" fmla="*/ 2147483647 w 19"/>
              <a:gd name="T57" fmla="*/ 2147483647 h 25"/>
              <a:gd name="T58" fmla="*/ 2147483647 w 19"/>
              <a:gd name="T59" fmla="*/ 2147483647 h 25"/>
              <a:gd name="T60" fmla="*/ 2147483647 w 19"/>
              <a:gd name="T61" fmla="*/ 2147483647 h 25"/>
              <a:gd name="T62" fmla="*/ 2147483647 w 19"/>
              <a:gd name="T63" fmla="*/ 2147483647 h 25"/>
              <a:gd name="T64" fmla="*/ 2147483647 w 19"/>
              <a:gd name="T65" fmla="*/ 2147483647 h 25"/>
              <a:gd name="T66" fmla="*/ 2147483647 w 19"/>
              <a:gd name="T67" fmla="*/ 2147483647 h 25"/>
              <a:gd name="T68" fmla="*/ 2147483647 w 19"/>
              <a:gd name="T69" fmla="*/ 2147483647 h 25"/>
              <a:gd name="T70" fmla="*/ 2147483647 w 19"/>
              <a:gd name="T71" fmla="*/ 2147483647 h 25"/>
              <a:gd name="T72" fmla="*/ 2147483647 w 19"/>
              <a:gd name="T73" fmla="*/ 2147483647 h 25"/>
              <a:gd name="T74" fmla="*/ 2147483647 w 19"/>
              <a:gd name="T75" fmla="*/ 2147483647 h 25"/>
              <a:gd name="T76" fmla="*/ 2147483647 w 19"/>
              <a:gd name="T77" fmla="*/ 2147483647 h 25"/>
              <a:gd name="T78" fmla="*/ 2147483647 w 19"/>
              <a:gd name="T79" fmla="*/ 2147483647 h 25"/>
              <a:gd name="T80" fmla="*/ 2147483647 w 19"/>
              <a:gd name="T81" fmla="*/ 2147483647 h 25"/>
              <a:gd name="T82" fmla="*/ 2147483647 w 19"/>
              <a:gd name="T83" fmla="*/ 2147483647 h 25"/>
              <a:gd name="T84" fmla="*/ 2147483647 w 19"/>
              <a:gd name="T85" fmla="*/ 2147483647 h 25"/>
              <a:gd name="T86" fmla="*/ 2147483647 w 19"/>
              <a:gd name="T87" fmla="*/ 2147483647 h 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 h="25">
                <a:moveTo>
                  <a:pt x="12" y="6"/>
                </a:moveTo>
                <a:lnTo>
                  <a:pt x="12" y="6"/>
                </a:lnTo>
                <a:lnTo>
                  <a:pt x="18" y="7"/>
                </a:lnTo>
                <a:lnTo>
                  <a:pt x="19" y="3"/>
                </a:lnTo>
                <a:lnTo>
                  <a:pt x="14" y="0"/>
                </a:lnTo>
                <a:lnTo>
                  <a:pt x="10" y="0"/>
                </a:lnTo>
                <a:lnTo>
                  <a:pt x="7" y="2"/>
                </a:lnTo>
                <a:lnTo>
                  <a:pt x="4" y="3"/>
                </a:lnTo>
                <a:lnTo>
                  <a:pt x="3" y="6"/>
                </a:lnTo>
                <a:lnTo>
                  <a:pt x="3" y="8"/>
                </a:lnTo>
                <a:lnTo>
                  <a:pt x="4" y="11"/>
                </a:lnTo>
                <a:lnTo>
                  <a:pt x="8" y="14"/>
                </a:lnTo>
                <a:lnTo>
                  <a:pt x="11" y="17"/>
                </a:lnTo>
                <a:lnTo>
                  <a:pt x="11" y="18"/>
                </a:lnTo>
                <a:lnTo>
                  <a:pt x="11" y="21"/>
                </a:lnTo>
                <a:lnTo>
                  <a:pt x="7" y="21"/>
                </a:lnTo>
                <a:lnTo>
                  <a:pt x="4" y="19"/>
                </a:lnTo>
                <a:lnTo>
                  <a:pt x="2" y="18"/>
                </a:lnTo>
                <a:lnTo>
                  <a:pt x="0" y="22"/>
                </a:lnTo>
                <a:lnTo>
                  <a:pt x="3" y="23"/>
                </a:lnTo>
                <a:lnTo>
                  <a:pt x="6" y="25"/>
                </a:lnTo>
                <a:lnTo>
                  <a:pt x="11" y="25"/>
                </a:lnTo>
                <a:lnTo>
                  <a:pt x="14" y="23"/>
                </a:lnTo>
                <a:lnTo>
                  <a:pt x="17" y="22"/>
                </a:lnTo>
                <a:lnTo>
                  <a:pt x="18" y="19"/>
                </a:lnTo>
                <a:lnTo>
                  <a:pt x="18" y="17"/>
                </a:lnTo>
                <a:lnTo>
                  <a:pt x="17" y="15"/>
                </a:lnTo>
                <a:lnTo>
                  <a:pt x="12" y="11"/>
                </a:lnTo>
                <a:lnTo>
                  <a:pt x="10" y="8"/>
                </a:lnTo>
                <a:lnTo>
                  <a:pt x="8" y="7"/>
                </a:lnTo>
                <a:lnTo>
                  <a:pt x="10" y="6"/>
                </a:lnTo>
                <a:lnTo>
                  <a:pt x="12"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3" name="Freeform 67"/>
          <p:cNvSpPr>
            <a:spLocks/>
          </p:cNvSpPr>
          <p:nvPr/>
        </p:nvSpPr>
        <p:spPr bwMode="auto">
          <a:xfrm>
            <a:off x="4695825" y="4224338"/>
            <a:ext cx="9525" cy="15875"/>
          </a:xfrm>
          <a:custGeom>
            <a:avLst/>
            <a:gdLst>
              <a:gd name="T0" fmla="*/ 2147483647 w 19"/>
              <a:gd name="T1" fmla="*/ 2147483647 h 27"/>
              <a:gd name="T2" fmla="*/ 2147483647 w 19"/>
              <a:gd name="T3" fmla="*/ 2147483647 h 27"/>
              <a:gd name="T4" fmla="*/ 2147483647 w 19"/>
              <a:gd name="T5" fmla="*/ 2147483647 h 27"/>
              <a:gd name="T6" fmla="*/ 2147483647 w 19"/>
              <a:gd name="T7" fmla="*/ 0 h 27"/>
              <a:gd name="T8" fmla="*/ 0 w 19"/>
              <a:gd name="T9" fmla="*/ 2147483647 h 27"/>
              <a:gd name="T10" fmla="*/ 2147483647 w 19"/>
              <a:gd name="T11" fmla="*/ 2147483647 h 27"/>
              <a:gd name="T12" fmla="*/ 2147483647 w 19"/>
              <a:gd name="T13" fmla="*/ 2147483647 h 27"/>
              <a:gd name="T14" fmla="*/ 2147483647 w 19"/>
              <a:gd name="T15" fmla="*/ 2147483647 h 27"/>
              <a:gd name="T16" fmla="*/ 2147483647 w 19"/>
              <a:gd name="T17" fmla="*/ 2147483647 h 27"/>
              <a:gd name="T18" fmla="*/ 2147483647 w 19"/>
              <a:gd name="T19" fmla="*/ 2147483647 h 27"/>
              <a:gd name="T20" fmla="*/ 2147483647 w 19"/>
              <a:gd name="T21" fmla="*/ 2147483647 h 27"/>
              <a:gd name="T22" fmla="*/ 2147483647 w 19"/>
              <a:gd name="T23" fmla="*/ 2147483647 h 27"/>
              <a:gd name="T24" fmla="*/ 2147483647 w 19"/>
              <a:gd name="T25" fmla="*/ 2147483647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 h="27">
                <a:moveTo>
                  <a:pt x="8" y="5"/>
                </a:moveTo>
                <a:lnTo>
                  <a:pt x="18" y="7"/>
                </a:lnTo>
                <a:lnTo>
                  <a:pt x="19" y="3"/>
                </a:lnTo>
                <a:lnTo>
                  <a:pt x="4" y="0"/>
                </a:lnTo>
                <a:lnTo>
                  <a:pt x="0" y="23"/>
                </a:lnTo>
                <a:lnTo>
                  <a:pt x="15" y="27"/>
                </a:lnTo>
                <a:lnTo>
                  <a:pt x="15" y="22"/>
                </a:lnTo>
                <a:lnTo>
                  <a:pt x="6" y="20"/>
                </a:lnTo>
                <a:lnTo>
                  <a:pt x="7" y="15"/>
                </a:lnTo>
                <a:lnTo>
                  <a:pt x="15" y="16"/>
                </a:lnTo>
                <a:lnTo>
                  <a:pt x="17" y="12"/>
                </a:lnTo>
                <a:lnTo>
                  <a:pt x="8" y="11"/>
                </a:lnTo>
                <a:lnTo>
                  <a:pt x="8"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4" name="Freeform 68"/>
          <p:cNvSpPr>
            <a:spLocks noEditPoints="1"/>
          </p:cNvSpPr>
          <p:nvPr/>
        </p:nvSpPr>
        <p:spPr bwMode="auto">
          <a:xfrm>
            <a:off x="4705350" y="4227513"/>
            <a:ext cx="11113" cy="14287"/>
          </a:xfrm>
          <a:custGeom>
            <a:avLst/>
            <a:gdLst>
              <a:gd name="T0" fmla="*/ 2147483647 w 20"/>
              <a:gd name="T1" fmla="*/ 0 h 27"/>
              <a:gd name="T2" fmla="*/ 2147483647 w 20"/>
              <a:gd name="T3" fmla="*/ 0 h 27"/>
              <a:gd name="T4" fmla="*/ 2147483647 w 20"/>
              <a:gd name="T5" fmla="*/ 0 h 27"/>
              <a:gd name="T6" fmla="*/ 0 w 20"/>
              <a:gd name="T7" fmla="*/ 2147483647 h 27"/>
              <a:gd name="T8" fmla="*/ 2147483647 w 20"/>
              <a:gd name="T9" fmla="*/ 2147483647 h 27"/>
              <a:gd name="T10" fmla="*/ 2147483647 w 20"/>
              <a:gd name="T11" fmla="*/ 2147483647 h 27"/>
              <a:gd name="T12" fmla="*/ 2147483647 w 20"/>
              <a:gd name="T13" fmla="*/ 2147483647 h 27"/>
              <a:gd name="T14" fmla="*/ 2147483647 w 20"/>
              <a:gd name="T15" fmla="*/ 2147483647 h 27"/>
              <a:gd name="T16" fmla="*/ 2147483647 w 20"/>
              <a:gd name="T17" fmla="*/ 2147483647 h 27"/>
              <a:gd name="T18" fmla="*/ 2147483647 w 20"/>
              <a:gd name="T19" fmla="*/ 2147483647 h 27"/>
              <a:gd name="T20" fmla="*/ 2147483647 w 20"/>
              <a:gd name="T21" fmla="*/ 2147483647 h 27"/>
              <a:gd name="T22" fmla="*/ 2147483647 w 20"/>
              <a:gd name="T23" fmla="*/ 2147483647 h 27"/>
              <a:gd name="T24" fmla="*/ 2147483647 w 20"/>
              <a:gd name="T25" fmla="*/ 2147483647 h 27"/>
              <a:gd name="T26" fmla="*/ 2147483647 w 20"/>
              <a:gd name="T27" fmla="*/ 2147483647 h 27"/>
              <a:gd name="T28" fmla="*/ 2147483647 w 20"/>
              <a:gd name="T29" fmla="*/ 2147483647 h 27"/>
              <a:gd name="T30" fmla="*/ 2147483647 w 20"/>
              <a:gd name="T31" fmla="*/ 2147483647 h 27"/>
              <a:gd name="T32" fmla="*/ 2147483647 w 20"/>
              <a:gd name="T33" fmla="*/ 2147483647 h 27"/>
              <a:gd name="T34" fmla="*/ 2147483647 w 20"/>
              <a:gd name="T35" fmla="*/ 2147483647 h 27"/>
              <a:gd name="T36" fmla="*/ 2147483647 w 20"/>
              <a:gd name="T37" fmla="*/ 2147483647 h 27"/>
              <a:gd name="T38" fmla="*/ 2147483647 w 20"/>
              <a:gd name="T39" fmla="*/ 2147483647 h 27"/>
              <a:gd name="T40" fmla="*/ 2147483647 w 20"/>
              <a:gd name="T41" fmla="*/ 2147483647 h 27"/>
              <a:gd name="T42" fmla="*/ 2147483647 w 20"/>
              <a:gd name="T43" fmla="*/ 2147483647 h 27"/>
              <a:gd name="T44" fmla="*/ 2147483647 w 20"/>
              <a:gd name="T45" fmla="*/ 2147483647 h 27"/>
              <a:gd name="T46" fmla="*/ 2147483647 w 20"/>
              <a:gd name="T47" fmla="*/ 2147483647 h 27"/>
              <a:gd name="T48" fmla="*/ 2147483647 w 20"/>
              <a:gd name="T49" fmla="*/ 2147483647 h 27"/>
              <a:gd name="T50" fmla="*/ 2147483647 w 20"/>
              <a:gd name="T51" fmla="*/ 2147483647 h 27"/>
              <a:gd name="T52" fmla="*/ 2147483647 w 20"/>
              <a:gd name="T53" fmla="*/ 2147483647 h 27"/>
              <a:gd name="T54" fmla="*/ 2147483647 w 20"/>
              <a:gd name="T55" fmla="*/ 0 h 27"/>
              <a:gd name="T56" fmla="*/ 2147483647 w 20"/>
              <a:gd name="T57" fmla="*/ 0 h 27"/>
              <a:gd name="T58" fmla="*/ 2147483647 w 20"/>
              <a:gd name="T59" fmla="*/ 2147483647 h 27"/>
              <a:gd name="T60" fmla="*/ 2147483647 w 20"/>
              <a:gd name="T61" fmla="*/ 2147483647 h 27"/>
              <a:gd name="T62" fmla="*/ 2147483647 w 20"/>
              <a:gd name="T63" fmla="*/ 2147483647 h 27"/>
              <a:gd name="T64" fmla="*/ 2147483647 w 20"/>
              <a:gd name="T65" fmla="*/ 2147483647 h 27"/>
              <a:gd name="T66" fmla="*/ 2147483647 w 20"/>
              <a:gd name="T67" fmla="*/ 2147483647 h 27"/>
              <a:gd name="T68" fmla="*/ 2147483647 w 20"/>
              <a:gd name="T69" fmla="*/ 2147483647 h 27"/>
              <a:gd name="T70" fmla="*/ 2147483647 w 20"/>
              <a:gd name="T71" fmla="*/ 2147483647 h 27"/>
              <a:gd name="T72" fmla="*/ 2147483647 w 20"/>
              <a:gd name="T73" fmla="*/ 2147483647 h 27"/>
              <a:gd name="T74" fmla="*/ 2147483647 w 20"/>
              <a:gd name="T75" fmla="*/ 2147483647 h 27"/>
              <a:gd name="T76" fmla="*/ 2147483647 w 20"/>
              <a:gd name="T77" fmla="*/ 2147483647 h 27"/>
              <a:gd name="T78" fmla="*/ 2147483647 w 20"/>
              <a:gd name="T79" fmla="*/ 2147483647 h 27"/>
              <a:gd name="T80" fmla="*/ 2147483647 w 20"/>
              <a:gd name="T81" fmla="*/ 2147483647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 h="27">
                <a:moveTo>
                  <a:pt x="11" y="0"/>
                </a:moveTo>
                <a:lnTo>
                  <a:pt x="11" y="0"/>
                </a:lnTo>
                <a:lnTo>
                  <a:pt x="4" y="0"/>
                </a:lnTo>
                <a:lnTo>
                  <a:pt x="0" y="23"/>
                </a:lnTo>
                <a:lnTo>
                  <a:pt x="5" y="25"/>
                </a:lnTo>
                <a:lnTo>
                  <a:pt x="7" y="15"/>
                </a:lnTo>
                <a:lnTo>
                  <a:pt x="8" y="15"/>
                </a:lnTo>
                <a:lnTo>
                  <a:pt x="11" y="16"/>
                </a:lnTo>
                <a:lnTo>
                  <a:pt x="11" y="19"/>
                </a:lnTo>
                <a:lnTo>
                  <a:pt x="12" y="26"/>
                </a:lnTo>
                <a:lnTo>
                  <a:pt x="18" y="27"/>
                </a:lnTo>
                <a:lnTo>
                  <a:pt x="16" y="19"/>
                </a:lnTo>
                <a:lnTo>
                  <a:pt x="16" y="16"/>
                </a:lnTo>
                <a:lnTo>
                  <a:pt x="15" y="15"/>
                </a:lnTo>
                <a:lnTo>
                  <a:pt x="18" y="12"/>
                </a:lnTo>
                <a:lnTo>
                  <a:pt x="20" y="10"/>
                </a:lnTo>
                <a:lnTo>
                  <a:pt x="20" y="7"/>
                </a:lnTo>
                <a:lnTo>
                  <a:pt x="19" y="4"/>
                </a:lnTo>
                <a:lnTo>
                  <a:pt x="16" y="1"/>
                </a:lnTo>
                <a:lnTo>
                  <a:pt x="11" y="0"/>
                </a:lnTo>
                <a:close/>
                <a:moveTo>
                  <a:pt x="15" y="8"/>
                </a:moveTo>
                <a:lnTo>
                  <a:pt x="15" y="8"/>
                </a:lnTo>
                <a:lnTo>
                  <a:pt x="12" y="11"/>
                </a:lnTo>
                <a:lnTo>
                  <a:pt x="10" y="11"/>
                </a:lnTo>
                <a:lnTo>
                  <a:pt x="8" y="11"/>
                </a:lnTo>
                <a:lnTo>
                  <a:pt x="8" y="4"/>
                </a:lnTo>
                <a:lnTo>
                  <a:pt x="11" y="4"/>
                </a:lnTo>
                <a:lnTo>
                  <a:pt x="14" y="6"/>
                </a:lnTo>
                <a:lnTo>
                  <a:pt x="15"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5" name="Freeform 69"/>
          <p:cNvSpPr>
            <a:spLocks/>
          </p:cNvSpPr>
          <p:nvPr/>
        </p:nvSpPr>
        <p:spPr bwMode="auto">
          <a:xfrm>
            <a:off x="4716463" y="4229100"/>
            <a:ext cx="11112" cy="14288"/>
          </a:xfrm>
          <a:custGeom>
            <a:avLst/>
            <a:gdLst>
              <a:gd name="T0" fmla="*/ 2147483647 w 22"/>
              <a:gd name="T1" fmla="*/ 2147483647 h 26"/>
              <a:gd name="T2" fmla="*/ 2147483647 w 22"/>
              <a:gd name="T3" fmla="*/ 2147483647 h 26"/>
              <a:gd name="T4" fmla="*/ 2147483647 w 22"/>
              <a:gd name="T5" fmla="*/ 2147483647 h 26"/>
              <a:gd name="T6" fmla="*/ 2147483647 w 22"/>
              <a:gd name="T7" fmla="*/ 2147483647 h 26"/>
              <a:gd name="T8" fmla="*/ 2147483647 w 22"/>
              <a:gd name="T9" fmla="*/ 2147483647 h 26"/>
              <a:gd name="T10" fmla="*/ 2147483647 w 22"/>
              <a:gd name="T11" fmla="*/ 2147483647 h 26"/>
              <a:gd name="T12" fmla="*/ 2147483647 w 22"/>
              <a:gd name="T13" fmla="*/ 2147483647 h 26"/>
              <a:gd name="T14" fmla="*/ 2147483647 w 22"/>
              <a:gd name="T15" fmla="*/ 2147483647 h 26"/>
              <a:gd name="T16" fmla="*/ 0 w 22"/>
              <a:gd name="T17" fmla="*/ 0 h 26"/>
              <a:gd name="T18" fmla="*/ 2147483647 w 22"/>
              <a:gd name="T19" fmla="*/ 2147483647 h 26"/>
              <a:gd name="T20" fmla="*/ 2147483647 w 22"/>
              <a:gd name="T21" fmla="*/ 2147483647 h 26"/>
              <a:gd name="T22" fmla="*/ 2147483647 w 22"/>
              <a:gd name="T23" fmla="*/ 2147483647 h 26"/>
              <a:gd name="T24" fmla="*/ 2147483647 w 22"/>
              <a:gd name="T25" fmla="*/ 2147483647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26">
                <a:moveTo>
                  <a:pt x="16" y="3"/>
                </a:moveTo>
                <a:lnTo>
                  <a:pt x="11" y="12"/>
                </a:lnTo>
                <a:lnTo>
                  <a:pt x="8" y="20"/>
                </a:lnTo>
                <a:lnTo>
                  <a:pt x="7" y="12"/>
                </a:lnTo>
                <a:lnTo>
                  <a:pt x="5" y="1"/>
                </a:lnTo>
                <a:lnTo>
                  <a:pt x="0" y="0"/>
                </a:lnTo>
                <a:lnTo>
                  <a:pt x="3" y="26"/>
                </a:lnTo>
                <a:lnTo>
                  <a:pt x="9" y="26"/>
                </a:lnTo>
                <a:lnTo>
                  <a:pt x="22" y="4"/>
                </a:lnTo>
                <a:lnTo>
                  <a:pt x="16"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6" name="Freeform 70"/>
          <p:cNvSpPr>
            <a:spLocks/>
          </p:cNvSpPr>
          <p:nvPr/>
        </p:nvSpPr>
        <p:spPr bwMode="auto">
          <a:xfrm>
            <a:off x="4725988" y="4230688"/>
            <a:ext cx="11112" cy="15875"/>
          </a:xfrm>
          <a:custGeom>
            <a:avLst/>
            <a:gdLst>
              <a:gd name="T0" fmla="*/ 2147483647 w 19"/>
              <a:gd name="T1" fmla="*/ 2147483647 h 27"/>
              <a:gd name="T2" fmla="*/ 2147483647 w 19"/>
              <a:gd name="T3" fmla="*/ 2147483647 h 27"/>
              <a:gd name="T4" fmla="*/ 2147483647 w 19"/>
              <a:gd name="T5" fmla="*/ 2147483647 h 27"/>
              <a:gd name="T6" fmla="*/ 2147483647 w 19"/>
              <a:gd name="T7" fmla="*/ 0 h 27"/>
              <a:gd name="T8" fmla="*/ 0 w 19"/>
              <a:gd name="T9" fmla="*/ 2147483647 h 27"/>
              <a:gd name="T10" fmla="*/ 2147483647 w 19"/>
              <a:gd name="T11" fmla="*/ 2147483647 h 27"/>
              <a:gd name="T12" fmla="*/ 2147483647 w 19"/>
              <a:gd name="T13" fmla="*/ 2147483647 h 27"/>
              <a:gd name="T14" fmla="*/ 2147483647 w 19"/>
              <a:gd name="T15" fmla="*/ 2147483647 h 27"/>
              <a:gd name="T16" fmla="*/ 2147483647 w 19"/>
              <a:gd name="T17" fmla="*/ 2147483647 h 27"/>
              <a:gd name="T18" fmla="*/ 2147483647 w 19"/>
              <a:gd name="T19" fmla="*/ 2147483647 h 27"/>
              <a:gd name="T20" fmla="*/ 2147483647 w 19"/>
              <a:gd name="T21" fmla="*/ 2147483647 h 27"/>
              <a:gd name="T22" fmla="*/ 2147483647 w 19"/>
              <a:gd name="T23" fmla="*/ 2147483647 h 27"/>
              <a:gd name="T24" fmla="*/ 2147483647 w 19"/>
              <a:gd name="T25" fmla="*/ 2147483647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 h="27">
                <a:moveTo>
                  <a:pt x="10" y="5"/>
                </a:moveTo>
                <a:lnTo>
                  <a:pt x="19" y="8"/>
                </a:lnTo>
                <a:lnTo>
                  <a:pt x="19" y="3"/>
                </a:lnTo>
                <a:lnTo>
                  <a:pt x="4" y="0"/>
                </a:lnTo>
                <a:lnTo>
                  <a:pt x="0" y="24"/>
                </a:lnTo>
                <a:lnTo>
                  <a:pt x="15" y="27"/>
                </a:lnTo>
                <a:lnTo>
                  <a:pt x="16" y="23"/>
                </a:lnTo>
                <a:lnTo>
                  <a:pt x="7" y="20"/>
                </a:lnTo>
                <a:lnTo>
                  <a:pt x="7" y="15"/>
                </a:lnTo>
                <a:lnTo>
                  <a:pt x="16" y="16"/>
                </a:lnTo>
                <a:lnTo>
                  <a:pt x="16" y="12"/>
                </a:lnTo>
                <a:lnTo>
                  <a:pt x="8" y="11"/>
                </a:lnTo>
                <a:lnTo>
                  <a:pt x="10"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7" name="Freeform 71"/>
          <p:cNvSpPr>
            <a:spLocks noEditPoints="1"/>
          </p:cNvSpPr>
          <p:nvPr/>
        </p:nvSpPr>
        <p:spPr bwMode="auto">
          <a:xfrm>
            <a:off x="4737100" y="4233863"/>
            <a:ext cx="11113" cy="14287"/>
          </a:xfrm>
          <a:custGeom>
            <a:avLst/>
            <a:gdLst>
              <a:gd name="T0" fmla="*/ 2147483647 w 23"/>
              <a:gd name="T1" fmla="*/ 2147483647 h 26"/>
              <a:gd name="T2" fmla="*/ 2147483647 w 23"/>
              <a:gd name="T3" fmla="*/ 2147483647 h 26"/>
              <a:gd name="T4" fmla="*/ 2147483647 w 23"/>
              <a:gd name="T5" fmla="*/ 0 h 26"/>
              <a:gd name="T6" fmla="*/ 0 w 23"/>
              <a:gd name="T7" fmla="*/ 2147483647 h 26"/>
              <a:gd name="T8" fmla="*/ 0 w 23"/>
              <a:gd name="T9" fmla="*/ 2147483647 h 26"/>
              <a:gd name="T10" fmla="*/ 2147483647 w 23"/>
              <a:gd name="T11" fmla="*/ 2147483647 h 26"/>
              <a:gd name="T12" fmla="*/ 2147483647 w 23"/>
              <a:gd name="T13" fmla="*/ 2147483647 h 26"/>
              <a:gd name="T14" fmla="*/ 2147483647 w 23"/>
              <a:gd name="T15" fmla="*/ 2147483647 h 26"/>
              <a:gd name="T16" fmla="*/ 2147483647 w 23"/>
              <a:gd name="T17" fmla="*/ 2147483647 h 26"/>
              <a:gd name="T18" fmla="*/ 2147483647 w 23"/>
              <a:gd name="T19" fmla="*/ 2147483647 h 26"/>
              <a:gd name="T20" fmla="*/ 2147483647 w 23"/>
              <a:gd name="T21" fmla="*/ 2147483647 h 26"/>
              <a:gd name="T22" fmla="*/ 2147483647 w 23"/>
              <a:gd name="T23" fmla="*/ 2147483647 h 26"/>
              <a:gd name="T24" fmla="*/ 2147483647 w 23"/>
              <a:gd name="T25" fmla="*/ 2147483647 h 26"/>
              <a:gd name="T26" fmla="*/ 2147483647 w 23"/>
              <a:gd name="T27" fmla="*/ 2147483647 h 26"/>
              <a:gd name="T28" fmla="*/ 2147483647 w 23"/>
              <a:gd name="T29" fmla="*/ 2147483647 h 26"/>
              <a:gd name="T30" fmla="*/ 2147483647 w 23"/>
              <a:gd name="T31" fmla="*/ 2147483647 h 26"/>
              <a:gd name="T32" fmla="*/ 2147483647 w 23"/>
              <a:gd name="T33" fmla="*/ 2147483647 h 26"/>
              <a:gd name="T34" fmla="*/ 2147483647 w 23"/>
              <a:gd name="T35" fmla="*/ 2147483647 h 26"/>
              <a:gd name="T36" fmla="*/ 2147483647 w 23"/>
              <a:gd name="T37" fmla="*/ 2147483647 h 26"/>
              <a:gd name="T38" fmla="*/ 2147483647 w 23"/>
              <a:gd name="T39" fmla="*/ 2147483647 h 26"/>
              <a:gd name="T40" fmla="*/ 2147483647 w 23"/>
              <a:gd name="T41" fmla="*/ 2147483647 h 26"/>
              <a:gd name="T42" fmla="*/ 2147483647 w 23"/>
              <a:gd name="T43" fmla="*/ 2147483647 h 26"/>
              <a:gd name="T44" fmla="*/ 2147483647 w 23"/>
              <a:gd name="T45" fmla="*/ 2147483647 h 26"/>
              <a:gd name="T46" fmla="*/ 2147483647 w 23"/>
              <a:gd name="T47" fmla="*/ 2147483647 h 26"/>
              <a:gd name="T48" fmla="*/ 2147483647 w 23"/>
              <a:gd name="T49" fmla="*/ 2147483647 h 26"/>
              <a:gd name="T50" fmla="*/ 2147483647 w 23"/>
              <a:gd name="T51" fmla="*/ 2147483647 h 26"/>
              <a:gd name="T52" fmla="*/ 2147483647 w 23"/>
              <a:gd name="T53" fmla="*/ 2147483647 h 26"/>
              <a:gd name="T54" fmla="*/ 2147483647 w 23"/>
              <a:gd name="T55" fmla="*/ 2147483647 h 26"/>
              <a:gd name="T56" fmla="*/ 2147483647 w 23"/>
              <a:gd name="T57" fmla="*/ 2147483647 h 26"/>
              <a:gd name="T58" fmla="*/ 2147483647 w 23"/>
              <a:gd name="T59" fmla="*/ 2147483647 h 26"/>
              <a:gd name="T60" fmla="*/ 2147483647 w 23"/>
              <a:gd name="T61" fmla="*/ 2147483647 h 26"/>
              <a:gd name="T62" fmla="*/ 2147483647 w 23"/>
              <a:gd name="T63" fmla="*/ 2147483647 h 26"/>
              <a:gd name="T64" fmla="*/ 2147483647 w 23"/>
              <a:gd name="T65" fmla="*/ 2147483647 h 26"/>
              <a:gd name="T66" fmla="*/ 2147483647 w 23"/>
              <a:gd name="T67" fmla="*/ 2147483647 h 26"/>
              <a:gd name="T68" fmla="*/ 2147483647 w 23"/>
              <a:gd name="T69" fmla="*/ 2147483647 h 26"/>
              <a:gd name="T70" fmla="*/ 2147483647 w 23"/>
              <a:gd name="T71" fmla="*/ 2147483647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3" h="26">
                <a:moveTo>
                  <a:pt x="12" y="1"/>
                </a:moveTo>
                <a:lnTo>
                  <a:pt x="12" y="1"/>
                </a:lnTo>
                <a:lnTo>
                  <a:pt x="5" y="0"/>
                </a:lnTo>
                <a:lnTo>
                  <a:pt x="0" y="23"/>
                </a:lnTo>
                <a:lnTo>
                  <a:pt x="7" y="25"/>
                </a:lnTo>
                <a:lnTo>
                  <a:pt x="12" y="26"/>
                </a:lnTo>
                <a:lnTo>
                  <a:pt x="17" y="25"/>
                </a:lnTo>
                <a:lnTo>
                  <a:pt x="22" y="20"/>
                </a:lnTo>
                <a:lnTo>
                  <a:pt x="23" y="15"/>
                </a:lnTo>
                <a:lnTo>
                  <a:pt x="23" y="10"/>
                </a:lnTo>
                <a:lnTo>
                  <a:pt x="22" y="5"/>
                </a:lnTo>
                <a:lnTo>
                  <a:pt x="17" y="3"/>
                </a:lnTo>
                <a:lnTo>
                  <a:pt x="12" y="1"/>
                </a:lnTo>
                <a:close/>
                <a:moveTo>
                  <a:pt x="17" y="15"/>
                </a:moveTo>
                <a:lnTo>
                  <a:pt x="17" y="15"/>
                </a:lnTo>
                <a:lnTo>
                  <a:pt x="16" y="18"/>
                </a:lnTo>
                <a:lnTo>
                  <a:pt x="15" y="20"/>
                </a:lnTo>
                <a:lnTo>
                  <a:pt x="12" y="22"/>
                </a:lnTo>
                <a:lnTo>
                  <a:pt x="8" y="22"/>
                </a:lnTo>
                <a:lnTo>
                  <a:pt x="7" y="20"/>
                </a:lnTo>
                <a:lnTo>
                  <a:pt x="9" y="5"/>
                </a:lnTo>
                <a:lnTo>
                  <a:pt x="12" y="5"/>
                </a:lnTo>
                <a:lnTo>
                  <a:pt x="15" y="7"/>
                </a:lnTo>
                <a:lnTo>
                  <a:pt x="16" y="8"/>
                </a:lnTo>
                <a:lnTo>
                  <a:pt x="17" y="11"/>
                </a:lnTo>
                <a:lnTo>
                  <a:pt x="17"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8" name="Freeform 72"/>
          <p:cNvSpPr>
            <a:spLocks noEditPoints="1"/>
          </p:cNvSpPr>
          <p:nvPr/>
        </p:nvSpPr>
        <p:spPr bwMode="auto">
          <a:xfrm>
            <a:off x="4965700" y="4183063"/>
            <a:ext cx="96838" cy="96837"/>
          </a:xfrm>
          <a:custGeom>
            <a:avLst/>
            <a:gdLst>
              <a:gd name="T0" fmla="*/ 2147483647 w 180"/>
              <a:gd name="T1" fmla="*/ 2147483647 h 179"/>
              <a:gd name="T2" fmla="*/ 2147483647 w 180"/>
              <a:gd name="T3" fmla="*/ 2147483647 h 179"/>
              <a:gd name="T4" fmla="*/ 2147483647 w 180"/>
              <a:gd name="T5" fmla="*/ 2147483647 h 179"/>
              <a:gd name="T6" fmla="*/ 2147483647 w 180"/>
              <a:gd name="T7" fmla="*/ 2147483647 h 179"/>
              <a:gd name="T8" fmla="*/ 2147483647 w 180"/>
              <a:gd name="T9" fmla="*/ 2147483647 h 179"/>
              <a:gd name="T10" fmla="*/ 2147483647 w 180"/>
              <a:gd name="T11" fmla="*/ 2147483647 h 179"/>
              <a:gd name="T12" fmla="*/ 2147483647 w 180"/>
              <a:gd name="T13" fmla="*/ 2147483647 h 179"/>
              <a:gd name="T14" fmla="*/ 2147483647 w 180"/>
              <a:gd name="T15" fmla="*/ 2147483647 h 179"/>
              <a:gd name="T16" fmla="*/ 0 w 180"/>
              <a:gd name="T17" fmla="*/ 2147483647 h 179"/>
              <a:gd name="T18" fmla="*/ 0 w 180"/>
              <a:gd name="T19" fmla="*/ 2147483647 h 179"/>
              <a:gd name="T20" fmla="*/ 2147483647 w 180"/>
              <a:gd name="T21" fmla="*/ 2147483647 h 179"/>
              <a:gd name="T22" fmla="*/ 2147483647 w 180"/>
              <a:gd name="T23" fmla="*/ 2147483647 h 179"/>
              <a:gd name="T24" fmla="*/ 2147483647 w 180"/>
              <a:gd name="T25" fmla="*/ 2147483647 h 179"/>
              <a:gd name="T26" fmla="*/ 2147483647 w 180"/>
              <a:gd name="T27" fmla="*/ 2147483647 h 179"/>
              <a:gd name="T28" fmla="*/ 2147483647 w 180"/>
              <a:gd name="T29" fmla="*/ 2147483647 h 179"/>
              <a:gd name="T30" fmla="*/ 2147483647 w 180"/>
              <a:gd name="T31" fmla="*/ 2147483647 h 179"/>
              <a:gd name="T32" fmla="*/ 2147483647 w 180"/>
              <a:gd name="T33" fmla="*/ 0 h 179"/>
              <a:gd name="T34" fmla="*/ 2147483647 w 180"/>
              <a:gd name="T35" fmla="*/ 0 h 179"/>
              <a:gd name="T36" fmla="*/ 2147483647 w 180"/>
              <a:gd name="T37" fmla="*/ 2147483647 h 179"/>
              <a:gd name="T38" fmla="*/ 2147483647 w 180"/>
              <a:gd name="T39" fmla="*/ 2147483647 h 179"/>
              <a:gd name="T40" fmla="*/ 2147483647 w 180"/>
              <a:gd name="T41" fmla="*/ 2147483647 h 179"/>
              <a:gd name="T42" fmla="*/ 2147483647 w 180"/>
              <a:gd name="T43" fmla="*/ 2147483647 h 179"/>
              <a:gd name="T44" fmla="*/ 2147483647 w 180"/>
              <a:gd name="T45" fmla="*/ 2147483647 h 179"/>
              <a:gd name="T46" fmla="*/ 2147483647 w 180"/>
              <a:gd name="T47" fmla="*/ 2147483647 h 179"/>
              <a:gd name="T48" fmla="*/ 2147483647 w 180"/>
              <a:gd name="T49" fmla="*/ 2147483647 h 179"/>
              <a:gd name="T50" fmla="*/ 2147483647 w 180"/>
              <a:gd name="T51" fmla="*/ 2147483647 h 179"/>
              <a:gd name="T52" fmla="*/ 2147483647 w 180"/>
              <a:gd name="T53" fmla="*/ 2147483647 h 179"/>
              <a:gd name="T54" fmla="*/ 2147483647 w 180"/>
              <a:gd name="T55" fmla="*/ 2147483647 h 179"/>
              <a:gd name="T56" fmla="*/ 2147483647 w 180"/>
              <a:gd name="T57" fmla="*/ 2147483647 h 179"/>
              <a:gd name="T58" fmla="*/ 2147483647 w 180"/>
              <a:gd name="T59" fmla="*/ 2147483647 h 179"/>
              <a:gd name="T60" fmla="*/ 2147483647 w 180"/>
              <a:gd name="T61" fmla="*/ 2147483647 h 179"/>
              <a:gd name="T62" fmla="*/ 2147483647 w 180"/>
              <a:gd name="T63" fmla="*/ 2147483647 h 179"/>
              <a:gd name="T64" fmla="*/ 2147483647 w 180"/>
              <a:gd name="T65" fmla="*/ 2147483647 h 179"/>
              <a:gd name="T66" fmla="*/ 2147483647 w 180"/>
              <a:gd name="T67" fmla="*/ 2147483647 h 179"/>
              <a:gd name="T68" fmla="*/ 2147483647 w 180"/>
              <a:gd name="T69" fmla="*/ 2147483647 h 179"/>
              <a:gd name="T70" fmla="*/ 2147483647 w 180"/>
              <a:gd name="T71" fmla="*/ 2147483647 h 179"/>
              <a:gd name="T72" fmla="*/ 2147483647 w 180"/>
              <a:gd name="T73" fmla="*/ 2147483647 h 179"/>
              <a:gd name="T74" fmla="*/ 2147483647 w 180"/>
              <a:gd name="T75" fmla="*/ 2147483647 h 179"/>
              <a:gd name="T76" fmla="*/ 2147483647 w 180"/>
              <a:gd name="T77" fmla="*/ 2147483647 h 179"/>
              <a:gd name="T78" fmla="*/ 2147483647 w 180"/>
              <a:gd name="T79" fmla="*/ 2147483647 h 179"/>
              <a:gd name="T80" fmla="*/ 2147483647 w 180"/>
              <a:gd name="T81" fmla="*/ 2147483647 h 179"/>
              <a:gd name="T82" fmla="*/ 2147483647 w 180"/>
              <a:gd name="T83" fmla="*/ 2147483647 h 179"/>
              <a:gd name="T84" fmla="*/ 2147483647 w 180"/>
              <a:gd name="T85" fmla="*/ 2147483647 h 179"/>
              <a:gd name="T86" fmla="*/ 2147483647 w 180"/>
              <a:gd name="T87" fmla="*/ 2147483647 h 179"/>
              <a:gd name="T88" fmla="*/ 2147483647 w 180"/>
              <a:gd name="T89" fmla="*/ 2147483647 h 179"/>
              <a:gd name="T90" fmla="*/ 2147483647 w 180"/>
              <a:gd name="T91" fmla="*/ 2147483647 h 179"/>
              <a:gd name="T92" fmla="*/ 2147483647 w 180"/>
              <a:gd name="T93" fmla="*/ 2147483647 h 179"/>
              <a:gd name="T94" fmla="*/ 2147483647 w 180"/>
              <a:gd name="T95" fmla="*/ 2147483647 h 179"/>
              <a:gd name="T96" fmla="*/ 2147483647 w 180"/>
              <a:gd name="T97" fmla="*/ 2147483647 h 179"/>
              <a:gd name="T98" fmla="*/ 2147483647 w 180"/>
              <a:gd name="T99" fmla="*/ 2147483647 h 179"/>
              <a:gd name="T100" fmla="*/ 2147483647 w 180"/>
              <a:gd name="T101" fmla="*/ 2147483647 h 179"/>
              <a:gd name="T102" fmla="*/ 2147483647 w 180"/>
              <a:gd name="T103" fmla="*/ 2147483647 h 179"/>
              <a:gd name="T104" fmla="*/ 2147483647 w 180"/>
              <a:gd name="T105" fmla="*/ 2147483647 h 179"/>
              <a:gd name="T106" fmla="*/ 2147483647 w 180"/>
              <a:gd name="T107" fmla="*/ 2147483647 h 1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80" h="179">
                <a:moveTo>
                  <a:pt x="90" y="179"/>
                </a:moveTo>
                <a:lnTo>
                  <a:pt x="90" y="179"/>
                </a:lnTo>
                <a:lnTo>
                  <a:pt x="81" y="179"/>
                </a:lnTo>
                <a:lnTo>
                  <a:pt x="71" y="178"/>
                </a:lnTo>
                <a:lnTo>
                  <a:pt x="63" y="175"/>
                </a:lnTo>
                <a:lnTo>
                  <a:pt x="55" y="172"/>
                </a:lnTo>
                <a:lnTo>
                  <a:pt x="47" y="168"/>
                </a:lnTo>
                <a:lnTo>
                  <a:pt x="40" y="164"/>
                </a:lnTo>
                <a:lnTo>
                  <a:pt x="33" y="158"/>
                </a:lnTo>
                <a:lnTo>
                  <a:pt x="26" y="153"/>
                </a:lnTo>
                <a:lnTo>
                  <a:pt x="21" y="146"/>
                </a:lnTo>
                <a:lnTo>
                  <a:pt x="15" y="139"/>
                </a:lnTo>
                <a:lnTo>
                  <a:pt x="11" y="133"/>
                </a:lnTo>
                <a:lnTo>
                  <a:pt x="7" y="124"/>
                </a:lnTo>
                <a:lnTo>
                  <a:pt x="4" y="116"/>
                </a:lnTo>
                <a:lnTo>
                  <a:pt x="2" y="108"/>
                </a:lnTo>
                <a:lnTo>
                  <a:pt x="0" y="98"/>
                </a:lnTo>
                <a:lnTo>
                  <a:pt x="0" y="89"/>
                </a:lnTo>
                <a:lnTo>
                  <a:pt x="0" y="81"/>
                </a:lnTo>
                <a:lnTo>
                  <a:pt x="2" y="71"/>
                </a:lnTo>
                <a:lnTo>
                  <a:pt x="4" y="63"/>
                </a:lnTo>
                <a:lnTo>
                  <a:pt x="7" y="55"/>
                </a:lnTo>
                <a:lnTo>
                  <a:pt x="11" y="47"/>
                </a:lnTo>
                <a:lnTo>
                  <a:pt x="15" y="40"/>
                </a:lnTo>
                <a:lnTo>
                  <a:pt x="21" y="33"/>
                </a:lnTo>
                <a:lnTo>
                  <a:pt x="26" y="26"/>
                </a:lnTo>
                <a:lnTo>
                  <a:pt x="33" y="21"/>
                </a:lnTo>
                <a:lnTo>
                  <a:pt x="40" y="15"/>
                </a:lnTo>
                <a:lnTo>
                  <a:pt x="47" y="11"/>
                </a:lnTo>
                <a:lnTo>
                  <a:pt x="55" y="7"/>
                </a:lnTo>
                <a:lnTo>
                  <a:pt x="63" y="4"/>
                </a:lnTo>
                <a:lnTo>
                  <a:pt x="71" y="2"/>
                </a:lnTo>
                <a:lnTo>
                  <a:pt x="81" y="0"/>
                </a:lnTo>
                <a:lnTo>
                  <a:pt x="90" y="0"/>
                </a:lnTo>
                <a:lnTo>
                  <a:pt x="98" y="0"/>
                </a:lnTo>
                <a:lnTo>
                  <a:pt x="108" y="2"/>
                </a:lnTo>
                <a:lnTo>
                  <a:pt x="116" y="4"/>
                </a:lnTo>
                <a:lnTo>
                  <a:pt x="124" y="7"/>
                </a:lnTo>
                <a:lnTo>
                  <a:pt x="133" y="11"/>
                </a:lnTo>
                <a:lnTo>
                  <a:pt x="139" y="15"/>
                </a:lnTo>
                <a:lnTo>
                  <a:pt x="148" y="21"/>
                </a:lnTo>
                <a:lnTo>
                  <a:pt x="153" y="26"/>
                </a:lnTo>
                <a:lnTo>
                  <a:pt x="159" y="33"/>
                </a:lnTo>
                <a:lnTo>
                  <a:pt x="164" y="40"/>
                </a:lnTo>
                <a:lnTo>
                  <a:pt x="169" y="47"/>
                </a:lnTo>
                <a:lnTo>
                  <a:pt x="172" y="55"/>
                </a:lnTo>
                <a:lnTo>
                  <a:pt x="176" y="63"/>
                </a:lnTo>
                <a:lnTo>
                  <a:pt x="178" y="71"/>
                </a:lnTo>
                <a:lnTo>
                  <a:pt x="179" y="81"/>
                </a:lnTo>
                <a:lnTo>
                  <a:pt x="180" y="89"/>
                </a:lnTo>
                <a:lnTo>
                  <a:pt x="179" y="98"/>
                </a:lnTo>
                <a:lnTo>
                  <a:pt x="178" y="108"/>
                </a:lnTo>
                <a:lnTo>
                  <a:pt x="176" y="116"/>
                </a:lnTo>
                <a:lnTo>
                  <a:pt x="172" y="124"/>
                </a:lnTo>
                <a:lnTo>
                  <a:pt x="169" y="133"/>
                </a:lnTo>
                <a:lnTo>
                  <a:pt x="164" y="139"/>
                </a:lnTo>
                <a:lnTo>
                  <a:pt x="159" y="146"/>
                </a:lnTo>
                <a:lnTo>
                  <a:pt x="153" y="153"/>
                </a:lnTo>
                <a:lnTo>
                  <a:pt x="148" y="158"/>
                </a:lnTo>
                <a:lnTo>
                  <a:pt x="139" y="164"/>
                </a:lnTo>
                <a:lnTo>
                  <a:pt x="133" y="168"/>
                </a:lnTo>
                <a:lnTo>
                  <a:pt x="124" y="172"/>
                </a:lnTo>
                <a:lnTo>
                  <a:pt x="116" y="175"/>
                </a:lnTo>
                <a:lnTo>
                  <a:pt x="108" y="178"/>
                </a:lnTo>
                <a:lnTo>
                  <a:pt x="98" y="179"/>
                </a:lnTo>
                <a:lnTo>
                  <a:pt x="90" y="179"/>
                </a:lnTo>
                <a:close/>
                <a:moveTo>
                  <a:pt x="90" y="17"/>
                </a:moveTo>
                <a:lnTo>
                  <a:pt x="90" y="17"/>
                </a:lnTo>
                <a:lnTo>
                  <a:pt x="75" y="18"/>
                </a:lnTo>
                <a:lnTo>
                  <a:pt x="62" y="22"/>
                </a:lnTo>
                <a:lnTo>
                  <a:pt x="49" y="29"/>
                </a:lnTo>
                <a:lnTo>
                  <a:pt x="38" y="38"/>
                </a:lnTo>
                <a:lnTo>
                  <a:pt x="30" y="49"/>
                </a:lnTo>
                <a:lnTo>
                  <a:pt x="23" y="62"/>
                </a:lnTo>
                <a:lnTo>
                  <a:pt x="19" y="75"/>
                </a:lnTo>
                <a:lnTo>
                  <a:pt x="17" y="89"/>
                </a:lnTo>
                <a:lnTo>
                  <a:pt x="19" y="104"/>
                </a:lnTo>
                <a:lnTo>
                  <a:pt x="23" y="118"/>
                </a:lnTo>
                <a:lnTo>
                  <a:pt x="30" y="130"/>
                </a:lnTo>
                <a:lnTo>
                  <a:pt x="38" y="141"/>
                </a:lnTo>
                <a:lnTo>
                  <a:pt x="49" y="150"/>
                </a:lnTo>
                <a:lnTo>
                  <a:pt x="62" y="156"/>
                </a:lnTo>
                <a:lnTo>
                  <a:pt x="75" y="161"/>
                </a:lnTo>
                <a:lnTo>
                  <a:pt x="90" y="163"/>
                </a:lnTo>
                <a:lnTo>
                  <a:pt x="104" y="161"/>
                </a:lnTo>
                <a:lnTo>
                  <a:pt x="118" y="156"/>
                </a:lnTo>
                <a:lnTo>
                  <a:pt x="130" y="150"/>
                </a:lnTo>
                <a:lnTo>
                  <a:pt x="141" y="141"/>
                </a:lnTo>
                <a:lnTo>
                  <a:pt x="150" y="130"/>
                </a:lnTo>
                <a:lnTo>
                  <a:pt x="157" y="118"/>
                </a:lnTo>
                <a:lnTo>
                  <a:pt x="161" y="104"/>
                </a:lnTo>
                <a:lnTo>
                  <a:pt x="163" y="89"/>
                </a:lnTo>
                <a:lnTo>
                  <a:pt x="161" y="75"/>
                </a:lnTo>
                <a:lnTo>
                  <a:pt x="157" y="62"/>
                </a:lnTo>
                <a:lnTo>
                  <a:pt x="150" y="49"/>
                </a:lnTo>
                <a:lnTo>
                  <a:pt x="141" y="38"/>
                </a:lnTo>
                <a:lnTo>
                  <a:pt x="130" y="29"/>
                </a:lnTo>
                <a:lnTo>
                  <a:pt x="118" y="22"/>
                </a:lnTo>
                <a:lnTo>
                  <a:pt x="104" y="18"/>
                </a:lnTo>
                <a:lnTo>
                  <a:pt x="9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69" name="Freeform 73"/>
          <p:cNvSpPr>
            <a:spLocks/>
          </p:cNvSpPr>
          <p:nvPr/>
        </p:nvSpPr>
        <p:spPr bwMode="auto">
          <a:xfrm>
            <a:off x="4940300" y="4176713"/>
            <a:ext cx="15875" cy="109537"/>
          </a:xfrm>
          <a:custGeom>
            <a:avLst/>
            <a:gdLst>
              <a:gd name="T0" fmla="*/ 2147483647 w 28"/>
              <a:gd name="T1" fmla="*/ 2147483647 h 202"/>
              <a:gd name="T2" fmla="*/ 2147483647 w 28"/>
              <a:gd name="T3" fmla="*/ 2147483647 h 202"/>
              <a:gd name="T4" fmla="*/ 2147483647 w 28"/>
              <a:gd name="T5" fmla="*/ 2147483647 h 202"/>
              <a:gd name="T6" fmla="*/ 2147483647 w 28"/>
              <a:gd name="T7" fmla="*/ 2147483647 h 202"/>
              <a:gd name="T8" fmla="*/ 2147483647 w 28"/>
              <a:gd name="T9" fmla="*/ 0 h 202"/>
              <a:gd name="T10" fmla="*/ 2147483647 w 28"/>
              <a:gd name="T11" fmla="*/ 2147483647 h 202"/>
              <a:gd name="T12" fmla="*/ 2147483647 w 28"/>
              <a:gd name="T13" fmla="*/ 2147483647 h 202"/>
              <a:gd name="T14" fmla="*/ 2147483647 w 28"/>
              <a:gd name="T15" fmla="*/ 2147483647 h 202"/>
              <a:gd name="T16" fmla="*/ 2147483647 w 28"/>
              <a:gd name="T17" fmla="*/ 2147483647 h 202"/>
              <a:gd name="T18" fmla="*/ 2147483647 w 28"/>
              <a:gd name="T19" fmla="*/ 0 h 202"/>
              <a:gd name="T20" fmla="*/ 2147483647 w 28"/>
              <a:gd name="T21" fmla="*/ 2147483647 h 202"/>
              <a:gd name="T22" fmla="*/ 2147483647 w 28"/>
              <a:gd name="T23" fmla="*/ 2147483647 h 202"/>
              <a:gd name="T24" fmla="*/ 2147483647 w 28"/>
              <a:gd name="T25" fmla="*/ 2147483647 h 202"/>
              <a:gd name="T26" fmla="*/ 2147483647 w 28"/>
              <a:gd name="T27" fmla="*/ 2147483647 h 202"/>
              <a:gd name="T28" fmla="*/ 2147483647 w 28"/>
              <a:gd name="T29" fmla="*/ 0 h 202"/>
              <a:gd name="T30" fmla="*/ 2147483647 w 28"/>
              <a:gd name="T31" fmla="*/ 2147483647 h 202"/>
              <a:gd name="T32" fmla="*/ 2147483647 w 28"/>
              <a:gd name="T33" fmla="*/ 2147483647 h 202"/>
              <a:gd name="T34" fmla="*/ 2147483647 w 28"/>
              <a:gd name="T35" fmla="*/ 2147483647 h 202"/>
              <a:gd name="T36" fmla="*/ 2147483647 w 28"/>
              <a:gd name="T37" fmla="*/ 2147483647 h 202"/>
              <a:gd name="T38" fmla="*/ 2147483647 w 28"/>
              <a:gd name="T39" fmla="*/ 0 h 202"/>
              <a:gd name="T40" fmla="*/ 2147483647 w 28"/>
              <a:gd name="T41" fmla="*/ 0 h 202"/>
              <a:gd name="T42" fmla="*/ 0 w 28"/>
              <a:gd name="T43" fmla="*/ 2147483647 h 202"/>
              <a:gd name="T44" fmla="*/ 0 w 28"/>
              <a:gd name="T45" fmla="*/ 2147483647 h 202"/>
              <a:gd name="T46" fmla="*/ 0 w 28"/>
              <a:gd name="T47" fmla="*/ 2147483647 h 202"/>
              <a:gd name="T48" fmla="*/ 2147483647 w 28"/>
              <a:gd name="T49" fmla="*/ 2147483647 h 202"/>
              <a:gd name="T50" fmla="*/ 2147483647 w 28"/>
              <a:gd name="T51" fmla="*/ 2147483647 h 202"/>
              <a:gd name="T52" fmla="*/ 2147483647 w 28"/>
              <a:gd name="T53" fmla="*/ 2147483647 h 202"/>
              <a:gd name="T54" fmla="*/ 2147483647 w 28"/>
              <a:gd name="T55" fmla="*/ 2147483647 h 202"/>
              <a:gd name="T56" fmla="*/ 2147483647 w 28"/>
              <a:gd name="T57" fmla="*/ 2147483647 h 202"/>
              <a:gd name="T58" fmla="*/ 2147483647 w 28"/>
              <a:gd name="T59" fmla="*/ 2147483647 h 202"/>
              <a:gd name="T60" fmla="*/ 2147483647 w 28"/>
              <a:gd name="T61" fmla="*/ 2147483647 h 202"/>
              <a:gd name="T62" fmla="*/ 2147483647 w 28"/>
              <a:gd name="T63" fmla="*/ 2147483647 h 202"/>
              <a:gd name="T64" fmla="*/ 2147483647 w 28"/>
              <a:gd name="T65" fmla="*/ 2147483647 h 202"/>
              <a:gd name="T66" fmla="*/ 2147483647 w 28"/>
              <a:gd name="T67" fmla="*/ 2147483647 h 202"/>
              <a:gd name="T68" fmla="*/ 2147483647 w 28"/>
              <a:gd name="T69" fmla="*/ 2147483647 h 202"/>
              <a:gd name="T70" fmla="*/ 2147483647 w 28"/>
              <a:gd name="T71" fmla="*/ 2147483647 h 202"/>
              <a:gd name="T72" fmla="*/ 2147483647 w 28"/>
              <a:gd name="T73" fmla="*/ 2147483647 h 202"/>
              <a:gd name="T74" fmla="*/ 2147483647 w 28"/>
              <a:gd name="T75" fmla="*/ 2147483647 h 202"/>
              <a:gd name="T76" fmla="*/ 2147483647 w 28"/>
              <a:gd name="T77" fmla="*/ 2147483647 h 202"/>
              <a:gd name="T78" fmla="*/ 2147483647 w 28"/>
              <a:gd name="T79" fmla="*/ 2147483647 h 20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8" h="202">
                <a:moveTo>
                  <a:pt x="26" y="63"/>
                </a:moveTo>
                <a:lnTo>
                  <a:pt x="26" y="63"/>
                </a:lnTo>
                <a:lnTo>
                  <a:pt x="28" y="57"/>
                </a:lnTo>
                <a:lnTo>
                  <a:pt x="28" y="52"/>
                </a:lnTo>
                <a:lnTo>
                  <a:pt x="28" y="42"/>
                </a:lnTo>
                <a:lnTo>
                  <a:pt x="28" y="39"/>
                </a:lnTo>
                <a:lnTo>
                  <a:pt x="27" y="0"/>
                </a:lnTo>
                <a:lnTo>
                  <a:pt x="26" y="0"/>
                </a:lnTo>
                <a:lnTo>
                  <a:pt x="24" y="38"/>
                </a:lnTo>
                <a:lnTo>
                  <a:pt x="23" y="41"/>
                </a:lnTo>
                <a:lnTo>
                  <a:pt x="22" y="41"/>
                </a:lnTo>
                <a:lnTo>
                  <a:pt x="20" y="39"/>
                </a:lnTo>
                <a:lnTo>
                  <a:pt x="20" y="33"/>
                </a:lnTo>
                <a:lnTo>
                  <a:pt x="20" y="20"/>
                </a:lnTo>
                <a:lnTo>
                  <a:pt x="20" y="0"/>
                </a:lnTo>
                <a:lnTo>
                  <a:pt x="19" y="0"/>
                </a:lnTo>
                <a:lnTo>
                  <a:pt x="16" y="38"/>
                </a:lnTo>
                <a:lnTo>
                  <a:pt x="15" y="41"/>
                </a:lnTo>
                <a:lnTo>
                  <a:pt x="13" y="41"/>
                </a:lnTo>
                <a:lnTo>
                  <a:pt x="12" y="38"/>
                </a:lnTo>
                <a:lnTo>
                  <a:pt x="12" y="31"/>
                </a:lnTo>
                <a:lnTo>
                  <a:pt x="12" y="18"/>
                </a:lnTo>
                <a:lnTo>
                  <a:pt x="12" y="0"/>
                </a:lnTo>
                <a:lnTo>
                  <a:pt x="11" y="0"/>
                </a:lnTo>
                <a:lnTo>
                  <a:pt x="8" y="38"/>
                </a:lnTo>
                <a:lnTo>
                  <a:pt x="7" y="39"/>
                </a:lnTo>
                <a:lnTo>
                  <a:pt x="7" y="41"/>
                </a:lnTo>
                <a:lnTo>
                  <a:pt x="5" y="38"/>
                </a:lnTo>
                <a:lnTo>
                  <a:pt x="4" y="30"/>
                </a:lnTo>
                <a:lnTo>
                  <a:pt x="4" y="16"/>
                </a:lnTo>
                <a:lnTo>
                  <a:pt x="4" y="0"/>
                </a:lnTo>
                <a:lnTo>
                  <a:pt x="2" y="0"/>
                </a:lnTo>
                <a:lnTo>
                  <a:pt x="1" y="12"/>
                </a:lnTo>
                <a:lnTo>
                  <a:pt x="0" y="39"/>
                </a:lnTo>
                <a:lnTo>
                  <a:pt x="0" y="42"/>
                </a:lnTo>
                <a:lnTo>
                  <a:pt x="0" y="50"/>
                </a:lnTo>
                <a:lnTo>
                  <a:pt x="1" y="57"/>
                </a:lnTo>
                <a:lnTo>
                  <a:pt x="2" y="60"/>
                </a:lnTo>
                <a:lnTo>
                  <a:pt x="5" y="63"/>
                </a:lnTo>
                <a:lnTo>
                  <a:pt x="11" y="67"/>
                </a:lnTo>
                <a:lnTo>
                  <a:pt x="11" y="68"/>
                </a:lnTo>
                <a:lnTo>
                  <a:pt x="12" y="79"/>
                </a:lnTo>
                <a:lnTo>
                  <a:pt x="7" y="187"/>
                </a:lnTo>
                <a:lnTo>
                  <a:pt x="7" y="190"/>
                </a:lnTo>
                <a:lnTo>
                  <a:pt x="7" y="194"/>
                </a:lnTo>
                <a:lnTo>
                  <a:pt x="8" y="196"/>
                </a:lnTo>
                <a:lnTo>
                  <a:pt x="9" y="199"/>
                </a:lnTo>
                <a:lnTo>
                  <a:pt x="12" y="200"/>
                </a:lnTo>
                <a:lnTo>
                  <a:pt x="16" y="202"/>
                </a:lnTo>
                <a:lnTo>
                  <a:pt x="20" y="202"/>
                </a:lnTo>
                <a:lnTo>
                  <a:pt x="23" y="200"/>
                </a:lnTo>
                <a:lnTo>
                  <a:pt x="24" y="198"/>
                </a:lnTo>
                <a:lnTo>
                  <a:pt x="26" y="196"/>
                </a:lnTo>
                <a:lnTo>
                  <a:pt x="26" y="192"/>
                </a:lnTo>
                <a:lnTo>
                  <a:pt x="26" y="190"/>
                </a:lnTo>
                <a:lnTo>
                  <a:pt x="20" y="72"/>
                </a:lnTo>
                <a:lnTo>
                  <a:pt x="20" y="68"/>
                </a:lnTo>
                <a:lnTo>
                  <a:pt x="23" y="65"/>
                </a:lnTo>
                <a:lnTo>
                  <a:pt x="26" y="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0" name="Freeform 74"/>
          <p:cNvSpPr>
            <a:spLocks/>
          </p:cNvSpPr>
          <p:nvPr/>
        </p:nvSpPr>
        <p:spPr bwMode="auto">
          <a:xfrm>
            <a:off x="5075238" y="4176713"/>
            <a:ext cx="12700" cy="106362"/>
          </a:xfrm>
          <a:custGeom>
            <a:avLst/>
            <a:gdLst>
              <a:gd name="T0" fmla="*/ 2147483647 w 23"/>
              <a:gd name="T1" fmla="*/ 2147483647 h 199"/>
              <a:gd name="T2" fmla="*/ 2147483647 w 23"/>
              <a:gd name="T3" fmla="*/ 2147483647 h 199"/>
              <a:gd name="T4" fmla="*/ 2147483647 w 23"/>
              <a:gd name="T5" fmla="*/ 2147483647 h 199"/>
              <a:gd name="T6" fmla="*/ 2147483647 w 23"/>
              <a:gd name="T7" fmla="*/ 0 h 199"/>
              <a:gd name="T8" fmla="*/ 2147483647 w 23"/>
              <a:gd name="T9" fmla="*/ 0 h 199"/>
              <a:gd name="T10" fmla="*/ 2147483647 w 23"/>
              <a:gd name="T11" fmla="*/ 2147483647 h 199"/>
              <a:gd name="T12" fmla="*/ 2147483647 w 23"/>
              <a:gd name="T13" fmla="*/ 2147483647 h 199"/>
              <a:gd name="T14" fmla="*/ 2147483647 w 23"/>
              <a:gd name="T15" fmla="*/ 2147483647 h 199"/>
              <a:gd name="T16" fmla="*/ 2147483647 w 23"/>
              <a:gd name="T17" fmla="*/ 2147483647 h 199"/>
              <a:gd name="T18" fmla="*/ 2147483647 w 23"/>
              <a:gd name="T19" fmla="*/ 2147483647 h 199"/>
              <a:gd name="T20" fmla="*/ 2147483647 w 23"/>
              <a:gd name="T21" fmla="*/ 2147483647 h 199"/>
              <a:gd name="T22" fmla="*/ 2147483647 w 23"/>
              <a:gd name="T23" fmla="*/ 2147483647 h 199"/>
              <a:gd name="T24" fmla="*/ 2147483647 w 23"/>
              <a:gd name="T25" fmla="*/ 2147483647 h 199"/>
              <a:gd name="T26" fmla="*/ 2147483647 w 23"/>
              <a:gd name="T27" fmla="*/ 2147483647 h 199"/>
              <a:gd name="T28" fmla="*/ 2147483647 w 23"/>
              <a:gd name="T29" fmla="*/ 2147483647 h 199"/>
              <a:gd name="T30" fmla="*/ 2147483647 w 23"/>
              <a:gd name="T31" fmla="*/ 2147483647 h 199"/>
              <a:gd name="T32" fmla="*/ 2147483647 w 23"/>
              <a:gd name="T33" fmla="*/ 2147483647 h 199"/>
              <a:gd name="T34" fmla="*/ 2147483647 w 23"/>
              <a:gd name="T35" fmla="*/ 2147483647 h 199"/>
              <a:gd name="T36" fmla="*/ 2147483647 w 23"/>
              <a:gd name="T37" fmla="*/ 2147483647 h 199"/>
              <a:gd name="T38" fmla="*/ 2147483647 w 23"/>
              <a:gd name="T39" fmla="*/ 2147483647 h 199"/>
              <a:gd name="T40" fmla="*/ 2147483647 w 23"/>
              <a:gd name="T41" fmla="*/ 2147483647 h 199"/>
              <a:gd name="T42" fmla="*/ 2147483647 w 23"/>
              <a:gd name="T43" fmla="*/ 2147483647 h 199"/>
              <a:gd name="T44" fmla="*/ 2147483647 w 23"/>
              <a:gd name="T45" fmla="*/ 2147483647 h 199"/>
              <a:gd name="T46" fmla="*/ 2147483647 w 23"/>
              <a:gd name="T47" fmla="*/ 2147483647 h 199"/>
              <a:gd name="T48" fmla="*/ 2147483647 w 23"/>
              <a:gd name="T49" fmla="*/ 2147483647 h 199"/>
              <a:gd name="T50" fmla="*/ 2147483647 w 23"/>
              <a:gd name="T51" fmla="*/ 2147483647 h 199"/>
              <a:gd name="T52" fmla="*/ 2147483647 w 23"/>
              <a:gd name="T53" fmla="*/ 2147483647 h 199"/>
              <a:gd name="T54" fmla="*/ 2147483647 w 23"/>
              <a:gd name="T55" fmla="*/ 2147483647 h 199"/>
              <a:gd name="T56" fmla="*/ 2147483647 w 23"/>
              <a:gd name="T57" fmla="*/ 2147483647 h 199"/>
              <a:gd name="T58" fmla="*/ 2147483647 w 23"/>
              <a:gd name="T59" fmla="*/ 2147483647 h 199"/>
              <a:gd name="T60" fmla="*/ 0 w 23"/>
              <a:gd name="T61" fmla="*/ 2147483647 h 199"/>
              <a:gd name="T62" fmla="*/ 2147483647 w 23"/>
              <a:gd name="T63" fmla="*/ 2147483647 h 1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 h="199">
                <a:moveTo>
                  <a:pt x="3" y="2"/>
                </a:moveTo>
                <a:lnTo>
                  <a:pt x="3" y="2"/>
                </a:lnTo>
                <a:lnTo>
                  <a:pt x="3" y="1"/>
                </a:lnTo>
                <a:lnTo>
                  <a:pt x="4" y="0"/>
                </a:lnTo>
                <a:lnTo>
                  <a:pt x="7" y="0"/>
                </a:lnTo>
                <a:lnTo>
                  <a:pt x="11" y="2"/>
                </a:lnTo>
                <a:lnTo>
                  <a:pt x="14" y="6"/>
                </a:lnTo>
                <a:lnTo>
                  <a:pt x="15" y="12"/>
                </a:lnTo>
                <a:lnTo>
                  <a:pt x="21" y="30"/>
                </a:lnTo>
                <a:lnTo>
                  <a:pt x="23" y="51"/>
                </a:lnTo>
                <a:lnTo>
                  <a:pt x="23" y="62"/>
                </a:lnTo>
                <a:lnTo>
                  <a:pt x="22" y="73"/>
                </a:lnTo>
                <a:lnTo>
                  <a:pt x="18" y="77"/>
                </a:lnTo>
                <a:lnTo>
                  <a:pt x="14" y="81"/>
                </a:lnTo>
                <a:lnTo>
                  <a:pt x="12" y="86"/>
                </a:lnTo>
                <a:lnTo>
                  <a:pt x="15" y="128"/>
                </a:lnTo>
                <a:lnTo>
                  <a:pt x="19" y="191"/>
                </a:lnTo>
                <a:lnTo>
                  <a:pt x="19" y="192"/>
                </a:lnTo>
                <a:lnTo>
                  <a:pt x="18" y="195"/>
                </a:lnTo>
                <a:lnTo>
                  <a:pt x="17" y="197"/>
                </a:lnTo>
                <a:lnTo>
                  <a:pt x="11" y="199"/>
                </a:lnTo>
                <a:lnTo>
                  <a:pt x="7" y="199"/>
                </a:lnTo>
                <a:lnTo>
                  <a:pt x="4" y="199"/>
                </a:lnTo>
                <a:lnTo>
                  <a:pt x="2" y="195"/>
                </a:lnTo>
                <a:lnTo>
                  <a:pt x="2" y="192"/>
                </a:lnTo>
                <a:lnTo>
                  <a:pt x="0" y="191"/>
                </a:lnTo>
                <a:lnTo>
                  <a:pt x="3"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1" name="Freeform 75"/>
          <p:cNvSpPr>
            <a:spLocks noEditPoints="1"/>
          </p:cNvSpPr>
          <p:nvPr/>
        </p:nvSpPr>
        <p:spPr bwMode="auto">
          <a:xfrm>
            <a:off x="4054475" y="3027363"/>
            <a:ext cx="147638" cy="93662"/>
          </a:xfrm>
          <a:custGeom>
            <a:avLst/>
            <a:gdLst>
              <a:gd name="T0" fmla="*/ 2147483647 w 272"/>
              <a:gd name="T1" fmla="*/ 2147483647 h 174"/>
              <a:gd name="T2" fmla="*/ 2147483647 w 272"/>
              <a:gd name="T3" fmla="*/ 2147483647 h 174"/>
              <a:gd name="T4" fmla="*/ 2147483647 w 272"/>
              <a:gd name="T5" fmla="*/ 2147483647 h 174"/>
              <a:gd name="T6" fmla="*/ 2147483647 w 272"/>
              <a:gd name="T7" fmla="*/ 2147483647 h 174"/>
              <a:gd name="T8" fmla="*/ 2147483647 w 272"/>
              <a:gd name="T9" fmla="*/ 2147483647 h 174"/>
              <a:gd name="T10" fmla="*/ 2147483647 w 272"/>
              <a:gd name="T11" fmla="*/ 2147483647 h 174"/>
              <a:gd name="T12" fmla="*/ 2147483647 w 272"/>
              <a:gd name="T13" fmla="*/ 2147483647 h 174"/>
              <a:gd name="T14" fmla="*/ 2147483647 w 272"/>
              <a:gd name="T15" fmla="*/ 2147483647 h 174"/>
              <a:gd name="T16" fmla="*/ 2147483647 w 272"/>
              <a:gd name="T17" fmla="*/ 0 h 174"/>
              <a:gd name="T18" fmla="*/ 2147483647 w 272"/>
              <a:gd name="T19" fmla="*/ 0 h 174"/>
              <a:gd name="T20" fmla="*/ 2147483647 w 272"/>
              <a:gd name="T21" fmla="*/ 2147483647 h 174"/>
              <a:gd name="T22" fmla="*/ 2147483647 w 272"/>
              <a:gd name="T23" fmla="*/ 2147483647 h 174"/>
              <a:gd name="T24" fmla="*/ 2147483647 w 272"/>
              <a:gd name="T25" fmla="*/ 2147483647 h 174"/>
              <a:gd name="T26" fmla="*/ 2147483647 w 272"/>
              <a:gd name="T27" fmla="*/ 2147483647 h 174"/>
              <a:gd name="T28" fmla="*/ 2147483647 w 272"/>
              <a:gd name="T29" fmla="*/ 2147483647 h 174"/>
              <a:gd name="T30" fmla="*/ 2147483647 w 272"/>
              <a:gd name="T31" fmla="*/ 2147483647 h 174"/>
              <a:gd name="T32" fmla="*/ 2147483647 w 272"/>
              <a:gd name="T33" fmla="*/ 2147483647 h 174"/>
              <a:gd name="T34" fmla="*/ 2147483647 w 272"/>
              <a:gd name="T35" fmla="*/ 2147483647 h 174"/>
              <a:gd name="T36" fmla="*/ 2147483647 w 272"/>
              <a:gd name="T37" fmla="*/ 2147483647 h 174"/>
              <a:gd name="T38" fmla="*/ 2147483647 w 272"/>
              <a:gd name="T39" fmla="*/ 2147483647 h 174"/>
              <a:gd name="T40" fmla="*/ 2147483647 w 272"/>
              <a:gd name="T41" fmla="*/ 2147483647 h 174"/>
              <a:gd name="T42" fmla="*/ 2147483647 w 272"/>
              <a:gd name="T43" fmla="*/ 2147483647 h 174"/>
              <a:gd name="T44" fmla="*/ 2147483647 w 272"/>
              <a:gd name="T45" fmla="*/ 2147483647 h 174"/>
              <a:gd name="T46" fmla="*/ 2147483647 w 272"/>
              <a:gd name="T47" fmla="*/ 2147483647 h 174"/>
              <a:gd name="T48" fmla="*/ 2147483647 w 272"/>
              <a:gd name="T49" fmla="*/ 2147483647 h 174"/>
              <a:gd name="T50" fmla="*/ 2147483647 w 272"/>
              <a:gd name="T51" fmla="*/ 2147483647 h 174"/>
              <a:gd name="T52" fmla="*/ 2147483647 w 272"/>
              <a:gd name="T53" fmla="*/ 2147483647 h 174"/>
              <a:gd name="T54" fmla="*/ 2147483647 w 272"/>
              <a:gd name="T55" fmla="*/ 2147483647 h 174"/>
              <a:gd name="T56" fmla="*/ 2147483647 w 272"/>
              <a:gd name="T57" fmla="*/ 2147483647 h 174"/>
              <a:gd name="T58" fmla="*/ 2147483647 w 272"/>
              <a:gd name="T59" fmla="*/ 2147483647 h 174"/>
              <a:gd name="T60" fmla="*/ 2147483647 w 272"/>
              <a:gd name="T61" fmla="*/ 2147483647 h 174"/>
              <a:gd name="T62" fmla="*/ 2147483647 w 272"/>
              <a:gd name="T63" fmla="*/ 2147483647 h 174"/>
              <a:gd name="T64" fmla="*/ 2147483647 w 272"/>
              <a:gd name="T65" fmla="*/ 2147483647 h 174"/>
              <a:gd name="T66" fmla="*/ 2147483647 w 272"/>
              <a:gd name="T67" fmla="*/ 2147483647 h 174"/>
              <a:gd name="T68" fmla="*/ 2147483647 w 272"/>
              <a:gd name="T69" fmla="*/ 2147483647 h 174"/>
              <a:gd name="T70" fmla="*/ 2147483647 w 272"/>
              <a:gd name="T71" fmla="*/ 2147483647 h 174"/>
              <a:gd name="T72" fmla="*/ 2147483647 w 272"/>
              <a:gd name="T73" fmla="*/ 2147483647 h 174"/>
              <a:gd name="T74" fmla="*/ 2147483647 w 272"/>
              <a:gd name="T75" fmla="*/ 2147483647 h 174"/>
              <a:gd name="T76" fmla="*/ 2147483647 w 272"/>
              <a:gd name="T77" fmla="*/ 2147483647 h 174"/>
              <a:gd name="T78" fmla="*/ 2147483647 w 272"/>
              <a:gd name="T79" fmla="*/ 2147483647 h 174"/>
              <a:gd name="T80" fmla="*/ 2147483647 w 272"/>
              <a:gd name="T81" fmla="*/ 2147483647 h 174"/>
              <a:gd name="T82" fmla="*/ 2147483647 w 272"/>
              <a:gd name="T83" fmla="*/ 2147483647 h 174"/>
              <a:gd name="T84" fmla="*/ 2147483647 w 272"/>
              <a:gd name="T85" fmla="*/ 2147483647 h 174"/>
              <a:gd name="T86" fmla="*/ 2147483647 w 272"/>
              <a:gd name="T87" fmla="*/ 2147483647 h 174"/>
              <a:gd name="T88" fmla="*/ 2147483647 w 272"/>
              <a:gd name="T89" fmla="*/ 2147483647 h 174"/>
              <a:gd name="T90" fmla="*/ 2147483647 w 272"/>
              <a:gd name="T91" fmla="*/ 2147483647 h 174"/>
              <a:gd name="T92" fmla="*/ 2147483647 w 272"/>
              <a:gd name="T93" fmla="*/ 2147483647 h 174"/>
              <a:gd name="T94" fmla="*/ 2147483647 w 272"/>
              <a:gd name="T95" fmla="*/ 2147483647 h 174"/>
              <a:gd name="T96" fmla="*/ 2147483647 w 272"/>
              <a:gd name="T97" fmla="*/ 2147483647 h 174"/>
              <a:gd name="T98" fmla="*/ 2147483647 w 272"/>
              <a:gd name="T99" fmla="*/ 2147483647 h 174"/>
              <a:gd name="T100" fmla="*/ 2147483647 w 272"/>
              <a:gd name="T101" fmla="*/ 2147483647 h 174"/>
              <a:gd name="T102" fmla="*/ 2147483647 w 272"/>
              <a:gd name="T103" fmla="*/ 2147483647 h 174"/>
              <a:gd name="T104" fmla="*/ 2147483647 w 272"/>
              <a:gd name="T105" fmla="*/ 2147483647 h 174"/>
              <a:gd name="T106" fmla="*/ 2147483647 w 272"/>
              <a:gd name="T107" fmla="*/ 2147483647 h 174"/>
              <a:gd name="T108" fmla="*/ 2147483647 w 272"/>
              <a:gd name="T109" fmla="*/ 2147483647 h 174"/>
              <a:gd name="T110" fmla="*/ 2147483647 w 272"/>
              <a:gd name="T111" fmla="*/ 2147483647 h 174"/>
              <a:gd name="T112" fmla="*/ 2147483647 w 272"/>
              <a:gd name="T113" fmla="*/ 2147483647 h 174"/>
              <a:gd name="T114" fmla="*/ 2147483647 w 272"/>
              <a:gd name="T115" fmla="*/ 2147483647 h 1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2" h="174">
                <a:moveTo>
                  <a:pt x="263" y="112"/>
                </a:moveTo>
                <a:lnTo>
                  <a:pt x="263" y="112"/>
                </a:lnTo>
                <a:lnTo>
                  <a:pt x="267" y="111"/>
                </a:lnTo>
                <a:lnTo>
                  <a:pt x="270" y="108"/>
                </a:lnTo>
                <a:lnTo>
                  <a:pt x="272" y="105"/>
                </a:lnTo>
                <a:lnTo>
                  <a:pt x="270" y="103"/>
                </a:lnTo>
                <a:lnTo>
                  <a:pt x="267" y="99"/>
                </a:lnTo>
                <a:lnTo>
                  <a:pt x="263" y="95"/>
                </a:lnTo>
                <a:lnTo>
                  <a:pt x="254" y="89"/>
                </a:lnTo>
                <a:lnTo>
                  <a:pt x="244" y="86"/>
                </a:lnTo>
                <a:lnTo>
                  <a:pt x="235" y="86"/>
                </a:lnTo>
                <a:lnTo>
                  <a:pt x="225" y="88"/>
                </a:lnTo>
                <a:lnTo>
                  <a:pt x="225" y="85"/>
                </a:lnTo>
                <a:lnTo>
                  <a:pt x="225" y="80"/>
                </a:lnTo>
                <a:lnTo>
                  <a:pt x="222" y="75"/>
                </a:lnTo>
                <a:lnTo>
                  <a:pt x="218" y="74"/>
                </a:lnTo>
                <a:lnTo>
                  <a:pt x="214" y="73"/>
                </a:lnTo>
                <a:lnTo>
                  <a:pt x="207" y="73"/>
                </a:lnTo>
                <a:lnTo>
                  <a:pt x="190" y="32"/>
                </a:lnTo>
                <a:lnTo>
                  <a:pt x="195" y="33"/>
                </a:lnTo>
                <a:lnTo>
                  <a:pt x="196" y="33"/>
                </a:lnTo>
                <a:lnTo>
                  <a:pt x="198" y="32"/>
                </a:lnTo>
                <a:lnTo>
                  <a:pt x="199" y="30"/>
                </a:lnTo>
                <a:lnTo>
                  <a:pt x="199" y="3"/>
                </a:lnTo>
                <a:lnTo>
                  <a:pt x="198" y="0"/>
                </a:lnTo>
                <a:lnTo>
                  <a:pt x="196" y="0"/>
                </a:lnTo>
                <a:lnTo>
                  <a:pt x="195" y="0"/>
                </a:lnTo>
                <a:lnTo>
                  <a:pt x="190" y="2"/>
                </a:lnTo>
                <a:lnTo>
                  <a:pt x="184" y="4"/>
                </a:lnTo>
                <a:lnTo>
                  <a:pt x="180" y="10"/>
                </a:lnTo>
                <a:lnTo>
                  <a:pt x="179" y="17"/>
                </a:lnTo>
                <a:lnTo>
                  <a:pt x="176" y="13"/>
                </a:lnTo>
                <a:lnTo>
                  <a:pt x="172" y="11"/>
                </a:lnTo>
                <a:lnTo>
                  <a:pt x="168" y="13"/>
                </a:lnTo>
                <a:lnTo>
                  <a:pt x="165" y="14"/>
                </a:lnTo>
                <a:lnTo>
                  <a:pt x="164" y="17"/>
                </a:lnTo>
                <a:lnTo>
                  <a:pt x="162" y="21"/>
                </a:lnTo>
                <a:lnTo>
                  <a:pt x="162" y="22"/>
                </a:lnTo>
                <a:lnTo>
                  <a:pt x="151" y="28"/>
                </a:lnTo>
                <a:lnTo>
                  <a:pt x="150" y="30"/>
                </a:lnTo>
                <a:lnTo>
                  <a:pt x="150" y="34"/>
                </a:lnTo>
                <a:lnTo>
                  <a:pt x="153" y="37"/>
                </a:lnTo>
                <a:lnTo>
                  <a:pt x="157" y="36"/>
                </a:lnTo>
                <a:lnTo>
                  <a:pt x="166" y="30"/>
                </a:lnTo>
                <a:lnTo>
                  <a:pt x="168" y="34"/>
                </a:lnTo>
                <a:lnTo>
                  <a:pt x="183" y="67"/>
                </a:lnTo>
                <a:lnTo>
                  <a:pt x="180" y="70"/>
                </a:lnTo>
                <a:lnTo>
                  <a:pt x="177" y="73"/>
                </a:lnTo>
                <a:lnTo>
                  <a:pt x="169" y="103"/>
                </a:lnTo>
                <a:lnTo>
                  <a:pt x="169" y="105"/>
                </a:lnTo>
                <a:lnTo>
                  <a:pt x="169" y="108"/>
                </a:lnTo>
                <a:lnTo>
                  <a:pt x="172" y="111"/>
                </a:lnTo>
                <a:lnTo>
                  <a:pt x="175" y="114"/>
                </a:lnTo>
                <a:lnTo>
                  <a:pt x="168" y="123"/>
                </a:lnTo>
                <a:lnTo>
                  <a:pt x="165" y="122"/>
                </a:lnTo>
                <a:lnTo>
                  <a:pt x="162" y="122"/>
                </a:lnTo>
                <a:lnTo>
                  <a:pt x="135" y="122"/>
                </a:lnTo>
                <a:lnTo>
                  <a:pt x="131" y="122"/>
                </a:lnTo>
                <a:lnTo>
                  <a:pt x="128" y="123"/>
                </a:lnTo>
                <a:lnTo>
                  <a:pt x="127" y="126"/>
                </a:lnTo>
                <a:lnTo>
                  <a:pt x="125" y="129"/>
                </a:lnTo>
                <a:lnTo>
                  <a:pt x="115" y="129"/>
                </a:lnTo>
                <a:lnTo>
                  <a:pt x="117" y="123"/>
                </a:lnTo>
                <a:lnTo>
                  <a:pt x="117" y="118"/>
                </a:lnTo>
                <a:lnTo>
                  <a:pt x="117" y="99"/>
                </a:lnTo>
                <a:lnTo>
                  <a:pt x="117" y="93"/>
                </a:lnTo>
                <a:lnTo>
                  <a:pt x="116" y="89"/>
                </a:lnTo>
                <a:lnTo>
                  <a:pt x="110" y="82"/>
                </a:lnTo>
                <a:lnTo>
                  <a:pt x="113" y="81"/>
                </a:lnTo>
                <a:lnTo>
                  <a:pt x="116" y="77"/>
                </a:lnTo>
                <a:lnTo>
                  <a:pt x="117" y="74"/>
                </a:lnTo>
                <a:lnTo>
                  <a:pt x="117" y="71"/>
                </a:lnTo>
                <a:lnTo>
                  <a:pt x="116" y="65"/>
                </a:lnTo>
                <a:lnTo>
                  <a:pt x="113" y="60"/>
                </a:lnTo>
                <a:lnTo>
                  <a:pt x="108" y="58"/>
                </a:lnTo>
                <a:lnTo>
                  <a:pt x="101" y="56"/>
                </a:lnTo>
                <a:lnTo>
                  <a:pt x="39" y="56"/>
                </a:lnTo>
                <a:lnTo>
                  <a:pt x="33" y="58"/>
                </a:lnTo>
                <a:lnTo>
                  <a:pt x="27" y="60"/>
                </a:lnTo>
                <a:lnTo>
                  <a:pt x="23" y="65"/>
                </a:lnTo>
                <a:lnTo>
                  <a:pt x="22" y="71"/>
                </a:lnTo>
                <a:lnTo>
                  <a:pt x="23" y="75"/>
                </a:lnTo>
                <a:lnTo>
                  <a:pt x="26" y="81"/>
                </a:lnTo>
                <a:lnTo>
                  <a:pt x="19" y="85"/>
                </a:lnTo>
                <a:lnTo>
                  <a:pt x="14" y="92"/>
                </a:lnTo>
                <a:lnTo>
                  <a:pt x="8" y="97"/>
                </a:lnTo>
                <a:lnTo>
                  <a:pt x="4" y="104"/>
                </a:lnTo>
                <a:lnTo>
                  <a:pt x="3" y="111"/>
                </a:lnTo>
                <a:lnTo>
                  <a:pt x="0" y="116"/>
                </a:lnTo>
                <a:lnTo>
                  <a:pt x="0" y="123"/>
                </a:lnTo>
                <a:lnTo>
                  <a:pt x="1" y="129"/>
                </a:lnTo>
                <a:lnTo>
                  <a:pt x="5" y="133"/>
                </a:lnTo>
                <a:lnTo>
                  <a:pt x="8" y="137"/>
                </a:lnTo>
                <a:lnTo>
                  <a:pt x="12" y="138"/>
                </a:lnTo>
                <a:lnTo>
                  <a:pt x="18" y="140"/>
                </a:lnTo>
                <a:lnTo>
                  <a:pt x="19" y="146"/>
                </a:lnTo>
                <a:lnTo>
                  <a:pt x="20" y="153"/>
                </a:lnTo>
                <a:lnTo>
                  <a:pt x="23" y="159"/>
                </a:lnTo>
                <a:lnTo>
                  <a:pt x="29" y="164"/>
                </a:lnTo>
                <a:lnTo>
                  <a:pt x="33" y="168"/>
                </a:lnTo>
                <a:lnTo>
                  <a:pt x="39" y="171"/>
                </a:lnTo>
                <a:lnTo>
                  <a:pt x="45" y="174"/>
                </a:lnTo>
                <a:lnTo>
                  <a:pt x="52" y="174"/>
                </a:lnTo>
                <a:lnTo>
                  <a:pt x="59" y="174"/>
                </a:lnTo>
                <a:lnTo>
                  <a:pt x="65" y="171"/>
                </a:lnTo>
                <a:lnTo>
                  <a:pt x="71" y="168"/>
                </a:lnTo>
                <a:lnTo>
                  <a:pt x="76" y="164"/>
                </a:lnTo>
                <a:lnTo>
                  <a:pt x="80" y="159"/>
                </a:lnTo>
                <a:lnTo>
                  <a:pt x="83" y="153"/>
                </a:lnTo>
                <a:lnTo>
                  <a:pt x="86" y="148"/>
                </a:lnTo>
                <a:lnTo>
                  <a:pt x="87" y="141"/>
                </a:lnTo>
                <a:lnTo>
                  <a:pt x="91" y="141"/>
                </a:lnTo>
                <a:lnTo>
                  <a:pt x="93" y="141"/>
                </a:lnTo>
                <a:lnTo>
                  <a:pt x="94" y="144"/>
                </a:lnTo>
                <a:lnTo>
                  <a:pt x="95" y="146"/>
                </a:lnTo>
                <a:lnTo>
                  <a:pt x="98" y="148"/>
                </a:lnTo>
                <a:lnTo>
                  <a:pt x="102" y="149"/>
                </a:lnTo>
                <a:lnTo>
                  <a:pt x="170" y="149"/>
                </a:lnTo>
                <a:lnTo>
                  <a:pt x="173" y="148"/>
                </a:lnTo>
                <a:lnTo>
                  <a:pt x="176" y="146"/>
                </a:lnTo>
                <a:lnTo>
                  <a:pt x="179" y="142"/>
                </a:lnTo>
                <a:lnTo>
                  <a:pt x="205" y="97"/>
                </a:lnTo>
                <a:lnTo>
                  <a:pt x="209" y="97"/>
                </a:lnTo>
                <a:lnTo>
                  <a:pt x="205" y="103"/>
                </a:lnTo>
                <a:lnTo>
                  <a:pt x="202" y="108"/>
                </a:lnTo>
                <a:lnTo>
                  <a:pt x="196" y="122"/>
                </a:lnTo>
                <a:lnTo>
                  <a:pt x="192" y="137"/>
                </a:lnTo>
                <a:lnTo>
                  <a:pt x="196" y="137"/>
                </a:lnTo>
                <a:lnTo>
                  <a:pt x="202" y="135"/>
                </a:lnTo>
                <a:lnTo>
                  <a:pt x="203" y="142"/>
                </a:lnTo>
                <a:lnTo>
                  <a:pt x="205" y="149"/>
                </a:lnTo>
                <a:lnTo>
                  <a:pt x="209" y="155"/>
                </a:lnTo>
                <a:lnTo>
                  <a:pt x="213" y="160"/>
                </a:lnTo>
                <a:lnTo>
                  <a:pt x="218" y="164"/>
                </a:lnTo>
                <a:lnTo>
                  <a:pt x="224" y="167"/>
                </a:lnTo>
                <a:lnTo>
                  <a:pt x="231" y="170"/>
                </a:lnTo>
                <a:lnTo>
                  <a:pt x="237" y="170"/>
                </a:lnTo>
                <a:lnTo>
                  <a:pt x="244" y="170"/>
                </a:lnTo>
                <a:lnTo>
                  <a:pt x="251" y="167"/>
                </a:lnTo>
                <a:lnTo>
                  <a:pt x="256" y="164"/>
                </a:lnTo>
                <a:lnTo>
                  <a:pt x="262" y="160"/>
                </a:lnTo>
                <a:lnTo>
                  <a:pt x="266" y="155"/>
                </a:lnTo>
                <a:lnTo>
                  <a:pt x="269" y="149"/>
                </a:lnTo>
                <a:lnTo>
                  <a:pt x="272" y="142"/>
                </a:lnTo>
                <a:lnTo>
                  <a:pt x="272" y="135"/>
                </a:lnTo>
                <a:lnTo>
                  <a:pt x="272" y="129"/>
                </a:lnTo>
                <a:lnTo>
                  <a:pt x="269" y="123"/>
                </a:lnTo>
                <a:lnTo>
                  <a:pt x="266" y="118"/>
                </a:lnTo>
                <a:lnTo>
                  <a:pt x="263" y="112"/>
                </a:lnTo>
                <a:close/>
                <a:moveTo>
                  <a:pt x="52" y="150"/>
                </a:moveTo>
                <a:lnTo>
                  <a:pt x="52" y="150"/>
                </a:lnTo>
                <a:lnTo>
                  <a:pt x="48" y="150"/>
                </a:lnTo>
                <a:lnTo>
                  <a:pt x="45" y="148"/>
                </a:lnTo>
                <a:lnTo>
                  <a:pt x="42" y="145"/>
                </a:lnTo>
                <a:lnTo>
                  <a:pt x="41" y="141"/>
                </a:lnTo>
                <a:lnTo>
                  <a:pt x="64" y="141"/>
                </a:lnTo>
                <a:lnTo>
                  <a:pt x="63" y="145"/>
                </a:lnTo>
                <a:lnTo>
                  <a:pt x="60" y="148"/>
                </a:lnTo>
                <a:lnTo>
                  <a:pt x="56" y="150"/>
                </a:lnTo>
                <a:lnTo>
                  <a:pt x="52" y="150"/>
                </a:lnTo>
                <a:close/>
                <a:moveTo>
                  <a:pt x="237" y="146"/>
                </a:moveTo>
                <a:lnTo>
                  <a:pt x="237" y="146"/>
                </a:lnTo>
                <a:lnTo>
                  <a:pt x="232" y="145"/>
                </a:lnTo>
                <a:lnTo>
                  <a:pt x="229" y="144"/>
                </a:lnTo>
                <a:lnTo>
                  <a:pt x="226" y="140"/>
                </a:lnTo>
                <a:lnTo>
                  <a:pt x="225" y="135"/>
                </a:lnTo>
                <a:lnTo>
                  <a:pt x="226" y="131"/>
                </a:lnTo>
                <a:lnTo>
                  <a:pt x="229" y="127"/>
                </a:lnTo>
                <a:lnTo>
                  <a:pt x="232" y="125"/>
                </a:lnTo>
                <a:lnTo>
                  <a:pt x="237" y="123"/>
                </a:lnTo>
                <a:lnTo>
                  <a:pt x="241" y="125"/>
                </a:lnTo>
                <a:lnTo>
                  <a:pt x="246" y="127"/>
                </a:lnTo>
                <a:lnTo>
                  <a:pt x="247" y="131"/>
                </a:lnTo>
                <a:lnTo>
                  <a:pt x="248" y="135"/>
                </a:lnTo>
                <a:lnTo>
                  <a:pt x="247" y="140"/>
                </a:lnTo>
                <a:lnTo>
                  <a:pt x="246" y="144"/>
                </a:lnTo>
                <a:lnTo>
                  <a:pt x="241" y="145"/>
                </a:lnTo>
                <a:lnTo>
                  <a:pt x="237" y="1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2" name="Freeform 76"/>
          <p:cNvSpPr>
            <a:spLocks/>
          </p:cNvSpPr>
          <p:nvPr/>
        </p:nvSpPr>
        <p:spPr bwMode="auto">
          <a:xfrm>
            <a:off x="4672013" y="2978150"/>
            <a:ext cx="57150" cy="104775"/>
          </a:xfrm>
          <a:custGeom>
            <a:avLst/>
            <a:gdLst>
              <a:gd name="T0" fmla="*/ 2147483647 w 104"/>
              <a:gd name="T1" fmla="*/ 2147483647 h 194"/>
              <a:gd name="T2" fmla="*/ 2147483647 w 104"/>
              <a:gd name="T3" fmla="*/ 2147483647 h 194"/>
              <a:gd name="T4" fmla="*/ 2147483647 w 104"/>
              <a:gd name="T5" fmla="*/ 2147483647 h 194"/>
              <a:gd name="T6" fmla="*/ 2147483647 w 104"/>
              <a:gd name="T7" fmla="*/ 2147483647 h 194"/>
              <a:gd name="T8" fmla="*/ 2147483647 w 104"/>
              <a:gd name="T9" fmla="*/ 2147483647 h 194"/>
              <a:gd name="T10" fmla="*/ 2147483647 w 104"/>
              <a:gd name="T11" fmla="*/ 2147483647 h 194"/>
              <a:gd name="T12" fmla="*/ 2147483647 w 104"/>
              <a:gd name="T13" fmla="*/ 2147483647 h 194"/>
              <a:gd name="T14" fmla="*/ 2147483647 w 104"/>
              <a:gd name="T15" fmla="*/ 2147483647 h 194"/>
              <a:gd name="T16" fmla="*/ 2147483647 w 104"/>
              <a:gd name="T17" fmla="*/ 2147483647 h 194"/>
              <a:gd name="T18" fmla="*/ 2147483647 w 104"/>
              <a:gd name="T19" fmla="*/ 2147483647 h 194"/>
              <a:gd name="T20" fmla="*/ 2147483647 w 104"/>
              <a:gd name="T21" fmla="*/ 2147483647 h 194"/>
              <a:gd name="T22" fmla="*/ 2147483647 w 104"/>
              <a:gd name="T23" fmla="*/ 2147483647 h 194"/>
              <a:gd name="T24" fmla="*/ 2147483647 w 104"/>
              <a:gd name="T25" fmla="*/ 0 h 194"/>
              <a:gd name="T26" fmla="*/ 2147483647 w 104"/>
              <a:gd name="T27" fmla="*/ 0 h 194"/>
              <a:gd name="T28" fmla="*/ 2147483647 w 104"/>
              <a:gd name="T29" fmla="*/ 0 h 194"/>
              <a:gd name="T30" fmla="*/ 2147483647 w 104"/>
              <a:gd name="T31" fmla="*/ 0 h 194"/>
              <a:gd name="T32" fmla="*/ 2147483647 w 104"/>
              <a:gd name="T33" fmla="*/ 2147483647 h 194"/>
              <a:gd name="T34" fmla="*/ 2147483647 w 104"/>
              <a:gd name="T35" fmla="*/ 2147483647 h 194"/>
              <a:gd name="T36" fmla="*/ 2147483647 w 104"/>
              <a:gd name="T37" fmla="*/ 2147483647 h 194"/>
              <a:gd name="T38" fmla="*/ 2147483647 w 104"/>
              <a:gd name="T39" fmla="*/ 2147483647 h 194"/>
              <a:gd name="T40" fmla="*/ 2147483647 w 104"/>
              <a:gd name="T41" fmla="*/ 2147483647 h 194"/>
              <a:gd name="T42" fmla="*/ 2147483647 w 104"/>
              <a:gd name="T43" fmla="*/ 2147483647 h 194"/>
              <a:gd name="T44" fmla="*/ 2147483647 w 104"/>
              <a:gd name="T45" fmla="*/ 2147483647 h 194"/>
              <a:gd name="T46" fmla="*/ 2147483647 w 104"/>
              <a:gd name="T47" fmla="*/ 2147483647 h 194"/>
              <a:gd name="T48" fmla="*/ 2147483647 w 104"/>
              <a:gd name="T49" fmla="*/ 2147483647 h 194"/>
              <a:gd name="T50" fmla="*/ 2147483647 w 104"/>
              <a:gd name="T51" fmla="*/ 2147483647 h 194"/>
              <a:gd name="T52" fmla="*/ 0 w 104"/>
              <a:gd name="T53" fmla="*/ 2147483647 h 194"/>
              <a:gd name="T54" fmla="*/ 0 w 104"/>
              <a:gd name="T55" fmla="*/ 2147483647 h 194"/>
              <a:gd name="T56" fmla="*/ 2147483647 w 104"/>
              <a:gd name="T57" fmla="*/ 2147483647 h 194"/>
              <a:gd name="T58" fmla="*/ 2147483647 w 104"/>
              <a:gd name="T59" fmla="*/ 2147483647 h 194"/>
              <a:gd name="T60" fmla="*/ 2147483647 w 104"/>
              <a:gd name="T61" fmla="*/ 2147483647 h 194"/>
              <a:gd name="T62" fmla="*/ 2147483647 w 104"/>
              <a:gd name="T63" fmla="*/ 2147483647 h 1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4" h="194">
                <a:moveTo>
                  <a:pt x="3" y="194"/>
                </a:moveTo>
                <a:lnTo>
                  <a:pt x="99" y="194"/>
                </a:lnTo>
                <a:lnTo>
                  <a:pt x="100" y="192"/>
                </a:lnTo>
                <a:lnTo>
                  <a:pt x="101" y="190"/>
                </a:lnTo>
                <a:lnTo>
                  <a:pt x="100" y="181"/>
                </a:lnTo>
                <a:lnTo>
                  <a:pt x="99" y="166"/>
                </a:lnTo>
                <a:lnTo>
                  <a:pt x="100" y="119"/>
                </a:lnTo>
                <a:lnTo>
                  <a:pt x="104" y="3"/>
                </a:lnTo>
                <a:lnTo>
                  <a:pt x="101" y="0"/>
                </a:lnTo>
                <a:lnTo>
                  <a:pt x="99" y="0"/>
                </a:lnTo>
                <a:lnTo>
                  <a:pt x="85" y="11"/>
                </a:lnTo>
                <a:lnTo>
                  <a:pt x="71" y="25"/>
                </a:lnTo>
                <a:lnTo>
                  <a:pt x="60" y="38"/>
                </a:lnTo>
                <a:lnTo>
                  <a:pt x="49" y="53"/>
                </a:lnTo>
                <a:lnTo>
                  <a:pt x="40" y="70"/>
                </a:lnTo>
                <a:lnTo>
                  <a:pt x="33" y="85"/>
                </a:lnTo>
                <a:lnTo>
                  <a:pt x="26" y="101"/>
                </a:lnTo>
                <a:lnTo>
                  <a:pt x="19" y="116"/>
                </a:lnTo>
                <a:lnTo>
                  <a:pt x="11" y="145"/>
                </a:lnTo>
                <a:lnTo>
                  <a:pt x="4" y="168"/>
                </a:lnTo>
                <a:lnTo>
                  <a:pt x="0" y="191"/>
                </a:lnTo>
                <a:lnTo>
                  <a:pt x="2" y="192"/>
                </a:lnTo>
                <a:lnTo>
                  <a:pt x="3" y="19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3" name="Freeform 77"/>
          <p:cNvSpPr>
            <a:spLocks/>
          </p:cNvSpPr>
          <p:nvPr/>
        </p:nvSpPr>
        <p:spPr bwMode="auto">
          <a:xfrm>
            <a:off x="4730750" y="3005138"/>
            <a:ext cx="33338" cy="77787"/>
          </a:xfrm>
          <a:custGeom>
            <a:avLst/>
            <a:gdLst>
              <a:gd name="T0" fmla="*/ 0 w 60"/>
              <a:gd name="T1" fmla="*/ 2147483647 h 142"/>
              <a:gd name="T2" fmla="*/ 0 w 60"/>
              <a:gd name="T3" fmla="*/ 2147483647 h 142"/>
              <a:gd name="T4" fmla="*/ 2147483647 w 60"/>
              <a:gd name="T5" fmla="*/ 2147483647 h 142"/>
              <a:gd name="T6" fmla="*/ 2147483647 w 60"/>
              <a:gd name="T7" fmla="*/ 2147483647 h 142"/>
              <a:gd name="T8" fmla="*/ 2147483647 w 60"/>
              <a:gd name="T9" fmla="*/ 2147483647 h 142"/>
              <a:gd name="T10" fmla="*/ 2147483647 w 60"/>
              <a:gd name="T11" fmla="*/ 2147483647 h 142"/>
              <a:gd name="T12" fmla="*/ 2147483647 w 60"/>
              <a:gd name="T13" fmla="*/ 2147483647 h 142"/>
              <a:gd name="T14" fmla="*/ 2147483647 w 60"/>
              <a:gd name="T15" fmla="*/ 2147483647 h 142"/>
              <a:gd name="T16" fmla="*/ 2147483647 w 60"/>
              <a:gd name="T17" fmla="*/ 2147483647 h 142"/>
              <a:gd name="T18" fmla="*/ 2147483647 w 60"/>
              <a:gd name="T19" fmla="*/ 2147483647 h 142"/>
              <a:gd name="T20" fmla="*/ 2147483647 w 60"/>
              <a:gd name="T21" fmla="*/ 2147483647 h 142"/>
              <a:gd name="T22" fmla="*/ 2147483647 w 60"/>
              <a:gd name="T23" fmla="*/ 2147483647 h 142"/>
              <a:gd name="T24" fmla="*/ 2147483647 w 60"/>
              <a:gd name="T25" fmla="*/ 2147483647 h 142"/>
              <a:gd name="T26" fmla="*/ 2147483647 w 60"/>
              <a:gd name="T27" fmla="*/ 2147483647 h 142"/>
              <a:gd name="T28" fmla="*/ 2147483647 w 60"/>
              <a:gd name="T29" fmla="*/ 2147483647 h 142"/>
              <a:gd name="T30" fmla="*/ 2147483647 w 60"/>
              <a:gd name="T31" fmla="*/ 2147483647 h 142"/>
              <a:gd name="T32" fmla="*/ 2147483647 w 60"/>
              <a:gd name="T33" fmla="*/ 0 h 142"/>
              <a:gd name="T34" fmla="*/ 2147483647 w 60"/>
              <a:gd name="T35" fmla="*/ 0 h 142"/>
              <a:gd name="T36" fmla="*/ 2147483647 w 60"/>
              <a:gd name="T37" fmla="*/ 0 h 142"/>
              <a:gd name="T38" fmla="*/ 2147483647 w 60"/>
              <a:gd name="T39" fmla="*/ 2147483647 h 142"/>
              <a:gd name="T40" fmla="*/ 0 w 60"/>
              <a:gd name="T41" fmla="*/ 2147483647 h 142"/>
              <a:gd name="T42" fmla="*/ 0 w 60"/>
              <a:gd name="T43" fmla="*/ 2147483647 h 142"/>
              <a:gd name="T44" fmla="*/ 2147483647 w 60"/>
              <a:gd name="T45" fmla="*/ 2147483647 h 142"/>
              <a:gd name="T46" fmla="*/ 2147483647 w 60"/>
              <a:gd name="T47" fmla="*/ 2147483647 h 142"/>
              <a:gd name="T48" fmla="*/ 2147483647 w 60"/>
              <a:gd name="T49" fmla="*/ 2147483647 h 142"/>
              <a:gd name="T50" fmla="*/ 2147483647 w 60"/>
              <a:gd name="T51" fmla="*/ 2147483647 h 142"/>
              <a:gd name="T52" fmla="*/ 2147483647 w 60"/>
              <a:gd name="T53" fmla="*/ 2147483647 h 142"/>
              <a:gd name="T54" fmla="*/ 0 w 60"/>
              <a:gd name="T55" fmla="*/ 2147483647 h 142"/>
              <a:gd name="T56" fmla="*/ 0 w 60"/>
              <a:gd name="T57" fmla="*/ 2147483647 h 1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0" h="142">
                <a:moveTo>
                  <a:pt x="0" y="138"/>
                </a:moveTo>
                <a:lnTo>
                  <a:pt x="0" y="138"/>
                </a:lnTo>
                <a:lnTo>
                  <a:pt x="2" y="140"/>
                </a:lnTo>
                <a:lnTo>
                  <a:pt x="3" y="142"/>
                </a:lnTo>
                <a:lnTo>
                  <a:pt x="59" y="142"/>
                </a:lnTo>
                <a:lnTo>
                  <a:pt x="60" y="140"/>
                </a:lnTo>
                <a:lnTo>
                  <a:pt x="60" y="138"/>
                </a:lnTo>
                <a:lnTo>
                  <a:pt x="57" y="127"/>
                </a:lnTo>
                <a:lnTo>
                  <a:pt x="47" y="97"/>
                </a:lnTo>
                <a:lnTo>
                  <a:pt x="29" y="54"/>
                </a:lnTo>
                <a:lnTo>
                  <a:pt x="6" y="1"/>
                </a:lnTo>
                <a:lnTo>
                  <a:pt x="4" y="0"/>
                </a:lnTo>
                <a:lnTo>
                  <a:pt x="3" y="0"/>
                </a:lnTo>
                <a:lnTo>
                  <a:pt x="2" y="1"/>
                </a:lnTo>
                <a:lnTo>
                  <a:pt x="0" y="3"/>
                </a:lnTo>
                <a:lnTo>
                  <a:pt x="2" y="19"/>
                </a:lnTo>
                <a:lnTo>
                  <a:pt x="4" y="57"/>
                </a:lnTo>
                <a:lnTo>
                  <a:pt x="4" y="80"/>
                </a:lnTo>
                <a:lnTo>
                  <a:pt x="4" y="102"/>
                </a:lnTo>
                <a:lnTo>
                  <a:pt x="3" y="123"/>
                </a:lnTo>
                <a:lnTo>
                  <a:pt x="0" y="1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4" name="Freeform 78"/>
          <p:cNvSpPr>
            <a:spLocks/>
          </p:cNvSpPr>
          <p:nvPr/>
        </p:nvSpPr>
        <p:spPr bwMode="auto">
          <a:xfrm>
            <a:off x="4662488" y="3087688"/>
            <a:ext cx="65087" cy="11112"/>
          </a:xfrm>
          <a:custGeom>
            <a:avLst/>
            <a:gdLst>
              <a:gd name="T0" fmla="*/ 2147483647 w 118"/>
              <a:gd name="T1" fmla="*/ 2147483647 h 20"/>
              <a:gd name="T2" fmla="*/ 2147483647 w 118"/>
              <a:gd name="T3" fmla="*/ 2147483647 h 20"/>
              <a:gd name="T4" fmla="*/ 2147483647 w 118"/>
              <a:gd name="T5" fmla="*/ 2147483647 h 20"/>
              <a:gd name="T6" fmla="*/ 2147483647 w 118"/>
              <a:gd name="T7" fmla="*/ 2147483647 h 20"/>
              <a:gd name="T8" fmla="*/ 2147483647 w 118"/>
              <a:gd name="T9" fmla="*/ 2147483647 h 20"/>
              <a:gd name="T10" fmla="*/ 2147483647 w 118"/>
              <a:gd name="T11" fmla="*/ 2147483647 h 20"/>
              <a:gd name="T12" fmla="*/ 2147483647 w 118"/>
              <a:gd name="T13" fmla="*/ 2147483647 h 20"/>
              <a:gd name="T14" fmla="*/ 2147483647 w 118"/>
              <a:gd name="T15" fmla="*/ 2147483647 h 20"/>
              <a:gd name="T16" fmla="*/ 2147483647 w 118"/>
              <a:gd name="T17" fmla="*/ 2147483647 h 20"/>
              <a:gd name="T18" fmla="*/ 2147483647 w 118"/>
              <a:gd name="T19" fmla="*/ 2147483647 h 20"/>
              <a:gd name="T20" fmla="*/ 2147483647 w 118"/>
              <a:gd name="T21" fmla="*/ 2147483647 h 20"/>
              <a:gd name="T22" fmla="*/ 2147483647 w 118"/>
              <a:gd name="T23" fmla="*/ 2147483647 h 20"/>
              <a:gd name="T24" fmla="*/ 2147483647 w 118"/>
              <a:gd name="T25" fmla="*/ 2147483647 h 20"/>
              <a:gd name="T26" fmla="*/ 2147483647 w 118"/>
              <a:gd name="T27" fmla="*/ 0 h 20"/>
              <a:gd name="T28" fmla="*/ 2147483647 w 118"/>
              <a:gd name="T29" fmla="*/ 0 h 20"/>
              <a:gd name="T30" fmla="*/ 2147483647 w 118"/>
              <a:gd name="T31" fmla="*/ 0 h 20"/>
              <a:gd name="T32" fmla="*/ 0 w 118"/>
              <a:gd name="T33" fmla="*/ 2147483647 h 20"/>
              <a:gd name="T34" fmla="*/ 0 w 118"/>
              <a:gd name="T35" fmla="*/ 2147483647 h 20"/>
              <a:gd name="T36" fmla="*/ 0 w 118"/>
              <a:gd name="T37" fmla="*/ 2147483647 h 20"/>
              <a:gd name="T38" fmla="*/ 0 w 118"/>
              <a:gd name="T39" fmla="*/ 2147483647 h 20"/>
              <a:gd name="T40" fmla="*/ 2147483647 w 118"/>
              <a:gd name="T41" fmla="*/ 2147483647 h 20"/>
              <a:gd name="T42" fmla="*/ 2147483647 w 118"/>
              <a:gd name="T43" fmla="*/ 2147483647 h 20"/>
              <a:gd name="T44" fmla="*/ 2147483647 w 118"/>
              <a:gd name="T45" fmla="*/ 2147483647 h 20"/>
              <a:gd name="T46" fmla="*/ 2147483647 w 118"/>
              <a:gd name="T47" fmla="*/ 2147483647 h 20"/>
              <a:gd name="T48" fmla="*/ 2147483647 w 118"/>
              <a:gd name="T49" fmla="*/ 2147483647 h 20"/>
              <a:gd name="T50" fmla="*/ 2147483647 w 118"/>
              <a:gd name="T51" fmla="*/ 2147483647 h 2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20">
                <a:moveTo>
                  <a:pt x="20" y="20"/>
                </a:moveTo>
                <a:lnTo>
                  <a:pt x="20" y="20"/>
                </a:lnTo>
                <a:lnTo>
                  <a:pt x="23" y="19"/>
                </a:lnTo>
                <a:lnTo>
                  <a:pt x="35" y="19"/>
                </a:lnTo>
                <a:lnTo>
                  <a:pt x="49" y="18"/>
                </a:lnTo>
                <a:lnTo>
                  <a:pt x="80" y="14"/>
                </a:lnTo>
                <a:lnTo>
                  <a:pt x="117" y="5"/>
                </a:lnTo>
                <a:lnTo>
                  <a:pt x="118" y="4"/>
                </a:lnTo>
                <a:lnTo>
                  <a:pt x="118" y="3"/>
                </a:lnTo>
                <a:lnTo>
                  <a:pt x="117" y="1"/>
                </a:lnTo>
                <a:lnTo>
                  <a:pt x="116" y="0"/>
                </a:lnTo>
                <a:lnTo>
                  <a:pt x="2" y="0"/>
                </a:lnTo>
                <a:lnTo>
                  <a:pt x="0" y="1"/>
                </a:lnTo>
                <a:lnTo>
                  <a:pt x="0" y="4"/>
                </a:lnTo>
                <a:lnTo>
                  <a:pt x="2" y="9"/>
                </a:lnTo>
                <a:lnTo>
                  <a:pt x="5" y="12"/>
                </a:lnTo>
                <a:lnTo>
                  <a:pt x="10" y="18"/>
                </a:lnTo>
                <a:lnTo>
                  <a:pt x="16" y="19"/>
                </a:lnTo>
                <a:lnTo>
                  <a:pt x="20"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5" name="Freeform 79"/>
          <p:cNvSpPr>
            <a:spLocks/>
          </p:cNvSpPr>
          <p:nvPr/>
        </p:nvSpPr>
        <p:spPr bwMode="auto">
          <a:xfrm>
            <a:off x="4646613" y="3094038"/>
            <a:ext cx="146050" cy="17462"/>
          </a:xfrm>
          <a:custGeom>
            <a:avLst/>
            <a:gdLst>
              <a:gd name="T0" fmla="*/ 2147483647 w 270"/>
              <a:gd name="T1" fmla="*/ 2147483647 h 33"/>
              <a:gd name="T2" fmla="*/ 2147483647 w 270"/>
              <a:gd name="T3" fmla="*/ 2147483647 h 33"/>
              <a:gd name="T4" fmla="*/ 2147483647 w 270"/>
              <a:gd name="T5" fmla="*/ 2147483647 h 33"/>
              <a:gd name="T6" fmla="*/ 2147483647 w 270"/>
              <a:gd name="T7" fmla="*/ 2147483647 h 33"/>
              <a:gd name="T8" fmla="*/ 2147483647 w 270"/>
              <a:gd name="T9" fmla="*/ 2147483647 h 33"/>
              <a:gd name="T10" fmla="*/ 2147483647 w 270"/>
              <a:gd name="T11" fmla="*/ 2147483647 h 33"/>
              <a:gd name="T12" fmla="*/ 2147483647 w 270"/>
              <a:gd name="T13" fmla="*/ 2147483647 h 33"/>
              <a:gd name="T14" fmla="*/ 2147483647 w 270"/>
              <a:gd name="T15" fmla="*/ 2147483647 h 33"/>
              <a:gd name="T16" fmla="*/ 2147483647 w 270"/>
              <a:gd name="T17" fmla="*/ 0 h 33"/>
              <a:gd name="T18" fmla="*/ 2147483647 w 270"/>
              <a:gd name="T19" fmla="*/ 0 h 33"/>
              <a:gd name="T20" fmla="*/ 2147483647 w 270"/>
              <a:gd name="T21" fmla="*/ 2147483647 h 33"/>
              <a:gd name="T22" fmla="*/ 2147483647 w 270"/>
              <a:gd name="T23" fmla="*/ 2147483647 h 33"/>
              <a:gd name="T24" fmla="*/ 2147483647 w 270"/>
              <a:gd name="T25" fmla="*/ 2147483647 h 33"/>
              <a:gd name="T26" fmla="*/ 2147483647 w 270"/>
              <a:gd name="T27" fmla="*/ 2147483647 h 33"/>
              <a:gd name="T28" fmla="*/ 2147483647 w 270"/>
              <a:gd name="T29" fmla="*/ 2147483647 h 33"/>
              <a:gd name="T30" fmla="*/ 2147483647 w 270"/>
              <a:gd name="T31" fmla="*/ 2147483647 h 33"/>
              <a:gd name="T32" fmla="*/ 2147483647 w 270"/>
              <a:gd name="T33" fmla="*/ 2147483647 h 33"/>
              <a:gd name="T34" fmla="*/ 2147483647 w 270"/>
              <a:gd name="T35" fmla="*/ 2147483647 h 33"/>
              <a:gd name="T36" fmla="*/ 2147483647 w 270"/>
              <a:gd name="T37" fmla="*/ 2147483647 h 33"/>
              <a:gd name="T38" fmla="*/ 2147483647 w 270"/>
              <a:gd name="T39" fmla="*/ 2147483647 h 33"/>
              <a:gd name="T40" fmla="*/ 2147483647 w 270"/>
              <a:gd name="T41" fmla="*/ 2147483647 h 33"/>
              <a:gd name="T42" fmla="*/ 2147483647 w 270"/>
              <a:gd name="T43" fmla="*/ 2147483647 h 33"/>
              <a:gd name="T44" fmla="*/ 2147483647 w 270"/>
              <a:gd name="T45" fmla="*/ 2147483647 h 33"/>
              <a:gd name="T46" fmla="*/ 0 w 270"/>
              <a:gd name="T47" fmla="*/ 2147483647 h 33"/>
              <a:gd name="T48" fmla="*/ 0 w 270"/>
              <a:gd name="T49" fmla="*/ 2147483647 h 33"/>
              <a:gd name="T50" fmla="*/ 0 w 270"/>
              <a:gd name="T51" fmla="*/ 2147483647 h 33"/>
              <a:gd name="T52" fmla="*/ 0 w 270"/>
              <a:gd name="T53" fmla="*/ 2147483647 h 33"/>
              <a:gd name="T54" fmla="*/ 0 w 270"/>
              <a:gd name="T55" fmla="*/ 2147483647 h 33"/>
              <a:gd name="T56" fmla="*/ 0 w 270"/>
              <a:gd name="T57" fmla="*/ 2147483647 h 33"/>
              <a:gd name="T58" fmla="*/ 2147483647 w 270"/>
              <a:gd name="T59" fmla="*/ 2147483647 h 33"/>
              <a:gd name="T60" fmla="*/ 2147483647 w 270"/>
              <a:gd name="T61" fmla="*/ 2147483647 h 33"/>
              <a:gd name="T62" fmla="*/ 2147483647 w 270"/>
              <a:gd name="T63" fmla="*/ 2147483647 h 33"/>
              <a:gd name="T64" fmla="*/ 2147483647 w 270"/>
              <a:gd name="T65" fmla="*/ 2147483647 h 33"/>
              <a:gd name="T66" fmla="*/ 2147483647 w 270"/>
              <a:gd name="T67" fmla="*/ 2147483647 h 33"/>
              <a:gd name="T68" fmla="*/ 2147483647 w 270"/>
              <a:gd name="T69" fmla="*/ 2147483647 h 33"/>
              <a:gd name="T70" fmla="*/ 2147483647 w 270"/>
              <a:gd name="T71" fmla="*/ 2147483647 h 33"/>
              <a:gd name="T72" fmla="*/ 2147483647 w 270"/>
              <a:gd name="T73" fmla="*/ 2147483647 h 33"/>
              <a:gd name="T74" fmla="*/ 2147483647 w 270"/>
              <a:gd name="T75" fmla="*/ 2147483647 h 33"/>
              <a:gd name="T76" fmla="*/ 2147483647 w 270"/>
              <a:gd name="T77" fmla="*/ 2147483647 h 33"/>
              <a:gd name="T78" fmla="*/ 2147483647 w 270"/>
              <a:gd name="T79" fmla="*/ 2147483647 h 33"/>
              <a:gd name="T80" fmla="*/ 2147483647 w 270"/>
              <a:gd name="T81" fmla="*/ 2147483647 h 33"/>
              <a:gd name="T82" fmla="*/ 2147483647 w 270"/>
              <a:gd name="T83" fmla="*/ 2147483647 h 33"/>
              <a:gd name="T84" fmla="*/ 2147483647 w 270"/>
              <a:gd name="T85" fmla="*/ 2147483647 h 33"/>
              <a:gd name="T86" fmla="*/ 2147483647 w 270"/>
              <a:gd name="T87" fmla="*/ 2147483647 h 33"/>
              <a:gd name="T88" fmla="*/ 2147483647 w 270"/>
              <a:gd name="T89" fmla="*/ 2147483647 h 33"/>
              <a:gd name="T90" fmla="*/ 2147483647 w 270"/>
              <a:gd name="T91" fmla="*/ 2147483647 h 33"/>
              <a:gd name="T92" fmla="*/ 2147483647 w 270"/>
              <a:gd name="T93" fmla="*/ 2147483647 h 33"/>
              <a:gd name="T94" fmla="*/ 2147483647 w 270"/>
              <a:gd name="T95" fmla="*/ 2147483647 h 33"/>
              <a:gd name="T96" fmla="*/ 2147483647 w 270"/>
              <a:gd name="T97" fmla="*/ 2147483647 h 33"/>
              <a:gd name="T98" fmla="*/ 2147483647 w 270"/>
              <a:gd name="T99" fmla="*/ 2147483647 h 33"/>
              <a:gd name="T100" fmla="*/ 2147483647 w 270"/>
              <a:gd name="T101" fmla="*/ 2147483647 h 33"/>
              <a:gd name="T102" fmla="*/ 2147483647 w 270"/>
              <a:gd name="T103" fmla="*/ 2147483647 h 3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70" h="33">
                <a:moveTo>
                  <a:pt x="268" y="22"/>
                </a:moveTo>
                <a:lnTo>
                  <a:pt x="268" y="22"/>
                </a:lnTo>
                <a:lnTo>
                  <a:pt x="263" y="17"/>
                </a:lnTo>
                <a:lnTo>
                  <a:pt x="255" y="11"/>
                </a:lnTo>
                <a:lnTo>
                  <a:pt x="244" y="7"/>
                </a:lnTo>
                <a:lnTo>
                  <a:pt x="233" y="4"/>
                </a:lnTo>
                <a:lnTo>
                  <a:pt x="221" y="3"/>
                </a:lnTo>
                <a:lnTo>
                  <a:pt x="208" y="2"/>
                </a:lnTo>
                <a:lnTo>
                  <a:pt x="185" y="0"/>
                </a:lnTo>
                <a:lnTo>
                  <a:pt x="159" y="2"/>
                </a:lnTo>
                <a:lnTo>
                  <a:pt x="148" y="3"/>
                </a:lnTo>
                <a:lnTo>
                  <a:pt x="128" y="7"/>
                </a:lnTo>
                <a:lnTo>
                  <a:pt x="106" y="11"/>
                </a:lnTo>
                <a:lnTo>
                  <a:pt x="83" y="14"/>
                </a:lnTo>
                <a:lnTo>
                  <a:pt x="62" y="15"/>
                </a:lnTo>
                <a:lnTo>
                  <a:pt x="25" y="18"/>
                </a:lnTo>
                <a:lnTo>
                  <a:pt x="4" y="18"/>
                </a:lnTo>
                <a:lnTo>
                  <a:pt x="2" y="18"/>
                </a:lnTo>
                <a:lnTo>
                  <a:pt x="0" y="18"/>
                </a:lnTo>
                <a:lnTo>
                  <a:pt x="0" y="19"/>
                </a:lnTo>
                <a:lnTo>
                  <a:pt x="0" y="21"/>
                </a:lnTo>
                <a:lnTo>
                  <a:pt x="0" y="22"/>
                </a:lnTo>
                <a:lnTo>
                  <a:pt x="9" y="27"/>
                </a:lnTo>
                <a:lnTo>
                  <a:pt x="20" y="30"/>
                </a:lnTo>
                <a:lnTo>
                  <a:pt x="36" y="32"/>
                </a:lnTo>
                <a:lnTo>
                  <a:pt x="55" y="33"/>
                </a:lnTo>
                <a:lnTo>
                  <a:pt x="77" y="32"/>
                </a:lnTo>
                <a:lnTo>
                  <a:pt x="101" y="30"/>
                </a:lnTo>
                <a:lnTo>
                  <a:pt x="125" y="27"/>
                </a:lnTo>
                <a:lnTo>
                  <a:pt x="150" y="23"/>
                </a:lnTo>
                <a:lnTo>
                  <a:pt x="170" y="21"/>
                </a:lnTo>
                <a:lnTo>
                  <a:pt x="192" y="21"/>
                </a:lnTo>
                <a:lnTo>
                  <a:pt x="221" y="22"/>
                </a:lnTo>
                <a:lnTo>
                  <a:pt x="244" y="23"/>
                </a:lnTo>
                <a:lnTo>
                  <a:pt x="266" y="26"/>
                </a:lnTo>
                <a:lnTo>
                  <a:pt x="268" y="26"/>
                </a:lnTo>
                <a:lnTo>
                  <a:pt x="268" y="25"/>
                </a:lnTo>
                <a:lnTo>
                  <a:pt x="270" y="23"/>
                </a:lnTo>
                <a:lnTo>
                  <a:pt x="268"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6" name="Freeform 80"/>
          <p:cNvSpPr>
            <a:spLocks/>
          </p:cNvSpPr>
          <p:nvPr/>
        </p:nvSpPr>
        <p:spPr bwMode="auto">
          <a:xfrm>
            <a:off x="4681538" y="3111500"/>
            <a:ext cx="68262" cy="9525"/>
          </a:xfrm>
          <a:custGeom>
            <a:avLst/>
            <a:gdLst>
              <a:gd name="T0" fmla="*/ 2147483647 w 125"/>
              <a:gd name="T1" fmla="*/ 2147483647 h 19"/>
              <a:gd name="T2" fmla="*/ 2147483647 w 125"/>
              <a:gd name="T3" fmla="*/ 2147483647 h 19"/>
              <a:gd name="T4" fmla="*/ 2147483647 w 125"/>
              <a:gd name="T5" fmla="*/ 2147483647 h 19"/>
              <a:gd name="T6" fmla="*/ 2147483647 w 125"/>
              <a:gd name="T7" fmla="*/ 0 h 19"/>
              <a:gd name="T8" fmla="*/ 2147483647 w 125"/>
              <a:gd name="T9" fmla="*/ 0 h 19"/>
              <a:gd name="T10" fmla="*/ 2147483647 w 125"/>
              <a:gd name="T11" fmla="*/ 2147483647 h 19"/>
              <a:gd name="T12" fmla="*/ 2147483647 w 125"/>
              <a:gd name="T13" fmla="*/ 2147483647 h 19"/>
              <a:gd name="T14" fmla="*/ 2147483647 w 125"/>
              <a:gd name="T15" fmla="*/ 2147483647 h 19"/>
              <a:gd name="T16" fmla="*/ 2147483647 w 125"/>
              <a:gd name="T17" fmla="*/ 2147483647 h 19"/>
              <a:gd name="T18" fmla="*/ 2147483647 w 125"/>
              <a:gd name="T19" fmla="*/ 2147483647 h 19"/>
              <a:gd name="T20" fmla="*/ 2147483647 w 125"/>
              <a:gd name="T21" fmla="*/ 2147483647 h 19"/>
              <a:gd name="T22" fmla="*/ 2147483647 w 125"/>
              <a:gd name="T23" fmla="*/ 2147483647 h 19"/>
              <a:gd name="T24" fmla="*/ 2147483647 w 125"/>
              <a:gd name="T25" fmla="*/ 2147483647 h 19"/>
              <a:gd name="T26" fmla="*/ 0 w 125"/>
              <a:gd name="T27" fmla="*/ 2147483647 h 19"/>
              <a:gd name="T28" fmla="*/ 0 w 125"/>
              <a:gd name="T29" fmla="*/ 2147483647 h 19"/>
              <a:gd name="T30" fmla="*/ 0 w 125"/>
              <a:gd name="T31" fmla="*/ 2147483647 h 19"/>
              <a:gd name="T32" fmla="*/ 0 w 125"/>
              <a:gd name="T33" fmla="*/ 2147483647 h 19"/>
              <a:gd name="T34" fmla="*/ 2147483647 w 125"/>
              <a:gd name="T35" fmla="*/ 2147483647 h 19"/>
              <a:gd name="T36" fmla="*/ 2147483647 w 125"/>
              <a:gd name="T37" fmla="*/ 2147483647 h 19"/>
              <a:gd name="T38" fmla="*/ 2147483647 w 125"/>
              <a:gd name="T39" fmla="*/ 2147483647 h 19"/>
              <a:gd name="T40" fmla="*/ 2147483647 w 125"/>
              <a:gd name="T41" fmla="*/ 2147483647 h 19"/>
              <a:gd name="T42" fmla="*/ 2147483647 w 125"/>
              <a:gd name="T43" fmla="*/ 2147483647 h 19"/>
              <a:gd name="T44" fmla="*/ 2147483647 w 125"/>
              <a:gd name="T45" fmla="*/ 2147483647 h 19"/>
              <a:gd name="T46" fmla="*/ 2147483647 w 125"/>
              <a:gd name="T47" fmla="*/ 2147483647 h 19"/>
              <a:gd name="T48" fmla="*/ 2147483647 w 125"/>
              <a:gd name="T49" fmla="*/ 2147483647 h 19"/>
              <a:gd name="T50" fmla="*/ 2147483647 w 125"/>
              <a:gd name="T51" fmla="*/ 2147483647 h 19"/>
              <a:gd name="T52" fmla="*/ 2147483647 w 125"/>
              <a:gd name="T53" fmla="*/ 2147483647 h 19"/>
              <a:gd name="T54" fmla="*/ 2147483647 w 125"/>
              <a:gd name="T55" fmla="*/ 2147483647 h 19"/>
              <a:gd name="T56" fmla="*/ 2147483647 w 125"/>
              <a:gd name="T57" fmla="*/ 2147483647 h 19"/>
              <a:gd name="T58" fmla="*/ 2147483647 w 125"/>
              <a:gd name="T59" fmla="*/ 2147483647 h 19"/>
              <a:gd name="T60" fmla="*/ 2147483647 w 125"/>
              <a:gd name="T61" fmla="*/ 2147483647 h 19"/>
              <a:gd name="T62" fmla="*/ 2147483647 w 125"/>
              <a:gd name="T63" fmla="*/ 2147483647 h 19"/>
              <a:gd name="T64" fmla="*/ 2147483647 w 125"/>
              <a:gd name="T65" fmla="*/ 2147483647 h 19"/>
              <a:gd name="T66" fmla="*/ 2147483647 w 125"/>
              <a:gd name="T67" fmla="*/ 2147483647 h 19"/>
              <a:gd name="T68" fmla="*/ 2147483647 w 125"/>
              <a:gd name="T69" fmla="*/ 2147483647 h 19"/>
              <a:gd name="T70" fmla="*/ 2147483647 w 125"/>
              <a:gd name="T71" fmla="*/ 2147483647 h 19"/>
              <a:gd name="T72" fmla="*/ 2147483647 w 125"/>
              <a:gd name="T73" fmla="*/ 2147483647 h 19"/>
              <a:gd name="T74" fmla="*/ 2147483647 w 125"/>
              <a:gd name="T75" fmla="*/ 2147483647 h 19"/>
              <a:gd name="T76" fmla="*/ 2147483647 w 125"/>
              <a:gd name="T77" fmla="*/ 2147483647 h 19"/>
              <a:gd name="T78" fmla="*/ 2147483647 w 125"/>
              <a:gd name="T79" fmla="*/ 2147483647 h 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5" h="19">
                <a:moveTo>
                  <a:pt x="123" y="4"/>
                </a:moveTo>
                <a:lnTo>
                  <a:pt x="123" y="4"/>
                </a:lnTo>
                <a:lnTo>
                  <a:pt x="110" y="2"/>
                </a:lnTo>
                <a:lnTo>
                  <a:pt x="98" y="0"/>
                </a:lnTo>
                <a:lnTo>
                  <a:pt x="77" y="2"/>
                </a:lnTo>
                <a:lnTo>
                  <a:pt x="57" y="6"/>
                </a:lnTo>
                <a:lnTo>
                  <a:pt x="37" y="8"/>
                </a:lnTo>
                <a:lnTo>
                  <a:pt x="16" y="10"/>
                </a:lnTo>
                <a:lnTo>
                  <a:pt x="2" y="10"/>
                </a:lnTo>
                <a:lnTo>
                  <a:pt x="0" y="10"/>
                </a:lnTo>
                <a:lnTo>
                  <a:pt x="0" y="11"/>
                </a:lnTo>
                <a:lnTo>
                  <a:pt x="0" y="12"/>
                </a:lnTo>
                <a:lnTo>
                  <a:pt x="1" y="14"/>
                </a:lnTo>
                <a:lnTo>
                  <a:pt x="9" y="17"/>
                </a:lnTo>
                <a:lnTo>
                  <a:pt x="27" y="19"/>
                </a:lnTo>
                <a:lnTo>
                  <a:pt x="38" y="19"/>
                </a:lnTo>
                <a:lnTo>
                  <a:pt x="47" y="19"/>
                </a:lnTo>
                <a:lnTo>
                  <a:pt x="57" y="18"/>
                </a:lnTo>
                <a:lnTo>
                  <a:pt x="76" y="14"/>
                </a:lnTo>
                <a:lnTo>
                  <a:pt x="95" y="10"/>
                </a:lnTo>
                <a:lnTo>
                  <a:pt x="103" y="10"/>
                </a:lnTo>
                <a:lnTo>
                  <a:pt x="113" y="8"/>
                </a:lnTo>
                <a:lnTo>
                  <a:pt x="123" y="10"/>
                </a:lnTo>
                <a:lnTo>
                  <a:pt x="124" y="8"/>
                </a:lnTo>
                <a:lnTo>
                  <a:pt x="125" y="7"/>
                </a:lnTo>
                <a:lnTo>
                  <a:pt x="124" y="6"/>
                </a:lnTo>
                <a:lnTo>
                  <a:pt x="123"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7" name="Freeform 81"/>
          <p:cNvSpPr>
            <a:spLocks/>
          </p:cNvSpPr>
          <p:nvPr/>
        </p:nvSpPr>
        <p:spPr bwMode="auto">
          <a:xfrm>
            <a:off x="3479800" y="1592263"/>
            <a:ext cx="41275" cy="41275"/>
          </a:xfrm>
          <a:custGeom>
            <a:avLst/>
            <a:gdLst>
              <a:gd name="T0" fmla="*/ 2147483647 w 75"/>
              <a:gd name="T1" fmla="*/ 2147483647 h 75"/>
              <a:gd name="T2" fmla="*/ 2147483647 w 75"/>
              <a:gd name="T3" fmla="*/ 2147483647 h 75"/>
              <a:gd name="T4" fmla="*/ 2147483647 w 75"/>
              <a:gd name="T5" fmla="*/ 2147483647 h 75"/>
              <a:gd name="T6" fmla="*/ 2147483647 w 75"/>
              <a:gd name="T7" fmla="*/ 2147483647 h 75"/>
              <a:gd name="T8" fmla="*/ 2147483647 w 75"/>
              <a:gd name="T9" fmla="*/ 0 h 75"/>
              <a:gd name="T10" fmla="*/ 2147483647 w 75"/>
              <a:gd name="T11" fmla="*/ 0 h 75"/>
              <a:gd name="T12" fmla="*/ 2147483647 w 75"/>
              <a:gd name="T13" fmla="*/ 0 h 75"/>
              <a:gd name="T14" fmla="*/ 2147483647 w 75"/>
              <a:gd name="T15" fmla="*/ 2147483647 h 75"/>
              <a:gd name="T16" fmla="*/ 2147483647 w 75"/>
              <a:gd name="T17" fmla="*/ 2147483647 h 75"/>
              <a:gd name="T18" fmla="*/ 2147483647 w 75"/>
              <a:gd name="T19" fmla="*/ 2147483647 h 75"/>
              <a:gd name="T20" fmla="*/ 2147483647 w 75"/>
              <a:gd name="T21" fmla="*/ 2147483647 h 75"/>
              <a:gd name="T22" fmla="*/ 0 w 75"/>
              <a:gd name="T23" fmla="*/ 2147483647 h 75"/>
              <a:gd name="T24" fmla="*/ 0 w 75"/>
              <a:gd name="T25" fmla="*/ 2147483647 h 75"/>
              <a:gd name="T26" fmla="*/ 0 w 75"/>
              <a:gd name="T27" fmla="*/ 2147483647 h 75"/>
              <a:gd name="T28" fmla="*/ 2147483647 w 75"/>
              <a:gd name="T29" fmla="*/ 2147483647 h 75"/>
              <a:gd name="T30" fmla="*/ 2147483647 w 75"/>
              <a:gd name="T31" fmla="*/ 2147483647 h 75"/>
              <a:gd name="T32" fmla="*/ 2147483647 w 75"/>
              <a:gd name="T33" fmla="*/ 2147483647 h 75"/>
              <a:gd name="T34" fmla="*/ 2147483647 w 75"/>
              <a:gd name="T35" fmla="*/ 2147483647 h 75"/>
              <a:gd name="T36" fmla="*/ 2147483647 w 75"/>
              <a:gd name="T37" fmla="*/ 2147483647 h 75"/>
              <a:gd name="T38" fmla="*/ 2147483647 w 75"/>
              <a:gd name="T39" fmla="*/ 2147483647 h 75"/>
              <a:gd name="T40" fmla="*/ 2147483647 w 75"/>
              <a:gd name="T41" fmla="*/ 2147483647 h 75"/>
              <a:gd name="T42" fmla="*/ 2147483647 w 75"/>
              <a:gd name="T43" fmla="*/ 2147483647 h 75"/>
              <a:gd name="T44" fmla="*/ 2147483647 w 75"/>
              <a:gd name="T45" fmla="*/ 2147483647 h 75"/>
              <a:gd name="T46" fmla="*/ 2147483647 w 75"/>
              <a:gd name="T47" fmla="*/ 2147483647 h 75"/>
              <a:gd name="T48" fmla="*/ 2147483647 w 75"/>
              <a:gd name="T49" fmla="*/ 2147483647 h 75"/>
              <a:gd name="T50" fmla="*/ 2147483647 w 75"/>
              <a:gd name="T51" fmla="*/ 2147483647 h 75"/>
              <a:gd name="T52" fmla="*/ 2147483647 w 75"/>
              <a:gd name="T53" fmla="*/ 2147483647 h 75"/>
              <a:gd name="T54" fmla="*/ 2147483647 w 75"/>
              <a:gd name="T55" fmla="*/ 2147483647 h 75"/>
              <a:gd name="T56" fmla="*/ 2147483647 w 75"/>
              <a:gd name="T57" fmla="*/ 2147483647 h 75"/>
              <a:gd name="T58" fmla="*/ 2147483647 w 75"/>
              <a:gd name="T59" fmla="*/ 2147483647 h 75"/>
              <a:gd name="T60" fmla="*/ 2147483647 w 75"/>
              <a:gd name="T61" fmla="*/ 2147483647 h 75"/>
              <a:gd name="T62" fmla="*/ 2147483647 w 75"/>
              <a:gd name="T63" fmla="*/ 2147483647 h 75"/>
              <a:gd name="T64" fmla="*/ 2147483647 w 75"/>
              <a:gd name="T65" fmla="*/ 2147483647 h 75"/>
              <a:gd name="T66" fmla="*/ 2147483647 w 75"/>
              <a:gd name="T67" fmla="*/ 2147483647 h 75"/>
              <a:gd name="T68" fmla="*/ 2147483647 w 75"/>
              <a:gd name="T69" fmla="*/ 2147483647 h 75"/>
              <a:gd name="T70" fmla="*/ 2147483647 w 75"/>
              <a:gd name="T71" fmla="*/ 2147483647 h 75"/>
              <a:gd name="T72" fmla="*/ 2147483647 w 75"/>
              <a:gd name="T73" fmla="*/ 2147483647 h 75"/>
              <a:gd name="T74" fmla="*/ 2147483647 w 75"/>
              <a:gd name="T75" fmla="*/ 2147483647 h 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5" h="75">
                <a:moveTo>
                  <a:pt x="51" y="24"/>
                </a:moveTo>
                <a:lnTo>
                  <a:pt x="51" y="24"/>
                </a:lnTo>
                <a:lnTo>
                  <a:pt x="36" y="11"/>
                </a:lnTo>
                <a:lnTo>
                  <a:pt x="27" y="6"/>
                </a:lnTo>
                <a:lnTo>
                  <a:pt x="19" y="0"/>
                </a:lnTo>
                <a:lnTo>
                  <a:pt x="15" y="0"/>
                </a:lnTo>
                <a:lnTo>
                  <a:pt x="11" y="2"/>
                </a:lnTo>
                <a:lnTo>
                  <a:pt x="6" y="5"/>
                </a:lnTo>
                <a:lnTo>
                  <a:pt x="2" y="7"/>
                </a:lnTo>
                <a:lnTo>
                  <a:pt x="0" y="13"/>
                </a:lnTo>
                <a:lnTo>
                  <a:pt x="0" y="17"/>
                </a:lnTo>
                <a:lnTo>
                  <a:pt x="0" y="21"/>
                </a:lnTo>
                <a:lnTo>
                  <a:pt x="2" y="22"/>
                </a:lnTo>
                <a:lnTo>
                  <a:pt x="19" y="32"/>
                </a:lnTo>
                <a:lnTo>
                  <a:pt x="31" y="43"/>
                </a:lnTo>
                <a:lnTo>
                  <a:pt x="43" y="56"/>
                </a:lnTo>
                <a:lnTo>
                  <a:pt x="51" y="73"/>
                </a:lnTo>
                <a:lnTo>
                  <a:pt x="54" y="75"/>
                </a:lnTo>
                <a:lnTo>
                  <a:pt x="58" y="75"/>
                </a:lnTo>
                <a:lnTo>
                  <a:pt x="62" y="75"/>
                </a:lnTo>
                <a:lnTo>
                  <a:pt x="67" y="73"/>
                </a:lnTo>
                <a:lnTo>
                  <a:pt x="69" y="70"/>
                </a:lnTo>
                <a:lnTo>
                  <a:pt x="72" y="67"/>
                </a:lnTo>
                <a:lnTo>
                  <a:pt x="73" y="63"/>
                </a:lnTo>
                <a:lnTo>
                  <a:pt x="75" y="59"/>
                </a:lnTo>
                <a:lnTo>
                  <a:pt x="73" y="56"/>
                </a:lnTo>
                <a:lnTo>
                  <a:pt x="64" y="39"/>
                </a:lnTo>
                <a:lnTo>
                  <a:pt x="51" y="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8" name="Freeform 82"/>
          <p:cNvSpPr>
            <a:spLocks/>
          </p:cNvSpPr>
          <p:nvPr/>
        </p:nvSpPr>
        <p:spPr bwMode="auto">
          <a:xfrm>
            <a:off x="3492500" y="1514475"/>
            <a:ext cx="104775" cy="104775"/>
          </a:xfrm>
          <a:custGeom>
            <a:avLst/>
            <a:gdLst>
              <a:gd name="T0" fmla="*/ 2147483647 w 194"/>
              <a:gd name="T1" fmla="*/ 2147483647 h 192"/>
              <a:gd name="T2" fmla="*/ 2147483647 w 194"/>
              <a:gd name="T3" fmla="*/ 2147483647 h 192"/>
              <a:gd name="T4" fmla="*/ 2147483647 w 194"/>
              <a:gd name="T5" fmla="*/ 2147483647 h 192"/>
              <a:gd name="T6" fmla="*/ 2147483647 w 194"/>
              <a:gd name="T7" fmla="*/ 2147483647 h 192"/>
              <a:gd name="T8" fmla="*/ 2147483647 w 194"/>
              <a:gd name="T9" fmla="*/ 2147483647 h 192"/>
              <a:gd name="T10" fmla="*/ 2147483647 w 194"/>
              <a:gd name="T11" fmla="*/ 2147483647 h 192"/>
              <a:gd name="T12" fmla="*/ 2147483647 w 194"/>
              <a:gd name="T13" fmla="*/ 2147483647 h 192"/>
              <a:gd name="T14" fmla="*/ 2147483647 w 194"/>
              <a:gd name="T15" fmla="*/ 2147483647 h 192"/>
              <a:gd name="T16" fmla="*/ 2147483647 w 194"/>
              <a:gd name="T17" fmla="*/ 2147483647 h 192"/>
              <a:gd name="T18" fmla="*/ 2147483647 w 194"/>
              <a:gd name="T19" fmla="*/ 2147483647 h 192"/>
              <a:gd name="T20" fmla="*/ 2147483647 w 194"/>
              <a:gd name="T21" fmla="*/ 2147483647 h 192"/>
              <a:gd name="T22" fmla="*/ 2147483647 w 194"/>
              <a:gd name="T23" fmla="*/ 2147483647 h 192"/>
              <a:gd name="T24" fmla="*/ 2147483647 w 194"/>
              <a:gd name="T25" fmla="*/ 2147483647 h 192"/>
              <a:gd name="T26" fmla="*/ 2147483647 w 194"/>
              <a:gd name="T27" fmla="*/ 2147483647 h 192"/>
              <a:gd name="T28" fmla="*/ 2147483647 w 194"/>
              <a:gd name="T29" fmla="*/ 2147483647 h 192"/>
              <a:gd name="T30" fmla="*/ 2147483647 w 194"/>
              <a:gd name="T31" fmla="*/ 2147483647 h 192"/>
              <a:gd name="T32" fmla="*/ 2147483647 w 194"/>
              <a:gd name="T33" fmla="*/ 2147483647 h 192"/>
              <a:gd name="T34" fmla="*/ 2147483647 w 194"/>
              <a:gd name="T35" fmla="*/ 2147483647 h 192"/>
              <a:gd name="T36" fmla="*/ 2147483647 w 194"/>
              <a:gd name="T37" fmla="*/ 0 h 192"/>
              <a:gd name="T38" fmla="*/ 2147483647 w 194"/>
              <a:gd name="T39" fmla="*/ 0 h 192"/>
              <a:gd name="T40" fmla="*/ 2147483647 w 194"/>
              <a:gd name="T41" fmla="*/ 0 h 192"/>
              <a:gd name="T42" fmla="*/ 2147483647 w 194"/>
              <a:gd name="T43" fmla="*/ 2147483647 h 192"/>
              <a:gd name="T44" fmla="*/ 2147483647 w 194"/>
              <a:gd name="T45" fmla="*/ 2147483647 h 192"/>
              <a:gd name="T46" fmla="*/ 2147483647 w 194"/>
              <a:gd name="T47" fmla="*/ 2147483647 h 192"/>
              <a:gd name="T48" fmla="*/ 2147483647 w 194"/>
              <a:gd name="T49" fmla="*/ 2147483647 h 192"/>
              <a:gd name="T50" fmla="*/ 0 w 194"/>
              <a:gd name="T51" fmla="*/ 2147483647 h 192"/>
              <a:gd name="T52" fmla="*/ 2147483647 w 194"/>
              <a:gd name="T53" fmla="*/ 2147483647 h 192"/>
              <a:gd name="T54" fmla="*/ 2147483647 w 194"/>
              <a:gd name="T55" fmla="*/ 2147483647 h 192"/>
              <a:gd name="T56" fmla="*/ 2147483647 w 194"/>
              <a:gd name="T57" fmla="*/ 2147483647 h 192"/>
              <a:gd name="T58" fmla="*/ 2147483647 w 194"/>
              <a:gd name="T59" fmla="*/ 2147483647 h 192"/>
              <a:gd name="T60" fmla="*/ 2147483647 w 194"/>
              <a:gd name="T61" fmla="*/ 2147483647 h 192"/>
              <a:gd name="T62" fmla="*/ 2147483647 w 194"/>
              <a:gd name="T63" fmla="*/ 2147483647 h 192"/>
              <a:gd name="T64" fmla="*/ 2147483647 w 194"/>
              <a:gd name="T65" fmla="*/ 2147483647 h 192"/>
              <a:gd name="T66" fmla="*/ 2147483647 w 194"/>
              <a:gd name="T67" fmla="*/ 2147483647 h 192"/>
              <a:gd name="T68" fmla="*/ 2147483647 w 194"/>
              <a:gd name="T69" fmla="*/ 2147483647 h 192"/>
              <a:gd name="T70" fmla="*/ 2147483647 w 194"/>
              <a:gd name="T71" fmla="*/ 2147483647 h 192"/>
              <a:gd name="T72" fmla="*/ 2147483647 w 194"/>
              <a:gd name="T73" fmla="*/ 2147483647 h 192"/>
              <a:gd name="T74" fmla="*/ 2147483647 w 194"/>
              <a:gd name="T75" fmla="*/ 2147483647 h 192"/>
              <a:gd name="T76" fmla="*/ 2147483647 w 194"/>
              <a:gd name="T77" fmla="*/ 2147483647 h 192"/>
              <a:gd name="T78" fmla="*/ 2147483647 w 194"/>
              <a:gd name="T79" fmla="*/ 2147483647 h 192"/>
              <a:gd name="T80" fmla="*/ 2147483647 w 194"/>
              <a:gd name="T81" fmla="*/ 2147483647 h 192"/>
              <a:gd name="T82" fmla="*/ 2147483647 w 194"/>
              <a:gd name="T83" fmla="*/ 2147483647 h 192"/>
              <a:gd name="T84" fmla="*/ 2147483647 w 194"/>
              <a:gd name="T85" fmla="*/ 2147483647 h 192"/>
              <a:gd name="T86" fmla="*/ 2147483647 w 194"/>
              <a:gd name="T87" fmla="*/ 2147483647 h 192"/>
              <a:gd name="T88" fmla="*/ 2147483647 w 194"/>
              <a:gd name="T89" fmla="*/ 2147483647 h 192"/>
              <a:gd name="T90" fmla="*/ 2147483647 w 194"/>
              <a:gd name="T91" fmla="*/ 2147483647 h 192"/>
              <a:gd name="T92" fmla="*/ 2147483647 w 194"/>
              <a:gd name="T93" fmla="*/ 2147483647 h 192"/>
              <a:gd name="T94" fmla="*/ 2147483647 w 194"/>
              <a:gd name="T95" fmla="*/ 2147483647 h 192"/>
              <a:gd name="T96" fmla="*/ 2147483647 w 194"/>
              <a:gd name="T97" fmla="*/ 2147483647 h 192"/>
              <a:gd name="T98" fmla="*/ 2147483647 w 194"/>
              <a:gd name="T99" fmla="*/ 2147483647 h 192"/>
              <a:gd name="T100" fmla="*/ 2147483647 w 194"/>
              <a:gd name="T101" fmla="*/ 2147483647 h 192"/>
              <a:gd name="T102" fmla="*/ 2147483647 w 194"/>
              <a:gd name="T103" fmla="*/ 2147483647 h 192"/>
              <a:gd name="T104" fmla="*/ 2147483647 w 194"/>
              <a:gd name="T105" fmla="*/ 2147483647 h 192"/>
              <a:gd name="T106" fmla="*/ 2147483647 w 194"/>
              <a:gd name="T107" fmla="*/ 2147483647 h 192"/>
              <a:gd name="T108" fmla="*/ 2147483647 w 194"/>
              <a:gd name="T109" fmla="*/ 2147483647 h 192"/>
              <a:gd name="T110" fmla="*/ 2147483647 w 194"/>
              <a:gd name="T111" fmla="*/ 2147483647 h 192"/>
              <a:gd name="T112" fmla="*/ 2147483647 w 194"/>
              <a:gd name="T113" fmla="*/ 2147483647 h 192"/>
              <a:gd name="T114" fmla="*/ 2147483647 w 194"/>
              <a:gd name="T115" fmla="*/ 2147483647 h 192"/>
              <a:gd name="T116" fmla="*/ 2147483647 w 194"/>
              <a:gd name="T117" fmla="*/ 2147483647 h 192"/>
              <a:gd name="T118" fmla="*/ 2147483647 w 194"/>
              <a:gd name="T119" fmla="*/ 2147483647 h 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4" h="192">
                <a:moveTo>
                  <a:pt x="194" y="174"/>
                </a:moveTo>
                <a:lnTo>
                  <a:pt x="194" y="174"/>
                </a:lnTo>
                <a:lnTo>
                  <a:pt x="190" y="158"/>
                </a:lnTo>
                <a:lnTo>
                  <a:pt x="185" y="141"/>
                </a:lnTo>
                <a:lnTo>
                  <a:pt x="180" y="125"/>
                </a:lnTo>
                <a:lnTo>
                  <a:pt x="173" y="110"/>
                </a:lnTo>
                <a:lnTo>
                  <a:pt x="165" y="95"/>
                </a:lnTo>
                <a:lnTo>
                  <a:pt x="155" y="81"/>
                </a:lnTo>
                <a:lnTo>
                  <a:pt x="146" y="69"/>
                </a:lnTo>
                <a:lnTo>
                  <a:pt x="135" y="58"/>
                </a:lnTo>
                <a:lnTo>
                  <a:pt x="124" y="47"/>
                </a:lnTo>
                <a:lnTo>
                  <a:pt x="110" y="38"/>
                </a:lnTo>
                <a:lnTo>
                  <a:pt x="97" y="28"/>
                </a:lnTo>
                <a:lnTo>
                  <a:pt x="83" y="20"/>
                </a:lnTo>
                <a:lnTo>
                  <a:pt x="68" y="13"/>
                </a:lnTo>
                <a:lnTo>
                  <a:pt x="52" y="8"/>
                </a:lnTo>
                <a:lnTo>
                  <a:pt x="35" y="2"/>
                </a:lnTo>
                <a:lnTo>
                  <a:pt x="18" y="0"/>
                </a:lnTo>
                <a:lnTo>
                  <a:pt x="13" y="0"/>
                </a:lnTo>
                <a:lnTo>
                  <a:pt x="9" y="1"/>
                </a:lnTo>
                <a:lnTo>
                  <a:pt x="5" y="5"/>
                </a:lnTo>
                <a:lnTo>
                  <a:pt x="3" y="9"/>
                </a:lnTo>
                <a:lnTo>
                  <a:pt x="0" y="13"/>
                </a:lnTo>
                <a:lnTo>
                  <a:pt x="1" y="17"/>
                </a:lnTo>
                <a:lnTo>
                  <a:pt x="3" y="20"/>
                </a:lnTo>
                <a:lnTo>
                  <a:pt x="7" y="23"/>
                </a:lnTo>
                <a:lnTo>
                  <a:pt x="5" y="23"/>
                </a:lnTo>
                <a:lnTo>
                  <a:pt x="22" y="25"/>
                </a:lnTo>
                <a:lnTo>
                  <a:pt x="38" y="30"/>
                </a:lnTo>
                <a:lnTo>
                  <a:pt x="53" y="35"/>
                </a:lnTo>
                <a:lnTo>
                  <a:pt x="67" y="42"/>
                </a:lnTo>
                <a:lnTo>
                  <a:pt x="80" y="50"/>
                </a:lnTo>
                <a:lnTo>
                  <a:pt x="93" y="58"/>
                </a:lnTo>
                <a:lnTo>
                  <a:pt x="105" y="66"/>
                </a:lnTo>
                <a:lnTo>
                  <a:pt x="116" y="77"/>
                </a:lnTo>
                <a:lnTo>
                  <a:pt x="125" y="88"/>
                </a:lnTo>
                <a:lnTo>
                  <a:pt x="135" y="100"/>
                </a:lnTo>
                <a:lnTo>
                  <a:pt x="143" y="113"/>
                </a:lnTo>
                <a:lnTo>
                  <a:pt x="151" y="126"/>
                </a:lnTo>
                <a:lnTo>
                  <a:pt x="157" y="140"/>
                </a:lnTo>
                <a:lnTo>
                  <a:pt x="162" y="155"/>
                </a:lnTo>
                <a:lnTo>
                  <a:pt x="168" y="170"/>
                </a:lnTo>
                <a:lnTo>
                  <a:pt x="170" y="186"/>
                </a:lnTo>
                <a:lnTo>
                  <a:pt x="172" y="191"/>
                </a:lnTo>
                <a:lnTo>
                  <a:pt x="176" y="192"/>
                </a:lnTo>
                <a:lnTo>
                  <a:pt x="180" y="192"/>
                </a:lnTo>
                <a:lnTo>
                  <a:pt x="184" y="191"/>
                </a:lnTo>
                <a:lnTo>
                  <a:pt x="188" y="188"/>
                </a:lnTo>
                <a:lnTo>
                  <a:pt x="192" y="181"/>
                </a:lnTo>
                <a:lnTo>
                  <a:pt x="194" y="178"/>
                </a:lnTo>
                <a:lnTo>
                  <a:pt x="194" y="1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9" name="Freeform 83"/>
          <p:cNvSpPr>
            <a:spLocks/>
          </p:cNvSpPr>
          <p:nvPr/>
        </p:nvSpPr>
        <p:spPr bwMode="auto">
          <a:xfrm>
            <a:off x="3490913" y="1554163"/>
            <a:ext cx="68262" cy="68262"/>
          </a:xfrm>
          <a:custGeom>
            <a:avLst/>
            <a:gdLst>
              <a:gd name="T0" fmla="*/ 2147483647 w 124"/>
              <a:gd name="T1" fmla="*/ 2147483647 h 124"/>
              <a:gd name="T2" fmla="*/ 2147483647 w 124"/>
              <a:gd name="T3" fmla="*/ 2147483647 h 124"/>
              <a:gd name="T4" fmla="*/ 2147483647 w 124"/>
              <a:gd name="T5" fmla="*/ 2147483647 h 124"/>
              <a:gd name="T6" fmla="*/ 2147483647 w 124"/>
              <a:gd name="T7" fmla="*/ 2147483647 h 124"/>
              <a:gd name="T8" fmla="*/ 2147483647 w 124"/>
              <a:gd name="T9" fmla="*/ 2147483647 h 124"/>
              <a:gd name="T10" fmla="*/ 2147483647 w 124"/>
              <a:gd name="T11" fmla="*/ 0 h 124"/>
              <a:gd name="T12" fmla="*/ 2147483647 w 124"/>
              <a:gd name="T13" fmla="*/ 0 h 124"/>
              <a:gd name="T14" fmla="*/ 2147483647 w 124"/>
              <a:gd name="T15" fmla="*/ 0 h 124"/>
              <a:gd name="T16" fmla="*/ 2147483647 w 124"/>
              <a:gd name="T17" fmla="*/ 2147483647 h 124"/>
              <a:gd name="T18" fmla="*/ 2147483647 w 124"/>
              <a:gd name="T19" fmla="*/ 2147483647 h 124"/>
              <a:gd name="T20" fmla="*/ 2147483647 w 124"/>
              <a:gd name="T21" fmla="*/ 2147483647 h 124"/>
              <a:gd name="T22" fmla="*/ 2147483647 w 124"/>
              <a:gd name="T23" fmla="*/ 2147483647 h 124"/>
              <a:gd name="T24" fmla="*/ 0 w 124"/>
              <a:gd name="T25" fmla="*/ 2147483647 h 124"/>
              <a:gd name="T26" fmla="*/ 0 w 124"/>
              <a:gd name="T27" fmla="*/ 2147483647 h 124"/>
              <a:gd name="T28" fmla="*/ 2147483647 w 124"/>
              <a:gd name="T29" fmla="*/ 2147483647 h 124"/>
              <a:gd name="T30" fmla="*/ 2147483647 w 124"/>
              <a:gd name="T31" fmla="*/ 2147483647 h 124"/>
              <a:gd name="T32" fmla="*/ 2147483647 w 124"/>
              <a:gd name="T33" fmla="*/ 2147483647 h 124"/>
              <a:gd name="T34" fmla="*/ 2147483647 w 124"/>
              <a:gd name="T35" fmla="*/ 2147483647 h 124"/>
              <a:gd name="T36" fmla="*/ 2147483647 w 124"/>
              <a:gd name="T37" fmla="*/ 2147483647 h 124"/>
              <a:gd name="T38" fmla="*/ 2147483647 w 124"/>
              <a:gd name="T39" fmla="*/ 2147483647 h 124"/>
              <a:gd name="T40" fmla="*/ 2147483647 w 124"/>
              <a:gd name="T41" fmla="*/ 2147483647 h 124"/>
              <a:gd name="T42" fmla="*/ 2147483647 w 124"/>
              <a:gd name="T43" fmla="*/ 2147483647 h 124"/>
              <a:gd name="T44" fmla="*/ 2147483647 w 124"/>
              <a:gd name="T45" fmla="*/ 2147483647 h 124"/>
              <a:gd name="T46" fmla="*/ 2147483647 w 124"/>
              <a:gd name="T47" fmla="*/ 2147483647 h 124"/>
              <a:gd name="T48" fmla="*/ 2147483647 w 124"/>
              <a:gd name="T49" fmla="*/ 2147483647 h 124"/>
              <a:gd name="T50" fmla="*/ 2147483647 w 124"/>
              <a:gd name="T51" fmla="*/ 2147483647 h 124"/>
              <a:gd name="T52" fmla="*/ 2147483647 w 124"/>
              <a:gd name="T53" fmla="*/ 2147483647 h 124"/>
              <a:gd name="T54" fmla="*/ 2147483647 w 124"/>
              <a:gd name="T55" fmla="*/ 2147483647 h 124"/>
              <a:gd name="T56" fmla="*/ 2147483647 w 124"/>
              <a:gd name="T57" fmla="*/ 2147483647 h 124"/>
              <a:gd name="T58" fmla="*/ 2147483647 w 124"/>
              <a:gd name="T59" fmla="*/ 2147483647 h 124"/>
              <a:gd name="T60" fmla="*/ 2147483647 w 124"/>
              <a:gd name="T61" fmla="*/ 2147483647 h 124"/>
              <a:gd name="T62" fmla="*/ 2147483647 w 124"/>
              <a:gd name="T63" fmla="*/ 2147483647 h 124"/>
              <a:gd name="T64" fmla="*/ 2147483647 w 124"/>
              <a:gd name="T65" fmla="*/ 2147483647 h 124"/>
              <a:gd name="T66" fmla="*/ 2147483647 w 124"/>
              <a:gd name="T67" fmla="*/ 2147483647 h 124"/>
              <a:gd name="T68" fmla="*/ 2147483647 w 124"/>
              <a:gd name="T69" fmla="*/ 2147483647 h 124"/>
              <a:gd name="T70" fmla="*/ 2147483647 w 124"/>
              <a:gd name="T71" fmla="*/ 2147483647 h 124"/>
              <a:gd name="T72" fmla="*/ 2147483647 w 124"/>
              <a:gd name="T73" fmla="*/ 2147483647 h 124"/>
              <a:gd name="T74" fmla="*/ 2147483647 w 124"/>
              <a:gd name="T75" fmla="*/ 2147483647 h 124"/>
              <a:gd name="T76" fmla="*/ 2147483647 w 124"/>
              <a:gd name="T77" fmla="*/ 2147483647 h 124"/>
              <a:gd name="T78" fmla="*/ 2147483647 w 124"/>
              <a:gd name="T79" fmla="*/ 2147483647 h 124"/>
              <a:gd name="T80" fmla="*/ 2147483647 w 124"/>
              <a:gd name="T81" fmla="*/ 2147483647 h 124"/>
              <a:gd name="T82" fmla="*/ 2147483647 w 124"/>
              <a:gd name="T83" fmla="*/ 2147483647 h 124"/>
              <a:gd name="T84" fmla="*/ 2147483647 w 124"/>
              <a:gd name="T85" fmla="*/ 2147483647 h 124"/>
              <a:gd name="T86" fmla="*/ 2147483647 w 124"/>
              <a:gd name="T87" fmla="*/ 2147483647 h 12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24" h="124">
                <a:moveTo>
                  <a:pt x="83" y="39"/>
                </a:moveTo>
                <a:lnTo>
                  <a:pt x="83" y="39"/>
                </a:lnTo>
                <a:lnTo>
                  <a:pt x="70" y="27"/>
                </a:lnTo>
                <a:lnTo>
                  <a:pt x="55" y="16"/>
                </a:lnTo>
                <a:lnTo>
                  <a:pt x="37" y="8"/>
                </a:lnTo>
                <a:lnTo>
                  <a:pt x="19" y="0"/>
                </a:lnTo>
                <a:lnTo>
                  <a:pt x="14" y="0"/>
                </a:lnTo>
                <a:lnTo>
                  <a:pt x="10" y="1"/>
                </a:lnTo>
                <a:lnTo>
                  <a:pt x="6" y="4"/>
                </a:lnTo>
                <a:lnTo>
                  <a:pt x="3" y="9"/>
                </a:lnTo>
                <a:lnTo>
                  <a:pt x="0" y="13"/>
                </a:lnTo>
                <a:lnTo>
                  <a:pt x="0" y="18"/>
                </a:lnTo>
                <a:lnTo>
                  <a:pt x="1" y="20"/>
                </a:lnTo>
                <a:lnTo>
                  <a:pt x="4" y="23"/>
                </a:lnTo>
                <a:lnTo>
                  <a:pt x="22" y="30"/>
                </a:lnTo>
                <a:lnTo>
                  <a:pt x="37" y="38"/>
                </a:lnTo>
                <a:lnTo>
                  <a:pt x="52" y="48"/>
                </a:lnTo>
                <a:lnTo>
                  <a:pt x="64" y="59"/>
                </a:lnTo>
                <a:lnTo>
                  <a:pt x="77" y="72"/>
                </a:lnTo>
                <a:lnTo>
                  <a:pt x="86" y="87"/>
                </a:lnTo>
                <a:lnTo>
                  <a:pt x="94" y="102"/>
                </a:lnTo>
                <a:lnTo>
                  <a:pt x="101" y="120"/>
                </a:lnTo>
                <a:lnTo>
                  <a:pt x="102" y="123"/>
                </a:lnTo>
                <a:lnTo>
                  <a:pt x="107" y="124"/>
                </a:lnTo>
                <a:lnTo>
                  <a:pt x="111" y="124"/>
                </a:lnTo>
                <a:lnTo>
                  <a:pt x="115" y="121"/>
                </a:lnTo>
                <a:lnTo>
                  <a:pt x="119" y="119"/>
                </a:lnTo>
                <a:lnTo>
                  <a:pt x="122" y="116"/>
                </a:lnTo>
                <a:lnTo>
                  <a:pt x="123" y="112"/>
                </a:lnTo>
                <a:lnTo>
                  <a:pt x="124" y="109"/>
                </a:lnTo>
                <a:lnTo>
                  <a:pt x="123" y="105"/>
                </a:lnTo>
                <a:lnTo>
                  <a:pt x="116" y="87"/>
                </a:lnTo>
                <a:lnTo>
                  <a:pt x="107" y="69"/>
                </a:lnTo>
                <a:lnTo>
                  <a:pt x="97" y="54"/>
                </a:lnTo>
                <a:lnTo>
                  <a:pt x="83" y="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0" name="Freeform 84"/>
          <p:cNvSpPr>
            <a:spLocks noEditPoints="1"/>
          </p:cNvSpPr>
          <p:nvPr/>
        </p:nvSpPr>
        <p:spPr bwMode="auto">
          <a:xfrm>
            <a:off x="4954588" y="1797050"/>
            <a:ext cx="117475" cy="146050"/>
          </a:xfrm>
          <a:custGeom>
            <a:avLst/>
            <a:gdLst>
              <a:gd name="T0" fmla="*/ 2147483647 w 220"/>
              <a:gd name="T1" fmla="*/ 2147483647 h 272"/>
              <a:gd name="T2" fmla="*/ 2147483647 w 220"/>
              <a:gd name="T3" fmla="*/ 2147483647 h 272"/>
              <a:gd name="T4" fmla="*/ 2147483647 w 220"/>
              <a:gd name="T5" fmla="*/ 2147483647 h 272"/>
              <a:gd name="T6" fmla="*/ 0 w 220"/>
              <a:gd name="T7" fmla="*/ 2147483647 h 272"/>
              <a:gd name="T8" fmla="*/ 2147483647 w 220"/>
              <a:gd name="T9" fmla="*/ 2147483647 h 272"/>
              <a:gd name="T10" fmla="*/ 2147483647 w 220"/>
              <a:gd name="T11" fmla="*/ 2147483647 h 272"/>
              <a:gd name="T12" fmla="*/ 2147483647 w 220"/>
              <a:gd name="T13" fmla="*/ 2147483647 h 272"/>
              <a:gd name="T14" fmla="*/ 2147483647 w 220"/>
              <a:gd name="T15" fmla="*/ 2147483647 h 272"/>
              <a:gd name="T16" fmla="*/ 2147483647 w 220"/>
              <a:gd name="T17" fmla="*/ 0 h 272"/>
              <a:gd name="T18" fmla="*/ 2147483647 w 220"/>
              <a:gd name="T19" fmla="*/ 2147483647 h 272"/>
              <a:gd name="T20" fmla="*/ 2147483647 w 220"/>
              <a:gd name="T21" fmla="*/ 2147483647 h 272"/>
              <a:gd name="T22" fmla="*/ 2147483647 w 220"/>
              <a:gd name="T23" fmla="*/ 2147483647 h 272"/>
              <a:gd name="T24" fmla="*/ 2147483647 w 220"/>
              <a:gd name="T25" fmla="*/ 2147483647 h 272"/>
              <a:gd name="T26" fmla="*/ 2147483647 w 220"/>
              <a:gd name="T27" fmla="*/ 2147483647 h 272"/>
              <a:gd name="T28" fmla="*/ 2147483647 w 220"/>
              <a:gd name="T29" fmla="*/ 2147483647 h 272"/>
              <a:gd name="T30" fmla="*/ 2147483647 w 220"/>
              <a:gd name="T31" fmla="*/ 2147483647 h 272"/>
              <a:gd name="T32" fmla="*/ 2147483647 w 220"/>
              <a:gd name="T33" fmla="*/ 2147483647 h 272"/>
              <a:gd name="T34" fmla="*/ 2147483647 w 220"/>
              <a:gd name="T35" fmla="*/ 2147483647 h 272"/>
              <a:gd name="T36" fmla="*/ 2147483647 w 220"/>
              <a:gd name="T37" fmla="*/ 2147483647 h 272"/>
              <a:gd name="T38" fmla="*/ 2147483647 w 220"/>
              <a:gd name="T39" fmla="*/ 2147483647 h 272"/>
              <a:gd name="T40" fmla="*/ 2147483647 w 220"/>
              <a:gd name="T41" fmla="*/ 2147483647 h 272"/>
              <a:gd name="T42" fmla="*/ 2147483647 w 220"/>
              <a:gd name="T43" fmla="*/ 2147483647 h 272"/>
              <a:gd name="T44" fmla="*/ 2147483647 w 220"/>
              <a:gd name="T45" fmla="*/ 2147483647 h 272"/>
              <a:gd name="T46" fmla="*/ 2147483647 w 220"/>
              <a:gd name="T47" fmla="*/ 2147483647 h 272"/>
              <a:gd name="T48" fmla="*/ 2147483647 w 220"/>
              <a:gd name="T49" fmla="*/ 2147483647 h 272"/>
              <a:gd name="T50" fmla="*/ 2147483647 w 220"/>
              <a:gd name="T51" fmla="*/ 2147483647 h 272"/>
              <a:gd name="T52" fmla="*/ 2147483647 w 220"/>
              <a:gd name="T53" fmla="*/ 2147483647 h 272"/>
              <a:gd name="T54" fmla="*/ 2147483647 w 220"/>
              <a:gd name="T55" fmla="*/ 2147483647 h 272"/>
              <a:gd name="T56" fmla="*/ 2147483647 w 220"/>
              <a:gd name="T57" fmla="*/ 2147483647 h 272"/>
              <a:gd name="T58" fmla="*/ 2147483647 w 220"/>
              <a:gd name="T59" fmla="*/ 2147483647 h 272"/>
              <a:gd name="T60" fmla="*/ 2147483647 w 220"/>
              <a:gd name="T61" fmla="*/ 2147483647 h 272"/>
              <a:gd name="T62" fmla="*/ 2147483647 w 220"/>
              <a:gd name="T63" fmla="*/ 2147483647 h 272"/>
              <a:gd name="T64" fmla="*/ 2147483647 w 220"/>
              <a:gd name="T65" fmla="*/ 2147483647 h 272"/>
              <a:gd name="T66" fmla="*/ 2147483647 w 220"/>
              <a:gd name="T67" fmla="*/ 2147483647 h 272"/>
              <a:gd name="T68" fmla="*/ 2147483647 w 220"/>
              <a:gd name="T69" fmla="*/ 2147483647 h 272"/>
              <a:gd name="T70" fmla="*/ 2147483647 w 220"/>
              <a:gd name="T71" fmla="*/ 2147483647 h 272"/>
              <a:gd name="T72" fmla="*/ 2147483647 w 220"/>
              <a:gd name="T73" fmla="*/ 2147483647 h 272"/>
              <a:gd name="T74" fmla="*/ 2147483647 w 220"/>
              <a:gd name="T75" fmla="*/ 2147483647 h 272"/>
              <a:gd name="T76" fmla="*/ 2147483647 w 220"/>
              <a:gd name="T77" fmla="*/ 2147483647 h 272"/>
              <a:gd name="T78" fmla="*/ 2147483647 w 220"/>
              <a:gd name="T79" fmla="*/ 2147483647 h 272"/>
              <a:gd name="T80" fmla="*/ 2147483647 w 220"/>
              <a:gd name="T81" fmla="*/ 2147483647 h 272"/>
              <a:gd name="T82" fmla="*/ 2147483647 w 220"/>
              <a:gd name="T83" fmla="*/ 2147483647 h 272"/>
              <a:gd name="T84" fmla="*/ 2147483647 w 220"/>
              <a:gd name="T85" fmla="*/ 2147483647 h 272"/>
              <a:gd name="T86" fmla="*/ 2147483647 w 220"/>
              <a:gd name="T87" fmla="*/ 2147483647 h 272"/>
              <a:gd name="T88" fmla="*/ 2147483647 w 220"/>
              <a:gd name="T89" fmla="*/ 2147483647 h 272"/>
              <a:gd name="T90" fmla="*/ 2147483647 w 220"/>
              <a:gd name="T91" fmla="*/ 2147483647 h 272"/>
              <a:gd name="T92" fmla="*/ 2147483647 w 220"/>
              <a:gd name="T93" fmla="*/ 2147483647 h 272"/>
              <a:gd name="T94" fmla="*/ 2147483647 w 220"/>
              <a:gd name="T95" fmla="*/ 2147483647 h 272"/>
              <a:gd name="T96" fmla="*/ 2147483647 w 220"/>
              <a:gd name="T97" fmla="*/ 2147483647 h 272"/>
              <a:gd name="T98" fmla="*/ 2147483647 w 220"/>
              <a:gd name="T99" fmla="*/ 2147483647 h 272"/>
              <a:gd name="T100" fmla="*/ 2147483647 w 220"/>
              <a:gd name="T101" fmla="*/ 2147483647 h 272"/>
              <a:gd name="T102" fmla="*/ 2147483647 w 220"/>
              <a:gd name="T103" fmla="*/ 2147483647 h 272"/>
              <a:gd name="T104" fmla="*/ 2147483647 w 220"/>
              <a:gd name="T105" fmla="*/ 2147483647 h 272"/>
              <a:gd name="T106" fmla="*/ 2147483647 w 220"/>
              <a:gd name="T107" fmla="*/ 2147483647 h 272"/>
              <a:gd name="T108" fmla="*/ 2147483647 w 220"/>
              <a:gd name="T109" fmla="*/ 2147483647 h 272"/>
              <a:gd name="T110" fmla="*/ 2147483647 w 220"/>
              <a:gd name="T111" fmla="*/ 2147483647 h 272"/>
              <a:gd name="T112" fmla="*/ 2147483647 w 220"/>
              <a:gd name="T113" fmla="*/ 2147483647 h 272"/>
              <a:gd name="T114" fmla="*/ 2147483647 w 220"/>
              <a:gd name="T115" fmla="*/ 2147483647 h 272"/>
              <a:gd name="T116" fmla="*/ 2147483647 w 220"/>
              <a:gd name="T117" fmla="*/ 2147483647 h 272"/>
              <a:gd name="T118" fmla="*/ 2147483647 w 220"/>
              <a:gd name="T119" fmla="*/ 2147483647 h 272"/>
              <a:gd name="T120" fmla="*/ 2147483647 w 220"/>
              <a:gd name="T121" fmla="*/ 2147483647 h 27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20" h="272">
                <a:moveTo>
                  <a:pt x="75" y="272"/>
                </a:moveTo>
                <a:lnTo>
                  <a:pt x="75" y="272"/>
                </a:lnTo>
                <a:lnTo>
                  <a:pt x="70" y="271"/>
                </a:lnTo>
                <a:lnTo>
                  <a:pt x="67" y="266"/>
                </a:lnTo>
                <a:lnTo>
                  <a:pt x="63" y="258"/>
                </a:lnTo>
                <a:lnTo>
                  <a:pt x="45" y="226"/>
                </a:lnTo>
                <a:lnTo>
                  <a:pt x="32" y="200"/>
                </a:lnTo>
                <a:lnTo>
                  <a:pt x="21" y="175"/>
                </a:lnTo>
                <a:lnTo>
                  <a:pt x="13" y="156"/>
                </a:lnTo>
                <a:lnTo>
                  <a:pt x="4" y="138"/>
                </a:lnTo>
                <a:lnTo>
                  <a:pt x="2" y="133"/>
                </a:lnTo>
                <a:lnTo>
                  <a:pt x="0" y="126"/>
                </a:lnTo>
                <a:lnTo>
                  <a:pt x="0" y="120"/>
                </a:lnTo>
                <a:lnTo>
                  <a:pt x="3" y="115"/>
                </a:lnTo>
                <a:lnTo>
                  <a:pt x="7" y="108"/>
                </a:lnTo>
                <a:lnTo>
                  <a:pt x="14" y="104"/>
                </a:lnTo>
                <a:lnTo>
                  <a:pt x="21" y="101"/>
                </a:lnTo>
                <a:lnTo>
                  <a:pt x="29" y="100"/>
                </a:lnTo>
                <a:lnTo>
                  <a:pt x="40" y="101"/>
                </a:lnTo>
                <a:lnTo>
                  <a:pt x="48" y="105"/>
                </a:lnTo>
                <a:lnTo>
                  <a:pt x="49" y="30"/>
                </a:lnTo>
                <a:lnTo>
                  <a:pt x="51" y="21"/>
                </a:lnTo>
                <a:lnTo>
                  <a:pt x="52" y="15"/>
                </a:lnTo>
                <a:lnTo>
                  <a:pt x="55" y="11"/>
                </a:lnTo>
                <a:lnTo>
                  <a:pt x="59" y="7"/>
                </a:lnTo>
                <a:lnTo>
                  <a:pt x="63" y="3"/>
                </a:lnTo>
                <a:lnTo>
                  <a:pt x="70" y="0"/>
                </a:lnTo>
                <a:lnTo>
                  <a:pt x="77" y="0"/>
                </a:lnTo>
                <a:lnTo>
                  <a:pt x="82" y="0"/>
                </a:lnTo>
                <a:lnTo>
                  <a:pt x="88" y="2"/>
                </a:lnTo>
                <a:lnTo>
                  <a:pt x="92" y="4"/>
                </a:lnTo>
                <a:lnTo>
                  <a:pt x="96" y="7"/>
                </a:lnTo>
                <a:lnTo>
                  <a:pt x="100" y="14"/>
                </a:lnTo>
                <a:lnTo>
                  <a:pt x="103" y="21"/>
                </a:lnTo>
                <a:lnTo>
                  <a:pt x="103" y="30"/>
                </a:lnTo>
                <a:lnTo>
                  <a:pt x="104" y="65"/>
                </a:lnTo>
                <a:lnTo>
                  <a:pt x="110" y="62"/>
                </a:lnTo>
                <a:lnTo>
                  <a:pt x="116" y="62"/>
                </a:lnTo>
                <a:lnTo>
                  <a:pt x="125" y="63"/>
                </a:lnTo>
                <a:lnTo>
                  <a:pt x="130" y="65"/>
                </a:lnTo>
                <a:lnTo>
                  <a:pt x="135" y="67"/>
                </a:lnTo>
                <a:lnTo>
                  <a:pt x="141" y="71"/>
                </a:lnTo>
                <a:lnTo>
                  <a:pt x="144" y="77"/>
                </a:lnTo>
                <a:lnTo>
                  <a:pt x="150" y="74"/>
                </a:lnTo>
                <a:lnTo>
                  <a:pt x="159" y="74"/>
                </a:lnTo>
                <a:lnTo>
                  <a:pt x="164" y="75"/>
                </a:lnTo>
                <a:lnTo>
                  <a:pt x="170" y="77"/>
                </a:lnTo>
                <a:lnTo>
                  <a:pt x="174" y="80"/>
                </a:lnTo>
                <a:lnTo>
                  <a:pt x="178" y="84"/>
                </a:lnTo>
                <a:lnTo>
                  <a:pt x="181" y="88"/>
                </a:lnTo>
                <a:lnTo>
                  <a:pt x="182" y="92"/>
                </a:lnTo>
                <a:lnTo>
                  <a:pt x="189" y="90"/>
                </a:lnTo>
                <a:lnTo>
                  <a:pt x="197" y="90"/>
                </a:lnTo>
                <a:lnTo>
                  <a:pt x="204" y="93"/>
                </a:lnTo>
                <a:lnTo>
                  <a:pt x="209" y="97"/>
                </a:lnTo>
                <a:lnTo>
                  <a:pt x="213" y="101"/>
                </a:lnTo>
                <a:lnTo>
                  <a:pt x="216" y="107"/>
                </a:lnTo>
                <a:lnTo>
                  <a:pt x="217" y="112"/>
                </a:lnTo>
                <a:lnTo>
                  <a:pt x="219" y="116"/>
                </a:lnTo>
                <a:lnTo>
                  <a:pt x="220" y="126"/>
                </a:lnTo>
                <a:lnTo>
                  <a:pt x="220" y="159"/>
                </a:lnTo>
                <a:lnTo>
                  <a:pt x="220" y="166"/>
                </a:lnTo>
                <a:lnTo>
                  <a:pt x="217" y="183"/>
                </a:lnTo>
                <a:lnTo>
                  <a:pt x="215" y="194"/>
                </a:lnTo>
                <a:lnTo>
                  <a:pt x="212" y="206"/>
                </a:lnTo>
                <a:lnTo>
                  <a:pt x="206" y="220"/>
                </a:lnTo>
                <a:lnTo>
                  <a:pt x="198" y="234"/>
                </a:lnTo>
                <a:lnTo>
                  <a:pt x="181" y="266"/>
                </a:lnTo>
                <a:lnTo>
                  <a:pt x="179" y="269"/>
                </a:lnTo>
                <a:lnTo>
                  <a:pt x="175" y="271"/>
                </a:lnTo>
                <a:lnTo>
                  <a:pt x="172" y="272"/>
                </a:lnTo>
                <a:lnTo>
                  <a:pt x="75" y="272"/>
                </a:lnTo>
                <a:close/>
                <a:moveTo>
                  <a:pt x="29" y="116"/>
                </a:moveTo>
                <a:lnTo>
                  <a:pt x="29" y="116"/>
                </a:lnTo>
                <a:lnTo>
                  <a:pt x="26" y="116"/>
                </a:lnTo>
                <a:lnTo>
                  <a:pt x="22" y="118"/>
                </a:lnTo>
                <a:lnTo>
                  <a:pt x="19" y="120"/>
                </a:lnTo>
                <a:lnTo>
                  <a:pt x="17" y="122"/>
                </a:lnTo>
                <a:lnTo>
                  <a:pt x="17" y="126"/>
                </a:lnTo>
                <a:lnTo>
                  <a:pt x="18" y="130"/>
                </a:lnTo>
                <a:lnTo>
                  <a:pt x="28" y="149"/>
                </a:lnTo>
                <a:lnTo>
                  <a:pt x="36" y="170"/>
                </a:lnTo>
                <a:lnTo>
                  <a:pt x="47" y="193"/>
                </a:lnTo>
                <a:lnTo>
                  <a:pt x="59" y="217"/>
                </a:lnTo>
                <a:lnTo>
                  <a:pt x="73" y="242"/>
                </a:lnTo>
                <a:lnTo>
                  <a:pt x="80" y="256"/>
                </a:lnTo>
                <a:lnTo>
                  <a:pt x="168" y="256"/>
                </a:lnTo>
                <a:lnTo>
                  <a:pt x="185" y="226"/>
                </a:lnTo>
                <a:lnTo>
                  <a:pt x="191" y="213"/>
                </a:lnTo>
                <a:lnTo>
                  <a:pt x="196" y="201"/>
                </a:lnTo>
                <a:lnTo>
                  <a:pt x="200" y="190"/>
                </a:lnTo>
                <a:lnTo>
                  <a:pt x="201" y="181"/>
                </a:lnTo>
                <a:lnTo>
                  <a:pt x="204" y="164"/>
                </a:lnTo>
                <a:lnTo>
                  <a:pt x="204" y="159"/>
                </a:lnTo>
                <a:lnTo>
                  <a:pt x="204" y="126"/>
                </a:lnTo>
                <a:lnTo>
                  <a:pt x="204" y="123"/>
                </a:lnTo>
                <a:lnTo>
                  <a:pt x="202" y="116"/>
                </a:lnTo>
                <a:lnTo>
                  <a:pt x="201" y="114"/>
                </a:lnTo>
                <a:lnTo>
                  <a:pt x="200" y="111"/>
                </a:lnTo>
                <a:lnTo>
                  <a:pt x="197" y="108"/>
                </a:lnTo>
                <a:lnTo>
                  <a:pt x="193" y="107"/>
                </a:lnTo>
                <a:lnTo>
                  <a:pt x="191" y="105"/>
                </a:lnTo>
                <a:lnTo>
                  <a:pt x="189" y="107"/>
                </a:lnTo>
                <a:lnTo>
                  <a:pt x="187" y="107"/>
                </a:lnTo>
                <a:lnTo>
                  <a:pt x="185" y="110"/>
                </a:lnTo>
                <a:lnTo>
                  <a:pt x="183" y="114"/>
                </a:lnTo>
                <a:lnTo>
                  <a:pt x="183" y="119"/>
                </a:lnTo>
                <a:lnTo>
                  <a:pt x="182" y="122"/>
                </a:lnTo>
                <a:lnTo>
                  <a:pt x="179" y="123"/>
                </a:lnTo>
                <a:lnTo>
                  <a:pt x="176" y="125"/>
                </a:lnTo>
                <a:lnTo>
                  <a:pt x="174" y="125"/>
                </a:lnTo>
                <a:lnTo>
                  <a:pt x="171" y="123"/>
                </a:lnTo>
                <a:lnTo>
                  <a:pt x="168" y="122"/>
                </a:lnTo>
                <a:lnTo>
                  <a:pt x="167" y="119"/>
                </a:lnTo>
                <a:lnTo>
                  <a:pt x="167" y="116"/>
                </a:lnTo>
                <a:lnTo>
                  <a:pt x="168" y="111"/>
                </a:lnTo>
                <a:lnTo>
                  <a:pt x="168" y="101"/>
                </a:lnTo>
                <a:lnTo>
                  <a:pt x="167" y="97"/>
                </a:lnTo>
                <a:lnTo>
                  <a:pt x="165" y="93"/>
                </a:lnTo>
                <a:lnTo>
                  <a:pt x="163" y="92"/>
                </a:lnTo>
                <a:lnTo>
                  <a:pt x="157" y="90"/>
                </a:lnTo>
                <a:lnTo>
                  <a:pt x="152" y="90"/>
                </a:lnTo>
                <a:lnTo>
                  <a:pt x="149" y="92"/>
                </a:lnTo>
                <a:lnTo>
                  <a:pt x="146" y="95"/>
                </a:lnTo>
                <a:lnTo>
                  <a:pt x="145" y="99"/>
                </a:lnTo>
                <a:lnTo>
                  <a:pt x="145" y="107"/>
                </a:lnTo>
                <a:lnTo>
                  <a:pt x="145" y="110"/>
                </a:lnTo>
                <a:lnTo>
                  <a:pt x="144" y="112"/>
                </a:lnTo>
                <a:lnTo>
                  <a:pt x="141" y="114"/>
                </a:lnTo>
                <a:lnTo>
                  <a:pt x="138" y="115"/>
                </a:lnTo>
                <a:lnTo>
                  <a:pt x="135" y="115"/>
                </a:lnTo>
                <a:lnTo>
                  <a:pt x="133" y="114"/>
                </a:lnTo>
                <a:lnTo>
                  <a:pt x="131" y="111"/>
                </a:lnTo>
                <a:lnTo>
                  <a:pt x="130" y="108"/>
                </a:lnTo>
                <a:lnTo>
                  <a:pt x="129" y="105"/>
                </a:lnTo>
                <a:lnTo>
                  <a:pt x="129" y="99"/>
                </a:lnTo>
                <a:lnTo>
                  <a:pt x="129" y="93"/>
                </a:lnTo>
                <a:lnTo>
                  <a:pt x="129" y="92"/>
                </a:lnTo>
                <a:lnTo>
                  <a:pt x="130" y="88"/>
                </a:lnTo>
                <a:lnTo>
                  <a:pt x="129" y="85"/>
                </a:lnTo>
                <a:lnTo>
                  <a:pt x="127" y="81"/>
                </a:lnTo>
                <a:lnTo>
                  <a:pt x="126" y="80"/>
                </a:lnTo>
                <a:lnTo>
                  <a:pt x="123" y="78"/>
                </a:lnTo>
                <a:lnTo>
                  <a:pt x="116" y="78"/>
                </a:lnTo>
                <a:lnTo>
                  <a:pt x="112" y="78"/>
                </a:lnTo>
                <a:lnTo>
                  <a:pt x="110" y="80"/>
                </a:lnTo>
                <a:lnTo>
                  <a:pt x="107" y="82"/>
                </a:lnTo>
                <a:lnTo>
                  <a:pt x="105" y="88"/>
                </a:lnTo>
                <a:lnTo>
                  <a:pt x="105" y="104"/>
                </a:lnTo>
                <a:lnTo>
                  <a:pt x="105" y="107"/>
                </a:lnTo>
                <a:lnTo>
                  <a:pt x="104" y="110"/>
                </a:lnTo>
                <a:lnTo>
                  <a:pt x="101" y="111"/>
                </a:lnTo>
                <a:lnTo>
                  <a:pt x="99" y="112"/>
                </a:lnTo>
                <a:lnTo>
                  <a:pt x="96" y="112"/>
                </a:lnTo>
                <a:lnTo>
                  <a:pt x="93" y="111"/>
                </a:lnTo>
                <a:lnTo>
                  <a:pt x="90" y="108"/>
                </a:lnTo>
                <a:lnTo>
                  <a:pt x="89" y="105"/>
                </a:lnTo>
                <a:lnTo>
                  <a:pt x="89" y="100"/>
                </a:lnTo>
                <a:lnTo>
                  <a:pt x="89" y="95"/>
                </a:lnTo>
                <a:lnTo>
                  <a:pt x="89" y="86"/>
                </a:lnTo>
                <a:lnTo>
                  <a:pt x="88" y="30"/>
                </a:lnTo>
                <a:lnTo>
                  <a:pt x="88" y="29"/>
                </a:lnTo>
                <a:lnTo>
                  <a:pt x="86" y="25"/>
                </a:lnTo>
                <a:lnTo>
                  <a:pt x="86" y="21"/>
                </a:lnTo>
                <a:lnTo>
                  <a:pt x="84" y="18"/>
                </a:lnTo>
                <a:lnTo>
                  <a:pt x="81" y="17"/>
                </a:lnTo>
                <a:lnTo>
                  <a:pt x="77" y="15"/>
                </a:lnTo>
                <a:lnTo>
                  <a:pt x="73" y="17"/>
                </a:lnTo>
                <a:lnTo>
                  <a:pt x="70" y="18"/>
                </a:lnTo>
                <a:lnTo>
                  <a:pt x="69" y="20"/>
                </a:lnTo>
                <a:lnTo>
                  <a:pt x="67" y="22"/>
                </a:lnTo>
                <a:lnTo>
                  <a:pt x="64" y="28"/>
                </a:lnTo>
                <a:lnTo>
                  <a:pt x="64" y="30"/>
                </a:lnTo>
                <a:lnTo>
                  <a:pt x="63" y="129"/>
                </a:lnTo>
                <a:lnTo>
                  <a:pt x="63" y="131"/>
                </a:lnTo>
                <a:lnTo>
                  <a:pt x="62" y="133"/>
                </a:lnTo>
                <a:lnTo>
                  <a:pt x="59" y="135"/>
                </a:lnTo>
                <a:lnTo>
                  <a:pt x="58" y="135"/>
                </a:lnTo>
                <a:lnTo>
                  <a:pt x="55" y="135"/>
                </a:lnTo>
                <a:lnTo>
                  <a:pt x="52" y="135"/>
                </a:lnTo>
                <a:lnTo>
                  <a:pt x="49" y="133"/>
                </a:lnTo>
                <a:lnTo>
                  <a:pt x="48" y="131"/>
                </a:lnTo>
                <a:lnTo>
                  <a:pt x="44" y="123"/>
                </a:lnTo>
                <a:lnTo>
                  <a:pt x="39" y="119"/>
                </a:lnTo>
                <a:lnTo>
                  <a:pt x="33" y="116"/>
                </a:lnTo>
                <a:lnTo>
                  <a:pt x="29" y="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83" name="组合 82"/>
          <p:cNvGrpSpPr/>
          <p:nvPr/>
        </p:nvGrpSpPr>
        <p:grpSpPr>
          <a:xfrm>
            <a:off x="5237268" y="1823463"/>
            <a:ext cx="144953" cy="95193"/>
            <a:chOff x="6005729" y="2161657"/>
            <a:chExt cx="241785" cy="158784"/>
          </a:xfrm>
          <a:solidFill>
            <a:schemeClr val="bg1"/>
          </a:solidFill>
        </p:grpSpPr>
        <p:sp>
          <p:nvSpPr>
            <p:cNvPr id="84" name="Freeform 85"/>
            <p:cNvSpPr>
              <a:spLocks noEditPoints="1"/>
            </p:cNvSpPr>
            <p:nvPr/>
          </p:nvSpPr>
          <p:spPr bwMode="auto">
            <a:xfrm>
              <a:off x="6005729" y="2161657"/>
              <a:ext cx="241785" cy="158784"/>
            </a:xfrm>
            <a:custGeom>
              <a:avLst/>
              <a:gdLst>
                <a:gd name="T0" fmla="*/ 268 w 269"/>
                <a:gd name="T1" fmla="*/ 79 h 175"/>
                <a:gd name="T2" fmla="*/ 238 w 269"/>
                <a:gd name="T3" fmla="*/ 44 h 175"/>
                <a:gd name="T4" fmla="*/ 205 w 269"/>
                <a:gd name="T5" fmla="*/ 19 h 175"/>
                <a:gd name="T6" fmla="*/ 172 w 269"/>
                <a:gd name="T7" fmla="*/ 4 h 175"/>
                <a:gd name="T8" fmla="*/ 138 w 269"/>
                <a:gd name="T9" fmla="*/ 0 h 175"/>
                <a:gd name="T10" fmla="*/ 124 w 269"/>
                <a:gd name="T11" fmla="*/ 0 h 175"/>
                <a:gd name="T12" fmla="*/ 97 w 269"/>
                <a:gd name="T13" fmla="*/ 7 h 175"/>
                <a:gd name="T14" fmla="*/ 72 w 269"/>
                <a:gd name="T15" fmla="*/ 18 h 175"/>
                <a:gd name="T16" fmla="*/ 41 w 269"/>
                <a:gd name="T17" fmla="*/ 38 h 175"/>
                <a:gd name="T18" fmla="*/ 12 w 269"/>
                <a:gd name="T19" fmla="*/ 65 h 175"/>
                <a:gd name="T20" fmla="*/ 1 w 269"/>
                <a:gd name="T21" fmla="*/ 79 h 175"/>
                <a:gd name="T22" fmla="*/ 1 w 269"/>
                <a:gd name="T23" fmla="*/ 86 h 175"/>
                <a:gd name="T24" fmla="*/ 18 w 269"/>
                <a:gd name="T25" fmla="*/ 108 h 175"/>
                <a:gd name="T26" fmla="*/ 51 w 269"/>
                <a:gd name="T27" fmla="*/ 140 h 175"/>
                <a:gd name="T28" fmla="*/ 85 w 269"/>
                <a:gd name="T29" fmla="*/ 162 h 175"/>
                <a:gd name="T30" fmla="*/ 119 w 269"/>
                <a:gd name="T31" fmla="*/ 173 h 175"/>
                <a:gd name="T32" fmla="*/ 137 w 269"/>
                <a:gd name="T33" fmla="*/ 175 h 175"/>
                <a:gd name="T34" fmla="*/ 164 w 269"/>
                <a:gd name="T35" fmla="*/ 170 h 175"/>
                <a:gd name="T36" fmla="*/ 190 w 269"/>
                <a:gd name="T37" fmla="*/ 161 h 175"/>
                <a:gd name="T38" fmla="*/ 212 w 269"/>
                <a:gd name="T39" fmla="*/ 147 h 175"/>
                <a:gd name="T40" fmla="*/ 231 w 269"/>
                <a:gd name="T41" fmla="*/ 132 h 175"/>
                <a:gd name="T42" fmla="*/ 258 w 269"/>
                <a:gd name="T43" fmla="*/ 101 h 175"/>
                <a:gd name="T44" fmla="*/ 269 w 269"/>
                <a:gd name="T45" fmla="*/ 86 h 175"/>
                <a:gd name="T46" fmla="*/ 268 w 269"/>
                <a:gd name="T47" fmla="*/ 79 h 175"/>
                <a:gd name="T48" fmla="*/ 137 w 269"/>
                <a:gd name="T49" fmla="*/ 161 h 175"/>
                <a:gd name="T50" fmla="*/ 120 w 269"/>
                <a:gd name="T51" fmla="*/ 160 h 175"/>
                <a:gd name="T52" fmla="*/ 90 w 269"/>
                <a:gd name="T53" fmla="*/ 150 h 175"/>
                <a:gd name="T54" fmla="*/ 60 w 269"/>
                <a:gd name="T55" fmla="*/ 131 h 175"/>
                <a:gd name="T56" fmla="*/ 30 w 269"/>
                <a:gd name="T57" fmla="*/ 101 h 175"/>
                <a:gd name="T58" fmla="*/ 15 w 269"/>
                <a:gd name="T59" fmla="*/ 83 h 175"/>
                <a:gd name="T60" fmla="*/ 42 w 269"/>
                <a:gd name="T61" fmla="*/ 54 h 175"/>
                <a:gd name="T62" fmla="*/ 75 w 269"/>
                <a:gd name="T63" fmla="*/ 31 h 175"/>
                <a:gd name="T64" fmla="*/ 105 w 269"/>
                <a:gd name="T65" fmla="*/ 18 h 175"/>
                <a:gd name="T66" fmla="*/ 127 w 269"/>
                <a:gd name="T67" fmla="*/ 14 h 175"/>
                <a:gd name="T68" fmla="*/ 138 w 269"/>
                <a:gd name="T69" fmla="*/ 14 h 175"/>
                <a:gd name="T70" fmla="*/ 168 w 269"/>
                <a:gd name="T71" fmla="*/ 18 h 175"/>
                <a:gd name="T72" fmla="*/ 198 w 269"/>
                <a:gd name="T73" fmla="*/ 30 h 175"/>
                <a:gd name="T74" fmla="*/ 227 w 269"/>
                <a:gd name="T75" fmla="*/ 52 h 175"/>
                <a:gd name="T76" fmla="*/ 254 w 269"/>
                <a:gd name="T77" fmla="*/ 83 h 175"/>
                <a:gd name="T78" fmla="*/ 240 w 269"/>
                <a:gd name="T79" fmla="*/ 102 h 175"/>
                <a:gd name="T80" fmla="*/ 214 w 269"/>
                <a:gd name="T81" fmla="*/ 128 h 175"/>
                <a:gd name="T82" fmla="*/ 188 w 269"/>
                <a:gd name="T83" fmla="*/ 146 h 175"/>
                <a:gd name="T84" fmla="*/ 169 w 269"/>
                <a:gd name="T85" fmla="*/ 155 h 175"/>
                <a:gd name="T86" fmla="*/ 148 w 269"/>
                <a:gd name="T87" fmla="*/ 161 h 175"/>
                <a:gd name="T88" fmla="*/ 137 w 269"/>
                <a:gd name="T89" fmla="*/ 16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9" h="175">
                  <a:moveTo>
                    <a:pt x="268" y="79"/>
                  </a:moveTo>
                  <a:lnTo>
                    <a:pt x="268" y="79"/>
                  </a:lnTo>
                  <a:lnTo>
                    <a:pt x="253" y="60"/>
                  </a:lnTo>
                  <a:lnTo>
                    <a:pt x="238" y="44"/>
                  </a:lnTo>
                  <a:lnTo>
                    <a:pt x="221" y="30"/>
                  </a:lnTo>
                  <a:lnTo>
                    <a:pt x="205" y="19"/>
                  </a:lnTo>
                  <a:lnTo>
                    <a:pt x="188" y="11"/>
                  </a:lnTo>
                  <a:lnTo>
                    <a:pt x="172" y="4"/>
                  </a:lnTo>
                  <a:lnTo>
                    <a:pt x="156" y="1"/>
                  </a:lnTo>
                  <a:lnTo>
                    <a:pt x="138" y="0"/>
                  </a:lnTo>
                  <a:lnTo>
                    <a:pt x="138" y="0"/>
                  </a:lnTo>
                  <a:lnTo>
                    <a:pt x="124" y="0"/>
                  </a:lnTo>
                  <a:lnTo>
                    <a:pt x="109" y="3"/>
                  </a:lnTo>
                  <a:lnTo>
                    <a:pt x="97" y="7"/>
                  </a:lnTo>
                  <a:lnTo>
                    <a:pt x="83" y="12"/>
                  </a:lnTo>
                  <a:lnTo>
                    <a:pt x="72" y="18"/>
                  </a:lnTo>
                  <a:lnTo>
                    <a:pt x="62" y="24"/>
                  </a:lnTo>
                  <a:lnTo>
                    <a:pt x="41" y="38"/>
                  </a:lnTo>
                  <a:lnTo>
                    <a:pt x="25" y="52"/>
                  </a:lnTo>
                  <a:lnTo>
                    <a:pt x="12" y="65"/>
                  </a:lnTo>
                  <a:lnTo>
                    <a:pt x="1" y="79"/>
                  </a:lnTo>
                  <a:lnTo>
                    <a:pt x="1" y="79"/>
                  </a:lnTo>
                  <a:lnTo>
                    <a:pt x="0" y="83"/>
                  </a:lnTo>
                  <a:lnTo>
                    <a:pt x="1" y="86"/>
                  </a:lnTo>
                  <a:lnTo>
                    <a:pt x="1" y="86"/>
                  </a:lnTo>
                  <a:lnTo>
                    <a:pt x="18" y="108"/>
                  </a:lnTo>
                  <a:lnTo>
                    <a:pt x="34" y="125"/>
                  </a:lnTo>
                  <a:lnTo>
                    <a:pt x="51" y="140"/>
                  </a:lnTo>
                  <a:lnTo>
                    <a:pt x="67" y="153"/>
                  </a:lnTo>
                  <a:lnTo>
                    <a:pt x="85" y="162"/>
                  </a:lnTo>
                  <a:lnTo>
                    <a:pt x="101" y="169"/>
                  </a:lnTo>
                  <a:lnTo>
                    <a:pt x="119" y="173"/>
                  </a:lnTo>
                  <a:lnTo>
                    <a:pt x="137" y="175"/>
                  </a:lnTo>
                  <a:lnTo>
                    <a:pt x="137" y="175"/>
                  </a:lnTo>
                  <a:lnTo>
                    <a:pt x="150" y="173"/>
                  </a:lnTo>
                  <a:lnTo>
                    <a:pt x="164" y="170"/>
                  </a:lnTo>
                  <a:lnTo>
                    <a:pt x="178" y="166"/>
                  </a:lnTo>
                  <a:lnTo>
                    <a:pt x="190" y="161"/>
                  </a:lnTo>
                  <a:lnTo>
                    <a:pt x="201" y="155"/>
                  </a:lnTo>
                  <a:lnTo>
                    <a:pt x="212" y="147"/>
                  </a:lnTo>
                  <a:lnTo>
                    <a:pt x="221" y="139"/>
                  </a:lnTo>
                  <a:lnTo>
                    <a:pt x="231" y="132"/>
                  </a:lnTo>
                  <a:lnTo>
                    <a:pt x="246" y="116"/>
                  </a:lnTo>
                  <a:lnTo>
                    <a:pt x="258" y="101"/>
                  </a:lnTo>
                  <a:lnTo>
                    <a:pt x="269" y="86"/>
                  </a:lnTo>
                  <a:lnTo>
                    <a:pt x="269" y="86"/>
                  </a:lnTo>
                  <a:lnTo>
                    <a:pt x="269" y="82"/>
                  </a:lnTo>
                  <a:lnTo>
                    <a:pt x="268" y="79"/>
                  </a:lnTo>
                  <a:lnTo>
                    <a:pt x="268" y="79"/>
                  </a:lnTo>
                  <a:close/>
                  <a:moveTo>
                    <a:pt x="137" y="161"/>
                  </a:moveTo>
                  <a:lnTo>
                    <a:pt x="137" y="161"/>
                  </a:lnTo>
                  <a:lnTo>
                    <a:pt x="120" y="160"/>
                  </a:lnTo>
                  <a:lnTo>
                    <a:pt x="105" y="157"/>
                  </a:lnTo>
                  <a:lnTo>
                    <a:pt x="90" y="150"/>
                  </a:lnTo>
                  <a:lnTo>
                    <a:pt x="75" y="142"/>
                  </a:lnTo>
                  <a:lnTo>
                    <a:pt x="60" y="131"/>
                  </a:lnTo>
                  <a:lnTo>
                    <a:pt x="45" y="117"/>
                  </a:lnTo>
                  <a:lnTo>
                    <a:pt x="30" y="101"/>
                  </a:lnTo>
                  <a:lnTo>
                    <a:pt x="15" y="83"/>
                  </a:lnTo>
                  <a:lnTo>
                    <a:pt x="15" y="83"/>
                  </a:lnTo>
                  <a:lnTo>
                    <a:pt x="30" y="65"/>
                  </a:lnTo>
                  <a:lnTo>
                    <a:pt x="42" y="54"/>
                  </a:lnTo>
                  <a:lnTo>
                    <a:pt x="57" y="42"/>
                  </a:lnTo>
                  <a:lnTo>
                    <a:pt x="75" y="31"/>
                  </a:lnTo>
                  <a:lnTo>
                    <a:pt x="94" y="22"/>
                  </a:lnTo>
                  <a:lnTo>
                    <a:pt x="105" y="18"/>
                  </a:lnTo>
                  <a:lnTo>
                    <a:pt x="116" y="15"/>
                  </a:lnTo>
                  <a:lnTo>
                    <a:pt x="127" y="14"/>
                  </a:lnTo>
                  <a:lnTo>
                    <a:pt x="138" y="14"/>
                  </a:lnTo>
                  <a:lnTo>
                    <a:pt x="138" y="14"/>
                  </a:lnTo>
                  <a:lnTo>
                    <a:pt x="153" y="14"/>
                  </a:lnTo>
                  <a:lnTo>
                    <a:pt x="168" y="18"/>
                  </a:lnTo>
                  <a:lnTo>
                    <a:pt x="183" y="23"/>
                  </a:lnTo>
                  <a:lnTo>
                    <a:pt x="198" y="30"/>
                  </a:lnTo>
                  <a:lnTo>
                    <a:pt x="213" y="41"/>
                  </a:lnTo>
                  <a:lnTo>
                    <a:pt x="227" y="52"/>
                  </a:lnTo>
                  <a:lnTo>
                    <a:pt x="240" y="67"/>
                  </a:lnTo>
                  <a:lnTo>
                    <a:pt x="254" y="83"/>
                  </a:lnTo>
                  <a:lnTo>
                    <a:pt x="254" y="83"/>
                  </a:lnTo>
                  <a:lnTo>
                    <a:pt x="240" y="102"/>
                  </a:lnTo>
                  <a:lnTo>
                    <a:pt x="229" y="115"/>
                  </a:lnTo>
                  <a:lnTo>
                    <a:pt x="214" y="128"/>
                  </a:lnTo>
                  <a:lnTo>
                    <a:pt x="198" y="140"/>
                  </a:lnTo>
                  <a:lnTo>
                    <a:pt x="188" y="146"/>
                  </a:lnTo>
                  <a:lnTo>
                    <a:pt x="179" y="151"/>
                  </a:lnTo>
                  <a:lnTo>
                    <a:pt x="169" y="155"/>
                  </a:lnTo>
                  <a:lnTo>
                    <a:pt x="158" y="158"/>
                  </a:lnTo>
                  <a:lnTo>
                    <a:pt x="148" y="161"/>
                  </a:lnTo>
                  <a:lnTo>
                    <a:pt x="137" y="161"/>
                  </a:lnTo>
                  <a:lnTo>
                    <a:pt x="137"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85" name="Freeform 86"/>
            <p:cNvSpPr>
              <a:spLocks noEditPoints="1"/>
            </p:cNvSpPr>
            <p:nvPr/>
          </p:nvSpPr>
          <p:spPr bwMode="auto">
            <a:xfrm>
              <a:off x="6070689" y="2185121"/>
              <a:ext cx="110067" cy="108263"/>
            </a:xfrm>
            <a:custGeom>
              <a:avLst/>
              <a:gdLst>
                <a:gd name="T0" fmla="*/ 60 w 121"/>
                <a:gd name="T1" fmla="*/ 0 h 120"/>
                <a:gd name="T2" fmla="*/ 37 w 121"/>
                <a:gd name="T3" fmla="*/ 5 h 120"/>
                <a:gd name="T4" fmla="*/ 18 w 121"/>
                <a:gd name="T5" fmla="*/ 18 h 120"/>
                <a:gd name="T6" fmla="*/ 5 w 121"/>
                <a:gd name="T7" fmla="*/ 37 h 120"/>
                <a:gd name="T8" fmla="*/ 0 w 121"/>
                <a:gd name="T9" fmla="*/ 60 h 120"/>
                <a:gd name="T10" fmla="*/ 1 w 121"/>
                <a:gd name="T11" fmla="*/ 72 h 120"/>
                <a:gd name="T12" fmla="*/ 11 w 121"/>
                <a:gd name="T13" fmla="*/ 94 h 120"/>
                <a:gd name="T14" fmla="*/ 27 w 121"/>
                <a:gd name="T15" fmla="*/ 110 h 120"/>
                <a:gd name="T16" fmla="*/ 48 w 121"/>
                <a:gd name="T17" fmla="*/ 119 h 120"/>
                <a:gd name="T18" fmla="*/ 60 w 121"/>
                <a:gd name="T19" fmla="*/ 120 h 120"/>
                <a:gd name="T20" fmla="*/ 84 w 121"/>
                <a:gd name="T21" fmla="*/ 116 h 120"/>
                <a:gd name="T22" fmla="*/ 104 w 121"/>
                <a:gd name="T23" fmla="*/ 102 h 120"/>
                <a:gd name="T24" fmla="*/ 116 w 121"/>
                <a:gd name="T25" fmla="*/ 83 h 120"/>
                <a:gd name="T26" fmla="*/ 121 w 121"/>
                <a:gd name="T27" fmla="*/ 60 h 120"/>
                <a:gd name="T28" fmla="*/ 120 w 121"/>
                <a:gd name="T29" fmla="*/ 48 h 120"/>
                <a:gd name="T30" fmla="*/ 110 w 121"/>
                <a:gd name="T31" fmla="*/ 27 h 120"/>
                <a:gd name="T32" fmla="*/ 94 w 121"/>
                <a:gd name="T33" fmla="*/ 11 h 120"/>
                <a:gd name="T34" fmla="*/ 72 w 121"/>
                <a:gd name="T35" fmla="*/ 1 h 120"/>
                <a:gd name="T36" fmla="*/ 60 w 121"/>
                <a:gd name="T37" fmla="*/ 0 h 120"/>
                <a:gd name="T38" fmla="*/ 60 w 121"/>
                <a:gd name="T39" fmla="*/ 114 h 120"/>
                <a:gd name="T40" fmla="*/ 39 w 121"/>
                <a:gd name="T41" fmla="*/ 110 h 120"/>
                <a:gd name="T42" fmla="*/ 22 w 121"/>
                <a:gd name="T43" fmla="*/ 98 h 120"/>
                <a:gd name="T44" fmla="*/ 11 w 121"/>
                <a:gd name="T45" fmla="*/ 82 h 120"/>
                <a:gd name="T46" fmla="*/ 7 w 121"/>
                <a:gd name="T47" fmla="*/ 60 h 120"/>
                <a:gd name="T48" fmla="*/ 8 w 121"/>
                <a:gd name="T49" fmla="*/ 49 h 120"/>
                <a:gd name="T50" fmla="*/ 15 w 121"/>
                <a:gd name="T51" fmla="*/ 30 h 120"/>
                <a:gd name="T52" fmla="*/ 30 w 121"/>
                <a:gd name="T53" fmla="*/ 15 h 120"/>
                <a:gd name="T54" fmla="*/ 49 w 121"/>
                <a:gd name="T55" fmla="*/ 8 h 120"/>
                <a:gd name="T56" fmla="*/ 60 w 121"/>
                <a:gd name="T57" fmla="*/ 7 h 120"/>
                <a:gd name="T58" fmla="*/ 82 w 121"/>
                <a:gd name="T59" fmla="*/ 11 h 120"/>
                <a:gd name="T60" fmla="*/ 98 w 121"/>
                <a:gd name="T61" fmla="*/ 22 h 120"/>
                <a:gd name="T62" fmla="*/ 110 w 121"/>
                <a:gd name="T63" fmla="*/ 39 h 120"/>
                <a:gd name="T64" fmla="*/ 114 w 121"/>
                <a:gd name="T65" fmla="*/ 60 h 120"/>
                <a:gd name="T66" fmla="*/ 113 w 121"/>
                <a:gd name="T67" fmla="*/ 71 h 120"/>
                <a:gd name="T68" fmla="*/ 105 w 121"/>
                <a:gd name="T69" fmla="*/ 90 h 120"/>
                <a:gd name="T70" fmla="*/ 91 w 121"/>
                <a:gd name="T71" fmla="*/ 105 h 120"/>
                <a:gd name="T72" fmla="*/ 71 w 121"/>
                <a:gd name="T73" fmla="*/ 113 h 120"/>
                <a:gd name="T74" fmla="*/ 60 w 121"/>
                <a:gd name="T75" fmla="*/ 11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20">
                  <a:moveTo>
                    <a:pt x="60" y="0"/>
                  </a:moveTo>
                  <a:lnTo>
                    <a:pt x="60" y="0"/>
                  </a:lnTo>
                  <a:lnTo>
                    <a:pt x="48" y="1"/>
                  </a:lnTo>
                  <a:lnTo>
                    <a:pt x="37" y="5"/>
                  </a:lnTo>
                  <a:lnTo>
                    <a:pt x="27" y="11"/>
                  </a:lnTo>
                  <a:lnTo>
                    <a:pt x="18" y="18"/>
                  </a:lnTo>
                  <a:lnTo>
                    <a:pt x="11" y="27"/>
                  </a:lnTo>
                  <a:lnTo>
                    <a:pt x="5" y="37"/>
                  </a:lnTo>
                  <a:lnTo>
                    <a:pt x="1" y="48"/>
                  </a:lnTo>
                  <a:lnTo>
                    <a:pt x="0" y="60"/>
                  </a:lnTo>
                  <a:lnTo>
                    <a:pt x="0" y="60"/>
                  </a:lnTo>
                  <a:lnTo>
                    <a:pt x="1" y="72"/>
                  </a:lnTo>
                  <a:lnTo>
                    <a:pt x="5" y="83"/>
                  </a:lnTo>
                  <a:lnTo>
                    <a:pt x="11" y="94"/>
                  </a:lnTo>
                  <a:lnTo>
                    <a:pt x="18" y="102"/>
                  </a:lnTo>
                  <a:lnTo>
                    <a:pt x="27" y="110"/>
                  </a:lnTo>
                  <a:lnTo>
                    <a:pt x="37" y="116"/>
                  </a:lnTo>
                  <a:lnTo>
                    <a:pt x="48" y="119"/>
                  </a:lnTo>
                  <a:lnTo>
                    <a:pt x="60" y="120"/>
                  </a:lnTo>
                  <a:lnTo>
                    <a:pt x="60" y="120"/>
                  </a:lnTo>
                  <a:lnTo>
                    <a:pt x="72" y="119"/>
                  </a:lnTo>
                  <a:lnTo>
                    <a:pt x="84" y="116"/>
                  </a:lnTo>
                  <a:lnTo>
                    <a:pt x="94" y="110"/>
                  </a:lnTo>
                  <a:lnTo>
                    <a:pt x="104" y="102"/>
                  </a:lnTo>
                  <a:lnTo>
                    <a:pt x="110" y="94"/>
                  </a:lnTo>
                  <a:lnTo>
                    <a:pt x="116" y="83"/>
                  </a:lnTo>
                  <a:lnTo>
                    <a:pt x="120" y="72"/>
                  </a:lnTo>
                  <a:lnTo>
                    <a:pt x="121" y="60"/>
                  </a:lnTo>
                  <a:lnTo>
                    <a:pt x="121" y="60"/>
                  </a:lnTo>
                  <a:lnTo>
                    <a:pt x="120" y="48"/>
                  </a:lnTo>
                  <a:lnTo>
                    <a:pt x="116" y="37"/>
                  </a:lnTo>
                  <a:lnTo>
                    <a:pt x="110" y="27"/>
                  </a:lnTo>
                  <a:lnTo>
                    <a:pt x="104" y="18"/>
                  </a:lnTo>
                  <a:lnTo>
                    <a:pt x="94" y="11"/>
                  </a:lnTo>
                  <a:lnTo>
                    <a:pt x="84" y="5"/>
                  </a:lnTo>
                  <a:lnTo>
                    <a:pt x="72" y="1"/>
                  </a:lnTo>
                  <a:lnTo>
                    <a:pt x="60" y="0"/>
                  </a:lnTo>
                  <a:lnTo>
                    <a:pt x="60" y="0"/>
                  </a:lnTo>
                  <a:close/>
                  <a:moveTo>
                    <a:pt x="60" y="114"/>
                  </a:moveTo>
                  <a:lnTo>
                    <a:pt x="60" y="114"/>
                  </a:lnTo>
                  <a:lnTo>
                    <a:pt x="49" y="113"/>
                  </a:lnTo>
                  <a:lnTo>
                    <a:pt x="39" y="110"/>
                  </a:lnTo>
                  <a:lnTo>
                    <a:pt x="30" y="105"/>
                  </a:lnTo>
                  <a:lnTo>
                    <a:pt x="22" y="98"/>
                  </a:lnTo>
                  <a:lnTo>
                    <a:pt x="15" y="90"/>
                  </a:lnTo>
                  <a:lnTo>
                    <a:pt x="11" y="82"/>
                  </a:lnTo>
                  <a:lnTo>
                    <a:pt x="8" y="71"/>
                  </a:lnTo>
                  <a:lnTo>
                    <a:pt x="7" y="60"/>
                  </a:lnTo>
                  <a:lnTo>
                    <a:pt x="7" y="60"/>
                  </a:lnTo>
                  <a:lnTo>
                    <a:pt x="8" y="49"/>
                  </a:lnTo>
                  <a:lnTo>
                    <a:pt x="11" y="39"/>
                  </a:lnTo>
                  <a:lnTo>
                    <a:pt x="15" y="30"/>
                  </a:lnTo>
                  <a:lnTo>
                    <a:pt x="22" y="22"/>
                  </a:lnTo>
                  <a:lnTo>
                    <a:pt x="30" y="15"/>
                  </a:lnTo>
                  <a:lnTo>
                    <a:pt x="39" y="11"/>
                  </a:lnTo>
                  <a:lnTo>
                    <a:pt x="49" y="8"/>
                  </a:lnTo>
                  <a:lnTo>
                    <a:pt x="60" y="7"/>
                  </a:lnTo>
                  <a:lnTo>
                    <a:pt x="60" y="7"/>
                  </a:lnTo>
                  <a:lnTo>
                    <a:pt x="71" y="8"/>
                  </a:lnTo>
                  <a:lnTo>
                    <a:pt x="82" y="11"/>
                  </a:lnTo>
                  <a:lnTo>
                    <a:pt x="91" y="15"/>
                  </a:lnTo>
                  <a:lnTo>
                    <a:pt x="98" y="22"/>
                  </a:lnTo>
                  <a:lnTo>
                    <a:pt x="105" y="30"/>
                  </a:lnTo>
                  <a:lnTo>
                    <a:pt x="110" y="39"/>
                  </a:lnTo>
                  <a:lnTo>
                    <a:pt x="113" y="49"/>
                  </a:lnTo>
                  <a:lnTo>
                    <a:pt x="114" y="60"/>
                  </a:lnTo>
                  <a:lnTo>
                    <a:pt x="114" y="60"/>
                  </a:lnTo>
                  <a:lnTo>
                    <a:pt x="113" y="71"/>
                  </a:lnTo>
                  <a:lnTo>
                    <a:pt x="110" y="82"/>
                  </a:lnTo>
                  <a:lnTo>
                    <a:pt x="105" y="90"/>
                  </a:lnTo>
                  <a:lnTo>
                    <a:pt x="98" y="98"/>
                  </a:lnTo>
                  <a:lnTo>
                    <a:pt x="91" y="105"/>
                  </a:lnTo>
                  <a:lnTo>
                    <a:pt x="82" y="110"/>
                  </a:lnTo>
                  <a:lnTo>
                    <a:pt x="71" y="113"/>
                  </a:lnTo>
                  <a:lnTo>
                    <a:pt x="60" y="114"/>
                  </a:lnTo>
                  <a:lnTo>
                    <a:pt x="60"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86" name="Freeform 87"/>
            <p:cNvSpPr>
              <a:spLocks noEditPoints="1"/>
            </p:cNvSpPr>
            <p:nvPr/>
          </p:nvSpPr>
          <p:spPr bwMode="auto">
            <a:xfrm>
              <a:off x="6103155" y="2217599"/>
              <a:ext cx="45110" cy="45111"/>
            </a:xfrm>
            <a:custGeom>
              <a:avLst/>
              <a:gdLst>
                <a:gd name="T0" fmla="*/ 25 w 51"/>
                <a:gd name="T1" fmla="*/ 0 h 51"/>
                <a:gd name="T2" fmla="*/ 25 w 51"/>
                <a:gd name="T3" fmla="*/ 0 h 51"/>
                <a:gd name="T4" fmla="*/ 21 w 51"/>
                <a:gd name="T5" fmla="*/ 0 h 51"/>
                <a:gd name="T6" fmla="*/ 15 w 51"/>
                <a:gd name="T7" fmla="*/ 2 h 51"/>
                <a:gd name="T8" fmla="*/ 11 w 51"/>
                <a:gd name="T9" fmla="*/ 4 h 51"/>
                <a:gd name="T10" fmla="*/ 7 w 51"/>
                <a:gd name="T11" fmla="*/ 7 h 51"/>
                <a:gd name="T12" fmla="*/ 4 w 51"/>
                <a:gd name="T13" fmla="*/ 11 h 51"/>
                <a:gd name="T14" fmla="*/ 2 w 51"/>
                <a:gd name="T15" fmla="*/ 15 h 51"/>
                <a:gd name="T16" fmla="*/ 0 w 51"/>
                <a:gd name="T17" fmla="*/ 19 h 51"/>
                <a:gd name="T18" fmla="*/ 0 w 51"/>
                <a:gd name="T19" fmla="*/ 25 h 51"/>
                <a:gd name="T20" fmla="*/ 0 w 51"/>
                <a:gd name="T21" fmla="*/ 25 h 51"/>
                <a:gd name="T22" fmla="*/ 0 w 51"/>
                <a:gd name="T23" fmla="*/ 30 h 51"/>
                <a:gd name="T24" fmla="*/ 2 w 51"/>
                <a:gd name="T25" fmla="*/ 34 h 51"/>
                <a:gd name="T26" fmla="*/ 4 w 51"/>
                <a:gd name="T27" fmla="*/ 40 h 51"/>
                <a:gd name="T28" fmla="*/ 7 w 51"/>
                <a:gd name="T29" fmla="*/ 43 h 51"/>
                <a:gd name="T30" fmla="*/ 11 w 51"/>
                <a:gd name="T31" fmla="*/ 47 h 51"/>
                <a:gd name="T32" fmla="*/ 15 w 51"/>
                <a:gd name="T33" fmla="*/ 48 h 51"/>
                <a:gd name="T34" fmla="*/ 21 w 51"/>
                <a:gd name="T35" fmla="*/ 49 h 51"/>
                <a:gd name="T36" fmla="*/ 25 w 51"/>
                <a:gd name="T37" fmla="*/ 51 h 51"/>
                <a:gd name="T38" fmla="*/ 25 w 51"/>
                <a:gd name="T39" fmla="*/ 51 h 51"/>
                <a:gd name="T40" fmla="*/ 30 w 51"/>
                <a:gd name="T41" fmla="*/ 49 h 51"/>
                <a:gd name="T42" fmla="*/ 36 w 51"/>
                <a:gd name="T43" fmla="*/ 48 h 51"/>
                <a:gd name="T44" fmla="*/ 40 w 51"/>
                <a:gd name="T45" fmla="*/ 47 h 51"/>
                <a:gd name="T46" fmla="*/ 44 w 51"/>
                <a:gd name="T47" fmla="*/ 43 h 51"/>
                <a:gd name="T48" fmla="*/ 47 w 51"/>
                <a:gd name="T49" fmla="*/ 40 h 51"/>
                <a:gd name="T50" fmla="*/ 49 w 51"/>
                <a:gd name="T51" fmla="*/ 34 h 51"/>
                <a:gd name="T52" fmla="*/ 51 w 51"/>
                <a:gd name="T53" fmla="*/ 30 h 51"/>
                <a:gd name="T54" fmla="*/ 51 w 51"/>
                <a:gd name="T55" fmla="*/ 25 h 51"/>
                <a:gd name="T56" fmla="*/ 51 w 51"/>
                <a:gd name="T57" fmla="*/ 25 h 51"/>
                <a:gd name="T58" fmla="*/ 51 w 51"/>
                <a:gd name="T59" fmla="*/ 19 h 51"/>
                <a:gd name="T60" fmla="*/ 49 w 51"/>
                <a:gd name="T61" fmla="*/ 15 h 51"/>
                <a:gd name="T62" fmla="*/ 47 w 51"/>
                <a:gd name="T63" fmla="*/ 11 h 51"/>
                <a:gd name="T64" fmla="*/ 44 w 51"/>
                <a:gd name="T65" fmla="*/ 7 h 51"/>
                <a:gd name="T66" fmla="*/ 40 w 51"/>
                <a:gd name="T67" fmla="*/ 4 h 51"/>
                <a:gd name="T68" fmla="*/ 36 w 51"/>
                <a:gd name="T69" fmla="*/ 2 h 51"/>
                <a:gd name="T70" fmla="*/ 30 w 51"/>
                <a:gd name="T71" fmla="*/ 0 h 51"/>
                <a:gd name="T72" fmla="*/ 25 w 51"/>
                <a:gd name="T73" fmla="*/ 0 h 51"/>
                <a:gd name="T74" fmla="*/ 25 w 51"/>
                <a:gd name="T75" fmla="*/ 0 h 51"/>
                <a:gd name="T76" fmla="*/ 10 w 51"/>
                <a:gd name="T77" fmla="*/ 17 h 51"/>
                <a:gd name="T78" fmla="*/ 10 w 51"/>
                <a:gd name="T79" fmla="*/ 17 h 51"/>
                <a:gd name="T80" fmla="*/ 18 w 51"/>
                <a:gd name="T81" fmla="*/ 11 h 51"/>
                <a:gd name="T82" fmla="*/ 26 w 51"/>
                <a:gd name="T83" fmla="*/ 26 h 51"/>
                <a:gd name="T84" fmla="*/ 10 w 51"/>
                <a:gd name="T85" fmla="*/ 1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51">
                  <a:moveTo>
                    <a:pt x="25" y="0"/>
                  </a:moveTo>
                  <a:lnTo>
                    <a:pt x="25" y="0"/>
                  </a:lnTo>
                  <a:lnTo>
                    <a:pt x="21" y="0"/>
                  </a:lnTo>
                  <a:lnTo>
                    <a:pt x="15" y="2"/>
                  </a:lnTo>
                  <a:lnTo>
                    <a:pt x="11" y="4"/>
                  </a:lnTo>
                  <a:lnTo>
                    <a:pt x="7" y="7"/>
                  </a:lnTo>
                  <a:lnTo>
                    <a:pt x="4" y="11"/>
                  </a:lnTo>
                  <a:lnTo>
                    <a:pt x="2" y="15"/>
                  </a:lnTo>
                  <a:lnTo>
                    <a:pt x="0" y="19"/>
                  </a:lnTo>
                  <a:lnTo>
                    <a:pt x="0" y="25"/>
                  </a:lnTo>
                  <a:lnTo>
                    <a:pt x="0" y="25"/>
                  </a:lnTo>
                  <a:lnTo>
                    <a:pt x="0" y="30"/>
                  </a:lnTo>
                  <a:lnTo>
                    <a:pt x="2" y="34"/>
                  </a:lnTo>
                  <a:lnTo>
                    <a:pt x="4" y="40"/>
                  </a:lnTo>
                  <a:lnTo>
                    <a:pt x="7" y="43"/>
                  </a:lnTo>
                  <a:lnTo>
                    <a:pt x="11" y="47"/>
                  </a:lnTo>
                  <a:lnTo>
                    <a:pt x="15" y="48"/>
                  </a:lnTo>
                  <a:lnTo>
                    <a:pt x="21" y="49"/>
                  </a:lnTo>
                  <a:lnTo>
                    <a:pt x="25" y="51"/>
                  </a:lnTo>
                  <a:lnTo>
                    <a:pt x="25" y="51"/>
                  </a:lnTo>
                  <a:lnTo>
                    <a:pt x="30" y="49"/>
                  </a:lnTo>
                  <a:lnTo>
                    <a:pt x="36" y="48"/>
                  </a:lnTo>
                  <a:lnTo>
                    <a:pt x="40" y="47"/>
                  </a:lnTo>
                  <a:lnTo>
                    <a:pt x="44" y="43"/>
                  </a:lnTo>
                  <a:lnTo>
                    <a:pt x="47" y="40"/>
                  </a:lnTo>
                  <a:lnTo>
                    <a:pt x="49" y="34"/>
                  </a:lnTo>
                  <a:lnTo>
                    <a:pt x="51" y="30"/>
                  </a:lnTo>
                  <a:lnTo>
                    <a:pt x="51" y="25"/>
                  </a:lnTo>
                  <a:lnTo>
                    <a:pt x="51" y="25"/>
                  </a:lnTo>
                  <a:lnTo>
                    <a:pt x="51" y="19"/>
                  </a:lnTo>
                  <a:lnTo>
                    <a:pt x="49" y="15"/>
                  </a:lnTo>
                  <a:lnTo>
                    <a:pt x="47" y="11"/>
                  </a:lnTo>
                  <a:lnTo>
                    <a:pt x="44" y="7"/>
                  </a:lnTo>
                  <a:lnTo>
                    <a:pt x="40" y="4"/>
                  </a:lnTo>
                  <a:lnTo>
                    <a:pt x="36" y="2"/>
                  </a:lnTo>
                  <a:lnTo>
                    <a:pt x="30" y="0"/>
                  </a:lnTo>
                  <a:lnTo>
                    <a:pt x="25" y="0"/>
                  </a:lnTo>
                  <a:lnTo>
                    <a:pt x="25" y="0"/>
                  </a:lnTo>
                  <a:close/>
                  <a:moveTo>
                    <a:pt x="10" y="17"/>
                  </a:moveTo>
                  <a:lnTo>
                    <a:pt x="10" y="17"/>
                  </a:lnTo>
                  <a:lnTo>
                    <a:pt x="18" y="11"/>
                  </a:lnTo>
                  <a:lnTo>
                    <a:pt x="26" y="26"/>
                  </a:lnTo>
                  <a:lnTo>
                    <a:pt x="1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grpSp>
      <p:sp>
        <p:nvSpPr>
          <p:cNvPr id="25682" name="Freeform 88"/>
          <p:cNvSpPr>
            <a:spLocks/>
          </p:cNvSpPr>
          <p:nvPr/>
        </p:nvSpPr>
        <p:spPr bwMode="auto">
          <a:xfrm>
            <a:off x="3221038" y="1333500"/>
            <a:ext cx="44450" cy="19050"/>
          </a:xfrm>
          <a:custGeom>
            <a:avLst/>
            <a:gdLst>
              <a:gd name="T0" fmla="*/ 2147483647 w 81"/>
              <a:gd name="T1" fmla="*/ 0 h 37"/>
              <a:gd name="T2" fmla="*/ 0 w 81"/>
              <a:gd name="T3" fmla="*/ 2147483647 h 37"/>
              <a:gd name="T4" fmla="*/ 0 w 81"/>
              <a:gd name="T5" fmla="*/ 2147483647 h 37"/>
              <a:gd name="T6" fmla="*/ 2147483647 w 81"/>
              <a:gd name="T7" fmla="*/ 2147483647 h 37"/>
              <a:gd name="T8" fmla="*/ 2147483647 w 81"/>
              <a:gd name="T9" fmla="*/ 2147483647 h 37"/>
              <a:gd name="T10" fmla="*/ 2147483647 w 81"/>
              <a:gd name="T11" fmla="*/ 2147483647 h 37"/>
              <a:gd name="T12" fmla="*/ 2147483647 w 81"/>
              <a:gd name="T13" fmla="*/ 2147483647 h 37"/>
              <a:gd name="T14" fmla="*/ 2147483647 w 81"/>
              <a:gd name="T15" fmla="*/ 2147483647 h 37"/>
              <a:gd name="T16" fmla="*/ 2147483647 w 81"/>
              <a:gd name="T17" fmla="*/ 2147483647 h 37"/>
              <a:gd name="T18" fmla="*/ 2147483647 w 81"/>
              <a:gd name="T19" fmla="*/ 0 h 37"/>
              <a:gd name="T20" fmla="*/ 2147483647 w 81"/>
              <a:gd name="T21" fmla="*/ 0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1" h="37">
                <a:moveTo>
                  <a:pt x="10" y="0"/>
                </a:moveTo>
                <a:lnTo>
                  <a:pt x="0" y="33"/>
                </a:lnTo>
                <a:lnTo>
                  <a:pt x="1" y="36"/>
                </a:lnTo>
                <a:lnTo>
                  <a:pt x="5" y="37"/>
                </a:lnTo>
                <a:lnTo>
                  <a:pt x="76" y="37"/>
                </a:lnTo>
                <a:lnTo>
                  <a:pt x="80" y="36"/>
                </a:lnTo>
                <a:lnTo>
                  <a:pt x="81" y="33"/>
                </a:lnTo>
                <a:lnTo>
                  <a:pt x="71" y="0"/>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3" name="Freeform 89"/>
          <p:cNvSpPr>
            <a:spLocks noEditPoints="1"/>
          </p:cNvSpPr>
          <p:nvPr/>
        </p:nvSpPr>
        <p:spPr bwMode="auto">
          <a:xfrm>
            <a:off x="3170238" y="1217613"/>
            <a:ext cx="146050" cy="111125"/>
          </a:xfrm>
          <a:custGeom>
            <a:avLst/>
            <a:gdLst>
              <a:gd name="T0" fmla="*/ 2147483647 w 271"/>
              <a:gd name="T1" fmla="*/ 0 h 206"/>
              <a:gd name="T2" fmla="*/ 2147483647 w 271"/>
              <a:gd name="T3" fmla="*/ 0 h 206"/>
              <a:gd name="T4" fmla="*/ 2147483647 w 271"/>
              <a:gd name="T5" fmla="*/ 0 h 206"/>
              <a:gd name="T6" fmla="*/ 2147483647 w 271"/>
              <a:gd name="T7" fmla="*/ 2147483647 h 206"/>
              <a:gd name="T8" fmla="*/ 2147483647 w 271"/>
              <a:gd name="T9" fmla="*/ 2147483647 h 206"/>
              <a:gd name="T10" fmla="*/ 2147483647 w 271"/>
              <a:gd name="T11" fmla="*/ 2147483647 h 206"/>
              <a:gd name="T12" fmla="*/ 0 w 271"/>
              <a:gd name="T13" fmla="*/ 2147483647 h 206"/>
              <a:gd name="T14" fmla="*/ 0 w 271"/>
              <a:gd name="T15" fmla="*/ 2147483647 h 206"/>
              <a:gd name="T16" fmla="*/ 0 w 271"/>
              <a:gd name="T17" fmla="*/ 2147483647 h 206"/>
              <a:gd name="T18" fmla="*/ 2147483647 w 271"/>
              <a:gd name="T19" fmla="*/ 2147483647 h 206"/>
              <a:gd name="T20" fmla="*/ 2147483647 w 271"/>
              <a:gd name="T21" fmla="*/ 2147483647 h 206"/>
              <a:gd name="T22" fmla="*/ 2147483647 w 271"/>
              <a:gd name="T23" fmla="*/ 2147483647 h 206"/>
              <a:gd name="T24" fmla="*/ 2147483647 w 271"/>
              <a:gd name="T25" fmla="*/ 2147483647 h 206"/>
              <a:gd name="T26" fmla="*/ 2147483647 w 271"/>
              <a:gd name="T27" fmla="*/ 2147483647 h 206"/>
              <a:gd name="T28" fmla="*/ 2147483647 w 271"/>
              <a:gd name="T29" fmla="*/ 2147483647 h 206"/>
              <a:gd name="T30" fmla="*/ 2147483647 w 271"/>
              <a:gd name="T31" fmla="*/ 2147483647 h 206"/>
              <a:gd name="T32" fmla="*/ 2147483647 w 271"/>
              <a:gd name="T33" fmla="*/ 2147483647 h 206"/>
              <a:gd name="T34" fmla="*/ 2147483647 w 271"/>
              <a:gd name="T35" fmla="*/ 2147483647 h 206"/>
              <a:gd name="T36" fmla="*/ 2147483647 w 271"/>
              <a:gd name="T37" fmla="*/ 2147483647 h 206"/>
              <a:gd name="T38" fmla="*/ 2147483647 w 271"/>
              <a:gd name="T39" fmla="*/ 2147483647 h 206"/>
              <a:gd name="T40" fmla="*/ 2147483647 w 271"/>
              <a:gd name="T41" fmla="*/ 2147483647 h 206"/>
              <a:gd name="T42" fmla="*/ 2147483647 w 271"/>
              <a:gd name="T43" fmla="*/ 2147483647 h 206"/>
              <a:gd name="T44" fmla="*/ 2147483647 w 271"/>
              <a:gd name="T45" fmla="*/ 2147483647 h 206"/>
              <a:gd name="T46" fmla="*/ 2147483647 w 271"/>
              <a:gd name="T47" fmla="*/ 2147483647 h 206"/>
              <a:gd name="T48" fmla="*/ 2147483647 w 271"/>
              <a:gd name="T49" fmla="*/ 0 h 206"/>
              <a:gd name="T50" fmla="*/ 2147483647 w 271"/>
              <a:gd name="T51" fmla="*/ 0 h 206"/>
              <a:gd name="T52" fmla="*/ 2147483647 w 271"/>
              <a:gd name="T53" fmla="*/ 2147483647 h 206"/>
              <a:gd name="T54" fmla="*/ 2147483647 w 271"/>
              <a:gd name="T55" fmla="*/ 2147483647 h 206"/>
              <a:gd name="T56" fmla="*/ 2147483647 w 271"/>
              <a:gd name="T57" fmla="*/ 2147483647 h 206"/>
              <a:gd name="T58" fmla="*/ 2147483647 w 271"/>
              <a:gd name="T59" fmla="*/ 2147483647 h 206"/>
              <a:gd name="T60" fmla="*/ 2147483647 w 271"/>
              <a:gd name="T61" fmla="*/ 2147483647 h 20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71" h="206">
                <a:moveTo>
                  <a:pt x="252" y="0"/>
                </a:moveTo>
                <a:lnTo>
                  <a:pt x="19" y="0"/>
                </a:lnTo>
                <a:lnTo>
                  <a:pt x="11" y="2"/>
                </a:lnTo>
                <a:lnTo>
                  <a:pt x="6" y="6"/>
                </a:lnTo>
                <a:lnTo>
                  <a:pt x="2" y="11"/>
                </a:lnTo>
                <a:lnTo>
                  <a:pt x="0" y="19"/>
                </a:lnTo>
                <a:lnTo>
                  <a:pt x="0" y="187"/>
                </a:lnTo>
                <a:lnTo>
                  <a:pt x="2" y="194"/>
                </a:lnTo>
                <a:lnTo>
                  <a:pt x="6" y="201"/>
                </a:lnTo>
                <a:lnTo>
                  <a:pt x="11" y="205"/>
                </a:lnTo>
                <a:lnTo>
                  <a:pt x="19" y="206"/>
                </a:lnTo>
                <a:lnTo>
                  <a:pt x="252" y="206"/>
                </a:lnTo>
                <a:lnTo>
                  <a:pt x="260" y="205"/>
                </a:lnTo>
                <a:lnTo>
                  <a:pt x="265" y="201"/>
                </a:lnTo>
                <a:lnTo>
                  <a:pt x="269" y="194"/>
                </a:lnTo>
                <a:lnTo>
                  <a:pt x="271" y="187"/>
                </a:lnTo>
                <a:lnTo>
                  <a:pt x="271" y="19"/>
                </a:lnTo>
                <a:lnTo>
                  <a:pt x="269" y="11"/>
                </a:lnTo>
                <a:lnTo>
                  <a:pt x="265" y="6"/>
                </a:lnTo>
                <a:lnTo>
                  <a:pt x="260" y="2"/>
                </a:lnTo>
                <a:lnTo>
                  <a:pt x="252" y="0"/>
                </a:lnTo>
                <a:close/>
                <a:moveTo>
                  <a:pt x="256" y="187"/>
                </a:moveTo>
                <a:lnTo>
                  <a:pt x="14" y="187"/>
                </a:lnTo>
                <a:lnTo>
                  <a:pt x="14" y="13"/>
                </a:lnTo>
                <a:lnTo>
                  <a:pt x="256" y="13"/>
                </a:lnTo>
                <a:lnTo>
                  <a:pt x="256" y="1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4" name="Freeform 90"/>
          <p:cNvSpPr>
            <a:spLocks noEditPoints="1"/>
          </p:cNvSpPr>
          <p:nvPr/>
        </p:nvSpPr>
        <p:spPr bwMode="auto">
          <a:xfrm>
            <a:off x="4054475" y="1311275"/>
            <a:ext cx="147638" cy="41275"/>
          </a:xfrm>
          <a:custGeom>
            <a:avLst/>
            <a:gdLst>
              <a:gd name="T0" fmla="*/ 2147483647 w 273"/>
              <a:gd name="T1" fmla="*/ 2147483647 h 79"/>
              <a:gd name="T2" fmla="*/ 2147483647 w 273"/>
              <a:gd name="T3" fmla="*/ 2147483647 h 79"/>
              <a:gd name="T4" fmla="*/ 2147483647 w 273"/>
              <a:gd name="T5" fmla="*/ 2147483647 h 79"/>
              <a:gd name="T6" fmla="*/ 2147483647 w 273"/>
              <a:gd name="T7" fmla="*/ 2147483647 h 79"/>
              <a:gd name="T8" fmla="*/ 2147483647 w 273"/>
              <a:gd name="T9" fmla="*/ 2147483647 h 79"/>
              <a:gd name="T10" fmla="*/ 2147483647 w 273"/>
              <a:gd name="T11" fmla="*/ 2147483647 h 79"/>
              <a:gd name="T12" fmla="*/ 2147483647 w 273"/>
              <a:gd name="T13" fmla="*/ 0 h 79"/>
              <a:gd name="T14" fmla="*/ 2147483647 w 273"/>
              <a:gd name="T15" fmla="*/ 0 h 79"/>
              <a:gd name="T16" fmla="*/ 2147483647 w 273"/>
              <a:gd name="T17" fmla="*/ 0 h 79"/>
              <a:gd name="T18" fmla="*/ 2147483647 w 273"/>
              <a:gd name="T19" fmla="*/ 0 h 79"/>
              <a:gd name="T20" fmla="*/ 2147483647 w 273"/>
              <a:gd name="T21" fmla="*/ 0 h 79"/>
              <a:gd name="T22" fmla="*/ 2147483647 w 273"/>
              <a:gd name="T23" fmla="*/ 2147483647 h 79"/>
              <a:gd name="T24" fmla="*/ 2147483647 w 273"/>
              <a:gd name="T25" fmla="*/ 2147483647 h 79"/>
              <a:gd name="T26" fmla="*/ 2147483647 w 273"/>
              <a:gd name="T27" fmla="*/ 2147483647 h 79"/>
              <a:gd name="T28" fmla="*/ 2147483647 w 273"/>
              <a:gd name="T29" fmla="*/ 2147483647 h 79"/>
              <a:gd name="T30" fmla="*/ 2147483647 w 273"/>
              <a:gd name="T31" fmla="*/ 2147483647 h 79"/>
              <a:gd name="T32" fmla="*/ 2147483647 w 273"/>
              <a:gd name="T33" fmla="*/ 2147483647 h 79"/>
              <a:gd name="T34" fmla="*/ 0 w 273"/>
              <a:gd name="T35" fmla="*/ 2147483647 h 79"/>
              <a:gd name="T36" fmla="*/ 2147483647 w 273"/>
              <a:gd name="T37" fmla="*/ 2147483647 h 79"/>
              <a:gd name="T38" fmla="*/ 2147483647 w 273"/>
              <a:gd name="T39" fmla="*/ 2147483647 h 79"/>
              <a:gd name="T40" fmla="*/ 2147483647 w 273"/>
              <a:gd name="T41" fmla="*/ 2147483647 h 79"/>
              <a:gd name="T42" fmla="*/ 2147483647 w 273"/>
              <a:gd name="T43" fmla="*/ 2147483647 h 79"/>
              <a:gd name="T44" fmla="*/ 2147483647 w 273"/>
              <a:gd name="T45" fmla="*/ 2147483647 h 79"/>
              <a:gd name="T46" fmla="*/ 2147483647 w 273"/>
              <a:gd name="T47" fmla="*/ 2147483647 h 79"/>
              <a:gd name="T48" fmla="*/ 2147483647 w 273"/>
              <a:gd name="T49" fmla="*/ 2147483647 h 79"/>
              <a:gd name="T50" fmla="*/ 2147483647 w 273"/>
              <a:gd name="T51" fmla="*/ 2147483647 h 79"/>
              <a:gd name="T52" fmla="*/ 2147483647 w 273"/>
              <a:gd name="T53" fmla="*/ 2147483647 h 79"/>
              <a:gd name="T54" fmla="*/ 2147483647 w 273"/>
              <a:gd name="T55" fmla="*/ 2147483647 h 79"/>
              <a:gd name="T56" fmla="*/ 2147483647 w 273"/>
              <a:gd name="T57" fmla="*/ 2147483647 h 79"/>
              <a:gd name="T58" fmla="*/ 2147483647 w 273"/>
              <a:gd name="T59" fmla="*/ 2147483647 h 79"/>
              <a:gd name="T60" fmla="*/ 2147483647 w 273"/>
              <a:gd name="T61" fmla="*/ 2147483647 h 79"/>
              <a:gd name="T62" fmla="*/ 2147483647 w 273"/>
              <a:gd name="T63" fmla="*/ 2147483647 h 79"/>
              <a:gd name="T64" fmla="*/ 2147483647 w 273"/>
              <a:gd name="T65" fmla="*/ 2147483647 h 79"/>
              <a:gd name="T66" fmla="*/ 2147483647 w 273"/>
              <a:gd name="T67" fmla="*/ 2147483647 h 79"/>
              <a:gd name="T68" fmla="*/ 2147483647 w 273"/>
              <a:gd name="T69" fmla="*/ 2147483647 h 79"/>
              <a:gd name="T70" fmla="*/ 2147483647 w 273"/>
              <a:gd name="T71" fmla="*/ 2147483647 h 79"/>
              <a:gd name="T72" fmla="*/ 2147483647 w 273"/>
              <a:gd name="T73" fmla="*/ 2147483647 h 79"/>
              <a:gd name="T74" fmla="*/ 2147483647 w 273"/>
              <a:gd name="T75" fmla="*/ 2147483647 h 79"/>
              <a:gd name="T76" fmla="*/ 2147483647 w 273"/>
              <a:gd name="T77" fmla="*/ 2147483647 h 79"/>
              <a:gd name="T78" fmla="*/ 2147483647 w 273"/>
              <a:gd name="T79" fmla="*/ 2147483647 h 79"/>
              <a:gd name="T80" fmla="*/ 2147483647 w 273"/>
              <a:gd name="T81" fmla="*/ 2147483647 h 79"/>
              <a:gd name="T82" fmla="*/ 2147483647 w 273"/>
              <a:gd name="T83" fmla="*/ 2147483647 h 79"/>
              <a:gd name="T84" fmla="*/ 2147483647 w 273"/>
              <a:gd name="T85" fmla="*/ 2147483647 h 79"/>
              <a:gd name="T86" fmla="*/ 2147483647 w 273"/>
              <a:gd name="T87" fmla="*/ 2147483647 h 79"/>
              <a:gd name="T88" fmla="*/ 2147483647 w 273"/>
              <a:gd name="T89" fmla="*/ 2147483647 h 79"/>
              <a:gd name="T90" fmla="*/ 2147483647 w 273"/>
              <a:gd name="T91" fmla="*/ 2147483647 h 79"/>
              <a:gd name="T92" fmla="*/ 2147483647 w 273"/>
              <a:gd name="T93" fmla="*/ 2147483647 h 79"/>
              <a:gd name="T94" fmla="*/ 2147483647 w 273"/>
              <a:gd name="T95" fmla="*/ 2147483647 h 79"/>
              <a:gd name="T96" fmla="*/ 2147483647 w 273"/>
              <a:gd name="T97" fmla="*/ 2147483647 h 79"/>
              <a:gd name="T98" fmla="*/ 2147483647 w 273"/>
              <a:gd name="T99" fmla="*/ 2147483647 h 79"/>
              <a:gd name="T100" fmla="*/ 2147483647 w 273"/>
              <a:gd name="T101" fmla="*/ 2147483647 h 79"/>
              <a:gd name="T102" fmla="*/ 2147483647 w 273"/>
              <a:gd name="T103" fmla="*/ 2147483647 h 79"/>
              <a:gd name="T104" fmla="*/ 2147483647 w 273"/>
              <a:gd name="T105" fmla="*/ 2147483647 h 79"/>
              <a:gd name="T106" fmla="*/ 2147483647 w 273"/>
              <a:gd name="T107" fmla="*/ 2147483647 h 79"/>
              <a:gd name="T108" fmla="*/ 2147483647 w 273"/>
              <a:gd name="T109" fmla="*/ 2147483647 h 79"/>
              <a:gd name="T110" fmla="*/ 2147483647 w 273"/>
              <a:gd name="T111" fmla="*/ 2147483647 h 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3" h="79">
                <a:moveTo>
                  <a:pt x="272" y="66"/>
                </a:moveTo>
                <a:lnTo>
                  <a:pt x="272" y="66"/>
                </a:lnTo>
                <a:lnTo>
                  <a:pt x="266" y="55"/>
                </a:lnTo>
                <a:lnTo>
                  <a:pt x="255" y="36"/>
                </a:lnTo>
                <a:lnTo>
                  <a:pt x="233" y="2"/>
                </a:lnTo>
                <a:lnTo>
                  <a:pt x="232" y="0"/>
                </a:lnTo>
                <a:lnTo>
                  <a:pt x="231" y="0"/>
                </a:lnTo>
                <a:lnTo>
                  <a:pt x="44" y="0"/>
                </a:lnTo>
                <a:lnTo>
                  <a:pt x="41" y="0"/>
                </a:lnTo>
                <a:lnTo>
                  <a:pt x="39" y="2"/>
                </a:lnTo>
                <a:lnTo>
                  <a:pt x="18" y="36"/>
                </a:lnTo>
                <a:lnTo>
                  <a:pt x="7" y="55"/>
                </a:lnTo>
                <a:lnTo>
                  <a:pt x="1" y="66"/>
                </a:lnTo>
                <a:lnTo>
                  <a:pt x="0" y="71"/>
                </a:lnTo>
                <a:lnTo>
                  <a:pt x="1" y="74"/>
                </a:lnTo>
                <a:lnTo>
                  <a:pt x="4" y="77"/>
                </a:lnTo>
                <a:lnTo>
                  <a:pt x="8" y="78"/>
                </a:lnTo>
                <a:lnTo>
                  <a:pt x="19" y="79"/>
                </a:lnTo>
                <a:lnTo>
                  <a:pt x="255" y="79"/>
                </a:lnTo>
                <a:lnTo>
                  <a:pt x="266" y="78"/>
                </a:lnTo>
                <a:lnTo>
                  <a:pt x="269" y="77"/>
                </a:lnTo>
                <a:lnTo>
                  <a:pt x="272" y="74"/>
                </a:lnTo>
                <a:lnTo>
                  <a:pt x="273" y="71"/>
                </a:lnTo>
                <a:lnTo>
                  <a:pt x="272" y="66"/>
                </a:lnTo>
                <a:close/>
                <a:moveTo>
                  <a:pt x="266" y="70"/>
                </a:moveTo>
                <a:lnTo>
                  <a:pt x="266" y="70"/>
                </a:lnTo>
                <a:lnTo>
                  <a:pt x="263" y="71"/>
                </a:lnTo>
                <a:lnTo>
                  <a:pt x="255" y="71"/>
                </a:lnTo>
                <a:lnTo>
                  <a:pt x="19" y="71"/>
                </a:lnTo>
                <a:lnTo>
                  <a:pt x="9" y="71"/>
                </a:lnTo>
                <a:lnTo>
                  <a:pt x="8" y="70"/>
                </a:lnTo>
                <a:lnTo>
                  <a:pt x="8" y="68"/>
                </a:lnTo>
                <a:lnTo>
                  <a:pt x="15" y="53"/>
                </a:lnTo>
                <a:lnTo>
                  <a:pt x="31" y="29"/>
                </a:lnTo>
                <a:lnTo>
                  <a:pt x="241" y="29"/>
                </a:lnTo>
                <a:lnTo>
                  <a:pt x="258" y="53"/>
                </a:lnTo>
                <a:lnTo>
                  <a:pt x="265" y="68"/>
                </a:lnTo>
                <a:lnTo>
                  <a:pt x="266"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5" name="Freeform 91"/>
          <p:cNvSpPr>
            <a:spLocks/>
          </p:cNvSpPr>
          <p:nvPr/>
        </p:nvSpPr>
        <p:spPr bwMode="auto">
          <a:xfrm>
            <a:off x="4121150" y="1330325"/>
            <a:ext cx="15875" cy="11113"/>
          </a:xfrm>
          <a:custGeom>
            <a:avLst/>
            <a:gdLst>
              <a:gd name="T0" fmla="*/ 2147483647 w 32"/>
              <a:gd name="T1" fmla="*/ 0 h 21"/>
              <a:gd name="T2" fmla="*/ 2147483647 w 32"/>
              <a:gd name="T3" fmla="*/ 0 h 21"/>
              <a:gd name="T4" fmla="*/ 2147483647 w 32"/>
              <a:gd name="T5" fmla="*/ 0 h 21"/>
              <a:gd name="T6" fmla="*/ 0 w 32"/>
              <a:gd name="T7" fmla="*/ 2147483647 h 21"/>
              <a:gd name="T8" fmla="*/ 0 w 32"/>
              <a:gd name="T9" fmla="*/ 2147483647 h 21"/>
              <a:gd name="T10" fmla="*/ 0 w 32"/>
              <a:gd name="T11" fmla="*/ 2147483647 h 21"/>
              <a:gd name="T12" fmla="*/ 0 w 32"/>
              <a:gd name="T13" fmla="*/ 2147483647 h 21"/>
              <a:gd name="T14" fmla="*/ 0 w 32"/>
              <a:gd name="T15" fmla="*/ 2147483647 h 21"/>
              <a:gd name="T16" fmla="*/ 2147483647 w 32"/>
              <a:gd name="T17" fmla="*/ 2147483647 h 21"/>
              <a:gd name="T18" fmla="*/ 2147483647 w 32"/>
              <a:gd name="T19" fmla="*/ 2147483647 h 21"/>
              <a:gd name="T20" fmla="*/ 2147483647 w 32"/>
              <a:gd name="T21" fmla="*/ 2147483647 h 21"/>
              <a:gd name="T22" fmla="*/ 2147483647 w 32"/>
              <a:gd name="T23" fmla="*/ 2147483647 h 21"/>
              <a:gd name="T24" fmla="*/ 2147483647 w 32"/>
              <a:gd name="T25" fmla="*/ 2147483647 h 21"/>
              <a:gd name="T26" fmla="*/ 2147483647 w 32"/>
              <a:gd name="T27" fmla="*/ 2147483647 h 21"/>
              <a:gd name="T28" fmla="*/ 2147483647 w 32"/>
              <a:gd name="T29" fmla="*/ 2147483647 h 21"/>
              <a:gd name="T30" fmla="*/ 2147483647 w 32"/>
              <a:gd name="T31" fmla="*/ 2147483647 h 21"/>
              <a:gd name="T32" fmla="*/ 2147483647 w 32"/>
              <a:gd name="T33" fmla="*/ 0 h 21"/>
              <a:gd name="T34" fmla="*/ 2147483647 w 32"/>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21">
                <a:moveTo>
                  <a:pt x="29" y="0"/>
                </a:moveTo>
                <a:lnTo>
                  <a:pt x="3" y="0"/>
                </a:lnTo>
                <a:lnTo>
                  <a:pt x="0" y="1"/>
                </a:lnTo>
                <a:lnTo>
                  <a:pt x="0" y="3"/>
                </a:lnTo>
                <a:lnTo>
                  <a:pt x="0" y="19"/>
                </a:lnTo>
                <a:lnTo>
                  <a:pt x="0" y="21"/>
                </a:lnTo>
                <a:lnTo>
                  <a:pt x="3" y="21"/>
                </a:lnTo>
                <a:lnTo>
                  <a:pt x="29" y="21"/>
                </a:lnTo>
                <a:lnTo>
                  <a:pt x="32" y="21"/>
                </a:lnTo>
                <a:lnTo>
                  <a:pt x="32" y="19"/>
                </a:lnTo>
                <a:lnTo>
                  <a:pt x="32" y="3"/>
                </a:lnTo>
                <a:lnTo>
                  <a:pt x="32" y="1"/>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6" name="Freeform 92"/>
          <p:cNvSpPr>
            <a:spLocks noEditPoints="1"/>
          </p:cNvSpPr>
          <p:nvPr/>
        </p:nvSpPr>
        <p:spPr bwMode="auto">
          <a:xfrm>
            <a:off x="4078288" y="1233488"/>
            <a:ext cx="101600" cy="73025"/>
          </a:xfrm>
          <a:custGeom>
            <a:avLst/>
            <a:gdLst>
              <a:gd name="T0" fmla="*/ 2147483647 w 189"/>
              <a:gd name="T1" fmla="*/ 2147483647 h 132"/>
              <a:gd name="T2" fmla="*/ 2147483647 w 189"/>
              <a:gd name="T3" fmla="*/ 2147483647 h 132"/>
              <a:gd name="T4" fmla="*/ 2147483647 w 189"/>
              <a:gd name="T5" fmla="*/ 2147483647 h 132"/>
              <a:gd name="T6" fmla="*/ 2147483647 w 189"/>
              <a:gd name="T7" fmla="*/ 2147483647 h 132"/>
              <a:gd name="T8" fmla="*/ 2147483647 w 189"/>
              <a:gd name="T9" fmla="*/ 2147483647 h 132"/>
              <a:gd name="T10" fmla="*/ 2147483647 w 189"/>
              <a:gd name="T11" fmla="*/ 2147483647 h 132"/>
              <a:gd name="T12" fmla="*/ 2147483647 w 189"/>
              <a:gd name="T13" fmla="*/ 2147483647 h 132"/>
              <a:gd name="T14" fmla="*/ 2147483647 w 189"/>
              <a:gd name="T15" fmla="*/ 2147483647 h 132"/>
              <a:gd name="T16" fmla="*/ 2147483647 w 189"/>
              <a:gd name="T17" fmla="*/ 0 h 132"/>
              <a:gd name="T18" fmla="*/ 2147483647 w 189"/>
              <a:gd name="T19" fmla="*/ 0 h 132"/>
              <a:gd name="T20" fmla="*/ 2147483647 w 189"/>
              <a:gd name="T21" fmla="*/ 0 h 132"/>
              <a:gd name="T22" fmla="*/ 2147483647 w 189"/>
              <a:gd name="T23" fmla="*/ 0 h 132"/>
              <a:gd name="T24" fmla="*/ 2147483647 w 189"/>
              <a:gd name="T25" fmla="*/ 0 h 132"/>
              <a:gd name="T26" fmla="*/ 2147483647 w 189"/>
              <a:gd name="T27" fmla="*/ 2147483647 h 132"/>
              <a:gd name="T28" fmla="*/ 0 w 189"/>
              <a:gd name="T29" fmla="*/ 2147483647 h 132"/>
              <a:gd name="T30" fmla="*/ 0 w 189"/>
              <a:gd name="T31" fmla="*/ 2147483647 h 132"/>
              <a:gd name="T32" fmla="*/ 0 w 189"/>
              <a:gd name="T33" fmla="*/ 2147483647 h 132"/>
              <a:gd name="T34" fmla="*/ 0 w 189"/>
              <a:gd name="T35" fmla="*/ 2147483647 h 132"/>
              <a:gd name="T36" fmla="*/ 0 w 189"/>
              <a:gd name="T37" fmla="*/ 2147483647 h 132"/>
              <a:gd name="T38" fmla="*/ 0 w 189"/>
              <a:gd name="T39" fmla="*/ 2147483647 h 132"/>
              <a:gd name="T40" fmla="*/ 2147483647 w 189"/>
              <a:gd name="T41" fmla="*/ 2147483647 h 132"/>
              <a:gd name="T42" fmla="*/ 2147483647 w 189"/>
              <a:gd name="T43" fmla="*/ 2147483647 h 132"/>
              <a:gd name="T44" fmla="*/ 2147483647 w 189"/>
              <a:gd name="T45" fmla="*/ 2147483647 h 132"/>
              <a:gd name="T46" fmla="*/ 2147483647 w 189"/>
              <a:gd name="T47" fmla="*/ 2147483647 h 132"/>
              <a:gd name="T48" fmla="*/ 2147483647 w 189"/>
              <a:gd name="T49" fmla="*/ 2147483647 h 132"/>
              <a:gd name="T50" fmla="*/ 2147483647 w 189"/>
              <a:gd name="T51" fmla="*/ 2147483647 h 132"/>
              <a:gd name="T52" fmla="*/ 2147483647 w 189"/>
              <a:gd name="T53" fmla="*/ 2147483647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 h="132">
                <a:moveTo>
                  <a:pt x="176" y="132"/>
                </a:moveTo>
                <a:lnTo>
                  <a:pt x="189" y="132"/>
                </a:lnTo>
                <a:lnTo>
                  <a:pt x="189" y="118"/>
                </a:lnTo>
                <a:lnTo>
                  <a:pt x="189" y="12"/>
                </a:lnTo>
                <a:lnTo>
                  <a:pt x="189" y="8"/>
                </a:lnTo>
                <a:lnTo>
                  <a:pt x="186" y="2"/>
                </a:lnTo>
                <a:lnTo>
                  <a:pt x="180" y="0"/>
                </a:lnTo>
                <a:lnTo>
                  <a:pt x="176" y="0"/>
                </a:lnTo>
                <a:lnTo>
                  <a:pt x="12" y="0"/>
                </a:lnTo>
                <a:lnTo>
                  <a:pt x="8" y="0"/>
                </a:lnTo>
                <a:lnTo>
                  <a:pt x="3" y="2"/>
                </a:lnTo>
                <a:lnTo>
                  <a:pt x="0" y="8"/>
                </a:lnTo>
                <a:lnTo>
                  <a:pt x="0" y="12"/>
                </a:lnTo>
                <a:lnTo>
                  <a:pt x="0" y="118"/>
                </a:lnTo>
                <a:lnTo>
                  <a:pt x="0" y="132"/>
                </a:lnTo>
                <a:lnTo>
                  <a:pt x="12" y="132"/>
                </a:lnTo>
                <a:lnTo>
                  <a:pt x="176" y="132"/>
                </a:lnTo>
                <a:close/>
                <a:moveTo>
                  <a:pt x="10" y="8"/>
                </a:moveTo>
                <a:lnTo>
                  <a:pt x="179" y="8"/>
                </a:lnTo>
                <a:lnTo>
                  <a:pt x="179" y="118"/>
                </a:lnTo>
                <a:lnTo>
                  <a:pt x="10" y="118"/>
                </a:lnTo>
                <a:lnTo>
                  <a:pt x="1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7" name="Freeform 93"/>
          <p:cNvSpPr>
            <a:spLocks noEditPoints="1"/>
          </p:cNvSpPr>
          <p:nvPr/>
        </p:nvSpPr>
        <p:spPr bwMode="auto">
          <a:xfrm>
            <a:off x="3187700" y="917575"/>
            <a:ext cx="106363" cy="138113"/>
          </a:xfrm>
          <a:custGeom>
            <a:avLst/>
            <a:gdLst>
              <a:gd name="T0" fmla="*/ 2147483647 w 195"/>
              <a:gd name="T1" fmla="*/ 2147483647 h 254"/>
              <a:gd name="T2" fmla="*/ 2147483647 w 195"/>
              <a:gd name="T3" fmla="*/ 0 h 254"/>
              <a:gd name="T4" fmla="*/ 2147483647 w 195"/>
              <a:gd name="T5" fmla="*/ 2147483647 h 254"/>
              <a:gd name="T6" fmla="*/ 2147483647 w 195"/>
              <a:gd name="T7" fmla="*/ 2147483647 h 254"/>
              <a:gd name="T8" fmla="*/ 0 w 195"/>
              <a:gd name="T9" fmla="*/ 2147483647 h 254"/>
              <a:gd name="T10" fmla="*/ 2147483647 w 195"/>
              <a:gd name="T11" fmla="*/ 2147483647 h 254"/>
              <a:gd name="T12" fmla="*/ 2147483647 w 195"/>
              <a:gd name="T13" fmla="*/ 2147483647 h 254"/>
              <a:gd name="T14" fmla="*/ 2147483647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2147483647 h 254"/>
              <a:gd name="T34" fmla="*/ 2147483647 w 195"/>
              <a:gd name="T35" fmla="*/ 2147483647 h 254"/>
              <a:gd name="T36" fmla="*/ 2147483647 w 195"/>
              <a:gd name="T37" fmla="*/ 2147483647 h 254"/>
              <a:gd name="T38" fmla="*/ 2147483647 w 195"/>
              <a:gd name="T39" fmla="*/ 2147483647 h 254"/>
              <a:gd name="T40" fmla="*/ 2147483647 w 195"/>
              <a:gd name="T41" fmla="*/ 2147483647 h 254"/>
              <a:gd name="T42" fmla="*/ 2147483647 w 195"/>
              <a:gd name="T43" fmla="*/ 2147483647 h 254"/>
              <a:gd name="T44" fmla="*/ 2147483647 w 195"/>
              <a:gd name="T45" fmla="*/ 2147483647 h 254"/>
              <a:gd name="T46" fmla="*/ 2147483647 w 195"/>
              <a:gd name="T47" fmla="*/ 2147483647 h 254"/>
              <a:gd name="T48" fmla="*/ 2147483647 w 195"/>
              <a:gd name="T49" fmla="*/ 2147483647 h 254"/>
              <a:gd name="T50" fmla="*/ 2147483647 w 195"/>
              <a:gd name="T51" fmla="*/ 2147483647 h 254"/>
              <a:gd name="T52" fmla="*/ 2147483647 w 195"/>
              <a:gd name="T53" fmla="*/ 2147483647 h 254"/>
              <a:gd name="T54" fmla="*/ 2147483647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2147483647 w 195"/>
              <a:gd name="T71" fmla="*/ 2147483647 h 254"/>
              <a:gd name="T72" fmla="*/ 2147483647 w 195"/>
              <a:gd name="T73" fmla="*/ 2147483647 h 254"/>
              <a:gd name="T74" fmla="*/ 2147483647 w 195"/>
              <a:gd name="T75" fmla="*/ 2147483647 h 254"/>
              <a:gd name="T76" fmla="*/ 2147483647 w 195"/>
              <a:gd name="T77" fmla="*/ 2147483647 h 254"/>
              <a:gd name="T78" fmla="*/ 2147483647 w 195"/>
              <a:gd name="T79" fmla="*/ 2147483647 h 254"/>
              <a:gd name="T80" fmla="*/ 2147483647 w 195"/>
              <a:gd name="T81" fmla="*/ 2147483647 h 254"/>
              <a:gd name="T82" fmla="*/ 2147483647 w 195"/>
              <a:gd name="T83" fmla="*/ 2147483647 h 254"/>
              <a:gd name="T84" fmla="*/ 2147483647 w 195"/>
              <a:gd name="T85" fmla="*/ 2147483647 h 254"/>
              <a:gd name="T86" fmla="*/ 2147483647 w 195"/>
              <a:gd name="T87" fmla="*/ 2147483647 h 254"/>
              <a:gd name="T88" fmla="*/ 2147483647 w 195"/>
              <a:gd name="T89" fmla="*/ 2147483647 h 2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95" h="254">
                <a:moveTo>
                  <a:pt x="192" y="69"/>
                </a:moveTo>
                <a:lnTo>
                  <a:pt x="131" y="3"/>
                </a:lnTo>
                <a:lnTo>
                  <a:pt x="128" y="0"/>
                </a:lnTo>
                <a:lnTo>
                  <a:pt x="125" y="0"/>
                </a:lnTo>
                <a:lnTo>
                  <a:pt x="26" y="0"/>
                </a:lnTo>
                <a:lnTo>
                  <a:pt x="20" y="0"/>
                </a:lnTo>
                <a:lnTo>
                  <a:pt x="16" y="2"/>
                </a:lnTo>
                <a:lnTo>
                  <a:pt x="11" y="4"/>
                </a:lnTo>
                <a:lnTo>
                  <a:pt x="8" y="7"/>
                </a:lnTo>
                <a:lnTo>
                  <a:pt x="4" y="11"/>
                </a:lnTo>
                <a:lnTo>
                  <a:pt x="3" y="15"/>
                </a:lnTo>
                <a:lnTo>
                  <a:pt x="1" y="21"/>
                </a:lnTo>
                <a:lnTo>
                  <a:pt x="0" y="25"/>
                </a:lnTo>
                <a:lnTo>
                  <a:pt x="0" y="228"/>
                </a:lnTo>
                <a:lnTo>
                  <a:pt x="1" y="234"/>
                </a:lnTo>
                <a:lnTo>
                  <a:pt x="3" y="238"/>
                </a:lnTo>
                <a:lnTo>
                  <a:pt x="4" y="242"/>
                </a:lnTo>
                <a:lnTo>
                  <a:pt x="8" y="246"/>
                </a:lnTo>
                <a:lnTo>
                  <a:pt x="11" y="249"/>
                </a:lnTo>
                <a:lnTo>
                  <a:pt x="16" y="251"/>
                </a:lnTo>
                <a:lnTo>
                  <a:pt x="20" y="253"/>
                </a:lnTo>
                <a:lnTo>
                  <a:pt x="26" y="254"/>
                </a:lnTo>
                <a:lnTo>
                  <a:pt x="169" y="254"/>
                </a:lnTo>
                <a:lnTo>
                  <a:pt x="175" y="253"/>
                </a:lnTo>
                <a:lnTo>
                  <a:pt x="179" y="251"/>
                </a:lnTo>
                <a:lnTo>
                  <a:pt x="184" y="249"/>
                </a:lnTo>
                <a:lnTo>
                  <a:pt x="187" y="246"/>
                </a:lnTo>
                <a:lnTo>
                  <a:pt x="191" y="242"/>
                </a:lnTo>
                <a:lnTo>
                  <a:pt x="192" y="238"/>
                </a:lnTo>
                <a:lnTo>
                  <a:pt x="194" y="234"/>
                </a:lnTo>
                <a:lnTo>
                  <a:pt x="195" y="228"/>
                </a:lnTo>
                <a:lnTo>
                  <a:pt x="195" y="74"/>
                </a:lnTo>
                <a:lnTo>
                  <a:pt x="194" y="71"/>
                </a:lnTo>
                <a:lnTo>
                  <a:pt x="192" y="69"/>
                </a:lnTo>
                <a:close/>
                <a:moveTo>
                  <a:pt x="179" y="228"/>
                </a:moveTo>
                <a:lnTo>
                  <a:pt x="179" y="228"/>
                </a:lnTo>
                <a:lnTo>
                  <a:pt x="177" y="232"/>
                </a:lnTo>
                <a:lnTo>
                  <a:pt x="176" y="235"/>
                </a:lnTo>
                <a:lnTo>
                  <a:pt x="173" y="236"/>
                </a:lnTo>
                <a:lnTo>
                  <a:pt x="169" y="238"/>
                </a:lnTo>
                <a:lnTo>
                  <a:pt x="26" y="238"/>
                </a:lnTo>
                <a:lnTo>
                  <a:pt x="22" y="236"/>
                </a:lnTo>
                <a:lnTo>
                  <a:pt x="19" y="235"/>
                </a:lnTo>
                <a:lnTo>
                  <a:pt x="18" y="232"/>
                </a:lnTo>
                <a:lnTo>
                  <a:pt x="16" y="228"/>
                </a:lnTo>
                <a:lnTo>
                  <a:pt x="16" y="25"/>
                </a:lnTo>
                <a:lnTo>
                  <a:pt x="18" y="22"/>
                </a:lnTo>
                <a:lnTo>
                  <a:pt x="19" y="19"/>
                </a:lnTo>
                <a:lnTo>
                  <a:pt x="22" y="17"/>
                </a:lnTo>
                <a:lnTo>
                  <a:pt x="26" y="17"/>
                </a:lnTo>
                <a:lnTo>
                  <a:pt x="75" y="17"/>
                </a:lnTo>
                <a:lnTo>
                  <a:pt x="78" y="37"/>
                </a:lnTo>
                <a:lnTo>
                  <a:pt x="60" y="37"/>
                </a:lnTo>
                <a:lnTo>
                  <a:pt x="59" y="38"/>
                </a:lnTo>
                <a:lnTo>
                  <a:pt x="57" y="40"/>
                </a:lnTo>
                <a:lnTo>
                  <a:pt x="59" y="43"/>
                </a:lnTo>
                <a:lnTo>
                  <a:pt x="60" y="43"/>
                </a:lnTo>
                <a:lnTo>
                  <a:pt x="78" y="43"/>
                </a:lnTo>
                <a:lnTo>
                  <a:pt x="80" y="59"/>
                </a:lnTo>
                <a:lnTo>
                  <a:pt x="65" y="59"/>
                </a:lnTo>
                <a:lnTo>
                  <a:pt x="63" y="60"/>
                </a:lnTo>
                <a:lnTo>
                  <a:pt x="63" y="62"/>
                </a:lnTo>
                <a:lnTo>
                  <a:pt x="63" y="64"/>
                </a:lnTo>
                <a:lnTo>
                  <a:pt x="65" y="64"/>
                </a:lnTo>
                <a:lnTo>
                  <a:pt x="80" y="64"/>
                </a:lnTo>
                <a:lnTo>
                  <a:pt x="82" y="81"/>
                </a:lnTo>
                <a:lnTo>
                  <a:pt x="69" y="81"/>
                </a:lnTo>
                <a:lnTo>
                  <a:pt x="68" y="81"/>
                </a:lnTo>
                <a:lnTo>
                  <a:pt x="67" y="84"/>
                </a:lnTo>
                <a:lnTo>
                  <a:pt x="68" y="85"/>
                </a:lnTo>
                <a:lnTo>
                  <a:pt x="69" y="86"/>
                </a:lnTo>
                <a:lnTo>
                  <a:pt x="83" y="86"/>
                </a:lnTo>
                <a:lnTo>
                  <a:pt x="84" y="103"/>
                </a:lnTo>
                <a:lnTo>
                  <a:pt x="74" y="103"/>
                </a:lnTo>
                <a:lnTo>
                  <a:pt x="72" y="103"/>
                </a:lnTo>
                <a:lnTo>
                  <a:pt x="71" y="105"/>
                </a:lnTo>
                <a:lnTo>
                  <a:pt x="72" y="107"/>
                </a:lnTo>
                <a:lnTo>
                  <a:pt x="74" y="108"/>
                </a:lnTo>
                <a:lnTo>
                  <a:pt x="86" y="108"/>
                </a:lnTo>
                <a:lnTo>
                  <a:pt x="90" y="148"/>
                </a:lnTo>
                <a:lnTo>
                  <a:pt x="94" y="108"/>
                </a:lnTo>
                <a:lnTo>
                  <a:pt x="106" y="108"/>
                </a:lnTo>
                <a:lnTo>
                  <a:pt x="108" y="107"/>
                </a:lnTo>
                <a:lnTo>
                  <a:pt x="109" y="105"/>
                </a:lnTo>
                <a:lnTo>
                  <a:pt x="108" y="103"/>
                </a:lnTo>
                <a:lnTo>
                  <a:pt x="106" y="103"/>
                </a:lnTo>
                <a:lnTo>
                  <a:pt x="95" y="103"/>
                </a:lnTo>
                <a:lnTo>
                  <a:pt x="97" y="86"/>
                </a:lnTo>
                <a:lnTo>
                  <a:pt x="110" y="86"/>
                </a:lnTo>
                <a:lnTo>
                  <a:pt x="113" y="85"/>
                </a:lnTo>
                <a:lnTo>
                  <a:pt x="113" y="84"/>
                </a:lnTo>
                <a:lnTo>
                  <a:pt x="113" y="81"/>
                </a:lnTo>
                <a:lnTo>
                  <a:pt x="110" y="81"/>
                </a:lnTo>
                <a:lnTo>
                  <a:pt x="98" y="81"/>
                </a:lnTo>
                <a:lnTo>
                  <a:pt x="99" y="64"/>
                </a:lnTo>
                <a:lnTo>
                  <a:pt x="116" y="64"/>
                </a:lnTo>
                <a:lnTo>
                  <a:pt x="119" y="64"/>
                </a:lnTo>
                <a:lnTo>
                  <a:pt x="119" y="62"/>
                </a:lnTo>
                <a:lnTo>
                  <a:pt x="119" y="60"/>
                </a:lnTo>
                <a:lnTo>
                  <a:pt x="116" y="59"/>
                </a:lnTo>
                <a:lnTo>
                  <a:pt x="99" y="59"/>
                </a:lnTo>
                <a:lnTo>
                  <a:pt x="102" y="43"/>
                </a:lnTo>
                <a:lnTo>
                  <a:pt x="120" y="43"/>
                </a:lnTo>
                <a:lnTo>
                  <a:pt x="123" y="43"/>
                </a:lnTo>
                <a:lnTo>
                  <a:pt x="123" y="40"/>
                </a:lnTo>
                <a:lnTo>
                  <a:pt x="123" y="38"/>
                </a:lnTo>
                <a:lnTo>
                  <a:pt x="120" y="37"/>
                </a:lnTo>
                <a:lnTo>
                  <a:pt x="102" y="37"/>
                </a:lnTo>
                <a:lnTo>
                  <a:pt x="105" y="17"/>
                </a:lnTo>
                <a:lnTo>
                  <a:pt x="121" y="17"/>
                </a:lnTo>
                <a:lnTo>
                  <a:pt x="179" y="78"/>
                </a:lnTo>
                <a:lnTo>
                  <a:pt x="179" y="2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8" name="Freeform 94"/>
          <p:cNvSpPr>
            <a:spLocks noEditPoints="1"/>
          </p:cNvSpPr>
          <p:nvPr/>
        </p:nvSpPr>
        <p:spPr bwMode="auto">
          <a:xfrm>
            <a:off x="4645025" y="1797050"/>
            <a:ext cx="141288" cy="146050"/>
          </a:xfrm>
          <a:custGeom>
            <a:avLst/>
            <a:gdLst>
              <a:gd name="T0" fmla="*/ 2147483647 w 261"/>
              <a:gd name="T1" fmla="*/ 2147483647 h 270"/>
              <a:gd name="T2" fmla="*/ 2147483647 w 261"/>
              <a:gd name="T3" fmla="*/ 2147483647 h 270"/>
              <a:gd name="T4" fmla="*/ 2147483647 w 261"/>
              <a:gd name="T5" fmla="*/ 2147483647 h 270"/>
              <a:gd name="T6" fmla="*/ 2147483647 w 261"/>
              <a:gd name="T7" fmla="*/ 2147483647 h 270"/>
              <a:gd name="T8" fmla="*/ 2147483647 w 261"/>
              <a:gd name="T9" fmla="*/ 0 h 270"/>
              <a:gd name="T10" fmla="*/ 2147483647 w 261"/>
              <a:gd name="T11" fmla="*/ 2147483647 h 270"/>
              <a:gd name="T12" fmla="*/ 2147483647 w 261"/>
              <a:gd name="T13" fmla="*/ 2147483647 h 270"/>
              <a:gd name="T14" fmla="*/ 2147483647 w 261"/>
              <a:gd name="T15" fmla="*/ 2147483647 h 270"/>
              <a:gd name="T16" fmla="*/ 2147483647 w 261"/>
              <a:gd name="T17" fmla="*/ 2147483647 h 270"/>
              <a:gd name="T18" fmla="*/ 2147483647 w 261"/>
              <a:gd name="T19" fmla="*/ 2147483647 h 270"/>
              <a:gd name="T20" fmla="*/ 2147483647 w 261"/>
              <a:gd name="T21" fmla="*/ 2147483647 h 270"/>
              <a:gd name="T22" fmla="*/ 2147483647 w 261"/>
              <a:gd name="T23" fmla="*/ 2147483647 h 270"/>
              <a:gd name="T24" fmla="*/ 2147483647 w 261"/>
              <a:gd name="T25" fmla="*/ 2147483647 h 270"/>
              <a:gd name="T26" fmla="*/ 0 w 261"/>
              <a:gd name="T27" fmla="*/ 2147483647 h 270"/>
              <a:gd name="T28" fmla="*/ 2147483647 w 261"/>
              <a:gd name="T29" fmla="*/ 2147483647 h 270"/>
              <a:gd name="T30" fmla="*/ 2147483647 w 261"/>
              <a:gd name="T31" fmla="*/ 2147483647 h 270"/>
              <a:gd name="T32" fmla="*/ 2147483647 w 261"/>
              <a:gd name="T33" fmla="*/ 2147483647 h 270"/>
              <a:gd name="T34" fmla="*/ 2147483647 w 261"/>
              <a:gd name="T35" fmla="*/ 2147483647 h 270"/>
              <a:gd name="T36" fmla="*/ 2147483647 w 261"/>
              <a:gd name="T37" fmla="*/ 2147483647 h 270"/>
              <a:gd name="T38" fmla="*/ 2147483647 w 261"/>
              <a:gd name="T39" fmla="*/ 2147483647 h 270"/>
              <a:gd name="T40" fmla="*/ 2147483647 w 261"/>
              <a:gd name="T41" fmla="*/ 2147483647 h 270"/>
              <a:gd name="T42" fmla="*/ 2147483647 w 261"/>
              <a:gd name="T43" fmla="*/ 2147483647 h 270"/>
              <a:gd name="T44" fmla="*/ 2147483647 w 261"/>
              <a:gd name="T45" fmla="*/ 2147483647 h 270"/>
              <a:gd name="T46" fmla="*/ 2147483647 w 261"/>
              <a:gd name="T47" fmla="*/ 2147483647 h 270"/>
              <a:gd name="T48" fmla="*/ 2147483647 w 261"/>
              <a:gd name="T49" fmla="*/ 2147483647 h 270"/>
              <a:gd name="T50" fmla="*/ 2147483647 w 261"/>
              <a:gd name="T51" fmla="*/ 2147483647 h 270"/>
              <a:gd name="T52" fmla="*/ 2147483647 w 261"/>
              <a:gd name="T53" fmla="*/ 2147483647 h 270"/>
              <a:gd name="T54" fmla="*/ 2147483647 w 261"/>
              <a:gd name="T55" fmla="*/ 2147483647 h 270"/>
              <a:gd name="T56" fmla="*/ 2147483647 w 261"/>
              <a:gd name="T57" fmla="*/ 2147483647 h 270"/>
              <a:gd name="T58" fmla="*/ 2147483647 w 261"/>
              <a:gd name="T59" fmla="*/ 2147483647 h 270"/>
              <a:gd name="T60" fmla="*/ 2147483647 w 261"/>
              <a:gd name="T61" fmla="*/ 2147483647 h 270"/>
              <a:gd name="T62" fmla="*/ 2147483647 w 261"/>
              <a:gd name="T63" fmla="*/ 2147483647 h 270"/>
              <a:gd name="T64" fmla="*/ 2147483647 w 261"/>
              <a:gd name="T65" fmla="*/ 2147483647 h 270"/>
              <a:gd name="T66" fmla="*/ 2147483647 w 261"/>
              <a:gd name="T67" fmla="*/ 2147483647 h 270"/>
              <a:gd name="T68" fmla="*/ 2147483647 w 261"/>
              <a:gd name="T69" fmla="*/ 2147483647 h 270"/>
              <a:gd name="T70" fmla="*/ 2147483647 w 261"/>
              <a:gd name="T71" fmla="*/ 2147483647 h 270"/>
              <a:gd name="T72" fmla="*/ 2147483647 w 261"/>
              <a:gd name="T73" fmla="*/ 2147483647 h 270"/>
              <a:gd name="T74" fmla="*/ 2147483647 w 261"/>
              <a:gd name="T75" fmla="*/ 2147483647 h 270"/>
              <a:gd name="T76" fmla="*/ 2147483647 w 261"/>
              <a:gd name="T77" fmla="*/ 2147483647 h 270"/>
              <a:gd name="T78" fmla="*/ 2147483647 w 261"/>
              <a:gd name="T79" fmla="*/ 2147483647 h 270"/>
              <a:gd name="T80" fmla="*/ 2147483647 w 261"/>
              <a:gd name="T81" fmla="*/ 2147483647 h 270"/>
              <a:gd name="T82" fmla="*/ 2147483647 w 261"/>
              <a:gd name="T83" fmla="*/ 2147483647 h 270"/>
              <a:gd name="T84" fmla="*/ 2147483647 w 261"/>
              <a:gd name="T85" fmla="*/ 2147483647 h 270"/>
              <a:gd name="T86" fmla="*/ 2147483647 w 261"/>
              <a:gd name="T87" fmla="*/ 2147483647 h 270"/>
              <a:gd name="T88" fmla="*/ 2147483647 w 261"/>
              <a:gd name="T89" fmla="*/ 2147483647 h 270"/>
              <a:gd name="T90" fmla="*/ 2147483647 w 261"/>
              <a:gd name="T91" fmla="*/ 2147483647 h 270"/>
              <a:gd name="T92" fmla="*/ 2147483647 w 261"/>
              <a:gd name="T93" fmla="*/ 2147483647 h 2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61" h="270">
                <a:moveTo>
                  <a:pt x="152" y="139"/>
                </a:moveTo>
                <a:lnTo>
                  <a:pt x="209" y="81"/>
                </a:lnTo>
                <a:lnTo>
                  <a:pt x="227" y="75"/>
                </a:lnTo>
                <a:lnTo>
                  <a:pt x="231" y="72"/>
                </a:lnTo>
                <a:lnTo>
                  <a:pt x="260" y="33"/>
                </a:lnTo>
                <a:lnTo>
                  <a:pt x="261" y="30"/>
                </a:lnTo>
                <a:lnTo>
                  <a:pt x="261" y="27"/>
                </a:lnTo>
                <a:lnTo>
                  <a:pt x="261" y="26"/>
                </a:lnTo>
                <a:lnTo>
                  <a:pt x="260" y="23"/>
                </a:lnTo>
                <a:lnTo>
                  <a:pt x="238" y="3"/>
                </a:lnTo>
                <a:lnTo>
                  <a:pt x="235" y="1"/>
                </a:lnTo>
                <a:lnTo>
                  <a:pt x="234" y="0"/>
                </a:lnTo>
                <a:lnTo>
                  <a:pt x="231" y="1"/>
                </a:lnTo>
                <a:lnTo>
                  <a:pt x="228" y="1"/>
                </a:lnTo>
                <a:lnTo>
                  <a:pt x="190" y="33"/>
                </a:lnTo>
                <a:lnTo>
                  <a:pt x="187" y="37"/>
                </a:lnTo>
                <a:lnTo>
                  <a:pt x="182" y="55"/>
                </a:lnTo>
                <a:lnTo>
                  <a:pt x="127" y="112"/>
                </a:lnTo>
                <a:lnTo>
                  <a:pt x="119" y="102"/>
                </a:lnTo>
                <a:lnTo>
                  <a:pt x="118" y="102"/>
                </a:lnTo>
                <a:lnTo>
                  <a:pt x="114" y="100"/>
                </a:lnTo>
                <a:lnTo>
                  <a:pt x="110" y="97"/>
                </a:lnTo>
                <a:lnTo>
                  <a:pt x="106" y="97"/>
                </a:lnTo>
                <a:lnTo>
                  <a:pt x="100" y="98"/>
                </a:lnTo>
                <a:lnTo>
                  <a:pt x="95" y="101"/>
                </a:lnTo>
                <a:lnTo>
                  <a:pt x="92" y="104"/>
                </a:lnTo>
                <a:lnTo>
                  <a:pt x="89" y="108"/>
                </a:lnTo>
                <a:lnTo>
                  <a:pt x="86" y="120"/>
                </a:lnTo>
                <a:lnTo>
                  <a:pt x="17" y="191"/>
                </a:lnTo>
                <a:lnTo>
                  <a:pt x="13" y="194"/>
                </a:lnTo>
                <a:lnTo>
                  <a:pt x="9" y="201"/>
                </a:lnTo>
                <a:lnTo>
                  <a:pt x="3" y="210"/>
                </a:lnTo>
                <a:lnTo>
                  <a:pt x="2" y="217"/>
                </a:lnTo>
                <a:lnTo>
                  <a:pt x="0" y="222"/>
                </a:lnTo>
                <a:lnTo>
                  <a:pt x="2" y="232"/>
                </a:lnTo>
                <a:lnTo>
                  <a:pt x="5" y="242"/>
                </a:lnTo>
                <a:lnTo>
                  <a:pt x="10" y="250"/>
                </a:lnTo>
                <a:lnTo>
                  <a:pt x="18" y="258"/>
                </a:lnTo>
                <a:lnTo>
                  <a:pt x="24" y="263"/>
                </a:lnTo>
                <a:lnTo>
                  <a:pt x="30" y="267"/>
                </a:lnTo>
                <a:lnTo>
                  <a:pt x="39" y="270"/>
                </a:lnTo>
                <a:lnTo>
                  <a:pt x="45" y="270"/>
                </a:lnTo>
                <a:lnTo>
                  <a:pt x="52" y="270"/>
                </a:lnTo>
                <a:lnTo>
                  <a:pt x="59" y="269"/>
                </a:lnTo>
                <a:lnTo>
                  <a:pt x="65" y="266"/>
                </a:lnTo>
                <a:lnTo>
                  <a:pt x="70" y="262"/>
                </a:lnTo>
                <a:lnTo>
                  <a:pt x="77" y="257"/>
                </a:lnTo>
                <a:lnTo>
                  <a:pt x="80" y="254"/>
                </a:lnTo>
                <a:lnTo>
                  <a:pt x="146" y="182"/>
                </a:lnTo>
                <a:lnTo>
                  <a:pt x="152" y="180"/>
                </a:lnTo>
                <a:lnTo>
                  <a:pt x="159" y="177"/>
                </a:lnTo>
                <a:lnTo>
                  <a:pt x="166" y="173"/>
                </a:lnTo>
                <a:lnTo>
                  <a:pt x="167" y="171"/>
                </a:lnTo>
                <a:lnTo>
                  <a:pt x="170" y="168"/>
                </a:lnTo>
                <a:lnTo>
                  <a:pt x="170" y="164"/>
                </a:lnTo>
                <a:lnTo>
                  <a:pt x="168" y="158"/>
                </a:lnTo>
                <a:lnTo>
                  <a:pt x="167" y="154"/>
                </a:lnTo>
                <a:lnTo>
                  <a:pt x="163" y="150"/>
                </a:lnTo>
                <a:lnTo>
                  <a:pt x="152" y="139"/>
                </a:lnTo>
                <a:close/>
                <a:moveTo>
                  <a:pt x="193" y="63"/>
                </a:moveTo>
                <a:lnTo>
                  <a:pt x="193" y="63"/>
                </a:lnTo>
                <a:lnTo>
                  <a:pt x="194" y="60"/>
                </a:lnTo>
                <a:lnTo>
                  <a:pt x="200" y="42"/>
                </a:lnTo>
                <a:lnTo>
                  <a:pt x="232" y="16"/>
                </a:lnTo>
                <a:lnTo>
                  <a:pt x="246" y="29"/>
                </a:lnTo>
                <a:lnTo>
                  <a:pt x="222" y="63"/>
                </a:lnTo>
                <a:lnTo>
                  <a:pt x="204" y="67"/>
                </a:lnTo>
                <a:lnTo>
                  <a:pt x="201" y="70"/>
                </a:lnTo>
                <a:lnTo>
                  <a:pt x="142" y="130"/>
                </a:lnTo>
                <a:lnTo>
                  <a:pt x="136" y="123"/>
                </a:lnTo>
                <a:lnTo>
                  <a:pt x="193" y="63"/>
                </a:lnTo>
                <a:close/>
                <a:moveTo>
                  <a:pt x="142" y="168"/>
                </a:moveTo>
                <a:lnTo>
                  <a:pt x="142" y="168"/>
                </a:lnTo>
                <a:lnTo>
                  <a:pt x="140" y="169"/>
                </a:lnTo>
                <a:lnTo>
                  <a:pt x="138" y="171"/>
                </a:lnTo>
                <a:lnTo>
                  <a:pt x="69" y="244"/>
                </a:lnTo>
                <a:lnTo>
                  <a:pt x="67" y="247"/>
                </a:lnTo>
                <a:lnTo>
                  <a:pt x="62" y="251"/>
                </a:lnTo>
                <a:lnTo>
                  <a:pt x="55" y="255"/>
                </a:lnTo>
                <a:lnTo>
                  <a:pt x="51" y="257"/>
                </a:lnTo>
                <a:lnTo>
                  <a:pt x="45" y="257"/>
                </a:lnTo>
                <a:lnTo>
                  <a:pt x="41" y="257"/>
                </a:lnTo>
                <a:lnTo>
                  <a:pt x="36" y="255"/>
                </a:lnTo>
                <a:lnTo>
                  <a:pt x="32" y="252"/>
                </a:lnTo>
                <a:lnTo>
                  <a:pt x="26" y="248"/>
                </a:lnTo>
                <a:lnTo>
                  <a:pt x="21" y="243"/>
                </a:lnTo>
                <a:lnTo>
                  <a:pt x="17" y="236"/>
                </a:lnTo>
                <a:lnTo>
                  <a:pt x="15" y="229"/>
                </a:lnTo>
                <a:lnTo>
                  <a:pt x="14" y="224"/>
                </a:lnTo>
                <a:lnTo>
                  <a:pt x="15" y="218"/>
                </a:lnTo>
                <a:lnTo>
                  <a:pt x="17" y="214"/>
                </a:lnTo>
                <a:lnTo>
                  <a:pt x="21" y="207"/>
                </a:lnTo>
                <a:lnTo>
                  <a:pt x="26" y="201"/>
                </a:lnTo>
                <a:lnTo>
                  <a:pt x="97" y="128"/>
                </a:lnTo>
                <a:lnTo>
                  <a:pt x="99" y="124"/>
                </a:lnTo>
                <a:lnTo>
                  <a:pt x="100" y="119"/>
                </a:lnTo>
                <a:lnTo>
                  <a:pt x="101" y="113"/>
                </a:lnTo>
                <a:lnTo>
                  <a:pt x="104" y="111"/>
                </a:lnTo>
                <a:lnTo>
                  <a:pt x="106" y="111"/>
                </a:lnTo>
                <a:lnTo>
                  <a:pt x="110" y="112"/>
                </a:lnTo>
                <a:lnTo>
                  <a:pt x="121" y="127"/>
                </a:lnTo>
                <a:lnTo>
                  <a:pt x="122" y="127"/>
                </a:lnTo>
                <a:lnTo>
                  <a:pt x="138" y="145"/>
                </a:lnTo>
                <a:lnTo>
                  <a:pt x="153" y="160"/>
                </a:lnTo>
                <a:lnTo>
                  <a:pt x="156" y="164"/>
                </a:lnTo>
                <a:lnTo>
                  <a:pt x="151" y="167"/>
                </a:lnTo>
                <a:lnTo>
                  <a:pt x="142" y="1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9" name="Freeform 95"/>
          <p:cNvSpPr>
            <a:spLocks/>
          </p:cNvSpPr>
          <p:nvPr/>
        </p:nvSpPr>
        <p:spPr bwMode="auto">
          <a:xfrm>
            <a:off x="4665663" y="1881188"/>
            <a:ext cx="47625" cy="44450"/>
          </a:xfrm>
          <a:custGeom>
            <a:avLst/>
            <a:gdLst>
              <a:gd name="T0" fmla="*/ 2147483647 w 89"/>
              <a:gd name="T1" fmla="*/ 2147483647 h 82"/>
              <a:gd name="T2" fmla="*/ 2147483647 w 89"/>
              <a:gd name="T3" fmla="*/ 2147483647 h 82"/>
              <a:gd name="T4" fmla="*/ 2147483647 w 89"/>
              <a:gd name="T5" fmla="*/ 2147483647 h 82"/>
              <a:gd name="T6" fmla="*/ 2147483647 w 89"/>
              <a:gd name="T7" fmla="*/ 2147483647 h 82"/>
              <a:gd name="T8" fmla="*/ 2147483647 w 89"/>
              <a:gd name="T9" fmla="*/ 2147483647 h 82"/>
              <a:gd name="T10" fmla="*/ 2147483647 w 89"/>
              <a:gd name="T11" fmla="*/ 2147483647 h 82"/>
              <a:gd name="T12" fmla="*/ 2147483647 w 89"/>
              <a:gd name="T13" fmla="*/ 2147483647 h 82"/>
              <a:gd name="T14" fmla="*/ 2147483647 w 89"/>
              <a:gd name="T15" fmla="*/ 2147483647 h 82"/>
              <a:gd name="T16" fmla="*/ 2147483647 w 89"/>
              <a:gd name="T17" fmla="*/ 2147483647 h 82"/>
              <a:gd name="T18" fmla="*/ 2147483647 w 89"/>
              <a:gd name="T19" fmla="*/ 2147483647 h 82"/>
              <a:gd name="T20" fmla="*/ 0 w 89"/>
              <a:gd name="T21" fmla="*/ 2147483647 h 82"/>
              <a:gd name="T22" fmla="*/ 0 w 89"/>
              <a:gd name="T23" fmla="*/ 2147483647 h 82"/>
              <a:gd name="T24" fmla="*/ 0 w 89"/>
              <a:gd name="T25" fmla="*/ 2147483647 h 82"/>
              <a:gd name="T26" fmla="*/ 0 w 89"/>
              <a:gd name="T27" fmla="*/ 2147483647 h 82"/>
              <a:gd name="T28" fmla="*/ 0 w 89"/>
              <a:gd name="T29" fmla="*/ 2147483647 h 82"/>
              <a:gd name="T30" fmla="*/ 2147483647 w 89"/>
              <a:gd name="T31" fmla="*/ 2147483647 h 82"/>
              <a:gd name="T32" fmla="*/ 2147483647 w 89"/>
              <a:gd name="T33" fmla="*/ 2147483647 h 82"/>
              <a:gd name="T34" fmla="*/ 2147483647 w 89"/>
              <a:gd name="T35" fmla="*/ 2147483647 h 82"/>
              <a:gd name="T36" fmla="*/ 2147483647 w 89"/>
              <a:gd name="T37" fmla="*/ 2147483647 h 82"/>
              <a:gd name="T38" fmla="*/ 2147483647 w 89"/>
              <a:gd name="T39" fmla="*/ 2147483647 h 82"/>
              <a:gd name="T40" fmla="*/ 2147483647 w 89"/>
              <a:gd name="T41" fmla="*/ 2147483647 h 82"/>
              <a:gd name="T42" fmla="*/ 2147483647 w 89"/>
              <a:gd name="T43" fmla="*/ 2147483647 h 82"/>
              <a:gd name="T44" fmla="*/ 2147483647 w 89"/>
              <a:gd name="T45" fmla="*/ 2147483647 h 82"/>
              <a:gd name="T46" fmla="*/ 2147483647 w 89"/>
              <a:gd name="T47" fmla="*/ 2147483647 h 82"/>
              <a:gd name="T48" fmla="*/ 2147483647 w 89"/>
              <a:gd name="T49" fmla="*/ 2147483647 h 82"/>
              <a:gd name="T50" fmla="*/ 2147483647 w 89"/>
              <a:gd name="T51" fmla="*/ 2147483647 h 82"/>
              <a:gd name="T52" fmla="*/ 2147483647 w 89"/>
              <a:gd name="T53" fmla="*/ 0 h 82"/>
              <a:gd name="T54" fmla="*/ 2147483647 w 89"/>
              <a:gd name="T55" fmla="*/ 2147483647 h 82"/>
              <a:gd name="T56" fmla="*/ 2147483647 w 89"/>
              <a:gd name="T57" fmla="*/ 2147483647 h 8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9" h="82">
                <a:moveTo>
                  <a:pt x="85" y="1"/>
                </a:moveTo>
                <a:lnTo>
                  <a:pt x="22" y="68"/>
                </a:lnTo>
                <a:lnTo>
                  <a:pt x="20" y="71"/>
                </a:lnTo>
                <a:lnTo>
                  <a:pt x="15" y="74"/>
                </a:lnTo>
                <a:lnTo>
                  <a:pt x="10" y="76"/>
                </a:lnTo>
                <a:lnTo>
                  <a:pt x="7" y="76"/>
                </a:lnTo>
                <a:lnTo>
                  <a:pt x="3" y="75"/>
                </a:lnTo>
                <a:lnTo>
                  <a:pt x="1" y="75"/>
                </a:lnTo>
                <a:lnTo>
                  <a:pt x="0" y="76"/>
                </a:lnTo>
                <a:lnTo>
                  <a:pt x="0" y="78"/>
                </a:lnTo>
                <a:lnTo>
                  <a:pt x="0" y="79"/>
                </a:lnTo>
                <a:lnTo>
                  <a:pt x="4" y="80"/>
                </a:lnTo>
                <a:lnTo>
                  <a:pt x="8" y="82"/>
                </a:lnTo>
                <a:lnTo>
                  <a:pt x="15" y="79"/>
                </a:lnTo>
                <a:lnTo>
                  <a:pt x="20" y="76"/>
                </a:lnTo>
                <a:lnTo>
                  <a:pt x="25" y="71"/>
                </a:lnTo>
                <a:lnTo>
                  <a:pt x="87" y="4"/>
                </a:lnTo>
                <a:lnTo>
                  <a:pt x="89" y="3"/>
                </a:lnTo>
                <a:lnTo>
                  <a:pt x="87" y="1"/>
                </a:lnTo>
                <a:lnTo>
                  <a:pt x="86" y="0"/>
                </a:lnTo>
                <a:lnTo>
                  <a:pt x="85" y="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0" name="Freeform 96"/>
          <p:cNvSpPr>
            <a:spLocks noEditPoints="1"/>
          </p:cNvSpPr>
          <p:nvPr/>
        </p:nvSpPr>
        <p:spPr bwMode="auto">
          <a:xfrm>
            <a:off x="4746625" y="1863725"/>
            <a:ext cx="44450" cy="50800"/>
          </a:xfrm>
          <a:custGeom>
            <a:avLst/>
            <a:gdLst>
              <a:gd name="T0" fmla="*/ 2147483647 w 85"/>
              <a:gd name="T1" fmla="*/ 2147483647 h 94"/>
              <a:gd name="T2" fmla="*/ 2147483647 w 85"/>
              <a:gd name="T3" fmla="*/ 2147483647 h 94"/>
              <a:gd name="T4" fmla="*/ 2147483647 w 85"/>
              <a:gd name="T5" fmla="*/ 2147483647 h 94"/>
              <a:gd name="T6" fmla="*/ 2147483647 w 85"/>
              <a:gd name="T7" fmla="*/ 2147483647 h 94"/>
              <a:gd name="T8" fmla="*/ 2147483647 w 85"/>
              <a:gd name="T9" fmla="*/ 0 h 94"/>
              <a:gd name="T10" fmla="*/ 2147483647 w 85"/>
              <a:gd name="T11" fmla="*/ 2147483647 h 94"/>
              <a:gd name="T12" fmla="*/ 2147483647 w 85"/>
              <a:gd name="T13" fmla="*/ 2147483647 h 94"/>
              <a:gd name="T14" fmla="*/ 2147483647 w 85"/>
              <a:gd name="T15" fmla="*/ 2147483647 h 94"/>
              <a:gd name="T16" fmla="*/ 0 w 85"/>
              <a:gd name="T17" fmla="*/ 2147483647 h 94"/>
              <a:gd name="T18" fmla="*/ 2147483647 w 85"/>
              <a:gd name="T19" fmla="*/ 2147483647 h 94"/>
              <a:gd name="T20" fmla="*/ 2147483647 w 85"/>
              <a:gd name="T21" fmla="*/ 2147483647 h 94"/>
              <a:gd name="T22" fmla="*/ 2147483647 w 85"/>
              <a:gd name="T23" fmla="*/ 2147483647 h 94"/>
              <a:gd name="T24" fmla="*/ 2147483647 w 85"/>
              <a:gd name="T25" fmla="*/ 2147483647 h 94"/>
              <a:gd name="T26" fmla="*/ 2147483647 w 85"/>
              <a:gd name="T27" fmla="*/ 2147483647 h 94"/>
              <a:gd name="T28" fmla="*/ 2147483647 w 85"/>
              <a:gd name="T29" fmla="*/ 2147483647 h 94"/>
              <a:gd name="T30" fmla="*/ 2147483647 w 85"/>
              <a:gd name="T31" fmla="*/ 2147483647 h 94"/>
              <a:gd name="T32" fmla="*/ 2147483647 w 85"/>
              <a:gd name="T33" fmla="*/ 2147483647 h 94"/>
              <a:gd name="T34" fmla="*/ 2147483647 w 85"/>
              <a:gd name="T35" fmla="*/ 2147483647 h 94"/>
              <a:gd name="T36" fmla="*/ 2147483647 w 85"/>
              <a:gd name="T37" fmla="*/ 2147483647 h 94"/>
              <a:gd name="T38" fmla="*/ 2147483647 w 85"/>
              <a:gd name="T39" fmla="*/ 2147483647 h 94"/>
              <a:gd name="T40" fmla="*/ 2147483647 w 85"/>
              <a:gd name="T41" fmla="*/ 2147483647 h 94"/>
              <a:gd name="T42" fmla="*/ 2147483647 w 85"/>
              <a:gd name="T43" fmla="*/ 2147483647 h 94"/>
              <a:gd name="T44" fmla="*/ 2147483647 w 85"/>
              <a:gd name="T45" fmla="*/ 2147483647 h 94"/>
              <a:gd name="T46" fmla="*/ 2147483647 w 85"/>
              <a:gd name="T47" fmla="*/ 2147483647 h 94"/>
              <a:gd name="T48" fmla="*/ 2147483647 w 85"/>
              <a:gd name="T49" fmla="*/ 2147483647 h 94"/>
              <a:gd name="T50" fmla="*/ 2147483647 w 85"/>
              <a:gd name="T51" fmla="*/ 2147483647 h 94"/>
              <a:gd name="T52" fmla="*/ 2147483647 w 85"/>
              <a:gd name="T53" fmla="*/ 2147483647 h 94"/>
              <a:gd name="T54" fmla="*/ 2147483647 w 85"/>
              <a:gd name="T55" fmla="*/ 2147483647 h 94"/>
              <a:gd name="T56" fmla="*/ 2147483647 w 85"/>
              <a:gd name="T57" fmla="*/ 2147483647 h 94"/>
              <a:gd name="T58" fmla="*/ 2147483647 w 85"/>
              <a:gd name="T59" fmla="*/ 2147483647 h 94"/>
              <a:gd name="T60" fmla="*/ 2147483647 w 85"/>
              <a:gd name="T61" fmla="*/ 2147483647 h 94"/>
              <a:gd name="T62" fmla="*/ 2147483647 w 85"/>
              <a:gd name="T63" fmla="*/ 2147483647 h 94"/>
              <a:gd name="T64" fmla="*/ 2147483647 w 85"/>
              <a:gd name="T65" fmla="*/ 2147483647 h 94"/>
              <a:gd name="T66" fmla="*/ 2147483647 w 85"/>
              <a:gd name="T67" fmla="*/ 2147483647 h 94"/>
              <a:gd name="T68" fmla="*/ 2147483647 w 85"/>
              <a:gd name="T69" fmla="*/ 2147483647 h 94"/>
              <a:gd name="T70" fmla="*/ 2147483647 w 85"/>
              <a:gd name="T71" fmla="*/ 2147483647 h 94"/>
              <a:gd name="T72" fmla="*/ 2147483647 w 85"/>
              <a:gd name="T73" fmla="*/ 2147483647 h 94"/>
              <a:gd name="T74" fmla="*/ 2147483647 w 85"/>
              <a:gd name="T75" fmla="*/ 2147483647 h 94"/>
              <a:gd name="T76" fmla="*/ 2147483647 w 85"/>
              <a:gd name="T77" fmla="*/ 2147483647 h 94"/>
              <a:gd name="T78" fmla="*/ 2147483647 w 85"/>
              <a:gd name="T79" fmla="*/ 2147483647 h 94"/>
              <a:gd name="T80" fmla="*/ 2147483647 w 85"/>
              <a:gd name="T81" fmla="*/ 2147483647 h 94"/>
              <a:gd name="T82" fmla="*/ 2147483647 w 85"/>
              <a:gd name="T83" fmla="*/ 2147483647 h 94"/>
              <a:gd name="T84" fmla="*/ 2147483647 w 85"/>
              <a:gd name="T85" fmla="*/ 2147483647 h 94"/>
              <a:gd name="T86" fmla="*/ 2147483647 w 85"/>
              <a:gd name="T87" fmla="*/ 2147483647 h 94"/>
              <a:gd name="T88" fmla="*/ 2147483647 w 85"/>
              <a:gd name="T89" fmla="*/ 2147483647 h 94"/>
              <a:gd name="T90" fmla="*/ 2147483647 w 85"/>
              <a:gd name="T91" fmla="*/ 2147483647 h 94"/>
              <a:gd name="T92" fmla="*/ 2147483647 w 85"/>
              <a:gd name="T93" fmla="*/ 2147483647 h 94"/>
              <a:gd name="T94" fmla="*/ 2147483647 w 85"/>
              <a:gd name="T95" fmla="*/ 2147483647 h 94"/>
              <a:gd name="T96" fmla="*/ 2147483647 w 85"/>
              <a:gd name="T97" fmla="*/ 2147483647 h 94"/>
              <a:gd name="T98" fmla="*/ 2147483647 w 85"/>
              <a:gd name="T99" fmla="*/ 2147483647 h 94"/>
              <a:gd name="T100" fmla="*/ 2147483647 w 85"/>
              <a:gd name="T101" fmla="*/ 2147483647 h 94"/>
              <a:gd name="T102" fmla="*/ 2147483647 w 85"/>
              <a:gd name="T103" fmla="*/ 2147483647 h 94"/>
              <a:gd name="T104" fmla="*/ 2147483647 w 85"/>
              <a:gd name="T105" fmla="*/ 2147483647 h 94"/>
              <a:gd name="T106" fmla="*/ 2147483647 w 85"/>
              <a:gd name="T107" fmla="*/ 2147483647 h 94"/>
              <a:gd name="T108" fmla="*/ 2147483647 w 85"/>
              <a:gd name="T109" fmla="*/ 2147483647 h 94"/>
              <a:gd name="T110" fmla="*/ 2147483647 w 85"/>
              <a:gd name="T111" fmla="*/ 2147483647 h 94"/>
              <a:gd name="T112" fmla="*/ 2147483647 w 85"/>
              <a:gd name="T113" fmla="*/ 2147483647 h 94"/>
              <a:gd name="T114" fmla="*/ 2147483647 w 85"/>
              <a:gd name="T115" fmla="*/ 2147483647 h 94"/>
              <a:gd name="T116" fmla="*/ 2147483647 w 85"/>
              <a:gd name="T117" fmla="*/ 2147483647 h 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5" h="94">
                <a:moveTo>
                  <a:pt x="82" y="56"/>
                </a:moveTo>
                <a:lnTo>
                  <a:pt x="73" y="40"/>
                </a:lnTo>
                <a:lnTo>
                  <a:pt x="76" y="32"/>
                </a:lnTo>
                <a:lnTo>
                  <a:pt x="76" y="25"/>
                </a:lnTo>
                <a:lnTo>
                  <a:pt x="74" y="18"/>
                </a:lnTo>
                <a:lnTo>
                  <a:pt x="71" y="12"/>
                </a:lnTo>
                <a:lnTo>
                  <a:pt x="69" y="8"/>
                </a:lnTo>
                <a:lnTo>
                  <a:pt x="63" y="4"/>
                </a:lnTo>
                <a:lnTo>
                  <a:pt x="62" y="3"/>
                </a:lnTo>
                <a:lnTo>
                  <a:pt x="52" y="0"/>
                </a:lnTo>
                <a:lnTo>
                  <a:pt x="43" y="0"/>
                </a:lnTo>
                <a:lnTo>
                  <a:pt x="35" y="0"/>
                </a:lnTo>
                <a:lnTo>
                  <a:pt x="26" y="3"/>
                </a:lnTo>
                <a:lnTo>
                  <a:pt x="20" y="6"/>
                </a:lnTo>
                <a:lnTo>
                  <a:pt x="13" y="11"/>
                </a:lnTo>
                <a:lnTo>
                  <a:pt x="10" y="14"/>
                </a:lnTo>
                <a:lnTo>
                  <a:pt x="5" y="23"/>
                </a:lnTo>
                <a:lnTo>
                  <a:pt x="2" y="29"/>
                </a:lnTo>
                <a:lnTo>
                  <a:pt x="0" y="34"/>
                </a:lnTo>
                <a:lnTo>
                  <a:pt x="0" y="41"/>
                </a:lnTo>
                <a:lnTo>
                  <a:pt x="0" y="48"/>
                </a:lnTo>
                <a:lnTo>
                  <a:pt x="3" y="53"/>
                </a:lnTo>
                <a:lnTo>
                  <a:pt x="7" y="59"/>
                </a:lnTo>
                <a:lnTo>
                  <a:pt x="14" y="66"/>
                </a:lnTo>
                <a:lnTo>
                  <a:pt x="21" y="68"/>
                </a:lnTo>
                <a:lnTo>
                  <a:pt x="26" y="70"/>
                </a:lnTo>
                <a:lnTo>
                  <a:pt x="30" y="70"/>
                </a:lnTo>
                <a:lnTo>
                  <a:pt x="33" y="73"/>
                </a:lnTo>
                <a:lnTo>
                  <a:pt x="39" y="82"/>
                </a:lnTo>
                <a:lnTo>
                  <a:pt x="45" y="89"/>
                </a:lnTo>
                <a:lnTo>
                  <a:pt x="54" y="93"/>
                </a:lnTo>
                <a:lnTo>
                  <a:pt x="62" y="94"/>
                </a:lnTo>
                <a:lnTo>
                  <a:pt x="67" y="94"/>
                </a:lnTo>
                <a:lnTo>
                  <a:pt x="69" y="94"/>
                </a:lnTo>
                <a:lnTo>
                  <a:pt x="73" y="92"/>
                </a:lnTo>
                <a:lnTo>
                  <a:pt x="77" y="89"/>
                </a:lnTo>
                <a:lnTo>
                  <a:pt x="81" y="83"/>
                </a:lnTo>
                <a:lnTo>
                  <a:pt x="82" y="79"/>
                </a:lnTo>
                <a:lnTo>
                  <a:pt x="85" y="74"/>
                </a:lnTo>
                <a:lnTo>
                  <a:pt x="85" y="70"/>
                </a:lnTo>
                <a:lnTo>
                  <a:pt x="85" y="62"/>
                </a:lnTo>
                <a:lnTo>
                  <a:pt x="82" y="56"/>
                </a:lnTo>
                <a:close/>
                <a:moveTo>
                  <a:pt x="17" y="19"/>
                </a:moveTo>
                <a:lnTo>
                  <a:pt x="17" y="19"/>
                </a:lnTo>
                <a:lnTo>
                  <a:pt x="18" y="17"/>
                </a:lnTo>
                <a:lnTo>
                  <a:pt x="25" y="12"/>
                </a:lnTo>
                <a:lnTo>
                  <a:pt x="30" y="10"/>
                </a:lnTo>
                <a:lnTo>
                  <a:pt x="37" y="8"/>
                </a:lnTo>
                <a:lnTo>
                  <a:pt x="43" y="8"/>
                </a:lnTo>
                <a:lnTo>
                  <a:pt x="51" y="8"/>
                </a:lnTo>
                <a:lnTo>
                  <a:pt x="59" y="11"/>
                </a:lnTo>
                <a:lnTo>
                  <a:pt x="48" y="12"/>
                </a:lnTo>
                <a:lnTo>
                  <a:pt x="39" y="15"/>
                </a:lnTo>
                <a:lnTo>
                  <a:pt x="30" y="18"/>
                </a:lnTo>
                <a:lnTo>
                  <a:pt x="24" y="22"/>
                </a:lnTo>
                <a:lnTo>
                  <a:pt x="18" y="27"/>
                </a:lnTo>
                <a:lnTo>
                  <a:pt x="14" y="32"/>
                </a:lnTo>
                <a:lnTo>
                  <a:pt x="9" y="41"/>
                </a:lnTo>
                <a:lnTo>
                  <a:pt x="9" y="34"/>
                </a:lnTo>
                <a:lnTo>
                  <a:pt x="11" y="29"/>
                </a:lnTo>
                <a:lnTo>
                  <a:pt x="17" y="19"/>
                </a:lnTo>
                <a:close/>
                <a:moveTo>
                  <a:pt x="71" y="82"/>
                </a:moveTo>
                <a:lnTo>
                  <a:pt x="71" y="82"/>
                </a:lnTo>
                <a:lnTo>
                  <a:pt x="66" y="86"/>
                </a:lnTo>
                <a:lnTo>
                  <a:pt x="62" y="86"/>
                </a:lnTo>
                <a:lnTo>
                  <a:pt x="56" y="86"/>
                </a:lnTo>
                <a:lnTo>
                  <a:pt x="52" y="83"/>
                </a:lnTo>
                <a:lnTo>
                  <a:pt x="56" y="82"/>
                </a:lnTo>
                <a:lnTo>
                  <a:pt x="63" y="79"/>
                </a:lnTo>
                <a:lnTo>
                  <a:pt x="69" y="75"/>
                </a:lnTo>
                <a:lnTo>
                  <a:pt x="74" y="68"/>
                </a:lnTo>
                <a:lnTo>
                  <a:pt x="74" y="66"/>
                </a:lnTo>
                <a:lnTo>
                  <a:pt x="71" y="67"/>
                </a:lnTo>
                <a:lnTo>
                  <a:pt x="69" y="71"/>
                </a:lnTo>
                <a:lnTo>
                  <a:pt x="66" y="74"/>
                </a:lnTo>
                <a:lnTo>
                  <a:pt x="59" y="78"/>
                </a:lnTo>
                <a:lnTo>
                  <a:pt x="54" y="81"/>
                </a:lnTo>
                <a:lnTo>
                  <a:pt x="48" y="81"/>
                </a:lnTo>
                <a:lnTo>
                  <a:pt x="44" y="75"/>
                </a:lnTo>
                <a:lnTo>
                  <a:pt x="48" y="74"/>
                </a:lnTo>
                <a:lnTo>
                  <a:pt x="55" y="71"/>
                </a:lnTo>
                <a:lnTo>
                  <a:pt x="62" y="67"/>
                </a:lnTo>
                <a:lnTo>
                  <a:pt x="67" y="59"/>
                </a:lnTo>
                <a:lnTo>
                  <a:pt x="67" y="58"/>
                </a:lnTo>
                <a:lnTo>
                  <a:pt x="66" y="58"/>
                </a:lnTo>
                <a:lnTo>
                  <a:pt x="63" y="62"/>
                </a:lnTo>
                <a:lnTo>
                  <a:pt x="59" y="66"/>
                </a:lnTo>
                <a:lnTo>
                  <a:pt x="52" y="70"/>
                </a:lnTo>
                <a:lnTo>
                  <a:pt x="47" y="73"/>
                </a:lnTo>
                <a:lnTo>
                  <a:pt x="41" y="73"/>
                </a:lnTo>
                <a:lnTo>
                  <a:pt x="40" y="70"/>
                </a:lnTo>
                <a:lnTo>
                  <a:pt x="40" y="68"/>
                </a:lnTo>
                <a:lnTo>
                  <a:pt x="39" y="67"/>
                </a:lnTo>
                <a:lnTo>
                  <a:pt x="43" y="66"/>
                </a:lnTo>
                <a:lnTo>
                  <a:pt x="48" y="63"/>
                </a:lnTo>
                <a:lnTo>
                  <a:pt x="55" y="59"/>
                </a:lnTo>
                <a:lnTo>
                  <a:pt x="60" y="53"/>
                </a:lnTo>
                <a:lnTo>
                  <a:pt x="62" y="52"/>
                </a:lnTo>
                <a:lnTo>
                  <a:pt x="60" y="49"/>
                </a:lnTo>
                <a:lnTo>
                  <a:pt x="59" y="49"/>
                </a:lnTo>
                <a:lnTo>
                  <a:pt x="58" y="49"/>
                </a:lnTo>
                <a:lnTo>
                  <a:pt x="48" y="58"/>
                </a:lnTo>
                <a:lnTo>
                  <a:pt x="41" y="60"/>
                </a:lnTo>
                <a:lnTo>
                  <a:pt x="36" y="62"/>
                </a:lnTo>
                <a:lnTo>
                  <a:pt x="33" y="62"/>
                </a:lnTo>
                <a:lnTo>
                  <a:pt x="30" y="62"/>
                </a:lnTo>
                <a:lnTo>
                  <a:pt x="29" y="62"/>
                </a:lnTo>
                <a:lnTo>
                  <a:pt x="26" y="62"/>
                </a:lnTo>
                <a:lnTo>
                  <a:pt x="22" y="60"/>
                </a:lnTo>
                <a:lnTo>
                  <a:pt x="18" y="58"/>
                </a:lnTo>
                <a:lnTo>
                  <a:pt x="13" y="53"/>
                </a:lnTo>
                <a:lnTo>
                  <a:pt x="11" y="52"/>
                </a:lnTo>
                <a:lnTo>
                  <a:pt x="14" y="43"/>
                </a:lnTo>
                <a:lnTo>
                  <a:pt x="18" y="37"/>
                </a:lnTo>
                <a:lnTo>
                  <a:pt x="24" y="32"/>
                </a:lnTo>
                <a:lnTo>
                  <a:pt x="30" y="26"/>
                </a:lnTo>
                <a:lnTo>
                  <a:pt x="40" y="21"/>
                </a:lnTo>
                <a:lnTo>
                  <a:pt x="51" y="18"/>
                </a:lnTo>
                <a:lnTo>
                  <a:pt x="65" y="17"/>
                </a:lnTo>
                <a:lnTo>
                  <a:pt x="66" y="22"/>
                </a:lnTo>
                <a:lnTo>
                  <a:pt x="67" y="26"/>
                </a:lnTo>
                <a:lnTo>
                  <a:pt x="66" y="33"/>
                </a:lnTo>
                <a:lnTo>
                  <a:pt x="65" y="40"/>
                </a:lnTo>
                <a:lnTo>
                  <a:pt x="65" y="43"/>
                </a:lnTo>
                <a:lnTo>
                  <a:pt x="76" y="60"/>
                </a:lnTo>
                <a:lnTo>
                  <a:pt x="77" y="62"/>
                </a:lnTo>
                <a:lnTo>
                  <a:pt x="77" y="67"/>
                </a:lnTo>
                <a:lnTo>
                  <a:pt x="76" y="74"/>
                </a:lnTo>
                <a:lnTo>
                  <a:pt x="74" y="78"/>
                </a:lnTo>
                <a:lnTo>
                  <a:pt x="71" y="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1" name="Freeform 97"/>
          <p:cNvSpPr>
            <a:spLocks noEditPoints="1"/>
          </p:cNvSpPr>
          <p:nvPr/>
        </p:nvSpPr>
        <p:spPr bwMode="auto">
          <a:xfrm>
            <a:off x="4076700" y="622300"/>
            <a:ext cx="104775" cy="138113"/>
          </a:xfrm>
          <a:custGeom>
            <a:avLst/>
            <a:gdLst>
              <a:gd name="T0" fmla="*/ 2147483647 w 194"/>
              <a:gd name="T1" fmla="*/ 2147483647 h 254"/>
              <a:gd name="T2" fmla="*/ 2147483647 w 194"/>
              <a:gd name="T3" fmla="*/ 0 h 254"/>
              <a:gd name="T4" fmla="*/ 2147483647 w 194"/>
              <a:gd name="T5" fmla="*/ 0 h 254"/>
              <a:gd name="T6" fmla="*/ 2147483647 w 194"/>
              <a:gd name="T7" fmla="*/ 0 h 254"/>
              <a:gd name="T8" fmla="*/ 2147483647 w 194"/>
              <a:gd name="T9" fmla="*/ 2147483647 h 254"/>
              <a:gd name="T10" fmla="*/ 2147483647 w 194"/>
              <a:gd name="T11" fmla="*/ 2147483647 h 254"/>
              <a:gd name="T12" fmla="*/ 0 w 194"/>
              <a:gd name="T13" fmla="*/ 2147483647 h 254"/>
              <a:gd name="T14" fmla="*/ 0 w 194"/>
              <a:gd name="T15" fmla="*/ 2147483647 h 254"/>
              <a:gd name="T16" fmla="*/ 0 w 194"/>
              <a:gd name="T17" fmla="*/ 2147483647 h 254"/>
              <a:gd name="T18" fmla="*/ 2147483647 w 194"/>
              <a:gd name="T19" fmla="*/ 2147483647 h 254"/>
              <a:gd name="T20" fmla="*/ 2147483647 w 194"/>
              <a:gd name="T21" fmla="*/ 2147483647 h 254"/>
              <a:gd name="T22" fmla="*/ 2147483647 w 194"/>
              <a:gd name="T23" fmla="*/ 2147483647 h 254"/>
              <a:gd name="T24" fmla="*/ 2147483647 w 194"/>
              <a:gd name="T25" fmla="*/ 2147483647 h 254"/>
              <a:gd name="T26" fmla="*/ 2147483647 w 194"/>
              <a:gd name="T27" fmla="*/ 2147483647 h 254"/>
              <a:gd name="T28" fmla="*/ 2147483647 w 194"/>
              <a:gd name="T29" fmla="*/ 2147483647 h 254"/>
              <a:gd name="T30" fmla="*/ 2147483647 w 194"/>
              <a:gd name="T31" fmla="*/ 2147483647 h 254"/>
              <a:gd name="T32" fmla="*/ 2147483647 w 194"/>
              <a:gd name="T33" fmla="*/ 2147483647 h 254"/>
              <a:gd name="T34" fmla="*/ 2147483647 w 194"/>
              <a:gd name="T35" fmla="*/ 2147483647 h 254"/>
              <a:gd name="T36" fmla="*/ 2147483647 w 194"/>
              <a:gd name="T37" fmla="*/ 2147483647 h 254"/>
              <a:gd name="T38" fmla="*/ 2147483647 w 194"/>
              <a:gd name="T39" fmla="*/ 2147483647 h 254"/>
              <a:gd name="T40" fmla="*/ 2147483647 w 194"/>
              <a:gd name="T41" fmla="*/ 2147483647 h 254"/>
              <a:gd name="T42" fmla="*/ 2147483647 w 194"/>
              <a:gd name="T43" fmla="*/ 2147483647 h 254"/>
              <a:gd name="T44" fmla="*/ 2147483647 w 194"/>
              <a:gd name="T45" fmla="*/ 2147483647 h 254"/>
              <a:gd name="T46" fmla="*/ 2147483647 w 194"/>
              <a:gd name="T47" fmla="*/ 2147483647 h 254"/>
              <a:gd name="T48" fmla="*/ 2147483647 w 194"/>
              <a:gd name="T49" fmla="*/ 2147483647 h 254"/>
              <a:gd name="T50" fmla="*/ 2147483647 w 194"/>
              <a:gd name="T51" fmla="*/ 2147483647 h 254"/>
              <a:gd name="T52" fmla="*/ 2147483647 w 194"/>
              <a:gd name="T53" fmla="*/ 2147483647 h 254"/>
              <a:gd name="T54" fmla="*/ 2147483647 w 194"/>
              <a:gd name="T55" fmla="*/ 2147483647 h 254"/>
              <a:gd name="T56" fmla="*/ 2147483647 w 194"/>
              <a:gd name="T57" fmla="*/ 2147483647 h 254"/>
              <a:gd name="T58" fmla="*/ 2147483647 w 194"/>
              <a:gd name="T59" fmla="*/ 2147483647 h 254"/>
              <a:gd name="T60" fmla="*/ 2147483647 w 194"/>
              <a:gd name="T61" fmla="*/ 2147483647 h 254"/>
              <a:gd name="T62" fmla="*/ 2147483647 w 194"/>
              <a:gd name="T63" fmla="*/ 2147483647 h 254"/>
              <a:gd name="T64" fmla="*/ 2147483647 w 194"/>
              <a:gd name="T65" fmla="*/ 2147483647 h 254"/>
              <a:gd name="T66" fmla="*/ 2147483647 w 194"/>
              <a:gd name="T67" fmla="*/ 2147483647 h 254"/>
              <a:gd name="T68" fmla="*/ 2147483647 w 194"/>
              <a:gd name="T69" fmla="*/ 2147483647 h 2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4" h="254">
                <a:moveTo>
                  <a:pt x="192" y="69"/>
                </a:moveTo>
                <a:lnTo>
                  <a:pt x="131" y="3"/>
                </a:lnTo>
                <a:lnTo>
                  <a:pt x="128" y="0"/>
                </a:lnTo>
                <a:lnTo>
                  <a:pt x="125" y="0"/>
                </a:lnTo>
                <a:lnTo>
                  <a:pt x="24" y="0"/>
                </a:lnTo>
                <a:lnTo>
                  <a:pt x="20" y="0"/>
                </a:lnTo>
                <a:lnTo>
                  <a:pt x="15" y="2"/>
                </a:lnTo>
                <a:lnTo>
                  <a:pt x="11" y="5"/>
                </a:lnTo>
                <a:lnTo>
                  <a:pt x="7" y="7"/>
                </a:lnTo>
                <a:lnTo>
                  <a:pt x="4" y="11"/>
                </a:lnTo>
                <a:lnTo>
                  <a:pt x="1" y="15"/>
                </a:lnTo>
                <a:lnTo>
                  <a:pt x="0" y="21"/>
                </a:lnTo>
                <a:lnTo>
                  <a:pt x="0" y="25"/>
                </a:lnTo>
                <a:lnTo>
                  <a:pt x="0" y="228"/>
                </a:lnTo>
                <a:lnTo>
                  <a:pt x="0" y="234"/>
                </a:lnTo>
                <a:lnTo>
                  <a:pt x="1" y="238"/>
                </a:lnTo>
                <a:lnTo>
                  <a:pt x="4" y="242"/>
                </a:lnTo>
                <a:lnTo>
                  <a:pt x="7" y="246"/>
                </a:lnTo>
                <a:lnTo>
                  <a:pt x="11" y="249"/>
                </a:lnTo>
                <a:lnTo>
                  <a:pt x="15" y="252"/>
                </a:lnTo>
                <a:lnTo>
                  <a:pt x="20" y="253"/>
                </a:lnTo>
                <a:lnTo>
                  <a:pt x="24" y="254"/>
                </a:lnTo>
                <a:lnTo>
                  <a:pt x="169" y="254"/>
                </a:lnTo>
                <a:lnTo>
                  <a:pt x="175" y="253"/>
                </a:lnTo>
                <a:lnTo>
                  <a:pt x="179" y="252"/>
                </a:lnTo>
                <a:lnTo>
                  <a:pt x="183" y="249"/>
                </a:lnTo>
                <a:lnTo>
                  <a:pt x="187" y="246"/>
                </a:lnTo>
                <a:lnTo>
                  <a:pt x="190" y="242"/>
                </a:lnTo>
                <a:lnTo>
                  <a:pt x="192" y="238"/>
                </a:lnTo>
                <a:lnTo>
                  <a:pt x="194" y="234"/>
                </a:lnTo>
                <a:lnTo>
                  <a:pt x="194" y="228"/>
                </a:lnTo>
                <a:lnTo>
                  <a:pt x="194" y="74"/>
                </a:lnTo>
                <a:lnTo>
                  <a:pt x="194" y="71"/>
                </a:lnTo>
                <a:lnTo>
                  <a:pt x="192" y="69"/>
                </a:lnTo>
                <a:close/>
                <a:moveTo>
                  <a:pt x="170" y="70"/>
                </a:moveTo>
                <a:lnTo>
                  <a:pt x="128" y="70"/>
                </a:lnTo>
                <a:lnTo>
                  <a:pt x="128" y="25"/>
                </a:lnTo>
                <a:lnTo>
                  <a:pt x="170" y="70"/>
                </a:lnTo>
                <a:close/>
                <a:moveTo>
                  <a:pt x="177" y="228"/>
                </a:moveTo>
                <a:lnTo>
                  <a:pt x="177" y="228"/>
                </a:lnTo>
                <a:lnTo>
                  <a:pt x="177" y="232"/>
                </a:lnTo>
                <a:lnTo>
                  <a:pt x="175" y="235"/>
                </a:lnTo>
                <a:lnTo>
                  <a:pt x="172" y="237"/>
                </a:lnTo>
                <a:lnTo>
                  <a:pt x="169" y="238"/>
                </a:lnTo>
                <a:lnTo>
                  <a:pt x="24" y="238"/>
                </a:lnTo>
                <a:lnTo>
                  <a:pt x="22" y="237"/>
                </a:lnTo>
                <a:lnTo>
                  <a:pt x="19" y="235"/>
                </a:lnTo>
                <a:lnTo>
                  <a:pt x="16" y="232"/>
                </a:lnTo>
                <a:lnTo>
                  <a:pt x="16" y="228"/>
                </a:lnTo>
                <a:lnTo>
                  <a:pt x="16" y="25"/>
                </a:lnTo>
                <a:lnTo>
                  <a:pt x="16" y="22"/>
                </a:lnTo>
                <a:lnTo>
                  <a:pt x="19" y="20"/>
                </a:lnTo>
                <a:lnTo>
                  <a:pt x="22" y="17"/>
                </a:lnTo>
                <a:lnTo>
                  <a:pt x="24" y="17"/>
                </a:lnTo>
                <a:lnTo>
                  <a:pt x="121" y="17"/>
                </a:lnTo>
                <a:lnTo>
                  <a:pt x="121" y="74"/>
                </a:lnTo>
                <a:lnTo>
                  <a:pt x="123" y="77"/>
                </a:lnTo>
                <a:lnTo>
                  <a:pt x="125" y="77"/>
                </a:lnTo>
                <a:lnTo>
                  <a:pt x="177" y="77"/>
                </a:lnTo>
                <a:lnTo>
                  <a:pt x="177" y="78"/>
                </a:lnTo>
                <a:lnTo>
                  <a:pt x="177" y="2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2" name="Freeform 98"/>
          <p:cNvSpPr>
            <a:spLocks noEditPoints="1"/>
          </p:cNvSpPr>
          <p:nvPr/>
        </p:nvSpPr>
        <p:spPr bwMode="auto">
          <a:xfrm>
            <a:off x="4668838" y="622300"/>
            <a:ext cx="104775" cy="138113"/>
          </a:xfrm>
          <a:custGeom>
            <a:avLst/>
            <a:gdLst>
              <a:gd name="T0" fmla="*/ 2147483647 w 194"/>
              <a:gd name="T1" fmla="*/ 2147483647 h 254"/>
              <a:gd name="T2" fmla="*/ 2147483647 w 194"/>
              <a:gd name="T3" fmla="*/ 0 h 254"/>
              <a:gd name="T4" fmla="*/ 2147483647 w 194"/>
              <a:gd name="T5" fmla="*/ 0 h 254"/>
              <a:gd name="T6" fmla="*/ 2147483647 w 194"/>
              <a:gd name="T7" fmla="*/ 0 h 254"/>
              <a:gd name="T8" fmla="*/ 2147483647 w 194"/>
              <a:gd name="T9" fmla="*/ 2147483647 h 254"/>
              <a:gd name="T10" fmla="*/ 2147483647 w 194"/>
              <a:gd name="T11" fmla="*/ 2147483647 h 254"/>
              <a:gd name="T12" fmla="*/ 0 w 194"/>
              <a:gd name="T13" fmla="*/ 2147483647 h 254"/>
              <a:gd name="T14" fmla="*/ 0 w 194"/>
              <a:gd name="T15" fmla="*/ 2147483647 h 254"/>
              <a:gd name="T16" fmla="*/ 0 w 194"/>
              <a:gd name="T17" fmla="*/ 2147483647 h 254"/>
              <a:gd name="T18" fmla="*/ 2147483647 w 194"/>
              <a:gd name="T19" fmla="*/ 2147483647 h 254"/>
              <a:gd name="T20" fmla="*/ 2147483647 w 194"/>
              <a:gd name="T21" fmla="*/ 2147483647 h 254"/>
              <a:gd name="T22" fmla="*/ 2147483647 w 194"/>
              <a:gd name="T23" fmla="*/ 2147483647 h 254"/>
              <a:gd name="T24" fmla="*/ 2147483647 w 194"/>
              <a:gd name="T25" fmla="*/ 2147483647 h 254"/>
              <a:gd name="T26" fmla="*/ 2147483647 w 194"/>
              <a:gd name="T27" fmla="*/ 2147483647 h 254"/>
              <a:gd name="T28" fmla="*/ 2147483647 w 194"/>
              <a:gd name="T29" fmla="*/ 2147483647 h 254"/>
              <a:gd name="T30" fmla="*/ 2147483647 w 194"/>
              <a:gd name="T31" fmla="*/ 2147483647 h 254"/>
              <a:gd name="T32" fmla="*/ 2147483647 w 194"/>
              <a:gd name="T33" fmla="*/ 2147483647 h 254"/>
              <a:gd name="T34" fmla="*/ 2147483647 w 194"/>
              <a:gd name="T35" fmla="*/ 2147483647 h 254"/>
              <a:gd name="T36" fmla="*/ 2147483647 w 194"/>
              <a:gd name="T37" fmla="*/ 2147483647 h 254"/>
              <a:gd name="T38" fmla="*/ 2147483647 w 194"/>
              <a:gd name="T39" fmla="*/ 2147483647 h 254"/>
              <a:gd name="T40" fmla="*/ 2147483647 w 194"/>
              <a:gd name="T41" fmla="*/ 2147483647 h 254"/>
              <a:gd name="T42" fmla="*/ 2147483647 w 194"/>
              <a:gd name="T43" fmla="*/ 2147483647 h 254"/>
              <a:gd name="T44" fmla="*/ 2147483647 w 194"/>
              <a:gd name="T45" fmla="*/ 2147483647 h 254"/>
              <a:gd name="T46" fmla="*/ 2147483647 w 194"/>
              <a:gd name="T47" fmla="*/ 2147483647 h 254"/>
              <a:gd name="T48" fmla="*/ 2147483647 w 194"/>
              <a:gd name="T49" fmla="*/ 2147483647 h 254"/>
              <a:gd name="T50" fmla="*/ 2147483647 w 194"/>
              <a:gd name="T51" fmla="*/ 2147483647 h 254"/>
              <a:gd name="T52" fmla="*/ 2147483647 w 194"/>
              <a:gd name="T53" fmla="*/ 2147483647 h 254"/>
              <a:gd name="T54" fmla="*/ 2147483647 w 194"/>
              <a:gd name="T55" fmla="*/ 2147483647 h 254"/>
              <a:gd name="T56" fmla="*/ 2147483647 w 194"/>
              <a:gd name="T57" fmla="*/ 2147483647 h 254"/>
              <a:gd name="T58" fmla="*/ 2147483647 w 194"/>
              <a:gd name="T59" fmla="*/ 2147483647 h 254"/>
              <a:gd name="T60" fmla="*/ 2147483647 w 194"/>
              <a:gd name="T61" fmla="*/ 2147483647 h 254"/>
              <a:gd name="T62" fmla="*/ 2147483647 w 194"/>
              <a:gd name="T63" fmla="*/ 2147483647 h 254"/>
              <a:gd name="T64" fmla="*/ 2147483647 w 194"/>
              <a:gd name="T65" fmla="*/ 2147483647 h 254"/>
              <a:gd name="T66" fmla="*/ 2147483647 w 194"/>
              <a:gd name="T67" fmla="*/ 2147483647 h 254"/>
              <a:gd name="T68" fmla="*/ 2147483647 w 194"/>
              <a:gd name="T69" fmla="*/ 2147483647 h 2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4" h="254">
                <a:moveTo>
                  <a:pt x="193" y="69"/>
                </a:moveTo>
                <a:lnTo>
                  <a:pt x="132" y="3"/>
                </a:lnTo>
                <a:lnTo>
                  <a:pt x="129" y="0"/>
                </a:lnTo>
                <a:lnTo>
                  <a:pt x="125" y="0"/>
                </a:lnTo>
                <a:lnTo>
                  <a:pt x="25" y="0"/>
                </a:lnTo>
                <a:lnTo>
                  <a:pt x="20" y="0"/>
                </a:lnTo>
                <a:lnTo>
                  <a:pt x="15" y="2"/>
                </a:lnTo>
                <a:lnTo>
                  <a:pt x="11" y="5"/>
                </a:lnTo>
                <a:lnTo>
                  <a:pt x="7" y="7"/>
                </a:lnTo>
                <a:lnTo>
                  <a:pt x="5" y="11"/>
                </a:lnTo>
                <a:lnTo>
                  <a:pt x="2" y="15"/>
                </a:lnTo>
                <a:lnTo>
                  <a:pt x="0" y="21"/>
                </a:lnTo>
                <a:lnTo>
                  <a:pt x="0" y="25"/>
                </a:lnTo>
                <a:lnTo>
                  <a:pt x="0" y="228"/>
                </a:lnTo>
                <a:lnTo>
                  <a:pt x="0" y="234"/>
                </a:lnTo>
                <a:lnTo>
                  <a:pt x="2" y="238"/>
                </a:lnTo>
                <a:lnTo>
                  <a:pt x="5" y="242"/>
                </a:lnTo>
                <a:lnTo>
                  <a:pt x="7" y="246"/>
                </a:lnTo>
                <a:lnTo>
                  <a:pt x="11" y="249"/>
                </a:lnTo>
                <a:lnTo>
                  <a:pt x="15" y="252"/>
                </a:lnTo>
                <a:lnTo>
                  <a:pt x="20" y="253"/>
                </a:lnTo>
                <a:lnTo>
                  <a:pt x="25" y="254"/>
                </a:lnTo>
                <a:lnTo>
                  <a:pt x="170" y="254"/>
                </a:lnTo>
                <a:lnTo>
                  <a:pt x="174" y="253"/>
                </a:lnTo>
                <a:lnTo>
                  <a:pt x="179" y="252"/>
                </a:lnTo>
                <a:lnTo>
                  <a:pt x="183" y="249"/>
                </a:lnTo>
                <a:lnTo>
                  <a:pt x="187" y="246"/>
                </a:lnTo>
                <a:lnTo>
                  <a:pt x="190" y="242"/>
                </a:lnTo>
                <a:lnTo>
                  <a:pt x="193" y="238"/>
                </a:lnTo>
                <a:lnTo>
                  <a:pt x="194" y="234"/>
                </a:lnTo>
                <a:lnTo>
                  <a:pt x="194" y="228"/>
                </a:lnTo>
                <a:lnTo>
                  <a:pt x="194" y="74"/>
                </a:lnTo>
                <a:lnTo>
                  <a:pt x="194" y="71"/>
                </a:lnTo>
                <a:lnTo>
                  <a:pt x="193" y="69"/>
                </a:lnTo>
                <a:close/>
                <a:moveTo>
                  <a:pt x="171" y="70"/>
                </a:moveTo>
                <a:lnTo>
                  <a:pt x="129" y="70"/>
                </a:lnTo>
                <a:lnTo>
                  <a:pt x="129" y="25"/>
                </a:lnTo>
                <a:lnTo>
                  <a:pt x="171" y="70"/>
                </a:lnTo>
                <a:close/>
                <a:moveTo>
                  <a:pt x="178" y="228"/>
                </a:moveTo>
                <a:lnTo>
                  <a:pt x="178" y="228"/>
                </a:lnTo>
                <a:lnTo>
                  <a:pt x="178" y="232"/>
                </a:lnTo>
                <a:lnTo>
                  <a:pt x="175" y="235"/>
                </a:lnTo>
                <a:lnTo>
                  <a:pt x="172" y="237"/>
                </a:lnTo>
                <a:lnTo>
                  <a:pt x="170" y="238"/>
                </a:lnTo>
                <a:lnTo>
                  <a:pt x="25" y="238"/>
                </a:lnTo>
                <a:lnTo>
                  <a:pt x="22" y="237"/>
                </a:lnTo>
                <a:lnTo>
                  <a:pt x="20" y="235"/>
                </a:lnTo>
                <a:lnTo>
                  <a:pt x="17" y="232"/>
                </a:lnTo>
                <a:lnTo>
                  <a:pt x="17" y="228"/>
                </a:lnTo>
                <a:lnTo>
                  <a:pt x="17" y="25"/>
                </a:lnTo>
                <a:lnTo>
                  <a:pt x="17" y="22"/>
                </a:lnTo>
                <a:lnTo>
                  <a:pt x="20" y="20"/>
                </a:lnTo>
                <a:lnTo>
                  <a:pt x="22" y="17"/>
                </a:lnTo>
                <a:lnTo>
                  <a:pt x="25" y="17"/>
                </a:lnTo>
                <a:lnTo>
                  <a:pt x="122" y="17"/>
                </a:lnTo>
                <a:lnTo>
                  <a:pt x="122" y="74"/>
                </a:lnTo>
                <a:lnTo>
                  <a:pt x="122" y="77"/>
                </a:lnTo>
                <a:lnTo>
                  <a:pt x="125" y="77"/>
                </a:lnTo>
                <a:lnTo>
                  <a:pt x="178" y="77"/>
                </a:lnTo>
                <a:lnTo>
                  <a:pt x="178" y="78"/>
                </a:lnTo>
                <a:lnTo>
                  <a:pt x="178" y="2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3" name="Freeform 99"/>
          <p:cNvSpPr>
            <a:spLocks/>
          </p:cNvSpPr>
          <p:nvPr/>
        </p:nvSpPr>
        <p:spPr bwMode="auto">
          <a:xfrm>
            <a:off x="4694238" y="723900"/>
            <a:ext cx="53975" cy="1588"/>
          </a:xfrm>
          <a:custGeom>
            <a:avLst/>
            <a:gdLst>
              <a:gd name="T0" fmla="*/ 2147483647 w 101"/>
              <a:gd name="T1" fmla="*/ 0 h 6"/>
              <a:gd name="T2" fmla="*/ 2147483647 w 101"/>
              <a:gd name="T3" fmla="*/ 0 h 6"/>
              <a:gd name="T4" fmla="*/ 2147483647 w 101"/>
              <a:gd name="T5" fmla="*/ 0 h 6"/>
              <a:gd name="T6" fmla="*/ 2147483647 w 101"/>
              <a:gd name="T7" fmla="*/ 2147483647 h 6"/>
              <a:gd name="T8" fmla="*/ 0 w 101"/>
              <a:gd name="T9" fmla="*/ 2147483647 h 6"/>
              <a:gd name="T10" fmla="*/ 0 w 101"/>
              <a:gd name="T11" fmla="*/ 2147483647 h 6"/>
              <a:gd name="T12" fmla="*/ 2147483647 w 101"/>
              <a:gd name="T13" fmla="*/ 2147483647 h 6"/>
              <a:gd name="T14" fmla="*/ 2147483647 w 101"/>
              <a:gd name="T15" fmla="*/ 2147483647 h 6"/>
              <a:gd name="T16" fmla="*/ 2147483647 w 101"/>
              <a:gd name="T17" fmla="*/ 2147483647 h 6"/>
              <a:gd name="T18" fmla="*/ 2147483647 w 101"/>
              <a:gd name="T19" fmla="*/ 2147483647 h 6"/>
              <a:gd name="T20" fmla="*/ 2147483647 w 101"/>
              <a:gd name="T21" fmla="*/ 2147483647 h 6"/>
              <a:gd name="T22" fmla="*/ 2147483647 w 101"/>
              <a:gd name="T23" fmla="*/ 2147483647 h 6"/>
              <a:gd name="T24" fmla="*/ 2147483647 w 101"/>
              <a:gd name="T25" fmla="*/ 2147483647 h 6"/>
              <a:gd name="T26" fmla="*/ 2147483647 w 101"/>
              <a:gd name="T27" fmla="*/ 2147483647 h 6"/>
              <a:gd name="T28" fmla="*/ 2147483647 w 101"/>
              <a:gd name="T29" fmla="*/ 0 h 6"/>
              <a:gd name="T30" fmla="*/ 2147483647 w 101"/>
              <a:gd name="T31" fmla="*/ 0 h 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1" h="6">
                <a:moveTo>
                  <a:pt x="98" y="0"/>
                </a:moveTo>
                <a:lnTo>
                  <a:pt x="3" y="0"/>
                </a:lnTo>
                <a:lnTo>
                  <a:pt x="1" y="1"/>
                </a:lnTo>
                <a:lnTo>
                  <a:pt x="0" y="3"/>
                </a:lnTo>
                <a:lnTo>
                  <a:pt x="1" y="6"/>
                </a:lnTo>
                <a:lnTo>
                  <a:pt x="3" y="6"/>
                </a:lnTo>
                <a:lnTo>
                  <a:pt x="98" y="6"/>
                </a:lnTo>
                <a:lnTo>
                  <a:pt x="100" y="6"/>
                </a:lnTo>
                <a:lnTo>
                  <a:pt x="101" y="3"/>
                </a:lnTo>
                <a:lnTo>
                  <a:pt x="100" y="1"/>
                </a:lnTo>
                <a:lnTo>
                  <a:pt x="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4" name="Freeform 100"/>
          <p:cNvSpPr>
            <a:spLocks/>
          </p:cNvSpPr>
          <p:nvPr/>
        </p:nvSpPr>
        <p:spPr bwMode="auto">
          <a:xfrm>
            <a:off x="4694238" y="700088"/>
            <a:ext cx="53975" cy="3175"/>
          </a:xfrm>
          <a:custGeom>
            <a:avLst/>
            <a:gdLst>
              <a:gd name="T0" fmla="*/ 2147483647 w 101"/>
              <a:gd name="T1" fmla="*/ 0 h 6"/>
              <a:gd name="T2" fmla="*/ 2147483647 w 101"/>
              <a:gd name="T3" fmla="*/ 0 h 6"/>
              <a:gd name="T4" fmla="*/ 2147483647 w 101"/>
              <a:gd name="T5" fmla="*/ 0 h 6"/>
              <a:gd name="T6" fmla="*/ 2147483647 w 101"/>
              <a:gd name="T7" fmla="*/ 0 h 6"/>
              <a:gd name="T8" fmla="*/ 0 w 101"/>
              <a:gd name="T9" fmla="*/ 2147483647 h 6"/>
              <a:gd name="T10" fmla="*/ 0 w 101"/>
              <a:gd name="T11" fmla="*/ 2147483647 h 6"/>
              <a:gd name="T12" fmla="*/ 2147483647 w 101"/>
              <a:gd name="T13" fmla="*/ 2147483647 h 6"/>
              <a:gd name="T14" fmla="*/ 2147483647 w 101"/>
              <a:gd name="T15" fmla="*/ 2147483647 h 6"/>
              <a:gd name="T16" fmla="*/ 2147483647 w 101"/>
              <a:gd name="T17" fmla="*/ 2147483647 h 6"/>
              <a:gd name="T18" fmla="*/ 2147483647 w 101"/>
              <a:gd name="T19" fmla="*/ 2147483647 h 6"/>
              <a:gd name="T20" fmla="*/ 2147483647 w 101"/>
              <a:gd name="T21" fmla="*/ 2147483647 h 6"/>
              <a:gd name="T22" fmla="*/ 2147483647 w 101"/>
              <a:gd name="T23" fmla="*/ 2147483647 h 6"/>
              <a:gd name="T24" fmla="*/ 2147483647 w 101"/>
              <a:gd name="T25" fmla="*/ 2147483647 h 6"/>
              <a:gd name="T26" fmla="*/ 2147483647 w 101"/>
              <a:gd name="T27" fmla="*/ 0 h 6"/>
              <a:gd name="T28" fmla="*/ 2147483647 w 101"/>
              <a:gd name="T29" fmla="*/ 0 h 6"/>
              <a:gd name="T30" fmla="*/ 2147483647 w 101"/>
              <a:gd name="T31" fmla="*/ 0 h 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1" h="6">
                <a:moveTo>
                  <a:pt x="98" y="0"/>
                </a:moveTo>
                <a:lnTo>
                  <a:pt x="3" y="0"/>
                </a:lnTo>
                <a:lnTo>
                  <a:pt x="1" y="0"/>
                </a:lnTo>
                <a:lnTo>
                  <a:pt x="0" y="3"/>
                </a:lnTo>
                <a:lnTo>
                  <a:pt x="1" y="4"/>
                </a:lnTo>
                <a:lnTo>
                  <a:pt x="3" y="6"/>
                </a:lnTo>
                <a:lnTo>
                  <a:pt x="98" y="6"/>
                </a:lnTo>
                <a:lnTo>
                  <a:pt x="100" y="4"/>
                </a:lnTo>
                <a:lnTo>
                  <a:pt x="101" y="3"/>
                </a:lnTo>
                <a:lnTo>
                  <a:pt x="100" y="0"/>
                </a:lnTo>
                <a:lnTo>
                  <a:pt x="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5" name="Freeform 101"/>
          <p:cNvSpPr>
            <a:spLocks/>
          </p:cNvSpPr>
          <p:nvPr/>
        </p:nvSpPr>
        <p:spPr bwMode="auto">
          <a:xfrm>
            <a:off x="4694238" y="677863"/>
            <a:ext cx="53975" cy="3175"/>
          </a:xfrm>
          <a:custGeom>
            <a:avLst/>
            <a:gdLst>
              <a:gd name="T0" fmla="*/ 2147483647 w 101"/>
              <a:gd name="T1" fmla="*/ 0 h 5"/>
              <a:gd name="T2" fmla="*/ 2147483647 w 101"/>
              <a:gd name="T3" fmla="*/ 0 h 5"/>
              <a:gd name="T4" fmla="*/ 2147483647 w 101"/>
              <a:gd name="T5" fmla="*/ 0 h 5"/>
              <a:gd name="T6" fmla="*/ 2147483647 w 101"/>
              <a:gd name="T7" fmla="*/ 0 h 5"/>
              <a:gd name="T8" fmla="*/ 0 w 101"/>
              <a:gd name="T9" fmla="*/ 2147483647 h 5"/>
              <a:gd name="T10" fmla="*/ 0 w 101"/>
              <a:gd name="T11" fmla="*/ 2147483647 h 5"/>
              <a:gd name="T12" fmla="*/ 2147483647 w 101"/>
              <a:gd name="T13" fmla="*/ 2147483647 h 5"/>
              <a:gd name="T14" fmla="*/ 2147483647 w 101"/>
              <a:gd name="T15" fmla="*/ 2147483647 h 5"/>
              <a:gd name="T16" fmla="*/ 2147483647 w 101"/>
              <a:gd name="T17" fmla="*/ 2147483647 h 5"/>
              <a:gd name="T18" fmla="*/ 2147483647 w 101"/>
              <a:gd name="T19" fmla="*/ 2147483647 h 5"/>
              <a:gd name="T20" fmla="*/ 2147483647 w 101"/>
              <a:gd name="T21" fmla="*/ 2147483647 h 5"/>
              <a:gd name="T22" fmla="*/ 2147483647 w 101"/>
              <a:gd name="T23" fmla="*/ 2147483647 h 5"/>
              <a:gd name="T24" fmla="*/ 2147483647 w 101"/>
              <a:gd name="T25" fmla="*/ 2147483647 h 5"/>
              <a:gd name="T26" fmla="*/ 2147483647 w 101"/>
              <a:gd name="T27" fmla="*/ 0 h 5"/>
              <a:gd name="T28" fmla="*/ 2147483647 w 101"/>
              <a:gd name="T29" fmla="*/ 0 h 5"/>
              <a:gd name="T30" fmla="*/ 2147483647 w 101"/>
              <a:gd name="T31" fmla="*/ 0 h 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1" h="5">
                <a:moveTo>
                  <a:pt x="98" y="0"/>
                </a:moveTo>
                <a:lnTo>
                  <a:pt x="3" y="0"/>
                </a:lnTo>
                <a:lnTo>
                  <a:pt x="1" y="0"/>
                </a:lnTo>
                <a:lnTo>
                  <a:pt x="0" y="3"/>
                </a:lnTo>
                <a:lnTo>
                  <a:pt x="1" y="4"/>
                </a:lnTo>
                <a:lnTo>
                  <a:pt x="3" y="5"/>
                </a:lnTo>
                <a:lnTo>
                  <a:pt x="98" y="5"/>
                </a:lnTo>
                <a:lnTo>
                  <a:pt x="100" y="4"/>
                </a:lnTo>
                <a:lnTo>
                  <a:pt x="101" y="3"/>
                </a:lnTo>
                <a:lnTo>
                  <a:pt x="100" y="0"/>
                </a:lnTo>
                <a:lnTo>
                  <a:pt x="9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6" name="Freeform 102"/>
          <p:cNvSpPr>
            <a:spLocks noEditPoints="1"/>
          </p:cNvSpPr>
          <p:nvPr/>
        </p:nvSpPr>
        <p:spPr bwMode="auto">
          <a:xfrm>
            <a:off x="4979988" y="915988"/>
            <a:ext cx="107950" cy="109537"/>
          </a:xfrm>
          <a:custGeom>
            <a:avLst/>
            <a:gdLst>
              <a:gd name="T0" fmla="*/ 2147483647 w 201"/>
              <a:gd name="T1" fmla="*/ 2147483647 h 203"/>
              <a:gd name="T2" fmla="*/ 2147483647 w 201"/>
              <a:gd name="T3" fmla="*/ 2147483647 h 203"/>
              <a:gd name="T4" fmla="*/ 2147483647 w 201"/>
              <a:gd name="T5" fmla="*/ 2147483647 h 203"/>
              <a:gd name="T6" fmla="*/ 2147483647 w 201"/>
              <a:gd name="T7" fmla="*/ 0 h 203"/>
              <a:gd name="T8" fmla="*/ 2147483647 w 201"/>
              <a:gd name="T9" fmla="*/ 2147483647 h 203"/>
              <a:gd name="T10" fmla="*/ 2147483647 w 201"/>
              <a:gd name="T11" fmla="*/ 2147483647 h 203"/>
              <a:gd name="T12" fmla="*/ 0 w 201"/>
              <a:gd name="T13" fmla="*/ 2147483647 h 203"/>
              <a:gd name="T14" fmla="*/ 0 w 201"/>
              <a:gd name="T15" fmla="*/ 2147483647 h 203"/>
              <a:gd name="T16" fmla="*/ 0 w 201"/>
              <a:gd name="T17" fmla="*/ 2147483647 h 203"/>
              <a:gd name="T18" fmla="*/ 2147483647 w 201"/>
              <a:gd name="T19" fmla="*/ 2147483647 h 203"/>
              <a:gd name="T20" fmla="*/ 2147483647 w 201"/>
              <a:gd name="T21" fmla="*/ 2147483647 h 203"/>
              <a:gd name="T22" fmla="*/ 2147483647 w 201"/>
              <a:gd name="T23" fmla="*/ 2147483647 h 203"/>
              <a:gd name="T24" fmla="*/ 2147483647 w 201"/>
              <a:gd name="T25" fmla="*/ 2147483647 h 203"/>
              <a:gd name="T26" fmla="*/ 2147483647 w 201"/>
              <a:gd name="T27" fmla="*/ 2147483647 h 203"/>
              <a:gd name="T28" fmla="*/ 2147483647 w 201"/>
              <a:gd name="T29" fmla="*/ 2147483647 h 203"/>
              <a:gd name="T30" fmla="*/ 2147483647 w 201"/>
              <a:gd name="T31" fmla="*/ 2147483647 h 203"/>
              <a:gd name="T32" fmla="*/ 2147483647 w 201"/>
              <a:gd name="T33" fmla="*/ 2147483647 h 203"/>
              <a:gd name="T34" fmla="*/ 2147483647 w 201"/>
              <a:gd name="T35" fmla="*/ 2147483647 h 203"/>
              <a:gd name="T36" fmla="*/ 2147483647 w 201"/>
              <a:gd name="T37" fmla="*/ 2147483647 h 203"/>
              <a:gd name="T38" fmla="*/ 2147483647 w 201"/>
              <a:gd name="T39" fmla="*/ 2147483647 h 203"/>
              <a:gd name="T40" fmla="*/ 2147483647 w 201"/>
              <a:gd name="T41" fmla="*/ 2147483647 h 203"/>
              <a:gd name="T42" fmla="*/ 2147483647 w 201"/>
              <a:gd name="T43" fmla="*/ 2147483647 h 203"/>
              <a:gd name="T44" fmla="*/ 2147483647 w 201"/>
              <a:gd name="T45" fmla="*/ 2147483647 h 203"/>
              <a:gd name="T46" fmla="*/ 2147483647 w 201"/>
              <a:gd name="T47" fmla="*/ 2147483647 h 203"/>
              <a:gd name="T48" fmla="*/ 2147483647 w 201"/>
              <a:gd name="T49" fmla="*/ 2147483647 h 203"/>
              <a:gd name="T50" fmla="*/ 2147483647 w 201"/>
              <a:gd name="T51" fmla="*/ 2147483647 h 203"/>
              <a:gd name="T52" fmla="*/ 2147483647 w 201"/>
              <a:gd name="T53" fmla="*/ 2147483647 h 203"/>
              <a:gd name="T54" fmla="*/ 2147483647 w 201"/>
              <a:gd name="T55" fmla="*/ 2147483647 h 203"/>
              <a:gd name="T56" fmla="*/ 2147483647 w 201"/>
              <a:gd name="T57" fmla="*/ 2147483647 h 203"/>
              <a:gd name="T58" fmla="*/ 2147483647 w 201"/>
              <a:gd name="T59" fmla="*/ 2147483647 h 203"/>
              <a:gd name="T60" fmla="*/ 2147483647 w 201"/>
              <a:gd name="T61" fmla="*/ 2147483647 h 203"/>
              <a:gd name="T62" fmla="*/ 2147483647 w 201"/>
              <a:gd name="T63" fmla="*/ 2147483647 h 203"/>
              <a:gd name="T64" fmla="*/ 2147483647 w 201"/>
              <a:gd name="T65" fmla="*/ 2147483647 h 203"/>
              <a:gd name="T66" fmla="*/ 2147483647 w 201"/>
              <a:gd name="T67" fmla="*/ 2147483647 h 203"/>
              <a:gd name="T68" fmla="*/ 2147483647 w 201"/>
              <a:gd name="T69" fmla="*/ 2147483647 h 203"/>
              <a:gd name="T70" fmla="*/ 2147483647 w 201"/>
              <a:gd name="T71" fmla="*/ 2147483647 h 203"/>
              <a:gd name="T72" fmla="*/ 2147483647 w 201"/>
              <a:gd name="T73" fmla="*/ 2147483647 h 203"/>
              <a:gd name="T74" fmla="*/ 2147483647 w 201"/>
              <a:gd name="T75" fmla="*/ 2147483647 h 203"/>
              <a:gd name="T76" fmla="*/ 2147483647 w 201"/>
              <a:gd name="T77" fmla="*/ 2147483647 h 203"/>
              <a:gd name="T78" fmla="*/ 2147483647 w 201"/>
              <a:gd name="T79" fmla="*/ 2147483647 h 203"/>
              <a:gd name="T80" fmla="*/ 2147483647 w 201"/>
              <a:gd name="T81" fmla="*/ 2147483647 h 20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1" h="203">
                <a:moveTo>
                  <a:pt x="199" y="31"/>
                </a:moveTo>
                <a:lnTo>
                  <a:pt x="172" y="1"/>
                </a:lnTo>
                <a:lnTo>
                  <a:pt x="168" y="0"/>
                </a:lnTo>
                <a:lnTo>
                  <a:pt x="165" y="1"/>
                </a:lnTo>
                <a:lnTo>
                  <a:pt x="34" y="132"/>
                </a:lnTo>
                <a:lnTo>
                  <a:pt x="0" y="197"/>
                </a:lnTo>
                <a:lnTo>
                  <a:pt x="0" y="199"/>
                </a:lnTo>
                <a:lnTo>
                  <a:pt x="1" y="201"/>
                </a:lnTo>
                <a:lnTo>
                  <a:pt x="4" y="203"/>
                </a:lnTo>
                <a:lnTo>
                  <a:pt x="6" y="203"/>
                </a:lnTo>
                <a:lnTo>
                  <a:pt x="68" y="167"/>
                </a:lnTo>
                <a:lnTo>
                  <a:pt x="70" y="166"/>
                </a:lnTo>
                <a:lnTo>
                  <a:pt x="199" y="36"/>
                </a:lnTo>
                <a:lnTo>
                  <a:pt x="201" y="34"/>
                </a:lnTo>
                <a:lnTo>
                  <a:pt x="199" y="31"/>
                </a:lnTo>
                <a:close/>
                <a:moveTo>
                  <a:pt x="168" y="10"/>
                </a:moveTo>
                <a:lnTo>
                  <a:pt x="182" y="24"/>
                </a:lnTo>
                <a:lnTo>
                  <a:pt x="63" y="140"/>
                </a:lnTo>
                <a:lnTo>
                  <a:pt x="49" y="128"/>
                </a:lnTo>
                <a:lnTo>
                  <a:pt x="168" y="10"/>
                </a:lnTo>
                <a:close/>
                <a:moveTo>
                  <a:pt x="64" y="161"/>
                </a:moveTo>
                <a:lnTo>
                  <a:pt x="36" y="176"/>
                </a:lnTo>
                <a:lnTo>
                  <a:pt x="32" y="174"/>
                </a:lnTo>
                <a:lnTo>
                  <a:pt x="29" y="171"/>
                </a:lnTo>
                <a:lnTo>
                  <a:pt x="26" y="165"/>
                </a:lnTo>
                <a:lnTo>
                  <a:pt x="40" y="137"/>
                </a:lnTo>
                <a:lnTo>
                  <a:pt x="47" y="131"/>
                </a:lnTo>
                <a:lnTo>
                  <a:pt x="71" y="154"/>
                </a:lnTo>
                <a:lnTo>
                  <a:pt x="64" y="161"/>
                </a:lnTo>
                <a:close/>
                <a:moveTo>
                  <a:pt x="72" y="151"/>
                </a:moveTo>
                <a:lnTo>
                  <a:pt x="66" y="143"/>
                </a:lnTo>
                <a:lnTo>
                  <a:pt x="183" y="25"/>
                </a:lnTo>
                <a:lnTo>
                  <a:pt x="191" y="34"/>
                </a:lnTo>
                <a:lnTo>
                  <a:pt x="72" y="1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7" name="Freeform 103"/>
          <p:cNvSpPr>
            <a:spLocks/>
          </p:cNvSpPr>
          <p:nvPr/>
        </p:nvSpPr>
        <p:spPr bwMode="auto">
          <a:xfrm>
            <a:off x="4960938" y="1022350"/>
            <a:ext cx="15875" cy="3175"/>
          </a:xfrm>
          <a:custGeom>
            <a:avLst/>
            <a:gdLst>
              <a:gd name="T0" fmla="*/ 2147483647 w 27"/>
              <a:gd name="T1" fmla="*/ 0 h 4"/>
              <a:gd name="T2" fmla="*/ 2147483647 w 27"/>
              <a:gd name="T3" fmla="*/ 0 h 4"/>
              <a:gd name="T4" fmla="*/ 2147483647 w 27"/>
              <a:gd name="T5" fmla="*/ 0 h 4"/>
              <a:gd name="T6" fmla="*/ 0 w 27"/>
              <a:gd name="T7" fmla="*/ 2147483647 h 4"/>
              <a:gd name="T8" fmla="*/ 0 w 27"/>
              <a:gd name="T9" fmla="*/ 2147483647 h 4"/>
              <a:gd name="T10" fmla="*/ 2147483647 w 27"/>
              <a:gd name="T11" fmla="*/ 2147483647 h 4"/>
              <a:gd name="T12" fmla="*/ 2147483647 w 27"/>
              <a:gd name="T13" fmla="*/ 2147483647 h 4"/>
              <a:gd name="T14" fmla="*/ 2147483647 w 27"/>
              <a:gd name="T15" fmla="*/ 2147483647 h 4"/>
              <a:gd name="T16" fmla="*/ 2147483647 w 27"/>
              <a:gd name="T17" fmla="*/ 2147483647 h 4"/>
              <a:gd name="T18" fmla="*/ 2147483647 w 27"/>
              <a:gd name="T19" fmla="*/ 2147483647 h 4"/>
              <a:gd name="T20" fmla="*/ 2147483647 w 27"/>
              <a:gd name="T21" fmla="*/ 2147483647 h 4"/>
              <a:gd name="T22" fmla="*/ 2147483647 w 27"/>
              <a:gd name="T23" fmla="*/ 2147483647 h 4"/>
              <a:gd name="T24" fmla="*/ 2147483647 w 27"/>
              <a:gd name="T25" fmla="*/ 0 h 4"/>
              <a:gd name="T26" fmla="*/ 2147483647 w 27"/>
              <a:gd name="T27" fmla="*/ 0 h 4"/>
              <a:gd name="T28" fmla="*/ 2147483647 w 27"/>
              <a:gd name="T29" fmla="*/ 0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4">
                <a:moveTo>
                  <a:pt x="3" y="0"/>
                </a:moveTo>
                <a:lnTo>
                  <a:pt x="3" y="0"/>
                </a:lnTo>
                <a:lnTo>
                  <a:pt x="1" y="0"/>
                </a:lnTo>
                <a:lnTo>
                  <a:pt x="0" y="3"/>
                </a:lnTo>
                <a:lnTo>
                  <a:pt x="1" y="4"/>
                </a:lnTo>
                <a:lnTo>
                  <a:pt x="3" y="4"/>
                </a:lnTo>
                <a:lnTo>
                  <a:pt x="25" y="4"/>
                </a:lnTo>
                <a:lnTo>
                  <a:pt x="26" y="4"/>
                </a:lnTo>
                <a:lnTo>
                  <a:pt x="27" y="3"/>
                </a:lnTo>
                <a:lnTo>
                  <a:pt x="26" y="0"/>
                </a:lnTo>
                <a:lnTo>
                  <a:pt x="25" y="0"/>
                </a:lnTo>
                <a:lnTo>
                  <a:pt x="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8" name="Freeform 104"/>
          <p:cNvSpPr>
            <a:spLocks/>
          </p:cNvSpPr>
          <p:nvPr/>
        </p:nvSpPr>
        <p:spPr bwMode="auto">
          <a:xfrm>
            <a:off x="4960938" y="1003300"/>
            <a:ext cx="20637" cy="3175"/>
          </a:xfrm>
          <a:custGeom>
            <a:avLst/>
            <a:gdLst>
              <a:gd name="T0" fmla="*/ 2147483647 w 38"/>
              <a:gd name="T1" fmla="*/ 2147483647 h 4"/>
              <a:gd name="T2" fmla="*/ 2147483647 w 38"/>
              <a:gd name="T3" fmla="*/ 2147483647 h 4"/>
              <a:gd name="T4" fmla="*/ 2147483647 w 38"/>
              <a:gd name="T5" fmla="*/ 2147483647 h 4"/>
              <a:gd name="T6" fmla="*/ 2147483647 w 38"/>
              <a:gd name="T7" fmla="*/ 0 h 4"/>
              <a:gd name="T8" fmla="*/ 2147483647 w 38"/>
              <a:gd name="T9" fmla="*/ 0 h 4"/>
              <a:gd name="T10" fmla="*/ 2147483647 w 38"/>
              <a:gd name="T11" fmla="*/ 0 h 4"/>
              <a:gd name="T12" fmla="*/ 2147483647 w 38"/>
              <a:gd name="T13" fmla="*/ 2147483647 h 4"/>
              <a:gd name="T14" fmla="*/ 0 w 38"/>
              <a:gd name="T15" fmla="*/ 2147483647 h 4"/>
              <a:gd name="T16" fmla="*/ 0 w 38"/>
              <a:gd name="T17" fmla="*/ 2147483647 h 4"/>
              <a:gd name="T18" fmla="*/ 2147483647 w 38"/>
              <a:gd name="T19" fmla="*/ 2147483647 h 4"/>
              <a:gd name="T20" fmla="*/ 2147483647 w 38"/>
              <a:gd name="T21" fmla="*/ 2147483647 h 4"/>
              <a:gd name="T22" fmla="*/ 2147483647 w 38"/>
              <a:gd name="T23" fmla="*/ 2147483647 h 4"/>
              <a:gd name="T24" fmla="*/ 2147483647 w 38"/>
              <a:gd name="T25" fmla="*/ 2147483647 h 4"/>
              <a:gd name="T26" fmla="*/ 2147483647 w 38"/>
              <a:gd name="T27" fmla="*/ 2147483647 h 4"/>
              <a:gd name="T28" fmla="*/ 2147483647 w 38"/>
              <a:gd name="T29" fmla="*/ 2147483647 h 4"/>
              <a:gd name="T30" fmla="*/ 2147483647 w 38"/>
              <a:gd name="T31" fmla="*/ 2147483647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4">
                <a:moveTo>
                  <a:pt x="38" y="3"/>
                </a:moveTo>
                <a:lnTo>
                  <a:pt x="38" y="3"/>
                </a:lnTo>
                <a:lnTo>
                  <a:pt x="37" y="1"/>
                </a:lnTo>
                <a:lnTo>
                  <a:pt x="35" y="0"/>
                </a:lnTo>
                <a:lnTo>
                  <a:pt x="3" y="0"/>
                </a:lnTo>
                <a:lnTo>
                  <a:pt x="1" y="1"/>
                </a:lnTo>
                <a:lnTo>
                  <a:pt x="0" y="3"/>
                </a:lnTo>
                <a:lnTo>
                  <a:pt x="1" y="4"/>
                </a:lnTo>
                <a:lnTo>
                  <a:pt x="3" y="4"/>
                </a:lnTo>
                <a:lnTo>
                  <a:pt x="35" y="4"/>
                </a:lnTo>
                <a:lnTo>
                  <a:pt x="37" y="4"/>
                </a:lnTo>
                <a:lnTo>
                  <a:pt x="38"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9" name="Freeform 105"/>
          <p:cNvSpPr>
            <a:spLocks/>
          </p:cNvSpPr>
          <p:nvPr/>
        </p:nvSpPr>
        <p:spPr bwMode="auto">
          <a:xfrm>
            <a:off x="4960938" y="985838"/>
            <a:ext cx="30162" cy="1587"/>
          </a:xfrm>
          <a:custGeom>
            <a:avLst/>
            <a:gdLst>
              <a:gd name="T0" fmla="*/ 2147483647 w 55"/>
              <a:gd name="T1" fmla="*/ 2147483647 h 4"/>
              <a:gd name="T2" fmla="*/ 2147483647 w 55"/>
              <a:gd name="T3" fmla="*/ 2147483647 h 4"/>
              <a:gd name="T4" fmla="*/ 2147483647 w 55"/>
              <a:gd name="T5" fmla="*/ 2147483647 h 4"/>
              <a:gd name="T6" fmla="*/ 2147483647 w 55"/>
              <a:gd name="T7" fmla="*/ 0 h 4"/>
              <a:gd name="T8" fmla="*/ 2147483647 w 55"/>
              <a:gd name="T9" fmla="*/ 0 h 4"/>
              <a:gd name="T10" fmla="*/ 2147483647 w 55"/>
              <a:gd name="T11" fmla="*/ 0 h 4"/>
              <a:gd name="T12" fmla="*/ 2147483647 w 55"/>
              <a:gd name="T13" fmla="*/ 2147483647 h 4"/>
              <a:gd name="T14" fmla="*/ 0 w 55"/>
              <a:gd name="T15" fmla="*/ 2147483647 h 4"/>
              <a:gd name="T16" fmla="*/ 0 w 55"/>
              <a:gd name="T17" fmla="*/ 2147483647 h 4"/>
              <a:gd name="T18" fmla="*/ 2147483647 w 55"/>
              <a:gd name="T19" fmla="*/ 2147483647 h 4"/>
              <a:gd name="T20" fmla="*/ 2147483647 w 55"/>
              <a:gd name="T21" fmla="*/ 2147483647 h 4"/>
              <a:gd name="T22" fmla="*/ 2147483647 w 55"/>
              <a:gd name="T23" fmla="*/ 2147483647 h 4"/>
              <a:gd name="T24" fmla="*/ 2147483647 w 55"/>
              <a:gd name="T25" fmla="*/ 2147483647 h 4"/>
              <a:gd name="T26" fmla="*/ 2147483647 w 55"/>
              <a:gd name="T27" fmla="*/ 2147483647 h 4"/>
              <a:gd name="T28" fmla="*/ 2147483647 w 55"/>
              <a:gd name="T29" fmla="*/ 2147483647 h 4"/>
              <a:gd name="T30" fmla="*/ 2147483647 w 55"/>
              <a:gd name="T31" fmla="*/ 2147483647 h 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 h="4">
                <a:moveTo>
                  <a:pt x="55" y="3"/>
                </a:moveTo>
                <a:lnTo>
                  <a:pt x="55" y="3"/>
                </a:lnTo>
                <a:lnTo>
                  <a:pt x="55" y="1"/>
                </a:lnTo>
                <a:lnTo>
                  <a:pt x="52" y="0"/>
                </a:lnTo>
                <a:lnTo>
                  <a:pt x="3" y="0"/>
                </a:lnTo>
                <a:lnTo>
                  <a:pt x="1" y="1"/>
                </a:lnTo>
                <a:lnTo>
                  <a:pt x="0" y="3"/>
                </a:lnTo>
                <a:lnTo>
                  <a:pt x="1" y="4"/>
                </a:lnTo>
                <a:lnTo>
                  <a:pt x="3" y="4"/>
                </a:lnTo>
                <a:lnTo>
                  <a:pt x="52" y="4"/>
                </a:lnTo>
                <a:lnTo>
                  <a:pt x="55" y="4"/>
                </a:lnTo>
                <a:lnTo>
                  <a:pt x="5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0" name="Freeform 106"/>
          <p:cNvSpPr>
            <a:spLocks/>
          </p:cNvSpPr>
          <p:nvPr/>
        </p:nvSpPr>
        <p:spPr bwMode="auto">
          <a:xfrm>
            <a:off x="4940300" y="941388"/>
            <a:ext cx="85725" cy="111125"/>
          </a:xfrm>
          <a:custGeom>
            <a:avLst/>
            <a:gdLst>
              <a:gd name="T0" fmla="*/ 2147483647 w 158"/>
              <a:gd name="T1" fmla="*/ 2147483647 h 206"/>
              <a:gd name="T2" fmla="*/ 2147483647 w 158"/>
              <a:gd name="T3" fmla="*/ 2147483647 h 206"/>
              <a:gd name="T4" fmla="*/ 2147483647 w 158"/>
              <a:gd name="T5" fmla="*/ 2147483647 h 206"/>
              <a:gd name="T6" fmla="*/ 2147483647 w 158"/>
              <a:gd name="T7" fmla="*/ 2147483647 h 206"/>
              <a:gd name="T8" fmla="*/ 2147483647 w 158"/>
              <a:gd name="T9" fmla="*/ 2147483647 h 206"/>
              <a:gd name="T10" fmla="*/ 2147483647 w 158"/>
              <a:gd name="T11" fmla="*/ 2147483647 h 206"/>
              <a:gd name="T12" fmla="*/ 2147483647 w 158"/>
              <a:gd name="T13" fmla="*/ 2147483647 h 206"/>
              <a:gd name="T14" fmla="*/ 2147483647 w 158"/>
              <a:gd name="T15" fmla="*/ 2147483647 h 206"/>
              <a:gd name="T16" fmla="*/ 2147483647 w 158"/>
              <a:gd name="T17" fmla="*/ 2147483647 h 206"/>
              <a:gd name="T18" fmla="*/ 2147483647 w 158"/>
              <a:gd name="T19" fmla="*/ 2147483647 h 206"/>
              <a:gd name="T20" fmla="*/ 2147483647 w 158"/>
              <a:gd name="T21" fmla="*/ 2147483647 h 206"/>
              <a:gd name="T22" fmla="*/ 2147483647 w 158"/>
              <a:gd name="T23" fmla="*/ 2147483647 h 206"/>
              <a:gd name="T24" fmla="*/ 2147483647 w 158"/>
              <a:gd name="T25" fmla="*/ 2147483647 h 206"/>
              <a:gd name="T26" fmla="*/ 2147483647 w 158"/>
              <a:gd name="T27" fmla="*/ 2147483647 h 206"/>
              <a:gd name="T28" fmla="*/ 2147483647 w 158"/>
              <a:gd name="T29" fmla="*/ 2147483647 h 206"/>
              <a:gd name="T30" fmla="*/ 2147483647 w 158"/>
              <a:gd name="T31" fmla="*/ 2147483647 h 206"/>
              <a:gd name="T32" fmla="*/ 2147483647 w 158"/>
              <a:gd name="T33" fmla="*/ 2147483647 h 206"/>
              <a:gd name="T34" fmla="*/ 2147483647 w 158"/>
              <a:gd name="T35" fmla="*/ 2147483647 h 206"/>
              <a:gd name="T36" fmla="*/ 2147483647 w 158"/>
              <a:gd name="T37" fmla="*/ 2147483647 h 206"/>
              <a:gd name="T38" fmla="*/ 2147483647 w 158"/>
              <a:gd name="T39" fmla="*/ 2147483647 h 206"/>
              <a:gd name="T40" fmla="*/ 2147483647 w 158"/>
              <a:gd name="T41" fmla="*/ 2147483647 h 206"/>
              <a:gd name="T42" fmla="*/ 2147483647 w 158"/>
              <a:gd name="T43" fmla="*/ 2147483647 h 206"/>
              <a:gd name="T44" fmla="*/ 2147483647 w 158"/>
              <a:gd name="T45" fmla="*/ 2147483647 h 206"/>
              <a:gd name="T46" fmla="*/ 2147483647 w 158"/>
              <a:gd name="T47" fmla="*/ 2147483647 h 206"/>
              <a:gd name="T48" fmla="*/ 2147483647 w 158"/>
              <a:gd name="T49" fmla="*/ 2147483647 h 206"/>
              <a:gd name="T50" fmla="*/ 2147483647 w 158"/>
              <a:gd name="T51" fmla="*/ 2147483647 h 206"/>
              <a:gd name="T52" fmla="*/ 2147483647 w 158"/>
              <a:gd name="T53" fmla="*/ 2147483647 h 206"/>
              <a:gd name="T54" fmla="*/ 2147483647 w 158"/>
              <a:gd name="T55" fmla="*/ 2147483647 h 206"/>
              <a:gd name="T56" fmla="*/ 2147483647 w 158"/>
              <a:gd name="T57" fmla="*/ 2147483647 h 206"/>
              <a:gd name="T58" fmla="*/ 2147483647 w 158"/>
              <a:gd name="T59" fmla="*/ 2147483647 h 206"/>
              <a:gd name="T60" fmla="*/ 2147483647 w 158"/>
              <a:gd name="T61" fmla="*/ 2147483647 h 206"/>
              <a:gd name="T62" fmla="*/ 2147483647 w 158"/>
              <a:gd name="T63" fmla="*/ 2147483647 h 206"/>
              <a:gd name="T64" fmla="*/ 2147483647 w 158"/>
              <a:gd name="T65" fmla="*/ 0 h 206"/>
              <a:gd name="T66" fmla="*/ 2147483647 w 158"/>
              <a:gd name="T67" fmla="*/ 0 h 206"/>
              <a:gd name="T68" fmla="*/ 2147483647 w 158"/>
              <a:gd name="T69" fmla="*/ 0 h 206"/>
              <a:gd name="T70" fmla="*/ 2147483647 w 158"/>
              <a:gd name="T71" fmla="*/ 2147483647 h 206"/>
              <a:gd name="T72" fmla="*/ 2147483647 w 158"/>
              <a:gd name="T73" fmla="*/ 2147483647 h 206"/>
              <a:gd name="T74" fmla="*/ 2147483647 w 158"/>
              <a:gd name="T75" fmla="*/ 2147483647 h 206"/>
              <a:gd name="T76" fmla="*/ 2147483647 w 158"/>
              <a:gd name="T77" fmla="*/ 2147483647 h 206"/>
              <a:gd name="T78" fmla="*/ 2147483647 w 158"/>
              <a:gd name="T79" fmla="*/ 2147483647 h 206"/>
              <a:gd name="T80" fmla="*/ 0 w 158"/>
              <a:gd name="T81" fmla="*/ 2147483647 h 206"/>
              <a:gd name="T82" fmla="*/ 0 w 158"/>
              <a:gd name="T83" fmla="*/ 2147483647 h 206"/>
              <a:gd name="T84" fmla="*/ 0 w 158"/>
              <a:gd name="T85" fmla="*/ 2147483647 h 206"/>
              <a:gd name="T86" fmla="*/ 2147483647 w 158"/>
              <a:gd name="T87" fmla="*/ 2147483647 h 206"/>
              <a:gd name="T88" fmla="*/ 2147483647 w 158"/>
              <a:gd name="T89" fmla="*/ 2147483647 h 206"/>
              <a:gd name="T90" fmla="*/ 2147483647 w 158"/>
              <a:gd name="T91" fmla="*/ 2147483647 h 206"/>
              <a:gd name="T92" fmla="*/ 2147483647 w 158"/>
              <a:gd name="T93" fmla="*/ 2147483647 h 206"/>
              <a:gd name="T94" fmla="*/ 2147483647 w 158"/>
              <a:gd name="T95" fmla="*/ 2147483647 h 206"/>
              <a:gd name="T96" fmla="*/ 2147483647 w 158"/>
              <a:gd name="T97" fmla="*/ 2147483647 h 206"/>
              <a:gd name="T98" fmla="*/ 2147483647 w 158"/>
              <a:gd name="T99" fmla="*/ 2147483647 h 206"/>
              <a:gd name="T100" fmla="*/ 2147483647 w 158"/>
              <a:gd name="T101" fmla="*/ 2147483647 h 206"/>
              <a:gd name="T102" fmla="*/ 2147483647 w 158"/>
              <a:gd name="T103" fmla="*/ 2147483647 h 206"/>
              <a:gd name="T104" fmla="*/ 2147483647 w 158"/>
              <a:gd name="T105" fmla="*/ 2147483647 h 206"/>
              <a:gd name="T106" fmla="*/ 2147483647 w 158"/>
              <a:gd name="T107" fmla="*/ 2147483647 h 206"/>
              <a:gd name="T108" fmla="*/ 2147483647 w 158"/>
              <a:gd name="T109" fmla="*/ 2147483647 h 206"/>
              <a:gd name="T110" fmla="*/ 2147483647 w 158"/>
              <a:gd name="T111" fmla="*/ 2147483647 h 206"/>
              <a:gd name="T112" fmla="*/ 2147483647 w 158"/>
              <a:gd name="T113" fmla="*/ 2147483647 h 206"/>
              <a:gd name="T114" fmla="*/ 2147483647 w 158"/>
              <a:gd name="T115" fmla="*/ 2147483647 h 206"/>
              <a:gd name="T116" fmla="*/ 2147483647 w 158"/>
              <a:gd name="T117" fmla="*/ 2147483647 h 206"/>
              <a:gd name="T118" fmla="*/ 2147483647 w 158"/>
              <a:gd name="T119" fmla="*/ 2147483647 h 2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58" h="206">
                <a:moveTo>
                  <a:pt x="144" y="185"/>
                </a:moveTo>
                <a:lnTo>
                  <a:pt x="144" y="185"/>
                </a:lnTo>
                <a:lnTo>
                  <a:pt x="144" y="188"/>
                </a:lnTo>
                <a:lnTo>
                  <a:pt x="143" y="191"/>
                </a:lnTo>
                <a:lnTo>
                  <a:pt x="140" y="192"/>
                </a:lnTo>
                <a:lnTo>
                  <a:pt x="138" y="192"/>
                </a:lnTo>
                <a:lnTo>
                  <a:pt x="20" y="192"/>
                </a:lnTo>
                <a:lnTo>
                  <a:pt x="18" y="192"/>
                </a:lnTo>
                <a:lnTo>
                  <a:pt x="16" y="191"/>
                </a:lnTo>
                <a:lnTo>
                  <a:pt x="15" y="188"/>
                </a:lnTo>
                <a:lnTo>
                  <a:pt x="13" y="185"/>
                </a:lnTo>
                <a:lnTo>
                  <a:pt x="13" y="20"/>
                </a:lnTo>
                <a:lnTo>
                  <a:pt x="15" y="17"/>
                </a:lnTo>
                <a:lnTo>
                  <a:pt x="16" y="16"/>
                </a:lnTo>
                <a:lnTo>
                  <a:pt x="18" y="15"/>
                </a:lnTo>
                <a:lnTo>
                  <a:pt x="20" y="13"/>
                </a:lnTo>
                <a:lnTo>
                  <a:pt x="99" y="13"/>
                </a:lnTo>
                <a:lnTo>
                  <a:pt x="99" y="60"/>
                </a:lnTo>
                <a:lnTo>
                  <a:pt x="99" y="62"/>
                </a:lnTo>
                <a:lnTo>
                  <a:pt x="102" y="62"/>
                </a:lnTo>
                <a:lnTo>
                  <a:pt x="109" y="62"/>
                </a:lnTo>
                <a:lnTo>
                  <a:pt x="114" y="57"/>
                </a:lnTo>
                <a:lnTo>
                  <a:pt x="105" y="57"/>
                </a:lnTo>
                <a:lnTo>
                  <a:pt x="105" y="20"/>
                </a:lnTo>
                <a:lnTo>
                  <a:pt x="127" y="43"/>
                </a:lnTo>
                <a:lnTo>
                  <a:pt x="136" y="35"/>
                </a:lnTo>
                <a:lnTo>
                  <a:pt x="106" y="2"/>
                </a:lnTo>
                <a:lnTo>
                  <a:pt x="105" y="1"/>
                </a:lnTo>
                <a:lnTo>
                  <a:pt x="102" y="0"/>
                </a:lnTo>
                <a:lnTo>
                  <a:pt x="20" y="0"/>
                </a:lnTo>
                <a:lnTo>
                  <a:pt x="16" y="1"/>
                </a:lnTo>
                <a:lnTo>
                  <a:pt x="13" y="2"/>
                </a:lnTo>
                <a:lnTo>
                  <a:pt x="7" y="6"/>
                </a:lnTo>
                <a:lnTo>
                  <a:pt x="2" y="13"/>
                </a:lnTo>
                <a:lnTo>
                  <a:pt x="1" y="16"/>
                </a:lnTo>
                <a:lnTo>
                  <a:pt x="0" y="20"/>
                </a:lnTo>
                <a:lnTo>
                  <a:pt x="0" y="185"/>
                </a:lnTo>
                <a:lnTo>
                  <a:pt x="1" y="189"/>
                </a:lnTo>
                <a:lnTo>
                  <a:pt x="2" y="193"/>
                </a:lnTo>
                <a:lnTo>
                  <a:pt x="7" y="200"/>
                </a:lnTo>
                <a:lnTo>
                  <a:pt x="13" y="204"/>
                </a:lnTo>
                <a:lnTo>
                  <a:pt x="16" y="206"/>
                </a:lnTo>
                <a:lnTo>
                  <a:pt x="20" y="206"/>
                </a:lnTo>
                <a:lnTo>
                  <a:pt x="138" y="206"/>
                </a:lnTo>
                <a:lnTo>
                  <a:pt x="142" y="206"/>
                </a:lnTo>
                <a:lnTo>
                  <a:pt x="146" y="204"/>
                </a:lnTo>
                <a:lnTo>
                  <a:pt x="153" y="200"/>
                </a:lnTo>
                <a:lnTo>
                  <a:pt x="157" y="193"/>
                </a:lnTo>
                <a:lnTo>
                  <a:pt x="158" y="189"/>
                </a:lnTo>
                <a:lnTo>
                  <a:pt x="158" y="185"/>
                </a:lnTo>
                <a:lnTo>
                  <a:pt x="158" y="122"/>
                </a:lnTo>
                <a:lnTo>
                  <a:pt x="144" y="135"/>
                </a:lnTo>
                <a:lnTo>
                  <a:pt x="144" y="1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1" name="Freeform 107"/>
          <p:cNvSpPr>
            <a:spLocks/>
          </p:cNvSpPr>
          <p:nvPr/>
        </p:nvSpPr>
        <p:spPr bwMode="auto">
          <a:xfrm>
            <a:off x="5002213" y="700088"/>
            <a:ext cx="11112" cy="9525"/>
          </a:xfrm>
          <a:custGeom>
            <a:avLst/>
            <a:gdLst>
              <a:gd name="T0" fmla="*/ 2147483647 w 20"/>
              <a:gd name="T1" fmla="*/ 2147483647 h 16"/>
              <a:gd name="T2" fmla="*/ 2147483647 w 20"/>
              <a:gd name="T3" fmla="*/ 2147483647 h 16"/>
              <a:gd name="T4" fmla="*/ 2147483647 w 20"/>
              <a:gd name="T5" fmla="*/ 2147483647 h 16"/>
              <a:gd name="T6" fmla="*/ 2147483647 w 20"/>
              <a:gd name="T7" fmla="*/ 2147483647 h 16"/>
              <a:gd name="T8" fmla="*/ 2147483647 w 20"/>
              <a:gd name="T9" fmla="*/ 0 h 16"/>
              <a:gd name="T10" fmla="*/ 0 w 20"/>
              <a:gd name="T11" fmla="*/ 0 h 16"/>
              <a:gd name="T12" fmla="*/ 0 w 20"/>
              <a:gd name="T13" fmla="*/ 2147483647 h 16"/>
              <a:gd name="T14" fmla="*/ 2147483647 w 20"/>
              <a:gd name="T15" fmla="*/ 2147483647 h 16"/>
              <a:gd name="T16" fmla="*/ 2147483647 w 20"/>
              <a:gd name="T17" fmla="*/ 2147483647 h 16"/>
              <a:gd name="T18" fmla="*/ 2147483647 w 20"/>
              <a:gd name="T19" fmla="*/ 2147483647 h 16"/>
              <a:gd name="T20" fmla="*/ 2147483647 w 20"/>
              <a:gd name="T21" fmla="*/ 2147483647 h 16"/>
              <a:gd name="T22" fmla="*/ 2147483647 w 20"/>
              <a:gd name="T23" fmla="*/ 2147483647 h 16"/>
              <a:gd name="T24" fmla="*/ 2147483647 w 20"/>
              <a:gd name="T25" fmla="*/ 2147483647 h 16"/>
              <a:gd name="T26" fmla="*/ 2147483647 w 20"/>
              <a:gd name="T27" fmla="*/ 2147483647 h 16"/>
              <a:gd name="T28" fmla="*/ 2147483647 w 20"/>
              <a:gd name="T29" fmla="*/ 2147483647 h 16"/>
              <a:gd name="T30" fmla="*/ 2147483647 w 20"/>
              <a:gd name="T31" fmla="*/ 2147483647 h 16"/>
              <a:gd name="T32" fmla="*/ 2147483647 w 20"/>
              <a:gd name="T33" fmla="*/ 2147483647 h 16"/>
              <a:gd name="T34" fmla="*/ 2147483647 w 20"/>
              <a:gd name="T35" fmla="*/ 2147483647 h 16"/>
              <a:gd name="T36" fmla="*/ 2147483647 w 20"/>
              <a:gd name="T37" fmla="*/ 2147483647 h 16"/>
              <a:gd name="T38" fmla="*/ 2147483647 w 20"/>
              <a:gd name="T39" fmla="*/ 2147483647 h 16"/>
              <a:gd name="T40" fmla="*/ 2147483647 w 20"/>
              <a:gd name="T41" fmla="*/ 2147483647 h 1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 h="16">
                <a:moveTo>
                  <a:pt x="17" y="1"/>
                </a:moveTo>
                <a:lnTo>
                  <a:pt x="17" y="1"/>
                </a:lnTo>
                <a:lnTo>
                  <a:pt x="13" y="1"/>
                </a:lnTo>
                <a:lnTo>
                  <a:pt x="10" y="0"/>
                </a:lnTo>
                <a:lnTo>
                  <a:pt x="0" y="0"/>
                </a:lnTo>
                <a:lnTo>
                  <a:pt x="0" y="16"/>
                </a:lnTo>
                <a:lnTo>
                  <a:pt x="10" y="16"/>
                </a:lnTo>
                <a:lnTo>
                  <a:pt x="13" y="15"/>
                </a:lnTo>
                <a:lnTo>
                  <a:pt x="17" y="15"/>
                </a:lnTo>
                <a:lnTo>
                  <a:pt x="18" y="12"/>
                </a:lnTo>
                <a:lnTo>
                  <a:pt x="20" y="8"/>
                </a:lnTo>
                <a:lnTo>
                  <a:pt x="18" y="4"/>
                </a:lnTo>
                <a:lnTo>
                  <a:pt x="17" y="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2" name="Freeform 108"/>
          <p:cNvSpPr>
            <a:spLocks/>
          </p:cNvSpPr>
          <p:nvPr/>
        </p:nvSpPr>
        <p:spPr bwMode="auto">
          <a:xfrm>
            <a:off x="5029200" y="701675"/>
            <a:ext cx="12700" cy="17463"/>
          </a:xfrm>
          <a:custGeom>
            <a:avLst/>
            <a:gdLst>
              <a:gd name="T0" fmla="*/ 2147483647 w 21"/>
              <a:gd name="T1" fmla="*/ 2147483647 h 33"/>
              <a:gd name="T2" fmla="*/ 2147483647 w 21"/>
              <a:gd name="T3" fmla="*/ 2147483647 h 33"/>
              <a:gd name="T4" fmla="*/ 2147483647 w 21"/>
              <a:gd name="T5" fmla="*/ 2147483647 h 33"/>
              <a:gd name="T6" fmla="*/ 2147483647 w 21"/>
              <a:gd name="T7" fmla="*/ 2147483647 h 33"/>
              <a:gd name="T8" fmla="*/ 2147483647 w 21"/>
              <a:gd name="T9" fmla="*/ 0 h 33"/>
              <a:gd name="T10" fmla="*/ 0 w 21"/>
              <a:gd name="T11" fmla="*/ 0 h 33"/>
              <a:gd name="T12" fmla="*/ 0 w 21"/>
              <a:gd name="T13" fmla="*/ 2147483647 h 33"/>
              <a:gd name="T14" fmla="*/ 2147483647 w 21"/>
              <a:gd name="T15" fmla="*/ 2147483647 h 33"/>
              <a:gd name="T16" fmla="*/ 2147483647 w 21"/>
              <a:gd name="T17" fmla="*/ 2147483647 h 33"/>
              <a:gd name="T18" fmla="*/ 2147483647 w 21"/>
              <a:gd name="T19" fmla="*/ 2147483647 h 33"/>
              <a:gd name="T20" fmla="*/ 2147483647 w 21"/>
              <a:gd name="T21" fmla="*/ 2147483647 h 33"/>
              <a:gd name="T22" fmla="*/ 2147483647 w 21"/>
              <a:gd name="T23" fmla="*/ 2147483647 h 33"/>
              <a:gd name="T24" fmla="*/ 2147483647 w 21"/>
              <a:gd name="T25" fmla="*/ 2147483647 h 33"/>
              <a:gd name="T26" fmla="*/ 2147483647 w 21"/>
              <a:gd name="T27" fmla="*/ 2147483647 h 33"/>
              <a:gd name="T28" fmla="*/ 2147483647 w 21"/>
              <a:gd name="T29" fmla="*/ 2147483647 h 33"/>
              <a:gd name="T30" fmla="*/ 2147483647 w 21"/>
              <a:gd name="T31" fmla="*/ 2147483647 h 33"/>
              <a:gd name="T32" fmla="*/ 2147483647 w 21"/>
              <a:gd name="T33" fmla="*/ 2147483647 h 33"/>
              <a:gd name="T34" fmla="*/ 2147483647 w 21"/>
              <a:gd name="T35" fmla="*/ 2147483647 h 33"/>
              <a:gd name="T36" fmla="*/ 2147483647 w 21"/>
              <a:gd name="T37" fmla="*/ 2147483647 h 33"/>
              <a:gd name="T38" fmla="*/ 2147483647 w 21"/>
              <a:gd name="T39" fmla="*/ 2147483647 h 33"/>
              <a:gd name="T40" fmla="*/ 2147483647 w 21"/>
              <a:gd name="T41" fmla="*/ 2147483647 h 3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 h="33">
                <a:moveTo>
                  <a:pt x="19" y="5"/>
                </a:moveTo>
                <a:lnTo>
                  <a:pt x="19" y="5"/>
                </a:lnTo>
                <a:lnTo>
                  <a:pt x="15" y="2"/>
                </a:lnTo>
                <a:lnTo>
                  <a:pt x="6" y="0"/>
                </a:lnTo>
                <a:lnTo>
                  <a:pt x="0" y="0"/>
                </a:lnTo>
                <a:lnTo>
                  <a:pt x="0" y="33"/>
                </a:lnTo>
                <a:lnTo>
                  <a:pt x="9" y="33"/>
                </a:lnTo>
                <a:lnTo>
                  <a:pt x="13" y="32"/>
                </a:lnTo>
                <a:lnTo>
                  <a:pt x="17" y="29"/>
                </a:lnTo>
                <a:lnTo>
                  <a:pt x="21" y="25"/>
                </a:lnTo>
                <a:lnTo>
                  <a:pt x="21" y="17"/>
                </a:lnTo>
                <a:lnTo>
                  <a:pt x="21" y="10"/>
                </a:lnTo>
                <a:lnTo>
                  <a:pt x="19"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3" name="Freeform 109"/>
          <p:cNvSpPr>
            <a:spLocks noEditPoints="1"/>
          </p:cNvSpPr>
          <p:nvPr/>
        </p:nvSpPr>
        <p:spPr bwMode="auto">
          <a:xfrm>
            <a:off x="4983163" y="682625"/>
            <a:ext cx="103187" cy="53975"/>
          </a:xfrm>
          <a:custGeom>
            <a:avLst/>
            <a:gdLst>
              <a:gd name="T0" fmla="*/ 2147483647 w 191"/>
              <a:gd name="T1" fmla="*/ 0 h 99"/>
              <a:gd name="T2" fmla="*/ 2147483647 w 191"/>
              <a:gd name="T3" fmla="*/ 2147483647 h 99"/>
              <a:gd name="T4" fmla="*/ 0 w 191"/>
              <a:gd name="T5" fmla="*/ 2147483647 h 99"/>
              <a:gd name="T6" fmla="*/ 0 w 191"/>
              <a:gd name="T7" fmla="*/ 2147483647 h 99"/>
              <a:gd name="T8" fmla="*/ 0 w 191"/>
              <a:gd name="T9" fmla="*/ 2147483647 h 99"/>
              <a:gd name="T10" fmla="*/ 2147483647 w 191"/>
              <a:gd name="T11" fmla="*/ 2147483647 h 99"/>
              <a:gd name="T12" fmla="*/ 2147483647 w 191"/>
              <a:gd name="T13" fmla="*/ 2147483647 h 99"/>
              <a:gd name="T14" fmla="*/ 2147483647 w 191"/>
              <a:gd name="T15" fmla="*/ 2147483647 h 99"/>
              <a:gd name="T16" fmla="*/ 2147483647 w 191"/>
              <a:gd name="T17" fmla="*/ 2147483647 h 99"/>
              <a:gd name="T18" fmla="*/ 2147483647 w 191"/>
              <a:gd name="T19" fmla="*/ 2147483647 h 99"/>
              <a:gd name="T20" fmla="*/ 2147483647 w 191"/>
              <a:gd name="T21" fmla="*/ 2147483647 h 99"/>
              <a:gd name="T22" fmla="*/ 2147483647 w 191"/>
              <a:gd name="T23" fmla="*/ 2147483647 h 99"/>
              <a:gd name="T24" fmla="*/ 2147483647 w 191"/>
              <a:gd name="T25" fmla="*/ 0 h 99"/>
              <a:gd name="T26" fmla="*/ 2147483647 w 191"/>
              <a:gd name="T27" fmla="*/ 2147483647 h 99"/>
              <a:gd name="T28" fmla="*/ 2147483647 w 191"/>
              <a:gd name="T29" fmla="*/ 2147483647 h 99"/>
              <a:gd name="T30" fmla="*/ 2147483647 w 191"/>
              <a:gd name="T31" fmla="*/ 2147483647 h 99"/>
              <a:gd name="T32" fmla="*/ 2147483647 w 191"/>
              <a:gd name="T33" fmla="*/ 2147483647 h 99"/>
              <a:gd name="T34" fmla="*/ 2147483647 w 191"/>
              <a:gd name="T35" fmla="*/ 2147483647 h 99"/>
              <a:gd name="T36" fmla="*/ 2147483647 w 191"/>
              <a:gd name="T37" fmla="*/ 2147483647 h 99"/>
              <a:gd name="T38" fmla="*/ 2147483647 w 191"/>
              <a:gd name="T39" fmla="*/ 2147483647 h 99"/>
              <a:gd name="T40" fmla="*/ 2147483647 w 191"/>
              <a:gd name="T41" fmla="*/ 2147483647 h 99"/>
              <a:gd name="T42" fmla="*/ 2147483647 w 191"/>
              <a:gd name="T43" fmla="*/ 2147483647 h 99"/>
              <a:gd name="T44" fmla="*/ 2147483647 w 191"/>
              <a:gd name="T45" fmla="*/ 2147483647 h 99"/>
              <a:gd name="T46" fmla="*/ 2147483647 w 191"/>
              <a:gd name="T47" fmla="*/ 2147483647 h 99"/>
              <a:gd name="T48" fmla="*/ 2147483647 w 191"/>
              <a:gd name="T49" fmla="*/ 2147483647 h 99"/>
              <a:gd name="T50" fmla="*/ 2147483647 w 191"/>
              <a:gd name="T51" fmla="*/ 2147483647 h 99"/>
              <a:gd name="T52" fmla="*/ 2147483647 w 191"/>
              <a:gd name="T53" fmla="*/ 2147483647 h 99"/>
              <a:gd name="T54" fmla="*/ 2147483647 w 191"/>
              <a:gd name="T55" fmla="*/ 2147483647 h 99"/>
              <a:gd name="T56" fmla="*/ 2147483647 w 191"/>
              <a:gd name="T57" fmla="*/ 2147483647 h 99"/>
              <a:gd name="T58" fmla="*/ 2147483647 w 191"/>
              <a:gd name="T59" fmla="*/ 2147483647 h 99"/>
              <a:gd name="T60" fmla="*/ 2147483647 w 191"/>
              <a:gd name="T61" fmla="*/ 2147483647 h 99"/>
              <a:gd name="T62" fmla="*/ 2147483647 w 191"/>
              <a:gd name="T63" fmla="*/ 2147483647 h 99"/>
              <a:gd name="T64" fmla="*/ 2147483647 w 191"/>
              <a:gd name="T65" fmla="*/ 2147483647 h 99"/>
              <a:gd name="T66" fmla="*/ 2147483647 w 191"/>
              <a:gd name="T67" fmla="*/ 2147483647 h 99"/>
              <a:gd name="T68" fmla="*/ 2147483647 w 191"/>
              <a:gd name="T69" fmla="*/ 2147483647 h 99"/>
              <a:gd name="T70" fmla="*/ 2147483647 w 191"/>
              <a:gd name="T71" fmla="*/ 2147483647 h 99"/>
              <a:gd name="T72" fmla="*/ 2147483647 w 191"/>
              <a:gd name="T73" fmla="*/ 2147483647 h 99"/>
              <a:gd name="T74" fmla="*/ 2147483647 w 191"/>
              <a:gd name="T75" fmla="*/ 2147483647 h 99"/>
              <a:gd name="T76" fmla="*/ 2147483647 w 191"/>
              <a:gd name="T77" fmla="*/ 2147483647 h 99"/>
              <a:gd name="T78" fmla="*/ 2147483647 w 191"/>
              <a:gd name="T79" fmla="*/ 2147483647 h 99"/>
              <a:gd name="T80" fmla="*/ 2147483647 w 191"/>
              <a:gd name="T81" fmla="*/ 2147483647 h 99"/>
              <a:gd name="T82" fmla="*/ 2147483647 w 191"/>
              <a:gd name="T83" fmla="*/ 2147483647 h 99"/>
              <a:gd name="T84" fmla="*/ 2147483647 w 191"/>
              <a:gd name="T85" fmla="*/ 2147483647 h 99"/>
              <a:gd name="T86" fmla="*/ 2147483647 w 191"/>
              <a:gd name="T87" fmla="*/ 2147483647 h 9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1" h="99">
                <a:moveTo>
                  <a:pt x="178" y="0"/>
                </a:moveTo>
                <a:lnTo>
                  <a:pt x="10" y="0"/>
                </a:lnTo>
                <a:lnTo>
                  <a:pt x="6" y="2"/>
                </a:lnTo>
                <a:lnTo>
                  <a:pt x="2" y="4"/>
                </a:lnTo>
                <a:lnTo>
                  <a:pt x="0" y="7"/>
                </a:lnTo>
                <a:lnTo>
                  <a:pt x="0" y="13"/>
                </a:lnTo>
                <a:lnTo>
                  <a:pt x="0" y="88"/>
                </a:lnTo>
                <a:lnTo>
                  <a:pt x="0" y="92"/>
                </a:lnTo>
                <a:lnTo>
                  <a:pt x="2" y="96"/>
                </a:lnTo>
                <a:lnTo>
                  <a:pt x="6" y="99"/>
                </a:lnTo>
                <a:lnTo>
                  <a:pt x="10" y="99"/>
                </a:lnTo>
                <a:lnTo>
                  <a:pt x="178" y="99"/>
                </a:lnTo>
                <a:lnTo>
                  <a:pt x="182" y="99"/>
                </a:lnTo>
                <a:lnTo>
                  <a:pt x="187" y="96"/>
                </a:lnTo>
                <a:lnTo>
                  <a:pt x="189" y="92"/>
                </a:lnTo>
                <a:lnTo>
                  <a:pt x="191" y="88"/>
                </a:lnTo>
                <a:lnTo>
                  <a:pt x="191" y="13"/>
                </a:lnTo>
                <a:lnTo>
                  <a:pt x="189" y="7"/>
                </a:lnTo>
                <a:lnTo>
                  <a:pt x="187" y="4"/>
                </a:lnTo>
                <a:lnTo>
                  <a:pt x="182" y="2"/>
                </a:lnTo>
                <a:lnTo>
                  <a:pt x="178" y="0"/>
                </a:lnTo>
                <a:close/>
                <a:moveTo>
                  <a:pt x="65" y="47"/>
                </a:moveTo>
                <a:lnTo>
                  <a:pt x="65" y="47"/>
                </a:lnTo>
                <a:lnTo>
                  <a:pt x="62" y="52"/>
                </a:lnTo>
                <a:lnTo>
                  <a:pt x="57" y="56"/>
                </a:lnTo>
                <a:lnTo>
                  <a:pt x="49" y="58"/>
                </a:lnTo>
                <a:lnTo>
                  <a:pt x="36" y="58"/>
                </a:lnTo>
                <a:lnTo>
                  <a:pt x="36" y="77"/>
                </a:lnTo>
                <a:lnTo>
                  <a:pt x="26" y="77"/>
                </a:lnTo>
                <a:lnTo>
                  <a:pt x="26" y="25"/>
                </a:lnTo>
                <a:lnTo>
                  <a:pt x="49" y="25"/>
                </a:lnTo>
                <a:lnTo>
                  <a:pt x="57" y="26"/>
                </a:lnTo>
                <a:lnTo>
                  <a:pt x="62" y="30"/>
                </a:lnTo>
                <a:lnTo>
                  <a:pt x="65" y="34"/>
                </a:lnTo>
                <a:lnTo>
                  <a:pt x="66" y="41"/>
                </a:lnTo>
                <a:lnTo>
                  <a:pt x="65" y="47"/>
                </a:lnTo>
                <a:close/>
                <a:moveTo>
                  <a:pt x="118" y="60"/>
                </a:moveTo>
                <a:lnTo>
                  <a:pt x="118" y="60"/>
                </a:lnTo>
                <a:lnTo>
                  <a:pt x="116" y="65"/>
                </a:lnTo>
                <a:lnTo>
                  <a:pt x="113" y="69"/>
                </a:lnTo>
                <a:lnTo>
                  <a:pt x="110" y="71"/>
                </a:lnTo>
                <a:lnTo>
                  <a:pt x="106" y="74"/>
                </a:lnTo>
                <a:lnTo>
                  <a:pt x="102" y="75"/>
                </a:lnTo>
                <a:lnTo>
                  <a:pt x="95" y="77"/>
                </a:lnTo>
                <a:lnTo>
                  <a:pt x="73" y="77"/>
                </a:lnTo>
                <a:lnTo>
                  <a:pt x="73" y="25"/>
                </a:lnTo>
                <a:lnTo>
                  <a:pt x="95" y="25"/>
                </a:lnTo>
                <a:lnTo>
                  <a:pt x="101" y="25"/>
                </a:lnTo>
                <a:lnTo>
                  <a:pt x="105" y="26"/>
                </a:lnTo>
                <a:lnTo>
                  <a:pt x="109" y="28"/>
                </a:lnTo>
                <a:lnTo>
                  <a:pt x="113" y="32"/>
                </a:lnTo>
                <a:lnTo>
                  <a:pt x="116" y="34"/>
                </a:lnTo>
                <a:lnTo>
                  <a:pt x="117" y="39"/>
                </a:lnTo>
                <a:lnTo>
                  <a:pt x="118" y="44"/>
                </a:lnTo>
                <a:lnTo>
                  <a:pt x="120" y="51"/>
                </a:lnTo>
                <a:lnTo>
                  <a:pt x="118" y="60"/>
                </a:lnTo>
                <a:close/>
                <a:moveTo>
                  <a:pt x="163" y="34"/>
                </a:moveTo>
                <a:lnTo>
                  <a:pt x="139" y="34"/>
                </a:lnTo>
                <a:lnTo>
                  <a:pt x="139" y="47"/>
                </a:lnTo>
                <a:lnTo>
                  <a:pt x="159" y="47"/>
                </a:lnTo>
                <a:lnTo>
                  <a:pt x="159" y="55"/>
                </a:lnTo>
                <a:lnTo>
                  <a:pt x="139" y="55"/>
                </a:lnTo>
                <a:lnTo>
                  <a:pt x="139" y="77"/>
                </a:lnTo>
                <a:lnTo>
                  <a:pt x="127" y="77"/>
                </a:lnTo>
                <a:lnTo>
                  <a:pt x="127" y="25"/>
                </a:lnTo>
                <a:lnTo>
                  <a:pt x="163" y="25"/>
                </a:lnTo>
                <a:lnTo>
                  <a:pt x="163" y="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4" name="Freeform 110"/>
          <p:cNvSpPr>
            <a:spLocks noEditPoints="1"/>
          </p:cNvSpPr>
          <p:nvPr/>
        </p:nvSpPr>
        <p:spPr bwMode="auto">
          <a:xfrm>
            <a:off x="4943475" y="622300"/>
            <a:ext cx="106363" cy="138113"/>
          </a:xfrm>
          <a:custGeom>
            <a:avLst/>
            <a:gdLst>
              <a:gd name="T0" fmla="*/ 2147483647 w 195"/>
              <a:gd name="T1" fmla="*/ 2147483647 h 254"/>
              <a:gd name="T2" fmla="*/ 2147483647 w 195"/>
              <a:gd name="T3" fmla="*/ 2147483647 h 254"/>
              <a:gd name="T4" fmla="*/ 2147483647 w 195"/>
              <a:gd name="T5" fmla="*/ 2147483647 h 254"/>
              <a:gd name="T6" fmla="*/ 2147483647 w 195"/>
              <a:gd name="T7" fmla="*/ 2147483647 h 254"/>
              <a:gd name="T8" fmla="*/ 2147483647 w 195"/>
              <a:gd name="T9" fmla="*/ 2147483647 h 254"/>
              <a:gd name="T10" fmla="*/ 2147483647 w 195"/>
              <a:gd name="T11" fmla="*/ 2147483647 h 254"/>
              <a:gd name="T12" fmla="*/ 2147483647 w 195"/>
              <a:gd name="T13" fmla="*/ 2147483647 h 254"/>
              <a:gd name="T14" fmla="*/ 2147483647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2147483647 h 254"/>
              <a:gd name="T34" fmla="*/ 2147483647 w 195"/>
              <a:gd name="T35" fmla="*/ 0 h 254"/>
              <a:gd name="T36" fmla="*/ 2147483647 w 195"/>
              <a:gd name="T37" fmla="*/ 0 h 254"/>
              <a:gd name="T38" fmla="*/ 2147483647 w 195"/>
              <a:gd name="T39" fmla="*/ 2147483647 h 254"/>
              <a:gd name="T40" fmla="*/ 2147483647 w 195"/>
              <a:gd name="T41" fmla="*/ 2147483647 h 254"/>
              <a:gd name="T42" fmla="*/ 2147483647 w 195"/>
              <a:gd name="T43" fmla="*/ 2147483647 h 254"/>
              <a:gd name="T44" fmla="*/ 0 w 195"/>
              <a:gd name="T45" fmla="*/ 2147483647 h 254"/>
              <a:gd name="T46" fmla="*/ 0 w 195"/>
              <a:gd name="T47" fmla="*/ 2147483647 h 254"/>
              <a:gd name="T48" fmla="*/ 2147483647 w 195"/>
              <a:gd name="T49" fmla="*/ 2147483647 h 254"/>
              <a:gd name="T50" fmla="*/ 2147483647 w 195"/>
              <a:gd name="T51" fmla="*/ 2147483647 h 254"/>
              <a:gd name="T52" fmla="*/ 2147483647 w 195"/>
              <a:gd name="T53" fmla="*/ 2147483647 h 254"/>
              <a:gd name="T54" fmla="*/ 2147483647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2147483647 w 195"/>
              <a:gd name="T71" fmla="*/ 2147483647 h 2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5" h="254">
                <a:moveTo>
                  <a:pt x="178" y="228"/>
                </a:moveTo>
                <a:lnTo>
                  <a:pt x="178" y="228"/>
                </a:lnTo>
                <a:lnTo>
                  <a:pt x="177" y="232"/>
                </a:lnTo>
                <a:lnTo>
                  <a:pt x="176" y="235"/>
                </a:lnTo>
                <a:lnTo>
                  <a:pt x="173" y="237"/>
                </a:lnTo>
                <a:lnTo>
                  <a:pt x="169" y="238"/>
                </a:lnTo>
                <a:lnTo>
                  <a:pt x="26" y="238"/>
                </a:lnTo>
                <a:lnTo>
                  <a:pt x="21" y="237"/>
                </a:lnTo>
                <a:lnTo>
                  <a:pt x="19" y="235"/>
                </a:lnTo>
                <a:lnTo>
                  <a:pt x="17" y="232"/>
                </a:lnTo>
                <a:lnTo>
                  <a:pt x="16" y="228"/>
                </a:lnTo>
                <a:lnTo>
                  <a:pt x="16" y="25"/>
                </a:lnTo>
                <a:lnTo>
                  <a:pt x="17" y="22"/>
                </a:lnTo>
                <a:lnTo>
                  <a:pt x="19" y="20"/>
                </a:lnTo>
                <a:lnTo>
                  <a:pt x="21" y="17"/>
                </a:lnTo>
                <a:lnTo>
                  <a:pt x="26" y="17"/>
                </a:lnTo>
                <a:lnTo>
                  <a:pt x="121" y="17"/>
                </a:lnTo>
                <a:lnTo>
                  <a:pt x="122" y="18"/>
                </a:lnTo>
                <a:lnTo>
                  <a:pt x="122" y="74"/>
                </a:lnTo>
                <a:lnTo>
                  <a:pt x="124" y="77"/>
                </a:lnTo>
                <a:lnTo>
                  <a:pt x="127" y="77"/>
                </a:lnTo>
                <a:lnTo>
                  <a:pt x="178" y="77"/>
                </a:lnTo>
                <a:lnTo>
                  <a:pt x="178" y="78"/>
                </a:lnTo>
                <a:lnTo>
                  <a:pt x="178" y="107"/>
                </a:lnTo>
                <a:lnTo>
                  <a:pt x="195" y="107"/>
                </a:lnTo>
                <a:lnTo>
                  <a:pt x="195" y="74"/>
                </a:lnTo>
                <a:lnTo>
                  <a:pt x="195" y="71"/>
                </a:lnTo>
                <a:lnTo>
                  <a:pt x="192" y="69"/>
                </a:lnTo>
                <a:lnTo>
                  <a:pt x="132" y="3"/>
                </a:lnTo>
                <a:lnTo>
                  <a:pt x="129" y="0"/>
                </a:lnTo>
                <a:lnTo>
                  <a:pt x="125" y="0"/>
                </a:lnTo>
                <a:lnTo>
                  <a:pt x="26" y="0"/>
                </a:lnTo>
                <a:lnTo>
                  <a:pt x="20" y="0"/>
                </a:lnTo>
                <a:lnTo>
                  <a:pt x="16" y="2"/>
                </a:lnTo>
                <a:lnTo>
                  <a:pt x="12" y="5"/>
                </a:lnTo>
                <a:lnTo>
                  <a:pt x="8" y="7"/>
                </a:lnTo>
                <a:lnTo>
                  <a:pt x="5" y="11"/>
                </a:lnTo>
                <a:lnTo>
                  <a:pt x="2" y="15"/>
                </a:lnTo>
                <a:lnTo>
                  <a:pt x="1" y="21"/>
                </a:lnTo>
                <a:lnTo>
                  <a:pt x="0" y="25"/>
                </a:lnTo>
                <a:lnTo>
                  <a:pt x="0" y="228"/>
                </a:lnTo>
                <a:lnTo>
                  <a:pt x="1" y="234"/>
                </a:lnTo>
                <a:lnTo>
                  <a:pt x="2" y="238"/>
                </a:lnTo>
                <a:lnTo>
                  <a:pt x="5" y="242"/>
                </a:lnTo>
                <a:lnTo>
                  <a:pt x="8" y="246"/>
                </a:lnTo>
                <a:lnTo>
                  <a:pt x="12" y="249"/>
                </a:lnTo>
                <a:lnTo>
                  <a:pt x="16" y="252"/>
                </a:lnTo>
                <a:lnTo>
                  <a:pt x="20" y="253"/>
                </a:lnTo>
                <a:lnTo>
                  <a:pt x="26" y="254"/>
                </a:lnTo>
                <a:lnTo>
                  <a:pt x="169" y="254"/>
                </a:lnTo>
                <a:lnTo>
                  <a:pt x="174" y="253"/>
                </a:lnTo>
                <a:lnTo>
                  <a:pt x="180" y="252"/>
                </a:lnTo>
                <a:lnTo>
                  <a:pt x="184" y="249"/>
                </a:lnTo>
                <a:lnTo>
                  <a:pt x="188" y="246"/>
                </a:lnTo>
                <a:lnTo>
                  <a:pt x="191" y="242"/>
                </a:lnTo>
                <a:lnTo>
                  <a:pt x="192" y="238"/>
                </a:lnTo>
                <a:lnTo>
                  <a:pt x="195" y="234"/>
                </a:lnTo>
                <a:lnTo>
                  <a:pt x="195" y="228"/>
                </a:lnTo>
                <a:lnTo>
                  <a:pt x="195" y="216"/>
                </a:lnTo>
                <a:lnTo>
                  <a:pt x="178" y="216"/>
                </a:lnTo>
                <a:lnTo>
                  <a:pt x="178" y="228"/>
                </a:lnTo>
                <a:close/>
                <a:moveTo>
                  <a:pt x="131" y="26"/>
                </a:moveTo>
                <a:lnTo>
                  <a:pt x="170" y="70"/>
                </a:lnTo>
                <a:lnTo>
                  <a:pt x="131" y="70"/>
                </a:lnTo>
                <a:lnTo>
                  <a:pt x="131"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5" name="Freeform 111"/>
          <p:cNvSpPr>
            <a:spLocks/>
          </p:cNvSpPr>
          <p:nvPr/>
        </p:nvSpPr>
        <p:spPr bwMode="auto">
          <a:xfrm>
            <a:off x="5292725" y="701675"/>
            <a:ext cx="14288" cy="17463"/>
          </a:xfrm>
          <a:custGeom>
            <a:avLst/>
            <a:gdLst>
              <a:gd name="T0" fmla="*/ 2147483647 w 23"/>
              <a:gd name="T1" fmla="*/ 2147483647 h 33"/>
              <a:gd name="T2" fmla="*/ 2147483647 w 23"/>
              <a:gd name="T3" fmla="*/ 2147483647 h 33"/>
              <a:gd name="T4" fmla="*/ 2147483647 w 23"/>
              <a:gd name="T5" fmla="*/ 2147483647 h 33"/>
              <a:gd name="T6" fmla="*/ 2147483647 w 23"/>
              <a:gd name="T7" fmla="*/ 2147483647 h 33"/>
              <a:gd name="T8" fmla="*/ 2147483647 w 23"/>
              <a:gd name="T9" fmla="*/ 0 h 33"/>
              <a:gd name="T10" fmla="*/ 0 w 23"/>
              <a:gd name="T11" fmla="*/ 0 h 33"/>
              <a:gd name="T12" fmla="*/ 0 w 23"/>
              <a:gd name="T13" fmla="*/ 2147483647 h 33"/>
              <a:gd name="T14" fmla="*/ 2147483647 w 23"/>
              <a:gd name="T15" fmla="*/ 2147483647 h 33"/>
              <a:gd name="T16" fmla="*/ 2147483647 w 23"/>
              <a:gd name="T17" fmla="*/ 2147483647 h 33"/>
              <a:gd name="T18" fmla="*/ 2147483647 w 23"/>
              <a:gd name="T19" fmla="*/ 2147483647 h 33"/>
              <a:gd name="T20" fmla="*/ 2147483647 w 23"/>
              <a:gd name="T21" fmla="*/ 2147483647 h 33"/>
              <a:gd name="T22" fmla="*/ 2147483647 w 23"/>
              <a:gd name="T23" fmla="*/ 2147483647 h 33"/>
              <a:gd name="T24" fmla="*/ 2147483647 w 23"/>
              <a:gd name="T25" fmla="*/ 2147483647 h 33"/>
              <a:gd name="T26" fmla="*/ 2147483647 w 23"/>
              <a:gd name="T27" fmla="*/ 2147483647 h 33"/>
              <a:gd name="T28" fmla="*/ 2147483647 w 23"/>
              <a:gd name="T29" fmla="*/ 2147483647 h 33"/>
              <a:gd name="T30" fmla="*/ 2147483647 w 23"/>
              <a:gd name="T31" fmla="*/ 2147483647 h 33"/>
              <a:gd name="T32" fmla="*/ 2147483647 w 23"/>
              <a:gd name="T33" fmla="*/ 2147483647 h 33"/>
              <a:gd name="T34" fmla="*/ 2147483647 w 23"/>
              <a:gd name="T35" fmla="*/ 2147483647 h 33"/>
              <a:gd name="T36" fmla="*/ 2147483647 w 23"/>
              <a:gd name="T37" fmla="*/ 2147483647 h 33"/>
              <a:gd name="T38" fmla="*/ 2147483647 w 23"/>
              <a:gd name="T39" fmla="*/ 2147483647 h 33"/>
              <a:gd name="T40" fmla="*/ 2147483647 w 23"/>
              <a:gd name="T41" fmla="*/ 2147483647 h 3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3" h="33">
                <a:moveTo>
                  <a:pt x="21" y="5"/>
                </a:moveTo>
                <a:lnTo>
                  <a:pt x="21" y="5"/>
                </a:lnTo>
                <a:lnTo>
                  <a:pt x="15" y="2"/>
                </a:lnTo>
                <a:lnTo>
                  <a:pt x="8" y="0"/>
                </a:lnTo>
                <a:lnTo>
                  <a:pt x="0" y="0"/>
                </a:lnTo>
                <a:lnTo>
                  <a:pt x="0" y="33"/>
                </a:lnTo>
                <a:lnTo>
                  <a:pt x="11" y="33"/>
                </a:lnTo>
                <a:lnTo>
                  <a:pt x="15" y="32"/>
                </a:lnTo>
                <a:lnTo>
                  <a:pt x="19" y="29"/>
                </a:lnTo>
                <a:lnTo>
                  <a:pt x="22" y="25"/>
                </a:lnTo>
                <a:lnTo>
                  <a:pt x="23" y="17"/>
                </a:lnTo>
                <a:lnTo>
                  <a:pt x="23" y="10"/>
                </a:lnTo>
                <a:lnTo>
                  <a:pt x="21"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6" name="Freeform 112"/>
          <p:cNvSpPr>
            <a:spLocks/>
          </p:cNvSpPr>
          <p:nvPr/>
        </p:nvSpPr>
        <p:spPr bwMode="auto">
          <a:xfrm>
            <a:off x="5321300" y="700088"/>
            <a:ext cx="15875" cy="20637"/>
          </a:xfrm>
          <a:custGeom>
            <a:avLst/>
            <a:gdLst>
              <a:gd name="T0" fmla="*/ 2147483647 w 27"/>
              <a:gd name="T1" fmla="*/ 2147483647 h 36"/>
              <a:gd name="T2" fmla="*/ 2147483647 w 27"/>
              <a:gd name="T3" fmla="*/ 2147483647 h 36"/>
              <a:gd name="T4" fmla="*/ 2147483647 w 27"/>
              <a:gd name="T5" fmla="*/ 2147483647 h 36"/>
              <a:gd name="T6" fmla="*/ 2147483647 w 27"/>
              <a:gd name="T7" fmla="*/ 2147483647 h 36"/>
              <a:gd name="T8" fmla="*/ 2147483647 w 27"/>
              <a:gd name="T9" fmla="*/ 0 h 36"/>
              <a:gd name="T10" fmla="*/ 2147483647 w 27"/>
              <a:gd name="T11" fmla="*/ 0 h 36"/>
              <a:gd name="T12" fmla="*/ 2147483647 w 27"/>
              <a:gd name="T13" fmla="*/ 0 h 36"/>
              <a:gd name="T14" fmla="*/ 2147483647 w 27"/>
              <a:gd name="T15" fmla="*/ 0 h 36"/>
              <a:gd name="T16" fmla="*/ 2147483647 w 27"/>
              <a:gd name="T17" fmla="*/ 2147483647 h 36"/>
              <a:gd name="T18" fmla="*/ 2147483647 w 27"/>
              <a:gd name="T19" fmla="*/ 2147483647 h 36"/>
              <a:gd name="T20" fmla="*/ 2147483647 w 27"/>
              <a:gd name="T21" fmla="*/ 2147483647 h 36"/>
              <a:gd name="T22" fmla="*/ 2147483647 w 27"/>
              <a:gd name="T23" fmla="*/ 2147483647 h 36"/>
              <a:gd name="T24" fmla="*/ 0 w 27"/>
              <a:gd name="T25" fmla="*/ 2147483647 h 36"/>
              <a:gd name="T26" fmla="*/ 0 w 27"/>
              <a:gd name="T27" fmla="*/ 2147483647 h 36"/>
              <a:gd name="T28" fmla="*/ 0 w 27"/>
              <a:gd name="T29" fmla="*/ 2147483647 h 36"/>
              <a:gd name="T30" fmla="*/ 0 w 27"/>
              <a:gd name="T31" fmla="*/ 2147483647 h 36"/>
              <a:gd name="T32" fmla="*/ 0 w 27"/>
              <a:gd name="T33" fmla="*/ 2147483647 h 36"/>
              <a:gd name="T34" fmla="*/ 0 w 27"/>
              <a:gd name="T35" fmla="*/ 2147483647 h 36"/>
              <a:gd name="T36" fmla="*/ 2147483647 w 27"/>
              <a:gd name="T37" fmla="*/ 2147483647 h 36"/>
              <a:gd name="T38" fmla="*/ 2147483647 w 27"/>
              <a:gd name="T39" fmla="*/ 2147483647 h 36"/>
              <a:gd name="T40" fmla="*/ 2147483647 w 27"/>
              <a:gd name="T41" fmla="*/ 2147483647 h 36"/>
              <a:gd name="T42" fmla="*/ 2147483647 w 27"/>
              <a:gd name="T43" fmla="*/ 2147483647 h 36"/>
              <a:gd name="T44" fmla="*/ 2147483647 w 27"/>
              <a:gd name="T45" fmla="*/ 2147483647 h 36"/>
              <a:gd name="T46" fmla="*/ 2147483647 w 27"/>
              <a:gd name="T47" fmla="*/ 2147483647 h 36"/>
              <a:gd name="T48" fmla="*/ 2147483647 w 27"/>
              <a:gd name="T49" fmla="*/ 2147483647 h 36"/>
              <a:gd name="T50" fmla="*/ 2147483647 w 27"/>
              <a:gd name="T51" fmla="*/ 2147483647 h 36"/>
              <a:gd name="T52" fmla="*/ 2147483647 w 27"/>
              <a:gd name="T53" fmla="*/ 2147483647 h 36"/>
              <a:gd name="T54" fmla="*/ 2147483647 w 27"/>
              <a:gd name="T55" fmla="*/ 2147483647 h 36"/>
              <a:gd name="T56" fmla="*/ 2147483647 w 27"/>
              <a:gd name="T57" fmla="*/ 2147483647 h 36"/>
              <a:gd name="T58" fmla="*/ 2147483647 w 27"/>
              <a:gd name="T59" fmla="*/ 2147483647 h 36"/>
              <a:gd name="T60" fmla="*/ 2147483647 w 27"/>
              <a:gd name="T61" fmla="*/ 2147483647 h 36"/>
              <a:gd name="T62" fmla="*/ 2147483647 w 27"/>
              <a:gd name="T63" fmla="*/ 2147483647 h 36"/>
              <a:gd name="T64" fmla="*/ 2147483647 w 27"/>
              <a:gd name="T65" fmla="*/ 2147483647 h 36"/>
              <a:gd name="T66" fmla="*/ 2147483647 w 27"/>
              <a:gd name="T67" fmla="*/ 2147483647 h 36"/>
              <a:gd name="T68" fmla="*/ 2147483647 w 27"/>
              <a:gd name="T69" fmla="*/ 2147483647 h 36"/>
              <a:gd name="T70" fmla="*/ 2147483647 w 27"/>
              <a:gd name="T71" fmla="*/ 2147483647 h 36"/>
              <a:gd name="T72" fmla="*/ 2147483647 w 27"/>
              <a:gd name="T73" fmla="*/ 2147483647 h 36"/>
              <a:gd name="T74" fmla="*/ 2147483647 w 27"/>
              <a:gd name="T75" fmla="*/ 2147483647 h 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7" h="36">
                <a:moveTo>
                  <a:pt x="25" y="6"/>
                </a:moveTo>
                <a:lnTo>
                  <a:pt x="25" y="6"/>
                </a:lnTo>
                <a:lnTo>
                  <a:pt x="21" y="1"/>
                </a:lnTo>
                <a:lnTo>
                  <a:pt x="18" y="0"/>
                </a:lnTo>
                <a:lnTo>
                  <a:pt x="14" y="0"/>
                </a:lnTo>
                <a:lnTo>
                  <a:pt x="11" y="0"/>
                </a:lnTo>
                <a:lnTo>
                  <a:pt x="7" y="1"/>
                </a:lnTo>
                <a:lnTo>
                  <a:pt x="3" y="6"/>
                </a:lnTo>
                <a:lnTo>
                  <a:pt x="0" y="11"/>
                </a:lnTo>
                <a:lnTo>
                  <a:pt x="0" y="18"/>
                </a:lnTo>
                <a:lnTo>
                  <a:pt x="0" y="23"/>
                </a:lnTo>
                <a:lnTo>
                  <a:pt x="3" y="30"/>
                </a:lnTo>
                <a:lnTo>
                  <a:pt x="7" y="33"/>
                </a:lnTo>
                <a:lnTo>
                  <a:pt x="11" y="34"/>
                </a:lnTo>
                <a:lnTo>
                  <a:pt x="14" y="36"/>
                </a:lnTo>
                <a:lnTo>
                  <a:pt x="18" y="34"/>
                </a:lnTo>
                <a:lnTo>
                  <a:pt x="21" y="33"/>
                </a:lnTo>
                <a:lnTo>
                  <a:pt x="25" y="30"/>
                </a:lnTo>
                <a:lnTo>
                  <a:pt x="27" y="23"/>
                </a:lnTo>
                <a:lnTo>
                  <a:pt x="27" y="18"/>
                </a:lnTo>
                <a:lnTo>
                  <a:pt x="27" y="11"/>
                </a:lnTo>
                <a:lnTo>
                  <a:pt x="25"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7" name="Freeform 113"/>
          <p:cNvSpPr>
            <a:spLocks noEditPoints="1"/>
          </p:cNvSpPr>
          <p:nvPr/>
        </p:nvSpPr>
        <p:spPr bwMode="auto">
          <a:xfrm>
            <a:off x="5278438" y="682625"/>
            <a:ext cx="103187" cy="53975"/>
          </a:xfrm>
          <a:custGeom>
            <a:avLst/>
            <a:gdLst>
              <a:gd name="T0" fmla="*/ 2147483647 w 191"/>
              <a:gd name="T1" fmla="*/ 0 h 99"/>
              <a:gd name="T2" fmla="*/ 0 w 191"/>
              <a:gd name="T3" fmla="*/ 2147483647 h 99"/>
              <a:gd name="T4" fmla="*/ 0 w 191"/>
              <a:gd name="T5" fmla="*/ 2147483647 h 99"/>
              <a:gd name="T6" fmla="*/ 2147483647 w 191"/>
              <a:gd name="T7" fmla="*/ 2147483647 h 99"/>
              <a:gd name="T8" fmla="*/ 2147483647 w 191"/>
              <a:gd name="T9" fmla="*/ 2147483647 h 99"/>
              <a:gd name="T10" fmla="*/ 2147483647 w 191"/>
              <a:gd name="T11" fmla="*/ 2147483647 h 99"/>
              <a:gd name="T12" fmla="*/ 2147483647 w 191"/>
              <a:gd name="T13" fmla="*/ 2147483647 h 99"/>
              <a:gd name="T14" fmla="*/ 2147483647 w 191"/>
              <a:gd name="T15" fmla="*/ 2147483647 h 99"/>
              <a:gd name="T16" fmla="*/ 2147483647 w 191"/>
              <a:gd name="T17" fmla="*/ 2147483647 h 99"/>
              <a:gd name="T18" fmla="*/ 2147483647 w 191"/>
              <a:gd name="T19" fmla="*/ 2147483647 h 99"/>
              <a:gd name="T20" fmla="*/ 2147483647 w 191"/>
              <a:gd name="T21" fmla="*/ 2147483647 h 99"/>
              <a:gd name="T22" fmla="*/ 2147483647 w 191"/>
              <a:gd name="T23" fmla="*/ 2147483647 h 99"/>
              <a:gd name="T24" fmla="*/ 2147483647 w 191"/>
              <a:gd name="T25" fmla="*/ 2147483647 h 99"/>
              <a:gd name="T26" fmla="*/ 2147483647 w 191"/>
              <a:gd name="T27" fmla="*/ 2147483647 h 99"/>
              <a:gd name="T28" fmla="*/ 2147483647 w 191"/>
              <a:gd name="T29" fmla="*/ 2147483647 h 99"/>
              <a:gd name="T30" fmla="*/ 2147483647 w 191"/>
              <a:gd name="T31" fmla="*/ 2147483647 h 99"/>
              <a:gd name="T32" fmla="*/ 2147483647 w 191"/>
              <a:gd name="T33" fmla="*/ 2147483647 h 99"/>
              <a:gd name="T34" fmla="*/ 2147483647 w 191"/>
              <a:gd name="T35" fmla="*/ 2147483647 h 99"/>
              <a:gd name="T36" fmla="*/ 2147483647 w 191"/>
              <a:gd name="T37" fmla="*/ 2147483647 h 99"/>
              <a:gd name="T38" fmla="*/ 2147483647 w 191"/>
              <a:gd name="T39" fmla="*/ 2147483647 h 99"/>
              <a:gd name="T40" fmla="*/ 2147483647 w 191"/>
              <a:gd name="T41" fmla="*/ 2147483647 h 99"/>
              <a:gd name="T42" fmla="*/ 2147483647 w 191"/>
              <a:gd name="T43" fmla="*/ 2147483647 h 99"/>
              <a:gd name="T44" fmla="*/ 2147483647 w 191"/>
              <a:gd name="T45" fmla="*/ 2147483647 h 99"/>
              <a:gd name="T46" fmla="*/ 2147483647 w 191"/>
              <a:gd name="T47" fmla="*/ 2147483647 h 99"/>
              <a:gd name="T48" fmla="*/ 2147483647 w 191"/>
              <a:gd name="T49" fmla="*/ 2147483647 h 99"/>
              <a:gd name="T50" fmla="*/ 2147483647 w 191"/>
              <a:gd name="T51" fmla="*/ 2147483647 h 99"/>
              <a:gd name="T52" fmla="*/ 2147483647 w 191"/>
              <a:gd name="T53" fmla="*/ 2147483647 h 99"/>
              <a:gd name="T54" fmla="*/ 2147483647 w 191"/>
              <a:gd name="T55" fmla="*/ 2147483647 h 99"/>
              <a:gd name="T56" fmla="*/ 2147483647 w 191"/>
              <a:gd name="T57" fmla="*/ 2147483647 h 99"/>
              <a:gd name="T58" fmla="*/ 2147483647 w 191"/>
              <a:gd name="T59" fmla="*/ 2147483647 h 99"/>
              <a:gd name="T60" fmla="*/ 2147483647 w 191"/>
              <a:gd name="T61" fmla="*/ 2147483647 h 99"/>
              <a:gd name="T62" fmla="*/ 2147483647 w 191"/>
              <a:gd name="T63" fmla="*/ 2147483647 h 99"/>
              <a:gd name="T64" fmla="*/ 2147483647 w 191"/>
              <a:gd name="T65" fmla="*/ 2147483647 h 99"/>
              <a:gd name="T66" fmla="*/ 2147483647 w 191"/>
              <a:gd name="T67" fmla="*/ 2147483647 h 99"/>
              <a:gd name="T68" fmla="*/ 2147483647 w 191"/>
              <a:gd name="T69" fmla="*/ 2147483647 h 99"/>
              <a:gd name="T70" fmla="*/ 2147483647 w 191"/>
              <a:gd name="T71" fmla="*/ 2147483647 h 99"/>
              <a:gd name="T72" fmla="*/ 2147483647 w 191"/>
              <a:gd name="T73" fmla="*/ 2147483647 h 99"/>
              <a:gd name="T74" fmla="*/ 2147483647 w 191"/>
              <a:gd name="T75" fmla="*/ 2147483647 h 99"/>
              <a:gd name="T76" fmla="*/ 2147483647 w 191"/>
              <a:gd name="T77" fmla="*/ 2147483647 h 99"/>
              <a:gd name="T78" fmla="*/ 2147483647 w 191"/>
              <a:gd name="T79" fmla="*/ 2147483647 h 99"/>
              <a:gd name="T80" fmla="*/ 2147483647 w 191"/>
              <a:gd name="T81" fmla="*/ 2147483647 h 99"/>
              <a:gd name="T82" fmla="*/ 2147483647 w 191"/>
              <a:gd name="T83" fmla="*/ 2147483647 h 99"/>
              <a:gd name="T84" fmla="*/ 2147483647 w 191"/>
              <a:gd name="T85" fmla="*/ 2147483647 h 99"/>
              <a:gd name="T86" fmla="*/ 2147483647 w 191"/>
              <a:gd name="T87" fmla="*/ 2147483647 h 99"/>
              <a:gd name="T88" fmla="*/ 2147483647 w 191"/>
              <a:gd name="T89" fmla="*/ 2147483647 h 99"/>
              <a:gd name="T90" fmla="*/ 2147483647 w 191"/>
              <a:gd name="T91" fmla="*/ 2147483647 h 99"/>
              <a:gd name="T92" fmla="*/ 2147483647 w 191"/>
              <a:gd name="T93" fmla="*/ 2147483647 h 99"/>
              <a:gd name="T94" fmla="*/ 2147483647 w 191"/>
              <a:gd name="T95" fmla="*/ 2147483647 h 99"/>
              <a:gd name="T96" fmla="*/ 2147483647 w 191"/>
              <a:gd name="T97" fmla="*/ 2147483647 h 99"/>
              <a:gd name="T98" fmla="*/ 2147483647 w 191"/>
              <a:gd name="T99" fmla="*/ 2147483647 h 99"/>
              <a:gd name="T100" fmla="*/ 2147483647 w 191"/>
              <a:gd name="T101" fmla="*/ 2147483647 h 99"/>
              <a:gd name="T102" fmla="*/ 2147483647 w 191"/>
              <a:gd name="T103" fmla="*/ 2147483647 h 99"/>
              <a:gd name="T104" fmla="*/ 2147483647 w 191"/>
              <a:gd name="T105" fmla="*/ 2147483647 h 99"/>
              <a:gd name="T106" fmla="*/ 2147483647 w 191"/>
              <a:gd name="T107" fmla="*/ 2147483647 h 99"/>
              <a:gd name="T108" fmla="*/ 2147483647 w 191"/>
              <a:gd name="T109" fmla="*/ 2147483647 h 99"/>
              <a:gd name="T110" fmla="*/ 2147483647 w 191"/>
              <a:gd name="T111" fmla="*/ 2147483647 h 99"/>
              <a:gd name="T112" fmla="*/ 2147483647 w 191"/>
              <a:gd name="T113" fmla="*/ 2147483647 h 99"/>
              <a:gd name="T114" fmla="*/ 2147483647 w 191"/>
              <a:gd name="T115" fmla="*/ 2147483647 h 99"/>
              <a:gd name="T116" fmla="*/ 2147483647 w 191"/>
              <a:gd name="T117" fmla="*/ 2147483647 h 99"/>
              <a:gd name="T118" fmla="*/ 2147483647 w 191"/>
              <a:gd name="T119" fmla="*/ 2147483647 h 9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1" h="99">
                <a:moveTo>
                  <a:pt x="178" y="0"/>
                </a:moveTo>
                <a:lnTo>
                  <a:pt x="10" y="0"/>
                </a:lnTo>
                <a:lnTo>
                  <a:pt x="6" y="2"/>
                </a:lnTo>
                <a:lnTo>
                  <a:pt x="2" y="4"/>
                </a:lnTo>
                <a:lnTo>
                  <a:pt x="0" y="7"/>
                </a:lnTo>
                <a:lnTo>
                  <a:pt x="0" y="13"/>
                </a:lnTo>
                <a:lnTo>
                  <a:pt x="0" y="88"/>
                </a:lnTo>
                <a:lnTo>
                  <a:pt x="0" y="92"/>
                </a:lnTo>
                <a:lnTo>
                  <a:pt x="2" y="96"/>
                </a:lnTo>
                <a:lnTo>
                  <a:pt x="6" y="99"/>
                </a:lnTo>
                <a:lnTo>
                  <a:pt x="10" y="99"/>
                </a:lnTo>
                <a:lnTo>
                  <a:pt x="178" y="99"/>
                </a:lnTo>
                <a:lnTo>
                  <a:pt x="182" y="99"/>
                </a:lnTo>
                <a:lnTo>
                  <a:pt x="187" y="96"/>
                </a:lnTo>
                <a:lnTo>
                  <a:pt x="189" y="92"/>
                </a:lnTo>
                <a:lnTo>
                  <a:pt x="191" y="88"/>
                </a:lnTo>
                <a:lnTo>
                  <a:pt x="191" y="13"/>
                </a:lnTo>
                <a:lnTo>
                  <a:pt x="189" y="7"/>
                </a:lnTo>
                <a:lnTo>
                  <a:pt x="187" y="4"/>
                </a:lnTo>
                <a:lnTo>
                  <a:pt x="182" y="2"/>
                </a:lnTo>
                <a:lnTo>
                  <a:pt x="178" y="0"/>
                </a:lnTo>
                <a:close/>
                <a:moveTo>
                  <a:pt x="61" y="60"/>
                </a:moveTo>
                <a:lnTo>
                  <a:pt x="61" y="60"/>
                </a:lnTo>
                <a:lnTo>
                  <a:pt x="60" y="65"/>
                </a:lnTo>
                <a:lnTo>
                  <a:pt x="57" y="69"/>
                </a:lnTo>
                <a:lnTo>
                  <a:pt x="54" y="71"/>
                </a:lnTo>
                <a:lnTo>
                  <a:pt x="50" y="74"/>
                </a:lnTo>
                <a:lnTo>
                  <a:pt x="45" y="75"/>
                </a:lnTo>
                <a:lnTo>
                  <a:pt x="39" y="77"/>
                </a:lnTo>
                <a:lnTo>
                  <a:pt x="17" y="77"/>
                </a:lnTo>
                <a:lnTo>
                  <a:pt x="17" y="25"/>
                </a:lnTo>
                <a:lnTo>
                  <a:pt x="39" y="25"/>
                </a:lnTo>
                <a:lnTo>
                  <a:pt x="45" y="25"/>
                </a:lnTo>
                <a:lnTo>
                  <a:pt x="49" y="26"/>
                </a:lnTo>
                <a:lnTo>
                  <a:pt x="53" y="28"/>
                </a:lnTo>
                <a:lnTo>
                  <a:pt x="57" y="32"/>
                </a:lnTo>
                <a:lnTo>
                  <a:pt x="60" y="34"/>
                </a:lnTo>
                <a:lnTo>
                  <a:pt x="61" y="39"/>
                </a:lnTo>
                <a:lnTo>
                  <a:pt x="62" y="44"/>
                </a:lnTo>
                <a:lnTo>
                  <a:pt x="62" y="51"/>
                </a:lnTo>
                <a:lnTo>
                  <a:pt x="61" y="60"/>
                </a:lnTo>
                <a:close/>
                <a:moveTo>
                  <a:pt x="117" y="62"/>
                </a:moveTo>
                <a:lnTo>
                  <a:pt x="117" y="62"/>
                </a:lnTo>
                <a:lnTo>
                  <a:pt x="116" y="66"/>
                </a:lnTo>
                <a:lnTo>
                  <a:pt x="113" y="70"/>
                </a:lnTo>
                <a:lnTo>
                  <a:pt x="109" y="73"/>
                </a:lnTo>
                <a:lnTo>
                  <a:pt x="105" y="75"/>
                </a:lnTo>
                <a:lnTo>
                  <a:pt x="99" y="77"/>
                </a:lnTo>
                <a:lnTo>
                  <a:pt x="94" y="77"/>
                </a:lnTo>
                <a:lnTo>
                  <a:pt x="88" y="77"/>
                </a:lnTo>
                <a:lnTo>
                  <a:pt x="83" y="75"/>
                </a:lnTo>
                <a:lnTo>
                  <a:pt x="79" y="73"/>
                </a:lnTo>
                <a:lnTo>
                  <a:pt x="76" y="70"/>
                </a:lnTo>
                <a:lnTo>
                  <a:pt x="72" y="66"/>
                </a:lnTo>
                <a:lnTo>
                  <a:pt x="71" y="62"/>
                </a:lnTo>
                <a:lnTo>
                  <a:pt x="69" y="56"/>
                </a:lnTo>
                <a:lnTo>
                  <a:pt x="69" y="51"/>
                </a:lnTo>
                <a:lnTo>
                  <a:pt x="69" y="45"/>
                </a:lnTo>
                <a:lnTo>
                  <a:pt x="71" y="40"/>
                </a:lnTo>
                <a:lnTo>
                  <a:pt x="72" y="36"/>
                </a:lnTo>
                <a:lnTo>
                  <a:pt x="76" y="32"/>
                </a:lnTo>
                <a:lnTo>
                  <a:pt x="79" y="28"/>
                </a:lnTo>
                <a:lnTo>
                  <a:pt x="83" y="26"/>
                </a:lnTo>
                <a:lnTo>
                  <a:pt x="88" y="24"/>
                </a:lnTo>
                <a:lnTo>
                  <a:pt x="94" y="24"/>
                </a:lnTo>
                <a:lnTo>
                  <a:pt x="99" y="24"/>
                </a:lnTo>
                <a:lnTo>
                  <a:pt x="105" y="26"/>
                </a:lnTo>
                <a:lnTo>
                  <a:pt x="109" y="28"/>
                </a:lnTo>
                <a:lnTo>
                  <a:pt x="113" y="32"/>
                </a:lnTo>
                <a:lnTo>
                  <a:pt x="116" y="36"/>
                </a:lnTo>
                <a:lnTo>
                  <a:pt x="117" y="40"/>
                </a:lnTo>
                <a:lnTo>
                  <a:pt x="118" y="45"/>
                </a:lnTo>
                <a:lnTo>
                  <a:pt x="120" y="51"/>
                </a:lnTo>
                <a:lnTo>
                  <a:pt x="118" y="56"/>
                </a:lnTo>
                <a:lnTo>
                  <a:pt x="117" y="62"/>
                </a:lnTo>
                <a:close/>
                <a:moveTo>
                  <a:pt x="170" y="65"/>
                </a:moveTo>
                <a:lnTo>
                  <a:pt x="170" y="65"/>
                </a:lnTo>
                <a:lnTo>
                  <a:pt x="166" y="71"/>
                </a:lnTo>
                <a:lnTo>
                  <a:pt x="159" y="75"/>
                </a:lnTo>
                <a:lnTo>
                  <a:pt x="150" y="77"/>
                </a:lnTo>
                <a:lnTo>
                  <a:pt x="144" y="77"/>
                </a:lnTo>
                <a:lnTo>
                  <a:pt x="139" y="75"/>
                </a:lnTo>
                <a:lnTo>
                  <a:pt x="135" y="73"/>
                </a:lnTo>
                <a:lnTo>
                  <a:pt x="132" y="70"/>
                </a:lnTo>
                <a:lnTo>
                  <a:pt x="129" y="66"/>
                </a:lnTo>
                <a:lnTo>
                  <a:pt x="126" y="62"/>
                </a:lnTo>
                <a:lnTo>
                  <a:pt x="125" y="56"/>
                </a:lnTo>
                <a:lnTo>
                  <a:pt x="125" y="51"/>
                </a:lnTo>
                <a:lnTo>
                  <a:pt x="125" y="45"/>
                </a:lnTo>
                <a:lnTo>
                  <a:pt x="126" y="40"/>
                </a:lnTo>
                <a:lnTo>
                  <a:pt x="129" y="36"/>
                </a:lnTo>
                <a:lnTo>
                  <a:pt x="132" y="32"/>
                </a:lnTo>
                <a:lnTo>
                  <a:pt x="135" y="28"/>
                </a:lnTo>
                <a:lnTo>
                  <a:pt x="139" y="26"/>
                </a:lnTo>
                <a:lnTo>
                  <a:pt x="144" y="24"/>
                </a:lnTo>
                <a:lnTo>
                  <a:pt x="150" y="24"/>
                </a:lnTo>
                <a:lnTo>
                  <a:pt x="158" y="25"/>
                </a:lnTo>
                <a:lnTo>
                  <a:pt x="165" y="28"/>
                </a:lnTo>
                <a:lnTo>
                  <a:pt x="170" y="34"/>
                </a:lnTo>
                <a:lnTo>
                  <a:pt x="172" y="37"/>
                </a:lnTo>
                <a:lnTo>
                  <a:pt x="172" y="43"/>
                </a:lnTo>
                <a:lnTo>
                  <a:pt x="161" y="43"/>
                </a:lnTo>
                <a:lnTo>
                  <a:pt x="161" y="39"/>
                </a:lnTo>
                <a:lnTo>
                  <a:pt x="158" y="36"/>
                </a:lnTo>
                <a:lnTo>
                  <a:pt x="154" y="33"/>
                </a:lnTo>
                <a:lnTo>
                  <a:pt x="150" y="33"/>
                </a:lnTo>
                <a:lnTo>
                  <a:pt x="147" y="33"/>
                </a:lnTo>
                <a:lnTo>
                  <a:pt x="143" y="34"/>
                </a:lnTo>
                <a:lnTo>
                  <a:pt x="139" y="39"/>
                </a:lnTo>
                <a:lnTo>
                  <a:pt x="137" y="44"/>
                </a:lnTo>
                <a:lnTo>
                  <a:pt x="136" y="51"/>
                </a:lnTo>
                <a:lnTo>
                  <a:pt x="137" y="56"/>
                </a:lnTo>
                <a:lnTo>
                  <a:pt x="139" y="63"/>
                </a:lnTo>
                <a:lnTo>
                  <a:pt x="143" y="66"/>
                </a:lnTo>
                <a:lnTo>
                  <a:pt x="147" y="67"/>
                </a:lnTo>
                <a:lnTo>
                  <a:pt x="150" y="69"/>
                </a:lnTo>
                <a:lnTo>
                  <a:pt x="155" y="67"/>
                </a:lnTo>
                <a:lnTo>
                  <a:pt x="158" y="65"/>
                </a:lnTo>
                <a:lnTo>
                  <a:pt x="161" y="60"/>
                </a:lnTo>
                <a:lnTo>
                  <a:pt x="162" y="56"/>
                </a:lnTo>
                <a:lnTo>
                  <a:pt x="173" y="56"/>
                </a:lnTo>
                <a:lnTo>
                  <a:pt x="170" y="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8" name="Freeform 114"/>
          <p:cNvSpPr>
            <a:spLocks noEditPoints="1"/>
          </p:cNvSpPr>
          <p:nvPr/>
        </p:nvSpPr>
        <p:spPr bwMode="auto">
          <a:xfrm>
            <a:off x="5238750" y="622300"/>
            <a:ext cx="106363" cy="138113"/>
          </a:xfrm>
          <a:custGeom>
            <a:avLst/>
            <a:gdLst>
              <a:gd name="T0" fmla="*/ 2147483647 w 195"/>
              <a:gd name="T1" fmla="*/ 2147483647 h 254"/>
              <a:gd name="T2" fmla="*/ 2147483647 w 195"/>
              <a:gd name="T3" fmla="*/ 2147483647 h 254"/>
              <a:gd name="T4" fmla="*/ 2147483647 w 195"/>
              <a:gd name="T5" fmla="*/ 2147483647 h 254"/>
              <a:gd name="T6" fmla="*/ 2147483647 w 195"/>
              <a:gd name="T7" fmla="*/ 2147483647 h 254"/>
              <a:gd name="T8" fmla="*/ 2147483647 w 195"/>
              <a:gd name="T9" fmla="*/ 2147483647 h 254"/>
              <a:gd name="T10" fmla="*/ 2147483647 w 195"/>
              <a:gd name="T11" fmla="*/ 2147483647 h 254"/>
              <a:gd name="T12" fmla="*/ 2147483647 w 195"/>
              <a:gd name="T13" fmla="*/ 2147483647 h 254"/>
              <a:gd name="T14" fmla="*/ 2147483647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0 h 254"/>
              <a:gd name="T34" fmla="*/ 2147483647 w 195"/>
              <a:gd name="T35" fmla="*/ 0 h 254"/>
              <a:gd name="T36" fmla="*/ 2147483647 w 195"/>
              <a:gd name="T37" fmla="*/ 0 h 254"/>
              <a:gd name="T38" fmla="*/ 2147483647 w 195"/>
              <a:gd name="T39" fmla="*/ 2147483647 h 254"/>
              <a:gd name="T40" fmla="*/ 2147483647 w 195"/>
              <a:gd name="T41" fmla="*/ 2147483647 h 254"/>
              <a:gd name="T42" fmla="*/ 2147483647 w 195"/>
              <a:gd name="T43" fmla="*/ 2147483647 h 254"/>
              <a:gd name="T44" fmla="*/ 0 w 195"/>
              <a:gd name="T45" fmla="*/ 2147483647 h 254"/>
              <a:gd name="T46" fmla="*/ 2147483647 w 195"/>
              <a:gd name="T47" fmla="*/ 2147483647 h 254"/>
              <a:gd name="T48" fmla="*/ 2147483647 w 195"/>
              <a:gd name="T49" fmla="*/ 2147483647 h 254"/>
              <a:gd name="T50" fmla="*/ 2147483647 w 195"/>
              <a:gd name="T51" fmla="*/ 2147483647 h 254"/>
              <a:gd name="T52" fmla="*/ 2147483647 w 195"/>
              <a:gd name="T53" fmla="*/ 2147483647 h 254"/>
              <a:gd name="T54" fmla="*/ 2147483647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2147483647 w 195"/>
              <a:gd name="T71" fmla="*/ 2147483647 h 2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5" h="254">
                <a:moveTo>
                  <a:pt x="178" y="228"/>
                </a:moveTo>
                <a:lnTo>
                  <a:pt x="178" y="228"/>
                </a:lnTo>
                <a:lnTo>
                  <a:pt x="177" y="232"/>
                </a:lnTo>
                <a:lnTo>
                  <a:pt x="176" y="235"/>
                </a:lnTo>
                <a:lnTo>
                  <a:pt x="173" y="237"/>
                </a:lnTo>
                <a:lnTo>
                  <a:pt x="169" y="238"/>
                </a:lnTo>
                <a:lnTo>
                  <a:pt x="25" y="238"/>
                </a:lnTo>
                <a:lnTo>
                  <a:pt x="21" y="237"/>
                </a:lnTo>
                <a:lnTo>
                  <a:pt x="19" y="235"/>
                </a:lnTo>
                <a:lnTo>
                  <a:pt x="17" y="232"/>
                </a:lnTo>
                <a:lnTo>
                  <a:pt x="16" y="228"/>
                </a:lnTo>
                <a:lnTo>
                  <a:pt x="16" y="25"/>
                </a:lnTo>
                <a:lnTo>
                  <a:pt x="17" y="22"/>
                </a:lnTo>
                <a:lnTo>
                  <a:pt x="19" y="20"/>
                </a:lnTo>
                <a:lnTo>
                  <a:pt x="21" y="17"/>
                </a:lnTo>
                <a:lnTo>
                  <a:pt x="25" y="17"/>
                </a:lnTo>
                <a:lnTo>
                  <a:pt x="120" y="17"/>
                </a:lnTo>
                <a:lnTo>
                  <a:pt x="120" y="74"/>
                </a:lnTo>
                <a:lnTo>
                  <a:pt x="121" y="77"/>
                </a:lnTo>
                <a:lnTo>
                  <a:pt x="124" y="77"/>
                </a:lnTo>
                <a:lnTo>
                  <a:pt x="178" y="77"/>
                </a:lnTo>
                <a:lnTo>
                  <a:pt x="178" y="78"/>
                </a:lnTo>
                <a:lnTo>
                  <a:pt x="178" y="107"/>
                </a:lnTo>
                <a:lnTo>
                  <a:pt x="195" y="107"/>
                </a:lnTo>
                <a:lnTo>
                  <a:pt x="195" y="74"/>
                </a:lnTo>
                <a:lnTo>
                  <a:pt x="195" y="71"/>
                </a:lnTo>
                <a:lnTo>
                  <a:pt x="192" y="69"/>
                </a:lnTo>
                <a:lnTo>
                  <a:pt x="132" y="3"/>
                </a:lnTo>
                <a:lnTo>
                  <a:pt x="129" y="0"/>
                </a:lnTo>
                <a:lnTo>
                  <a:pt x="125" y="0"/>
                </a:lnTo>
                <a:lnTo>
                  <a:pt x="25" y="0"/>
                </a:lnTo>
                <a:lnTo>
                  <a:pt x="20" y="0"/>
                </a:lnTo>
                <a:lnTo>
                  <a:pt x="16" y="2"/>
                </a:lnTo>
                <a:lnTo>
                  <a:pt x="12" y="5"/>
                </a:lnTo>
                <a:lnTo>
                  <a:pt x="8" y="7"/>
                </a:lnTo>
                <a:lnTo>
                  <a:pt x="5" y="11"/>
                </a:lnTo>
                <a:lnTo>
                  <a:pt x="2" y="15"/>
                </a:lnTo>
                <a:lnTo>
                  <a:pt x="1" y="21"/>
                </a:lnTo>
                <a:lnTo>
                  <a:pt x="0" y="25"/>
                </a:lnTo>
                <a:lnTo>
                  <a:pt x="0" y="228"/>
                </a:lnTo>
                <a:lnTo>
                  <a:pt x="1" y="234"/>
                </a:lnTo>
                <a:lnTo>
                  <a:pt x="2" y="238"/>
                </a:lnTo>
                <a:lnTo>
                  <a:pt x="5" y="242"/>
                </a:lnTo>
                <a:lnTo>
                  <a:pt x="8" y="246"/>
                </a:lnTo>
                <a:lnTo>
                  <a:pt x="12" y="249"/>
                </a:lnTo>
                <a:lnTo>
                  <a:pt x="16" y="252"/>
                </a:lnTo>
                <a:lnTo>
                  <a:pt x="20" y="253"/>
                </a:lnTo>
                <a:lnTo>
                  <a:pt x="25" y="254"/>
                </a:lnTo>
                <a:lnTo>
                  <a:pt x="169" y="254"/>
                </a:lnTo>
                <a:lnTo>
                  <a:pt x="174" y="253"/>
                </a:lnTo>
                <a:lnTo>
                  <a:pt x="180" y="252"/>
                </a:lnTo>
                <a:lnTo>
                  <a:pt x="184" y="249"/>
                </a:lnTo>
                <a:lnTo>
                  <a:pt x="188" y="246"/>
                </a:lnTo>
                <a:lnTo>
                  <a:pt x="191" y="242"/>
                </a:lnTo>
                <a:lnTo>
                  <a:pt x="192" y="238"/>
                </a:lnTo>
                <a:lnTo>
                  <a:pt x="195" y="234"/>
                </a:lnTo>
                <a:lnTo>
                  <a:pt x="195" y="228"/>
                </a:lnTo>
                <a:lnTo>
                  <a:pt x="195" y="216"/>
                </a:lnTo>
                <a:lnTo>
                  <a:pt x="178" y="216"/>
                </a:lnTo>
                <a:lnTo>
                  <a:pt x="178" y="228"/>
                </a:lnTo>
                <a:close/>
                <a:moveTo>
                  <a:pt x="128" y="24"/>
                </a:moveTo>
                <a:lnTo>
                  <a:pt x="170" y="70"/>
                </a:lnTo>
                <a:lnTo>
                  <a:pt x="128" y="70"/>
                </a:lnTo>
                <a:lnTo>
                  <a:pt x="128" y="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9" name="Freeform 115"/>
          <p:cNvSpPr>
            <a:spLocks/>
          </p:cNvSpPr>
          <p:nvPr/>
        </p:nvSpPr>
        <p:spPr bwMode="auto">
          <a:xfrm>
            <a:off x="3582988" y="995363"/>
            <a:ext cx="9525" cy="9525"/>
          </a:xfrm>
          <a:custGeom>
            <a:avLst/>
            <a:gdLst>
              <a:gd name="T0" fmla="*/ 2147483647 w 19"/>
              <a:gd name="T1" fmla="*/ 2147483647 h 16"/>
              <a:gd name="T2" fmla="*/ 2147483647 w 19"/>
              <a:gd name="T3" fmla="*/ 2147483647 h 16"/>
              <a:gd name="T4" fmla="*/ 2147483647 w 19"/>
              <a:gd name="T5" fmla="*/ 2147483647 h 16"/>
              <a:gd name="T6" fmla="*/ 2147483647 w 19"/>
              <a:gd name="T7" fmla="*/ 2147483647 h 16"/>
              <a:gd name="T8" fmla="*/ 2147483647 w 19"/>
              <a:gd name="T9" fmla="*/ 0 h 16"/>
              <a:gd name="T10" fmla="*/ 0 w 19"/>
              <a:gd name="T11" fmla="*/ 0 h 16"/>
              <a:gd name="T12" fmla="*/ 0 w 19"/>
              <a:gd name="T13" fmla="*/ 2147483647 h 16"/>
              <a:gd name="T14" fmla="*/ 2147483647 w 19"/>
              <a:gd name="T15" fmla="*/ 2147483647 h 16"/>
              <a:gd name="T16" fmla="*/ 2147483647 w 19"/>
              <a:gd name="T17" fmla="*/ 2147483647 h 16"/>
              <a:gd name="T18" fmla="*/ 2147483647 w 19"/>
              <a:gd name="T19" fmla="*/ 2147483647 h 16"/>
              <a:gd name="T20" fmla="*/ 2147483647 w 19"/>
              <a:gd name="T21" fmla="*/ 2147483647 h 16"/>
              <a:gd name="T22" fmla="*/ 2147483647 w 19"/>
              <a:gd name="T23" fmla="*/ 2147483647 h 16"/>
              <a:gd name="T24" fmla="*/ 2147483647 w 19"/>
              <a:gd name="T25" fmla="*/ 2147483647 h 16"/>
              <a:gd name="T26" fmla="*/ 2147483647 w 19"/>
              <a:gd name="T27" fmla="*/ 2147483647 h 16"/>
              <a:gd name="T28" fmla="*/ 2147483647 w 19"/>
              <a:gd name="T29" fmla="*/ 2147483647 h 16"/>
              <a:gd name="T30" fmla="*/ 2147483647 w 19"/>
              <a:gd name="T31" fmla="*/ 2147483647 h 16"/>
              <a:gd name="T32" fmla="*/ 2147483647 w 19"/>
              <a:gd name="T33" fmla="*/ 2147483647 h 16"/>
              <a:gd name="T34" fmla="*/ 2147483647 w 19"/>
              <a:gd name="T35" fmla="*/ 2147483647 h 16"/>
              <a:gd name="T36" fmla="*/ 2147483647 w 19"/>
              <a:gd name="T37" fmla="*/ 2147483647 h 16"/>
              <a:gd name="T38" fmla="*/ 2147483647 w 19"/>
              <a:gd name="T39" fmla="*/ 2147483647 h 16"/>
              <a:gd name="T40" fmla="*/ 2147483647 w 19"/>
              <a:gd name="T41" fmla="*/ 2147483647 h 1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 h="16">
                <a:moveTo>
                  <a:pt x="15" y="1"/>
                </a:moveTo>
                <a:lnTo>
                  <a:pt x="15" y="1"/>
                </a:lnTo>
                <a:lnTo>
                  <a:pt x="13" y="1"/>
                </a:lnTo>
                <a:lnTo>
                  <a:pt x="9" y="0"/>
                </a:lnTo>
                <a:lnTo>
                  <a:pt x="0" y="0"/>
                </a:lnTo>
                <a:lnTo>
                  <a:pt x="0" y="16"/>
                </a:lnTo>
                <a:lnTo>
                  <a:pt x="9" y="16"/>
                </a:lnTo>
                <a:lnTo>
                  <a:pt x="13" y="15"/>
                </a:lnTo>
                <a:lnTo>
                  <a:pt x="15" y="15"/>
                </a:lnTo>
                <a:lnTo>
                  <a:pt x="18" y="12"/>
                </a:lnTo>
                <a:lnTo>
                  <a:pt x="19" y="8"/>
                </a:lnTo>
                <a:lnTo>
                  <a:pt x="18" y="4"/>
                </a:lnTo>
                <a:lnTo>
                  <a:pt x="15" y="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0" name="Freeform 116"/>
          <p:cNvSpPr>
            <a:spLocks noEditPoints="1"/>
          </p:cNvSpPr>
          <p:nvPr/>
        </p:nvSpPr>
        <p:spPr bwMode="auto">
          <a:xfrm>
            <a:off x="3525838" y="977900"/>
            <a:ext cx="84137" cy="53975"/>
          </a:xfrm>
          <a:custGeom>
            <a:avLst/>
            <a:gdLst>
              <a:gd name="T0" fmla="*/ 2147483647 w 152"/>
              <a:gd name="T1" fmla="*/ 0 h 98"/>
              <a:gd name="T2" fmla="*/ 2147483647 w 152"/>
              <a:gd name="T3" fmla="*/ 2147483647 h 98"/>
              <a:gd name="T4" fmla="*/ 2147483647 w 152"/>
              <a:gd name="T5" fmla="*/ 2147483647 h 98"/>
              <a:gd name="T6" fmla="*/ 0 w 152"/>
              <a:gd name="T7" fmla="*/ 2147483647 h 98"/>
              <a:gd name="T8" fmla="*/ 2147483647 w 152"/>
              <a:gd name="T9" fmla="*/ 2147483647 h 98"/>
              <a:gd name="T10" fmla="*/ 2147483647 w 152"/>
              <a:gd name="T11" fmla="*/ 2147483647 h 98"/>
              <a:gd name="T12" fmla="*/ 2147483647 w 152"/>
              <a:gd name="T13" fmla="*/ 2147483647 h 98"/>
              <a:gd name="T14" fmla="*/ 2147483647 w 152"/>
              <a:gd name="T15" fmla="*/ 2147483647 h 98"/>
              <a:gd name="T16" fmla="*/ 2147483647 w 152"/>
              <a:gd name="T17" fmla="*/ 2147483647 h 98"/>
              <a:gd name="T18" fmla="*/ 2147483647 w 152"/>
              <a:gd name="T19" fmla="*/ 2147483647 h 98"/>
              <a:gd name="T20" fmla="*/ 2147483647 w 152"/>
              <a:gd name="T21" fmla="*/ 2147483647 h 98"/>
              <a:gd name="T22" fmla="*/ 2147483647 w 152"/>
              <a:gd name="T23" fmla="*/ 2147483647 h 98"/>
              <a:gd name="T24" fmla="*/ 2147483647 w 152"/>
              <a:gd name="T25" fmla="*/ 0 h 98"/>
              <a:gd name="T26" fmla="*/ 2147483647 w 152"/>
              <a:gd name="T27" fmla="*/ 2147483647 h 98"/>
              <a:gd name="T28" fmla="*/ 2147483647 w 152"/>
              <a:gd name="T29" fmla="*/ 2147483647 h 98"/>
              <a:gd name="T30" fmla="*/ 2147483647 w 152"/>
              <a:gd name="T31" fmla="*/ 2147483647 h 98"/>
              <a:gd name="T32" fmla="*/ 2147483647 w 152"/>
              <a:gd name="T33" fmla="*/ 2147483647 h 98"/>
              <a:gd name="T34" fmla="*/ 2147483647 w 152"/>
              <a:gd name="T35" fmla="*/ 2147483647 h 98"/>
              <a:gd name="T36" fmla="*/ 2147483647 w 152"/>
              <a:gd name="T37" fmla="*/ 2147483647 h 98"/>
              <a:gd name="T38" fmla="*/ 2147483647 w 152"/>
              <a:gd name="T39" fmla="*/ 2147483647 h 98"/>
              <a:gd name="T40" fmla="*/ 2147483647 w 152"/>
              <a:gd name="T41" fmla="*/ 2147483647 h 98"/>
              <a:gd name="T42" fmla="*/ 2147483647 w 152"/>
              <a:gd name="T43" fmla="*/ 2147483647 h 98"/>
              <a:gd name="T44" fmla="*/ 2147483647 w 152"/>
              <a:gd name="T45" fmla="*/ 2147483647 h 98"/>
              <a:gd name="T46" fmla="*/ 2147483647 w 152"/>
              <a:gd name="T47" fmla="*/ 2147483647 h 98"/>
              <a:gd name="T48" fmla="*/ 2147483647 w 152"/>
              <a:gd name="T49" fmla="*/ 2147483647 h 98"/>
              <a:gd name="T50" fmla="*/ 2147483647 w 152"/>
              <a:gd name="T51" fmla="*/ 2147483647 h 98"/>
              <a:gd name="T52" fmla="*/ 2147483647 w 152"/>
              <a:gd name="T53" fmla="*/ 2147483647 h 98"/>
              <a:gd name="T54" fmla="*/ 2147483647 w 152"/>
              <a:gd name="T55" fmla="*/ 2147483647 h 98"/>
              <a:gd name="T56" fmla="*/ 2147483647 w 152"/>
              <a:gd name="T57" fmla="*/ 2147483647 h 98"/>
              <a:gd name="T58" fmla="*/ 2147483647 w 152"/>
              <a:gd name="T59" fmla="*/ 2147483647 h 98"/>
              <a:gd name="T60" fmla="*/ 2147483647 w 152"/>
              <a:gd name="T61" fmla="*/ 2147483647 h 98"/>
              <a:gd name="T62" fmla="*/ 2147483647 w 152"/>
              <a:gd name="T63" fmla="*/ 2147483647 h 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2" h="98">
                <a:moveTo>
                  <a:pt x="142" y="0"/>
                </a:moveTo>
                <a:lnTo>
                  <a:pt x="12" y="0"/>
                </a:lnTo>
                <a:lnTo>
                  <a:pt x="6" y="2"/>
                </a:lnTo>
                <a:lnTo>
                  <a:pt x="4" y="4"/>
                </a:lnTo>
                <a:lnTo>
                  <a:pt x="1" y="7"/>
                </a:lnTo>
                <a:lnTo>
                  <a:pt x="0" y="12"/>
                </a:lnTo>
                <a:lnTo>
                  <a:pt x="0" y="87"/>
                </a:lnTo>
                <a:lnTo>
                  <a:pt x="1" y="92"/>
                </a:lnTo>
                <a:lnTo>
                  <a:pt x="4" y="96"/>
                </a:lnTo>
                <a:lnTo>
                  <a:pt x="6" y="98"/>
                </a:lnTo>
                <a:lnTo>
                  <a:pt x="12" y="98"/>
                </a:lnTo>
                <a:lnTo>
                  <a:pt x="142" y="98"/>
                </a:lnTo>
                <a:lnTo>
                  <a:pt x="146" y="98"/>
                </a:lnTo>
                <a:lnTo>
                  <a:pt x="150" y="96"/>
                </a:lnTo>
                <a:lnTo>
                  <a:pt x="152" y="92"/>
                </a:lnTo>
                <a:lnTo>
                  <a:pt x="152" y="87"/>
                </a:lnTo>
                <a:lnTo>
                  <a:pt x="152" y="12"/>
                </a:lnTo>
                <a:lnTo>
                  <a:pt x="152" y="7"/>
                </a:lnTo>
                <a:lnTo>
                  <a:pt x="150" y="4"/>
                </a:lnTo>
                <a:lnTo>
                  <a:pt x="146" y="2"/>
                </a:lnTo>
                <a:lnTo>
                  <a:pt x="142" y="0"/>
                </a:lnTo>
                <a:close/>
                <a:moveTo>
                  <a:pt x="64" y="77"/>
                </a:moveTo>
                <a:lnTo>
                  <a:pt x="20" y="77"/>
                </a:lnTo>
                <a:lnTo>
                  <a:pt x="20" y="67"/>
                </a:lnTo>
                <a:lnTo>
                  <a:pt x="49" y="34"/>
                </a:lnTo>
                <a:lnTo>
                  <a:pt x="23" y="34"/>
                </a:lnTo>
                <a:lnTo>
                  <a:pt x="23" y="25"/>
                </a:lnTo>
                <a:lnTo>
                  <a:pt x="64" y="25"/>
                </a:lnTo>
                <a:lnTo>
                  <a:pt x="64" y="33"/>
                </a:lnTo>
                <a:lnTo>
                  <a:pt x="35" y="67"/>
                </a:lnTo>
                <a:lnTo>
                  <a:pt x="64" y="67"/>
                </a:lnTo>
                <a:lnTo>
                  <a:pt x="64" y="77"/>
                </a:lnTo>
                <a:close/>
                <a:moveTo>
                  <a:pt x="82" y="77"/>
                </a:moveTo>
                <a:lnTo>
                  <a:pt x="71" y="77"/>
                </a:lnTo>
                <a:lnTo>
                  <a:pt x="71" y="25"/>
                </a:lnTo>
                <a:lnTo>
                  <a:pt x="82" y="25"/>
                </a:lnTo>
                <a:lnTo>
                  <a:pt x="82" y="77"/>
                </a:lnTo>
                <a:close/>
                <a:moveTo>
                  <a:pt x="132" y="47"/>
                </a:moveTo>
                <a:lnTo>
                  <a:pt x="132" y="47"/>
                </a:lnTo>
                <a:lnTo>
                  <a:pt x="129" y="52"/>
                </a:lnTo>
                <a:lnTo>
                  <a:pt x="124" y="56"/>
                </a:lnTo>
                <a:lnTo>
                  <a:pt x="116" y="57"/>
                </a:lnTo>
                <a:lnTo>
                  <a:pt x="103" y="57"/>
                </a:lnTo>
                <a:lnTo>
                  <a:pt x="103" y="77"/>
                </a:lnTo>
                <a:lnTo>
                  <a:pt x="92" y="77"/>
                </a:lnTo>
                <a:lnTo>
                  <a:pt x="92" y="25"/>
                </a:lnTo>
                <a:lnTo>
                  <a:pt x="116" y="25"/>
                </a:lnTo>
                <a:lnTo>
                  <a:pt x="124" y="26"/>
                </a:lnTo>
                <a:lnTo>
                  <a:pt x="129" y="30"/>
                </a:lnTo>
                <a:lnTo>
                  <a:pt x="132" y="34"/>
                </a:lnTo>
                <a:lnTo>
                  <a:pt x="133" y="41"/>
                </a:lnTo>
                <a:lnTo>
                  <a:pt x="132" y="4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1" name="Freeform 117"/>
          <p:cNvSpPr>
            <a:spLocks noEditPoints="1"/>
          </p:cNvSpPr>
          <p:nvPr/>
        </p:nvSpPr>
        <p:spPr bwMode="auto">
          <a:xfrm>
            <a:off x="3467100" y="917575"/>
            <a:ext cx="106363" cy="138113"/>
          </a:xfrm>
          <a:custGeom>
            <a:avLst/>
            <a:gdLst>
              <a:gd name="T0" fmla="*/ 2147483647 w 195"/>
              <a:gd name="T1" fmla="*/ 2147483647 h 254"/>
              <a:gd name="T2" fmla="*/ 2147483647 w 195"/>
              <a:gd name="T3" fmla="*/ 2147483647 h 254"/>
              <a:gd name="T4" fmla="*/ 2147483647 w 195"/>
              <a:gd name="T5" fmla="*/ 2147483647 h 254"/>
              <a:gd name="T6" fmla="*/ 2147483647 w 195"/>
              <a:gd name="T7" fmla="*/ 2147483647 h 254"/>
              <a:gd name="T8" fmla="*/ 2147483647 w 195"/>
              <a:gd name="T9" fmla="*/ 2147483647 h 254"/>
              <a:gd name="T10" fmla="*/ 2147483647 w 195"/>
              <a:gd name="T11" fmla="*/ 2147483647 h 254"/>
              <a:gd name="T12" fmla="*/ 2147483647 w 195"/>
              <a:gd name="T13" fmla="*/ 2147483647 h 254"/>
              <a:gd name="T14" fmla="*/ 2147483647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2147483647 h 254"/>
              <a:gd name="T34" fmla="*/ 2147483647 w 195"/>
              <a:gd name="T35" fmla="*/ 2147483647 h 254"/>
              <a:gd name="T36" fmla="*/ 2147483647 w 195"/>
              <a:gd name="T37" fmla="*/ 2147483647 h 254"/>
              <a:gd name="T38" fmla="*/ 2147483647 w 195"/>
              <a:gd name="T39" fmla="*/ 2147483647 h 254"/>
              <a:gd name="T40" fmla="*/ 2147483647 w 195"/>
              <a:gd name="T41" fmla="*/ 2147483647 h 254"/>
              <a:gd name="T42" fmla="*/ 2147483647 w 195"/>
              <a:gd name="T43" fmla="*/ 2147483647 h 254"/>
              <a:gd name="T44" fmla="*/ 2147483647 w 195"/>
              <a:gd name="T45" fmla="*/ 2147483647 h 254"/>
              <a:gd name="T46" fmla="*/ 2147483647 w 195"/>
              <a:gd name="T47" fmla="*/ 2147483647 h 254"/>
              <a:gd name="T48" fmla="*/ 2147483647 w 195"/>
              <a:gd name="T49" fmla="*/ 2147483647 h 254"/>
              <a:gd name="T50" fmla="*/ 2147483647 w 195"/>
              <a:gd name="T51" fmla="*/ 2147483647 h 254"/>
              <a:gd name="T52" fmla="*/ 2147483647 w 195"/>
              <a:gd name="T53" fmla="*/ 2147483647 h 254"/>
              <a:gd name="T54" fmla="*/ 2147483647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2147483647 w 195"/>
              <a:gd name="T71" fmla="*/ 2147483647 h 254"/>
              <a:gd name="T72" fmla="*/ 2147483647 w 195"/>
              <a:gd name="T73" fmla="*/ 0 h 254"/>
              <a:gd name="T74" fmla="*/ 2147483647 w 195"/>
              <a:gd name="T75" fmla="*/ 2147483647 h 254"/>
              <a:gd name="T76" fmla="*/ 2147483647 w 195"/>
              <a:gd name="T77" fmla="*/ 2147483647 h 254"/>
              <a:gd name="T78" fmla="*/ 0 w 195"/>
              <a:gd name="T79" fmla="*/ 2147483647 h 254"/>
              <a:gd name="T80" fmla="*/ 0 w 195"/>
              <a:gd name="T81" fmla="*/ 2147483647 h 254"/>
              <a:gd name="T82" fmla="*/ 2147483647 w 195"/>
              <a:gd name="T83" fmla="*/ 2147483647 h 254"/>
              <a:gd name="T84" fmla="*/ 2147483647 w 195"/>
              <a:gd name="T85" fmla="*/ 2147483647 h 254"/>
              <a:gd name="T86" fmla="*/ 2147483647 w 195"/>
              <a:gd name="T87" fmla="*/ 2147483647 h 254"/>
              <a:gd name="T88" fmla="*/ 2147483647 w 195"/>
              <a:gd name="T89" fmla="*/ 2147483647 h 254"/>
              <a:gd name="T90" fmla="*/ 2147483647 w 195"/>
              <a:gd name="T91" fmla="*/ 2147483647 h 254"/>
              <a:gd name="T92" fmla="*/ 2147483647 w 195"/>
              <a:gd name="T93" fmla="*/ 2147483647 h 254"/>
              <a:gd name="T94" fmla="*/ 2147483647 w 195"/>
              <a:gd name="T95" fmla="*/ 2147483647 h 254"/>
              <a:gd name="T96" fmla="*/ 2147483647 w 195"/>
              <a:gd name="T97" fmla="*/ 2147483647 h 2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5" h="254">
                <a:moveTo>
                  <a:pt x="179" y="228"/>
                </a:moveTo>
                <a:lnTo>
                  <a:pt x="179" y="228"/>
                </a:lnTo>
                <a:lnTo>
                  <a:pt x="177" y="232"/>
                </a:lnTo>
                <a:lnTo>
                  <a:pt x="176" y="235"/>
                </a:lnTo>
                <a:lnTo>
                  <a:pt x="173" y="236"/>
                </a:lnTo>
                <a:lnTo>
                  <a:pt x="169" y="238"/>
                </a:lnTo>
                <a:lnTo>
                  <a:pt x="24" y="238"/>
                </a:lnTo>
                <a:lnTo>
                  <a:pt x="22" y="236"/>
                </a:lnTo>
                <a:lnTo>
                  <a:pt x="19" y="235"/>
                </a:lnTo>
                <a:lnTo>
                  <a:pt x="18" y="232"/>
                </a:lnTo>
                <a:lnTo>
                  <a:pt x="16" y="228"/>
                </a:lnTo>
                <a:lnTo>
                  <a:pt x="16" y="25"/>
                </a:lnTo>
                <a:lnTo>
                  <a:pt x="18" y="22"/>
                </a:lnTo>
                <a:lnTo>
                  <a:pt x="19" y="19"/>
                </a:lnTo>
                <a:lnTo>
                  <a:pt x="22" y="17"/>
                </a:lnTo>
                <a:lnTo>
                  <a:pt x="24" y="17"/>
                </a:lnTo>
                <a:lnTo>
                  <a:pt x="52" y="17"/>
                </a:lnTo>
                <a:lnTo>
                  <a:pt x="54" y="37"/>
                </a:lnTo>
                <a:lnTo>
                  <a:pt x="37" y="37"/>
                </a:lnTo>
                <a:lnTo>
                  <a:pt x="35" y="38"/>
                </a:lnTo>
                <a:lnTo>
                  <a:pt x="34" y="40"/>
                </a:lnTo>
                <a:lnTo>
                  <a:pt x="35" y="43"/>
                </a:lnTo>
                <a:lnTo>
                  <a:pt x="37" y="43"/>
                </a:lnTo>
                <a:lnTo>
                  <a:pt x="54" y="43"/>
                </a:lnTo>
                <a:lnTo>
                  <a:pt x="57" y="59"/>
                </a:lnTo>
                <a:lnTo>
                  <a:pt x="42" y="59"/>
                </a:lnTo>
                <a:lnTo>
                  <a:pt x="39" y="60"/>
                </a:lnTo>
                <a:lnTo>
                  <a:pt x="39" y="62"/>
                </a:lnTo>
                <a:lnTo>
                  <a:pt x="39" y="64"/>
                </a:lnTo>
                <a:lnTo>
                  <a:pt x="42" y="64"/>
                </a:lnTo>
                <a:lnTo>
                  <a:pt x="57" y="64"/>
                </a:lnTo>
                <a:lnTo>
                  <a:pt x="58" y="81"/>
                </a:lnTo>
                <a:lnTo>
                  <a:pt x="46" y="81"/>
                </a:lnTo>
                <a:lnTo>
                  <a:pt x="45" y="81"/>
                </a:lnTo>
                <a:lnTo>
                  <a:pt x="43" y="84"/>
                </a:lnTo>
                <a:lnTo>
                  <a:pt x="45" y="85"/>
                </a:lnTo>
                <a:lnTo>
                  <a:pt x="46" y="86"/>
                </a:lnTo>
                <a:lnTo>
                  <a:pt x="60" y="86"/>
                </a:lnTo>
                <a:lnTo>
                  <a:pt x="61" y="103"/>
                </a:lnTo>
                <a:lnTo>
                  <a:pt x="52" y="103"/>
                </a:lnTo>
                <a:lnTo>
                  <a:pt x="49" y="103"/>
                </a:lnTo>
                <a:lnTo>
                  <a:pt x="49" y="105"/>
                </a:lnTo>
                <a:lnTo>
                  <a:pt x="49" y="107"/>
                </a:lnTo>
                <a:lnTo>
                  <a:pt x="52" y="108"/>
                </a:lnTo>
                <a:lnTo>
                  <a:pt x="63" y="108"/>
                </a:lnTo>
                <a:lnTo>
                  <a:pt x="67" y="148"/>
                </a:lnTo>
                <a:lnTo>
                  <a:pt x="71" y="108"/>
                </a:lnTo>
                <a:lnTo>
                  <a:pt x="83" y="108"/>
                </a:lnTo>
                <a:lnTo>
                  <a:pt x="84" y="107"/>
                </a:lnTo>
                <a:lnTo>
                  <a:pt x="86" y="105"/>
                </a:lnTo>
                <a:lnTo>
                  <a:pt x="84" y="103"/>
                </a:lnTo>
                <a:lnTo>
                  <a:pt x="83" y="103"/>
                </a:lnTo>
                <a:lnTo>
                  <a:pt x="72" y="103"/>
                </a:lnTo>
                <a:lnTo>
                  <a:pt x="73" y="86"/>
                </a:lnTo>
                <a:lnTo>
                  <a:pt x="87" y="86"/>
                </a:lnTo>
                <a:lnTo>
                  <a:pt x="90" y="85"/>
                </a:lnTo>
                <a:lnTo>
                  <a:pt x="90" y="84"/>
                </a:lnTo>
                <a:lnTo>
                  <a:pt x="90" y="81"/>
                </a:lnTo>
                <a:lnTo>
                  <a:pt x="87" y="81"/>
                </a:lnTo>
                <a:lnTo>
                  <a:pt x="75" y="81"/>
                </a:lnTo>
                <a:lnTo>
                  <a:pt x="76" y="64"/>
                </a:lnTo>
                <a:lnTo>
                  <a:pt x="93" y="64"/>
                </a:lnTo>
                <a:lnTo>
                  <a:pt x="95" y="64"/>
                </a:lnTo>
                <a:lnTo>
                  <a:pt x="95" y="62"/>
                </a:lnTo>
                <a:lnTo>
                  <a:pt x="95" y="60"/>
                </a:lnTo>
                <a:lnTo>
                  <a:pt x="93" y="59"/>
                </a:lnTo>
                <a:lnTo>
                  <a:pt x="76" y="59"/>
                </a:lnTo>
                <a:lnTo>
                  <a:pt x="79" y="43"/>
                </a:lnTo>
                <a:lnTo>
                  <a:pt x="97" y="43"/>
                </a:lnTo>
                <a:lnTo>
                  <a:pt x="99" y="43"/>
                </a:lnTo>
                <a:lnTo>
                  <a:pt x="99" y="40"/>
                </a:lnTo>
                <a:lnTo>
                  <a:pt x="99" y="38"/>
                </a:lnTo>
                <a:lnTo>
                  <a:pt x="97" y="37"/>
                </a:lnTo>
                <a:lnTo>
                  <a:pt x="79" y="37"/>
                </a:lnTo>
                <a:lnTo>
                  <a:pt x="82" y="17"/>
                </a:lnTo>
                <a:lnTo>
                  <a:pt x="120" y="17"/>
                </a:lnTo>
                <a:lnTo>
                  <a:pt x="120" y="74"/>
                </a:lnTo>
                <a:lnTo>
                  <a:pt x="121" y="77"/>
                </a:lnTo>
                <a:lnTo>
                  <a:pt x="124" y="77"/>
                </a:lnTo>
                <a:lnTo>
                  <a:pt x="177" y="77"/>
                </a:lnTo>
                <a:lnTo>
                  <a:pt x="179" y="78"/>
                </a:lnTo>
                <a:lnTo>
                  <a:pt x="179" y="107"/>
                </a:lnTo>
                <a:lnTo>
                  <a:pt x="195" y="107"/>
                </a:lnTo>
                <a:lnTo>
                  <a:pt x="195" y="74"/>
                </a:lnTo>
                <a:lnTo>
                  <a:pt x="194" y="71"/>
                </a:lnTo>
                <a:lnTo>
                  <a:pt x="192" y="69"/>
                </a:lnTo>
                <a:lnTo>
                  <a:pt x="131" y="3"/>
                </a:lnTo>
                <a:lnTo>
                  <a:pt x="128" y="0"/>
                </a:lnTo>
                <a:lnTo>
                  <a:pt x="125" y="0"/>
                </a:lnTo>
                <a:lnTo>
                  <a:pt x="24" y="0"/>
                </a:lnTo>
                <a:lnTo>
                  <a:pt x="20" y="0"/>
                </a:lnTo>
                <a:lnTo>
                  <a:pt x="15" y="2"/>
                </a:lnTo>
                <a:lnTo>
                  <a:pt x="11" y="4"/>
                </a:lnTo>
                <a:lnTo>
                  <a:pt x="7" y="7"/>
                </a:lnTo>
                <a:lnTo>
                  <a:pt x="4" y="11"/>
                </a:lnTo>
                <a:lnTo>
                  <a:pt x="1" y="15"/>
                </a:lnTo>
                <a:lnTo>
                  <a:pt x="0" y="21"/>
                </a:lnTo>
                <a:lnTo>
                  <a:pt x="0" y="25"/>
                </a:lnTo>
                <a:lnTo>
                  <a:pt x="0" y="228"/>
                </a:lnTo>
                <a:lnTo>
                  <a:pt x="0" y="234"/>
                </a:lnTo>
                <a:lnTo>
                  <a:pt x="1" y="238"/>
                </a:lnTo>
                <a:lnTo>
                  <a:pt x="4" y="242"/>
                </a:lnTo>
                <a:lnTo>
                  <a:pt x="7" y="246"/>
                </a:lnTo>
                <a:lnTo>
                  <a:pt x="11" y="249"/>
                </a:lnTo>
                <a:lnTo>
                  <a:pt x="15" y="251"/>
                </a:lnTo>
                <a:lnTo>
                  <a:pt x="20" y="253"/>
                </a:lnTo>
                <a:lnTo>
                  <a:pt x="24" y="254"/>
                </a:lnTo>
                <a:lnTo>
                  <a:pt x="169" y="254"/>
                </a:lnTo>
                <a:lnTo>
                  <a:pt x="174" y="253"/>
                </a:lnTo>
                <a:lnTo>
                  <a:pt x="179" y="251"/>
                </a:lnTo>
                <a:lnTo>
                  <a:pt x="183" y="249"/>
                </a:lnTo>
                <a:lnTo>
                  <a:pt x="187" y="246"/>
                </a:lnTo>
                <a:lnTo>
                  <a:pt x="190" y="242"/>
                </a:lnTo>
                <a:lnTo>
                  <a:pt x="192" y="238"/>
                </a:lnTo>
                <a:lnTo>
                  <a:pt x="194" y="234"/>
                </a:lnTo>
                <a:lnTo>
                  <a:pt x="195" y="228"/>
                </a:lnTo>
                <a:lnTo>
                  <a:pt x="195" y="216"/>
                </a:lnTo>
                <a:lnTo>
                  <a:pt x="179" y="216"/>
                </a:lnTo>
                <a:lnTo>
                  <a:pt x="179" y="228"/>
                </a:lnTo>
                <a:close/>
                <a:moveTo>
                  <a:pt x="127" y="23"/>
                </a:moveTo>
                <a:lnTo>
                  <a:pt x="170" y="70"/>
                </a:lnTo>
                <a:lnTo>
                  <a:pt x="127" y="70"/>
                </a:lnTo>
                <a:lnTo>
                  <a:pt x="127" y="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2" name="Freeform 118"/>
          <p:cNvSpPr>
            <a:spLocks/>
          </p:cNvSpPr>
          <p:nvPr/>
        </p:nvSpPr>
        <p:spPr bwMode="auto">
          <a:xfrm>
            <a:off x="5581650" y="685800"/>
            <a:ext cx="7938" cy="7938"/>
          </a:xfrm>
          <a:custGeom>
            <a:avLst/>
            <a:gdLst>
              <a:gd name="T0" fmla="*/ 2147483647 w 15"/>
              <a:gd name="T1" fmla="*/ 0 h 14"/>
              <a:gd name="T2" fmla="*/ 2147483647 w 15"/>
              <a:gd name="T3" fmla="*/ 0 h 14"/>
              <a:gd name="T4" fmla="*/ 2147483647 w 15"/>
              <a:gd name="T5" fmla="*/ 0 h 14"/>
              <a:gd name="T6" fmla="*/ 2147483647 w 15"/>
              <a:gd name="T7" fmla="*/ 2147483647 h 14"/>
              <a:gd name="T8" fmla="*/ 2147483647 w 15"/>
              <a:gd name="T9" fmla="*/ 2147483647 h 14"/>
              <a:gd name="T10" fmla="*/ 0 w 15"/>
              <a:gd name="T11" fmla="*/ 2147483647 h 14"/>
              <a:gd name="T12" fmla="*/ 0 w 15"/>
              <a:gd name="T13" fmla="*/ 2147483647 h 14"/>
              <a:gd name="T14" fmla="*/ 2147483647 w 15"/>
              <a:gd name="T15" fmla="*/ 2147483647 h 14"/>
              <a:gd name="T16" fmla="*/ 2147483647 w 15"/>
              <a:gd name="T17" fmla="*/ 2147483647 h 14"/>
              <a:gd name="T18" fmla="*/ 2147483647 w 15"/>
              <a:gd name="T19" fmla="*/ 2147483647 h 14"/>
              <a:gd name="T20" fmla="*/ 2147483647 w 15"/>
              <a:gd name="T21" fmla="*/ 2147483647 h 14"/>
              <a:gd name="T22" fmla="*/ 2147483647 w 15"/>
              <a:gd name="T23" fmla="*/ 2147483647 h 14"/>
              <a:gd name="T24" fmla="*/ 2147483647 w 15"/>
              <a:gd name="T25" fmla="*/ 2147483647 h 14"/>
              <a:gd name="T26" fmla="*/ 2147483647 w 15"/>
              <a:gd name="T27" fmla="*/ 2147483647 h 14"/>
              <a:gd name="T28" fmla="*/ 2147483647 w 15"/>
              <a:gd name="T29" fmla="*/ 2147483647 h 14"/>
              <a:gd name="T30" fmla="*/ 2147483647 w 15"/>
              <a:gd name="T31" fmla="*/ 2147483647 h 14"/>
              <a:gd name="T32" fmla="*/ 2147483647 w 15"/>
              <a:gd name="T33" fmla="*/ 2147483647 h 14"/>
              <a:gd name="T34" fmla="*/ 2147483647 w 15"/>
              <a:gd name="T35" fmla="*/ 2147483647 h 14"/>
              <a:gd name="T36" fmla="*/ 2147483647 w 15"/>
              <a:gd name="T37" fmla="*/ 2147483647 h 14"/>
              <a:gd name="T38" fmla="*/ 2147483647 w 15"/>
              <a:gd name="T39" fmla="*/ 0 h 14"/>
              <a:gd name="T40" fmla="*/ 2147483647 w 15"/>
              <a:gd name="T41" fmla="*/ 0 h 14"/>
              <a:gd name="T42" fmla="*/ 2147483647 w 15"/>
              <a:gd name="T43" fmla="*/ 0 h 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 h="14">
                <a:moveTo>
                  <a:pt x="7" y="0"/>
                </a:moveTo>
                <a:lnTo>
                  <a:pt x="7" y="0"/>
                </a:lnTo>
                <a:lnTo>
                  <a:pt x="4" y="0"/>
                </a:lnTo>
                <a:lnTo>
                  <a:pt x="3" y="2"/>
                </a:lnTo>
                <a:lnTo>
                  <a:pt x="1" y="4"/>
                </a:lnTo>
                <a:lnTo>
                  <a:pt x="0" y="7"/>
                </a:lnTo>
                <a:lnTo>
                  <a:pt x="1" y="10"/>
                </a:lnTo>
                <a:lnTo>
                  <a:pt x="3" y="12"/>
                </a:lnTo>
                <a:lnTo>
                  <a:pt x="4" y="14"/>
                </a:lnTo>
                <a:lnTo>
                  <a:pt x="7" y="14"/>
                </a:lnTo>
                <a:lnTo>
                  <a:pt x="9" y="14"/>
                </a:lnTo>
                <a:lnTo>
                  <a:pt x="12" y="12"/>
                </a:lnTo>
                <a:lnTo>
                  <a:pt x="14" y="10"/>
                </a:lnTo>
                <a:lnTo>
                  <a:pt x="15" y="7"/>
                </a:lnTo>
                <a:lnTo>
                  <a:pt x="14" y="4"/>
                </a:lnTo>
                <a:lnTo>
                  <a:pt x="12" y="2"/>
                </a:lnTo>
                <a:lnTo>
                  <a:pt x="9" y="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3" name="Freeform 119"/>
          <p:cNvSpPr>
            <a:spLocks/>
          </p:cNvSpPr>
          <p:nvPr/>
        </p:nvSpPr>
        <p:spPr bwMode="auto">
          <a:xfrm>
            <a:off x="5605463" y="685800"/>
            <a:ext cx="7937" cy="7938"/>
          </a:xfrm>
          <a:custGeom>
            <a:avLst/>
            <a:gdLst>
              <a:gd name="T0" fmla="*/ 2147483647 w 14"/>
              <a:gd name="T1" fmla="*/ 0 h 14"/>
              <a:gd name="T2" fmla="*/ 2147483647 w 14"/>
              <a:gd name="T3" fmla="*/ 0 h 14"/>
              <a:gd name="T4" fmla="*/ 2147483647 w 14"/>
              <a:gd name="T5" fmla="*/ 0 h 14"/>
              <a:gd name="T6" fmla="*/ 2147483647 w 14"/>
              <a:gd name="T7" fmla="*/ 2147483647 h 14"/>
              <a:gd name="T8" fmla="*/ 0 w 14"/>
              <a:gd name="T9" fmla="*/ 2147483647 h 14"/>
              <a:gd name="T10" fmla="*/ 0 w 14"/>
              <a:gd name="T11" fmla="*/ 2147483647 h 14"/>
              <a:gd name="T12" fmla="*/ 0 w 14"/>
              <a:gd name="T13" fmla="*/ 2147483647 h 14"/>
              <a:gd name="T14" fmla="*/ 0 w 14"/>
              <a:gd name="T15" fmla="*/ 2147483647 h 14"/>
              <a:gd name="T16" fmla="*/ 2147483647 w 14"/>
              <a:gd name="T17" fmla="*/ 2147483647 h 14"/>
              <a:gd name="T18" fmla="*/ 2147483647 w 14"/>
              <a:gd name="T19" fmla="*/ 2147483647 h 14"/>
              <a:gd name="T20" fmla="*/ 2147483647 w 14"/>
              <a:gd name="T21" fmla="*/ 2147483647 h 14"/>
              <a:gd name="T22" fmla="*/ 2147483647 w 14"/>
              <a:gd name="T23" fmla="*/ 2147483647 h 14"/>
              <a:gd name="T24" fmla="*/ 2147483647 w 14"/>
              <a:gd name="T25" fmla="*/ 2147483647 h 14"/>
              <a:gd name="T26" fmla="*/ 2147483647 w 14"/>
              <a:gd name="T27" fmla="*/ 2147483647 h 14"/>
              <a:gd name="T28" fmla="*/ 2147483647 w 14"/>
              <a:gd name="T29" fmla="*/ 2147483647 h 14"/>
              <a:gd name="T30" fmla="*/ 2147483647 w 14"/>
              <a:gd name="T31" fmla="*/ 2147483647 h 14"/>
              <a:gd name="T32" fmla="*/ 2147483647 w 14"/>
              <a:gd name="T33" fmla="*/ 2147483647 h 14"/>
              <a:gd name="T34" fmla="*/ 2147483647 w 14"/>
              <a:gd name="T35" fmla="*/ 2147483647 h 14"/>
              <a:gd name="T36" fmla="*/ 2147483647 w 14"/>
              <a:gd name="T37" fmla="*/ 2147483647 h 14"/>
              <a:gd name="T38" fmla="*/ 2147483647 w 14"/>
              <a:gd name="T39" fmla="*/ 0 h 14"/>
              <a:gd name="T40" fmla="*/ 2147483647 w 14"/>
              <a:gd name="T41" fmla="*/ 0 h 14"/>
              <a:gd name="T42" fmla="*/ 2147483647 w 14"/>
              <a:gd name="T43" fmla="*/ 0 h 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 h="14">
                <a:moveTo>
                  <a:pt x="7" y="0"/>
                </a:moveTo>
                <a:lnTo>
                  <a:pt x="7" y="0"/>
                </a:lnTo>
                <a:lnTo>
                  <a:pt x="4" y="0"/>
                </a:lnTo>
                <a:lnTo>
                  <a:pt x="1" y="2"/>
                </a:lnTo>
                <a:lnTo>
                  <a:pt x="0" y="4"/>
                </a:lnTo>
                <a:lnTo>
                  <a:pt x="0" y="7"/>
                </a:lnTo>
                <a:lnTo>
                  <a:pt x="0" y="10"/>
                </a:lnTo>
                <a:lnTo>
                  <a:pt x="1" y="12"/>
                </a:lnTo>
                <a:lnTo>
                  <a:pt x="4" y="14"/>
                </a:lnTo>
                <a:lnTo>
                  <a:pt x="7" y="14"/>
                </a:lnTo>
                <a:lnTo>
                  <a:pt x="9" y="14"/>
                </a:lnTo>
                <a:lnTo>
                  <a:pt x="12" y="12"/>
                </a:lnTo>
                <a:lnTo>
                  <a:pt x="14" y="10"/>
                </a:lnTo>
                <a:lnTo>
                  <a:pt x="14" y="7"/>
                </a:lnTo>
                <a:lnTo>
                  <a:pt x="14" y="4"/>
                </a:lnTo>
                <a:lnTo>
                  <a:pt x="12" y="2"/>
                </a:lnTo>
                <a:lnTo>
                  <a:pt x="9" y="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4" name="Freeform 120"/>
          <p:cNvSpPr>
            <a:spLocks noEditPoints="1"/>
          </p:cNvSpPr>
          <p:nvPr/>
        </p:nvSpPr>
        <p:spPr bwMode="auto">
          <a:xfrm>
            <a:off x="5573713" y="677863"/>
            <a:ext cx="58737" cy="49212"/>
          </a:xfrm>
          <a:custGeom>
            <a:avLst/>
            <a:gdLst>
              <a:gd name="T0" fmla="*/ 2147483647 w 109"/>
              <a:gd name="T1" fmla="*/ 2147483647 h 93"/>
              <a:gd name="T2" fmla="*/ 2147483647 w 109"/>
              <a:gd name="T3" fmla="*/ 2147483647 h 93"/>
              <a:gd name="T4" fmla="*/ 2147483647 w 109"/>
              <a:gd name="T5" fmla="*/ 2147483647 h 93"/>
              <a:gd name="T6" fmla="*/ 2147483647 w 109"/>
              <a:gd name="T7" fmla="*/ 2147483647 h 93"/>
              <a:gd name="T8" fmla="*/ 2147483647 w 109"/>
              <a:gd name="T9" fmla="*/ 2147483647 h 93"/>
              <a:gd name="T10" fmla="*/ 2147483647 w 109"/>
              <a:gd name="T11" fmla="*/ 2147483647 h 93"/>
              <a:gd name="T12" fmla="*/ 2147483647 w 109"/>
              <a:gd name="T13" fmla="*/ 2147483647 h 93"/>
              <a:gd name="T14" fmla="*/ 2147483647 w 109"/>
              <a:gd name="T15" fmla="*/ 2147483647 h 93"/>
              <a:gd name="T16" fmla="*/ 2147483647 w 109"/>
              <a:gd name="T17" fmla="*/ 0 h 93"/>
              <a:gd name="T18" fmla="*/ 2147483647 w 109"/>
              <a:gd name="T19" fmla="*/ 2147483647 h 93"/>
              <a:gd name="T20" fmla="*/ 2147483647 w 109"/>
              <a:gd name="T21" fmla="*/ 2147483647 h 93"/>
              <a:gd name="T22" fmla="*/ 2147483647 w 109"/>
              <a:gd name="T23" fmla="*/ 2147483647 h 93"/>
              <a:gd name="T24" fmla="*/ 2147483647 w 109"/>
              <a:gd name="T25" fmla="*/ 2147483647 h 93"/>
              <a:gd name="T26" fmla="*/ 2147483647 w 109"/>
              <a:gd name="T27" fmla="*/ 2147483647 h 93"/>
              <a:gd name="T28" fmla="*/ 2147483647 w 109"/>
              <a:gd name="T29" fmla="*/ 2147483647 h 93"/>
              <a:gd name="T30" fmla="*/ 2147483647 w 109"/>
              <a:gd name="T31" fmla="*/ 0 h 93"/>
              <a:gd name="T32" fmla="*/ 2147483647 w 109"/>
              <a:gd name="T33" fmla="*/ 2147483647 h 93"/>
              <a:gd name="T34" fmla="*/ 2147483647 w 109"/>
              <a:gd name="T35" fmla="*/ 2147483647 h 93"/>
              <a:gd name="T36" fmla="*/ 2147483647 w 109"/>
              <a:gd name="T37" fmla="*/ 2147483647 h 93"/>
              <a:gd name="T38" fmla="*/ 0 w 109"/>
              <a:gd name="T39" fmla="*/ 2147483647 h 93"/>
              <a:gd name="T40" fmla="*/ 0 w 109"/>
              <a:gd name="T41" fmla="*/ 2147483647 h 93"/>
              <a:gd name="T42" fmla="*/ 2147483647 w 109"/>
              <a:gd name="T43" fmla="*/ 2147483647 h 93"/>
              <a:gd name="T44" fmla="*/ 2147483647 w 109"/>
              <a:gd name="T45" fmla="*/ 2147483647 h 93"/>
              <a:gd name="T46" fmla="*/ 2147483647 w 109"/>
              <a:gd name="T47" fmla="*/ 2147483647 h 93"/>
              <a:gd name="T48" fmla="*/ 2147483647 w 109"/>
              <a:gd name="T49" fmla="*/ 2147483647 h 93"/>
              <a:gd name="T50" fmla="*/ 2147483647 w 109"/>
              <a:gd name="T51" fmla="*/ 2147483647 h 93"/>
              <a:gd name="T52" fmla="*/ 2147483647 w 109"/>
              <a:gd name="T53" fmla="*/ 2147483647 h 93"/>
              <a:gd name="T54" fmla="*/ 2147483647 w 109"/>
              <a:gd name="T55" fmla="*/ 2147483647 h 93"/>
              <a:gd name="T56" fmla="*/ 2147483647 w 109"/>
              <a:gd name="T57" fmla="*/ 2147483647 h 93"/>
              <a:gd name="T58" fmla="*/ 2147483647 w 109"/>
              <a:gd name="T59" fmla="*/ 2147483647 h 93"/>
              <a:gd name="T60" fmla="*/ 2147483647 w 109"/>
              <a:gd name="T61" fmla="*/ 2147483647 h 93"/>
              <a:gd name="T62" fmla="*/ 2147483647 w 109"/>
              <a:gd name="T63" fmla="*/ 2147483647 h 93"/>
              <a:gd name="T64" fmla="*/ 2147483647 w 109"/>
              <a:gd name="T65" fmla="*/ 2147483647 h 93"/>
              <a:gd name="T66" fmla="*/ 2147483647 w 109"/>
              <a:gd name="T67" fmla="*/ 2147483647 h 93"/>
              <a:gd name="T68" fmla="*/ 2147483647 w 109"/>
              <a:gd name="T69" fmla="*/ 2147483647 h 93"/>
              <a:gd name="T70" fmla="*/ 2147483647 w 109"/>
              <a:gd name="T71" fmla="*/ 2147483647 h 93"/>
              <a:gd name="T72" fmla="*/ 2147483647 w 109"/>
              <a:gd name="T73" fmla="*/ 2147483647 h 93"/>
              <a:gd name="T74" fmla="*/ 2147483647 w 109"/>
              <a:gd name="T75" fmla="*/ 2147483647 h 93"/>
              <a:gd name="T76" fmla="*/ 2147483647 w 109"/>
              <a:gd name="T77" fmla="*/ 2147483647 h 93"/>
              <a:gd name="T78" fmla="*/ 2147483647 w 109"/>
              <a:gd name="T79" fmla="*/ 2147483647 h 93"/>
              <a:gd name="T80" fmla="*/ 2147483647 w 109"/>
              <a:gd name="T81" fmla="*/ 2147483647 h 93"/>
              <a:gd name="T82" fmla="*/ 2147483647 w 109"/>
              <a:gd name="T83" fmla="*/ 2147483647 h 93"/>
              <a:gd name="T84" fmla="*/ 2147483647 w 109"/>
              <a:gd name="T85" fmla="*/ 2147483647 h 93"/>
              <a:gd name="T86" fmla="*/ 2147483647 w 109"/>
              <a:gd name="T87" fmla="*/ 2147483647 h 93"/>
              <a:gd name="T88" fmla="*/ 2147483647 w 109"/>
              <a:gd name="T89" fmla="*/ 2147483647 h 93"/>
              <a:gd name="T90" fmla="*/ 2147483647 w 109"/>
              <a:gd name="T91" fmla="*/ 2147483647 h 93"/>
              <a:gd name="T92" fmla="*/ 2147483647 w 109"/>
              <a:gd name="T93" fmla="*/ 2147483647 h 93"/>
              <a:gd name="T94" fmla="*/ 2147483647 w 109"/>
              <a:gd name="T95" fmla="*/ 2147483647 h 93"/>
              <a:gd name="T96" fmla="*/ 2147483647 w 109"/>
              <a:gd name="T97" fmla="*/ 2147483647 h 93"/>
              <a:gd name="T98" fmla="*/ 2147483647 w 109"/>
              <a:gd name="T99" fmla="*/ 2147483647 h 93"/>
              <a:gd name="T100" fmla="*/ 2147483647 w 109"/>
              <a:gd name="T101" fmla="*/ 2147483647 h 93"/>
              <a:gd name="T102" fmla="*/ 2147483647 w 109"/>
              <a:gd name="T103" fmla="*/ 2147483647 h 93"/>
              <a:gd name="T104" fmla="*/ 2147483647 w 109"/>
              <a:gd name="T105" fmla="*/ 2147483647 h 93"/>
              <a:gd name="T106" fmla="*/ 2147483647 w 109"/>
              <a:gd name="T107" fmla="*/ 2147483647 h 93"/>
              <a:gd name="T108" fmla="*/ 2147483647 w 109"/>
              <a:gd name="T109" fmla="*/ 2147483647 h 93"/>
              <a:gd name="T110" fmla="*/ 2147483647 w 109"/>
              <a:gd name="T111" fmla="*/ 2147483647 h 93"/>
              <a:gd name="T112" fmla="*/ 2147483647 w 109"/>
              <a:gd name="T113" fmla="*/ 2147483647 h 9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9" h="93">
                <a:moveTo>
                  <a:pt x="89" y="50"/>
                </a:moveTo>
                <a:lnTo>
                  <a:pt x="78" y="50"/>
                </a:lnTo>
                <a:lnTo>
                  <a:pt x="78" y="43"/>
                </a:lnTo>
                <a:lnTo>
                  <a:pt x="74" y="43"/>
                </a:lnTo>
                <a:lnTo>
                  <a:pt x="79" y="41"/>
                </a:lnTo>
                <a:lnTo>
                  <a:pt x="84" y="37"/>
                </a:lnTo>
                <a:lnTo>
                  <a:pt x="87" y="30"/>
                </a:lnTo>
                <a:lnTo>
                  <a:pt x="89" y="23"/>
                </a:lnTo>
                <a:lnTo>
                  <a:pt x="89" y="19"/>
                </a:lnTo>
                <a:lnTo>
                  <a:pt x="87" y="13"/>
                </a:lnTo>
                <a:lnTo>
                  <a:pt x="84" y="11"/>
                </a:lnTo>
                <a:lnTo>
                  <a:pt x="82" y="7"/>
                </a:lnTo>
                <a:lnTo>
                  <a:pt x="79" y="4"/>
                </a:lnTo>
                <a:lnTo>
                  <a:pt x="75" y="3"/>
                </a:lnTo>
                <a:lnTo>
                  <a:pt x="71" y="1"/>
                </a:lnTo>
                <a:lnTo>
                  <a:pt x="67" y="0"/>
                </a:lnTo>
                <a:lnTo>
                  <a:pt x="63" y="1"/>
                </a:lnTo>
                <a:lnTo>
                  <a:pt x="59" y="3"/>
                </a:lnTo>
                <a:lnTo>
                  <a:pt x="50" y="7"/>
                </a:lnTo>
                <a:lnTo>
                  <a:pt x="46" y="13"/>
                </a:lnTo>
                <a:lnTo>
                  <a:pt x="45" y="18"/>
                </a:lnTo>
                <a:lnTo>
                  <a:pt x="44" y="22"/>
                </a:lnTo>
                <a:lnTo>
                  <a:pt x="44" y="18"/>
                </a:lnTo>
                <a:lnTo>
                  <a:pt x="42" y="13"/>
                </a:lnTo>
                <a:lnTo>
                  <a:pt x="37" y="7"/>
                </a:lnTo>
                <a:lnTo>
                  <a:pt x="30" y="3"/>
                </a:lnTo>
                <a:lnTo>
                  <a:pt x="26" y="1"/>
                </a:lnTo>
                <a:lnTo>
                  <a:pt x="22" y="0"/>
                </a:lnTo>
                <a:lnTo>
                  <a:pt x="18" y="1"/>
                </a:lnTo>
                <a:lnTo>
                  <a:pt x="14" y="3"/>
                </a:lnTo>
                <a:lnTo>
                  <a:pt x="9" y="4"/>
                </a:lnTo>
                <a:lnTo>
                  <a:pt x="5" y="7"/>
                </a:lnTo>
                <a:lnTo>
                  <a:pt x="3" y="11"/>
                </a:lnTo>
                <a:lnTo>
                  <a:pt x="1" y="13"/>
                </a:lnTo>
                <a:lnTo>
                  <a:pt x="0" y="19"/>
                </a:lnTo>
                <a:lnTo>
                  <a:pt x="0" y="23"/>
                </a:lnTo>
                <a:lnTo>
                  <a:pt x="0" y="30"/>
                </a:lnTo>
                <a:lnTo>
                  <a:pt x="3" y="35"/>
                </a:lnTo>
                <a:lnTo>
                  <a:pt x="8" y="41"/>
                </a:lnTo>
                <a:lnTo>
                  <a:pt x="14" y="43"/>
                </a:lnTo>
                <a:lnTo>
                  <a:pt x="4" y="43"/>
                </a:lnTo>
                <a:lnTo>
                  <a:pt x="4" y="63"/>
                </a:lnTo>
                <a:lnTo>
                  <a:pt x="4" y="91"/>
                </a:lnTo>
                <a:lnTo>
                  <a:pt x="15" y="91"/>
                </a:lnTo>
                <a:lnTo>
                  <a:pt x="76" y="91"/>
                </a:lnTo>
                <a:lnTo>
                  <a:pt x="76" y="80"/>
                </a:lnTo>
                <a:lnTo>
                  <a:pt x="89" y="80"/>
                </a:lnTo>
                <a:lnTo>
                  <a:pt x="104" y="93"/>
                </a:lnTo>
                <a:lnTo>
                  <a:pt x="109" y="93"/>
                </a:lnTo>
                <a:lnTo>
                  <a:pt x="109" y="37"/>
                </a:lnTo>
                <a:lnTo>
                  <a:pt x="102" y="37"/>
                </a:lnTo>
                <a:lnTo>
                  <a:pt x="89" y="50"/>
                </a:lnTo>
                <a:close/>
                <a:moveTo>
                  <a:pt x="9" y="23"/>
                </a:moveTo>
                <a:lnTo>
                  <a:pt x="9" y="23"/>
                </a:lnTo>
                <a:lnTo>
                  <a:pt x="11" y="18"/>
                </a:lnTo>
                <a:lnTo>
                  <a:pt x="14" y="13"/>
                </a:lnTo>
                <a:lnTo>
                  <a:pt x="18" y="11"/>
                </a:lnTo>
                <a:lnTo>
                  <a:pt x="22" y="9"/>
                </a:lnTo>
                <a:lnTo>
                  <a:pt x="27" y="11"/>
                </a:lnTo>
                <a:lnTo>
                  <a:pt x="31" y="13"/>
                </a:lnTo>
                <a:lnTo>
                  <a:pt x="34" y="18"/>
                </a:lnTo>
                <a:lnTo>
                  <a:pt x="35" y="23"/>
                </a:lnTo>
                <a:lnTo>
                  <a:pt x="34" y="28"/>
                </a:lnTo>
                <a:lnTo>
                  <a:pt x="31" y="33"/>
                </a:lnTo>
                <a:lnTo>
                  <a:pt x="27" y="35"/>
                </a:lnTo>
                <a:lnTo>
                  <a:pt x="22" y="37"/>
                </a:lnTo>
                <a:lnTo>
                  <a:pt x="18" y="35"/>
                </a:lnTo>
                <a:lnTo>
                  <a:pt x="14" y="33"/>
                </a:lnTo>
                <a:lnTo>
                  <a:pt x="11" y="28"/>
                </a:lnTo>
                <a:lnTo>
                  <a:pt x="9" y="23"/>
                </a:lnTo>
                <a:close/>
                <a:moveTo>
                  <a:pt x="53" y="43"/>
                </a:moveTo>
                <a:lnTo>
                  <a:pt x="30" y="43"/>
                </a:lnTo>
                <a:lnTo>
                  <a:pt x="35" y="41"/>
                </a:lnTo>
                <a:lnTo>
                  <a:pt x="39" y="37"/>
                </a:lnTo>
                <a:lnTo>
                  <a:pt x="42" y="31"/>
                </a:lnTo>
                <a:lnTo>
                  <a:pt x="44" y="24"/>
                </a:lnTo>
                <a:lnTo>
                  <a:pt x="45" y="31"/>
                </a:lnTo>
                <a:lnTo>
                  <a:pt x="49" y="37"/>
                </a:lnTo>
                <a:lnTo>
                  <a:pt x="53" y="41"/>
                </a:lnTo>
                <a:lnTo>
                  <a:pt x="60" y="43"/>
                </a:lnTo>
                <a:lnTo>
                  <a:pt x="53" y="43"/>
                </a:lnTo>
                <a:close/>
                <a:moveTo>
                  <a:pt x="53" y="23"/>
                </a:moveTo>
                <a:lnTo>
                  <a:pt x="53" y="23"/>
                </a:lnTo>
                <a:lnTo>
                  <a:pt x="54" y="18"/>
                </a:lnTo>
                <a:lnTo>
                  <a:pt x="57" y="13"/>
                </a:lnTo>
                <a:lnTo>
                  <a:pt x="61" y="11"/>
                </a:lnTo>
                <a:lnTo>
                  <a:pt x="67" y="9"/>
                </a:lnTo>
                <a:lnTo>
                  <a:pt x="72" y="11"/>
                </a:lnTo>
                <a:lnTo>
                  <a:pt x="76" y="13"/>
                </a:lnTo>
                <a:lnTo>
                  <a:pt x="79" y="18"/>
                </a:lnTo>
                <a:lnTo>
                  <a:pt x="80" y="23"/>
                </a:lnTo>
                <a:lnTo>
                  <a:pt x="79" y="28"/>
                </a:lnTo>
                <a:lnTo>
                  <a:pt x="76" y="33"/>
                </a:lnTo>
                <a:lnTo>
                  <a:pt x="72" y="35"/>
                </a:lnTo>
                <a:lnTo>
                  <a:pt x="67" y="37"/>
                </a:lnTo>
                <a:lnTo>
                  <a:pt x="61" y="35"/>
                </a:lnTo>
                <a:lnTo>
                  <a:pt x="57" y="33"/>
                </a:lnTo>
                <a:lnTo>
                  <a:pt x="54" y="28"/>
                </a:lnTo>
                <a:lnTo>
                  <a:pt x="53" y="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5" name="Freeform 121"/>
          <p:cNvSpPr>
            <a:spLocks noEditPoints="1"/>
          </p:cNvSpPr>
          <p:nvPr/>
        </p:nvSpPr>
        <p:spPr bwMode="auto">
          <a:xfrm>
            <a:off x="5551488" y="622300"/>
            <a:ext cx="104775" cy="138113"/>
          </a:xfrm>
          <a:custGeom>
            <a:avLst/>
            <a:gdLst>
              <a:gd name="T0" fmla="*/ 2147483647 w 195"/>
              <a:gd name="T1" fmla="*/ 2147483647 h 254"/>
              <a:gd name="T2" fmla="*/ 2147483647 w 195"/>
              <a:gd name="T3" fmla="*/ 0 h 254"/>
              <a:gd name="T4" fmla="*/ 2147483647 w 195"/>
              <a:gd name="T5" fmla="*/ 0 h 254"/>
              <a:gd name="T6" fmla="*/ 2147483647 w 195"/>
              <a:gd name="T7" fmla="*/ 0 h 254"/>
              <a:gd name="T8" fmla="*/ 2147483647 w 195"/>
              <a:gd name="T9" fmla="*/ 2147483647 h 254"/>
              <a:gd name="T10" fmla="*/ 2147483647 w 195"/>
              <a:gd name="T11" fmla="*/ 2147483647 h 254"/>
              <a:gd name="T12" fmla="*/ 2147483647 w 195"/>
              <a:gd name="T13" fmla="*/ 2147483647 h 254"/>
              <a:gd name="T14" fmla="*/ 0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2147483647 h 254"/>
              <a:gd name="T34" fmla="*/ 2147483647 w 195"/>
              <a:gd name="T35" fmla="*/ 2147483647 h 254"/>
              <a:gd name="T36" fmla="*/ 2147483647 w 195"/>
              <a:gd name="T37" fmla="*/ 2147483647 h 254"/>
              <a:gd name="T38" fmla="*/ 2147483647 w 195"/>
              <a:gd name="T39" fmla="*/ 2147483647 h 254"/>
              <a:gd name="T40" fmla="*/ 2147483647 w 195"/>
              <a:gd name="T41" fmla="*/ 2147483647 h 254"/>
              <a:gd name="T42" fmla="*/ 2147483647 w 195"/>
              <a:gd name="T43" fmla="*/ 2147483647 h 254"/>
              <a:gd name="T44" fmla="*/ 2147483647 w 195"/>
              <a:gd name="T45" fmla="*/ 2147483647 h 254"/>
              <a:gd name="T46" fmla="*/ 2147483647 w 195"/>
              <a:gd name="T47" fmla="*/ 2147483647 h 254"/>
              <a:gd name="T48" fmla="*/ 2147483647 w 195"/>
              <a:gd name="T49" fmla="*/ 2147483647 h 254"/>
              <a:gd name="T50" fmla="*/ 2147483647 w 195"/>
              <a:gd name="T51" fmla="*/ 2147483647 h 254"/>
              <a:gd name="T52" fmla="*/ 2147483647 w 195"/>
              <a:gd name="T53" fmla="*/ 2147483647 h 254"/>
              <a:gd name="T54" fmla="*/ 2147483647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5" h="254">
                <a:moveTo>
                  <a:pt x="192" y="69"/>
                </a:moveTo>
                <a:lnTo>
                  <a:pt x="131" y="3"/>
                </a:lnTo>
                <a:lnTo>
                  <a:pt x="128" y="0"/>
                </a:lnTo>
                <a:lnTo>
                  <a:pt x="125" y="0"/>
                </a:lnTo>
                <a:lnTo>
                  <a:pt x="25" y="0"/>
                </a:lnTo>
                <a:lnTo>
                  <a:pt x="20" y="0"/>
                </a:lnTo>
                <a:lnTo>
                  <a:pt x="16" y="2"/>
                </a:lnTo>
                <a:lnTo>
                  <a:pt x="10" y="5"/>
                </a:lnTo>
                <a:lnTo>
                  <a:pt x="8" y="7"/>
                </a:lnTo>
                <a:lnTo>
                  <a:pt x="5" y="11"/>
                </a:lnTo>
                <a:lnTo>
                  <a:pt x="2" y="15"/>
                </a:lnTo>
                <a:lnTo>
                  <a:pt x="1" y="21"/>
                </a:lnTo>
                <a:lnTo>
                  <a:pt x="0" y="25"/>
                </a:lnTo>
                <a:lnTo>
                  <a:pt x="0" y="228"/>
                </a:lnTo>
                <a:lnTo>
                  <a:pt x="1" y="234"/>
                </a:lnTo>
                <a:lnTo>
                  <a:pt x="2" y="238"/>
                </a:lnTo>
                <a:lnTo>
                  <a:pt x="5" y="242"/>
                </a:lnTo>
                <a:lnTo>
                  <a:pt x="8" y="246"/>
                </a:lnTo>
                <a:lnTo>
                  <a:pt x="10" y="249"/>
                </a:lnTo>
                <a:lnTo>
                  <a:pt x="16" y="252"/>
                </a:lnTo>
                <a:lnTo>
                  <a:pt x="20" y="253"/>
                </a:lnTo>
                <a:lnTo>
                  <a:pt x="25" y="254"/>
                </a:lnTo>
                <a:lnTo>
                  <a:pt x="169" y="254"/>
                </a:lnTo>
                <a:lnTo>
                  <a:pt x="174" y="253"/>
                </a:lnTo>
                <a:lnTo>
                  <a:pt x="180" y="252"/>
                </a:lnTo>
                <a:lnTo>
                  <a:pt x="184" y="249"/>
                </a:lnTo>
                <a:lnTo>
                  <a:pt x="187" y="246"/>
                </a:lnTo>
                <a:lnTo>
                  <a:pt x="191" y="242"/>
                </a:lnTo>
                <a:lnTo>
                  <a:pt x="192" y="238"/>
                </a:lnTo>
                <a:lnTo>
                  <a:pt x="193" y="234"/>
                </a:lnTo>
                <a:lnTo>
                  <a:pt x="195" y="228"/>
                </a:lnTo>
                <a:lnTo>
                  <a:pt x="195" y="74"/>
                </a:lnTo>
                <a:lnTo>
                  <a:pt x="193" y="71"/>
                </a:lnTo>
                <a:lnTo>
                  <a:pt x="192" y="69"/>
                </a:lnTo>
                <a:close/>
                <a:moveTo>
                  <a:pt x="125" y="20"/>
                </a:moveTo>
                <a:lnTo>
                  <a:pt x="170" y="70"/>
                </a:lnTo>
                <a:lnTo>
                  <a:pt x="125" y="70"/>
                </a:lnTo>
                <a:lnTo>
                  <a:pt x="125" y="20"/>
                </a:lnTo>
                <a:close/>
                <a:moveTo>
                  <a:pt x="178" y="228"/>
                </a:moveTo>
                <a:lnTo>
                  <a:pt x="178" y="228"/>
                </a:lnTo>
                <a:lnTo>
                  <a:pt x="177" y="232"/>
                </a:lnTo>
                <a:lnTo>
                  <a:pt x="176" y="235"/>
                </a:lnTo>
                <a:lnTo>
                  <a:pt x="173" y="237"/>
                </a:lnTo>
                <a:lnTo>
                  <a:pt x="169" y="238"/>
                </a:lnTo>
                <a:lnTo>
                  <a:pt x="25" y="238"/>
                </a:lnTo>
                <a:lnTo>
                  <a:pt x="21" y="237"/>
                </a:lnTo>
                <a:lnTo>
                  <a:pt x="19" y="235"/>
                </a:lnTo>
                <a:lnTo>
                  <a:pt x="17" y="232"/>
                </a:lnTo>
                <a:lnTo>
                  <a:pt x="16" y="228"/>
                </a:lnTo>
                <a:lnTo>
                  <a:pt x="16" y="25"/>
                </a:lnTo>
                <a:lnTo>
                  <a:pt x="17" y="22"/>
                </a:lnTo>
                <a:lnTo>
                  <a:pt x="19" y="20"/>
                </a:lnTo>
                <a:lnTo>
                  <a:pt x="21" y="17"/>
                </a:lnTo>
                <a:lnTo>
                  <a:pt x="25" y="17"/>
                </a:lnTo>
                <a:lnTo>
                  <a:pt x="117" y="17"/>
                </a:lnTo>
                <a:lnTo>
                  <a:pt x="117" y="74"/>
                </a:lnTo>
                <a:lnTo>
                  <a:pt x="118" y="77"/>
                </a:lnTo>
                <a:lnTo>
                  <a:pt x="121" y="77"/>
                </a:lnTo>
                <a:lnTo>
                  <a:pt x="178" y="77"/>
                </a:lnTo>
                <a:lnTo>
                  <a:pt x="178" y="78"/>
                </a:lnTo>
                <a:lnTo>
                  <a:pt x="178" y="2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6" name="Freeform 122"/>
          <p:cNvSpPr>
            <a:spLocks noEditPoints="1"/>
          </p:cNvSpPr>
          <p:nvPr/>
        </p:nvSpPr>
        <p:spPr bwMode="auto">
          <a:xfrm>
            <a:off x="4391025" y="615950"/>
            <a:ext cx="93663" cy="122238"/>
          </a:xfrm>
          <a:custGeom>
            <a:avLst/>
            <a:gdLst>
              <a:gd name="T0" fmla="*/ 2147483647 w 174"/>
              <a:gd name="T1" fmla="*/ 2147483647 h 225"/>
              <a:gd name="T2" fmla="*/ 2147483647 w 174"/>
              <a:gd name="T3" fmla="*/ 2147483647 h 225"/>
              <a:gd name="T4" fmla="*/ 2147483647 w 174"/>
              <a:gd name="T5" fmla="*/ 2147483647 h 225"/>
              <a:gd name="T6" fmla="*/ 2147483647 w 174"/>
              <a:gd name="T7" fmla="*/ 0 h 225"/>
              <a:gd name="T8" fmla="*/ 2147483647 w 174"/>
              <a:gd name="T9" fmla="*/ 0 h 225"/>
              <a:gd name="T10" fmla="*/ 2147483647 w 174"/>
              <a:gd name="T11" fmla="*/ 0 h 225"/>
              <a:gd name="T12" fmla="*/ 2147483647 w 174"/>
              <a:gd name="T13" fmla="*/ 0 h 225"/>
              <a:gd name="T14" fmla="*/ 2147483647 w 174"/>
              <a:gd name="T15" fmla="*/ 0 h 225"/>
              <a:gd name="T16" fmla="*/ 2147483647 w 174"/>
              <a:gd name="T17" fmla="*/ 2147483647 h 225"/>
              <a:gd name="T18" fmla="*/ 2147483647 w 174"/>
              <a:gd name="T19" fmla="*/ 2147483647 h 225"/>
              <a:gd name="T20" fmla="*/ 2147483647 w 174"/>
              <a:gd name="T21" fmla="*/ 2147483647 h 225"/>
              <a:gd name="T22" fmla="*/ 2147483647 w 174"/>
              <a:gd name="T23" fmla="*/ 2147483647 h 225"/>
              <a:gd name="T24" fmla="*/ 2147483647 w 174"/>
              <a:gd name="T25" fmla="*/ 2147483647 h 225"/>
              <a:gd name="T26" fmla="*/ 0 w 174"/>
              <a:gd name="T27" fmla="*/ 2147483647 h 225"/>
              <a:gd name="T28" fmla="*/ 0 w 174"/>
              <a:gd name="T29" fmla="*/ 2147483647 h 225"/>
              <a:gd name="T30" fmla="*/ 0 w 174"/>
              <a:gd name="T31" fmla="*/ 2147483647 h 225"/>
              <a:gd name="T32" fmla="*/ 2147483647 w 174"/>
              <a:gd name="T33" fmla="*/ 2147483647 h 225"/>
              <a:gd name="T34" fmla="*/ 2147483647 w 174"/>
              <a:gd name="T35" fmla="*/ 2147483647 h 225"/>
              <a:gd name="T36" fmla="*/ 2147483647 w 174"/>
              <a:gd name="T37" fmla="*/ 2147483647 h 225"/>
              <a:gd name="T38" fmla="*/ 2147483647 w 174"/>
              <a:gd name="T39" fmla="*/ 2147483647 h 225"/>
              <a:gd name="T40" fmla="*/ 2147483647 w 174"/>
              <a:gd name="T41" fmla="*/ 2147483647 h 225"/>
              <a:gd name="T42" fmla="*/ 2147483647 w 174"/>
              <a:gd name="T43" fmla="*/ 2147483647 h 225"/>
              <a:gd name="T44" fmla="*/ 2147483647 w 174"/>
              <a:gd name="T45" fmla="*/ 2147483647 h 225"/>
              <a:gd name="T46" fmla="*/ 2147483647 w 174"/>
              <a:gd name="T47" fmla="*/ 2147483647 h 225"/>
              <a:gd name="T48" fmla="*/ 2147483647 w 174"/>
              <a:gd name="T49" fmla="*/ 2147483647 h 225"/>
              <a:gd name="T50" fmla="*/ 2147483647 w 174"/>
              <a:gd name="T51" fmla="*/ 2147483647 h 225"/>
              <a:gd name="T52" fmla="*/ 2147483647 w 174"/>
              <a:gd name="T53" fmla="*/ 2147483647 h 225"/>
              <a:gd name="T54" fmla="*/ 2147483647 w 174"/>
              <a:gd name="T55" fmla="*/ 2147483647 h 225"/>
              <a:gd name="T56" fmla="*/ 2147483647 w 174"/>
              <a:gd name="T57" fmla="*/ 2147483647 h 225"/>
              <a:gd name="T58" fmla="*/ 2147483647 w 174"/>
              <a:gd name="T59" fmla="*/ 2147483647 h 225"/>
              <a:gd name="T60" fmla="*/ 2147483647 w 174"/>
              <a:gd name="T61" fmla="*/ 2147483647 h 225"/>
              <a:gd name="T62" fmla="*/ 2147483647 w 174"/>
              <a:gd name="T63" fmla="*/ 2147483647 h 225"/>
              <a:gd name="T64" fmla="*/ 2147483647 w 174"/>
              <a:gd name="T65" fmla="*/ 2147483647 h 225"/>
              <a:gd name="T66" fmla="*/ 2147483647 w 174"/>
              <a:gd name="T67" fmla="*/ 2147483647 h 225"/>
              <a:gd name="T68" fmla="*/ 2147483647 w 174"/>
              <a:gd name="T69" fmla="*/ 2147483647 h 225"/>
              <a:gd name="T70" fmla="*/ 2147483647 w 174"/>
              <a:gd name="T71" fmla="*/ 2147483647 h 225"/>
              <a:gd name="T72" fmla="*/ 2147483647 w 174"/>
              <a:gd name="T73" fmla="*/ 2147483647 h 225"/>
              <a:gd name="T74" fmla="*/ 2147483647 w 174"/>
              <a:gd name="T75" fmla="*/ 2147483647 h 225"/>
              <a:gd name="T76" fmla="*/ 2147483647 w 174"/>
              <a:gd name="T77" fmla="*/ 2147483647 h 225"/>
              <a:gd name="T78" fmla="*/ 2147483647 w 174"/>
              <a:gd name="T79" fmla="*/ 2147483647 h 225"/>
              <a:gd name="T80" fmla="*/ 2147483647 w 174"/>
              <a:gd name="T81" fmla="*/ 2147483647 h 225"/>
              <a:gd name="T82" fmla="*/ 2147483647 w 174"/>
              <a:gd name="T83" fmla="*/ 2147483647 h 225"/>
              <a:gd name="T84" fmla="*/ 2147483647 w 174"/>
              <a:gd name="T85" fmla="*/ 2147483647 h 225"/>
              <a:gd name="T86" fmla="*/ 2147483647 w 174"/>
              <a:gd name="T87" fmla="*/ 2147483647 h 225"/>
              <a:gd name="T88" fmla="*/ 2147483647 w 174"/>
              <a:gd name="T89" fmla="*/ 2147483647 h 225"/>
              <a:gd name="T90" fmla="*/ 2147483647 w 174"/>
              <a:gd name="T91" fmla="*/ 2147483647 h 225"/>
              <a:gd name="T92" fmla="*/ 2147483647 w 174"/>
              <a:gd name="T93" fmla="*/ 2147483647 h 225"/>
              <a:gd name="T94" fmla="*/ 2147483647 w 174"/>
              <a:gd name="T95" fmla="*/ 2147483647 h 225"/>
              <a:gd name="T96" fmla="*/ 2147483647 w 174"/>
              <a:gd name="T97" fmla="*/ 2147483647 h 225"/>
              <a:gd name="T98" fmla="*/ 2147483647 w 174"/>
              <a:gd name="T99" fmla="*/ 2147483647 h 225"/>
              <a:gd name="T100" fmla="*/ 2147483647 w 174"/>
              <a:gd name="T101" fmla="*/ 2147483647 h 225"/>
              <a:gd name="T102" fmla="*/ 2147483647 w 174"/>
              <a:gd name="T103" fmla="*/ 2147483647 h 225"/>
              <a:gd name="T104" fmla="*/ 2147483647 w 174"/>
              <a:gd name="T105" fmla="*/ 2147483647 h 225"/>
              <a:gd name="T106" fmla="*/ 2147483647 w 174"/>
              <a:gd name="T107" fmla="*/ 2147483647 h 225"/>
              <a:gd name="T108" fmla="*/ 2147483647 w 174"/>
              <a:gd name="T109" fmla="*/ 2147483647 h 225"/>
              <a:gd name="T110" fmla="*/ 2147483647 w 174"/>
              <a:gd name="T111" fmla="*/ 2147483647 h 22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4" h="225">
                <a:moveTo>
                  <a:pt x="171" y="60"/>
                </a:moveTo>
                <a:lnTo>
                  <a:pt x="118" y="2"/>
                </a:lnTo>
                <a:lnTo>
                  <a:pt x="115" y="0"/>
                </a:lnTo>
                <a:lnTo>
                  <a:pt x="111" y="0"/>
                </a:lnTo>
                <a:lnTo>
                  <a:pt x="23" y="0"/>
                </a:lnTo>
                <a:lnTo>
                  <a:pt x="18" y="0"/>
                </a:lnTo>
                <a:lnTo>
                  <a:pt x="14" y="1"/>
                </a:lnTo>
                <a:lnTo>
                  <a:pt x="10" y="4"/>
                </a:lnTo>
                <a:lnTo>
                  <a:pt x="7" y="6"/>
                </a:lnTo>
                <a:lnTo>
                  <a:pt x="4" y="9"/>
                </a:lnTo>
                <a:lnTo>
                  <a:pt x="2" y="13"/>
                </a:lnTo>
                <a:lnTo>
                  <a:pt x="0" y="17"/>
                </a:lnTo>
                <a:lnTo>
                  <a:pt x="0" y="23"/>
                </a:lnTo>
                <a:lnTo>
                  <a:pt x="0" y="34"/>
                </a:lnTo>
                <a:lnTo>
                  <a:pt x="17" y="34"/>
                </a:lnTo>
                <a:lnTo>
                  <a:pt x="17" y="23"/>
                </a:lnTo>
                <a:lnTo>
                  <a:pt x="17" y="20"/>
                </a:lnTo>
                <a:lnTo>
                  <a:pt x="18" y="17"/>
                </a:lnTo>
                <a:lnTo>
                  <a:pt x="21" y="16"/>
                </a:lnTo>
                <a:lnTo>
                  <a:pt x="23" y="16"/>
                </a:lnTo>
                <a:lnTo>
                  <a:pt x="104" y="16"/>
                </a:lnTo>
                <a:lnTo>
                  <a:pt x="104" y="72"/>
                </a:lnTo>
                <a:lnTo>
                  <a:pt x="105" y="75"/>
                </a:lnTo>
                <a:lnTo>
                  <a:pt x="108" y="76"/>
                </a:lnTo>
                <a:lnTo>
                  <a:pt x="157" y="76"/>
                </a:lnTo>
                <a:lnTo>
                  <a:pt x="157" y="202"/>
                </a:lnTo>
                <a:lnTo>
                  <a:pt x="156" y="204"/>
                </a:lnTo>
                <a:lnTo>
                  <a:pt x="155" y="206"/>
                </a:lnTo>
                <a:lnTo>
                  <a:pt x="153" y="207"/>
                </a:lnTo>
                <a:lnTo>
                  <a:pt x="150" y="208"/>
                </a:lnTo>
                <a:lnTo>
                  <a:pt x="130" y="208"/>
                </a:lnTo>
                <a:lnTo>
                  <a:pt x="130" y="225"/>
                </a:lnTo>
                <a:lnTo>
                  <a:pt x="150" y="225"/>
                </a:lnTo>
                <a:lnTo>
                  <a:pt x="155" y="225"/>
                </a:lnTo>
                <a:lnTo>
                  <a:pt x="159" y="223"/>
                </a:lnTo>
                <a:lnTo>
                  <a:pt x="163" y="221"/>
                </a:lnTo>
                <a:lnTo>
                  <a:pt x="167" y="218"/>
                </a:lnTo>
                <a:lnTo>
                  <a:pt x="170" y="214"/>
                </a:lnTo>
                <a:lnTo>
                  <a:pt x="171" y="211"/>
                </a:lnTo>
                <a:lnTo>
                  <a:pt x="172" y="206"/>
                </a:lnTo>
                <a:lnTo>
                  <a:pt x="174" y="202"/>
                </a:lnTo>
                <a:lnTo>
                  <a:pt x="174" y="66"/>
                </a:lnTo>
                <a:lnTo>
                  <a:pt x="172" y="62"/>
                </a:lnTo>
                <a:lnTo>
                  <a:pt x="171" y="60"/>
                </a:lnTo>
                <a:close/>
                <a:moveTo>
                  <a:pt x="112" y="20"/>
                </a:moveTo>
                <a:lnTo>
                  <a:pt x="156" y="68"/>
                </a:lnTo>
                <a:lnTo>
                  <a:pt x="112" y="68"/>
                </a:lnTo>
                <a:lnTo>
                  <a:pt x="112"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7" name="Freeform 123"/>
          <p:cNvSpPr>
            <a:spLocks noEditPoints="1"/>
          </p:cNvSpPr>
          <p:nvPr/>
        </p:nvSpPr>
        <p:spPr bwMode="auto">
          <a:xfrm>
            <a:off x="4362450" y="638175"/>
            <a:ext cx="95250" cy="122238"/>
          </a:xfrm>
          <a:custGeom>
            <a:avLst/>
            <a:gdLst>
              <a:gd name="T0" fmla="*/ 2147483647 w 175"/>
              <a:gd name="T1" fmla="*/ 2147483647 h 225"/>
              <a:gd name="T2" fmla="*/ 2147483647 w 175"/>
              <a:gd name="T3" fmla="*/ 0 h 225"/>
              <a:gd name="T4" fmla="*/ 2147483647 w 175"/>
              <a:gd name="T5" fmla="*/ 0 h 225"/>
              <a:gd name="T6" fmla="*/ 2147483647 w 175"/>
              <a:gd name="T7" fmla="*/ 2147483647 h 225"/>
              <a:gd name="T8" fmla="*/ 2147483647 w 175"/>
              <a:gd name="T9" fmla="*/ 2147483647 h 225"/>
              <a:gd name="T10" fmla="*/ 2147483647 w 175"/>
              <a:gd name="T11" fmla="*/ 2147483647 h 225"/>
              <a:gd name="T12" fmla="*/ 0 w 175"/>
              <a:gd name="T13" fmla="*/ 2147483647 h 225"/>
              <a:gd name="T14" fmla="*/ 0 w 175"/>
              <a:gd name="T15" fmla="*/ 2147483647 h 225"/>
              <a:gd name="T16" fmla="*/ 2147483647 w 175"/>
              <a:gd name="T17" fmla="*/ 2147483647 h 225"/>
              <a:gd name="T18" fmla="*/ 2147483647 w 175"/>
              <a:gd name="T19" fmla="*/ 2147483647 h 225"/>
              <a:gd name="T20" fmla="*/ 2147483647 w 175"/>
              <a:gd name="T21" fmla="*/ 2147483647 h 225"/>
              <a:gd name="T22" fmla="*/ 2147483647 w 175"/>
              <a:gd name="T23" fmla="*/ 2147483647 h 225"/>
              <a:gd name="T24" fmla="*/ 2147483647 w 175"/>
              <a:gd name="T25" fmla="*/ 2147483647 h 225"/>
              <a:gd name="T26" fmla="*/ 2147483647 w 175"/>
              <a:gd name="T27" fmla="*/ 2147483647 h 225"/>
              <a:gd name="T28" fmla="*/ 2147483647 w 175"/>
              <a:gd name="T29" fmla="*/ 2147483647 h 225"/>
              <a:gd name="T30" fmla="*/ 2147483647 w 175"/>
              <a:gd name="T31" fmla="*/ 2147483647 h 225"/>
              <a:gd name="T32" fmla="*/ 2147483647 w 175"/>
              <a:gd name="T33" fmla="*/ 2147483647 h 225"/>
              <a:gd name="T34" fmla="*/ 2147483647 w 175"/>
              <a:gd name="T35" fmla="*/ 2147483647 h 225"/>
              <a:gd name="T36" fmla="*/ 2147483647 w 175"/>
              <a:gd name="T37" fmla="*/ 2147483647 h 225"/>
              <a:gd name="T38" fmla="*/ 2147483647 w 175"/>
              <a:gd name="T39" fmla="*/ 2147483647 h 225"/>
              <a:gd name="T40" fmla="*/ 2147483647 w 175"/>
              <a:gd name="T41" fmla="*/ 2147483647 h 225"/>
              <a:gd name="T42" fmla="*/ 2147483647 w 175"/>
              <a:gd name="T43" fmla="*/ 2147483647 h 225"/>
              <a:gd name="T44" fmla="*/ 2147483647 w 175"/>
              <a:gd name="T45" fmla="*/ 2147483647 h 225"/>
              <a:gd name="T46" fmla="*/ 2147483647 w 175"/>
              <a:gd name="T47" fmla="*/ 2147483647 h 225"/>
              <a:gd name="T48" fmla="*/ 2147483647 w 175"/>
              <a:gd name="T49" fmla="*/ 2147483647 h 225"/>
              <a:gd name="T50" fmla="*/ 2147483647 w 175"/>
              <a:gd name="T51" fmla="*/ 2147483647 h 225"/>
              <a:gd name="T52" fmla="*/ 2147483647 w 175"/>
              <a:gd name="T53" fmla="*/ 2147483647 h 225"/>
              <a:gd name="T54" fmla="*/ 2147483647 w 175"/>
              <a:gd name="T55" fmla="*/ 2147483647 h 225"/>
              <a:gd name="T56" fmla="*/ 2147483647 w 175"/>
              <a:gd name="T57" fmla="*/ 2147483647 h 225"/>
              <a:gd name="T58" fmla="*/ 2147483647 w 175"/>
              <a:gd name="T59" fmla="*/ 2147483647 h 225"/>
              <a:gd name="T60" fmla="*/ 2147483647 w 175"/>
              <a:gd name="T61" fmla="*/ 2147483647 h 225"/>
              <a:gd name="T62" fmla="*/ 2147483647 w 175"/>
              <a:gd name="T63" fmla="*/ 2147483647 h 225"/>
              <a:gd name="T64" fmla="*/ 2147483647 w 175"/>
              <a:gd name="T65" fmla="*/ 2147483647 h 225"/>
              <a:gd name="T66" fmla="*/ 2147483647 w 175"/>
              <a:gd name="T67" fmla="*/ 2147483647 h 225"/>
              <a:gd name="T68" fmla="*/ 2147483647 w 175"/>
              <a:gd name="T69" fmla="*/ 2147483647 h 22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75" h="225">
                <a:moveTo>
                  <a:pt x="117" y="3"/>
                </a:moveTo>
                <a:lnTo>
                  <a:pt x="117" y="3"/>
                </a:lnTo>
                <a:lnTo>
                  <a:pt x="115" y="1"/>
                </a:lnTo>
                <a:lnTo>
                  <a:pt x="112" y="0"/>
                </a:lnTo>
                <a:lnTo>
                  <a:pt x="23" y="0"/>
                </a:lnTo>
                <a:lnTo>
                  <a:pt x="19" y="0"/>
                </a:lnTo>
                <a:lnTo>
                  <a:pt x="15" y="1"/>
                </a:lnTo>
                <a:lnTo>
                  <a:pt x="11" y="4"/>
                </a:lnTo>
                <a:lnTo>
                  <a:pt x="7" y="7"/>
                </a:lnTo>
                <a:lnTo>
                  <a:pt x="4" y="11"/>
                </a:lnTo>
                <a:lnTo>
                  <a:pt x="3" y="14"/>
                </a:lnTo>
                <a:lnTo>
                  <a:pt x="1" y="19"/>
                </a:lnTo>
                <a:lnTo>
                  <a:pt x="0" y="23"/>
                </a:lnTo>
                <a:lnTo>
                  <a:pt x="0" y="202"/>
                </a:lnTo>
                <a:lnTo>
                  <a:pt x="1" y="207"/>
                </a:lnTo>
                <a:lnTo>
                  <a:pt x="3" y="211"/>
                </a:lnTo>
                <a:lnTo>
                  <a:pt x="4" y="215"/>
                </a:lnTo>
                <a:lnTo>
                  <a:pt x="7" y="218"/>
                </a:lnTo>
                <a:lnTo>
                  <a:pt x="11" y="221"/>
                </a:lnTo>
                <a:lnTo>
                  <a:pt x="15" y="224"/>
                </a:lnTo>
                <a:lnTo>
                  <a:pt x="19" y="225"/>
                </a:lnTo>
                <a:lnTo>
                  <a:pt x="23" y="225"/>
                </a:lnTo>
                <a:lnTo>
                  <a:pt x="150" y="225"/>
                </a:lnTo>
                <a:lnTo>
                  <a:pt x="156" y="225"/>
                </a:lnTo>
                <a:lnTo>
                  <a:pt x="160" y="224"/>
                </a:lnTo>
                <a:lnTo>
                  <a:pt x="164" y="221"/>
                </a:lnTo>
                <a:lnTo>
                  <a:pt x="168" y="218"/>
                </a:lnTo>
                <a:lnTo>
                  <a:pt x="171" y="215"/>
                </a:lnTo>
                <a:lnTo>
                  <a:pt x="172" y="211"/>
                </a:lnTo>
                <a:lnTo>
                  <a:pt x="173" y="207"/>
                </a:lnTo>
                <a:lnTo>
                  <a:pt x="175" y="202"/>
                </a:lnTo>
                <a:lnTo>
                  <a:pt x="175" y="67"/>
                </a:lnTo>
                <a:lnTo>
                  <a:pt x="173" y="64"/>
                </a:lnTo>
                <a:lnTo>
                  <a:pt x="172" y="61"/>
                </a:lnTo>
                <a:lnTo>
                  <a:pt x="117" y="3"/>
                </a:lnTo>
                <a:close/>
                <a:moveTo>
                  <a:pt x="154" y="67"/>
                </a:moveTo>
                <a:lnTo>
                  <a:pt x="117" y="67"/>
                </a:lnTo>
                <a:lnTo>
                  <a:pt x="117" y="26"/>
                </a:lnTo>
                <a:lnTo>
                  <a:pt x="154" y="67"/>
                </a:lnTo>
                <a:close/>
                <a:moveTo>
                  <a:pt x="150" y="209"/>
                </a:moveTo>
                <a:lnTo>
                  <a:pt x="23" y="209"/>
                </a:lnTo>
                <a:lnTo>
                  <a:pt x="22" y="209"/>
                </a:lnTo>
                <a:lnTo>
                  <a:pt x="19" y="207"/>
                </a:lnTo>
                <a:lnTo>
                  <a:pt x="18" y="205"/>
                </a:lnTo>
                <a:lnTo>
                  <a:pt x="18" y="202"/>
                </a:lnTo>
                <a:lnTo>
                  <a:pt x="18" y="23"/>
                </a:lnTo>
                <a:lnTo>
                  <a:pt x="18" y="20"/>
                </a:lnTo>
                <a:lnTo>
                  <a:pt x="19" y="19"/>
                </a:lnTo>
                <a:lnTo>
                  <a:pt x="22" y="18"/>
                </a:lnTo>
                <a:lnTo>
                  <a:pt x="23" y="16"/>
                </a:lnTo>
                <a:lnTo>
                  <a:pt x="108" y="16"/>
                </a:lnTo>
                <a:lnTo>
                  <a:pt x="109" y="18"/>
                </a:lnTo>
                <a:lnTo>
                  <a:pt x="109" y="69"/>
                </a:lnTo>
                <a:lnTo>
                  <a:pt x="111" y="72"/>
                </a:lnTo>
                <a:lnTo>
                  <a:pt x="113" y="74"/>
                </a:lnTo>
                <a:lnTo>
                  <a:pt x="157" y="74"/>
                </a:lnTo>
                <a:lnTo>
                  <a:pt x="157" y="202"/>
                </a:lnTo>
                <a:lnTo>
                  <a:pt x="157" y="205"/>
                </a:lnTo>
                <a:lnTo>
                  <a:pt x="156" y="207"/>
                </a:lnTo>
                <a:lnTo>
                  <a:pt x="153" y="209"/>
                </a:lnTo>
                <a:lnTo>
                  <a:pt x="150" y="2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8" name="Freeform 124"/>
          <p:cNvSpPr>
            <a:spLocks noEditPoints="1"/>
          </p:cNvSpPr>
          <p:nvPr/>
        </p:nvSpPr>
        <p:spPr bwMode="auto">
          <a:xfrm>
            <a:off x="3802063" y="917575"/>
            <a:ext cx="104775" cy="138113"/>
          </a:xfrm>
          <a:custGeom>
            <a:avLst/>
            <a:gdLst>
              <a:gd name="T0" fmla="*/ 2147483647 w 194"/>
              <a:gd name="T1" fmla="*/ 2147483647 h 254"/>
              <a:gd name="T2" fmla="*/ 2147483647 w 194"/>
              <a:gd name="T3" fmla="*/ 0 h 254"/>
              <a:gd name="T4" fmla="*/ 2147483647 w 194"/>
              <a:gd name="T5" fmla="*/ 0 h 254"/>
              <a:gd name="T6" fmla="*/ 2147483647 w 194"/>
              <a:gd name="T7" fmla="*/ 0 h 254"/>
              <a:gd name="T8" fmla="*/ 2147483647 w 194"/>
              <a:gd name="T9" fmla="*/ 2147483647 h 254"/>
              <a:gd name="T10" fmla="*/ 2147483647 w 194"/>
              <a:gd name="T11" fmla="*/ 2147483647 h 254"/>
              <a:gd name="T12" fmla="*/ 0 w 194"/>
              <a:gd name="T13" fmla="*/ 2147483647 h 254"/>
              <a:gd name="T14" fmla="*/ 0 w 194"/>
              <a:gd name="T15" fmla="*/ 2147483647 h 254"/>
              <a:gd name="T16" fmla="*/ 2147483647 w 194"/>
              <a:gd name="T17" fmla="*/ 2147483647 h 254"/>
              <a:gd name="T18" fmla="*/ 2147483647 w 194"/>
              <a:gd name="T19" fmla="*/ 2147483647 h 254"/>
              <a:gd name="T20" fmla="*/ 2147483647 w 194"/>
              <a:gd name="T21" fmla="*/ 2147483647 h 254"/>
              <a:gd name="T22" fmla="*/ 2147483647 w 194"/>
              <a:gd name="T23" fmla="*/ 2147483647 h 254"/>
              <a:gd name="T24" fmla="*/ 2147483647 w 194"/>
              <a:gd name="T25" fmla="*/ 2147483647 h 254"/>
              <a:gd name="T26" fmla="*/ 2147483647 w 194"/>
              <a:gd name="T27" fmla="*/ 2147483647 h 254"/>
              <a:gd name="T28" fmla="*/ 2147483647 w 194"/>
              <a:gd name="T29" fmla="*/ 2147483647 h 254"/>
              <a:gd name="T30" fmla="*/ 2147483647 w 194"/>
              <a:gd name="T31" fmla="*/ 2147483647 h 254"/>
              <a:gd name="T32" fmla="*/ 2147483647 w 194"/>
              <a:gd name="T33" fmla="*/ 2147483647 h 254"/>
              <a:gd name="T34" fmla="*/ 2147483647 w 194"/>
              <a:gd name="T35" fmla="*/ 2147483647 h 254"/>
              <a:gd name="T36" fmla="*/ 2147483647 w 194"/>
              <a:gd name="T37" fmla="*/ 2147483647 h 254"/>
              <a:gd name="T38" fmla="*/ 2147483647 w 194"/>
              <a:gd name="T39" fmla="*/ 2147483647 h 254"/>
              <a:gd name="T40" fmla="*/ 2147483647 w 194"/>
              <a:gd name="T41" fmla="*/ 2147483647 h 254"/>
              <a:gd name="T42" fmla="*/ 2147483647 w 194"/>
              <a:gd name="T43" fmla="*/ 2147483647 h 254"/>
              <a:gd name="T44" fmla="*/ 0 w 194"/>
              <a:gd name="T45" fmla="*/ 2147483647 h 254"/>
              <a:gd name="T46" fmla="*/ 0 w 194"/>
              <a:gd name="T47" fmla="*/ 2147483647 h 254"/>
              <a:gd name="T48" fmla="*/ 2147483647 w 194"/>
              <a:gd name="T49" fmla="*/ 2147483647 h 254"/>
              <a:gd name="T50" fmla="*/ 2147483647 w 194"/>
              <a:gd name="T51" fmla="*/ 2147483647 h 254"/>
              <a:gd name="T52" fmla="*/ 2147483647 w 194"/>
              <a:gd name="T53" fmla="*/ 2147483647 h 254"/>
              <a:gd name="T54" fmla="*/ 2147483647 w 194"/>
              <a:gd name="T55" fmla="*/ 2147483647 h 254"/>
              <a:gd name="T56" fmla="*/ 2147483647 w 194"/>
              <a:gd name="T57" fmla="*/ 2147483647 h 254"/>
              <a:gd name="T58" fmla="*/ 2147483647 w 194"/>
              <a:gd name="T59" fmla="*/ 2147483647 h 254"/>
              <a:gd name="T60" fmla="*/ 2147483647 w 194"/>
              <a:gd name="T61" fmla="*/ 2147483647 h 254"/>
              <a:gd name="T62" fmla="*/ 2147483647 w 194"/>
              <a:gd name="T63" fmla="*/ 2147483647 h 254"/>
              <a:gd name="T64" fmla="*/ 2147483647 w 194"/>
              <a:gd name="T65" fmla="*/ 2147483647 h 254"/>
              <a:gd name="T66" fmla="*/ 2147483647 w 194"/>
              <a:gd name="T67" fmla="*/ 2147483647 h 254"/>
              <a:gd name="T68" fmla="*/ 2147483647 w 194"/>
              <a:gd name="T69" fmla="*/ 2147483647 h 254"/>
              <a:gd name="T70" fmla="*/ 2147483647 w 194"/>
              <a:gd name="T71" fmla="*/ 2147483647 h 254"/>
              <a:gd name="T72" fmla="*/ 2147483647 w 194"/>
              <a:gd name="T73" fmla="*/ 2147483647 h 25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4" h="254">
                <a:moveTo>
                  <a:pt x="192" y="69"/>
                </a:moveTo>
                <a:lnTo>
                  <a:pt x="131" y="3"/>
                </a:lnTo>
                <a:lnTo>
                  <a:pt x="128" y="0"/>
                </a:lnTo>
                <a:lnTo>
                  <a:pt x="124" y="0"/>
                </a:lnTo>
                <a:lnTo>
                  <a:pt x="24" y="0"/>
                </a:lnTo>
                <a:lnTo>
                  <a:pt x="19" y="0"/>
                </a:lnTo>
                <a:lnTo>
                  <a:pt x="15" y="2"/>
                </a:lnTo>
                <a:lnTo>
                  <a:pt x="11" y="4"/>
                </a:lnTo>
                <a:lnTo>
                  <a:pt x="7" y="7"/>
                </a:lnTo>
                <a:lnTo>
                  <a:pt x="4" y="11"/>
                </a:lnTo>
                <a:lnTo>
                  <a:pt x="1" y="15"/>
                </a:lnTo>
                <a:lnTo>
                  <a:pt x="0" y="21"/>
                </a:lnTo>
                <a:lnTo>
                  <a:pt x="0" y="25"/>
                </a:lnTo>
                <a:lnTo>
                  <a:pt x="0" y="66"/>
                </a:lnTo>
                <a:lnTo>
                  <a:pt x="16" y="79"/>
                </a:lnTo>
                <a:lnTo>
                  <a:pt x="16" y="25"/>
                </a:lnTo>
                <a:lnTo>
                  <a:pt x="16" y="22"/>
                </a:lnTo>
                <a:lnTo>
                  <a:pt x="19" y="19"/>
                </a:lnTo>
                <a:lnTo>
                  <a:pt x="22" y="17"/>
                </a:lnTo>
                <a:lnTo>
                  <a:pt x="24" y="17"/>
                </a:lnTo>
                <a:lnTo>
                  <a:pt x="121" y="17"/>
                </a:lnTo>
                <a:lnTo>
                  <a:pt x="121" y="74"/>
                </a:lnTo>
                <a:lnTo>
                  <a:pt x="121" y="77"/>
                </a:lnTo>
                <a:lnTo>
                  <a:pt x="124" y="77"/>
                </a:lnTo>
                <a:lnTo>
                  <a:pt x="177" y="77"/>
                </a:lnTo>
                <a:lnTo>
                  <a:pt x="177" y="78"/>
                </a:lnTo>
                <a:lnTo>
                  <a:pt x="177" y="228"/>
                </a:lnTo>
                <a:lnTo>
                  <a:pt x="177" y="232"/>
                </a:lnTo>
                <a:lnTo>
                  <a:pt x="174" y="235"/>
                </a:lnTo>
                <a:lnTo>
                  <a:pt x="172" y="236"/>
                </a:lnTo>
                <a:lnTo>
                  <a:pt x="169" y="238"/>
                </a:lnTo>
                <a:lnTo>
                  <a:pt x="24" y="238"/>
                </a:lnTo>
                <a:lnTo>
                  <a:pt x="22" y="236"/>
                </a:lnTo>
                <a:lnTo>
                  <a:pt x="19" y="235"/>
                </a:lnTo>
                <a:lnTo>
                  <a:pt x="16" y="232"/>
                </a:lnTo>
                <a:lnTo>
                  <a:pt x="16" y="228"/>
                </a:lnTo>
                <a:lnTo>
                  <a:pt x="16" y="186"/>
                </a:lnTo>
                <a:lnTo>
                  <a:pt x="0" y="198"/>
                </a:lnTo>
                <a:lnTo>
                  <a:pt x="0" y="228"/>
                </a:lnTo>
                <a:lnTo>
                  <a:pt x="0" y="234"/>
                </a:lnTo>
                <a:lnTo>
                  <a:pt x="1" y="238"/>
                </a:lnTo>
                <a:lnTo>
                  <a:pt x="4" y="242"/>
                </a:lnTo>
                <a:lnTo>
                  <a:pt x="7" y="246"/>
                </a:lnTo>
                <a:lnTo>
                  <a:pt x="11" y="249"/>
                </a:lnTo>
                <a:lnTo>
                  <a:pt x="15" y="251"/>
                </a:lnTo>
                <a:lnTo>
                  <a:pt x="19" y="253"/>
                </a:lnTo>
                <a:lnTo>
                  <a:pt x="24" y="254"/>
                </a:lnTo>
                <a:lnTo>
                  <a:pt x="169" y="254"/>
                </a:lnTo>
                <a:lnTo>
                  <a:pt x="174" y="253"/>
                </a:lnTo>
                <a:lnTo>
                  <a:pt x="179" y="251"/>
                </a:lnTo>
                <a:lnTo>
                  <a:pt x="183" y="249"/>
                </a:lnTo>
                <a:lnTo>
                  <a:pt x="187" y="246"/>
                </a:lnTo>
                <a:lnTo>
                  <a:pt x="189" y="242"/>
                </a:lnTo>
                <a:lnTo>
                  <a:pt x="192" y="238"/>
                </a:lnTo>
                <a:lnTo>
                  <a:pt x="194" y="234"/>
                </a:lnTo>
                <a:lnTo>
                  <a:pt x="194" y="228"/>
                </a:lnTo>
                <a:lnTo>
                  <a:pt x="194" y="74"/>
                </a:lnTo>
                <a:lnTo>
                  <a:pt x="194" y="71"/>
                </a:lnTo>
                <a:lnTo>
                  <a:pt x="192" y="69"/>
                </a:lnTo>
                <a:close/>
                <a:moveTo>
                  <a:pt x="128" y="70"/>
                </a:moveTo>
                <a:lnTo>
                  <a:pt x="128" y="25"/>
                </a:lnTo>
                <a:lnTo>
                  <a:pt x="170" y="70"/>
                </a:lnTo>
                <a:lnTo>
                  <a:pt x="128"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19" name="Freeform 125"/>
          <p:cNvSpPr>
            <a:spLocks noEditPoints="1"/>
          </p:cNvSpPr>
          <p:nvPr/>
        </p:nvSpPr>
        <p:spPr bwMode="auto">
          <a:xfrm>
            <a:off x="3759200" y="950913"/>
            <a:ext cx="74613" cy="76200"/>
          </a:xfrm>
          <a:custGeom>
            <a:avLst/>
            <a:gdLst>
              <a:gd name="T0" fmla="*/ 2147483647 w 138"/>
              <a:gd name="T1" fmla="*/ 2147483647 h 139"/>
              <a:gd name="T2" fmla="*/ 2147483647 w 138"/>
              <a:gd name="T3" fmla="*/ 2147483647 h 139"/>
              <a:gd name="T4" fmla="*/ 2147483647 w 138"/>
              <a:gd name="T5" fmla="*/ 2147483647 h 139"/>
              <a:gd name="T6" fmla="*/ 2147483647 w 138"/>
              <a:gd name="T7" fmla="*/ 2147483647 h 139"/>
              <a:gd name="T8" fmla="*/ 2147483647 w 138"/>
              <a:gd name="T9" fmla="*/ 0 h 139"/>
              <a:gd name="T10" fmla="*/ 2147483647 w 138"/>
              <a:gd name="T11" fmla="*/ 2147483647 h 139"/>
              <a:gd name="T12" fmla="*/ 2147483647 w 138"/>
              <a:gd name="T13" fmla="*/ 2147483647 h 139"/>
              <a:gd name="T14" fmla="*/ 2147483647 w 138"/>
              <a:gd name="T15" fmla="*/ 2147483647 h 139"/>
              <a:gd name="T16" fmla="*/ 2147483647 w 138"/>
              <a:gd name="T17" fmla="*/ 2147483647 h 139"/>
              <a:gd name="T18" fmla="*/ 2147483647 w 138"/>
              <a:gd name="T19" fmla="*/ 2147483647 h 139"/>
              <a:gd name="T20" fmla="*/ 2147483647 w 138"/>
              <a:gd name="T21" fmla="*/ 2147483647 h 139"/>
              <a:gd name="T22" fmla="*/ 0 w 138"/>
              <a:gd name="T23" fmla="*/ 2147483647 h 139"/>
              <a:gd name="T24" fmla="*/ 0 w 138"/>
              <a:gd name="T25" fmla="*/ 2147483647 h 139"/>
              <a:gd name="T26" fmla="*/ 2147483647 w 138"/>
              <a:gd name="T27" fmla="*/ 2147483647 h 139"/>
              <a:gd name="T28" fmla="*/ 2147483647 w 138"/>
              <a:gd name="T29" fmla="*/ 2147483647 h 139"/>
              <a:gd name="T30" fmla="*/ 2147483647 w 138"/>
              <a:gd name="T31" fmla="*/ 2147483647 h 139"/>
              <a:gd name="T32" fmla="*/ 2147483647 w 138"/>
              <a:gd name="T33" fmla="*/ 2147483647 h 139"/>
              <a:gd name="T34" fmla="*/ 2147483647 w 138"/>
              <a:gd name="T35" fmla="*/ 2147483647 h 139"/>
              <a:gd name="T36" fmla="*/ 2147483647 w 138"/>
              <a:gd name="T37" fmla="*/ 2147483647 h 139"/>
              <a:gd name="T38" fmla="*/ 2147483647 w 138"/>
              <a:gd name="T39" fmla="*/ 2147483647 h 139"/>
              <a:gd name="T40" fmla="*/ 2147483647 w 138"/>
              <a:gd name="T41" fmla="*/ 2147483647 h 139"/>
              <a:gd name="T42" fmla="*/ 2147483647 w 138"/>
              <a:gd name="T43" fmla="*/ 2147483647 h 139"/>
              <a:gd name="T44" fmla="*/ 2147483647 w 138"/>
              <a:gd name="T45" fmla="*/ 2147483647 h 139"/>
              <a:gd name="T46" fmla="*/ 2147483647 w 138"/>
              <a:gd name="T47" fmla="*/ 2147483647 h 139"/>
              <a:gd name="T48" fmla="*/ 2147483647 w 138"/>
              <a:gd name="T49" fmla="*/ 2147483647 h 139"/>
              <a:gd name="T50" fmla="*/ 2147483647 w 138"/>
              <a:gd name="T51" fmla="*/ 2147483647 h 139"/>
              <a:gd name="T52" fmla="*/ 2147483647 w 138"/>
              <a:gd name="T53" fmla="*/ 2147483647 h 139"/>
              <a:gd name="T54" fmla="*/ 2147483647 w 138"/>
              <a:gd name="T55" fmla="*/ 2147483647 h 139"/>
              <a:gd name="T56" fmla="*/ 2147483647 w 138"/>
              <a:gd name="T57" fmla="*/ 2147483647 h 139"/>
              <a:gd name="T58" fmla="*/ 2147483647 w 138"/>
              <a:gd name="T59" fmla="*/ 2147483647 h 139"/>
              <a:gd name="T60" fmla="*/ 2147483647 w 138"/>
              <a:gd name="T61" fmla="*/ 2147483647 h 139"/>
              <a:gd name="T62" fmla="*/ 2147483647 w 138"/>
              <a:gd name="T63" fmla="*/ 2147483647 h 139"/>
              <a:gd name="T64" fmla="*/ 2147483647 w 138"/>
              <a:gd name="T65" fmla="*/ 2147483647 h 139"/>
              <a:gd name="T66" fmla="*/ 2147483647 w 138"/>
              <a:gd name="T67" fmla="*/ 2147483647 h 139"/>
              <a:gd name="T68" fmla="*/ 2147483647 w 138"/>
              <a:gd name="T69" fmla="*/ 2147483647 h 139"/>
              <a:gd name="T70" fmla="*/ 2147483647 w 138"/>
              <a:gd name="T71" fmla="*/ 2147483647 h 13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38" h="139">
                <a:moveTo>
                  <a:pt x="138" y="70"/>
                </a:moveTo>
                <a:lnTo>
                  <a:pt x="138" y="70"/>
                </a:lnTo>
                <a:lnTo>
                  <a:pt x="138" y="67"/>
                </a:lnTo>
                <a:lnTo>
                  <a:pt x="135" y="63"/>
                </a:lnTo>
                <a:lnTo>
                  <a:pt x="134" y="63"/>
                </a:lnTo>
                <a:lnTo>
                  <a:pt x="57" y="1"/>
                </a:lnTo>
                <a:lnTo>
                  <a:pt x="55" y="0"/>
                </a:lnTo>
                <a:lnTo>
                  <a:pt x="52" y="0"/>
                </a:lnTo>
                <a:lnTo>
                  <a:pt x="48" y="1"/>
                </a:lnTo>
                <a:lnTo>
                  <a:pt x="46" y="3"/>
                </a:lnTo>
                <a:lnTo>
                  <a:pt x="45" y="6"/>
                </a:lnTo>
                <a:lnTo>
                  <a:pt x="45" y="10"/>
                </a:lnTo>
                <a:lnTo>
                  <a:pt x="45" y="45"/>
                </a:lnTo>
                <a:lnTo>
                  <a:pt x="9" y="45"/>
                </a:lnTo>
                <a:lnTo>
                  <a:pt x="4" y="46"/>
                </a:lnTo>
                <a:lnTo>
                  <a:pt x="1" y="49"/>
                </a:lnTo>
                <a:lnTo>
                  <a:pt x="0" y="53"/>
                </a:lnTo>
                <a:lnTo>
                  <a:pt x="0" y="56"/>
                </a:lnTo>
                <a:lnTo>
                  <a:pt x="0" y="82"/>
                </a:lnTo>
                <a:lnTo>
                  <a:pt x="0" y="87"/>
                </a:lnTo>
                <a:lnTo>
                  <a:pt x="3" y="90"/>
                </a:lnTo>
                <a:lnTo>
                  <a:pt x="4" y="93"/>
                </a:lnTo>
                <a:lnTo>
                  <a:pt x="7" y="93"/>
                </a:lnTo>
                <a:lnTo>
                  <a:pt x="8" y="94"/>
                </a:lnTo>
                <a:lnTo>
                  <a:pt x="45" y="93"/>
                </a:lnTo>
                <a:lnTo>
                  <a:pt x="45" y="134"/>
                </a:lnTo>
                <a:lnTo>
                  <a:pt x="45" y="136"/>
                </a:lnTo>
                <a:lnTo>
                  <a:pt x="48" y="138"/>
                </a:lnTo>
                <a:lnTo>
                  <a:pt x="52" y="139"/>
                </a:lnTo>
                <a:lnTo>
                  <a:pt x="56" y="138"/>
                </a:lnTo>
                <a:lnTo>
                  <a:pt x="59" y="135"/>
                </a:lnTo>
                <a:lnTo>
                  <a:pt x="135" y="76"/>
                </a:lnTo>
                <a:lnTo>
                  <a:pt x="136" y="75"/>
                </a:lnTo>
                <a:lnTo>
                  <a:pt x="138" y="70"/>
                </a:lnTo>
                <a:close/>
                <a:moveTo>
                  <a:pt x="56" y="124"/>
                </a:moveTo>
                <a:lnTo>
                  <a:pt x="56" y="87"/>
                </a:lnTo>
                <a:lnTo>
                  <a:pt x="55" y="86"/>
                </a:lnTo>
                <a:lnTo>
                  <a:pt x="53" y="83"/>
                </a:lnTo>
                <a:lnTo>
                  <a:pt x="52" y="83"/>
                </a:lnTo>
                <a:lnTo>
                  <a:pt x="50" y="82"/>
                </a:lnTo>
                <a:lnTo>
                  <a:pt x="9" y="83"/>
                </a:lnTo>
                <a:lnTo>
                  <a:pt x="11" y="82"/>
                </a:lnTo>
                <a:lnTo>
                  <a:pt x="11" y="56"/>
                </a:lnTo>
                <a:lnTo>
                  <a:pt x="50" y="56"/>
                </a:lnTo>
                <a:lnTo>
                  <a:pt x="53" y="56"/>
                </a:lnTo>
                <a:lnTo>
                  <a:pt x="55" y="55"/>
                </a:lnTo>
                <a:lnTo>
                  <a:pt x="56" y="52"/>
                </a:lnTo>
                <a:lnTo>
                  <a:pt x="56" y="51"/>
                </a:lnTo>
                <a:lnTo>
                  <a:pt x="56" y="15"/>
                </a:lnTo>
                <a:lnTo>
                  <a:pt x="125" y="70"/>
                </a:lnTo>
                <a:lnTo>
                  <a:pt x="56"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0" name="Freeform 126"/>
          <p:cNvSpPr>
            <a:spLocks noEditPoints="1"/>
          </p:cNvSpPr>
          <p:nvPr/>
        </p:nvSpPr>
        <p:spPr bwMode="auto">
          <a:xfrm>
            <a:off x="4391025" y="917575"/>
            <a:ext cx="106363" cy="138113"/>
          </a:xfrm>
          <a:custGeom>
            <a:avLst/>
            <a:gdLst>
              <a:gd name="T0" fmla="*/ 2147483647 w 195"/>
              <a:gd name="T1" fmla="*/ 2147483647 h 254"/>
              <a:gd name="T2" fmla="*/ 2147483647 w 195"/>
              <a:gd name="T3" fmla="*/ 0 h 254"/>
              <a:gd name="T4" fmla="*/ 2147483647 w 195"/>
              <a:gd name="T5" fmla="*/ 0 h 254"/>
              <a:gd name="T6" fmla="*/ 2147483647 w 195"/>
              <a:gd name="T7" fmla="*/ 0 h 254"/>
              <a:gd name="T8" fmla="*/ 2147483647 w 195"/>
              <a:gd name="T9" fmla="*/ 2147483647 h 254"/>
              <a:gd name="T10" fmla="*/ 2147483647 w 195"/>
              <a:gd name="T11" fmla="*/ 2147483647 h 254"/>
              <a:gd name="T12" fmla="*/ 2147483647 w 195"/>
              <a:gd name="T13" fmla="*/ 2147483647 h 254"/>
              <a:gd name="T14" fmla="*/ 0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2147483647 h 254"/>
              <a:gd name="T34" fmla="*/ 2147483647 w 195"/>
              <a:gd name="T35" fmla="*/ 2147483647 h 254"/>
              <a:gd name="T36" fmla="*/ 2147483647 w 195"/>
              <a:gd name="T37" fmla="*/ 2147483647 h 254"/>
              <a:gd name="T38" fmla="*/ 2147483647 w 195"/>
              <a:gd name="T39" fmla="*/ 2147483647 h 254"/>
              <a:gd name="T40" fmla="*/ 2147483647 w 195"/>
              <a:gd name="T41" fmla="*/ 2147483647 h 254"/>
              <a:gd name="T42" fmla="*/ 2147483647 w 195"/>
              <a:gd name="T43" fmla="*/ 2147483647 h 254"/>
              <a:gd name="T44" fmla="*/ 2147483647 w 195"/>
              <a:gd name="T45" fmla="*/ 2147483647 h 254"/>
              <a:gd name="T46" fmla="*/ 2147483647 w 195"/>
              <a:gd name="T47" fmla="*/ 2147483647 h 254"/>
              <a:gd name="T48" fmla="*/ 2147483647 w 195"/>
              <a:gd name="T49" fmla="*/ 2147483647 h 254"/>
              <a:gd name="T50" fmla="*/ 2147483647 w 195"/>
              <a:gd name="T51" fmla="*/ 2147483647 h 254"/>
              <a:gd name="T52" fmla="*/ 0 w 195"/>
              <a:gd name="T53" fmla="*/ 2147483647 h 254"/>
              <a:gd name="T54" fmla="*/ 2147483647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2147483647 w 195"/>
              <a:gd name="T71" fmla="*/ 2147483647 h 254"/>
              <a:gd name="T72" fmla="*/ 2147483647 w 195"/>
              <a:gd name="T73" fmla="*/ 2147483647 h 254"/>
              <a:gd name="T74" fmla="*/ 2147483647 w 195"/>
              <a:gd name="T75" fmla="*/ 2147483647 h 254"/>
              <a:gd name="T76" fmla="*/ 2147483647 w 195"/>
              <a:gd name="T77" fmla="*/ 2147483647 h 254"/>
              <a:gd name="T78" fmla="*/ 2147483647 w 195"/>
              <a:gd name="T79" fmla="*/ 2147483647 h 254"/>
              <a:gd name="T80" fmla="*/ 2147483647 w 195"/>
              <a:gd name="T81" fmla="*/ 2147483647 h 2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5" h="254">
                <a:moveTo>
                  <a:pt x="193" y="69"/>
                </a:moveTo>
                <a:lnTo>
                  <a:pt x="131" y="3"/>
                </a:lnTo>
                <a:lnTo>
                  <a:pt x="129" y="0"/>
                </a:lnTo>
                <a:lnTo>
                  <a:pt x="126" y="0"/>
                </a:lnTo>
                <a:lnTo>
                  <a:pt x="26" y="0"/>
                </a:lnTo>
                <a:lnTo>
                  <a:pt x="21" y="0"/>
                </a:lnTo>
                <a:lnTo>
                  <a:pt x="17" y="2"/>
                </a:lnTo>
                <a:lnTo>
                  <a:pt x="11" y="4"/>
                </a:lnTo>
                <a:lnTo>
                  <a:pt x="8" y="7"/>
                </a:lnTo>
                <a:lnTo>
                  <a:pt x="4" y="11"/>
                </a:lnTo>
                <a:lnTo>
                  <a:pt x="3" y="15"/>
                </a:lnTo>
                <a:lnTo>
                  <a:pt x="2" y="21"/>
                </a:lnTo>
                <a:lnTo>
                  <a:pt x="0" y="25"/>
                </a:lnTo>
                <a:lnTo>
                  <a:pt x="0" y="53"/>
                </a:lnTo>
                <a:lnTo>
                  <a:pt x="7" y="56"/>
                </a:lnTo>
                <a:lnTo>
                  <a:pt x="10" y="59"/>
                </a:lnTo>
                <a:lnTo>
                  <a:pt x="11" y="59"/>
                </a:lnTo>
                <a:lnTo>
                  <a:pt x="11" y="60"/>
                </a:lnTo>
                <a:lnTo>
                  <a:pt x="17" y="69"/>
                </a:lnTo>
                <a:lnTo>
                  <a:pt x="17" y="25"/>
                </a:lnTo>
                <a:lnTo>
                  <a:pt x="18" y="22"/>
                </a:lnTo>
                <a:lnTo>
                  <a:pt x="19" y="19"/>
                </a:lnTo>
                <a:lnTo>
                  <a:pt x="22" y="17"/>
                </a:lnTo>
                <a:lnTo>
                  <a:pt x="26" y="17"/>
                </a:lnTo>
                <a:lnTo>
                  <a:pt x="122" y="17"/>
                </a:lnTo>
                <a:lnTo>
                  <a:pt x="122" y="74"/>
                </a:lnTo>
                <a:lnTo>
                  <a:pt x="123" y="77"/>
                </a:lnTo>
                <a:lnTo>
                  <a:pt x="126" y="77"/>
                </a:lnTo>
                <a:lnTo>
                  <a:pt x="178" y="77"/>
                </a:lnTo>
                <a:lnTo>
                  <a:pt x="179" y="78"/>
                </a:lnTo>
                <a:lnTo>
                  <a:pt x="179" y="228"/>
                </a:lnTo>
                <a:lnTo>
                  <a:pt x="178" y="232"/>
                </a:lnTo>
                <a:lnTo>
                  <a:pt x="176" y="235"/>
                </a:lnTo>
                <a:lnTo>
                  <a:pt x="174" y="236"/>
                </a:lnTo>
                <a:lnTo>
                  <a:pt x="170" y="238"/>
                </a:lnTo>
                <a:lnTo>
                  <a:pt x="26" y="238"/>
                </a:lnTo>
                <a:lnTo>
                  <a:pt x="22" y="236"/>
                </a:lnTo>
                <a:lnTo>
                  <a:pt x="19" y="235"/>
                </a:lnTo>
                <a:lnTo>
                  <a:pt x="18" y="232"/>
                </a:lnTo>
                <a:lnTo>
                  <a:pt x="17" y="228"/>
                </a:lnTo>
                <a:lnTo>
                  <a:pt x="17" y="210"/>
                </a:lnTo>
                <a:lnTo>
                  <a:pt x="13" y="212"/>
                </a:lnTo>
                <a:lnTo>
                  <a:pt x="7" y="213"/>
                </a:lnTo>
                <a:lnTo>
                  <a:pt x="0" y="213"/>
                </a:lnTo>
                <a:lnTo>
                  <a:pt x="0" y="228"/>
                </a:lnTo>
                <a:lnTo>
                  <a:pt x="2" y="234"/>
                </a:lnTo>
                <a:lnTo>
                  <a:pt x="3" y="238"/>
                </a:lnTo>
                <a:lnTo>
                  <a:pt x="4" y="242"/>
                </a:lnTo>
                <a:lnTo>
                  <a:pt x="8" y="246"/>
                </a:lnTo>
                <a:lnTo>
                  <a:pt x="11" y="249"/>
                </a:lnTo>
                <a:lnTo>
                  <a:pt x="17" y="251"/>
                </a:lnTo>
                <a:lnTo>
                  <a:pt x="21" y="253"/>
                </a:lnTo>
                <a:lnTo>
                  <a:pt x="26" y="254"/>
                </a:lnTo>
                <a:lnTo>
                  <a:pt x="170" y="254"/>
                </a:lnTo>
                <a:lnTo>
                  <a:pt x="175" y="253"/>
                </a:lnTo>
                <a:lnTo>
                  <a:pt x="180" y="251"/>
                </a:lnTo>
                <a:lnTo>
                  <a:pt x="185" y="249"/>
                </a:lnTo>
                <a:lnTo>
                  <a:pt x="187" y="246"/>
                </a:lnTo>
                <a:lnTo>
                  <a:pt x="191" y="242"/>
                </a:lnTo>
                <a:lnTo>
                  <a:pt x="193" y="238"/>
                </a:lnTo>
                <a:lnTo>
                  <a:pt x="194" y="234"/>
                </a:lnTo>
                <a:lnTo>
                  <a:pt x="195" y="228"/>
                </a:lnTo>
                <a:lnTo>
                  <a:pt x="195" y="74"/>
                </a:lnTo>
                <a:lnTo>
                  <a:pt x="194" y="71"/>
                </a:lnTo>
                <a:lnTo>
                  <a:pt x="193" y="69"/>
                </a:lnTo>
                <a:close/>
                <a:moveTo>
                  <a:pt x="130" y="70"/>
                </a:moveTo>
                <a:lnTo>
                  <a:pt x="130" y="25"/>
                </a:lnTo>
                <a:lnTo>
                  <a:pt x="171" y="70"/>
                </a:lnTo>
                <a:lnTo>
                  <a:pt x="130"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1" name="Freeform 127"/>
          <p:cNvSpPr>
            <a:spLocks noEditPoints="1"/>
          </p:cNvSpPr>
          <p:nvPr/>
        </p:nvSpPr>
        <p:spPr bwMode="auto">
          <a:xfrm>
            <a:off x="4351338" y="950913"/>
            <a:ext cx="74612" cy="76200"/>
          </a:xfrm>
          <a:custGeom>
            <a:avLst/>
            <a:gdLst>
              <a:gd name="T0" fmla="*/ 2147483647 w 139"/>
              <a:gd name="T1" fmla="*/ 2147483647 h 139"/>
              <a:gd name="T2" fmla="*/ 2147483647 w 139"/>
              <a:gd name="T3" fmla="*/ 2147483647 h 139"/>
              <a:gd name="T4" fmla="*/ 2147483647 w 139"/>
              <a:gd name="T5" fmla="*/ 2147483647 h 139"/>
              <a:gd name="T6" fmla="*/ 2147483647 w 139"/>
              <a:gd name="T7" fmla="*/ 2147483647 h 139"/>
              <a:gd name="T8" fmla="*/ 2147483647 w 139"/>
              <a:gd name="T9" fmla="*/ 2147483647 h 139"/>
              <a:gd name="T10" fmla="*/ 2147483647 w 139"/>
              <a:gd name="T11" fmla="*/ 2147483647 h 139"/>
              <a:gd name="T12" fmla="*/ 2147483647 w 139"/>
              <a:gd name="T13" fmla="*/ 2147483647 h 139"/>
              <a:gd name="T14" fmla="*/ 2147483647 w 139"/>
              <a:gd name="T15" fmla="*/ 2147483647 h 139"/>
              <a:gd name="T16" fmla="*/ 2147483647 w 139"/>
              <a:gd name="T17" fmla="*/ 2147483647 h 139"/>
              <a:gd name="T18" fmla="*/ 2147483647 w 139"/>
              <a:gd name="T19" fmla="*/ 2147483647 h 139"/>
              <a:gd name="T20" fmla="*/ 2147483647 w 139"/>
              <a:gd name="T21" fmla="*/ 2147483647 h 139"/>
              <a:gd name="T22" fmla="*/ 2147483647 w 139"/>
              <a:gd name="T23" fmla="*/ 2147483647 h 139"/>
              <a:gd name="T24" fmla="*/ 2147483647 w 139"/>
              <a:gd name="T25" fmla="*/ 2147483647 h 139"/>
              <a:gd name="T26" fmla="*/ 2147483647 w 139"/>
              <a:gd name="T27" fmla="*/ 2147483647 h 139"/>
              <a:gd name="T28" fmla="*/ 2147483647 w 139"/>
              <a:gd name="T29" fmla="*/ 2147483647 h 139"/>
              <a:gd name="T30" fmla="*/ 2147483647 w 139"/>
              <a:gd name="T31" fmla="*/ 0 h 139"/>
              <a:gd name="T32" fmla="*/ 2147483647 w 139"/>
              <a:gd name="T33" fmla="*/ 2147483647 h 139"/>
              <a:gd name="T34" fmla="*/ 2147483647 w 139"/>
              <a:gd name="T35" fmla="*/ 2147483647 h 139"/>
              <a:gd name="T36" fmla="*/ 2147483647 w 139"/>
              <a:gd name="T37" fmla="*/ 2147483647 h 139"/>
              <a:gd name="T38" fmla="*/ 0 w 139"/>
              <a:gd name="T39" fmla="*/ 2147483647 h 139"/>
              <a:gd name="T40" fmla="*/ 2147483647 w 139"/>
              <a:gd name="T41" fmla="*/ 2147483647 h 139"/>
              <a:gd name="T42" fmla="*/ 2147483647 w 139"/>
              <a:gd name="T43" fmla="*/ 2147483647 h 139"/>
              <a:gd name="T44" fmla="*/ 2147483647 w 139"/>
              <a:gd name="T45" fmla="*/ 2147483647 h 139"/>
              <a:gd name="T46" fmla="*/ 2147483647 w 139"/>
              <a:gd name="T47" fmla="*/ 2147483647 h 139"/>
              <a:gd name="T48" fmla="*/ 2147483647 w 139"/>
              <a:gd name="T49" fmla="*/ 2147483647 h 139"/>
              <a:gd name="T50" fmla="*/ 2147483647 w 139"/>
              <a:gd name="T51" fmla="*/ 2147483647 h 139"/>
              <a:gd name="T52" fmla="*/ 2147483647 w 139"/>
              <a:gd name="T53" fmla="*/ 2147483647 h 139"/>
              <a:gd name="T54" fmla="*/ 2147483647 w 139"/>
              <a:gd name="T55" fmla="*/ 2147483647 h 139"/>
              <a:gd name="T56" fmla="*/ 2147483647 w 139"/>
              <a:gd name="T57" fmla="*/ 2147483647 h 139"/>
              <a:gd name="T58" fmla="*/ 2147483647 w 139"/>
              <a:gd name="T59" fmla="*/ 2147483647 h 139"/>
              <a:gd name="T60" fmla="*/ 2147483647 w 139"/>
              <a:gd name="T61" fmla="*/ 2147483647 h 139"/>
              <a:gd name="T62" fmla="*/ 2147483647 w 139"/>
              <a:gd name="T63" fmla="*/ 2147483647 h 139"/>
              <a:gd name="T64" fmla="*/ 2147483647 w 139"/>
              <a:gd name="T65" fmla="*/ 2147483647 h 139"/>
              <a:gd name="T66" fmla="*/ 2147483647 w 139"/>
              <a:gd name="T67" fmla="*/ 2147483647 h 139"/>
              <a:gd name="T68" fmla="*/ 2147483647 w 139"/>
              <a:gd name="T69" fmla="*/ 2147483647 h 139"/>
              <a:gd name="T70" fmla="*/ 2147483647 w 139"/>
              <a:gd name="T71" fmla="*/ 2147483647 h 139"/>
              <a:gd name="T72" fmla="*/ 2147483647 w 139"/>
              <a:gd name="T73" fmla="*/ 2147483647 h 139"/>
              <a:gd name="T74" fmla="*/ 2147483647 w 139"/>
              <a:gd name="T75" fmla="*/ 2147483647 h 139"/>
              <a:gd name="T76" fmla="*/ 2147483647 w 139"/>
              <a:gd name="T77" fmla="*/ 2147483647 h 13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9" h="139">
                <a:moveTo>
                  <a:pt x="82" y="139"/>
                </a:moveTo>
                <a:lnTo>
                  <a:pt x="82" y="139"/>
                </a:lnTo>
                <a:lnTo>
                  <a:pt x="85" y="138"/>
                </a:lnTo>
                <a:lnTo>
                  <a:pt x="86" y="138"/>
                </a:lnTo>
                <a:lnTo>
                  <a:pt x="88" y="138"/>
                </a:lnTo>
                <a:lnTo>
                  <a:pt x="89" y="138"/>
                </a:lnTo>
                <a:lnTo>
                  <a:pt x="92" y="134"/>
                </a:lnTo>
                <a:lnTo>
                  <a:pt x="93" y="131"/>
                </a:lnTo>
                <a:lnTo>
                  <a:pt x="94" y="130"/>
                </a:lnTo>
                <a:lnTo>
                  <a:pt x="93" y="94"/>
                </a:lnTo>
                <a:lnTo>
                  <a:pt x="134" y="94"/>
                </a:lnTo>
                <a:lnTo>
                  <a:pt x="137" y="93"/>
                </a:lnTo>
                <a:lnTo>
                  <a:pt x="138" y="90"/>
                </a:lnTo>
                <a:lnTo>
                  <a:pt x="139" y="86"/>
                </a:lnTo>
                <a:lnTo>
                  <a:pt x="139" y="83"/>
                </a:lnTo>
                <a:lnTo>
                  <a:pt x="135" y="79"/>
                </a:lnTo>
                <a:lnTo>
                  <a:pt x="79" y="6"/>
                </a:lnTo>
                <a:lnTo>
                  <a:pt x="77" y="3"/>
                </a:lnTo>
                <a:lnTo>
                  <a:pt x="75" y="1"/>
                </a:lnTo>
                <a:lnTo>
                  <a:pt x="70" y="0"/>
                </a:lnTo>
                <a:lnTo>
                  <a:pt x="67" y="1"/>
                </a:lnTo>
                <a:lnTo>
                  <a:pt x="63" y="3"/>
                </a:lnTo>
                <a:lnTo>
                  <a:pt x="63" y="4"/>
                </a:lnTo>
                <a:lnTo>
                  <a:pt x="2" y="81"/>
                </a:lnTo>
                <a:lnTo>
                  <a:pt x="0" y="83"/>
                </a:lnTo>
                <a:lnTo>
                  <a:pt x="0" y="86"/>
                </a:lnTo>
                <a:lnTo>
                  <a:pt x="2" y="90"/>
                </a:lnTo>
                <a:lnTo>
                  <a:pt x="3" y="91"/>
                </a:lnTo>
                <a:lnTo>
                  <a:pt x="7" y="93"/>
                </a:lnTo>
                <a:lnTo>
                  <a:pt x="10" y="93"/>
                </a:lnTo>
                <a:lnTo>
                  <a:pt x="45" y="93"/>
                </a:lnTo>
                <a:lnTo>
                  <a:pt x="45" y="128"/>
                </a:lnTo>
                <a:lnTo>
                  <a:pt x="47" y="134"/>
                </a:lnTo>
                <a:lnTo>
                  <a:pt x="49" y="136"/>
                </a:lnTo>
                <a:lnTo>
                  <a:pt x="53" y="139"/>
                </a:lnTo>
                <a:lnTo>
                  <a:pt x="56" y="139"/>
                </a:lnTo>
                <a:lnTo>
                  <a:pt x="75" y="139"/>
                </a:lnTo>
                <a:lnTo>
                  <a:pt x="82" y="139"/>
                </a:lnTo>
                <a:close/>
                <a:moveTo>
                  <a:pt x="56" y="128"/>
                </a:moveTo>
                <a:lnTo>
                  <a:pt x="56" y="87"/>
                </a:lnTo>
                <a:lnTo>
                  <a:pt x="56" y="86"/>
                </a:lnTo>
                <a:lnTo>
                  <a:pt x="55" y="83"/>
                </a:lnTo>
                <a:lnTo>
                  <a:pt x="53" y="82"/>
                </a:lnTo>
                <a:lnTo>
                  <a:pt x="51" y="82"/>
                </a:lnTo>
                <a:lnTo>
                  <a:pt x="15" y="82"/>
                </a:lnTo>
                <a:lnTo>
                  <a:pt x="70" y="12"/>
                </a:lnTo>
                <a:lnTo>
                  <a:pt x="124" y="83"/>
                </a:lnTo>
                <a:lnTo>
                  <a:pt x="88" y="83"/>
                </a:lnTo>
                <a:lnTo>
                  <a:pt x="86" y="83"/>
                </a:lnTo>
                <a:lnTo>
                  <a:pt x="83" y="85"/>
                </a:lnTo>
                <a:lnTo>
                  <a:pt x="82" y="89"/>
                </a:lnTo>
                <a:lnTo>
                  <a:pt x="83" y="128"/>
                </a:lnTo>
                <a:lnTo>
                  <a:pt x="82" y="128"/>
                </a:lnTo>
                <a:lnTo>
                  <a:pt x="56" y="1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2" name="Freeform 128"/>
          <p:cNvSpPr>
            <a:spLocks noEditPoints="1"/>
          </p:cNvSpPr>
          <p:nvPr/>
        </p:nvSpPr>
        <p:spPr bwMode="auto">
          <a:xfrm>
            <a:off x="4645025" y="950913"/>
            <a:ext cx="76200" cy="76200"/>
          </a:xfrm>
          <a:custGeom>
            <a:avLst/>
            <a:gdLst>
              <a:gd name="T0" fmla="*/ 2147483647 w 140"/>
              <a:gd name="T1" fmla="*/ 2147483647 h 139"/>
              <a:gd name="T2" fmla="*/ 2147483647 w 140"/>
              <a:gd name="T3" fmla="*/ 2147483647 h 139"/>
              <a:gd name="T4" fmla="*/ 2147483647 w 140"/>
              <a:gd name="T5" fmla="*/ 2147483647 h 139"/>
              <a:gd name="T6" fmla="*/ 2147483647 w 140"/>
              <a:gd name="T7" fmla="*/ 2147483647 h 139"/>
              <a:gd name="T8" fmla="*/ 2147483647 w 140"/>
              <a:gd name="T9" fmla="*/ 2147483647 h 139"/>
              <a:gd name="T10" fmla="*/ 2147483647 w 140"/>
              <a:gd name="T11" fmla="*/ 2147483647 h 139"/>
              <a:gd name="T12" fmla="*/ 2147483647 w 140"/>
              <a:gd name="T13" fmla="*/ 2147483647 h 139"/>
              <a:gd name="T14" fmla="*/ 2147483647 w 140"/>
              <a:gd name="T15" fmla="*/ 2147483647 h 139"/>
              <a:gd name="T16" fmla="*/ 2147483647 w 140"/>
              <a:gd name="T17" fmla="*/ 2147483647 h 139"/>
              <a:gd name="T18" fmla="*/ 2147483647 w 140"/>
              <a:gd name="T19" fmla="*/ 2147483647 h 139"/>
              <a:gd name="T20" fmla="*/ 2147483647 w 140"/>
              <a:gd name="T21" fmla="*/ 2147483647 h 139"/>
              <a:gd name="T22" fmla="*/ 2147483647 w 140"/>
              <a:gd name="T23" fmla="*/ 2147483647 h 139"/>
              <a:gd name="T24" fmla="*/ 2147483647 w 140"/>
              <a:gd name="T25" fmla="*/ 0 h 139"/>
              <a:gd name="T26" fmla="*/ 2147483647 w 140"/>
              <a:gd name="T27" fmla="*/ 0 h 139"/>
              <a:gd name="T28" fmla="*/ 2147483647 w 140"/>
              <a:gd name="T29" fmla="*/ 0 h 139"/>
              <a:gd name="T30" fmla="*/ 2147483647 w 140"/>
              <a:gd name="T31" fmla="*/ 0 h 139"/>
              <a:gd name="T32" fmla="*/ 2147483647 w 140"/>
              <a:gd name="T33" fmla="*/ 0 h 139"/>
              <a:gd name="T34" fmla="*/ 2147483647 w 140"/>
              <a:gd name="T35" fmla="*/ 0 h 139"/>
              <a:gd name="T36" fmla="*/ 2147483647 w 140"/>
              <a:gd name="T37" fmla="*/ 0 h 139"/>
              <a:gd name="T38" fmla="*/ 2147483647 w 140"/>
              <a:gd name="T39" fmla="*/ 2147483647 h 139"/>
              <a:gd name="T40" fmla="*/ 2147483647 w 140"/>
              <a:gd name="T41" fmla="*/ 2147483647 h 139"/>
              <a:gd name="T42" fmla="*/ 2147483647 w 140"/>
              <a:gd name="T43" fmla="*/ 2147483647 h 139"/>
              <a:gd name="T44" fmla="*/ 2147483647 w 140"/>
              <a:gd name="T45" fmla="*/ 2147483647 h 139"/>
              <a:gd name="T46" fmla="*/ 2147483647 w 140"/>
              <a:gd name="T47" fmla="*/ 2147483647 h 139"/>
              <a:gd name="T48" fmla="*/ 2147483647 w 140"/>
              <a:gd name="T49" fmla="*/ 2147483647 h 139"/>
              <a:gd name="T50" fmla="*/ 0 w 140"/>
              <a:gd name="T51" fmla="*/ 2147483647 h 139"/>
              <a:gd name="T52" fmla="*/ 2147483647 w 140"/>
              <a:gd name="T53" fmla="*/ 2147483647 h 139"/>
              <a:gd name="T54" fmla="*/ 2147483647 w 140"/>
              <a:gd name="T55" fmla="*/ 2147483647 h 139"/>
              <a:gd name="T56" fmla="*/ 2147483647 w 140"/>
              <a:gd name="T57" fmla="*/ 2147483647 h 139"/>
              <a:gd name="T58" fmla="*/ 2147483647 w 140"/>
              <a:gd name="T59" fmla="*/ 2147483647 h 139"/>
              <a:gd name="T60" fmla="*/ 2147483647 w 140"/>
              <a:gd name="T61" fmla="*/ 2147483647 h 139"/>
              <a:gd name="T62" fmla="*/ 2147483647 w 140"/>
              <a:gd name="T63" fmla="*/ 2147483647 h 139"/>
              <a:gd name="T64" fmla="*/ 2147483647 w 140"/>
              <a:gd name="T65" fmla="*/ 2147483647 h 139"/>
              <a:gd name="T66" fmla="*/ 2147483647 w 140"/>
              <a:gd name="T67" fmla="*/ 2147483647 h 139"/>
              <a:gd name="T68" fmla="*/ 2147483647 w 140"/>
              <a:gd name="T69" fmla="*/ 2147483647 h 139"/>
              <a:gd name="T70" fmla="*/ 2147483647 w 140"/>
              <a:gd name="T71" fmla="*/ 2147483647 h 139"/>
              <a:gd name="T72" fmla="*/ 2147483647 w 140"/>
              <a:gd name="T73" fmla="*/ 2147483647 h 139"/>
              <a:gd name="T74" fmla="*/ 2147483647 w 140"/>
              <a:gd name="T75" fmla="*/ 2147483647 h 139"/>
              <a:gd name="T76" fmla="*/ 2147483647 w 140"/>
              <a:gd name="T77" fmla="*/ 2147483647 h 139"/>
              <a:gd name="T78" fmla="*/ 2147483647 w 140"/>
              <a:gd name="T79" fmla="*/ 2147483647 h 139"/>
              <a:gd name="T80" fmla="*/ 2147483647 w 140"/>
              <a:gd name="T81" fmla="*/ 2147483647 h 139"/>
              <a:gd name="T82" fmla="*/ 2147483647 w 140"/>
              <a:gd name="T83" fmla="*/ 2147483647 h 139"/>
              <a:gd name="T84" fmla="*/ 2147483647 w 140"/>
              <a:gd name="T85" fmla="*/ 2147483647 h 1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0" h="139">
                <a:moveTo>
                  <a:pt x="76" y="136"/>
                </a:moveTo>
                <a:lnTo>
                  <a:pt x="76" y="136"/>
                </a:lnTo>
                <a:lnTo>
                  <a:pt x="78" y="135"/>
                </a:lnTo>
                <a:lnTo>
                  <a:pt x="138" y="59"/>
                </a:lnTo>
                <a:lnTo>
                  <a:pt x="139" y="56"/>
                </a:lnTo>
                <a:lnTo>
                  <a:pt x="140" y="53"/>
                </a:lnTo>
                <a:lnTo>
                  <a:pt x="139" y="49"/>
                </a:lnTo>
                <a:lnTo>
                  <a:pt x="136" y="48"/>
                </a:lnTo>
                <a:lnTo>
                  <a:pt x="134" y="46"/>
                </a:lnTo>
                <a:lnTo>
                  <a:pt x="131" y="46"/>
                </a:lnTo>
                <a:lnTo>
                  <a:pt x="95" y="46"/>
                </a:lnTo>
                <a:lnTo>
                  <a:pt x="95" y="11"/>
                </a:lnTo>
                <a:lnTo>
                  <a:pt x="94" y="6"/>
                </a:lnTo>
                <a:lnTo>
                  <a:pt x="91" y="3"/>
                </a:lnTo>
                <a:lnTo>
                  <a:pt x="90" y="1"/>
                </a:lnTo>
                <a:lnTo>
                  <a:pt x="89" y="1"/>
                </a:lnTo>
                <a:lnTo>
                  <a:pt x="87" y="0"/>
                </a:lnTo>
                <a:lnTo>
                  <a:pt x="86" y="0"/>
                </a:lnTo>
                <a:lnTo>
                  <a:pt x="84" y="0"/>
                </a:lnTo>
                <a:lnTo>
                  <a:pt x="76" y="0"/>
                </a:lnTo>
                <a:lnTo>
                  <a:pt x="57" y="0"/>
                </a:lnTo>
                <a:lnTo>
                  <a:pt x="53" y="1"/>
                </a:lnTo>
                <a:lnTo>
                  <a:pt x="50" y="3"/>
                </a:lnTo>
                <a:lnTo>
                  <a:pt x="48" y="6"/>
                </a:lnTo>
                <a:lnTo>
                  <a:pt x="46" y="8"/>
                </a:lnTo>
                <a:lnTo>
                  <a:pt x="46" y="10"/>
                </a:lnTo>
                <a:lnTo>
                  <a:pt x="46" y="45"/>
                </a:lnTo>
                <a:lnTo>
                  <a:pt x="7" y="45"/>
                </a:lnTo>
                <a:lnTo>
                  <a:pt x="4" y="46"/>
                </a:lnTo>
                <a:lnTo>
                  <a:pt x="1" y="49"/>
                </a:lnTo>
                <a:lnTo>
                  <a:pt x="0" y="52"/>
                </a:lnTo>
                <a:lnTo>
                  <a:pt x="1" y="56"/>
                </a:lnTo>
                <a:lnTo>
                  <a:pt x="4" y="60"/>
                </a:lnTo>
                <a:lnTo>
                  <a:pt x="63" y="135"/>
                </a:lnTo>
                <a:lnTo>
                  <a:pt x="65" y="138"/>
                </a:lnTo>
                <a:lnTo>
                  <a:pt x="69" y="139"/>
                </a:lnTo>
                <a:lnTo>
                  <a:pt x="72" y="138"/>
                </a:lnTo>
                <a:lnTo>
                  <a:pt x="76" y="136"/>
                </a:lnTo>
                <a:close/>
                <a:moveTo>
                  <a:pt x="69" y="127"/>
                </a:moveTo>
                <a:lnTo>
                  <a:pt x="69" y="127"/>
                </a:lnTo>
                <a:lnTo>
                  <a:pt x="15" y="56"/>
                </a:lnTo>
                <a:lnTo>
                  <a:pt x="52" y="56"/>
                </a:lnTo>
                <a:lnTo>
                  <a:pt x="54" y="56"/>
                </a:lnTo>
                <a:lnTo>
                  <a:pt x="56" y="55"/>
                </a:lnTo>
                <a:lnTo>
                  <a:pt x="57" y="51"/>
                </a:lnTo>
                <a:lnTo>
                  <a:pt x="57" y="11"/>
                </a:lnTo>
                <a:lnTo>
                  <a:pt x="84" y="11"/>
                </a:lnTo>
                <a:lnTo>
                  <a:pt x="84" y="52"/>
                </a:lnTo>
                <a:lnTo>
                  <a:pt x="84" y="53"/>
                </a:lnTo>
                <a:lnTo>
                  <a:pt x="86" y="56"/>
                </a:lnTo>
                <a:lnTo>
                  <a:pt x="87" y="56"/>
                </a:lnTo>
                <a:lnTo>
                  <a:pt x="90" y="57"/>
                </a:lnTo>
                <a:lnTo>
                  <a:pt x="125" y="57"/>
                </a:lnTo>
                <a:lnTo>
                  <a:pt x="69"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3" name="Freeform 129"/>
          <p:cNvSpPr>
            <a:spLocks noEditPoints="1"/>
          </p:cNvSpPr>
          <p:nvPr/>
        </p:nvSpPr>
        <p:spPr bwMode="auto">
          <a:xfrm>
            <a:off x="4686300" y="917575"/>
            <a:ext cx="104775" cy="138113"/>
          </a:xfrm>
          <a:custGeom>
            <a:avLst/>
            <a:gdLst>
              <a:gd name="T0" fmla="*/ 2147483647 w 194"/>
              <a:gd name="T1" fmla="*/ 2147483647 h 254"/>
              <a:gd name="T2" fmla="*/ 2147483647 w 194"/>
              <a:gd name="T3" fmla="*/ 0 h 254"/>
              <a:gd name="T4" fmla="*/ 2147483647 w 194"/>
              <a:gd name="T5" fmla="*/ 0 h 254"/>
              <a:gd name="T6" fmla="*/ 2147483647 w 194"/>
              <a:gd name="T7" fmla="*/ 0 h 254"/>
              <a:gd name="T8" fmla="*/ 2147483647 w 194"/>
              <a:gd name="T9" fmla="*/ 2147483647 h 254"/>
              <a:gd name="T10" fmla="*/ 2147483647 w 194"/>
              <a:gd name="T11" fmla="*/ 2147483647 h 254"/>
              <a:gd name="T12" fmla="*/ 0 w 194"/>
              <a:gd name="T13" fmla="*/ 2147483647 h 254"/>
              <a:gd name="T14" fmla="*/ 0 w 194"/>
              <a:gd name="T15" fmla="*/ 2147483647 h 254"/>
              <a:gd name="T16" fmla="*/ 2147483647 w 194"/>
              <a:gd name="T17" fmla="*/ 2147483647 h 254"/>
              <a:gd name="T18" fmla="*/ 2147483647 w 194"/>
              <a:gd name="T19" fmla="*/ 2147483647 h 254"/>
              <a:gd name="T20" fmla="*/ 2147483647 w 194"/>
              <a:gd name="T21" fmla="*/ 2147483647 h 254"/>
              <a:gd name="T22" fmla="*/ 2147483647 w 194"/>
              <a:gd name="T23" fmla="*/ 2147483647 h 254"/>
              <a:gd name="T24" fmla="*/ 2147483647 w 194"/>
              <a:gd name="T25" fmla="*/ 2147483647 h 254"/>
              <a:gd name="T26" fmla="*/ 2147483647 w 194"/>
              <a:gd name="T27" fmla="*/ 2147483647 h 254"/>
              <a:gd name="T28" fmla="*/ 2147483647 w 194"/>
              <a:gd name="T29" fmla="*/ 2147483647 h 254"/>
              <a:gd name="T30" fmla="*/ 2147483647 w 194"/>
              <a:gd name="T31" fmla="*/ 2147483647 h 254"/>
              <a:gd name="T32" fmla="*/ 2147483647 w 194"/>
              <a:gd name="T33" fmla="*/ 2147483647 h 254"/>
              <a:gd name="T34" fmla="*/ 2147483647 w 194"/>
              <a:gd name="T35" fmla="*/ 2147483647 h 254"/>
              <a:gd name="T36" fmla="*/ 2147483647 w 194"/>
              <a:gd name="T37" fmla="*/ 2147483647 h 254"/>
              <a:gd name="T38" fmla="*/ 2147483647 w 194"/>
              <a:gd name="T39" fmla="*/ 2147483647 h 254"/>
              <a:gd name="T40" fmla="*/ 2147483647 w 194"/>
              <a:gd name="T41" fmla="*/ 2147483647 h 254"/>
              <a:gd name="T42" fmla="*/ 2147483647 w 194"/>
              <a:gd name="T43" fmla="*/ 2147483647 h 254"/>
              <a:gd name="T44" fmla="*/ 2147483647 w 194"/>
              <a:gd name="T45" fmla="*/ 2147483647 h 254"/>
              <a:gd name="T46" fmla="*/ 2147483647 w 194"/>
              <a:gd name="T47" fmla="*/ 2147483647 h 254"/>
              <a:gd name="T48" fmla="*/ 2147483647 w 194"/>
              <a:gd name="T49" fmla="*/ 2147483647 h 254"/>
              <a:gd name="T50" fmla="*/ 2147483647 w 194"/>
              <a:gd name="T51" fmla="*/ 2147483647 h 254"/>
              <a:gd name="T52" fmla="*/ 0 w 194"/>
              <a:gd name="T53" fmla="*/ 2147483647 h 254"/>
              <a:gd name="T54" fmla="*/ 0 w 194"/>
              <a:gd name="T55" fmla="*/ 2147483647 h 254"/>
              <a:gd name="T56" fmla="*/ 2147483647 w 194"/>
              <a:gd name="T57" fmla="*/ 2147483647 h 254"/>
              <a:gd name="T58" fmla="*/ 2147483647 w 194"/>
              <a:gd name="T59" fmla="*/ 2147483647 h 254"/>
              <a:gd name="T60" fmla="*/ 2147483647 w 194"/>
              <a:gd name="T61" fmla="*/ 2147483647 h 254"/>
              <a:gd name="T62" fmla="*/ 2147483647 w 194"/>
              <a:gd name="T63" fmla="*/ 2147483647 h 254"/>
              <a:gd name="T64" fmla="*/ 2147483647 w 194"/>
              <a:gd name="T65" fmla="*/ 2147483647 h 254"/>
              <a:gd name="T66" fmla="*/ 2147483647 w 194"/>
              <a:gd name="T67" fmla="*/ 2147483647 h 254"/>
              <a:gd name="T68" fmla="*/ 2147483647 w 194"/>
              <a:gd name="T69" fmla="*/ 2147483647 h 254"/>
              <a:gd name="T70" fmla="*/ 2147483647 w 194"/>
              <a:gd name="T71" fmla="*/ 2147483647 h 254"/>
              <a:gd name="T72" fmla="*/ 2147483647 w 194"/>
              <a:gd name="T73" fmla="*/ 2147483647 h 254"/>
              <a:gd name="T74" fmla="*/ 2147483647 w 194"/>
              <a:gd name="T75" fmla="*/ 2147483647 h 254"/>
              <a:gd name="T76" fmla="*/ 2147483647 w 194"/>
              <a:gd name="T77" fmla="*/ 2147483647 h 254"/>
              <a:gd name="T78" fmla="*/ 2147483647 w 194"/>
              <a:gd name="T79" fmla="*/ 2147483647 h 254"/>
              <a:gd name="T80" fmla="*/ 2147483647 w 194"/>
              <a:gd name="T81" fmla="*/ 2147483647 h 2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4" h="254">
                <a:moveTo>
                  <a:pt x="193" y="69"/>
                </a:moveTo>
                <a:lnTo>
                  <a:pt x="131" y="3"/>
                </a:lnTo>
                <a:lnTo>
                  <a:pt x="129" y="0"/>
                </a:lnTo>
                <a:lnTo>
                  <a:pt x="126" y="0"/>
                </a:lnTo>
                <a:lnTo>
                  <a:pt x="25" y="0"/>
                </a:lnTo>
                <a:lnTo>
                  <a:pt x="21" y="0"/>
                </a:lnTo>
                <a:lnTo>
                  <a:pt x="15" y="2"/>
                </a:lnTo>
                <a:lnTo>
                  <a:pt x="11" y="4"/>
                </a:lnTo>
                <a:lnTo>
                  <a:pt x="7" y="7"/>
                </a:lnTo>
                <a:lnTo>
                  <a:pt x="4" y="11"/>
                </a:lnTo>
                <a:lnTo>
                  <a:pt x="2" y="15"/>
                </a:lnTo>
                <a:lnTo>
                  <a:pt x="0" y="21"/>
                </a:lnTo>
                <a:lnTo>
                  <a:pt x="0" y="25"/>
                </a:lnTo>
                <a:lnTo>
                  <a:pt x="0" y="52"/>
                </a:lnTo>
                <a:lnTo>
                  <a:pt x="7" y="52"/>
                </a:lnTo>
                <a:lnTo>
                  <a:pt x="10" y="52"/>
                </a:lnTo>
                <a:lnTo>
                  <a:pt x="17" y="53"/>
                </a:lnTo>
                <a:lnTo>
                  <a:pt x="17" y="25"/>
                </a:lnTo>
                <a:lnTo>
                  <a:pt x="17" y="22"/>
                </a:lnTo>
                <a:lnTo>
                  <a:pt x="19" y="19"/>
                </a:lnTo>
                <a:lnTo>
                  <a:pt x="22" y="17"/>
                </a:lnTo>
                <a:lnTo>
                  <a:pt x="25" y="17"/>
                </a:lnTo>
                <a:lnTo>
                  <a:pt x="122" y="17"/>
                </a:lnTo>
                <a:lnTo>
                  <a:pt x="122" y="74"/>
                </a:lnTo>
                <a:lnTo>
                  <a:pt x="123" y="77"/>
                </a:lnTo>
                <a:lnTo>
                  <a:pt x="126" y="77"/>
                </a:lnTo>
                <a:lnTo>
                  <a:pt x="178" y="77"/>
                </a:lnTo>
                <a:lnTo>
                  <a:pt x="178" y="78"/>
                </a:lnTo>
                <a:lnTo>
                  <a:pt x="178" y="228"/>
                </a:lnTo>
                <a:lnTo>
                  <a:pt x="178" y="232"/>
                </a:lnTo>
                <a:lnTo>
                  <a:pt x="176" y="235"/>
                </a:lnTo>
                <a:lnTo>
                  <a:pt x="174" y="236"/>
                </a:lnTo>
                <a:lnTo>
                  <a:pt x="169" y="238"/>
                </a:lnTo>
                <a:lnTo>
                  <a:pt x="25" y="238"/>
                </a:lnTo>
                <a:lnTo>
                  <a:pt x="22" y="236"/>
                </a:lnTo>
                <a:lnTo>
                  <a:pt x="19" y="235"/>
                </a:lnTo>
                <a:lnTo>
                  <a:pt x="17" y="232"/>
                </a:lnTo>
                <a:lnTo>
                  <a:pt x="17" y="228"/>
                </a:lnTo>
                <a:lnTo>
                  <a:pt x="17" y="197"/>
                </a:lnTo>
                <a:lnTo>
                  <a:pt x="10" y="205"/>
                </a:lnTo>
                <a:lnTo>
                  <a:pt x="8" y="206"/>
                </a:lnTo>
                <a:lnTo>
                  <a:pt x="4" y="209"/>
                </a:lnTo>
                <a:lnTo>
                  <a:pt x="0" y="212"/>
                </a:lnTo>
                <a:lnTo>
                  <a:pt x="0" y="228"/>
                </a:lnTo>
                <a:lnTo>
                  <a:pt x="0" y="234"/>
                </a:lnTo>
                <a:lnTo>
                  <a:pt x="2" y="238"/>
                </a:lnTo>
                <a:lnTo>
                  <a:pt x="4" y="242"/>
                </a:lnTo>
                <a:lnTo>
                  <a:pt x="7" y="246"/>
                </a:lnTo>
                <a:lnTo>
                  <a:pt x="11" y="249"/>
                </a:lnTo>
                <a:lnTo>
                  <a:pt x="15" y="251"/>
                </a:lnTo>
                <a:lnTo>
                  <a:pt x="21" y="253"/>
                </a:lnTo>
                <a:lnTo>
                  <a:pt x="25" y="254"/>
                </a:lnTo>
                <a:lnTo>
                  <a:pt x="169" y="254"/>
                </a:lnTo>
                <a:lnTo>
                  <a:pt x="175" y="253"/>
                </a:lnTo>
                <a:lnTo>
                  <a:pt x="179" y="251"/>
                </a:lnTo>
                <a:lnTo>
                  <a:pt x="183" y="249"/>
                </a:lnTo>
                <a:lnTo>
                  <a:pt x="187" y="246"/>
                </a:lnTo>
                <a:lnTo>
                  <a:pt x="190" y="242"/>
                </a:lnTo>
                <a:lnTo>
                  <a:pt x="193" y="238"/>
                </a:lnTo>
                <a:lnTo>
                  <a:pt x="194" y="234"/>
                </a:lnTo>
                <a:lnTo>
                  <a:pt x="194" y="228"/>
                </a:lnTo>
                <a:lnTo>
                  <a:pt x="194" y="74"/>
                </a:lnTo>
                <a:lnTo>
                  <a:pt x="194" y="71"/>
                </a:lnTo>
                <a:lnTo>
                  <a:pt x="193" y="69"/>
                </a:lnTo>
                <a:close/>
                <a:moveTo>
                  <a:pt x="130" y="70"/>
                </a:moveTo>
                <a:lnTo>
                  <a:pt x="130" y="25"/>
                </a:lnTo>
                <a:lnTo>
                  <a:pt x="171" y="70"/>
                </a:lnTo>
                <a:lnTo>
                  <a:pt x="130"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4" name="Freeform 130"/>
          <p:cNvSpPr>
            <a:spLocks noEditPoints="1"/>
          </p:cNvSpPr>
          <p:nvPr/>
        </p:nvSpPr>
        <p:spPr bwMode="auto">
          <a:xfrm>
            <a:off x="4098925" y="917575"/>
            <a:ext cx="104775" cy="138113"/>
          </a:xfrm>
          <a:custGeom>
            <a:avLst/>
            <a:gdLst>
              <a:gd name="T0" fmla="*/ 2147483647 w 195"/>
              <a:gd name="T1" fmla="*/ 2147483647 h 254"/>
              <a:gd name="T2" fmla="*/ 2147483647 w 195"/>
              <a:gd name="T3" fmla="*/ 0 h 254"/>
              <a:gd name="T4" fmla="*/ 2147483647 w 195"/>
              <a:gd name="T5" fmla="*/ 0 h 254"/>
              <a:gd name="T6" fmla="*/ 2147483647 w 195"/>
              <a:gd name="T7" fmla="*/ 0 h 254"/>
              <a:gd name="T8" fmla="*/ 2147483647 w 195"/>
              <a:gd name="T9" fmla="*/ 2147483647 h 254"/>
              <a:gd name="T10" fmla="*/ 2147483647 w 195"/>
              <a:gd name="T11" fmla="*/ 2147483647 h 254"/>
              <a:gd name="T12" fmla="*/ 2147483647 w 195"/>
              <a:gd name="T13" fmla="*/ 2147483647 h 254"/>
              <a:gd name="T14" fmla="*/ 0 w 195"/>
              <a:gd name="T15" fmla="*/ 2147483647 h 254"/>
              <a:gd name="T16" fmla="*/ 2147483647 w 195"/>
              <a:gd name="T17" fmla="*/ 2147483647 h 254"/>
              <a:gd name="T18" fmla="*/ 2147483647 w 195"/>
              <a:gd name="T19" fmla="*/ 2147483647 h 254"/>
              <a:gd name="T20" fmla="*/ 2147483647 w 195"/>
              <a:gd name="T21" fmla="*/ 2147483647 h 254"/>
              <a:gd name="T22" fmla="*/ 2147483647 w 195"/>
              <a:gd name="T23" fmla="*/ 2147483647 h 254"/>
              <a:gd name="T24" fmla="*/ 2147483647 w 195"/>
              <a:gd name="T25" fmla="*/ 2147483647 h 254"/>
              <a:gd name="T26" fmla="*/ 2147483647 w 195"/>
              <a:gd name="T27" fmla="*/ 2147483647 h 254"/>
              <a:gd name="T28" fmla="*/ 2147483647 w 195"/>
              <a:gd name="T29" fmla="*/ 2147483647 h 254"/>
              <a:gd name="T30" fmla="*/ 2147483647 w 195"/>
              <a:gd name="T31" fmla="*/ 2147483647 h 254"/>
              <a:gd name="T32" fmla="*/ 2147483647 w 195"/>
              <a:gd name="T33" fmla="*/ 2147483647 h 254"/>
              <a:gd name="T34" fmla="*/ 2147483647 w 195"/>
              <a:gd name="T35" fmla="*/ 2147483647 h 254"/>
              <a:gd name="T36" fmla="*/ 2147483647 w 195"/>
              <a:gd name="T37" fmla="*/ 2147483647 h 254"/>
              <a:gd name="T38" fmla="*/ 2147483647 w 195"/>
              <a:gd name="T39" fmla="*/ 2147483647 h 254"/>
              <a:gd name="T40" fmla="*/ 2147483647 w 195"/>
              <a:gd name="T41" fmla="*/ 2147483647 h 254"/>
              <a:gd name="T42" fmla="*/ 2147483647 w 195"/>
              <a:gd name="T43" fmla="*/ 2147483647 h 254"/>
              <a:gd name="T44" fmla="*/ 2147483647 w 195"/>
              <a:gd name="T45" fmla="*/ 2147483647 h 254"/>
              <a:gd name="T46" fmla="*/ 2147483647 w 195"/>
              <a:gd name="T47" fmla="*/ 2147483647 h 254"/>
              <a:gd name="T48" fmla="*/ 2147483647 w 195"/>
              <a:gd name="T49" fmla="*/ 2147483647 h 254"/>
              <a:gd name="T50" fmla="*/ 2147483647 w 195"/>
              <a:gd name="T51" fmla="*/ 2147483647 h 254"/>
              <a:gd name="T52" fmla="*/ 0 w 195"/>
              <a:gd name="T53" fmla="*/ 2147483647 h 254"/>
              <a:gd name="T54" fmla="*/ 0 w 195"/>
              <a:gd name="T55" fmla="*/ 2147483647 h 254"/>
              <a:gd name="T56" fmla="*/ 2147483647 w 195"/>
              <a:gd name="T57" fmla="*/ 2147483647 h 254"/>
              <a:gd name="T58" fmla="*/ 2147483647 w 195"/>
              <a:gd name="T59" fmla="*/ 2147483647 h 254"/>
              <a:gd name="T60" fmla="*/ 2147483647 w 195"/>
              <a:gd name="T61" fmla="*/ 2147483647 h 254"/>
              <a:gd name="T62" fmla="*/ 2147483647 w 195"/>
              <a:gd name="T63" fmla="*/ 2147483647 h 254"/>
              <a:gd name="T64" fmla="*/ 2147483647 w 195"/>
              <a:gd name="T65" fmla="*/ 2147483647 h 254"/>
              <a:gd name="T66" fmla="*/ 2147483647 w 195"/>
              <a:gd name="T67" fmla="*/ 2147483647 h 254"/>
              <a:gd name="T68" fmla="*/ 2147483647 w 195"/>
              <a:gd name="T69" fmla="*/ 2147483647 h 254"/>
              <a:gd name="T70" fmla="*/ 2147483647 w 195"/>
              <a:gd name="T71" fmla="*/ 2147483647 h 254"/>
              <a:gd name="T72" fmla="*/ 2147483647 w 195"/>
              <a:gd name="T73" fmla="*/ 2147483647 h 254"/>
              <a:gd name="T74" fmla="*/ 2147483647 w 195"/>
              <a:gd name="T75" fmla="*/ 2147483647 h 254"/>
              <a:gd name="T76" fmla="*/ 2147483647 w 195"/>
              <a:gd name="T77" fmla="*/ 2147483647 h 254"/>
              <a:gd name="T78" fmla="*/ 2147483647 w 195"/>
              <a:gd name="T79" fmla="*/ 2147483647 h 254"/>
              <a:gd name="T80" fmla="*/ 2147483647 w 195"/>
              <a:gd name="T81" fmla="*/ 2147483647 h 2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5" h="254">
                <a:moveTo>
                  <a:pt x="193" y="69"/>
                </a:moveTo>
                <a:lnTo>
                  <a:pt x="131" y="3"/>
                </a:lnTo>
                <a:lnTo>
                  <a:pt x="128" y="0"/>
                </a:lnTo>
                <a:lnTo>
                  <a:pt x="126" y="0"/>
                </a:lnTo>
                <a:lnTo>
                  <a:pt x="26" y="0"/>
                </a:lnTo>
                <a:lnTo>
                  <a:pt x="21" y="0"/>
                </a:lnTo>
                <a:lnTo>
                  <a:pt x="15" y="2"/>
                </a:lnTo>
                <a:lnTo>
                  <a:pt x="11" y="4"/>
                </a:lnTo>
                <a:lnTo>
                  <a:pt x="8" y="7"/>
                </a:lnTo>
                <a:lnTo>
                  <a:pt x="4" y="11"/>
                </a:lnTo>
                <a:lnTo>
                  <a:pt x="3" y="15"/>
                </a:lnTo>
                <a:lnTo>
                  <a:pt x="1" y="21"/>
                </a:lnTo>
                <a:lnTo>
                  <a:pt x="0" y="25"/>
                </a:lnTo>
                <a:lnTo>
                  <a:pt x="0" y="53"/>
                </a:lnTo>
                <a:lnTo>
                  <a:pt x="4" y="52"/>
                </a:lnTo>
                <a:lnTo>
                  <a:pt x="7" y="52"/>
                </a:lnTo>
                <a:lnTo>
                  <a:pt x="12" y="53"/>
                </a:lnTo>
                <a:lnTo>
                  <a:pt x="16" y="56"/>
                </a:lnTo>
                <a:lnTo>
                  <a:pt x="16" y="25"/>
                </a:lnTo>
                <a:lnTo>
                  <a:pt x="18" y="22"/>
                </a:lnTo>
                <a:lnTo>
                  <a:pt x="19" y="19"/>
                </a:lnTo>
                <a:lnTo>
                  <a:pt x="22" y="17"/>
                </a:lnTo>
                <a:lnTo>
                  <a:pt x="26" y="17"/>
                </a:lnTo>
                <a:lnTo>
                  <a:pt x="122" y="17"/>
                </a:lnTo>
                <a:lnTo>
                  <a:pt x="122" y="74"/>
                </a:lnTo>
                <a:lnTo>
                  <a:pt x="123" y="77"/>
                </a:lnTo>
                <a:lnTo>
                  <a:pt x="126" y="77"/>
                </a:lnTo>
                <a:lnTo>
                  <a:pt x="177" y="77"/>
                </a:lnTo>
                <a:lnTo>
                  <a:pt x="179" y="78"/>
                </a:lnTo>
                <a:lnTo>
                  <a:pt x="179" y="228"/>
                </a:lnTo>
                <a:lnTo>
                  <a:pt x="177" y="232"/>
                </a:lnTo>
                <a:lnTo>
                  <a:pt x="176" y="235"/>
                </a:lnTo>
                <a:lnTo>
                  <a:pt x="173" y="236"/>
                </a:lnTo>
                <a:lnTo>
                  <a:pt x="169" y="238"/>
                </a:lnTo>
                <a:lnTo>
                  <a:pt x="26" y="238"/>
                </a:lnTo>
                <a:lnTo>
                  <a:pt x="22" y="236"/>
                </a:lnTo>
                <a:lnTo>
                  <a:pt x="19" y="235"/>
                </a:lnTo>
                <a:lnTo>
                  <a:pt x="18" y="232"/>
                </a:lnTo>
                <a:lnTo>
                  <a:pt x="16" y="228"/>
                </a:lnTo>
                <a:lnTo>
                  <a:pt x="16" y="210"/>
                </a:lnTo>
                <a:lnTo>
                  <a:pt x="12" y="212"/>
                </a:lnTo>
                <a:lnTo>
                  <a:pt x="8" y="213"/>
                </a:lnTo>
                <a:lnTo>
                  <a:pt x="4" y="213"/>
                </a:lnTo>
                <a:lnTo>
                  <a:pt x="0" y="210"/>
                </a:lnTo>
                <a:lnTo>
                  <a:pt x="0" y="228"/>
                </a:lnTo>
                <a:lnTo>
                  <a:pt x="1" y="234"/>
                </a:lnTo>
                <a:lnTo>
                  <a:pt x="3" y="238"/>
                </a:lnTo>
                <a:lnTo>
                  <a:pt x="4" y="242"/>
                </a:lnTo>
                <a:lnTo>
                  <a:pt x="8" y="246"/>
                </a:lnTo>
                <a:lnTo>
                  <a:pt x="11" y="249"/>
                </a:lnTo>
                <a:lnTo>
                  <a:pt x="15" y="251"/>
                </a:lnTo>
                <a:lnTo>
                  <a:pt x="21" y="253"/>
                </a:lnTo>
                <a:lnTo>
                  <a:pt x="26" y="254"/>
                </a:lnTo>
                <a:lnTo>
                  <a:pt x="169" y="254"/>
                </a:lnTo>
                <a:lnTo>
                  <a:pt x="175" y="253"/>
                </a:lnTo>
                <a:lnTo>
                  <a:pt x="179" y="251"/>
                </a:lnTo>
                <a:lnTo>
                  <a:pt x="184" y="249"/>
                </a:lnTo>
                <a:lnTo>
                  <a:pt x="187" y="246"/>
                </a:lnTo>
                <a:lnTo>
                  <a:pt x="191" y="242"/>
                </a:lnTo>
                <a:lnTo>
                  <a:pt x="193" y="238"/>
                </a:lnTo>
                <a:lnTo>
                  <a:pt x="194" y="234"/>
                </a:lnTo>
                <a:lnTo>
                  <a:pt x="195" y="228"/>
                </a:lnTo>
                <a:lnTo>
                  <a:pt x="195" y="74"/>
                </a:lnTo>
                <a:lnTo>
                  <a:pt x="194" y="71"/>
                </a:lnTo>
                <a:lnTo>
                  <a:pt x="193" y="69"/>
                </a:lnTo>
                <a:close/>
                <a:moveTo>
                  <a:pt x="130" y="70"/>
                </a:moveTo>
                <a:lnTo>
                  <a:pt x="130" y="25"/>
                </a:lnTo>
                <a:lnTo>
                  <a:pt x="171" y="70"/>
                </a:lnTo>
                <a:lnTo>
                  <a:pt x="130"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5" name="Freeform 131"/>
          <p:cNvSpPr>
            <a:spLocks noEditPoints="1"/>
          </p:cNvSpPr>
          <p:nvPr/>
        </p:nvSpPr>
        <p:spPr bwMode="auto">
          <a:xfrm>
            <a:off x="4054475" y="950913"/>
            <a:ext cx="76200" cy="76200"/>
          </a:xfrm>
          <a:custGeom>
            <a:avLst/>
            <a:gdLst>
              <a:gd name="T0" fmla="*/ 2147483647 w 139"/>
              <a:gd name="T1" fmla="*/ 2147483647 h 139"/>
              <a:gd name="T2" fmla="*/ 2147483647 w 139"/>
              <a:gd name="T3" fmla="*/ 2147483647 h 139"/>
              <a:gd name="T4" fmla="*/ 2147483647 w 139"/>
              <a:gd name="T5" fmla="*/ 2147483647 h 139"/>
              <a:gd name="T6" fmla="*/ 2147483647 w 139"/>
              <a:gd name="T7" fmla="*/ 2147483647 h 139"/>
              <a:gd name="T8" fmla="*/ 2147483647 w 139"/>
              <a:gd name="T9" fmla="*/ 2147483647 h 139"/>
              <a:gd name="T10" fmla="*/ 2147483647 w 139"/>
              <a:gd name="T11" fmla="*/ 2147483647 h 139"/>
              <a:gd name="T12" fmla="*/ 2147483647 w 139"/>
              <a:gd name="T13" fmla="*/ 2147483647 h 139"/>
              <a:gd name="T14" fmla="*/ 2147483647 w 139"/>
              <a:gd name="T15" fmla="*/ 2147483647 h 139"/>
              <a:gd name="T16" fmla="*/ 2147483647 w 139"/>
              <a:gd name="T17" fmla="*/ 2147483647 h 139"/>
              <a:gd name="T18" fmla="*/ 2147483647 w 139"/>
              <a:gd name="T19" fmla="*/ 2147483647 h 139"/>
              <a:gd name="T20" fmla="*/ 2147483647 w 139"/>
              <a:gd name="T21" fmla="*/ 2147483647 h 139"/>
              <a:gd name="T22" fmla="*/ 2147483647 w 139"/>
              <a:gd name="T23" fmla="*/ 2147483647 h 139"/>
              <a:gd name="T24" fmla="*/ 2147483647 w 139"/>
              <a:gd name="T25" fmla="*/ 2147483647 h 139"/>
              <a:gd name="T26" fmla="*/ 2147483647 w 139"/>
              <a:gd name="T27" fmla="*/ 2147483647 h 139"/>
              <a:gd name="T28" fmla="*/ 2147483647 w 139"/>
              <a:gd name="T29" fmla="*/ 2147483647 h 139"/>
              <a:gd name="T30" fmla="*/ 2147483647 w 139"/>
              <a:gd name="T31" fmla="*/ 0 h 139"/>
              <a:gd name="T32" fmla="*/ 2147483647 w 139"/>
              <a:gd name="T33" fmla="*/ 2147483647 h 139"/>
              <a:gd name="T34" fmla="*/ 2147483647 w 139"/>
              <a:gd name="T35" fmla="*/ 2147483647 h 139"/>
              <a:gd name="T36" fmla="*/ 2147483647 w 139"/>
              <a:gd name="T37" fmla="*/ 2147483647 h 139"/>
              <a:gd name="T38" fmla="*/ 2147483647 w 139"/>
              <a:gd name="T39" fmla="*/ 2147483647 h 139"/>
              <a:gd name="T40" fmla="*/ 0 w 139"/>
              <a:gd name="T41" fmla="*/ 2147483647 h 139"/>
              <a:gd name="T42" fmla="*/ 2147483647 w 139"/>
              <a:gd name="T43" fmla="*/ 2147483647 h 139"/>
              <a:gd name="T44" fmla="*/ 2147483647 w 139"/>
              <a:gd name="T45" fmla="*/ 2147483647 h 139"/>
              <a:gd name="T46" fmla="*/ 2147483647 w 139"/>
              <a:gd name="T47" fmla="*/ 2147483647 h 139"/>
              <a:gd name="T48" fmla="*/ 2147483647 w 139"/>
              <a:gd name="T49" fmla="*/ 2147483647 h 139"/>
              <a:gd name="T50" fmla="*/ 2147483647 w 139"/>
              <a:gd name="T51" fmla="*/ 2147483647 h 139"/>
              <a:gd name="T52" fmla="*/ 2147483647 w 139"/>
              <a:gd name="T53" fmla="*/ 2147483647 h 139"/>
              <a:gd name="T54" fmla="*/ 2147483647 w 139"/>
              <a:gd name="T55" fmla="*/ 2147483647 h 139"/>
              <a:gd name="T56" fmla="*/ 2147483647 w 139"/>
              <a:gd name="T57" fmla="*/ 2147483647 h 139"/>
              <a:gd name="T58" fmla="*/ 2147483647 w 139"/>
              <a:gd name="T59" fmla="*/ 2147483647 h 139"/>
              <a:gd name="T60" fmla="*/ 2147483647 w 139"/>
              <a:gd name="T61" fmla="*/ 2147483647 h 139"/>
              <a:gd name="T62" fmla="*/ 2147483647 w 139"/>
              <a:gd name="T63" fmla="*/ 2147483647 h 139"/>
              <a:gd name="T64" fmla="*/ 2147483647 w 139"/>
              <a:gd name="T65" fmla="*/ 2147483647 h 139"/>
              <a:gd name="T66" fmla="*/ 2147483647 w 139"/>
              <a:gd name="T67" fmla="*/ 2147483647 h 139"/>
              <a:gd name="T68" fmla="*/ 2147483647 w 139"/>
              <a:gd name="T69" fmla="*/ 2147483647 h 139"/>
              <a:gd name="T70" fmla="*/ 2147483647 w 139"/>
              <a:gd name="T71" fmla="*/ 2147483647 h 139"/>
              <a:gd name="T72" fmla="*/ 2147483647 w 139"/>
              <a:gd name="T73" fmla="*/ 2147483647 h 139"/>
              <a:gd name="T74" fmla="*/ 2147483647 w 139"/>
              <a:gd name="T75" fmla="*/ 2147483647 h 139"/>
              <a:gd name="T76" fmla="*/ 2147483647 w 139"/>
              <a:gd name="T77" fmla="*/ 2147483647 h 139"/>
              <a:gd name="T78" fmla="*/ 2147483647 w 139"/>
              <a:gd name="T79" fmla="*/ 2147483647 h 139"/>
              <a:gd name="T80" fmla="*/ 2147483647 w 139"/>
              <a:gd name="T81" fmla="*/ 2147483647 h 139"/>
              <a:gd name="T82" fmla="*/ 2147483647 w 139"/>
              <a:gd name="T83" fmla="*/ 2147483647 h 139"/>
              <a:gd name="T84" fmla="*/ 2147483647 w 139"/>
              <a:gd name="T85" fmla="*/ 2147483647 h 139"/>
              <a:gd name="T86" fmla="*/ 2147483647 w 139"/>
              <a:gd name="T87" fmla="*/ 2147483647 h 139"/>
              <a:gd name="T88" fmla="*/ 2147483647 w 139"/>
              <a:gd name="T89" fmla="*/ 2147483647 h 13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39" h="139">
                <a:moveTo>
                  <a:pt x="87" y="139"/>
                </a:moveTo>
                <a:lnTo>
                  <a:pt x="87" y="139"/>
                </a:lnTo>
                <a:lnTo>
                  <a:pt x="91" y="138"/>
                </a:lnTo>
                <a:lnTo>
                  <a:pt x="93" y="136"/>
                </a:lnTo>
                <a:lnTo>
                  <a:pt x="94" y="134"/>
                </a:lnTo>
                <a:lnTo>
                  <a:pt x="94" y="93"/>
                </a:lnTo>
                <a:lnTo>
                  <a:pt x="130" y="94"/>
                </a:lnTo>
                <a:lnTo>
                  <a:pt x="132" y="93"/>
                </a:lnTo>
                <a:lnTo>
                  <a:pt x="134" y="93"/>
                </a:lnTo>
                <a:lnTo>
                  <a:pt x="136" y="90"/>
                </a:lnTo>
                <a:lnTo>
                  <a:pt x="138" y="87"/>
                </a:lnTo>
                <a:lnTo>
                  <a:pt x="139" y="82"/>
                </a:lnTo>
                <a:lnTo>
                  <a:pt x="139" y="56"/>
                </a:lnTo>
                <a:lnTo>
                  <a:pt x="139" y="53"/>
                </a:lnTo>
                <a:lnTo>
                  <a:pt x="138" y="49"/>
                </a:lnTo>
                <a:lnTo>
                  <a:pt x="134" y="46"/>
                </a:lnTo>
                <a:lnTo>
                  <a:pt x="128" y="45"/>
                </a:lnTo>
                <a:lnTo>
                  <a:pt x="95" y="45"/>
                </a:lnTo>
                <a:lnTo>
                  <a:pt x="93" y="45"/>
                </a:lnTo>
                <a:lnTo>
                  <a:pt x="93" y="10"/>
                </a:lnTo>
                <a:lnTo>
                  <a:pt x="93" y="6"/>
                </a:lnTo>
                <a:lnTo>
                  <a:pt x="91" y="3"/>
                </a:lnTo>
                <a:lnTo>
                  <a:pt x="90" y="1"/>
                </a:lnTo>
                <a:lnTo>
                  <a:pt x="86" y="0"/>
                </a:lnTo>
                <a:lnTo>
                  <a:pt x="83" y="0"/>
                </a:lnTo>
                <a:lnTo>
                  <a:pt x="80" y="1"/>
                </a:lnTo>
                <a:lnTo>
                  <a:pt x="79" y="3"/>
                </a:lnTo>
                <a:lnTo>
                  <a:pt x="4" y="63"/>
                </a:lnTo>
                <a:lnTo>
                  <a:pt x="1" y="67"/>
                </a:lnTo>
                <a:lnTo>
                  <a:pt x="0" y="70"/>
                </a:lnTo>
                <a:lnTo>
                  <a:pt x="1" y="75"/>
                </a:lnTo>
                <a:lnTo>
                  <a:pt x="4" y="76"/>
                </a:lnTo>
                <a:lnTo>
                  <a:pt x="79" y="135"/>
                </a:lnTo>
                <a:lnTo>
                  <a:pt x="82" y="138"/>
                </a:lnTo>
                <a:lnTo>
                  <a:pt x="85" y="139"/>
                </a:lnTo>
                <a:lnTo>
                  <a:pt x="87" y="139"/>
                </a:lnTo>
                <a:close/>
                <a:moveTo>
                  <a:pt x="12" y="70"/>
                </a:moveTo>
                <a:lnTo>
                  <a:pt x="79" y="18"/>
                </a:lnTo>
                <a:lnTo>
                  <a:pt x="82" y="15"/>
                </a:lnTo>
                <a:lnTo>
                  <a:pt x="82" y="51"/>
                </a:lnTo>
                <a:lnTo>
                  <a:pt x="83" y="52"/>
                </a:lnTo>
                <a:lnTo>
                  <a:pt x="85" y="55"/>
                </a:lnTo>
                <a:lnTo>
                  <a:pt x="86" y="56"/>
                </a:lnTo>
                <a:lnTo>
                  <a:pt x="87" y="56"/>
                </a:lnTo>
                <a:lnTo>
                  <a:pt x="95" y="56"/>
                </a:lnTo>
                <a:lnTo>
                  <a:pt x="128" y="56"/>
                </a:lnTo>
                <a:lnTo>
                  <a:pt x="128" y="82"/>
                </a:lnTo>
                <a:lnTo>
                  <a:pt x="128" y="83"/>
                </a:lnTo>
                <a:lnTo>
                  <a:pt x="95" y="82"/>
                </a:lnTo>
                <a:lnTo>
                  <a:pt x="89" y="82"/>
                </a:lnTo>
                <a:lnTo>
                  <a:pt x="86" y="83"/>
                </a:lnTo>
                <a:lnTo>
                  <a:pt x="85" y="83"/>
                </a:lnTo>
                <a:lnTo>
                  <a:pt x="83" y="86"/>
                </a:lnTo>
                <a:lnTo>
                  <a:pt x="83" y="87"/>
                </a:lnTo>
                <a:lnTo>
                  <a:pt x="83" y="124"/>
                </a:lnTo>
                <a:lnTo>
                  <a:pt x="80" y="123"/>
                </a:lnTo>
                <a:lnTo>
                  <a:pt x="79" y="121"/>
                </a:lnTo>
                <a:lnTo>
                  <a:pt x="12"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6" name="Freeform 132"/>
          <p:cNvSpPr>
            <a:spLocks/>
          </p:cNvSpPr>
          <p:nvPr/>
        </p:nvSpPr>
        <p:spPr bwMode="auto">
          <a:xfrm>
            <a:off x="3817938" y="1558925"/>
            <a:ext cx="31750" cy="11113"/>
          </a:xfrm>
          <a:custGeom>
            <a:avLst/>
            <a:gdLst>
              <a:gd name="T0" fmla="*/ 2147483647 w 57"/>
              <a:gd name="T1" fmla="*/ 2147483647 h 20"/>
              <a:gd name="T2" fmla="*/ 2147483647 w 57"/>
              <a:gd name="T3" fmla="*/ 2147483647 h 20"/>
              <a:gd name="T4" fmla="*/ 2147483647 w 57"/>
              <a:gd name="T5" fmla="*/ 2147483647 h 20"/>
              <a:gd name="T6" fmla="*/ 2147483647 w 57"/>
              <a:gd name="T7" fmla="*/ 2147483647 h 20"/>
              <a:gd name="T8" fmla="*/ 2147483647 w 57"/>
              <a:gd name="T9" fmla="*/ 2147483647 h 20"/>
              <a:gd name="T10" fmla="*/ 2147483647 w 57"/>
              <a:gd name="T11" fmla="*/ 2147483647 h 20"/>
              <a:gd name="T12" fmla="*/ 2147483647 w 57"/>
              <a:gd name="T13" fmla="*/ 2147483647 h 20"/>
              <a:gd name="T14" fmla="*/ 2147483647 w 57"/>
              <a:gd name="T15" fmla="*/ 2147483647 h 20"/>
              <a:gd name="T16" fmla="*/ 2147483647 w 57"/>
              <a:gd name="T17" fmla="*/ 2147483647 h 20"/>
              <a:gd name="T18" fmla="*/ 2147483647 w 57"/>
              <a:gd name="T19" fmla="*/ 0 h 20"/>
              <a:gd name="T20" fmla="*/ 2147483647 w 57"/>
              <a:gd name="T21" fmla="*/ 0 h 20"/>
              <a:gd name="T22" fmla="*/ 2147483647 w 57"/>
              <a:gd name="T23" fmla="*/ 2147483647 h 20"/>
              <a:gd name="T24" fmla="*/ 2147483647 w 57"/>
              <a:gd name="T25" fmla="*/ 2147483647 h 20"/>
              <a:gd name="T26" fmla="*/ 2147483647 w 57"/>
              <a:gd name="T27" fmla="*/ 2147483647 h 20"/>
              <a:gd name="T28" fmla="*/ 2147483647 w 57"/>
              <a:gd name="T29" fmla="*/ 2147483647 h 20"/>
              <a:gd name="T30" fmla="*/ 2147483647 w 57"/>
              <a:gd name="T31" fmla="*/ 2147483647 h 20"/>
              <a:gd name="T32" fmla="*/ 0 w 57"/>
              <a:gd name="T33" fmla="*/ 2147483647 h 20"/>
              <a:gd name="T34" fmla="*/ 2147483647 w 57"/>
              <a:gd name="T35" fmla="*/ 2147483647 h 20"/>
              <a:gd name="T36" fmla="*/ 2147483647 w 57"/>
              <a:gd name="T37" fmla="*/ 2147483647 h 20"/>
              <a:gd name="T38" fmla="*/ 2147483647 w 57"/>
              <a:gd name="T39" fmla="*/ 2147483647 h 20"/>
              <a:gd name="T40" fmla="*/ 2147483647 w 57"/>
              <a:gd name="T41" fmla="*/ 2147483647 h 20"/>
              <a:gd name="T42" fmla="*/ 2147483647 w 57"/>
              <a:gd name="T43" fmla="*/ 2147483647 h 20"/>
              <a:gd name="T44" fmla="*/ 2147483647 w 57"/>
              <a:gd name="T45" fmla="*/ 2147483647 h 20"/>
              <a:gd name="T46" fmla="*/ 2147483647 w 57"/>
              <a:gd name="T47" fmla="*/ 2147483647 h 20"/>
              <a:gd name="T48" fmla="*/ 2147483647 w 57"/>
              <a:gd name="T49" fmla="*/ 2147483647 h 20"/>
              <a:gd name="T50" fmla="*/ 2147483647 w 57"/>
              <a:gd name="T51" fmla="*/ 2147483647 h 20"/>
              <a:gd name="T52" fmla="*/ 2147483647 w 57"/>
              <a:gd name="T53" fmla="*/ 2147483647 h 20"/>
              <a:gd name="T54" fmla="*/ 2147483647 w 57"/>
              <a:gd name="T55" fmla="*/ 2147483647 h 20"/>
              <a:gd name="T56" fmla="*/ 2147483647 w 57"/>
              <a:gd name="T57" fmla="*/ 2147483647 h 20"/>
              <a:gd name="T58" fmla="*/ 2147483647 w 57"/>
              <a:gd name="T59" fmla="*/ 2147483647 h 20"/>
              <a:gd name="T60" fmla="*/ 2147483647 w 57"/>
              <a:gd name="T61" fmla="*/ 2147483647 h 20"/>
              <a:gd name="T62" fmla="*/ 2147483647 w 57"/>
              <a:gd name="T63" fmla="*/ 2147483647 h 20"/>
              <a:gd name="T64" fmla="*/ 2147483647 w 57"/>
              <a:gd name="T65" fmla="*/ 2147483647 h 20"/>
              <a:gd name="T66" fmla="*/ 2147483647 w 57"/>
              <a:gd name="T67" fmla="*/ 2147483647 h 20"/>
              <a:gd name="T68" fmla="*/ 2147483647 w 57"/>
              <a:gd name="T69" fmla="*/ 2147483647 h 20"/>
              <a:gd name="T70" fmla="*/ 2147483647 w 57"/>
              <a:gd name="T71" fmla="*/ 2147483647 h 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7" h="20">
                <a:moveTo>
                  <a:pt x="57" y="14"/>
                </a:moveTo>
                <a:lnTo>
                  <a:pt x="57" y="14"/>
                </a:lnTo>
                <a:lnTo>
                  <a:pt x="57" y="12"/>
                </a:lnTo>
                <a:lnTo>
                  <a:pt x="56" y="7"/>
                </a:lnTo>
                <a:lnTo>
                  <a:pt x="54" y="5"/>
                </a:lnTo>
                <a:lnTo>
                  <a:pt x="53" y="4"/>
                </a:lnTo>
                <a:lnTo>
                  <a:pt x="41" y="1"/>
                </a:lnTo>
                <a:lnTo>
                  <a:pt x="28" y="0"/>
                </a:lnTo>
                <a:lnTo>
                  <a:pt x="16" y="1"/>
                </a:lnTo>
                <a:lnTo>
                  <a:pt x="5" y="4"/>
                </a:lnTo>
                <a:lnTo>
                  <a:pt x="2" y="5"/>
                </a:lnTo>
                <a:lnTo>
                  <a:pt x="1" y="8"/>
                </a:lnTo>
                <a:lnTo>
                  <a:pt x="0" y="11"/>
                </a:lnTo>
                <a:lnTo>
                  <a:pt x="1" y="14"/>
                </a:lnTo>
                <a:lnTo>
                  <a:pt x="1" y="18"/>
                </a:lnTo>
                <a:lnTo>
                  <a:pt x="2" y="19"/>
                </a:lnTo>
                <a:lnTo>
                  <a:pt x="5" y="20"/>
                </a:lnTo>
                <a:lnTo>
                  <a:pt x="8" y="20"/>
                </a:lnTo>
                <a:lnTo>
                  <a:pt x="17" y="18"/>
                </a:lnTo>
                <a:lnTo>
                  <a:pt x="28" y="16"/>
                </a:lnTo>
                <a:lnTo>
                  <a:pt x="39" y="18"/>
                </a:lnTo>
                <a:lnTo>
                  <a:pt x="50" y="20"/>
                </a:lnTo>
                <a:lnTo>
                  <a:pt x="53" y="20"/>
                </a:lnTo>
                <a:lnTo>
                  <a:pt x="54" y="19"/>
                </a:lnTo>
                <a:lnTo>
                  <a:pt x="56" y="18"/>
                </a:lnTo>
                <a:lnTo>
                  <a:pt x="57"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7" name="Freeform 133"/>
          <p:cNvSpPr>
            <a:spLocks/>
          </p:cNvSpPr>
          <p:nvPr/>
        </p:nvSpPr>
        <p:spPr bwMode="auto">
          <a:xfrm>
            <a:off x="3789363" y="1508125"/>
            <a:ext cx="87312" cy="23813"/>
          </a:xfrm>
          <a:custGeom>
            <a:avLst/>
            <a:gdLst>
              <a:gd name="T0" fmla="*/ 2147483647 w 161"/>
              <a:gd name="T1" fmla="*/ 2147483647 h 42"/>
              <a:gd name="T2" fmla="*/ 2147483647 w 161"/>
              <a:gd name="T3" fmla="*/ 2147483647 h 42"/>
              <a:gd name="T4" fmla="*/ 2147483647 w 161"/>
              <a:gd name="T5" fmla="*/ 2147483647 h 42"/>
              <a:gd name="T6" fmla="*/ 2147483647 w 161"/>
              <a:gd name="T7" fmla="*/ 2147483647 h 42"/>
              <a:gd name="T8" fmla="*/ 2147483647 w 161"/>
              <a:gd name="T9" fmla="*/ 2147483647 h 42"/>
              <a:gd name="T10" fmla="*/ 2147483647 w 161"/>
              <a:gd name="T11" fmla="*/ 2147483647 h 42"/>
              <a:gd name="T12" fmla="*/ 2147483647 w 161"/>
              <a:gd name="T13" fmla="*/ 2147483647 h 42"/>
              <a:gd name="T14" fmla="*/ 2147483647 w 161"/>
              <a:gd name="T15" fmla="*/ 2147483647 h 42"/>
              <a:gd name="T16" fmla="*/ 2147483647 w 161"/>
              <a:gd name="T17" fmla="*/ 2147483647 h 42"/>
              <a:gd name="T18" fmla="*/ 2147483647 w 161"/>
              <a:gd name="T19" fmla="*/ 2147483647 h 42"/>
              <a:gd name="T20" fmla="*/ 2147483647 w 161"/>
              <a:gd name="T21" fmla="*/ 2147483647 h 42"/>
              <a:gd name="T22" fmla="*/ 2147483647 w 161"/>
              <a:gd name="T23" fmla="*/ 2147483647 h 42"/>
              <a:gd name="T24" fmla="*/ 2147483647 w 161"/>
              <a:gd name="T25" fmla="*/ 2147483647 h 42"/>
              <a:gd name="T26" fmla="*/ 2147483647 w 161"/>
              <a:gd name="T27" fmla="*/ 2147483647 h 42"/>
              <a:gd name="T28" fmla="*/ 2147483647 w 161"/>
              <a:gd name="T29" fmla="*/ 2147483647 h 42"/>
              <a:gd name="T30" fmla="*/ 2147483647 w 161"/>
              <a:gd name="T31" fmla="*/ 2147483647 h 42"/>
              <a:gd name="T32" fmla="*/ 2147483647 w 161"/>
              <a:gd name="T33" fmla="*/ 2147483647 h 42"/>
              <a:gd name="T34" fmla="*/ 2147483647 w 161"/>
              <a:gd name="T35" fmla="*/ 2147483647 h 42"/>
              <a:gd name="T36" fmla="*/ 2147483647 w 161"/>
              <a:gd name="T37" fmla="*/ 2147483647 h 42"/>
              <a:gd name="T38" fmla="*/ 2147483647 w 161"/>
              <a:gd name="T39" fmla="*/ 2147483647 h 42"/>
              <a:gd name="T40" fmla="*/ 2147483647 w 161"/>
              <a:gd name="T41" fmla="*/ 2147483647 h 42"/>
              <a:gd name="T42" fmla="*/ 2147483647 w 161"/>
              <a:gd name="T43" fmla="*/ 2147483647 h 42"/>
              <a:gd name="T44" fmla="*/ 2147483647 w 161"/>
              <a:gd name="T45" fmla="*/ 2147483647 h 42"/>
              <a:gd name="T46" fmla="*/ 2147483647 w 161"/>
              <a:gd name="T47" fmla="*/ 2147483647 h 42"/>
              <a:gd name="T48" fmla="*/ 2147483647 w 161"/>
              <a:gd name="T49" fmla="*/ 2147483647 h 42"/>
              <a:gd name="T50" fmla="*/ 2147483647 w 161"/>
              <a:gd name="T51" fmla="*/ 2147483647 h 42"/>
              <a:gd name="T52" fmla="*/ 2147483647 w 161"/>
              <a:gd name="T53" fmla="*/ 0 h 42"/>
              <a:gd name="T54" fmla="*/ 2147483647 w 161"/>
              <a:gd name="T55" fmla="*/ 0 h 42"/>
              <a:gd name="T56" fmla="*/ 2147483647 w 161"/>
              <a:gd name="T57" fmla="*/ 2147483647 h 42"/>
              <a:gd name="T58" fmla="*/ 2147483647 w 161"/>
              <a:gd name="T59" fmla="*/ 2147483647 h 42"/>
              <a:gd name="T60" fmla="*/ 2147483647 w 161"/>
              <a:gd name="T61" fmla="*/ 2147483647 h 42"/>
              <a:gd name="T62" fmla="*/ 2147483647 w 161"/>
              <a:gd name="T63" fmla="*/ 2147483647 h 42"/>
              <a:gd name="T64" fmla="*/ 2147483647 w 161"/>
              <a:gd name="T65" fmla="*/ 2147483647 h 42"/>
              <a:gd name="T66" fmla="*/ 2147483647 w 161"/>
              <a:gd name="T67" fmla="*/ 2147483647 h 42"/>
              <a:gd name="T68" fmla="*/ 2147483647 w 161"/>
              <a:gd name="T69" fmla="*/ 2147483647 h 42"/>
              <a:gd name="T70" fmla="*/ 0 w 161"/>
              <a:gd name="T71" fmla="*/ 2147483647 h 42"/>
              <a:gd name="T72" fmla="*/ 2147483647 w 161"/>
              <a:gd name="T73" fmla="*/ 2147483647 h 42"/>
              <a:gd name="T74" fmla="*/ 2147483647 w 161"/>
              <a:gd name="T75" fmla="*/ 2147483647 h 42"/>
              <a:gd name="T76" fmla="*/ 2147483647 w 161"/>
              <a:gd name="T77" fmla="*/ 2147483647 h 42"/>
              <a:gd name="T78" fmla="*/ 2147483647 w 161"/>
              <a:gd name="T79" fmla="*/ 2147483647 h 42"/>
              <a:gd name="T80" fmla="*/ 2147483647 w 161"/>
              <a:gd name="T81" fmla="*/ 2147483647 h 42"/>
              <a:gd name="T82" fmla="*/ 2147483647 w 161"/>
              <a:gd name="T83" fmla="*/ 2147483647 h 42"/>
              <a:gd name="T84" fmla="*/ 2147483647 w 161"/>
              <a:gd name="T85" fmla="*/ 2147483647 h 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61" h="42">
                <a:moveTo>
                  <a:pt x="8" y="41"/>
                </a:moveTo>
                <a:lnTo>
                  <a:pt x="8" y="41"/>
                </a:lnTo>
                <a:lnTo>
                  <a:pt x="26" y="30"/>
                </a:lnTo>
                <a:lnTo>
                  <a:pt x="44" y="23"/>
                </a:lnTo>
                <a:lnTo>
                  <a:pt x="63" y="19"/>
                </a:lnTo>
                <a:lnTo>
                  <a:pt x="80" y="18"/>
                </a:lnTo>
                <a:lnTo>
                  <a:pt x="100" y="19"/>
                </a:lnTo>
                <a:lnTo>
                  <a:pt x="117" y="23"/>
                </a:lnTo>
                <a:lnTo>
                  <a:pt x="135" y="30"/>
                </a:lnTo>
                <a:lnTo>
                  <a:pt x="153" y="41"/>
                </a:lnTo>
                <a:lnTo>
                  <a:pt x="155" y="42"/>
                </a:lnTo>
                <a:lnTo>
                  <a:pt x="157" y="41"/>
                </a:lnTo>
                <a:lnTo>
                  <a:pt x="160" y="39"/>
                </a:lnTo>
                <a:lnTo>
                  <a:pt x="161" y="37"/>
                </a:lnTo>
                <a:lnTo>
                  <a:pt x="161" y="34"/>
                </a:lnTo>
                <a:lnTo>
                  <a:pt x="161" y="29"/>
                </a:lnTo>
                <a:lnTo>
                  <a:pt x="158" y="26"/>
                </a:lnTo>
                <a:lnTo>
                  <a:pt x="139" y="15"/>
                </a:lnTo>
                <a:lnTo>
                  <a:pt x="120" y="7"/>
                </a:lnTo>
                <a:lnTo>
                  <a:pt x="101" y="1"/>
                </a:lnTo>
                <a:lnTo>
                  <a:pt x="80" y="0"/>
                </a:lnTo>
                <a:lnTo>
                  <a:pt x="61" y="1"/>
                </a:lnTo>
                <a:lnTo>
                  <a:pt x="42" y="7"/>
                </a:lnTo>
                <a:lnTo>
                  <a:pt x="23" y="15"/>
                </a:lnTo>
                <a:lnTo>
                  <a:pt x="4" y="26"/>
                </a:lnTo>
                <a:lnTo>
                  <a:pt x="3" y="27"/>
                </a:lnTo>
                <a:lnTo>
                  <a:pt x="1" y="30"/>
                </a:lnTo>
                <a:lnTo>
                  <a:pt x="0" y="34"/>
                </a:lnTo>
                <a:lnTo>
                  <a:pt x="1" y="37"/>
                </a:lnTo>
                <a:lnTo>
                  <a:pt x="3" y="39"/>
                </a:lnTo>
                <a:lnTo>
                  <a:pt x="4" y="41"/>
                </a:lnTo>
                <a:lnTo>
                  <a:pt x="7" y="42"/>
                </a:lnTo>
                <a:lnTo>
                  <a:pt x="8"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8" name="Freeform 134"/>
          <p:cNvSpPr>
            <a:spLocks/>
          </p:cNvSpPr>
          <p:nvPr/>
        </p:nvSpPr>
        <p:spPr bwMode="auto">
          <a:xfrm>
            <a:off x="3806825" y="1533525"/>
            <a:ext cx="53975" cy="15875"/>
          </a:xfrm>
          <a:custGeom>
            <a:avLst/>
            <a:gdLst>
              <a:gd name="T0" fmla="*/ 2147483647 w 100"/>
              <a:gd name="T1" fmla="*/ 2147483647 h 27"/>
              <a:gd name="T2" fmla="*/ 2147483647 w 100"/>
              <a:gd name="T3" fmla="*/ 2147483647 h 27"/>
              <a:gd name="T4" fmla="*/ 2147483647 w 100"/>
              <a:gd name="T5" fmla="*/ 2147483647 h 27"/>
              <a:gd name="T6" fmla="*/ 2147483647 w 100"/>
              <a:gd name="T7" fmla="*/ 2147483647 h 27"/>
              <a:gd name="T8" fmla="*/ 2147483647 w 100"/>
              <a:gd name="T9" fmla="*/ 0 h 27"/>
              <a:gd name="T10" fmla="*/ 2147483647 w 100"/>
              <a:gd name="T11" fmla="*/ 0 h 27"/>
              <a:gd name="T12" fmla="*/ 2147483647 w 100"/>
              <a:gd name="T13" fmla="*/ 0 h 27"/>
              <a:gd name="T14" fmla="*/ 2147483647 w 100"/>
              <a:gd name="T15" fmla="*/ 0 h 27"/>
              <a:gd name="T16" fmla="*/ 2147483647 w 100"/>
              <a:gd name="T17" fmla="*/ 2147483647 h 27"/>
              <a:gd name="T18" fmla="*/ 2147483647 w 100"/>
              <a:gd name="T19" fmla="*/ 2147483647 h 27"/>
              <a:gd name="T20" fmla="*/ 2147483647 w 100"/>
              <a:gd name="T21" fmla="*/ 2147483647 h 27"/>
              <a:gd name="T22" fmla="*/ 2147483647 w 100"/>
              <a:gd name="T23" fmla="*/ 2147483647 h 27"/>
              <a:gd name="T24" fmla="*/ 2147483647 w 100"/>
              <a:gd name="T25" fmla="*/ 2147483647 h 27"/>
              <a:gd name="T26" fmla="*/ 0 w 100"/>
              <a:gd name="T27" fmla="*/ 2147483647 h 27"/>
              <a:gd name="T28" fmla="*/ 0 w 100"/>
              <a:gd name="T29" fmla="*/ 2147483647 h 27"/>
              <a:gd name="T30" fmla="*/ 0 w 100"/>
              <a:gd name="T31" fmla="*/ 2147483647 h 27"/>
              <a:gd name="T32" fmla="*/ 0 w 100"/>
              <a:gd name="T33" fmla="*/ 2147483647 h 27"/>
              <a:gd name="T34" fmla="*/ 2147483647 w 100"/>
              <a:gd name="T35" fmla="*/ 2147483647 h 27"/>
              <a:gd name="T36" fmla="*/ 2147483647 w 100"/>
              <a:gd name="T37" fmla="*/ 2147483647 h 27"/>
              <a:gd name="T38" fmla="*/ 2147483647 w 100"/>
              <a:gd name="T39" fmla="*/ 2147483647 h 27"/>
              <a:gd name="T40" fmla="*/ 2147483647 w 100"/>
              <a:gd name="T41" fmla="*/ 2147483647 h 27"/>
              <a:gd name="T42" fmla="*/ 2147483647 w 100"/>
              <a:gd name="T43" fmla="*/ 2147483647 h 27"/>
              <a:gd name="T44" fmla="*/ 2147483647 w 100"/>
              <a:gd name="T45" fmla="*/ 2147483647 h 27"/>
              <a:gd name="T46" fmla="*/ 2147483647 w 100"/>
              <a:gd name="T47" fmla="*/ 2147483647 h 27"/>
              <a:gd name="T48" fmla="*/ 2147483647 w 100"/>
              <a:gd name="T49" fmla="*/ 2147483647 h 27"/>
              <a:gd name="T50" fmla="*/ 2147483647 w 100"/>
              <a:gd name="T51" fmla="*/ 2147483647 h 27"/>
              <a:gd name="T52" fmla="*/ 2147483647 w 100"/>
              <a:gd name="T53" fmla="*/ 2147483647 h 27"/>
              <a:gd name="T54" fmla="*/ 2147483647 w 100"/>
              <a:gd name="T55" fmla="*/ 2147483647 h 27"/>
              <a:gd name="T56" fmla="*/ 2147483647 w 100"/>
              <a:gd name="T57" fmla="*/ 2147483647 h 27"/>
              <a:gd name="T58" fmla="*/ 2147483647 w 100"/>
              <a:gd name="T59" fmla="*/ 2147483647 h 27"/>
              <a:gd name="T60" fmla="*/ 2147483647 w 100"/>
              <a:gd name="T61" fmla="*/ 2147483647 h 27"/>
              <a:gd name="T62" fmla="*/ 2147483647 w 100"/>
              <a:gd name="T63" fmla="*/ 2147483647 h 27"/>
              <a:gd name="T64" fmla="*/ 2147483647 w 100"/>
              <a:gd name="T65" fmla="*/ 2147483647 h 27"/>
              <a:gd name="T66" fmla="*/ 2147483647 w 100"/>
              <a:gd name="T67" fmla="*/ 2147483647 h 27"/>
              <a:gd name="T68" fmla="*/ 2147483647 w 100"/>
              <a:gd name="T69" fmla="*/ 2147483647 h 27"/>
              <a:gd name="T70" fmla="*/ 2147483647 w 100"/>
              <a:gd name="T71" fmla="*/ 2147483647 h 27"/>
              <a:gd name="T72" fmla="*/ 2147483647 w 100"/>
              <a:gd name="T73" fmla="*/ 2147483647 h 27"/>
              <a:gd name="T74" fmla="*/ 2147483647 w 100"/>
              <a:gd name="T75" fmla="*/ 2147483647 h 27"/>
              <a:gd name="T76" fmla="*/ 2147483647 w 100"/>
              <a:gd name="T77" fmla="*/ 2147483647 h 27"/>
              <a:gd name="T78" fmla="*/ 2147483647 w 100"/>
              <a:gd name="T79" fmla="*/ 2147483647 h 27"/>
              <a:gd name="T80" fmla="*/ 2147483647 w 100"/>
              <a:gd name="T81" fmla="*/ 2147483647 h 27"/>
              <a:gd name="T82" fmla="*/ 2147483647 w 100"/>
              <a:gd name="T83" fmla="*/ 2147483647 h 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0" h="27">
                <a:moveTo>
                  <a:pt x="96" y="11"/>
                </a:moveTo>
                <a:lnTo>
                  <a:pt x="96" y="11"/>
                </a:lnTo>
                <a:lnTo>
                  <a:pt x="85" y="6"/>
                </a:lnTo>
                <a:lnTo>
                  <a:pt x="73" y="2"/>
                </a:lnTo>
                <a:lnTo>
                  <a:pt x="62" y="0"/>
                </a:lnTo>
                <a:lnTo>
                  <a:pt x="49" y="0"/>
                </a:lnTo>
                <a:lnTo>
                  <a:pt x="38" y="0"/>
                </a:lnTo>
                <a:lnTo>
                  <a:pt x="26" y="2"/>
                </a:lnTo>
                <a:lnTo>
                  <a:pt x="15" y="6"/>
                </a:lnTo>
                <a:lnTo>
                  <a:pt x="4" y="11"/>
                </a:lnTo>
                <a:lnTo>
                  <a:pt x="2" y="12"/>
                </a:lnTo>
                <a:lnTo>
                  <a:pt x="0" y="15"/>
                </a:lnTo>
                <a:lnTo>
                  <a:pt x="0" y="19"/>
                </a:lnTo>
                <a:lnTo>
                  <a:pt x="0" y="21"/>
                </a:lnTo>
                <a:lnTo>
                  <a:pt x="2" y="24"/>
                </a:lnTo>
                <a:lnTo>
                  <a:pt x="3" y="27"/>
                </a:lnTo>
                <a:lnTo>
                  <a:pt x="6" y="27"/>
                </a:lnTo>
                <a:lnTo>
                  <a:pt x="7" y="27"/>
                </a:lnTo>
                <a:lnTo>
                  <a:pt x="18" y="23"/>
                </a:lnTo>
                <a:lnTo>
                  <a:pt x="29" y="19"/>
                </a:lnTo>
                <a:lnTo>
                  <a:pt x="38" y="17"/>
                </a:lnTo>
                <a:lnTo>
                  <a:pt x="49" y="16"/>
                </a:lnTo>
                <a:lnTo>
                  <a:pt x="60" y="17"/>
                </a:lnTo>
                <a:lnTo>
                  <a:pt x="71" y="19"/>
                </a:lnTo>
                <a:lnTo>
                  <a:pt x="82" y="23"/>
                </a:lnTo>
                <a:lnTo>
                  <a:pt x="92" y="27"/>
                </a:lnTo>
                <a:lnTo>
                  <a:pt x="94" y="27"/>
                </a:lnTo>
                <a:lnTo>
                  <a:pt x="97" y="27"/>
                </a:lnTo>
                <a:lnTo>
                  <a:pt x="99" y="24"/>
                </a:lnTo>
                <a:lnTo>
                  <a:pt x="100" y="21"/>
                </a:lnTo>
                <a:lnTo>
                  <a:pt x="100" y="19"/>
                </a:lnTo>
                <a:lnTo>
                  <a:pt x="99" y="15"/>
                </a:lnTo>
                <a:lnTo>
                  <a:pt x="96"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29" name="Freeform 135"/>
          <p:cNvSpPr>
            <a:spLocks/>
          </p:cNvSpPr>
          <p:nvPr/>
        </p:nvSpPr>
        <p:spPr bwMode="auto">
          <a:xfrm>
            <a:off x="3759200" y="1592263"/>
            <a:ext cx="57150" cy="44450"/>
          </a:xfrm>
          <a:custGeom>
            <a:avLst/>
            <a:gdLst>
              <a:gd name="T0" fmla="*/ 2147483647 w 107"/>
              <a:gd name="T1" fmla="*/ 2147483647 h 83"/>
              <a:gd name="T2" fmla="*/ 2147483647 w 107"/>
              <a:gd name="T3" fmla="*/ 2147483647 h 83"/>
              <a:gd name="T4" fmla="*/ 2147483647 w 107"/>
              <a:gd name="T5" fmla="*/ 0 h 83"/>
              <a:gd name="T6" fmla="*/ 2147483647 w 107"/>
              <a:gd name="T7" fmla="*/ 0 h 83"/>
              <a:gd name="T8" fmla="*/ 2147483647 w 107"/>
              <a:gd name="T9" fmla="*/ 2147483647 h 83"/>
              <a:gd name="T10" fmla="*/ 2147483647 w 107"/>
              <a:gd name="T11" fmla="*/ 2147483647 h 83"/>
              <a:gd name="T12" fmla="*/ 2147483647 w 107"/>
              <a:gd name="T13" fmla="*/ 0 h 83"/>
              <a:gd name="T14" fmla="*/ 0 w 107"/>
              <a:gd name="T15" fmla="*/ 0 h 83"/>
              <a:gd name="T16" fmla="*/ 2147483647 w 107"/>
              <a:gd name="T17" fmla="*/ 2147483647 h 83"/>
              <a:gd name="T18" fmla="*/ 2147483647 w 107"/>
              <a:gd name="T19" fmla="*/ 2147483647 h 83"/>
              <a:gd name="T20" fmla="*/ 2147483647 w 107"/>
              <a:gd name="T21" fmla="*/ 2147483647 h 83"/>
              <a:gd name="T22" fmla="*/ 2147483647 w 107"/>
              <a:gd name="T23" fmla="*/ 2147483647 h 83"/>
              <a:gd name="T24" fmla="*/ 2147483647 w 107"/>
              <a:gd name="T25" fmla="*/ 2147483647 h 83"/>
              <a:gd name="T26" fmla="*/ 2147483647 w 107"/>
              <a:gd name="T27" fmla="*/ 2147483647 h 83"/>
              <a:gd name="T28" fmla="*/ 2147483647 w 107"/>
              <a:gd name="T29" fmla="*/ 0 h 83"/>
              <a:gd name="T30" fmla="*/ 2147483647 w 107"/>
              <a:gd name="T31" fmla="*/ 0 h 83"/>
              <a:gd name="T32" fmla="*/ 2147483647 w 107"/>
              <a:gd name="T33" fmla="*/ 2147483647 h 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7" h="83">
                <a:moveTo>
                  <a:pt x="76" y="57"/>
                </a:moveTo>
                <a:lnTo>
                  <a:pt x="76" y="57"/>
                </a:lnTo>
                <a:lnTo>
                  <a:pt x="62" y="0"/>
                </a:lnTo>
                <a:lnTo>
                  <a:pt x="45" y="0"/>
                </a:lnTo>
                <a:lnTo>
                  <a:pt x="31" y="56"/>
                </a:lnTo>
                <a:lnTo>
                  <a:pt x="17" y="0"/>
                </a:lnTo>
                <a:lnTo>
                  <a:pt x="0" y="0"/>
                </a:lnTo>
                <a:lnTo>
                  <a:pt x="21" y="83"/>
                </a:lnTo>
                <a:lnTo>
                  <a:pt x="39" y="83"/>
                </a:lnTo>
                <a:lnTo>
                  <a:pt x="53" y="27"/>
                </a:lnTo>
                <a:lnTo>
                  <a:pt x="68" y="83"/>
                </a:lnTo>
                <a:lnTo>
                  <a:pt x="86" y="83"/>
                </a:lnTo>
                <a:lnTo>
                  <a:pt x="107" y="0"/>
                </a:lnTo>
                <a:lnTo>
                  <a:pt x="90" y="0"/>
                </a:lnTo>
                <a:lnTo>
                  <a:pt x="76"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30" name="Rectangle 136"/>
          <p:cNvSpPr>
            <a:spLocks noChangeArrowheads="1"/>
          </p:cNvSpPr>
          <p:nvPr/>
        </p:nvSpPr>
        <p:spPr bwMode="auto">
          <a:xfrm>
            <a:off x="3819525" y="1592263"/>
            <a:ext cx="11113" cy="44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31" name="Rectangle 137"/>
          <p:cNvSpPr>
            <a:spLocks noChangeArrowheads="1"/>
          </p:cNvSpPr>
          <p:nvPr/>
        </p:nvSpPr>
        <p:spPr bwMode="auto">
          <a:xfrm>
            <a:off x="3835400" y="1614488"/>
            <a:ext cx="19050" cy="9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32" name="Freeform 138"/>
          <p:cNvSpPr>
            <a:spLocks/>
          </p:cNvSpPr>
          <p:nvPr/>
        </p:nvSpPr>
        <p:spPr bwMode="auto">
          <a:xfrm>
            <a:off x="3860800" y="1592263"/>
            <a:ext cx="30163" cy="44450"/>
          </a:xfrm>
          <a:custGeom>
            <a:avLst/>
            <a:gdLst>
              <a:gd name="T0" fmla="*/ 0 w 57"/>
              <a:gd name="T1" fmla="*/ 2147483647 h 83"/>
              <a:gd name="T2" fmla="*/ 2147483647 w 57"/>
              <a:gd name="T3" fmla="*/ 2147483647 h 83"/>
              <a:gd name="T4" fmla="*/ 2147483647 w 57"/>
              <a:gd name="T5" fmla="*/ 2147483647 h 83"/>
              <a:gd name="T6" fmla="*/ 2147483647 w 57"/>
              <a:gd name="T7" fmla="*/ 2147483647 h 83"/>
              <a:gd name="T8" fmla="*/ 2147483647 w 57"/>
              <a:gd name="T9" fmla="*/ 2147483647 h 83"/>
              <a:gd name="T10" fmla="*/ 2147483647 w 57"/>
              <a:gd name="T11" fmla="*/ 2147483647 h 83"/>
              <a:gd name="T12" fmla="*/ 2147483647 w 57"/>
              <a:gd name="T13" fmla="*/ 2147483647 h 83"/>
              <a:gd name="T14" fmla="*/ 2147483647 w 57"/>
              <a:gd name="T15" fmla="*/ 2147483647 h 83"/>
              <a:gd name="T16" fmla="*/ 2147483647 w 57"/>
              <a:gd name="T17" fmla="*/ 0 h 83"/>
              <a:gd name="T18" fmla="*/ 0 w 57"/>
              <a:gd name="T19" fmla="*/ 0 h 83"/>
              <a:gd name="T20" fmla="*/ 0 w 57"/>
              <a:gd name="T21" fmla="*/ 2147483647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 h="83">
                <a:moveTo>
                  <a:pt x="0" y="83"/>
                </a:moveTo>
                <a:lnTo>
                  <a:pt x="18" y="83"/>
                </a:lnTo>
                <a:lnTo>
                  <a:pt x="18" y="49"/>
                </a:lnTo>
                <a:lnTo>
                  <a:pt x="52" y="49"/>
                </a:lnTo>
                <a:lnTo>
                  <a:pt x="52" y="34"/>
                </a:lnTo>
                <a:lnTo>
                  <a:pt x="18" y="34"/>
                </a:lnTo>
                <a:lnTo>
                  <a:pt x="18" y="15"/>
                </a:lnTo>
                <a:lnTo>
                  <a:pt x="57" y="15"/>
                </a:lnTo>
                <a:lnTo>
                  <a:pt x="57" y="0"/>
                </a:lnTo>
                <a:lnTo>
                  <a:pt x="0" y="0"/>
                </a:lnTo>
                <a:lnTo>
                  <a:pt x="0"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33" name="Rectangle 139"/>
          <p:cNvSpPr>
            <a:spLocks noChangeArrowheads="1"/>
          </p:cNvSpPr>
          <p:nvPr/>
        </p:nvSpPr>
        <p:spPr bwMode="auto">
          <a:xfrm>
            <a:off x="3895725" y="1592263"/>
            <a:ext cx="9525" cy="44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34" name="Freeform 140"/>
          <p:cNvSpPr>
            <a:spLocks/>
          </p:cNvSpPr>
          <p:nvPr/>
        </p:nvSpPr>
        <p:spPr bwMode="auto">
          <a:xfrm>
            <a:off x="3275013" y="2768600"/>
            <a:ext cx="41275" cy="3175"/>
          </a:xfrm>
          <a:custGeom>
            <a:avLst/>
            <a:gdLst>
              <a:gd name="T0" fmla="*/ 2147483647 w 75"/>
              <a:gd name="T1" fmla="*/ 2147483647 h 8"/>
              <a:gd name="T2" fmla="*/ 2147483647 w 75"/>
              <a:gd name="T3" fmla="*/ 2147483647 h 8"/>
              <a:gd name="T4" fmla="*/ 2147483647 w 75"/>
              <a:gd name="T5" fmla="*/ 0 h 8"/>
              <a:gd name="T6" fmla="*/ 0 w 75"/>
              <a:gd name="T7" fmla="*/ 0 h 8"/>
              <a:gd name="T8" fmla="*/ 2147483647 w 75"/>
              <a:gd name="T9" fmla="*/ 214748364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8">
                <a:moveTo>
                  <a:pt x="9" y="8"/>
                </a:moveTo>
                <a:lnTo>
                  <a:pt x="75" y="8"/>
                </a:lnTo>
                <a:lnTo>
                  <a:pt x="75" y="0"/>
                </a:lnTo>
                <a:lnTo>
                  <a:pt x="0" y="0"/>
                </a:lnTo>
                <a:lnTo>
                  <a:pt x="9"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35" name="Freeform 141"/>
          <p:cNvSpPr>
            <a:spLocks/>
          </p:cNvSpPr>
          <p:nvPr/>
        </p:nvSpPr>
        <p:spPr bwMode="auto">
          <a:xfrm>
            <a:off x="3168650" y="2709863"/>
            <a:ext cx="147638" cy="63500"/>
          </a:xfrm>
          <a:custGeom>
            <a:avLst/>
            <a:gdLst>
              <a:gd name="T0" fmla="*/ 2147483647 w 273"/>
              <a:gd name="T1" fmla="*/ 0 h 116"/>
              <a:gd name="T2" fmla="*/ 2147483647 w 273"/>
              <a:gd name="T3" fmla="*/ 0 h 116"/>
              <a:gd name="T4" fmla="*/ 2147483647 w 273"/>
              <a:gd name="T5" fmla="*/ 0 h 116"/>
              <a:gd name="T6" fmla="*/ 2147483647 w 273"/>
              <a:gd name="T7" fmla="*/ 2147483647 h 116"/>
              <a:gd name="T8" fmla="*/ 0 w 273"/>
              <a:gd name="T9" fmla="*/ 2147483647 h 116"/>
              <a:gd name="T10" fmla="*/ 0 w 273"/>
              <a:gd name="T11" fmla="*/ 2147483647 h 116"/>
              <a:gd name="T12" fmla="*/ 0 w 273"/>
              <a:gd name="T13" fmla="*/ 2147483647 h 116"/>
              <a:gd name="T14" fmla="*/ 2147483647 w 273"/>
              <a:gd name="T15" fmla="*/ 2147483647 h 116"/>
              <a:gd name="T16" fmla="*/ 2147483647 w 273"/>
              <a:gd name="T17" fmla="*/ 2147483647 h 116"/>
              <a:gd name="T18" fmla="*/ 2147483647 w 273"/>
              <a:gd name="T19" fmla="*/ 2147483647 h 116"/>
              <a:gd name="T20" fmla="*/ 2147483647 w 273"/>
              <a:gd name="T21" fmla="*/ 2147483647 h 116"/>
              <a:gd name="T22" fmla="*/ 2147483647 w 273"/>
              <a:gd name="T23" fmla="*/ 2147483647 h 116"/>
              <a:gd name="T24" fmla="*/ 2147483647 w 273"/>
              <a:gd name="T25" fmla="*/ 2147483647 h 116"/>
              <a:gd name="T26" fmla="*/ 2147483647 w 273"/>
              <a:gd name="T27" fmla="*/ 2147483647 h 116"/>
              <a:gd name="T28" fmla="*/ 2147483647 w 273"/>
              <a:gd name="T29" fmla="*/ 2147483647 h 116"/>
              <a:gd name="T30" fmla="*/ 2147483647 w 273"/>
              <a:gd name="T31" fmla="*/ 2147483647 h 116"/>
              <a:gd name="T32" fmla="*/ 2147483647 w 273"/>
              <a:gd name="T33" fmla="*/ 2147483647 h 116"/>
              <a:gd name="T34" fmla="*/ 2147483647 w 273"/>
              <a:gd name="T35" fmla="*/ 2147483647 h 116"/>
              <a:gd name="T36" fmla="*/ 2147483647 w 273"/>
              <a:gd name="T37" fmla="*/ 2147483647 h 116"/>
              <a:gd name="T38" fmla="*/ 2147483647 w 273"/>
              <a:gd name="T39" fmla="*/ 2147483647 h 116"/>
              <a:gd name="T40" fmla="*/ 2147483647 w 273"/>
              <a:gd name="T41" fmla="*/ 2147483647 h 116"/>
              <a:gd name="T42" fmla="*/ 2147483647 w 273"/>
              <a:gd name="T43" fmla="*/ 2147483647 h 116"/>
              <a:gd name="T44" fmla="*/ 2147483647 w 273"/>
              <a:gd name="T45" fmla="*/ 2147483647 h 116"/>
              <a:gd name="T46" fmla="*/ 2147483647 w 273"/>
              <a:gd name="T47" fmla="*/ 2147483647 h 116"/>
              <a:gd name="T48" fmla="*/ 2147483647 w 273"/>
              <a:gd name="T49" fmla="*/ 2147483647 h 116"/>
              <a:gd name="T50" fmla="*/ 2147483647 w 273"/>
              <a:gd name="T51" fmla="*/ 2147483647 h 116"/>
              <a:gd name="T52" fmla="*/ 2147483647 w 273"/>
              <a:gd name="T53" fmla="*/ 2147483647 h 116"/>
              <a:gd name="T54" fmla="*/ 2147483647 w 273"/>
              <a:gd name="T55" fmla="*/ 0 h 116"/>
              <a:gd name="T56" fmla="*/ 2147483647 w 273"/>
              <a:gd name="T57" fmla="*/ 0 h 11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73" h="116">
                <a:moveTo>
                  <a:pt x="270" y="0"/>
                </a:moveTo>
                <a:lnTo>
                  <a:pt x="3" y="0"/>
                </a:lnTo>
                <a:lnTo>
                  <a:pt x="1" y="1"/>
                </a:lnTo>
                <a:lnTo>
                  <a:pt x="0" y="2"/>
                </a:lnTo>
                <a:lnTo>
                  <a:pt x="0" y="113"/>
                </a:lnTo>
                <a:lnTo>
                  <a:pt x="1" y="114"/>
                </a:lnTo>
                <a:lnTo>
                  <a:pt x="3" y="116"/>
                </a:lnTo>
                <a:lnTo>
                  <a:pt x="162" y="116"/>
                </a:lnTo>
                <a:lnTo>
                  <a:pt x="164" y="114"/>
                </a:lnTo>
                <a:lnTo>
                  <a:pt x="165" y="113"/>
                </a:lnTo>
                <a:lnTo>
                  <a:pt x="164" y="107"/>
                </a:lnTo>
                <a:lnTo>
                  <a:pt x="162" y="105"/>
                </a:lnTo>
                <a:lnTo>
                  <a:pt x="161" y="105"/>
                </a:lnTo>
                <a:lnTo>
                  <a:pt x="11" y="105"/>
                </a:lnTo>
                <a:lnTo>
                  <a:pt x="11" y="11"/>
                </a:lnTo>
                <a:lnTo>
                  <a:pt x="270" y="11"/>
                </a:lnTo>
                <a:lnTo>
                  <a:pt x="273" y="9"/>
                </a:lnTo>
                <a:lnTo>
                  <a:pt x="273" y="8"/>
                </a:lnTo>
                <a:lnTo>
                  <a:pt x="273" y="2"/>
                </a:lnTo>
                <a:lnTo>
                  <a:pt x="273" y="1"/>
                </a:lnTo>
                <a:lnTo>
                  <a:pt x="27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36" name="Rectangle 142"/>
          <p:cNvSpPr>
            <a:spLocks noChangeArrowheads="1"/>
          </p:cNvSpPr>
          <p:nvPr/>
        </p:nvSpPr>
        <p:spPr bwMode="auto">
          <a:xfrm>
            <a:off x="3300413" y="2720975"/>
            <a:ext cx="1587" cy="396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37" name="Freeform 143"/>
          <p:cNvSpPr>
            <a:spLocks/>
          </p:cNvSpPr>
          <p:nvPr/>
        </p:nvSpPr>
        <p:spPr bwMode="auto">
          <a:xfrm>
            <a:off x="3260725" y="2760663"/>
            <a:ext cx="33338" cy="49212"/>
          </a:xfrm>
          <a:custGeom>
            <a:avLst/>
            <a:gdLst>
              <a:gd name="T0" fmla="*/ 0 w 58"/>
              <a:gd name="T1" fmla="*/ 0 h 92"/>
              <a:gd name="T2" fmla="*/ 2147483647 w 58"/>
              <a:gd name="T3" fmla="*/ 2147483647 h 92"/>
              <a:gd name="T4" fmla="*/ 2147483647 w 58"/>
              <a:gd name="T5" fmla="*/ 2147483647 h 92"/>
              <a:gd name="T6" fmla="*/ 2147483647 w 58"/>
              <a:gd name="T7" fmla="*/ 2147483647 h 92"/>
              <a:gd name="T8" fmla="*/ 2147483647 w 58"/>
              <a:gd name="T9" fmla="*/ 2147483647 h 92"/>
              <a:gd name="T10" fmla="*/ 2147483647 w 58"/>
              <a:gd name="T11" fmla="*/ 2147483647 h 92"/>
              <a:gd name="T12" fmla="*/ 2147483647 w 58"/>
              <a:gd name="T13" fmla="*/ 2147483647 h 92"/>
              <a:gd name="T14" fmla="*/ 0 w 58"/>
              <a:gd name="T15" fmla="*/ 0 h 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8" h="92">
                <a:moveTo>
                  <a:pt x="0" y="0"/>
                </a:moveTo>
                <a:lnTo>
                  <a:pt x="13" y="78"/>
                </a:lnTo>
                <a:lnTo>
                  <a:pt x="27" y="63"/>
                </a:lnTo>
                <a:lnTo>
                  <a:pt x="43" y="92"/>
                </a:lnTo>
                <a:lnTo>
                  <a:pt x="58" y="82"/>
                </a:lnTo>
                <a:lnTo>
                  <a:pt x="39" y="58"/>
                </a:lnTo>
                <a:lnTo>
                  <a:pt x="58" y="54"/>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38" name="Freeform 144"/>
          <p:cNvSpPr>
            <a:spLocks/>
          </p:cNvSpPr>
          <p:nvPr/>
        </p:nvSpPr>
        <p:spPr bwMode="auto">
          <a:xfrm>
            <a:off x="3184525" y="2733675"/>
            <a:ext cx="104775" cy="22225"/>
          </a:xfrm>
          <a:custGeom>
            <a:avLst/>
            <a:gdLst>
              <a:gd name="T0" fmla="*/ 2147483647 w 194"/>
              <a:gd name="T1" fmla="*/ 2147483647 h 42"/>
              <a:gd name="T2" fmla="*/ 2147483647 w 194"/>
              <a:gd name="T3" fmla="*/ 2147483647 h 42"/>
              <a:gd name="T4" fmla="*/ 2147483647 w 194"/>
              <a:gd name="T5" fmla="*/ 0 h 42"/>
              <a:gd name="T6" fmla="*/ 2147483647 w 194"/>
              <a:gd name="T7" fmla="*/ 0 h 42"/>
              <a:gd name="T8" fmla="*/ 2147483647 w 194"/>
              <a:gd name="T9" fmla="*/ 2147483647 h 42"/>
              <a:gd name="T10" fmla="*/ 2147483647 w 194"/>
              <a:gd name="T11" fmla="*/ 2147483647 h 42"/>
              <a:gd name="T12" fmla="*/ 2147483647 w 194"/>
              <a:gd name="T13" fmla="*/ 0 h 42"/>
              <a:gd name="T14" fmla="*/ 2147483647 w 194"/>
              <a:gd name="T15" fmla="*/ 0 h 42"/>
              <a:gd name="T16" fmla="*/ 2147483647 w 194"/>
              <a:gd name="T17" fmla="*/ 0 h 42"/>
              <a:gd name="T18" fmla="*/ 2147483647 w 194"/>
              <a:gd name="T19" fmla="*/ 0 h 42"/>
              <a:gd name="T20" fmla="*/ 2147483647 w 194"/>
              <a:gd name="T21" fmla="*/ 2147483647 h 42"/>
              <a:gd name="T22" fmla="*/ 2147483647 w 194"/>
              <a:gd name="T23" fmla="*/ 2147483647 h 42"/>
              <a:gd name="T24" fmla="*/ 2147483647 w 194"/>
              <a:gd name="T25" fmla="*/ 0 h 42"/>
              <a:gd name="T26" fmla="*/ 2147483647 w 194"/>
              <a:gd name="T27" fmla="*/ 0 h 42"/>
              <a:gd name="T28" fmla="*/ 2147483647 w 194"/>
              <a:gd name="T29" fmla="*/ 2147483647 h 42"/>
              <a:gd name="T30" fmla="*/ 2147483647 w 194"/>
              <a:gd name="T31" fmla="*/ 2147483647 h 42"/>
              <a:gd name="T32" fmla="*/ 2147483647 w 194"/>
              <a:gd name="T33" fmla="*/ 0 h 42"/>
              <a:gd name="T34" fmla="*/ 2147483647 w 194"/>
              <a:gd name="T35" fmla="*/ 0 h 42"/>
              <a:gd name="T36" fmla="*/ 2147483647 w 194"/>
              <a:gd name="T37" fmla="*/ 0 h 42"/>
              <a:gd name="T38" fmla="*/ 2147483647 w 194"/>
              <a:gd name="T39" fmla="*/ 0 h 42"/>
              <a:gd name="T40" fmla="*/ 2147483647 w 194"/>
              <a:gd name="T41" fmla="*/ 2147483647 h 42"/>
              <a:gd name="T42" fmla="*/ 2147483647 w 194"/>
              <a:gd name="T43" fmla="*/ 2147483647 h 42"/>
              <a:gd name="T44" fmla="*/ 2147483647 w 194"/>
              <a:gd name="T45" fmla="*/ 0 h 42"/>
              <a:gd name="T46" fmla="*/ 2147483647 w 194"/>
              <a:gd name="T47" fmla="*/ 0 h 42"/>
              <a:gd name="T48" fmla="*/ 2147483647 w 194"/>
              <a:gd name="T49" fmla="*/ 2147483647 h 42"/>
              <a:gd name="T50" fmla="*/ 2147483647 w 194"/>
              <a:gd name="T51" fmla="*/ 2147483647 h 42"/>
              <a:gd name="T52" fmla="*/ 2147483647 w 194"/>
              <a:gd name="T53" fmla="*/ 0 h 42"/>
              <a:gd name="T54" fmla="*/ 0 w 194"/>
              <a:gd name="T55" fmla="*/ 0 h 42"/>
              <a:gd name="T56" fmla="*/ 2147483647 w 194"/>
              <a:gd name="T57" fmla="*/ 2147483647 h 42"/>
              <a:gd name="T58" fmla="*/ 2147483647 w 194"/>
              <a:gd name="T59" fmla="*/ 2147483647 h 42"/>
              <a:gd name="T60" fmla="*/ 2147483647 w 194"/>
              <a:gd name="T61" fmla="*/ 2147483647 h 42"/>
              <a:gd name="T62" fmla="*/ 2147483647 w 194"/>
              <a:gd name="T63" fmla="*/ 2147483647 h 42"/>
              <a:gd name="T64" fmla="*/ 2147483647 w 194"/>
              <a:gd name="T65" fmla="*/ 2147483647 h 42"/>
              <a:gd name="T66" fmla="*/ 2147483647 w 194"/>
              <a:gd name="T67" fmla="*/ 2147483647 h 42"/>
              <a:gd name="T68" fmla="*/ 2147483647 w 194"/>
              <a:gd name="T69" fmla="*/ 2147483647 h 42"/>
              <a:gd name="T70" fmla="*/ 2147483647 w 194"/>
              <a:gd name="T71" fmla="*/ 2147483647 h 42"/>
              <a:gd name="T72" fmla="*/ 2147483647 w 194"/>
              <a:gd name="T73" fmla="*/ 2147483647 h 42"/>
              <a:gd name="T74" fmla="*/ 2147483647 w 194"/>
              <a:gd name="T75" fmla="*/ 2147483647 h 42"/>
              <a:gd name="T76" fmla="*/ 2147483647 w 194"/>
              <a:gd name="T77" fmla="*/ 2147483647 h 42"/>
              <a:gd name="T78" fmla="*/ 2147483647 w 194"/>
              <a:gd name="T79" fmla="*/ 2147483647 h 42"/>
              <a:gd name="T80" fmla="*/ 2147483647 w 194"/>
              <a:gd name="T81" fmla="*/ 2147483647 h 42"/>
              <a:gd name="T82" fmla="*/ 2147483647 w 194"/>
              <a:gd name="T83" fmla="*/ 2147483647 h 42"/>
              <a:gd name="T84" fmla="*/ 2147483647 w 194"/>
              <a:gd name="T85" fmla="*/ 2147483647 h 42"/>
              <a:gd name="T86" fmla="*/ 2147483647 w 194"/>
              <a:gd name="T87" fmla="*/ 2147483647 h 42"/>
              <a:gd name="T88" fmla="*/ 2147483647 w 194"/>
              <a:gd name="T89" fmla="*/ 2147483647 h 42"/>
              <a:gd name="T90" fmla="*/ 2147483647 w 194"/>
              <a:gd name="T91" fmla="*/ 2147483647 h 42"/>
              <a:gd name="T92" fmla="*/ 2147483647 w 194"/>
              <a:gd name="T93" fmla="*/ 2147483647 h 42"/>
              <a:gd name="T94" fmla="*/ 2147483647 w 194"/>
              <a:gd name="T95" fmla="*/ 2147483647 h 42"/>
              <a:gd name="T96" fmla="*/ 2147483647 w 194"/>
              <a:gd name="T97" fmla="*/ 0 h 42"/>
              <a:gd name="T98" fmla="*/ 2147483647 w 194"/>
              <a:gd name="T99" fmla="*/ 0 h 42"/>
              <a:gd name="T100" fmla="*/ 2147483647 w 194"/>
              <a:gd name="T101" fmla="*/ 2147483647 h 4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94" h="42">
                <a:moveTo>
                  <a:pt x="174" y="29"/>
                </a:moveTo>
                <a:lnTo>
                  <a:pt x="174" y="29"/>
                </a:lnTo>
                <a:lnTo>
                  <a:pt x="167" y="0"/>
                </a:lnTo>
                <a:lnTo>
                  <a:pt x="156" y="0"/>
                </a:lnTo>
                <a:lnTo>
                  <a:pt x="149" y="29"/>
                </a:lnTo>
                <a:lnTo>
                  <a:pt x="148" y="29"/>
                </a:lnTo>
                <a:lnTo>
                  <a:pt x="141" y="0"/>
                </a:lnTo>
                <a:lnTo>
                  <a:pt x="130" y="0"/>
                </a:lnTo>
                <a:lnTo>
                  <a:pt x="129" y="0"/>
                </a:lnTo>
                <a:lnTo>
                  <a:pt x="118" y="0"/>
                </a:lnTo>
                <a:lnTo>
                  <a:pt x="109" y="29"/>
                </a:lnTo>
                <a:lnTo>
                  <a:pt x="103" y="0"/>
                </a:lnTo>
                <a:lnTo>
                  <a:pt x="92" y="0"/>
                </a:lnTo>
                <a:lnTo>
                  <a:pt x="85" y="29"/>
                </a:lnTo>
                <a:lnTo>
                  <a:pt x="77" y="0"/>
                </a:lnTo>
                <a:lnTo>
                  <a:pt x="66" y="0"/>
                </a:lnTo>
                <a:lnTo>
                  <a:pt x="64" y="0"/>
                </a:lnTo>
                <a:lnTo>
                  <a:pt x="54" y="0"/>
                </a:lnTo>
                <a:lnTo>
                  <a:pt x="47" y="29"/>
                </a:lnTo>
                <a:lnTo>
                  <a:pt x="45" y="29"/>
                </a:lnTo>
                <a:lnTo>
                  <a:pt x="39" y="0"/>
                </a:lnTo>
                <a:lnTo>
                  <a:pt x="28" y="0"/>
                </a:lnTo>
                <a:lnTo>
                  <a:pt x="21" y="29"/>
                </a:lnTo>
                <a:lnTo>
                  <a:pt x="13" y="0"/>
                </a:lnTo>
                <a:lnTo>
                  <a:pt x="0" y="0"/>
                </a:lnTo>
                <a:lnTo>
                  <a:pt x="14" y="42"/>
                </a:lnTo>
                <a:lnTo>
                  <a:pt x="26" y="42"/>
                </a:lnTo>
                <a:lnTo>
                  <a:pt x="33" y="14"/>
                </a:lnTo>
                <a:lnTo>
                  <a:pt x="40" y="42"/>
                </a:lnTo>
                <a:lnTo>
                  <a:pt x="52" y="42"/>
                </a:lnTo>
                <a:lnTo>
                  <a:pt x="64" y="1"/>
                </a:lnTo>
                <a:lnTo>
                  <a:pt x="78" y="42"/>
                </a:lnTo>
                <a:lnTo>
                  <a:pt x="90" y="42"/>
                </a:lnTo>
                <a:lnTo>
                  <a:pt x="97" y="14"/>
                </a:lnTo>
                <a:lnTo>
                  <a:pt x="104" y="42"/>
                </a:lnTo>
                <a:lnTo>
                  <a:pt x="116" y="42"/>
                </a:lnTo>
                <a:lnTo>
                  <a:pt x="129" y="1"/>
                </a:lnTo>
                <a:lnTo>
                  <a:pt x="142" y="42"/>
                </a:lnTo>
                <a:lnTo>
                  <a:pt x="153" y="42"/>
                </a:lnTo>
                <a:lnTo>
                  <a:pt x="161" y="14"/>
                </a:lnTo>
                <a:lnTo>
                  <a:pt x="168" y="42"/>
                </a:lnTo>
                <a:lnTo>
                  <a:pt x="180" y="42"/>
                </a:lnTo>
                <a:lnTo>
                  <a:pt x="194" y="0"/>
                </a:lnTo>
                <a:lnTo>
                  <a:pt x="182" y="0"/>
                </a:lnTo>
                <a:lnTo>
                  <a:pt x="174"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39" name="Rectangle 145"/>
          <p:cNvSpPr>
            <a:spLocks noChangeArrowheads="1"/>
          </p:cNvSpPr>
          <p:nvPr/>
        </p:nvSpPr>
        <p:spPr bwMode="auto">
          <a:xfrm>
            <a:off x="3287713" y="2749550"/>
            <a:ext cx="6350" cy="6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0" name="Freeform 146"/>
          <p:cNvSpPr>
            <a:spLocks noEditPoints="1"/>
          </p:cNvSpPr>
          <p:nvPr/>
        </p:nvSpPr>
        <p:spPr bwMode="auto">
          <a:xfrm>
            <a:off x="3168650" y="2428875"/>
            <a:ext cx="147638" cy="77788"/>
          </a:xfrm>
          <a:custGeom>
            <a:avLst/>
            <a:gdLst>
              <a:gd name="T0" fmla="*/ 2147483647 w 273"/>
              <a:gd name="T1" fmla="*/ 2147483647 h 147"/>
              <a:gd name="T2" fmla="*/ 2147483647 w 273"/>
              <a:gd name="T3" fmla="*/ 2147483647 h 147"/>
              <a:gd name="T4" fmla="*/ 2147483647 w 273"/>
              <a:gd name="T5" fmla="*/ 2147483647 h 147"/>
              <a:gd name="T6" fmla="*/ 2147483647 w 273"/>
              <a:gd name="T7" fmla="*/ 2147483647 h 147"/>
              <a:gd name="T8" fmla="*/ 2147483647 w 273"/>
              <a:gd name="T9" fmla="*/ 2147483647 h 147"/>
              <a:gd name="T10" fmla="*/ 2147483647 w 273"/>
              <a:gd name="T11" fmla="*/ 2147483647 h 147"/>
              <a:gd name="T12" fmla="*/ 2147483647 w 273"/>
              <a:gd name="T13" fmla="*/ 2147483647 h 147"/>
              <a:gd name="T14" fmla="*/ 2147483647 w 273"/>
              <a:gd name="T15" fmla="*/ 0 h 147"/>
              <a:gd name="T16" fmla="*/ 2147483647 w 273"/>
              <a:gd name="T17" fmla="*/ 0 h 147"/>
              <a:gd name="T18" fmla="*/ 2147483647 w 273"/>
              <a:gd name="T19" fmla="*/ 0 h 147"/>
              <a:gd name="T20" fmla="*/ 2147483647 w 273"/>
              <a:gd name="T21" fmla="*/ 2147483647 h 147"/>
              <a:gd name="T22" fmla="*/ 2147483647 w 273"/>
              <a:gd name="T23" fmla="*/ 2147483647 h 147"/>
              <a:gd name="T24" fmla="*/ 2147483647 w 273"/>
              <a:gd name="T25" fmla="*/ 2147483647 h 147"/>
              <a:gd name="T26" fmla="*/ 0 w 273"/>
              <a:gd name="T27" fmla="*/ 2147483647 h 147"/>
              <a:gd name="T28" fmla="*/ 0 w 273"/>
              <a:gd name="T29" fmla="*/ 2147483647 h 147"/>
              <a:gd name="T30" fmla="*/ 0 w 273"/>
              <a:gd name="T31" fmla="*/ 2147483647 h 147"/>
              <a:gd name="T32" fmla="*/ 2147483647 w 273"/>
              <a:gd name="T33" fmla="*/ 2147483647 h 147"/>
              <a:gd name="T34" fmla="*/ 2147483647 w 273"/>
              <a:gd name="T35" fmla="*/ 2147483647 h 147"/>
              <a:gd name="T36" fmla="*/ 2147483647 w 273"/>
              <a:gd name="T37" fmla="*/ 2147483647 h 147"/>
              <a:gd name="T38" fmla="*/ 2147483647 w 273"/>
              <a:gd name="T39" fmla="*/ 2147483647 h 147"/>
              <a:gd name="T40" fmla="*/ 2147483647 w 273"/>
              <a:gd name="T41" fmla="*/ 2147483647 h 147"/>
              <a:gd name="T42" fmla="*/ 2147483647 w 273"/>
              <a:gd name="T43" fmla="*/ 2147483647 h 147"/>
              <a:gd name="T44" fmla="*/ 2147483647 w 273"/>
              <a:gd name="T45" fmla="*/ 2147483647 h 147"/>
              <a:gd name="T46" fmla="*/ 2147483647 w 273"/>
              <a:gd name="T47" fmla="*/ 2147483647 h 147"/>
              <a:gd name="T48" fmla="*/ 2147483647 w 273"/>
              <a:gd name="T49" fmla="*/ 2147483647 h 147"/>
              <a:gd name="T50" fmla="*/ 2147483647 w 273"/>
              <a:gd name="T51" fmla="*/ 2147483647 h 147"/>
              <a:gd name="T52" fmla="*/ 2147483647 w 273"/>
              <a:gd name="T53" fmla="*/ 2147483647 h 147"/>
              <a:gd name="T54" fmla="*/ 2147483647 w 273"/>
              <a:gd name="T55" fmla="*/ 2147483647 h 147"/>
              <a:gd name="T56" fmla="*/ 2147483647 w 273"/>
              <a:gd name="T57" fmla="*/ 2147483647 h 147"/>
              <a:gd name="T58" fmla="*/ 2147483647 w 273"/>
              <a:gd name="T59" fmla="*/ 2147483647 h 147"/>
              <a:gd name="T60" fmla="*/ 2147483647 w 273"/>
              <a:gd name="T61" fmla="*/ 2147483647 h 147"/>
              <a:gd name="T62" fmla="*/ 2147483647 w 273"/>
              <a:gd name="T63" fmla="*/ 2147483647 h 147"/>
              <a:gd name="T64" fmla="*/ 2147483647 w 273"/>
              <a:gd name="T65" fmla="*/ 2147483647 h 147"/>
              <a:gd name="T66" fmla="*/ 2147483647 w 273"/>
              <a:gd name="T67" fmla="*/ 2147483647 h 147"/>
              <a:gd name="T68" fmla="*/ 2147483647 w 273"/>
              <a:gd name="T69" fmla="*/ 2147483647 h 147"/>
              <a:gd name="T70" fmla="*/ 2147483647 w 273"/>
              <a:gd name="T71" fmla="*/ 2147483647 h 147"/>
              <a:gd name="T72" fmla="*/ 2147483647 w 273"/>
              <a:gd name="T73" fmla="*/ 2147483647 h 147"/>
              <a:gd name="T74" fmla="*/ 2147483647 w 273"/>
              <a:gd name="T75" fmla="*/ 2147483647 h 147"/>
              <a:gd name="T76" fmla="*/ 2147483647 w 273"/>
              <a:gd name="T77" fmla="*/ 2147483647 h 147"/>
              <a:gd name="T78" fmla="*/ 2147483647 w 273"/>
              <a:gd name="T79" fmla="*/ 2147483647 h 147"/>
              <a:gd name="T80" fmla="*/ 2147483647 w 273"/>
              <a:gd name="T81" fmla="*/ 2147483647 h 147"/>
              <a:gd name="T82" fmla="*/ 2147483647 w 273"/>
              <a:gd name="T83" fmla="*/ 2147483647 h 147"/>
              <a:gd name="T84" fmla="*/ 2147483647 w 273"/>
              <a:gd name="T85" fmla="*/ 2147483647 h 147"/>
              <a:gd name="T86" fmla="*/ 2147483647 w 273"/>
              <a:gd name="T87" fmla="*/ 2147483647 h 147"/>
              <a:gd name="T88" fmla="*/ 2147483647 w 273"/>
              <a:gd name="T89" fmla="*/ 2147483647 h 1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73" h="147">
                <a:moveTo>
                  <a:pt x="265" y="42"/>
                </a:moveTo>
                <a:lnTo>
                  <a:pt x="253" y="42"/>
                </a:lnTo>
                <a:lnTo>
                  <a:pt x="253" y="11"/>
                </a:lnTo>
                <a:lnTo>
                  <a:pt x="251" y="7"/>
                </a:lnTo>
                <a:lnTo>
                  <a:pt x="250" y="4"/>
                </a:lnTo>
                <a:lnTo>
                  <a:pt x="246" y="1"/>
                </a:lnTo>
                <a:lnTo>
                  <a:pt x="242" y="0"/>
                </a:lnTo>
                <a:lnTo>
                  <a:pt x="11" y="0"/>
                </a:lnTo>
                <a:lnTo>
                  <a:pt x="7" y="1"/>
                </a:lnTo>
                <a:lnTo>
                  <a:pt x="4" y="4"/>
                </a:lnTo>
                <a:lnTo>
                  <a:pt x="1" y="7"/>
                </a:lnTo>
                <a:lnTo>
                  <a:pt x="0" y="11"/>
                </a:lnTo>
                <a:lnTo>
                  <a:pt x="0" y="136"/>
                </a:lnTo>
                <a:lnTo>
                  <a:pt x="1" y="141"/>
                </a:lnTo>
                <a:lnTo>
                  <a:pt x="4" y="145"/>
                </a:lnTo>
                <a:lnTo>
                  <a:pt x="7" y="147"/>
                </a:lnTo>
                <a:lnTo>
                  <a:pt x="11" y="147"/>
                </a:lnTo>
                <a:lnTo>
                  <a:pt x="242" y="147"/>
                </a:lnTo>
                <a:lnTo>
                  <a:pt x="246" y="147"/>
                </a:lnTo>
                <a:lnTo>
                  <a:pt x="250" y="145"/>
                </a:lnTo>
                <a:lnTo>
                  <a:pt x="251" y="141"/>
                </a:lnTo>
                <a:lnTo>
                  <a:pt x="253" y="136"/>
                </a:lnTo>
                <a:lnTo>
                  <a:pt x="253" y="105"/>
                </a:lnTo>
                <a:lnTo>
                  <a:pt x="265" y="105"/>
                </a:lnTo>
                <a:lnTo>
                  <a:pt x="268" y="105"/>
                </a:lnTo>
                <a:lnTo>
                  <a:pt x="270" y="102"/>
                </a:lnTo>
                <a:lnTo>
                  <a:pt x="273" y="100"/>
                </a:lnTo>
                <a:lnTo>
                  <a:pt x="273" y="97"/>
                </a:lnTo>
                <a:lnTo>
                  <a:pt x="273" y="52"/>
                </a:lnTo>
                <a:lnTo>
                  <a:pt x="273" y="48"/>
                </a:lnTo>
                <a:lnTo>
                  <a:pt x="270" y="45"/>
                </a:lnTo>
                <a:lnTo>
                  <a:pt x="268" y="44"/>
                </a:lnTo>
                <a:lnTo>
                  <a:pt x="265" y="42"/>
                </a:lnTo>
                <a:close/>
                <a:moveTo>
                  <a:pt x="231" y="127"/>
                </a:moveTo>
                <a:lnTo>
                  <a:pt x="22" y="127"/>
                </a:lnTo>
                <a:lnTo>
                  <a:pt x="22" y="22"/>
                </a:lnTo>
                <a:lnTo>
                  <a:pt x="231" y="22"/>
                </a:lnTo>
                <a:lnTo>
                  <a:pt x="231"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41" name="Rectangle 147"/>
          <p:cNvSpPr>
            <a:spLocks noChangeArrowheads="1"/>
          </p:cNvSpPr>
          <p:nvPr/>
        </p:nvSpPr>
        <p:spPr bwMode="auto">
          <a:xfrm>
            <a:off x="3482975"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2" name="Freeform 148"/>
          <p:cNvSpPr>
            <a:spLocks noEditPoints="1"/>
          </p:cNvSpPr>
          <p:nvPr/>
        </p:nvSpPr>
        <p:spPr bwMode="auto">
          <a:xfrm>
            <a:off x="3463925" y="2428875"/>
            <a:ext cx="147638" cy="77788"/>
          </a:xfrm>
          <a:custGeom>
            <a:avLst/>
            <a:gdLst>
              <a:gd name="T0" fmla="*/ 2147483647 w 273"/>
              <a:gd name="T1" fmla="*/ 2147483647 h 147"/>
              <a:gd name="T2" fmla="*/ 2147483647 w 273"/>
              <a:gd name="T3" fmla="*/ 2147483647 h 147"/>
              <a:gd name="T4" fmla="*/ 2147483647 w 273"/>
              <a:gd name="T5" fmla="*/ 2147483647 h 147"/>
              <a:gd name="T6" fmla="*/ 2147483647 w 273"/>
              <a:gd name="T7" fmla="*/ 2147483647 h 147"/>
              <a:gd name="T8" fmla="*/ 2147483647 w 273"/>
              <a:gd name="T9" fmla="*/ 2147483647 h 147"/>
              <a:gd name="T10" fmla="*/ 2147483647 w 273"/>
              <a:gd name="T11" fmla="*/ 2147483647 h 147"/>
              <a:gd name="T12" fmla="*/ 2147483647 w 273"/>
              <a:gd name="T13" fmla="*/ 2147483647 h 147"/>
              <a:gd name="T14" fmla="*/ 2147483647 w 273"/>
              <a:gd name="T15" fmla="*/ 0 h 147"/>
              <a:gd name="T16" fmla="*/ 2147483647 w 273"/>
              <a:gd name="T17" fmla="*/ 0 h 147"/>
              <a:gd name="T18" fmla="*/ 2147483647 w 273"/>
              <a:gd name="T19" fmla="*/ 0 h 147"/>
              <a:gd name="T20" fmla="*/ 2147483647 w 273"/>
              <a:gd name="T21" fmla="*/ 2147483647 h 147"/>
              <a:gd name="T22" fmla="*/ 2147483647 w 273"/>
              <a:gd name="T23" fmla="*/ 2147483647 h 147"/>
              <a:gd name="T24" fmla="*/ 2147483647 w 273"/>
              <a:gd name="T25" fmla="*/ 2147483647 h 147"/>
              <a:gd name="T26" fmla="*/ 0 w 273"/>
              <a:gd name="T27" fmla="*/ 2147483647 h 147"/>
              <a:gd name="T28" fmla="*/ 0 w 273"/>
              <a:gd name="T29" fmla="*/ 2147483647 h 147"/>
              <a:gd name="T30" fmla="*/ 0 w 273"/>
              <a:gd name="T31" fmla="*/ 2147483647 h 147"/>
              <a:gd name="T32" fmla="*/ 2147483647 w 273"/>
              <a:gd name="T33" fmla="*/ 2147483647 h 147"/>
              <a:gd name="T34" fmla="*/ 2147483647 w 273"/>
              <a:gd name="T35" fmla="*/ 2147483647 h 147"/>
              <a:gd name="T36" fmla="*/ 2147483647 w 273"/>
              <a:gd name="T37" fmla="*/ 2147483647 h 147"/>
              <a:gd name="T38" fmla="*/ 2147483647 w 273"/>
              <a:gd name="T39" fmla="*/ 2147483647 h 147"/>
              <a:gd name="T40" fmla="*/ 2147483647 w 273"/>
              <a:gd name="T41" fmla="*/ 2147483647 h 147"/>
              <a:gd name="T42" fmla="*/ 2147483647 w 273"/>
              <a:gd name="T43" fmla="*/ 2147483647 h 147"/>
              <a:gd name="T44" fmla="*/ 2147483647 w 273"/>
              <a:gd name="T45" fmla="*/ 2147483647 h 147"/>
              <a:gd name="T46" fmla="*/ 2147483647 w 273"/>
              <a:gd name="T47" fmla="*/ 2147483647 h 147"/>
              <a:gd name="T48" fmla="*/ 2147483647 w 273"/>
              <a:gd name="T49" fmla="*/ 2147483647 h 147"/>
              <a:gd name="T50" fmla="*/ 2147483647 w 273"/>
              <a:gd name="T51" fmla="*/ 2147483647 h 147"/>
              <a:gd name="T52" fmla="*/ 2147483647 w 273"/>
              <a:gd name="T53" fmla="*/ 2147483647 h 147"/>
              <a:gd name="T54" fmla="*/ 2147483647 w 273"/>
              <a:gd name="T55" fmla="*/ 2147483647 h 147"/>
              <a:gd name="T56" fmla="*/ 2147483647 w 273"/>
              <a:gd name="T57" fmla="*/ 2147483647 h 147"/>
              <a:gd name="T58" fmla="*/ 2147483647 w 273"/>
              <a:gd name="T59" fmla="*/ 2147483647 h 147"/>
              <a:gd name="T60" fmla="*/ 2147483647 w 273"/>
              <a:gd name="T61" fmla="*/ 2147483647 h 147"/>
              <a:gd name="T62" fmla="*/ 2147483647 w 273"/>
              <a:gd name="T63" fmla="*/ 2147483647 h 147"/>
              <a:gd name="T64" fmla="*/ 2147483647 w 273"/>
              <a:gd name="T65" fmla="*/ 2147483647 h 147"/>
              <a:gd name="T66" fmla="*/ 2147483647 w 273"/>
              <a:gd name="T67" fmla="*/ 2147483647 h 147"/>
              <a:gd name="T68" fmla="*/ 2147483647 w 273"/>
              <a:gd name="T69" fmla="*/ 2147483647 h 147"/>
              <a:gd name="T70" fmla="*/ 2147483647 w 273"/>
              <a:gd name="T71" fmla="*/ 2147483647 h 147"/>
              <a:gd name="T72" fmla="*/ 2147483647 w 273"/>
              <a:gd name="T73" fmla="*/ 2147483647 h 147"/>
              <a:gd name="T74" fmla="*/ 2147483647 w 273"/>
              <a:gd name="T75" fmla="*/ 2147483647 h 147"/>
              <a:gd name="T76" fmla="*/ 2147483647 w 273"/>
              <a:gd name="T77" fmla="*/ 2147483647 h 147"/>
              <a:gd name="T78" fmla="*/ 2147483647 w 273"/>
              <a:gd name="T79" fmla="*/ 2147483647 h 147"/>
              <a:gd name="T80" fmla="*/ 2147483647 w 273"/>
              <a:gd name="T81" fmla="*/ 2147483647 h 147"/>
              <a:gd name="T82" fmla="*/ 2147483647 w 273"/>
              <a:gd name="T83" fmla="*/ 2147483647 h 147"/>
              <a:gd name="T84" fmla="*/ 2147483647 w 273"/>
              <a:gd name="T85" fmla="*/ 2147483647 h 147"/>
              <a:gd name="T86" fmla="*/ 2147483647 w 273"/>
              <a:gd name="T87" fmla="*/ 2147483647 h 147"/>
              <a:gd name="T88" fmla="*/ 2147483647 w 273"/>
              <a:gd name="T89" fmla="*/ 2147483647 h 1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73" h="147">
                <a:moveTo>
                  <a:pt x="265" y="42"/>
                </a:moveTo>
                <a:lnTo>
                  <a:pt x="252" y="42"/>
                </a:lnTo>
                <a:lnTo>
                  <a:pt x="252" y="11"/>
                </a:lnTo>
                <a:lnTo>
                  <a:pt x="251" y="7"/>
                </a:lnTo>
                <a:lnTo>
                  <a:pt x="250" y="4"/>
                </a:lnTo>
                <a:lnTo>
                  <a:pt x="246" y="1"/>
                </a:lnTo>
                <a:lnTo>
                  <a:pt x="242" y="0"/>
                </a:lnTo>
                <a:lnTo>
                  <a:pt x="11" y="0"/>
                </a:lnTo>
                <a:lnTo>
                  <a:pt x="7" y="1"/>
                </a:lnTo>
                <a:lnTo>
                  <a:pt x="4" y="4"/>
                </a:lnTo>
                <a:lnTo>
                  <a:pt x="1" y="7"/>
                </a:lnTo>
                <a:lnTo>
                  <a:pt x="0" y="11"/>
                </a:lnTo>
                <a:lnTo>
                  <a:pt x="0" y="136"/>
                </a:lnTo>
                <a:lnTo>
                  <a:pt x="1" y="141"/>
                </a:lnTo>
                <a:lnTo>
                  <a:pt x="4" y="145"/>
                </a:lnTo>
                <a:lnTo>
                  <a:pt x="7" y="147"/>
                </a:lnTo>
                <a:lnTo>
                  <a:pt x="11" y="147"/>
                </a:lnTo>
                <a:lnTo>
                  <a:pt x="242" y="147"/>
                </a:lnTo>
                <a:lnTo>
                  <a:pt x="246" y="147"/>
                </a:lnTo>
                <a:lnTo>
                  <a:pt x="250" y="145"/>
                </a:lnTo>
                <a:lnTo>
                  <a:pt x="251" y="141"/>
                </a:lnTo>
                <a:lnTo>
                  <a:pt x="252" y="136"/>
                </a:lnTo>
                <a:lnTo>
                  <a:pt x="252" y="105"/>
                </a:lnTo>
                <a:lnTo>
                  <a:pt x="265" y="105"/>
                </a:lnTo>
                <a:lnTo>
                  <a:pt x="267" y="105"/>
                </a:lnTo>
                <a:lnTo>
                  <a:pt x="270" y="102"/>
                </a:lnTo>
                <a:lnTo>
                  <a:pt x="273" y="100"/>
                </a:lnTo>
                <a:lnTo>
                  <a:pt x="273" y="97"/>
                </a:lnTo>
                <a:lnTo>
                  <a:pt x="273" y="52"/>
                </a:lnTo>
                <a:lnTo>
                  <a:pt x="273" y="48"/>
                </a:lnTo>
                <a:lnTo>
                  <a:pt x="270" y="45"/>
                </a:lnTo>
                <a:lnTo>
                  <a:pt x="267" y="44"/>
                </a:lnTo>
                <a:lnTo>
                  <a:pt x="265" y="42"/>
                </a:lnTo>
                <a:close/>
                <a:moveTo>
                  <a:pt x="231" y="127"/>
                </a:moveTo>
                <a:lnTo>
                  <a:pt x="22" y="127"/>
                </a:lnTo>
                <a:lnTo>
                  <a:pt x="22" y="22"/>
                </a:lnTo>
                <a:lnTo>
                  <a:pt x="231" y="22"/>
                </a:lnTo>
                <a:lnTo>
                  <a:pt x="231"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43" name="Rectangle 149"/>
          <p:cNvSpPr>
            <a:spLocks noChangeArrowheads="1"/>
          </p:cNvSpPr>
          <p:nvPr/>
        </p:nvSpPr>
        <p:spPr bwMode="auto">
          <a:xfrm>
            <a:off x="3779838"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4" name="Rectangle 150"/>
          <p:cNvSpPr>
            <a:spLocks noChangeArrowheads="1"/>
          </p:cNvSpPr>
          <p:nvPr/>
        </p:nvSpPr>
        <p:spPr bwMode="auto">
          <a:xfrm>
            <a:off x="3805238"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5" name="Freeform 151"/>
          <p:cNvSpPr>
            <a:spLocks noEditPoints="1"/>
          </p:cNvSpPr>
          <p:nvPr/>
        </p:nvSpPr>
        <p:spPr bwMode="auto">
          <a:xfrm>
            <a:off x="3760788" y="2428875"/>
            <a:ext cx="147637" cy="77788"/>
          </a:xfrm>
          <a:custGeom>
            <a:avLst/>
            <a:gdLst>
              <a:gd name="T0" fmla="*/ 2147483647 w 273"/>
              <a:gd name="T1" fmla="*/ 2147483647 h 147"/>
              <a:gd name="T2" fmla="*/ 2147483647 w 273"/>
              <a:gd name="T3" fmla="*/ 2147483647 h 147"/>
              <a:gd name="T4" fmla="*/ 2147483647 w 273"/>
              <a:gd name="T5" fmla="*/ 2147483647 h 147"/>
              <a:gd name="T6" fmla="*/ 2147483647 w 273"/>
              <a:gd name="T7" fmla="*/ 2147483647 h 147"/>
              <a:gd name="T8" fmla="*/ 2147483647 w 273"/>
              <a:gd name="T9" fmla="*/ 2147483647 h 147"/>
              <a:gd name="T10" fmla="*/ 2147483647 w 273"/>
              <a:gd name="T11" fmla="*/ 2147483647 h 147"/>
              <a:gd name="T12" fmla="*/ 2147483647 w 273"/>
              <a:gd name="T13" fmla="*/ 2147483647 h 147"/>
              <a:gd name="T14" fmla="*/ 2147483647 w 273"/>
              <a:gd name="T15" fmla="*/ 0 h 147"/>
              <a:gd name="T16" fmla="*/ 2147483647 w 273"/>
              <a:gd name="T17" fmla="*/ 0 h 147"/>
              <a:gd name="T18" fmla="*/ 2147483647 w 273"/>
              <a:gd name="T19" fmla="*/ 0 h 147"/>
              <a:gd name="T20" fmla="*/ 2147483647 w 273"/>
              <a:gd name="T21" fmla="*/ 2147483647 h 147"/>
              <a:gd name="T22" fmla="*/ 2147483647 w 273"/>
              <a:gd name="T23" fmla="*/ 2147483647 h 147"/>
              <a:gd name="T24" fmla="*/ 2147483647 w 273"/>
              <a:gd name="T25" fmla="*/ 2147483647 h 147"/>
              <a:gd name="T26" fmla="*/ 0 w 273"/>
              <a:gd name="T27" fmla="*/ 2147483647 h 147"/>
              <a:gd name="T28" fmla="*/ 0 w 273"/>
              <a:gd name="T29" fmla="*/ 2147483647 h 147"/>
              <a:gd name="T30" fmla="*/ 0 w 273"/>
              <a:gd name="T31" fmla="*/ 2147483647 h 147"/>
              <a:gd name="T32" fmla="*/ 2147483647 w 273"/>
              <a:gd name="T33" fmla="*/ 2147483647 h 147"/>
              <a:gd name="T34" fmla="*/ 2147483647 w 273"/>
              <a:gd name="T35" fmla="*/ 2147483647 h 147"/>
              <a:gd name="T36" fmla="*/ 2147483647 w 273"/>
              <a:gd name="T37" fmla="*/ 2147483647 h 147"/>
              <a:gd name="T38" fmla="*/ 2147483647 w 273"/>
              <a:gd name="T39" fmla="*/ 2147483647 h 147"/>
              <a:gd name="T40" fmla="*/ 2147483647 w 273"/>
              <a:gd name="T41" fmla="*/ 2147483647 h 147"/>
              <a:gd name="T42" fmla="*/ 2147483647 w 273"/>
              <a:gd name="T43" fmla="*/ 2147483647 h 147"/>
              <a:gd name="T44" fmla="*/ 2147483647 w 273"/>
              <a:gd name="T45" fmla="*/ 2147483647 h 147"/>
              <a:gd name="T46" fmla="*/ 2147483647 w 273"/>
              <a:gd name="T47" fmla="*/ 2147483647 h 147"/>
              <a:gd name="T48" fmla="*/ 2147483647 w 273"/>
              <a:gd name="T49" fmla="*/ 2147483647 h 147"/>
              <a:gd name="T50" fmla="*/ 2147483647 w 273"/>
              <a:gd name="T51" fmla="*/ 2147483647 h 147"/>
              <a:gd name="T52" fmla="*/ 2147483647 w 273"/>
              <a:gd name="T53" fmla="*/ 2147483647 h 147"/>
              <a:gd name="T54" fmla="*/ 2147483647 w 273"/>
              <a:gd name="T55" fmla="*/ 2147483647 h 147"/>
              <a:gd name="T56" fmla="*/ 2147483647 w 273"/>
              <a:gd name="T57" fmla="*/ 2147483647 h 147"/>
              <a:gd name="T58" fmla="*/ 2147483647 w 273"/>
              <a:gd name="T59" fmla="*/ 2147483647 h 147"/>
              <a:gd name="T60" fmla="*/ 2147483647 w 273"/>
              <a:gd name="T61" fmla="*/ 2147483647 h 147"/>
              <a:gd name="T62" fmla="*/ 2147483647 w 273"/>
              <a:gd name="T63" fmla="*/ 2147483647 h 147"/>
              <a:gd name="T64" fmla="*/ 2147483647 w 273"/>
              <a:gd name="T65" fmla="*/ 2147483647 h 147"/>
              <a:gd name="T66" fmla="*/ 2147483647 w 273"/>
              <a:gd name="T67" fmla="*/ 2147483647 h 147"/>
              <a:gd name="T68" fmla="*/ 2147483647 w 273"/>
              <a:gd name="T69" fmla="*/ 2147483647 h 147"/>
              <a:gd name="T70" fmla="*/ 2147483647 w 273"/>
              <a:gd name="T71" fmla="*/ 2147483647 h 147"/>
              <a:gd name="T72" fmla="*/ 2147483647 w 273"/>
              <a:gd name="T73" fmla="*/ 2147483647 h 147"/>
              <a:gd name="T74" fmla="*/ 2147483647 w 273"/>
              <a:gd name="T75" fmla="*/ 2147483647 h 147"/>
              <a:gd name="T76" fmla="*/ 2147483647 w 273"/>
              <a:gd name="T77" fmla="*/ 2147483647 h 147"/>
              <a:gd name="T78" fmla="*/ 2147483647 w 273"/>
              <a:gd name="T79" fmla="*/ 2147483647 h 147"/>
              <a:gd name="T80" fmla="*/ 2147483647 w 273"/>
              <a:gd name="T81" fmla="*/ 2147483647 h 147"/>
              <a:gd name="T82" fmla="*/ 2147483647 w 273"/>
              <a:gd name="T83" fmla="*/ 2147483647 h 147"/>
              <a:gd name="T84" fmla="*/ 2147483647 w 273"/>
              <a:gd name="T85" fmla="*/ 2147483647 h 147"/>
              <a:gd name="T86" fmla="*/ 2147483647 w 273"/>
              <a:gd name="T87" fmla="*/ 2147483647 h 147"/>
              <a:gd name="T88" fmla="*/ 2147483647 w 273"/>
              <a:gd name="T89" fmla="*/ 2147483647 h 1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73" h="147">
                <a:moveTo>
                  <a:pt x="264" y="42"/>
                </a:moveTo>
                <a:lnTo>
                  <a:pt x="253" y="42"/>
                </a:lnTo>
                <a:lnTo>
                  <a:pt x="253" y="11"/>
                </a:lnTo>
                <a:lnTo>
                  <a:pt x="251" y="7"/>
                </a:lnTo>
                <a:lnTo>
                  <a:pt x="249" y="4"/>
                </a:lnTo>
                <a:lnTo>
                  <a:pt x="246" y="1"/>
                </a:lnTo>
                <a:lnTo>
                  <a:pt x="242" y="0"/>
                </a:lnTo>
                <a:lnTo>
                  <a:pt x="11" y="0"/>
                </a:lnTo>
                <a:lnTo>
                  <a:pt x="7" y="1"/>
                </a:lnTo>
                <a:lnTo>
                  <a:pt x="3" y="4"/>
                </a:lnTo>
                <a:lnTo>
                  <a:pt x="2" y="7"/>
                </a:lnTo>
                <a:lnTo>
                  <a:pt x="0" y="11"/>
                </a:lnTo>
                <a:lnTo>
                  <a:pt x="0" y="136"/>
                </a:lnTo>
                <a:lnTo>
                  <a:pt x="2" y="141"/>
                </a:lnTo>
                <a:lnTo>
                  <a:pt x="3" y="145"/>
                </a:lnTo>
                <a:lnTo>
                  <a:pt x="7" y="147"/>
                </a:lnTo>
                <a:lnTo>
                  <a:pt x="11" y="147"/>
                </a:lnTo>
                <a:lnTo>
                  <a:pt x="242" y="147"/>
                </a:lnTo>
                <a:lnTo>
                  <a:pt x="246" y="147"/>
                </a:lnTo>
                <a:lnTo>
                  <a:pt x="249" y="145"/>
                </a:lnTo>
                <a:lnTo>
                  <a:pt x="251" y="141"/>
                </a:lnTo>
                <a:lnTo>
                  <a:pt x="253" y="136"/>
                </a:lnTo>
                <a:lnTo>
                  <a:pt x="253" y="105"/>
                </a:lnTo>
                <a:lnTo>
                  <a:pt x="264" y="105"/>
                </a:lnTo>
                <a:lnTo>
                  <a:pt x="268" y="105"/>
                </a:lnTo>
                <a:lnTo>
                  <a:pt x="271" y="102"/>
                </a:lnTo>
                <a:lnTo>
                  <a:pt x="272" y="100"/>
                </a:lnTo>
                <a:lnTo>
                  <a:pt x="273" y="97"/>
                </a:lnTo>
                <a:lnTo>
                  <a:pt x="273" y="52"/>
                </a:lnTo>
                <a:lnTo>
                  <a:pt x="272" y="48"/>
                </a:lnTo>
                <a:lnTo>
                  <a:pt x="271" y="45"/>
                </a:lnTo>
                <a:lnTo>
                  <a:pt x="268" y="44"/>
                </a:lnTo>
                <a:lnTo>
                  <a:pt x="264" y="42"/>
                </a:lnTo>
                <a:close/>
                <a:moveTo>
                  <a:pt x="231" y="127"/>
                </a:moveTo>
                <a:lnTo>
                  <a:pt x="21" y="127"/>
                </a:lnTo>
                <a:lnTo>
                  <a:pt x="21" y="22"/>
                </a:lnTo>
                <a:lnTo>
                  <a:pt x="231" y="22"/>
                </a:lnTo>
                <a:lnTo>
                  <a:pt x="231"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46" name="Rectangle 152"/>
          <p:cNvSpPr>
            <a:spLocks noChangeArrowheads="1"/>
          </p:cNvSpPr>
          <p:nvPr/>
        </p:nvSpPr>
        <p:spPr bwMode="auto">
          <a:xfrm>
            <a:off x="4073525"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7" name="Rectangle 153"/>
          <p:cNvSpPr>
            <a:spLocks noChangeArrowheads="1"/>
          </p:cNvSpPr>
          <p:nvPr/>
        </p:nvSpPr>
        <p:spPr bwMode="auto">
          <a:xfrm>
            <a:off x="4100513"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8" name="Rectangle 154"/>
          <p:cNvSpPr>
            <a:spLocks noChangeArrowheads="1"/>
          </p:cNvSpPr>
          <p:nvPr/>
        </p:nvSpPr>
        <p:spPr bwMode="auto">
          <a:xfrm>
            <a:off x="4125913" y="2449513"/>
            <a:ext cx="20637"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49" name="Freeform 155"/>
          <p:cNvSpPr>
            <a:spLocks noEditPoints="1"/>
          </p:cNvSpPr>
          <p:nvPr/>
        </p:nvSpPr>
        <p:spPr bwMode="auto">
          <a:xfrm>
            <a:off x="4054475" y="2428875"/>
            <a:ext cx="147638" cy="77788"/>
          </a:xfrm>
          <a:custGeom>
            <a:avLst/>
            <a:gdLst>
              <a:gd name="T0" fmla="*/ 2147483647 w 273"/>
              <a:gd name="T1" fmla="*/ 2147483647 h 147"/>
              <a:gd name="T2" fmla="*/ 2147483647 w 273"/>
              <a:gd name="T3" fmla="*/ 2147483647 h 147"/>
              <a:gd name="T4" fmla="*/ 2147483647 w 273"/>
              <a:gd name="T5" fmla="*/ 2147483647 h 147"/>
              <a:gd name="T6" fmla="*/ 2147483647 w 273"/>
              <a:gd name="T7" fmla="*/ 2147483647 h 147"/>
              <a:gd name="T8" fmla="*/ 2147483647 w 273"/>
              <a:gd name="T9" fmla="*/ 2147483647 h 147"/>
              <a:gd name="T10" fmla="*/ 2147483647 w 273"/>
              <a:gd name="T11" fmla="*/ 2147483647 h 147"/>
              <a:gd name="T12" fmla="*/ 2147483647 w 273"/>
              <a:gd name="T13" fmla="*/ 2147483647 h 147"/>
              <a:gd name="T14" fmla="*/ 2147483647 w 273"/>
              <a:gd name="T15" fmla="*/ 0 h 147"/>
              <a:gd name="T16" fmla="*/ 2147483647 w 273"/>
              <a:gd name="T17" fmla="*/ 0 h 147"/>
              <a:gd name="T18" fmla="*/ 2147483647 w 273"/>
              <a:gd name="T19" fmla="*/ 0 h 147"/>
              <a:gd name="T20" fmla="*/ 2147483647 w 273"/>
              <a:gd name="T21" fmla="*/ 2147483647 h 147"/>
              <a:gd name="T22" fmla="*/ 2147483647 w 273"/>
              <a:gd name="T23" fmla="*/ 2147483647 h 147"/>
              <a:gd name="T24" fmla="*/ 2147483647 w 273"/>
              <a:gd name="T25" fmla="*/ 2147483647 h 147"/>
              <a:gd name="T26" fmla="*/ 0 w 273"/>
              <a:gd name="T27" fmla="*/ 2147483647 h 147"/>
              <a:gd name="T28" fmla="*/ 0 w 273"/>
              <a:gd name="T29" fmla="*/ 2147483647 h 147"/>
              <a:gd name="T30" fmla="*/ 0 w 273"/>
              <a:gd name="T31" fmla="*/ 2147483647 h 147"/>
              <a:gd name="T32" fmla="*/ 2147483647 w 273"/>
              <a:gd name="T33" fmla="*/ 2147483647 h 147"/>
              <a:gd name="T34" fmla="*/ 2147483647 w 273"/>
              <a:gd name="T35" fmla="*/ 2147483647 h 147"/>
              <a:gd name="T36" fmla="*/ 2147483647 w 273"/>
              <a:gd name="T37" fmla="*/ 2147483647 h 147"/>
              <a:gd name="T38" fmla="*/ 2147483647 w 273"/>
              <a:gd name="T39" fmla="*/ 2147483647 h 147"/>
              <a:gd name="T40" fmla="*/ 2147483647 w 273"/>
              <a:gd name="T41" fmla="*/ 2147483647 h 147"/>
              <a:gd name="T42" fmla="*/ 2147483647 w 273"/>
              <a:gd name="T43" fmla="*/ 2147483647 h 147"/>
              <a:gd name="T44" fmla="*/ 2147483647 w 273"/>
              <a:gd name="T45" fmla="*/ 2147483647 h 147"/>
              <a:gd name="T46" fmla="*/ 2147483647 w 273"/>
              <a:gd name="T47" fmla="*/ 2147483647 h 147"/>
              <a:gd name="T48" fmla="*/ 2147483647 w 273"/>
              <a:gd name="T49" fmla="*/ 2147483647 h 147"/>
              <a:gd name="T50" fmla="*/ 2147483647 w 273"/>
              <a:gd name="T51" fmla="*/ 2147483647 h 147"/>
              <a:gd name="T52" fmla="*/ 2147483647 w 273"/>
              <a:gd name="T53" fmla="*/ 2147483647 h 147"/>
              <a:gd name="T54" fmla="*/ 2147483647 w 273"/>
              <a:gd name="T55" fmla="*/ 2147483647 h 147"/>
              <a:gd name="T56" fmla="*/ 2147483647 w 273"/>
              <a:gd name="T57" fmla="*/ 2147483647 h 147"/>
              <a:gd name="T58" fmla="*/ 2147483647 w 273"/>
              <a:gd name="T59" fmla="*/ 2147483647 h 147"/>
              <a:gd name="T60" fmla="*/ 2147483647 w 273"/>
              <a:gd name="T61" fmla="*/ 2147483647 h 147"/>
              <a:gd name="T62" fmla="*/ 2147483647 w 273"/>
              <a:gd name="T63" fmla="*/ 2147483647 h 147"/>
              <a:gd name="T64" fmla="*/ 2147483647 w 273"/>
              <a:gd name="T65" fmla="*/ 2147483647 h 147"/>
              <a:gd name="T66" fmla="*/ 2147483647 w 273"/>
              <a:gd name="T67" fmla="*/ 2147483647 h 147"/>
              <a:gd name="T68" fmla="*/ 2147483647 w 273"/>
              <a:gd name="T69" fmla="*/ 2147483647 h 147"/>
              <a:gd name="T70" fmla="*/ 2147483647 w 273"/>
              <a:gd name="T71" fmla="*/ 2147483647 h 147"/>
              <a:gd name="T72" fmla="*/ 2147483647 w 273"/>
              <a:gd name="T73" fmla="*/ 2147483647 h 147"/>
              <a:gd name="T74" fmla="*/ 2147483647 w 273"/>
              <a:gd name="T75" fmla="*/ 2147483647 h 147"/>
              <a:gd name="T76" fmla="*/ 2147483647 w 273"/>
              <a:gd name="T77" fmla="*/ 2147483647 h 147"/>
              <a:gd name="T78" fmla="*/ 2147483647 w 273"/>
              <a:gd name="T79" fmla="*/ 2147483647 h 147"/>
              <a:gd name="T80" fmla="*/ 2147483647 w 273"/>
              <a:gd name="T81" fmla="*/ 2147483647 h 147"/>
              <a:gd name="T82" fmla="*/ 2147483647 w 273"/>
              <a:gd name="T83" fmla="*/ 2147483647 h 147"/>
              <a:gd name="T84" fmla="*/ 2147483647 w 273"/>
              <a:gd name="T85" fmla="*/ 2147483647 h 147"/>
              <a:gd name="T86" fmla="*/ 2147483647 w 273"/>
              <a:gd name="T87" fmla="*/ 2147483647 h 147"/>
              <a:gd name="T88" fmla="*/ 2147483647 w 273"/>
              <a:gd name="T89" fmla="*/ 2147483647 h 1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73" h="147">
                <a:moveTo>
                  <a:pt x="265" y="42"/>
                </a:moveTo>
                <a:lnTo>
                  <a:pt x="252" y="42"/>
                </a:lnTo>
                <a:lnTo>
                  <a:pt x="252" y="11"/>
                </a:lnTo>
                <a:lnTo>
                  <a:pt x="251" y="7"/>
                </a:lnTo>
                <a:lnTo>
                  <a:pt x="250" y="4"/>
                </a:lnTo>
                <a:lnTo>
                  <a:pt x="246" y="1"/>
                </a:lnTo>
                <a:lnTo>
                  <a:pt x="241" y="0"/>
                </a:lnTo>
                <a:lnTo>
                  <a:pt x="11" y="0"/>
                </a:lnTo>
                <a:lnTo>
                  <a:pt x="7" y="1"/>
                </a:lnTo>
                <a:lnTo>
                  <a:pt x="4" y="4"/>
                </a:lnTo>
                <a:lnTo>
                  <a:pt x="1" y="7"/>
                </a:lnTo>
                <a:lnTo>
                  <a:pt x="0" y="11"/>
                </a:lnTo>
                <a:lnTo>
                  <a:pt x="0" y="136"/>
                </a:lnTo>
                <a:lnTo>
                  <a:pt x="1" y="141"/>
                </a:lnTo>
                <a:lnTo>
                  <a:pt x="4" y="145"/>
                </a:lnTo>
                <a:lnTo>
                  <a:pt x="7" y="147"/>
                </a:lnTo>
                <a:lnTo>
                  <a:pt x="11" y="147"/>
                </a:lnTo>
                <a:lnTo>
                  <a:pt x="241" y="147"/>
                </a:lnTo>
                <a:lnTo>
                  <a:pt x="246" y="147"/>
                </a:lnTo>
                <a:lnTo>
                  <a:pt x="250" y="145"/>
                </a:lnTo>
                <a:lnTo>
                  <a:pt x="251" y="141"/>
                </a:lnTo>
                <a:lnTo>
                  <a:pt x="252" y="136"/>
                </a:lnTo>
                <a:lnTo>
                  <a:pt x="252" y="105"/>
                </a:lnTo>
                <a:lnTo>
                  <a:pt x="265" y="105"/>
                </a:lnTo>
                <a:lnTo>
                  <a:pt x="267" y="105"/>
                </a:lnTo>
                <a:lnTo>
                  <a:pt x="270" y="102"/>
                </a:lnTo>
                <a:lnTo>
                  <a:pt x="273" y="100"/>
                </a:lnTo>
                <a:lnTo>
                  <a:pt x="273" y="97"/>
                </a:lnTo>
                <a:lnTo>
                  <a:pt x="273" y="52"/>
                </a:lnTo>
                <a:lnTo>
                  <a:pt x="273" y="48"/>
                </a:lnTo>
                <a:lnTo>
                  <a:pt x="270" y="45"/>
                </a:lnTo>
                <a:lnTo>
                  <a:pt x="267" y="44"/>
                </a:lnTo>
                <a:lnTo>
                  <a:pt x="265" y="42"/>
                </a:lnTo>
                <a:close/>
                <a:moveTo>
                  <a:pt x="231" y="127"/>
                </a:moveTo>
                <a:lnTo>
                  <a:pt x="22" y="127"/>
                </a:lnTo>
                <a:lnTo>
                  <a:pt x="22" y="22"/>
                </a:lnTo>
                <a:lnTo>
                  <a:pt x="231" y="22"/>
                </a:lnTo>
                <a:lnTo>
                  <a:pt x="231"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50" name="Rectangle 156"/>
          <p:cNvSpPr>
            <a:spLocks noChangeArrowheads="1"/>
          </p:cNvSpPr>
          <p:nvPr/>
        </p:nvSpPr>
        <p:spPr bwMode="auto">
          <a:xfrm>
            <a:off x="4368800"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51" name="Rectangle 157"/>
          <p:cNvSpPr>
            <a:spLocks noChangeArrowheads="1"/>
          </p:cNvSpPr>
          <p:nvPr/>
        </p:nvSpPr>
        <p:spPr bwMode="auto">
          <a:xfrm>
            <a:off x="4395788"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52" name="Rectangle 158"/>
          <p:cNvSpPr>
            <a:spLocks noChangeArrowheads="1"/>
          </p:cNvSpPr>
          <p:nvPr/>
        </p:nvSpPr>
        <p:spPr bwMode="auto">
          <a:xfrm>
            <a:off x="4421188" y="2449513"/>
            <a:ext cx="20637"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53" name="Rectangle 159"/>
          <p:cNvSpPr>
            <a:spLocks noChangeArrowheads="1"/>
          </p:cNvSpPr>
          <p:nvPr/>
        </p:nvSpPr>
        <p:spPr bwMode="auto">
          <a:xfrm>
            <a:off x="4448175" y="2449513"/>
            <a:ext cx="19050" cy="36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zh-CN" altLang="en-US" sz="1800">
              <a:solidFill>
                <a:schemeClr val="bg1"/>
              </a:solidFill>
              <a:latin typeface="Impact" pitchFamily="34" charset="0"/>
              <a:ea typeface="微软雅黑" pitchFamily="34" charset="-122"/>
            </a:endParaRPr>
          </a:p>
        </p:txBody>
      </p:sp>
      <p:sp>
        <p:nvSpPr>
          <p:cNvPr id="25754" name="Freeform 160"/>
          <p:cNvSpPr>
            <a:spLocks noEditPoints="1"/>
          </p:cNvSpPr>
          <p:nvPr/>
        </p:nvSpPr>
        <p:spPr bwMode="auto">
          <a:xfrm>
            <a:off x="4349750" y="2428875"/>
            <a:ext cx="147638" cy="77788"/>
          </a:xfrm>
          <a:custGeom>
            <a:avLst/>
            <a:gdLst>
              <a:gd name="T0" fmla="*/ 2147483647 w 273"/>
              <a:gd name="T1" fmla="*/ 2147483647 h 147"/>
              <a:gd name="T2" fmla="*/ 2147483647 w 273"/>
              <a:gd name="T3" fmla="*/ 2147483647 h 147"/>
              <a:gd name="T4" fmla="*/ 2147483647 w 273"/>
              <a:gd name="T5" fmla="*/ 2147483647 h 147"/>
              <a:gd name="T6" fmla="*/ 2147483647 w 273"/>
              <a:gd name="T7" fmla="*/ 2147483647 h 147"/>
              <a:gd name="T8" fmla="*/ 2147483647 w 273"/>
              <a:gd name="T9" fmla="*/ 2147483647 h 147"/>
              <a:gd name="T10" fmla="*/ 2147483647 w 273"/>
              <a:gd name="T11" fmla="*/ 2147483647 h 147"/>
              <a:gd name="T12" fmla="*/ 2147483647 w 273"/>
              <a:gd name="T13" fmla="*/ 2147483647 h 147"/>
              <a:gd name="T14" fmla="*/ 2147483647 w 273"/>
              <a:gd name="T15" fmla="*/ 0 h 147"/>
              <a:gd name="T16" fmla="*/ 2147483647 w 273"/>
              <a:gd name="T17" fmla="*/ 0 h 147"/>
              <a:gd name="T18" fmla="*/ 2147483647 w 273"/>
              <a:gd name="T19" fmla="*/ 0 h 147"/>
              <a:gd name="T20" fmla="*/ 2147483647 w 273"/>
              <a:gd name="T21" fmla="*/ 2147483647 h 147"/>
              <a:gd name="T22" fmla="*/ 2147483647 w 273"/>
              <a:gd name="T23" fmla="*/ 2147483647 h 147"/>
              <a:gd name="T24" fmla="*/ 0 w 273"/>
              <a:gd name="T25" fmla="*/ 2147483647 h 147"/>
              <a:gd name="T26" fmla="*/ 0 w 273"/>
              <a:gd name="T27" fmla="*/ 2147483647 h 147"/>
              <a:gd name="T28" fmla="*/ 0 w 273"/>
              <a:gd name="T29" fmla="*/ 2147483647 h 147"/>
              <a:gd name="T30" fmla="*/ 0 w 273"/>
              <a:gd name="T31" fmla="*/ 2147483647 h 147"/>
              <a:gd name="T32" fmla="*/ 0 w 273"/>
              <a:gd name="T33" fmla="*/ 2147483647 h 147"/>
              <a:gd name="T34" fmla="*/ 2147483647 w 273"/>
              <a:gd name="T35" fmla="*/ 2147483647 h 147"/>
              <a:gd name="T36" fmla="*/ 2147483647 w 273"/>
              <a:gd name="T37" fmla="*/ 2147483647 h 147"/>
              <a:gd name="T38" fmla="*/ 2147483647 w 273"/>
              <a:gd name="T39" fmla="*/ 2147483647 h 147"/>
              <a:gd name="T40" fmla="*/ 2147483647 w 273"/>
              <a:gd name="T41" fmla="*/ 2147483647 h 147"/>
              <a:gd name="T42" fmla="*/ 2147483647 w 273"/>
              <a:gd name="T43" fmla="*/ 2147483647 h 147"/>
              <a:gd name="T44" fmla="*/ 2147483647 w 273"/>
              <a:gd name="T45" fmla="*/ 2147483647 h 147"/>
              <a:gd name="T46" fmla="*/ 2147483647 w 273"/>
              <a:gd name="T47" fmla="*/ 2147483647 h 147"/>
              <a:gd name="T48" fmla="*/ 2147483647 w 273"/>
              <a:gd name="T49" fmla="*/ 2147483647 h 147"/>
              <a:gd name="T50" fmla="*/ 2147483647 w 273"/>
              <a:gd name="T51" fmla="*/ 2147483647 h 147"/>
              <a:gd name="T52" fmla="*/ 2147483647 w 273"/>
              <a:gd name="T53" fmla="*/ 2147483647 h 147"/>
              <a:gd name="T54" fmla="*/ 2147483647 w 273"/>
              <a:gd name="T55" fmla="*/ 2147483647 h 147"/>
              <a:gd name="T56" fmla="*/ 2147483647 w 273"/>
              <a:gd name="T57" fmla="*/ 2147483647 h 147"/>
              <a:gd name="T58" fmla="*/ 2147483647 w 273"/>
              <a:gd name="T59" fmla="*/ 2147483647 h 147"/>
              <a:gd name="T60" fmla="*/ 2147483647 w 273"/>
              <a:gd name="T61" fmla="*/ 2147483647 h 147"/>
              <a:gd name="T62" fmla="*/ 2147483647 w 273"/>
              <a:gd name="T63" fmla="*/ 2147483647 h 147"/>
              <a:gd name="T64" fmla="*/ 2147483647 w 273"/>
              <a:gd name="T65" fmla="*/ 2147483647 h 147"/>
              <a:gd name="T66" fmla="*/ 2147483647 w 273"/>
              <a:gd name="T67" fmla="*/ 2147483647 h 147"/>
              <a:gd name="T68" fmla="*/ 2147483647 w 273"/>
              <a:gd name="T69" fmla="*/ 2147483647 h 147"/>
              <a:gd name="T70" fmla="*/ 2147483647 w 273"/>
              <a:gd name="T71" fmla="*/ 2147483647 h 147"/>
              <a:gd name="T72" fmla="*/ 2147483647 w 273"/>
              <a:gd name="T73" fmla="*/ 2147483647 h 147"/>
              <a:gd name="T74" fmla="*/ 2147483647 w 273"/>
              <a:gd name="T75" fmla="*/ 2147483647 h 147"/>
              <a:gd name="T76" fmla="*/ 2147483647 w 273"/>
              <a:gd name="T77" fmla="*/ 2147483647 h 147"/>
              <a:gd name="T78" fmla="*/ 2147483647 w 273"/>
              <a:gd name="T79" fmla="*/ 2147483647 h 147"/>
              <a:gd name="T80" fmla="*/ 2147483647 w 273"/>
              <a:gd name="T81" fmla="*/ 2147483647 h 147"/>
              <a:gd name="T82" fmla="*/ 2147483647 w 273"/>
              <a:gd name="T83" fmla="*/ 2147483647 h 147"/>
              <a:gd name="T84" fmla="*/ 2147483647 w 273"/>
              <a:gd name="T85" fmla="*/ 2147483647 h 147"/>
              <a:gd name="T86" fmla="*/ 2147483647 w 273"/>
              <a:gd name="T87" fmla="*/ 2147483647 h 147"/>
              <a:gd name="T88" fmla="*/ 2147483647 w 273"/>
              <a:gd name="T89" fmla="*/ 2147483647 h 1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73" h="147">
                <a:moveTo>
                  <a:pt x="263" y="42"/>
                </a:moveTo>
                <a:lnTo>
                  <a:pt x="251" y="42"/>
                </a:lnTo>
                <a:lnTo>
                  <a:pt x="251" y="11"/>
                </a:lnTo>
                <a:lnTo>
                  <a:pt x="251" y="7"/>
                </a:lnTo>
                <a:lnTo>
                  <a:pt x="248" y="4"/>
                </a:lnTo>
                <a:lnTo>
                  <a:pt x="246" y="1"/>
                </a:lnTo>
                <a:lnTo>
                  <a:pt x="241" y="0"/>
                </a:lnTo>
                <a:lnTo>
                  <a:pt x="9" y="0"/>
                </a:lnTo>
                <a:lnTo>
                  <a:pt x="5" y="1"/>
                </a:lnTo>
                <a:lnTo>
                  <a:pt x="3" y="4"/>
                </a:lnTo>
                <a:lnTo>
                  <a:pt x="0" y="7"/>
                </a:lnTo>
                <a:lnTo>
                  <a:pt x="0" y="11"/>
                </a:lnTo>
                <a:lnTo>
                  <a:pt x="0" y="136"/>
                </a:lnTo>
                <a:lnTo>
                  <a:pt x="0" y="141"/>
                </a:lnTo>
                <a:lnTo>
                  <a:pt x="3" y="145"/>
                </a:lnTo>
                <a:lnTo>
                  <a:pt x="5" y="147"/>
                </a:lnTo>
                <a:lnTo>
                  <a:pt x="9" y="147"/>
                </a:lnTo>
                <a:lnTo>
                  <a:pt x="241" y="147"/>
                </a:lnTo>
                <a:lnTo>
                  <a:pt x="246" y="147"/>
                </a:lnTo>
                <a:lnTo>
                  <a:pt x="248" y="145"/>
                </a:lnTo>
                <a:lnTo>
                  <a:pt x="251" y="141"/>
                </a:lnTo>
                <a:lnTo>
                  <a:pt x="251" y="136"/>
                </a:lnTo>
                <a:lnTo>
                  <a:pt x="251" y="105"/>
                </a:lnTo>
                <a:lnTo>
                  <a:pt x="263" y="105"/>
                </a:lnTo>
                <a:lnTo>
                  <a:pt x="267" y="105"/>
                </a:lnTo>
                <a:lnTo>
                  <a:pt x="270" y="102"/>
                </a:lnTo>
                <a:lnTo>
                  <a:pt x="271" y="100"/>
                </a:lnTo>
                <a:lnTo>
                  <a:pt x="273" y="97"/>
                </a:lnTo>
                <a:lnTo>
                  <a:pt x="273" y="52"/>
                </a:lnTo>
                <a:lnTo>
                  <a:pt x="271" y="48"/>
                </a:lnTo>
                <a:lnTo>
                  <a:pt x="270" y="45"/>
                </a:lnTo>
                <a:lnTo>
                  <a:pt x="267" y="44"/>
                </a:lnTo>
                <a:lnTo>
                  <a:pt x="263" y="42"/>
                </a:lnTo>
                <a:close/>
                <a:moveTo>
                  <a:pt x="231" y="127"/>
                </a:moveTo>
                <a:lnTo>
                  <a:pt x="20" y="127"/>
                </a:lnTo>
                <a:lnTo>
                  <a:pt x="20" y="22"/>
                </a:lnTo>
                <a:lnTo>
                  <a:pt x="231" y="22"/>
                </a:lnTo>
                <a:lnTo>
                  <a:pt x="231"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55" name="Freeform 161"/>
          <p:cNvSpPr>
            <a:spLocks/>
          </p:cNvSpPr>
          <p:nvPr/>
        </p:nvSpPr>
        <p:spPr bwMode="auto">
          <a:xfrm>
            <a:off x="4686300" y="2400300"/>
            <a:ext cx="60325" cy="123825"/>
          </a:xfrm>
          <a:custGeom>
            <a:avLst/>
            <a:gdLst>
              <a:gd name="T0" fmla="*/ 2147483647 w 113"/>
              <a:gd name="T1" fmla="*/ 2147483647 h 228"/>
              <a:gd name="T2" fmla="*/ 2147483647 w 113"/>
              <a:gd name="T3" fmla="*/ 2147483647 h 228"/>
              <a:gd name="T4" fmla="*/ 2147483647 w 113"/>
              <a:gd name="T5" fmla="*/ 2147483647 h 228"/>
              <a:gd name="T6" fmla="*/ 2147483647 w 113"/>
              <a:gd name="T7" fmla="*/ 2147483647 h 228"/>
              <a:gd name="T8" fmla="*/ 2147483647 w 113"/>
              <a:gd name="T9" fmla="*/ 0 h 228"/>
              <a:gd name="T10" fmla="*/ 2147483647 w 113"/>
              <a:gd name="T11" fmla="*/ 0 h 228"/>
              <a:gd name="T12" fmla="*/ 0 w 113"/>
              <a:gd name="T13" fmla="*/ 2147483647 h 228"/>
              <a:gd name="T14" fmla="*/ 2147483647 w 113"/>
              <a:gd name="T15" fmla="*/ 2147483647 h 228"/>
              <a:gd name="T16" fmla="*/ 0 w 113"/>
              <a:gd name="T17" fmla="*/ 2147483647 h 228"/>
              <a:gd name="T18" fmla="*/ 2147483647 w 113"/>
              <a:gd name="T19" fmla="*/ 2147483647 h 228"/>
              <a:gd name="T20" fmla="*/ 2147483647 w 113"/>
              <a:gd name="T21" fmla="*/ 2147483647 h 228"/>
              <a:gd name="T22" fmla="*/ 2147483647 w 113"/>
              <a:gd name="T23" fmla="*/ 2147483647 h 2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3" h="228">
                <a:moveTo>
                  <a:pt x="90" y="137"/>
                </a:moveTo>
                <a:lnTo>
                  <a:pt x="57" y="137"/>
                </a:lnTo>
                <a:lnTo>
                  <a:pt x="113" y="55"/>
                </a:lnTo>
                <a:lnTo>
                  <a:pt x="81" y="55"/>
                </a:lnTo>
                <a:lnTo>
                  <a:pt x="103" y="0"/>
                </a:lnTo>
                <a:lnTo>
                  <a:pt x="34" y="0"/>
                </a:lnTo>
                <a:lnTo>
                  <a:pt x="0" y="83"/>
                </a:lnTo>
                <a:lnTo>
                  <a:pt x="31" y="83"/>
                </a:lnTo>
                <a:lnTo>
                  <a:pt x="0" y="165"/>
                </a:lnTo>
                <a:lnTo>
                  <a:pt x="34" y="165"/>
                </a:lnTo>
                <a:lnTo>
                  <a:pt x="34" y="228"/>
                </a:lnTo>
                <a:lnTo>
                  <a:pt x="90" y="1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56" name="Freeform 162"/>
          <p:cNvSpPr>
            <a:spLocks/>
          </p:cNvSpPr>
          <p:nvPr/>
        </p:nvSpPr>
        <p:spPr bwMode="auto">
          <a:xfrm>
            <a:off x="4646613" y="2428875"/>
            <a:ext cx="49212" cy="77788"/>
          </a:xfrm>
          <a:custGeom>
            <a:avLst/>
            <a:gdLst>
              <a:gd name="T0" fmla="*/ 2147483647 w 90"/>
              <a:gd name="T1" fmla="*/ 2147483647 h 147"/>
              <a:gd name="T2" fmla="*/ 2147483647 w 90"/>
              <a:gd name="T3" fmla="*/ 2147483647 h 147"/>
              <a:gd name="T4" fmla="*/ 2147483647 w 90"/>
              <a:gd name="T5" fmla="*/ 0 h 147"/>
              <a:gd name="T6" fmla="*/ 2147483647 w 90"/>
              <a:gd name="T7" fmla="*/ 0 h 147"/>
              <a:gd name="T8" fmla="*/ 2147483647 w 90"/>
              <a:gd name="T9" fmla="*/ 0 h 147"/>
              <a:gd name="T10" fmla="*/ 2147483647 w 90"/>
              <a:gd name="T11" fmla="*/ 2147483647 h 147"/>
              <a:gd name="T12" fmla="*/ 2147483647 w 90"/>
              <a:gd name="T13" fmla="*/ 2147483647 h 147"/>
              <a:gd name="T14" fmla="*/ 2147483647 w 90"/>
              <a:gd name="T15" fmla="*/ 2147483647 h 147"/>
              <a:gd name="T16" fmla="*/ 0 w 90"/>
              <a:gd name="T17" fmla="*/ 2147483647 h 147"/>
              <a:gd name="T18" fmla="*/ 0 w 90"/>
              <a:gd name="T19" fmla="*/ 2147483647 h 147"/>
              <a:gd name="T20" fmla="*/ 0 w 90"/>
              <a:gd name="T21" fmla="*/ 2147483647 h 147"/>
              <a:gd name="T22" fmla="*/ 2147483647 w 90"/>
              <a:gd name="T23" fmla="*/ 2147483647 h 147"/>
              <a:gd name="T24" fmla="*/ 2147483647 w 90"/>
              <a:gd name="T25" fmla="*/ 2147483647 h 147"/>
              <a:gd name="T26" fmla="*/ 2147483647 w 90"/>
              <a:gd name="T27" fmla="*/ 2147483647 h 147"/>
              <a:gd name="T28" fmla="*/ 2147483647 w 90"/>
              <a:gd name="T29" fmla="*/ 2147483647 h 147"/>
              <a:gd name="T30" fmla="*/ 2147483647 w 90"/>
              <a:gd name="T31" fmla="*/ 2147483647 h 147"/>
              <a:gd name="T32" fmla="*/ 2147483647 w 90"/>
              <a:gd name="T33" fmla="*/ 2147483647 h 147"/>
              <a:gd name="T34" fmla="*/ 2147483647 w 90"/>
              <a:gd name="T35" fmla="*/ 2147483647 h 147"/>
              <a:gd name="T36" fmla="*/ 2147483647 w 90"/>
              <a:gd name="T37" fmla="*/ 2147483647 h 1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0" h="147">
                <a:moveTo>
                  <a:pt x="21" y="22"/>
                </a:moveTo>
                <a:lnTo>
                  <a:pt x="60" y="22"/>
                </a:lnTo>
                <a:lnTo>
                  <a:pt x="68" y="0"/>
                </a:lnTo>
                <a:lnTo>
                  <a:pt x="11" y="0"/>
                </a:lnTo>
                <a:lnTo>
                  <a:pt x="7" y="1"/>
                </a:lnTo>
                <a:lnTo>
                  <a:pt x="3" y="4"/>
                </a:lnTo>
                <a:lnTo>
                  <a:pt x="2" y="7"/>
                </a:lnTo>
                <a:lnTo>
                  <a:pt x="0" y="11"/>
                </a:lnTo>
                <a:lnTo>
                  <a:pt x="0" y="136"/>
                </a:lnTo>
                <a:lnTo>
                  <a:pt x="2" y="141"/>
                </a:lnTo>
                <a:lnTo>
                  <a:pt x="3" y="145"/>
                </a:lnTo>
                <a:lnTo>
                  <a:pt x="7" y="147"/>
                </a:lnTo>
                <a:lnTo>
                  <a:pt x="11" y="147"/>
                </a:lnTo>
                <a:lnTo>
                  <a:pt x="90" y="147"/>
                </a:lnTo>
                <a:lnTo>
                  <a:pt x="90" y="127"/>
                </a:lnTo>
                <a:lnTo>
                  <a:pt x="21" y="127"/>
                </a:lnTo>
                <a:lnTo>
                  <a:pt x="21"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57" name="Freeform 163"/>
          <p:cNvSpPr>
            <a:spLocks/>
          </p:cNvSpPr>
          <p:nvPr/>
        </p:nvSpPr>
        <p:spPr bwMode="auto">
          <a:xfrm>
            <a:off x="4722813" y="2428875"/>
            <a:ext cx="71437" cy="77788"/>
          </a:xfrm>
          <a:custGeom>
            <a:avLst/>
            <a:gdLst>
              <a:gd name="T0" fmla="*/ 2147483647 w 131"/>
              <a:gd name="T1" fmla="*/ 2147483647 h 147"/>
              <a:gd name="T2" fmla="*/ 2147483647 w 131"/>
              <a:gd name="T3" fmla="*/ 2147483647 h 147"/>
              <a:gd name="T4" fmla="*/ 2147483647 w 131"/>
              <a:gd name="T5" fmla="*/ 2147483647 h 147"/>
              <a:gd name="T6" fmla="*/ 2147483647 w 131"/>
              <a:gd name="T7" fmla="*/ 2147483647 h 147"/>
              <a:gd name="T8" fmla="*/ 2147483647 w 131"/>
              <a:gd name="T9" fmla="*/ 2147483647 h 147"/>
              <a:gd name="T10" fmla="*/ 2147483647 w 131"/>
              <a:gd name="T11" fmla="*/ 2147483647 h 147"/>
              <a:gd name="T12" fmla="*/ 2147483647 w 131"/>
              <a:gd name="T13" fmla="*/ 2147483647 h 147"/>
              <a:gd name="T14" fmla="*/ 2147483647 w 131"/>
              <a:gd name="T15" fmla="*/ 0 h 147"/>
              <a:gd name="T16" fmla="*/ 2147483647 w 131"/>
              <a:gd name="T17" fmla="*/ 0 h 147"/>
              <a:gd name="T18" fmla="*/ 2147483647 w 131"/>
              <a:gd name="T19" fmla="*/ 2147483647 h 147"/>
              <a:gd name="T20" fmla="*/ 2147483647 w 131"/>
              <a:gd name="T21" fmla="*/ 2147483647 h 147"/>
              <a:gd name="T22" fmla="*/ 2147483647 w 131"/>
              <a:gd name="T23" fmla="*/ 2147483647 h 147"/>
              <a:gd name="T24" fmla="*/ 2147483647 w 131"/>
              <a:gd name="T25" fmla="*/ 2147483647 h 147"/>
              <a:gd name="T26" fmla="*/ 2147483647 w 131"/>
              <a:gd name="T27" fmla="*/ 2147483647 h 147"/>
              <a:gd name="T28" fmla="*/ 0 w 131"/>
              <a:gd name="T29" fmla="*/ 2147483647 h 147"/>
              <a:gd name="T30" fmla="*/ 2147483647 w 131"/>
              <a:gd name="T31" fmla="*/ 2147483647 h 147"/>
              <a:gd name="T32" fmla="*/ 2147483647 w 131"/>
              <a:gd name="T33" fmla="*/ 2147483647 h 147"/>
              <a:gd name="T34" fmla="*/ 2147483647 w 131"/>
              <a:gd name="T35" fmla="*/ 2147483647 h 147"/>
              <a:gd name="T36" fmla="*/ 2147483647 w 131"/>
              <a:gd name="T37" fmla="*/ 2147483647 h 147"/>
              <a:gd name="T38" fmla="*/ 2147483647 w 131"/>
              <a:gd name="T39" fmla="*/ 2147483647 h 147"/>
              <a:gd name="T40" fmla="*/ 2147483647 w 131"/>
              <a:gd name="T41" fmla="*/ 2147483647 h 147"/>
              <a:gd name="T42" fmla="*/ 2147483647 w 131"/>
              <a:gd name="T43" fmla="*/ 2147483647 h 147"/>
              <a:gd name="T44" fmla="*/ 2147483647 w 131"/>
              <a:gd name="T45" fmla="*/ 2147483647 h 147"/>
              <a:gd name="T46" fmla="*/ 2147483647 w 131"/>
              <a:gd name="T47" fmla="*/ 2147483647 h 147"/>
              <a:gd name="T48" fmla="*/ 2147483647 w 131"/>
              <a:gd name="T49" fmla="*/ 2147483647 h 147"/>
              <a:gd name="T50" fmla="*/ 2147483647 w 131"/>
              <a:gd name="T51" fmla="*/ 2147483647 h 147"/>
              <a:gd name="T52" fmla="*/ 2147483647 w 131"/>
              <a:gd name="T53" fmla="*/ 2147483647 h 147"/>
              <a:gd name="T54" fmla="*/ 2147483647 w 131"/>
              <a:gd name="T55" fmla="*/ 2147483647 h 147"/>
              <a:gd name="T56" fmla="*/ 2147483647 w 131"/>
              <a:gd name="T57" fmla="*/ 2147483647 h 147"/>
              <a:gd name="T58" fmla="*/ 2147483647 w 131"/>
              <a:gd name="T59" fmla="*/ 2147483647 h 147"/>
              <a:gd name="T60" fmla="*/ 2147483647 w 131"/>
              <a:gd name="T61" fmla="*/ 2147483647 h 147"/>
              <a:gd name="T62" fmla="*/ 2147483647 w 131"/>
              <a:gd name="T63" fmla="*/ 2147483647 h 147"/>
              <a:gd name="T64" fmla="*/ 2147483647 w 131"/>
              <a:gd name="T65" fmla="*/ 2147483647 h 147"/>
              <a:gd name="T66" fmla="*/ 2147483647 w 131"/>
              <a:gd name="T67" fmla="*/ 2147483647 h 147"/>
              <a:gd name="T68" fmla="*/ 2147483647 w 131"/>
              <a:gd name="T69" fmla="*/ 2147483647 h 1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1" h="147">
                <a:moveTo>
                  <a:pt x="122" y="42"/>
                </a:moveTo>
                <a:lnTo>
                  <a:pt x="109" y="42"/>
                </a:lnTo>
                <a:lnTo>
                  <a:pt x="109" y="11"/>
                </a:lnTo>
                <a:lnTo>
                  <a:pt x="109" y="7"/>
                </a:lnTo>
                <a:lnTo>
                  <a:pt x="107" y="4"/>
                </a:lnTo>
                <a:lnTo>
                  <a:pt x="104" y="1"/>
                </a:lnTo>
                <a:lnTo>
                  <a:pt x="100" y="0"/>
                </a:lnTo>
                <a:lnTo>
                  <a:pt x="64" y="0"/>
                </a:lnTo>
                <a:lnTo>
                  <a:pt x="59" y="10"/>
                </a:lnTo>
                <a:lnTo>
                  <a:pt x="51" y="22"/>
                </a:lnTo>
                <a:lnTo>
                  <a:pt x="89" y="22"/>
                </a:lnTo>
                <a:lnTo>
                  <a:pt x="89" y="127"/>
                </a:lnTo>
                <a:lnTo>
                  <a:pt x="14" y="127"/>
                </a:lnTo>
                <a:lnTo>
                  <a:pt x="0" y="147"/>
                </a:lnTo>
                <a:lnTo>
                  <a:pt x="100" y="147"/>
                </a:lnTo>
                <a:lnTo>
                  <a:pt x="104" y="147"/>
                </a:lnTo>
                <a:lnTo>
                  <a:pt x="107" y="145"/>
                </a:lnTo>
                <a:lnTo>
                  <a:pt x="109" y="141"/>
                </a:lnTo>
                <a:lnTo>
                  <a:pt x="109" y="136"/>
                </a:lnTo>
                <a:lnTo>
                  <a:pt x="109" y="105"/>
                </a:lnTo>
                <a:lnTo>
                  <a:pt x="122" y="105"/>
                </a:lnTo>
                <a:lnTo>
                  <a:pt x="126" y="105"/>
                </a:lnTo>
                <a:lnTo>
                  <a:pt x="128" y="102"/>
                </a:lnTo>
                <a:lnTo>
                  <a:pt x="130" y="100"/>
                </a:lnTo>
                <a:lnTo>
                  <a:pt x="131" y="97"/>
                </a:lnTo>
                <a:lnTo>
                  <a:pt x="131" y="52"/>
                </a:lnTo>
                <a:lnTo>
                  <a:pt x="130" y="48"/>
                </a:lnTo>
                <a:lnTo>
                  <a:pt x="128" y="45"/>
                </a:lnTo>
                <a:lnTo>
                  <a:pt x="126" y="44"/>
                </a:lnTo>
                <a:lnTo>
                  <a:pt x="122" y="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58" name="Freeform 164"/>
          <p:cNvSpPr>
            <a:spLocks noEditPoints="1"/>
          </p:cNvSpPr>
          <p:nvPr/>
        </p:nvSpPr>
        <p:spPr bwMode="auto">
          <a:xfrm>
            <a:off x="4056063" y="1501775"/>
            <a:ext cx="146050" cy="146050"/>
          </a:xfrm>
          <a:custGeom>
            <a:avLst/>
            <a:gdLst>
              <a:gd name="T0" fmla="*/ 2147483647 w 272"/>
              <a:gd name="T1" fmla="*/ 2147483647 h 272"/>
              <a:gd name="T2" fmla="*/ 2147483647 w 272"/>
              <a:gd name="T3" fmla="*/ 2147483647 h 272"/>
              <a:gd name="T4" fmla="*/ 2147483647 w 272"/>
              <a:gd name="T5" fmla="*/ 2147483647 h 272"/>
              <a:gd name="T6" fmla="*/ 2147483647 w 272"/>
              <a:gd name="T7" fmla="*/ 2147483647 h 272"/>
              <a:gd name="T8" fmla="*/ 2147483647 w 272"/>
              <a:gd name="T9" fmla="*/ 0 h 272"/>
              <a:gd name="T10" fmla="*/ 2147483647 w 272"/>
              <a:gd name="T11" fmla="*/ 2147483647 h 272"/>
              <a:gd name="T12" fmla="*/ 2147483647 w 272"/>
              <a:gd name="T13" fmla="*/ 2147483647 h 272"/>
              <a:gd name="T14" fmla="*/ 2147483647 w 272"/>
              <a:gd name="T15" fmla="*/ 2147483647 h 272"/>
              <a:gd name="T16" fmla="*/ 2147483647 w 272"/>
              <a:gd name="T17" fmla="*/ 2147483647 h 272"/>
              <a:gd name="T18" fmla="*/ 2147483647 w 272"/>
              <a:gd name="T19" fmla="*/ 2147483647 h 272"/>
              <a:gd name="T20" fmla="*/ 2147483647 w 272"/>
              <a:gd name="T21" fmla="*/ 0 h 272"/>
              <a:gd name="T22" fmla="*/ 2147483647 w 272"/>
              <a:gd name="T23" fmla="*/ 2147483647 h 272"/>
              <a:gd name="T24" fmla="*/ 2147483647 w 272"/>
              <a:gd name="T25" fmla="*/ 2147483647 h 272"/>
              <a:gd name="T26" fmla="*/ 2147483647 w 272"/>
              <a:gd name="T27" fmla="*/ 2147483647 h 272"/>
              <a:gd name="T28" fmla="*/ 2147483647 w 272"/>
              <a:gd name="T29" fmla="*/ 2147483647 h 272"/>
              <a:gd name="T30" fmla="*/ 2147483647 w 272"/>
              <a:gd name="T31" fmla="*/ 2147483647 h 272"/>
              <a:gd name="T32" fmla="*/ 2147483647 w 272"/>
              <a:gd name="T33" fmla="*/ 2147483647 h 272"/>
              <a:gd name="T34" fmla="*/ 0 w 272"/>
              <a:gd name="T35" fmla="*/ 2147483647 h 272"/>
              <a:gd name="T36" fmla="*/ 0 w 272"/>
              <a:gd name="T37" fmla="*/ 2147483647 h 272"/>
              <a:gd name="T38" fmla="*/ 2147483647 w 272"/>
              <a:gd name="T39" fmla="*/ 2147483647 h 272"/>
              <a:gd name="T40" fmla="*/ 2147483647 w 272"/>
              <a:gd name="T41" fmla="*/ 2147483647 h 272"/>
              <a:gd name="T42" fmla="*/ 2147483647 w 272"/>
              <a:gd name="T43" fmla="*/ 2147483647 h 272"/>
              <a:gd name="T44" fmla="*/ 2147483647 w 272"/>
              <a:gd name="T45" fmla="*/ 2147483647 h 272"/>
              <a:gd name="T46" fmla="*/ 2147483647 w 272"/>
              <a:gd name="T47" fmla="*/ 2147483647 h 272"/>
              <a:gd name="T48" fmla="*/ 2147483647 w 272"/>
              <a:gd name="T49" fmla="*/ 2147483647 h 272"/>
              <a:gd name="T50" fmla="*/ 2147483647 w 272"/>
              <a:gd name="T51" fmla="*/ 2147483647 h 272"/>
              <a:gd name="T52" fmla="*/ 2147483647 w 272"/>
              <a:gd name="T53" fmla="*/ 2147483647 h 272"/>
              <a:gd name="T54" fmla="*/ 2147483647 w 272"/>
              <a:gd name="T55" fmla="*/ 2147483647 h 272"/>
              <a:gd name="T56" fmla="*/ 2147483647 w 272"/>
              <a:gd name="T57" fmla="*/ 2147483647 h 272"/>
              <a:gd name="T58" fmla="*/ 2147483647 w 272"/>
              <a:gd name="T59" fmla="*/ 2147483647 h 272"/>
              <a:gd name="T60" fmla="*/ 2147483647 w 272"/>
              <a:gd name="T61" fmla="*/ 2147483647 h 272"/>
              <a:gd name="T62" fmla="*/ 2147483647 w 272"/>
              <a:gd name="T63" fmla="*/ 2147483647 h 272"/>
              <a:gd name="T64" fmla="*/ 2147483647 w 272"/>
              <a:gd name="T65" fmla="*/ 2147483647 h 272"/>
              <a:gd name="T66" fmla="*/ 2147483647 w 272"/>
              <a:gd name="T67" fmla="*/ 2147483647 h 272"/>
              <a:gd name="T68" fmla="*/ 2147483647 w 272"/>
              <a:gd name="T69" fmla="*/ 2147483647 h 272"/>
              <a:gd name="T70" fmla="*/ 2147483647 w 272"/>
              <a:gd name="T71" fmla="*/ 2147483647 h 272"/>
              <a:gd name="T72" fmla="*/ 2147483647 w 272"/>
              <a:gd name="T73" fmla="*/ 2147483647 h 272"/>
              <a:gd name="T74" fmla="*/ 2147483647 w 272"/>
              <a:gd name="T75" fmla="*/ 2147483647 h 272"/>
              <a:gd name="T76" fmla="*/ 2147483647 w 272"/>
              <a:gd name="T77" fmla="*/ 2147483647 h 272"/>
              <a:gd name="T78" fmla="*/ 2147483647 w 272"/>
              <a:gd name="T79" fmla="*/ 2147483647 h 272"/>
              <a:gd name="T80" fmla="*/ 2147483647 w 272"/>
              <a:gd name="T81" fmla="*/ 2147483647 h 272"/>
              <a:gd name="T82" fmla="*/ 2147483647 w 272"/>
              <a:gd name="T83" fmla="*/ 2147483647 h 272"/>
              <a:gd name="T84" fmla="*/ 2147483647 w 272"/>
              <a:gd name="T85" fmla="*/ 2147483647 h 272"/>
              <a:gd name="T86" fmla="*/ 2147483647 w 272"/>
              <a:gd name="T87" fmla="*/ 2147483647 h 272"/>
              <a:gd name="T88" fmla="*/ 2147483647 w 272"/>
              <a:gd name="T89" fmla="*/ 2147483647 h 272"/>
              <a:gd name="T90" fmla="*/ 2147483647 w 272"/>
              <a:gd name="T91" fmla="*/ 2147483647 h 272"/>
              <a:gd name="T92" fmla="*/ 2147483647 w 272"/>
              <a:gd name="T93" fmla="*/ 2147483647 h 272"/>
              <a:gd name="T94" fmla="*/ 2147483647 w 272"/>
              <a:gd name="T95" fmla="*/ 2147483647 h 272"/>
              <a:gd name="T96" fmla="*/ 2147483647 w 272"/>
              <a:gd name="T97" fmla="*/ 2147483647 h 2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72" h="272">
                <a:moveTo>
                  <a:pt x="249" y="68"/>
                </a:moveTo>
                <a:lnTo>
                  <a:pt x="153" y="68"/>
                </a:lnTo>
                <a:lnTo>
                  <a:pt x="190" y="23"/>
                </a:lnTo>
                <a:lnTo>
                  <a:pt x="193" y="23"/>
                </a:lnTo>
                <a:lnTo>
                  <a:pt x="197" y="22"/>
                </a:lnTo>
                <a:lnTo>
                  <a:pt x="201" y="21"/>
                </a:lnTo>
                <a:lnTo>
                  <a:pt x="202" y="17"/>
                </a:lnTo>
                <a:lnTo>
                  <a:pt x="204" y="13"/>
                </a:lnTo>
                <a:lnTo>
                  <a:pt x="202" y="8"/>
                </a:lnTo>
                <a:lnTo>
                  <a:pt x="201" y="4"/>
                </a:lnTo>
                <a:lnTo>
                  <a:pt x="197" y="2"/>
                </a:lnTo>
                <a:lnTo>
                  <a:pt x="193" y="0"/>
                </a:lnTo>
                <a:lnTo>
                  <a:pt x="187" y="2"/>
                </a:lnTo>
                <a:lnTo>
                  <a:pt x="185" y="4"/>
                </a:lnTo>
                <a:lnTo>
                  <a:pt x="182" y="8"/>
                </a:lnTo>
                <a:lnTo>
                  <a:pt x="180" y="13"/>
                </a:lnTo>
                <a:lnTo>
                  <a:pt x="182" y="17"/>
                </a:lnTo>
                <a:lnTo>
                  <a:pt x="138" y="68"/>
                </a:lnTo>
                <a:lnTo>
                  <a:pt x="134" y="68"/>
                </a:lnTo>
                <a:lnTo>
                  <a:pt x="90" y="17"/>
                </a:lnTo>
                <a:lnTo>
                  <a:pt x="90" y="13"/>
                </a:lnTo>
                <a:lnTo>
                  <a:pt x="90" y="8"/>
                </a:lnTo>
                <a:lnTo>
                  <a:pt x="88" y="4"/>
                </a:lnTo>
                <a:lnTo>
                  <a:pt x="84" y="2"/>
                </a:lnTo>
                <a:lnTo>
                  <a:pt x="79" y="0"/>
                </a:lnTo>
                <a:lnTo>
                  <a:pt x="75" y="2"/>
                </a:lnTo>
                <a:lnTo>
                  <a:pt x="71" y="4"/>
                </a:lnTo>
                <a:lnTo>
                  <a:pt x="68" y="8"/>
                </a:lnTo>
                <a:lnTo>
                  <a:pt x="68" y="13"/>
                </a:lnTo>
                <a:lnTo>
                  <a:pt x="68" y="17"/>
                </a:lnTo>
                <a:lnTo>
                  <a:pt x="71" y="21"/>
                </a:lnTo>
                <a:lnTo>
                  <a:pt x="75" y="22"/>
                </a:lnTo>
                <a:lnTo>
                  <a:pt x="79" y="23"/>
                </a:lnTo>
                <a:lnTo>
                  <a:pt x="81" y="23"/>
                </a:lnTo>
                <a:lnTo>
                  <a:pt x="119" y="68"/>
                </a:lnTo>
                <a:lnTo>
                  <a:pt x="22" y="68"/>
                </a:lnTo>
                <a:lnTo>
                  <a:pt x="18" y="68"/>
                </a:lnTo>
                <a:lnTo>
                  <a:pt x="14" y="70"/>
                </a:lnTo>
                <a:lnTo>
                  <a:pt x="10" y="73"/>
                </a:lnTo>
                <a:lnTo>
                  <a:pt x="7" y="75"/>
                </a:lnTo>
                <a:lnTo>
                  <a:pt x="4" y="78"/>
                </a:lnTo>
                <a:lnTo>
                  <a:pt x="2" y="82"/>
                </a:lnTo>
                <a:lnTo>
                  <a:pt x="0" y="86"/>
                </a:lnTo>
                <a:lnTo>
                  <a:pt x="0" y="92"/>
                </a:lnTo>
                <a:lnTo>
                  <a:pt x="0" y="250"/>
                </a:lnTo>
                <a:lnTo>
                  <a:pt x="0" y="254"/>
                </a:lnTo>
                <a:lnTo>
                  <a:pt x="2" y="258"/>
                </a:lnTo>
                <a:lnTo>
                  <a:pt x="4" y="262"/>
                </a:lnTo>
                <a:lnTo>
                  <a:pt x="7" y="265"/>
                </a:lnTo>
                <a:lnTo>
                  <a:pt x="10" y="268"/>
                </a:lnTo>
                <a:lnTo>
                  <a:pt x="14" y="270"/>
                </a:lnTo>
                <a:lnTo>
                  <a:pt x="18" y="272"/>
                </a:lnTo>
                <a:lnTo>
                  <a:pt x="22" y="272"/>
                </a:lnTo>
                <a:lnTo>
                  <a:pt x="249" y="272"/>
                </a:lnTo>
                <a:lnTo>
                  <a:pt x="253" y="272"/>
                </a:lnTo>
                <a:lnTo>
                  <a:pt x="258" y="270"/>
                </a:lnTo>
                <a:lnTo>
                  <a:pt x="261" y="268"/>
                </a:lnTo>
                <a:lnTo>
                  <a:pt x="265" y="265"/>
                </a:lnTo>
                <a:lnTo>
                  <a:pt x="268" y="262"/>
                </a:lnTo>
                <a:lnTo>
                  <a:pt x="269" y="258"/>
                </a:lnTo>
                <a:lnTo>
                  <a:pt x="271" y="254"/>
                </a:lnTo>
                <a:lnTo>
                  <a:pt x="272" y="250"/>
                </a:lnTo>
                <a:lnTo>
                  <a:pt x="272" y="92"/>
                </a:lnTo>
                <a:lnTo>
                  <a:pt x="271" y="86"/>
                </a:lnTo>
                <a:lnTo>
                  <a:pt x="269" y="82"/>
                </a:lnTo>
                <a:lnTo>
                  <a:pt x="268" y="78"/>
                </a:lnTo>
                <a:lnTo>
                  <a:pt x="265" y="75"/>
                </a:lnTo>
                <a:lnTo>
                  <a:pt x="261" y="73"/>
                </a:lnTo>
                <a:lnTo>
                  <a:pt x="258" y="70"/>
                </a:lnTo>
                <a:lnTo>
                  <a:pt x="253" y="68"/>
                </a:lnTo>
                <a:lnTo>
                  <a:pt x="249" y="68"/>
                </a:lnTo>
                <a:close/>
                <a:moveTo>
                  <a:pt x="204" y="227"/>
                </a:moveTo>
                <a:lnTo>
                  <a:pt x="204" y="227"/>
                </a:lnTo>
                <a:lnTo>
                  <a:pt x="204" y="231"/>
                </a:lnTo>
                <a:lnTo>
                  <a:pt x="202" y="235"/>
                </a:lnTo>
                <a:lnTo>
                  <a:pt x="200" y="239"/>
                </a:lnTo>
                <a:lnTo>
                  <a:pt x="197" y="243"/>
                </a:lnTo>
                <a:lnTo>
                  <a:pt x="194" y="246"/>
                </a:lnTo>
                <a:lnTo>
                  <a:pt x="190" y="247"/>
                </a:lnTo>
                <a:lnTo>
                  <a:pt x="186" y="249"/>
                </a:lnTo>
                <a:lnTo>
                  <a:pt x="180" y="250"/>
                </a:lnTo>
                <a:lnTo>
                  <a:pt x="45" y="250"/>
                </a:lnTo>
                <a:lnTo>
                  <a:pt x="41" y="249"/>
                </a:lnTo>
                <a:lnTo>
                  <a:pt x="37" y="247"/>
                </a:lnTo>
                <a:lnTo>
                  <a:pt x="33" y="246"/>
                </a:lnTo>
                <a:lnTo>
                  <a:pt x="29" y="243"/>
                </a:lnTo>
                <a:lnTo>
                  <a:pt x="26" y="239"/>
                </a:lnTo>
                <a:lnTo>
                  <a:pt x="25" y="235"/>
                </a:lnTo>
                <a:lnTo>
                  <a:pt x="23" y="231"/>
                </a:lnTo>
                <a:lnTo>
                  <a:pt x="22" y="227"/>
                </a:lnTo>
                <a:lnTo>
                  <a:pt x="22" y="113"/>
                </a:lnTo>
                <a:lnTo>
                  <a:pt x="23" y="109"/>
                </a:lnTo>
                <a:lnTo>
                  <a:pt x="25" y="105"/>
                </a:lnTo>
                <a:lnTo>
                  <a:pt x="26" y="101"/>
                </a:lnTo>
                <a:lnTo>
                  <a:pt x="29" y="98"/>
                </a:lnTo>
                <a:lnTo>
                  <a:pt x="33" y="96"/>
                </a:lnTo>
                <a:lnTo>
                  <a:pt x="37" y="93"/>
                </a:lnTo>
                <a:lnTo>
                  <a:pt x="41" y="92"/>
                </a:lnTo>
                <a:lnTo>
                  <a:pt x="45" y="92"/>
                </a:lnTo>
                <a:lnTo>
                  <a:pt x="180" y="92"/>
                </a:lnTo>
                <a:lnTo>
                  <a:pt x="186" y="92"/>
                </a:lnTo>
                <a:lnTo>
                  <a:pt x="190" y="93"/>
                </a:lnTo>
                <a:lnTo>
                  <a:pt x="194" y="96"/>
                </a:lnTo>
                <a:lnTo>
                  <a:pt x="197" y="98"/>
                </a:lnTo>
                <a:lnTo>
                  <a:pt x="200" y="101"/>
                </a:lnTo>
                <a:lnTo>
                  <a:pt x="202" y="105"/>
                </a:lnTo>
                <a:lnTo>
                  <a:pt x="204" y="109"/>
                </a:lnTo>
                <a:lnTo>
                  <a:pt x="204" y="113"/>
                </a:lnTo>
                <a:lnTo>
                  <a:pt x="204" y="227"/>
                </a:lnTo>
                <a:close/>
                <a:moveTo>
                  <a:pt x="236" y="126"/>
                </a:moveTo>
                <a:lnTo>
                  <a:pt x="236" y="126"/>
                </a:lnTo>
                <a:lnTo>
                  <a:pt x="231" y="124"/>
                </a:lnTo>
                <a:lnTo>
                  <a:pt x="225" y="122"/>
                </a:lnTo>
                <a:lnTo>
                  <a:pt x="221" y="116"/>
                </a:lnTo>
                <a:lnTo>
                  <a:pt x="221" y="109"/>
                </a:lnTo>
                <a:lnTo>
                  <a:pt x="221" y="104"/>
                </a:lnTo>
                <a:lnTo>
                  <a:pt x="225" y="98"/>
                </a:lnTo>
                <a:lnTo>
                  <a:pt x="231" y="94"/>
                </a:lnTo>
                <a:lnTo>
                  <a:pt x="236" y="93"/>
                </a:lnTo>
                <a:lnTo>
                  <a:pt x="243" y="94"/>
                </a:lnTo>
                <a:lnTo>
                  <a:pt x="249" y="98"/>
                </a:lnTo>
                <a:lnTo>
                  <a:pt x="251" y="104"/>
                </a:lnTo>
                <a:lnTo>
                  <a:pt x="253" y="109"/>
                </a:lnTo>
                <a:lnTo>
                  <a:pt x="251" y="116"/>
                </a:lnTo>
                <a:lnTo>
                  <a:pt x="249" y="122"/>
                </a:lnTo>
                <a:lnTo>
                  <a:pt x="243" y="124"/>
                </a:lnTo>
                <a:lnTo>
                  <a:pt x="236" y="1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59" name="Freeform 165"/>
          <p:cNvSpPr>
            <a:spLocks noEditPoints="1"/>
          </p:cNvSpPr>
          <p:nvPr/>
        </p:nvSpPr>
        <p:spPr bwMode="auto">
          <a:xfrm>
            <a:off x="5854700" y="3271838"/>
            <a:ext cx="90488" cy="147637"/>
          </a:xfrm>
          <a:custGeom>
            <a:avLst/>
            <a:gdLst>
              <a:gd name="T0" fmla="*/ 2147483647 w 169"/>
              <a:gd name="T1" fmla="*/ 2147483647 h 273"/>
              <a:gd name="T2" fmla="*/ 2147483647 w 169"/>
              <a:gd name="T3" fmla="*/ 2147483647 h 273"/>
              <a:gd name="T4" fmla="*/ 2147483647 w 169"/>
              <a:gd name="T5" fmla="*/ 2147483647 h 273"/>
              <a:gd name="T6" fmla="*/ 2147483647 w 169"/>
              <a:gd name="T7" fmla="*/ 2147483647 h 273"/>
              <a:gd name="T8" fmla="*/ 2147483647 w 169"/>
              <a:gd name="T9" fmla="*/ 2147483647 h 273"/>
              <a:gd name="T10" fmla="*/ 2147483647 w 169"/>
              <a:gd name="T11" fmla="*/ 2147483647 h 273"/>
              <a:gd name="T12" fmla="*/ 2147483647 w 169"/>
              <a:gd name="T13" fmla="*/ 0 h 273"/>
              <a:gd name="T14" fmla="*/ 2147483647 w 169"/>
              <a:gd name="T15" fmla="*/ 0 h 273"/>
              <a:gd name="T16" fmla="*/ 2147483647 w 169"/>
              <a:gd name="T17" fmla="*/ 2147483647 h 273"/>
              <a:gd name="T18" fmla="*/ 2147483647 w 169"/>
              <a:gd name="T19" fmla="*/ 2147483647 h 273"/>
              <a:gd name="T20" fmla="*/ 2147483647 w 169"/>
              <a:gd name="T21" fmla="*/ 2147483647 h 273"/>
              <a:gd name="T22" fmla="*/ 2147483647 w 169"/>
              <a:gd name="T23" fmla="*/ 2147483647 h 273"/>
              <a:gd name="T24" fmla="*/ 2147483647 w 169"/>
              <a:gd name="T25" fmla="*/ 2147483647 h 273"/>
              <a:gd name="T26" fmla="*/ 0 w 169"/>
              <a:gd name="T27" fmla="*/ 2147483647 h 273"/>
              <a:gd name="T28" fmla="*/ 2147483647 w 169"/>
              <a:gd name="T29" fmla="*/ 2147483647 h 273"/>
              <a:gd name="T30" fmla="*/ 2147483647 w 169"/>
              <a:gd name="T31" fmla="*/ 2147483647 h 273"/>
              <a:gd name="T32" fmla="*/ 2147483647 w 169"/>
              <a:gd name="T33" fmla="*/ 2147483647 h 273"/>
              <a:gd name="T34" fmla="*/ 2147483647 w 169"/>
              <a:gd name="T35" fmla="*/ 2147483647 h 273"/>
              <a:gd name="T36" fmla="*/ 2147483647 w 169"/>
              <a:gd name="T37" fmla="*/ 2147483647 h 273"/>
              <a:gd name="T38" fmla="*/ 2147483647 w 169"/>
              <a:gd name="T39" fmla="*/ 2147483647 h 273"/>
              <a:gd name="T40" fmla="*/ 2147483647 w 169"/>
              <a:gd name="T41" fmla="*/ 2147483647 h 273"/>
              <a:gd name="T42" fmla="*/ 2147483647 w 169"/>
              <a:gd name="T43" fmla="*/ 2147483647 h 273"/>
              <a:gd name="T44" fmla="*/ 2147483647 w 169"/>
              <a:gd name="T45" fmla="*/ 2147483647 h 273"/>
              <a:gd name="T46" fmla="*/ 2147483647 w 169"/>
              <a:gd name="T47" fmla="*/ 2147483647 h 273"/>
              <a:gd name="T48" fmla="*/ 2147483647 w 169"/>
              <a:gd name="T49" fmla="*/ 2147483647 h 273"/>
              <a:gd name="T50" fmla="*/ 2147483647 w 169"/>
              <a:gd name="T51" fmla="*/ 2147483647 h 273"/>
              <a:gd name="T52" fmla="*/ 2147483647 w 169"/>
              <a:gd name="T53" fmla="*/ 2147483647 h 273"/>
              <a:gd name="T54" fmla="*/ 2147483647 w 169"/>
              <a:gd name="T55" fmla="*/ 2147483647 h 273"/>
              <a:gd name="T56" fmla="*/ 2147483647 w 169"/>
              <a:gd name="T57" fmla="*/ 2147483647 h 273"/>
              <a:gd name="T58" fmla="*/ 2147483647 w 169"/>
              <a:gd name="T59" fmla="*/ 2147483647 h 273"/>
              <a:gd name="T60" fmla="*/ 2147483647 w 169"/>
              <a:gd name="T61" fmla="*/ 2147483647 h 273"/>
              <a:gd name="T62" fmla="*/ 2147483647 w 169"/>
              <a:gd name="T63" fmla="*/ 2147483647 h 273"/>
              <a:gd name="T64" fmla="*/ 2147483647 w 169"/>
              <a:gd name="T65" fmla="*/ 2147483647 h 273"/>
              <a:gd name="T66" fmla="*/ 2147483647 w 169"/>
              <a:gd name="T67" fmla="*/ 2147483647 h 273"/>
              <a:gd name="T68" fmla="*/ 2147483647 w 169"/>
              <a:gd name="T69" fmla="*/ 2147483647 h 273"/>
              <a:gd name="T70" fmla="*/ 2147483647 w 169"/>
              <a:gd name="T71" fmla="*/ 2147483647 h 273"/>
              <a:gd name="T72" fmla="*/ 2147483647 w 169"/>
              <a:gd name="T73" fmla="*/ 2147483647 h 273"/>
              <a:gd name="T74" fmla="*/ 2147483647 w 169"/>
              <a:gd name="T75" fmla="*/ 2147483647 h 273"/>
              <a:gd name="T76" fmla="*/ 2147483647 w 169"/>
              <a:gd name="T77" fmla="*/ 2147483647 h 273"/>
              <a:gd name="T78" fmla="*/ 2147483647 w 169"/>
              <a:gd name="T79" fmla="*/ 2147483647 h 27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69" h="273">
                <a:moveTo>
                  <a:pt x="169" y="83"/>
                </a:moveTo>
                <a:lnTo>
                  <a:pt x="169" y="83"/>
                </a:lnTo>
                <a:lnTo>
                  <a:pt x="167" y="75"/>
                </a:lnTo>
                <a:lnTo>
                  <a:pt x="166" y="67"/>
                </a:lnTo>
                <a:lnTo>
                  <a:pt x="165" y="59"/>
                </a:lnTo>
                <a:lnTo>
                  <a:pt x="162" y="51"/>
                </a:lnTo>
                <a:lnTo>
                  <a:pt x="154" y="37"/>
                </a:lnTo>
                <a:lnTo>
                  <a:pt x="144" y="25"/>
                </a:lnTo>
                <a:lnTo>
                  <a:pt x="131" y="14"/>
                </a:lnTo>
                <a:lnTo>
                  <a:pt x="117" y="7"/>
                </a:lnTo>
                <a:lnTo>
                  <a:pt x="109" y="4"/>
                </a:lnTo>
                <a:lnTo>
                  <a:pt x="101" y="1"/>
                </a:lnTo>
                <a:lnTo>
                  <a:pt x="92" y="0"/>
                </a:lnTo>
                <a:lnTo>
                  <a:pt x="84" y="0"/>
                </a:lnTo>
                <a:lnTo>
                  <a:pt x="76" y="0"/>
                </a:lnTo>
                <a:lnTo>
                  <a:pt x="68" y="1"/>
                </a:lnTo>
                <a:lnTo>
                  <a:pt x="60" y="4"/>
                </a:lnTo>
                <a:lnTo>
                  <a:pt x="51" y="7"/>
                </a:lnTo>
                <a:lnTo>
                  <a:pt x="38" y="14"/>
                </a:lnTo>
                <a:lnTo>
                  <a:pt x="24" y="25"/>
                </a:lnTo>
                <a:lnTo>
                  <a:pt x="15" y="37"/>
                </a:lnTo>
                <a:lnTo>
                  <a:pt x="6" y="51"/>
                </a:lnTo>
                <a:lnTo>
                  <a:pt x="4" y="59"/>
                </a:lnTo>
                <a:lnTo>
                  <a:pt x="2" y="67"/>
                </a:lnTo>
                <a:lnTo>
                  <a:pt x="1" y="75"/>
                </a:lnTo>
                <a:lnTo>
                  <a:pt x="0" y="83"/>
                </a:lnTo>
                <a:lnTo>
                  <a:pt x="1" y="96"/>
                </a:lnTo>
                <a:lnTo>
                  <a:pt x="4" y="106"/>
                </a:lnTo>
                <a:lnTo>
                  <a:pt x="6" y="116"/>
                </a:lnTo>
                <a:lnTo>
                  <a:pt x="12" y="126"/>
                </a:lnTo>
                <a:lnTo>
                  <a:pt x="84" y="273"/>
                </a:lnTo>
                <a:lnTo>
                  <a:pt x="156" y="126"/>
                </a:lnTo>
                <a:lnTo>
                  <a:pt x="162" y="116"/>
                </a:lnTo>
                <a:lnTo>
                  <a:pt x="165" y="106"/>
                </a:lnTo>
                <a:lnTo>
                  <a:pt x="167" y="96"/>
                </a:lnTo>
                <a:lnTo>
                  <a:pt x="169" y="83"/>
                </a:lnTo>
                <a:close/>
                <a:moveTo>
                  <a:pt x="84" y="109"/>
                </a:moveTo>
                <a:lnTo>
                  <a:pt x="84" y="109"/>
                </a:lnTo>
                <a:lnTo>
                  <a:pt x="77" y="108"/>
                </a:lnTo>
                <a:lnTo>
                  <a:pt x="70" y="106"/>
                </a:lnTo>
                <a:lnTo>
                  <a:pt x="65" y="102"/>
                </a:lnTo>
                <a:lnTo>
                  <a:pt x="60" y="98"/>
                </a:lnTo>
                <a:lnTo>
                  <a:pt x="55" y="93"/>
                </a:lnTo>
                <a:lnTo>
                  <a:pt x="51" y="87"/>
                </a:lnTo>
                <a:lnTo>
                  <a:pt x="50" y="81"/>
                </a:lnTo>
                <a:lnTo>
                  <a:pt x="49" y="74"/>
                </a:lnTo>
                <a:lnTo>
                  <a:pt x="50" y="67"/>
                </a:lnTo>
                <a:lnTo>
                  <a:pt x="51" y="60"/>
                </a:lnTo>
                <a:lnTo>
                  <a:pt x="55" y="53"/>
                </a:lnTo>
                <a:lnTo>
                  <a:pt x="60" y="49"/>
                </a:lnTo>
                <a:lnTo>
                  <a:pt x="65" y="44"/>
                </a:lnTo>
                <a:lnTo>
                  <a:pt x="70" y="41"/>
                </a:lnTo>
                <a:lnTo>
                  <a:pt x="77" y="38"/>
                </a:lnTo>
                <a:lnTo>
                  <a:pt x="84" y="38"/>
                </a:lnTo>
                <a:lnTo>
                  <a:pt x="91" y="38"/>
                </a:lnTo>
                <a:lnTo>
                  <a:pt x="98" y="41"/>
                </a:lnTo>
                <a:lnTo>
                  <a:pt x="103" y="44"/>
                </a:lnTo>
                <a:lnTo>
                  <a:pt x="109" y="49"/>
                </a:lnTo>
                <a:lnTo>
                  <a:pt x="113" y="53"/>
                </a:lnTo>
                <a:lnTo>
                  <a:pt x="117" y="60"/>
                </a:lnTo>
                <a:lnTo>
                  <a:pt x="118" y="67"/>
                </a:lnTo>
                <a:lnTo>
                  <a:pt x="120" y="74"/>
                </a:lnTo>
                <a:lnTo>
                  <a:pt x="118" y="81"/>
                </a:lnTo>
                <a:lnTo>
                  <a:pt x="117" y="87"/>
                </a:lnTo>
                <a:lnTo>
                  <a:pt x="113" y="93"/>
                </a:lnTo>
                <a:lnTo>
                  <a:pt x="109" y="98"/>
                </a:lnTo>
                <a:lnTo>
                  <a:pt x="103" y="102"/>
                </a:lnTo>
                <a:lnTo>
                  <a:pt x="98" y="106"/>
                </a:lnTo>
                <a:lnTo>
                  <a:pt x="91" y="108"/>
                </a:lnTo>
                <a:lnTo>
                  <a:pt x="84" y="1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0" name="Freeform 166"/>
          <p:cNvSpPr>
            <a:spLocks/>
          </p:cNvSpPr>
          <p:nvPr/>
        </p:nvSpPr>
        <p:spPr bwMode="auto">
          <a:xfrm>
            <a:off x="5276850" y="2435225"/>
            <a:ext cx="65088" cy="60325"/>
          </a:xfrm>
          <a:custGeom>
            <a:avLst/>
            <a:gdLst>
              <a:gd name="T0" fmla="*/ 2147483647 w 120"/>
              <a:gd name="T1" fmla="*/ 2147483647 h 115"/>
              <a:gd name="T2" fmla="*/ 2147483647 w 120"/>
              <a:gd name="T3" fmla="*/ 0 h 115"/>
              <a:gd name="T4" fmla="*/ 2147483647 w 120"/>
              <a:gd name="T5" fmla="*/ 2147483647 h 115"/>
              <a:gd name="T6" fmla="*/ 2147483647 w 120"/>
              <a:gd name="T7" fmla="*/ 2147483647 h 115"/>
              <a:gd name="T8" fmla="*/ 2147483647 w 120"/>
              <a:gd name="T9" fmla="*/ 2147483647 h 115"/>
              <a:gd name="T10" fmla="*/ 2147483647 w 120"/>
              <a:gd name="T11" fmla="*/ 2147483647 h 115"/>
              <a:gd name="T12" fmla="*/ 2147483647 w 120"/>
              <a:gd name="T13" fmla="*/ 2147483647 h 115"/>
              <a:gd name="T14" fmla="*/ 2147483647 w 120"/>
              <a:gd name="T15" fmla="*/ 2147483647 h 115"/>
              <a:gd name="T16" fmla="*/ 0 w 120"/>
              <a:gd name="T17" fmla="*/ 2147483647 h 115"/>
              <a:gd name="T18" fmla="*/ 2147483647 w 120"/>
              <a:gd name="T19" fmla="*/ 2147483647 h 115"/>
              <a:gd name="T20" fmla="*/ 2147483647 w 120"/>
              <a:gd name="T21" fmla="*/ 2147483647 h 115"/>
              <a:gd name="T22" fmla="*/ 2147483647 w 120"/>
              <a:gd name="T23" fmla="*/ 2147483647 h 115"/>
              <a:gd name="T24" fmla="*/ 2147483647 w 120"/>
              <a:gd name="T25" fmla="*/ 2147483647 h 115"/>
              <a:gd name="T26" fmla="*/ 2147483647 w 120"/>
              <a:gd name="T27" fmla="*/ 2147483647 h 115"/>
              <a:gd name="T28" fmla="*/ 2147483647 w 120"/>
              <a:gd name="T29" fmla="*/ 2147483647 h 115"/>
              <a:gd name="T30" fmla="*/ 2147483647 w 120"/>
              <a:gd name="T31" fmla="*/ 2147483647 h 115"/>
              <a:gd name="T32" fmla="*/ 2147483647 w 120"/>
              <a:gd name="T33" fmla="*/ 2147483647 h 115"/>
              <a:gd name="T34" fmla="*/ 2147483647 w 120"/>
              <a:gd name="T35" fmla="*/ 2147483647 h 115"/>
              <a:gd name="T36" fmla="*/ 2147483647 w 120"/>
              <a:gd name="T37" fmla="*/ 2147483647 h 115"/>
              <a:gd name="T38" fmla="*/ 2147483647 w 120"/>
              <a:gd name="T39" fmla="*/ 2147483647 h 115"/>
              <a:gd name="T40" fmla="*/ 2147483647 w 120"/>
              <a:gd name="T41" fmla="*/ 2147483647 h 115"/>
              <a:gd name="T42" fmla="*/ 2147483647 w 120"/>
              <a:gd name="T43" fmla="*/ 2147483647 h 115"/>
              <a:gd name="T44" fmla="*/ 2147483647 w 120"/>
              <a:gd name="T45" fmla="*/ 2147483647 h 115"/>
              <a:gd name="T46" fmla="*/ 2147483647 w 120"/>
              <a:gd name="T47" fmla="*/ 2147483647 h 115"/>
              <a:gd name="T48" fmla="*/ 2147483647 w 120"/>
              <a:gd name="T49" fmla="*/ 2147483647 h 115"/>
              <a:gd name="T50" fmla="*/ 2147483647 w 120"/>
              <a:gd name="T51" fmla="*/ 2147483647 h 115"/>
              <a:gd name="T52" fmla="*/ 2147483647 w 120"/>
              <a:gd name="T53" fmla="*/ 2147483647 h 115"/>
              <a:gd name="T54" fmla="*/ 2147483647 w 120"/>
              <a:gd name="T55" fmla="*/ 2147483647 h 115"/>
              <a:gd name="T56" fmla="*/ 2147483647 w 120"/>
              <a:gd name="T57" fmla="*/ 2147483647 h 115"/>
              <a:gd name="T58" fmla="*/ 2147483647 w 120"/>
              <a:gd name="T59" fmla="*/ 2147483647 h 115"/>
              <a:gd name="T60" fmla="*/ 2147483647 w 120"/>
              <a:gd name="T61" fmla="*/ 2147483647 h 115"/>
              <a:gd name="T62" fmla="*/ 2147483647 w 120"/>
              <a:gd name="T63" fmla="*/ 2147483647 h 115"/>
              <a:gd name="T64" fmla="*/ 2147483647 w 120"/>
              <a:gd name="T65" fmla="*/ 2147483647 h 115"/>
              <a:gd name="T66" fmla="*/ 2147483647 w 120"/>
              <a:gd name="T67" fmla="*/ 2147483647 h 115"/>
              <a:gd name="T68" fmla="*/ 2147483647 w 120"/>
              <a:gd name="T69" fmla="*/ 2147483647 h 115"/>
              <a:gd name="T70" fmla="*/ 2147483647 w 120"/>
              <a:gd name="T71" fmla="*/ 2147483647 h 115"/>
              <a:gd name="T72" fmla="*/ 2147483647 w 120"/>
              <a:gd name="T73" fmla="*/ 2147483647 h 115"/>
              <a:gd name="T74" fmla="*/ 2147483647 w 120"/>
              <a:gd name="T75" fmla="*/ 2147483647 h 11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20" h="115">
                <a:moveTo>
                  <a:pt x="70" y="29"/>
                </a:moveTo>
                <a:lnTo>
                  <a:pt x="60" y="0"/>
                </a:lnTo>
                <a:lnTo>
                  <a:pt x="51" y="29"/>
                </a:lnTo>
                <a:lnTo>
                  <a:pt x="47" y="34"/>
                </a:lnTo>
                <a:lnTo>
                  <a:pt x="42" y="40"/>
                </a:lnTo>
                <a:lnTo>
                  <a:pt x="36" y="43"/>
                </a:lnTo>
                <a:lnTo>
                  <a:pt x="29" y="44"/>
                </a:lnTo>
                <a:lnTo>
                  <a:pt x="0" y="45"/>
                </a:lnTo>
                <a:lnTo>
                  <a:pt x="22" y="62"/>
                </a:lnTo>
                <a:lnTo>
                  <a:pt x="27" y="67"/>
                </a:lnTo>
                <a:lnTo>
                  <a:pt x="30" y="74"/>
                </a:lnTo>
                <a:lnTo>
                  <a:pt x="32" y="81"/>
                </a:lnTo>
                <a:lnTo>
                  <a:pt x="32" y="88"/>
                </a:lnTo>
                <a:lnTo>
                  <a:pt x="22" y="115"/>
                </a:lnTo>
                <a:lnTo>
                  <a:pt x="47" y="99"/>
                </a:lnTo>
                <a:lnTo>
                  <a:pt x="53" y="96"/>
                </a:lnTo>
                <a:lnTo>
                  <a:pt x="60" y="94"/>
                </a:lnTo>
                <a:lnTo>
                  <a:pt x="67" y="96"/>
                </a:lnTo>
                <a:lnTo>
                  <a:pt x="73" y="99"/>
                </a:lnTo>
                <a:lnTo>
                  <a:pt x="97" y="115"/>
                </a:lnTo>
                <a:lnTo>
                  <a:pt x="89" y="88"/>
                </a:lnTo>
                <a:lnTo>
                  <a:pt x="88" y="81"/>
                </a:lnTo>
                <a:lnTo>
                  <a:pt x="89" y="74"/>
                </a:lnTo>
                <a:lnTo>
                  <a:pt x="93" y="67"/>
                </a:lnTo>
                <a:lnTo>
                  <a:pt x="97" y="62"/>
                </a:lnTo>
                <a:lnTo>
                  <a:pt x="120" y="45"/>
                </a:lnTo>
                <a:lnTo>
                  <a:pt x="92" y="44"/>
                </a:lnTo>
                <a:lnTo>
                  <a:pt x="85" y="43"/>
                </a:lnTo>
                <a:lnTo>
                  <a:pt x="78" y="40"/>
                </a:lnTo>
                <a:lnTo>
                  <a:pt x="73" y="34"/>
                </a:lnTo>
                <a:lnTo>
                  <a:pt x="70"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1" name="Freeform 167"/>
          <p:cNvSpPr>
            <a:spLocks noEditPoints="1"/>
          </p:cNvSpPr>
          <p:nvPr/>
        </p:nvSpPr>
        <p:spPr bwMode="auto">
          <a:xfrm>
            <a:off x="5237163" y="2392363"/>
            <a:ext cx="146050" cy="138112"/>
          </a:xfrm>
          <a:custGeom>
            <a:avLst/>
            <a:gdLst>
              <a:gd name="T0" fmla="*/ 2147483647 w 270"/>
              <a:gd name="T1" fmla="*/ 2147483647 h 255"/>
              <a:gd name="T2" fmla="*/ 2147483647 w 270"/>
              <a:gd name="T3" fmla="*/ 2147483647 h 255"/>
              <a:gd name="T4" fmla="*/ 2147483647 w 270"/>
              <a:gd name="T5" fmla="*/ 2147483647 h 255"/>
              <a:gd name="T6" fmla="*/ 2147483647 w 270"/>
              <a:gd name="T7" fmla="*/ 2147483647 h 255"/>
              <a:gd name="T8" fmla="*/ 2147483647 w 270"/>
              <a:gd name="T9" fmla="*/ 0 h 255"/>
              <a:gd name="T10" fmla="*/ 2147483647 w 270"/>
              <a:gd name="T11" fmla="*/ 2147483647 h 255"/>
              <a:gd name="T12" fmla="*/ 2147483647 w 270"/>
              <a:gd name="T13" fmla="*/ 2147483647 h 255"/>
              <a:gd name="T14" fmla="*/ 2147483647 w 270"/>
              <a:gd name="T15" fmla="*/ 2147483647 h 255"/>
              <a:gd name="T16" fmla="*/ 0 w 270"/>
              <a:gd name="T17" fmla="*/ 2147483647 h 255"/>
              <a:gd name="T18" fmla="*/ 2147483647 w 270"/>
              <a:gd name="T19" fmla="*/ 2147483647 h 255"/>
              <a:gd name="T20" fmla="*/ 2147483647 w 270"/>
              <a:gd name="T21" fmla="*/ 2147483647 h 255"/>
              <a:gd name="T22" fmla="*/ 2147483647 w 270"/>
              <a:gd name="T23" fmla="*/ 2147483647 h 255"/>
              <a:gd name="T24" fmla="*/ 2147483647 w 270"/>
              <a:gd name="T25" fmla="*/ 2147483647 h 255"/>
              <a:gd name="T26" fmla="*/ 2147483647 w 270"/>
              <a:gd name="T27" fmla="*/ 2147483647 h 255"/>
              <a:gd name="T28" fmla="*/ 2147483647 w 270"/>
              <a:gd name="T29" fmla="*/ 2147483647 h 255"/>
              <a:gd name="T30" fmla="*/ 2147483647 w 270"/>
              <a:gd name="T31" fmla="*/ 2147483647 h 255"/>
              <a:gd name="T32" fmla="*/ 2147483647 w 270"/>
              <a:gd name="T33" fmla="*/ 2147483647 h 255"/>
              <a:gd name="T34" fmla="*/ 2147483647 w 270"/>
              <a:gd name="T35" fmla="*/ 2147483647 h 255"/>
              <a:gd name="T36" fmla="*/ 2147483647 w 270"/>
              <a:gd name="T37" fmla="*/ 2147483647 h 255"/>
              <a:gd name="T38" fmla="*/ 2147483647 w 270"/>
              <a:gd name="T39" fmla="*/ 2147483647 h 255"/>
              <a:gd name="T40" fmla="*/ 2147483647 w 270"/>
              <a:gd name="T41" fmla="*/ 2147483647 h 255"/>
              <a:gd name="T42" fmla="*/ 2147483647 w 270"/>
              <a:gd name="T43" fmla="*/ 2147483647 h 255"/>
              <a:gd name="T44" fmla="*/ 2147483647 w 270"/>
              <a:gd name="T45" fmla="*/ 2147483647 h 255"/>
              <a:gd name="T46" fmla="*/ 2147483647 w 270"/>
              <a:gd name="T47" fmla="*/ 2147483647 h 255"/>
              <a:gd name="T48" fmla="*/ 2147483647 w 270"/>
              <a:gd name="T49" fmla="*/ 2147483647 h 255"/>
              <a:gd name="T50" fmla="*/ 2147483647 w 270"/>
              <a:gd name="T51" fmla="*/ 2147483647 h 255"/>
              <a:gd name="T52" fmla="*/ 2147483647 w 270"/>
              <a:gd name="T53" fmla="*/ 2147483647 h 255"/>
              <a:gd name="T54" fmla="*/ 2147483647 w 270"/>
              <a:gd name="T55" fmla="*/ 2147483647 h 255"/>
              <a:gd name="T56" fmla="*/ 2147483647 w 270"/>
              <a:gd name="T57" fmla="*/ 2147483647 h 255"/>
              <a:gd name="T58" fmla="*/ 2147483647 w 270"/>
              <a:gd name="T59" fmla="*/ 2147483647 h 255"/>
              <a:gd name="T60" fmla="*/ 2147483647 w 270"/>
              <a:gd name="T61" fmla="*/ 2147483647 h 255"/>
              <a:gd name="T62" fmla="*/ 2147483647 w 270"/>
              <a:gd name="T63" fmla="*/ 2147483647 h 255"/>
              <a:gd name="T64" fmla="*/ 2147483647 w 270"/>
              <a:gd name="T65" fmla="*/ 2147483647 h 255"/>
              <a:gd name="T66" fmla="*/ 2147483647 w 270"/>
              <a:gd name="T67" fmla="*/ 2147483647 h 255"/>
              <a:gd name="T68" fmla="*/ 2147483647 w 270"/>
              <a:gd name="T69" fmla="*/ 2147483647 h 25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70" h="255">
                <a:moveTo>
                  <a:pt x="270" y="97"/>
                </a:moveTo>
                <a:lnTo>
                  <a:pt x="270" y="97"/>
                </a:lnTo>
                <a:lnTo>
                  <a:pt x="268" y="94"/>
                </a:lnTo>
                <a:lnTo>
                  <a:pt x="264" y="93"/>
                </a:lnTo>
                <a:lnTo>
                  <a:pt x="172" y="90"/>
                </a:lnTo>
                <a:lnTo>
                  <a:pt x="142" y="4"/>
                </a:lnTo>
                <a:lnTo>
                  <a:pt x="139" y="1"/>
                </a:lnTo>
                <a:lnTo>
                  <a:pt x="135" y="0"/>
                </a:lnTo>
                <a:lnTo>
                  <a:pt x="131" y="1"/>
                </a:lnTo>
                <a:lnTo>
                  <a:pt x="128" y="4"/>
                </a:lnTo>
                <a:lnTo>
                  <a:pt x="98" y="90"/>
                </a:lnTo>
                <a:lnTo>
                  <a:pt x="7" y="93"/>
                </a:lnTo>
                <a:lnTo>
                  <a:pt x="3" y="94"/>
                </a:lnTo>
                <a:lnTo>
                  <a:pt x="0" y="97"/>
                </a:lnTo>
                <a:lnTo>
                  <a:pt x="0" y="101"/>
                </a:lnTo>
                <a:lnTo>
                  <a:pt x="3" y="105"/>
                </a:lnTo>
                <a:lnTo>
                  <a:pt x="75" y="160"/>
                </a:lnTo>
                <a:lnTo>
                  <a:pt x="49" y="246"/>
                </a:lnTo>
                <a:lnTo>
                  <a:pt x="49" y="250"/>
                </a:lnTo>
                <a:lnTo>
                  <a:pt x="52" y="254"/>
                </a:lnTo>
                <a:lnTo>
                  <a:pt x="56" y="255"/>
                </a:lnTo>
                <a:lnTo>
                  <a:pt x="60" y="254"/>
                </a:lnTo>
                <a:lnTo>
                  <a:pt x="135" y="202"/>
                </a:lnTo>
                <a:lnTo>
                  <a:pt x="210" y="254"/>
                </a:lnTo>
                <a:lnTo>
                  <a:pt x="214" y="255"/>
                </a:lnTo>
                <a:lnTo>
                  <a:pt x="218" y="254"/>
                </a:lnTo>
                <a:lnTo>
                  <a:pt x="221" y="250"/>
                </a:lnTo>
                <a:lnTo>
                  <a:pt x="221" y="246"/>
                </a:lnTo>
                <a:lnTo>
                  <a:pt x="194" y="160"/>
                </a:lnTo>
                <a:lnTo>
                  <a:pt x="268" y="105"/>
                </a:lnTo>
                <a:lnTo>
                  <a:pt x="270" y="101"/>
                </a:lnTo>
                <a:lnTo>
                  <a:pt x="270" y="97"/>
                </a:lnTo>
                <a:close/>
                <a:moveTo>
                  <a:pt x="182" y="151"/>
                </a:moveTo>
                <a:lnTo>
                  <a:pt x="182" y="151"/>
                </a:lnTo>
                <a:lnTo>
                  <a:pt x="180" y="154"/>
                </a:lnTo>
                <a:lnTo>
                  <a:pt x="180" y="158"/>
                </a:lnTo>
                <a:lnTo>
                  <a:pt x="202" y="232"/>
                </a:lnTo>
                <a:lnTo>
                  <a:pt x="139" y="188"/>
                </a:lnTo>
                <a:lnTo>
                  <a:pt x="135" y="187"/>
                </a:lnTo>
                <a:lnTo>
                  <a:pt x="131" y="188"/>
                </a:lnTo>
                <a:lnTo>
                  <a:pt x="68" y="232"/>
                </a:lnTo>
                <a:lnTo>
                  <a:pt x="90" y="158"/>
                </a:lnTo>
                <a:lnTo>
                  <a:pt x="90" y="154"/>
                </a:lnTo>
                <a:lnTo>
                  <a:pt x="87" y="151"/>
                </a:lnTo>
                <a:lnTo>
                  <a:pt x="26" y="105"/>
                </a:lnTo>
                <a:lnTo>
                  <a:pt x="104" y="104"/>
                </a:lnTo>
                <a:lnTo>
                  <a:pt x="108" y="102"/>
                </a:lnTo>
                <a:lnTo>
                  <a:pt x="109" y="100"/>
                </a:lnTo>
                <a:lnTo>
                  <a:pt x="135" y="27"/>
                </a:lnTo>
                <a:lnTo>
                  <a:pt x="160" y="100"/>
                </a:lnTo>
                <a:lnTo>
                  <a:pt x="163" y="102"/>
                </a:lnTo>
                <a:lnTo>
                  <a:pt x="167" y="104"/>
                </a:lnTo>
                <a:lnTo>
                  <a:pt x="243" y="105"/>
                </a:lnTo>
                <a:lnTo>
                  <a:pt x="182" y="1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2" name="Freeform 168"/>
          <p:cNvSpPr>
            <a:spLocks noEditPoints="1"/>
          </p:cNvSpPr>
          <p:nvPr/>
        </p:nvSpPr>
        <p:spPr bwMode="auto">
          <a:xfrm>
            <a:off x="4940300" y="2392363"/>
            <a:ext cx="147638" cy="139700"/>
          </a:xfrm>
          <a:custGeom>
            <a:avLst/>
            <a:gdLst>
              <a:gd name="T0" fmla="*/ 2147483647 w 273"/>
              <a:gd name="T1" fmla="*/ 2147483647 h 258"/>
              <a:gd name="T2" fmla="*/ 2147483647 w 273"/>
              <a:gd name="T3" fmla="*/ 2147483647 h 258"/>
              <a:gd name="T4" fmla="*/ 2147483647 w 273"/>
              <a:gd name="T5" fmla="*/ 2147483647 h 258"/>
              <a:gd name="T6" fmla="*/ 2147483647 w 273"/>
              <a:gd name="T7" fmla="*/ 2147483647 h 258"/>
              <a:gd name="T8" fmla="*/ 2147483647 w 273"/>
              <a:gd name="T9" fmla="*/ 0 h 258"/>
              <a:gd name="T10" fmla="*/ 2147483647 w 273"/>
              <a:gd name="T11" fmla="*/ 2147483647 h 258"/>
              <a:gd name="T12" fmla="*/ 2147483647 w 273"/>
              <a:gd name="T13" fmla="*/ 2147483647 h 258"/>
              <a:gd name="T14" fmla="*/ 2147483647 w 273"/>
              <a:gd name="T15" fmla="*/ 2147483647 h 258"/>
              <a:gd name="T16" fmla="*/ 0 w 273"/>
              <a:gd name="T17" fmla="*/ 2147483647 h 258"/>
              <a:gd name="T18" fmla="*/ 2147483647 w 273"/>
              <a:gd name="T19" fmla="*/ 2147483647 h 258"/>
              <a:gd name="T20" fmla="*/ 2147483647 w 273"/>
              <a:gd name="T21" fmla="*/ 2147483647 h 258"/>
              <a:gd name="T22" fmla="*/ 2147483647 w 273"/>
              <a:gd name="T23" fmla="*/ 2147483647 h 258"/>
              <a:gd name="T24" fmla="*/ 2147483647 w 273"/>
              <a:gd name="T25" fmla="*/ 2147483647 h 258"/>
              <a:gd name="T26" fmla="*/ 2147483647 w 273"/>
              <a:gd name="T27" fmla="*/ 2147483647 h 258"/>
              <a:gd name="T28" fmla="*/ 2147483647 w 273"/>
              <a:gd name="T29" fmla="*/ 2147483647 h 258"/>
              <a:gd name="T30" fmla="*/ 2147483647 w 273"/>
              <a:gd name="T31" fmla="*/ 2147483647 h 258"/>
              <a:gd name="T32" fmla="*/ 2147483647 w 273"/>
              <a:gd name="T33" fmla="*/ 2147483647 h 258"/>
              <a:gd name="T34" fmla="*/ 2147483647 w 273"/>
              <a:gd name="T35" fmla="*/ 2147483647 h 258"/>
              <a:gd name="T36" fmla="*/ 2147483647 w 273"/>
              <a:gd name="T37" fmla="*/ 2147483647 h 258"/>
              <a:gd name="T38" fmla="*/ 2147483647 w 273"/>
              <a:gd name="T39" fmla="*/ 2147483647 h 258"/>
              <a:gd name="T40" fmla="*/ 2147483647 w 273"/>
              <a:gd name="T41" fmla="*/ 2147483647 h 258"/>
              <a:gd name="T42" fmla="*/ 2147483647 w 273"/>
              <a:gd name="T43" fmla="*/ 2147483647 h 258"/>
              <a:gd name="T44" fmla="*/ 2147483647 w 273"/>
              <a:gd name="T45" fmla="*/ 2147483647 h 258"/>
              <a:gd name="T46" fmla="*/ 2147483647 w 273"/>
              <a:gd name="T47" fmla="*/ 2147483647 h 258"/>
              <a:gd name="T48" fmla="*/ 2147483647 w 273"/>
              <a:gd name="T49" fmla="*/ 2147483647 h 258"/>
              <a:gd name="T50" fmla="*/ 2147483647 w 273"/>
              <a:gd name="T51" fmla="*/ 2147483647 h 258"/>
              <a:gd name="T52" fmla="*/ 2147483647 w 273"/>
              <a:gd name="T53" fmla="*/ 2147483647 h 258"/>
              <a:gd name="T54" fmla="*/ 2147483647 w 273"/>
              <a:gd name="T55" fmla="*/ 2147483647 h 258"/>
              <a:gd name="T56" fmla="*/ 2147483647 w 273"/>
              <a:gd name="T57" fmla="*/ 2147483647 h 258"/>
              <a:gd name="T58" fmla="*/ 2147483647 w 273"/>
              <a:gd name="T59" fmla="*/ 2147483647 h 258"/>
              <a:gd name="T60" fmla="*/ 2147483647 w 273"/>
              <a:gd name="T61" fmla="*/ 2147483647 h 258"/>
              <a:gd name="T62" fmla="*/ 2147483647 w 273"/>
              <a:gd name="T63" fmla="*/ 2147483647 h 258"/>
              <a:gd name="T64" fmla="*/ 2147483647 w 273"/>
              <a:gd name="T65" fmla="*/ 2147483647 h 258"/>
              <a:gd name="T66" fmla="*/ 2147483647 w 273"/>
              <a:gd name="T67" fmla="*/ 2147483647 h 258"/>
              <a:gd name="T68" fmla="*/ 2147483647 w 273"/>
              <a:gd name="T69" fmla="*/ 2147483647 h 2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73" h="258">
                <a:moveTo>
                  <a:pt x="273" y="98"/>
                </a:moveTo>
                <a:lnTo>
                  <a:pt x="273" y="98"/>
                </a:lnTo>
                <a:lnTo>
                  <a:pt x="271" y="94"/>
                </a:lnTo>
                <a:lnTo>
                  <a:pt x="265" y="91"/>
                </a:lnTo>
                <a:lnTo>
                  <a:pt x="175" y="90"/>
                </a:lnTo>
                <a:lnTo>
                  <a:pt x="145" y="5"/>
                </a:lnTo>
                <a:lnTo>
                  <a:pt x="142" y="1"/>
                </a:lnTo>
                <a:lnTo>
                  <a:pt x="137" y="0"/>
                </a:lnTo>
                <a:lnTo>
                  <a:pt x="133" y="1"/>
                </a:lnTo>
                <a:lnTo>
                  <a:pt x="129" y="5"/>
                </a:lnTo>
                <a:lnTo>
                  <a:pt x="100" y="90"/>
                </a:lnTo>
                <a:lnTo>
                  <a:pt x="9" y="91"/>
                </a:lnTo>
                <a:lnTo>
                  <a:pt x="4" y="94"/>
                </a:lnTo>
                <a:lnTo>
                  <a:pt x="0" y="98"/>
                </a:lnTo>
                <a:lnTo>
                  <a:pt x="0" y="102"/>
                </a:lnTo>
                <a:lnTo>
                  <a:pt x="3" y="106"/>
                </a:lnTo>
                <a:lnTo>
                  <a:pt x="75" y="161"/>
                </a:lnTo>
                <a:lnTo>
                  <a:pt x="50" y="247"/>
                </a:lnTo>
                <a:lnTo>
                  <a:pt x="50" y="252"/>
                </a:lnTo>
                <a:lnTo>
                  <a:pt x="52" y="256"/>
                </a:lnTo>
                <a:lnTo>
                  <a:pt x="58" y="258"/>
                </a:lnTo>
                <a:lnTo>
                  <a:pt x="62" y="256"/>
                </a:lnTo>
                <a:lnTo>
                  <a:pt x="137" y="205"/>
                </a:lnTo>
                <a:lnTo>
                  <a:pt x="212" y="256"/>
                </a:lnTo>
                <a:lnTo>
                  <a:pt x="216" y="258"/>
                </a:lnTo>
                <a:lnTo>
                  <a:pt x="219" y="256"/>
                </a:lnTo>
                <a:lnTo>
                  <a:pt x="222" y="256"/>
                </a:lnTo>
                <a:lnTo>
                  <a:pt x="224" y="252"/>
                </a:lnTo>
                <a:lnTo>
                  <a:pt x="224" y="247"/>
                </a:lnTo>
                <a:lnTo>
                  <a:pt x="198" y="161"/>
                </a:lnTo>
                <a:lnTo>
                  <a:pt x="271" y="106"/>
                </a:lnTo>
                <a:lnTo>
                  <a:pt x="273" y="102"/>
                </a:lnTo>
                <a:lnTo>
                  <a:pt x="273" y="98"/>
                </a:lnTo>
                <a:close/>
                <a:moveTo>
                  <a:pt x="183" y="151"/>
                </a:moveTo>
                <a:lnTo>
                  <a:pt x="183" y="151"/>
                </a:lnTo>
                <a:lnTo>
                  <a:pt x="181" y="155"/>
                </a:lnTo>
                <a:lnTo>
                  <a:pt x="181" y="161"/>
                </a:lnTo>
                <a:lnTo>
                  <a:pt x="201" y="229"/>
                </a:lnTo>
                <a:lnTo>
                  <a:pt x="141" y="188"/>
                </a:lnTo>
                <a:lnTo>
                  <a:pt x="137" y="187"/>
                </a:lnTo>
                <a:lnTo>
                  <a:pt x="133" y="188"/>
                </a:lnTo>
                <a:lnTo>
                  <a:pt x="73" y="229"/>
                </a:lnTo>
                <a:lnTo>
                  <a:pt x="93" y="161"/>
                </a:lnTo>
                <a:lnTo>
                  <a:pt x="93" y="155"/>
                </a:lnTo>
                <a:lnTo>
                  <a:pt x="90" y="151"/>
                </a:lnTo>
                <a:lnTo>
                  <a:pt x="33" y="108"/>
                </a:lnTo>
                <a:lnTo>
                  <a:pt x="106" y="106"/>
                </a:lnTo>
                <a:lnTo>
                  <a:pt x="110" y="105"/>
                </a:lnTo>
                <a:lnTo>
                  <a:pt x="112" y="101"/>
                </a:lnTo>
                <a:lnTo>
                  <a:pt x="137" y="33"/>
                </a:lnTo>
                <a:lnTo>
                  <a:pt x="161" y="101"/>
                </a:lnTo>
                <a:lnTo>
                  <a:pt x="164" y="105"/>
                </a:lnTo>
                <a:lnTo>
                  <a:pt x="168" y="106"/>
                </a:lnTo>
                <a:lnTo>
                  <a:pt x="241" y="108"/>
                </a:lnTo>
                <a:lnTo>
                  <a:pt x="183" y="1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3" name="Freeform 169"/>
          <p:cNvSpPr>
            <a:spLocks noEditPoints="1"/>
          </p:cNvSpPr>
          <p:nvPr/>
        </p:nvSpPr>
        <p:spPr bwMode="auto">
          <a:xfrm>
            <a:off x="5530850" y="2400300"/>
            <a:ext cx="147638" cy="125413"/>
          </a:xfrm>
          <a:custGeom>
            <a:avLst/>
            <a:gdLst>
              <a:gd name="T0" fmla="*/ 2147483647 w 273"/>
              <a:gd name="T1" fmla="*/ 2147483647 h 234"/>
              <a:gd name="T2" fmla="*/ 2147483647 w 273"/>
              <a:gd name="T3" fmla="*/ 2147483647 h 234"/>
              <a:gd name="T4" fmla="*/ 2147483647 w 273"/>
              <a:gd name="T5" fmla="*/ 2147483647 h 234"/>
              <a:gd name="T6" fmla="*/ 2147483647 w 273"/>
              <a:gd name="T7" fmla="*/ 2147483647 h 234"/>
              <a:gd name="T8" fmla="*/ 2147483647 w 273"/>
              <a:gd name="T9" fmla="*/ 2147483647 h 234"/>
              <a:gd name="T10" fmla="*/ 2147483647 w 273"/>
              <a:gd name="T11" fmla="*/ 2147483647 h 234"/>
              <a:gd name="T12" fmla="*/ 2147483647 w 273"/>
              <a:gd name="T13" fmla="*/ 2147483647 h 234"/>
              <a:gd name="T14" fmla="*/ 2147483647 w 273"/>
              <a:gd name="T15" fmla="*/ 2147483647 h 234"/>
              <a:gd name="T16" fmla="*/ 2147483647 w 273"/>
              <a:gd name="T17" fmla="*/ 2147483647 h 234"/>
              <a:gd name="T18" fmla="*/ 0 w 273"/>
              <a:gd name="T19" fmla="*/ 2147483647 h 234"/>
              <a:gd name="T20" fmla="*/ 2147483647 w 273"/>
              <a:gd name="T21" fmla="*/ 2147483647 h 234"/>
              <a:gd name="T22" fmla="*/ 2147483647 w 273"/>
              <a:gd name="T23" fmla="*/ 2147483647 h 234"/>
              <a:gd name="T24" fmla="*/ 2147483647 w 273"/>
              <a:gd name="T25" fmla="*/ 2147483647 h 234"/>
              <a:gd name="T26" fmla="*/ 2147483647 w 273"/>
              <a:gd name="T27" fmla="*/ 2147483647 h 234"/>
              <a:gd name="T28" fmla="*/ 2147483647 w 273"/>
              <a:gd name="T29" fmla="*/ 2147483647 h 234"/>
              <a:gd name="T30" fmla="*/ 2147483647 w 273"/>
              <a:gd name="T31" fmla="*/ 2147483647 h 234"/>
              <a:gd name="T32" fmla="*/ 2147483647 w 273"/>
              <a:gd name="T33" fmla="*/ 2147483647 h 234"/>
              <a:gd name="T34" fmla="*/ 2147483647 w 273"/>
              <a:gd name="T35" fmla="*/ 2147483647 h 234"/>
              <a:gd name="T36" fmla="*/ 2147483647 w 273"/>
              <a:gd name="T37" fmla="*/ 2147483647 h 234"/>
              <a:gd name="T38" fmla="*/ 2147483647 w 273"/>
              <a:gd name="T39" fmla="*/ 2147483647 h 234"/>
              <a:gd name="T40" fmla="*/ 2147483647 w 273"/>
              <a:gd name="T41" fmla="*/ 2147483647 h 234"/>
              <a:gd name="T42" fmla="*/ 2147483647 w 273"/>
              <a:gd name="T43" fmla="*/ 2147483647 h 234"/>
              <a:gd name="T44" fmla="*/ 2147483647 w 273"/>
              <a:gd name="T45" fmla="*/ 2147483647 h 234"/>
              <a:gd name="T46" fmla="*/ 2147483647 w 273"/>
              <a:gd name="T47" fmla="*/ 2147483647 h 234"/>
              <a:gd name="T48" fmla="*/ 2147483647 w 273"/>
              <a:gd name="T49" fmla="*/ 2147483647 h 234"/>
              <a:gd name="T50" fmla="*/ 2147483647 w 273"/>
              <a:gd name="T51" fmla="*/ 2147483647 h 234"/>
              <a:gd name="T52" fmla="*/ 2147483647 w 273"/>
              <a:gd name="T53" fmla="*/ 2147483647 h 234"/>
              <a:gd name="T54" fmla="*/ 2147483647 w 273"/>
              <a:gd name="T55" fmla="*/ 2147483647 h 234"/>
              <a:gd name="T56" fmla="*/ 2147483647 w 273"/>
              <a:gd name="T57" fmla="*/ 2147483647 h 234"/>
              <a:gd name="T58" fmla="*/ 2147483647 w 273"/>
              <a:gd name="T59" fmla="*/ 2147483647 h 234"/>
              <a:gd name="T60" fmla="*/ 2147483647 w 273"/>
              <a:gd name="T61" fmla="*/ 2147483647 h 234"/>
              <a:gd name="T62" fmla="*/ 2147483647 w 273"/>
              <a:gd name="T63" fmla="*/ 2147483647 h 234"/>
              <a:gd name="T64" fmla="*/ 2147483647 w 273"/>
              <a:gd name="T65" fmla="*/ 2147483647 h 234"/>
              <a:gd name="T66" fmla="*/ 2147483647 w 273"/>
              <a:gd name="T67" fmla="*/ 2147483647 h 234"/>
              <a:gd name="T68" fmla="*/ 2147483647 w 273"/>
              <a:gd name="T69" fmla="*/ 2147483647 h 234"/>
              <a:gd name="T70" fmla="*/ 2147483647 w 273"/>
              <a:gd name="T71" fmla="*/ 2147483647 h 234"/>
              <a:gd name="T72" fmla="*/ 2147483647 w 273"/>
              <a:gd name="T73" fmla="*/ 2147483647 h 234"/>
              <a:gd name="T74" fmla="*/ 2147483647 w 273"/>
              <a:gd name="T75" fmla="*/ 2147483647 h 234"/>
              <a:gd name="T76" fmla="*/ 2147483647 w 273"/>
              <a:gd name="T77" fmla="*/ 2147483647 h 234"/>
              <a:gd name="T78" fmla="*/ 2147483647 w 273"/>
              <a:gd name="T79" fmla="*/ 2147483647 h 234"/>
              <a:gd name="T80" fmla="*/ 2147483647 w 273"/>
              <a:gd name="T81" fmla="*/ 2147483647 h 234"/>
              <a:gd name="T82" fmla="*/ 2147483647 w 273"/>
              <a:gd name="T83" fmla="*/ 2147483647 h 234"/>
              <a:gd name="T84" fmla="*/ 2147483647 w 273"/>
              <a:gd name="T85" fmla="*/ 2147483647 h 234"/>
              <a:gd name="T86" fmla="*/ 2147483647 w 273"/>
              <a:gd name="T87" fmla="*/ 2147483647 h 234"/>
              <a:gd name="T88" fmla="*/ 2147483647 w 273"/>
              <a:gd name="T89" fmla="*/ 2147483647 h 234"/>
              <a:gd name="T90" fmla="*/ 2147483647 w 273"/>
              <a:gd name="T91" fmla="*/ 2147483647 h 234"/>
              <a:gd name="T92" fmla="*/ 2147483647 w 273"/>
              <a:gd name="T93" fmla="*/ 2147483647 h 234"/>
              <a:gd name="T94" fmla="*/ 2147483647 w 273"/>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73" h="234">
                <a:moveTo>
                  <a:pt x="199" y="0"/>
                </a:moveTo>
                <a:lnTo>
                  <a:pt x="199" y="0"/>
                </a:lnTo>
                <a:lnTo>
                  <a:pt x="191" y="2"/>
                </a:lnTo>
                <a:lnTo>
                  <a:pt x="181" y="3"/>
                </a:lnTo>
                <a:lnTo>
                  <a:pt x="173" y="6"/>
                </a:lnTo>
                <a:lnTo>
                  <a:pt x="165" y="8"/>
                </a:lnTo>
                <a:lnTo>
                  <a:pt x="157" y="14"/>
                </a:lnTo>
                <a:lnTo>
                  <a:pt x="150" y="19"/>
                </a:lnTo>
                <a:lnTo>
                  <a:pt x="143" y="25"/>
                </a:lnTo>
                <a:lnTo>
                  <a:pt x="136" y="33"/>
                </a:lnTo>
                <a:lnTo>
                  <a:pt x="129" y="25"/>
                </a:lnTo>
                <a:lnTo>
                  <a:pt x="123" y="19"/>
                </a:lnTo>
                <a:lnTo>
                  <a:pt x="116" y="14"/>
                </a:lnTo>
                <a:lnTo>
                  <a:pt x="108" y="8"/>
                </a:lnTo>
                <a:lnTo>
                  <a:pt x="99" y="6"/>
                </a:lnTo>
                <a:lnTo>
                  <a:pt x="91" y="3"/>
                </a:lnTo>
                <a:lnTo>
                  <a:pt x="82" y="2"/>
                </a:lnTo>
                <a:lnTo>
                  <a:pt x="73" y="0"/>
                </a:lnTo>
                <a:lnTo>
                  <a:pt x="60" y="2"/>
                </a:lnTo>
                <a:lnTo>
                  <a:pt x="46" y="6"/>
                </a:lnTo>
                <a:lnTo>
                  <a:pt x="34" y="12"/>
                </a:lnTo>
                <a:lnTo>
                  <a:pt x="23" y="21"/>
                </a:lnTo>
                <a:lnTo>
                  <a:pt x="13" y="32"/>
                </a:lnTo>
                <a:lnTo>
                  <a:pt x="7" y="44"/>
                </a:lnTo>
                <a:lnTo>
                  <a:pt x="4" y="52"/>
                </a:lnTo>
                <a:lnTo>
                  <a:pt x="1" y="59"/>
                </a:lnTo>
                <a:lnTo>
                  <a:pt x="0" y="68"/>
                </a:lnTo>
                <a:lnTo>
                  <a:pt x="0" y="77"/>
                </a:lnTo>
                <a:lnTo>
                  <a:pt x="0" y="86"/>
                </a:lnTo>
                <a:lnTo>
                  <a:pt x="2" y="96"/>
                </a:lnTo>
                <a:lnTo>
                  <a:pt x="4" y="104"/>
                </a:lnTo>
                <a:lnTo>
                  <a:pt x="8" y="112"/>
                </a:lnTo>
                <a:lnTo>
                  <a:pt x="16" y="128"/>
                </a:lnTo>
                <a:lnTo>
                  <a:pt x="27" y="142"/>
                </a:lnTo>
                <a:lnTo>
                  <a:pt x="39" y="156"/>
                </a:lnTo>
                <a:lnTo>
                  <a:pt x="52" y="168"/>
                </a:lnTo>
                <a:lnTo>
                  <a:pt x="77" y="190"/>
                </a:lnTo>
                <a:lnTo>
                  <a:pt x="108" y="212"/>
                </a:lnTo>
                <a:lnTo>
                  <a:pt x="121" y="223"/>
                </a:lnTo>
                <a:lnTo>
                  <a:pt x="131" y="232"/>
                </a:lnTo>
                <a:lnTo>
                  <a:pt x="133" y="234"/>
                </a:lnTo>
                <a:lnTo>
                  <a:pt x="136" y="234"/>
                </a:lnTo>
                <a:lnTo>
                  <a:pt x="139" y="234"/>
                </a:lnTo>
                <a:lnTo>
                  <a:pt x="142" y="232"/>
                </a:lnTo>
                <a:lnTo>
                  <a:pt x="155" y="220"/>
                </a:lnTo>
                <a:lnTo>
                  <a:pt x="178" y="202"/>
                </a:lnTo>
                <a:lnTo>
                  <a:pt x="195" y="190"/>
                </a:lnTo>
                <a:lnTo>
                  <a:pt x="218" y="171"/>
                </a:lnTo>
                <a:lnTo>
                  <a:pt x="232" y="158"/>
                </a:lnTo>
                <a:lnTo>
                  <a:pt x="244" y="145"/>
                </a:lnTo>
                <a:lnTo>
                  <a:pt x="255" y="130"/>
                </a:lnTo>
                <a:lnTo>
                  <a:pt x="264" y="113"/>
                </a:lnTo>
                <a:lnTo>
                  <a:pt x="267" y="105"/>
                </a:lnTo>
                <a:lnTo>
                  <a:pt x="270" y="96"/>
                </a:lnTo>
                <a:lnTo>
                  <a:pt x="273" y="86"/>
                </a:lnTo>
                <a:lnTo>
                  <a:pt x="273" y="77"/>
                </a:lnTo>
                <a:lnTo>
                  <a:pt x="273" y="67"/>
                </a:lnTo>
                <a:lnTo>
                  <a:pt x="271" y="59"/>
                </a:lnTo>
                <a:lnTo>
                  <a:pt x="269" y="51"/>
                </a:lnTo>
                <a:lnTo>
                  <a:pt x="266" y="44"/>
                </a:lnTo>
                <a:lnTo>
                  <a:pt x="259" y="30"/>
                </a:lnTo>
                <a:lnTo>
                  <a:pt x="249" y="21"/>
                </a:lnTo>
                <a:lnTo>
                  <a:pt x="239" y="11"/>
                </a:lnTo>
                <a:lnTo>
                  <a:pt x="226" y="6"/>
                </a:lnTo>
                <a:lnTo>
                  <a:pt x="213" y="2"/>
                </a:lnTo>
                <a:lnTo>
                  <a:pt x="199" y="0"/>
                </a:lnTo>
                <a:close/>
                <a:moveTo>
                  <a:pt x="73" y="15"/>
                </a:moveTo>
                <a:lnTo>
                  <a:pt x="73" y="15"/>
                </a:lnTo>
                <a:lnTo>
                  <a:pt x="82" y="17"/>
                </a:lnTo>
                <a:lnTo>
                  <a:pt x="90" y="18"/>
                </a:lnTo>
                <a:lnTo>
                  <a:pt x="97" y="21"/>
                </a:lnTo>
                <a:lnTo>
                  <a:pt x="105" y="25"/>
                </a:lnTo>
                <a:lnTo>
                  <a:pt x="112" y="29"/>
                </a:lnTo>
                <a:lnTo>
                  <a:pt x="118" y="34"/>
                </a:lnTo>
                <a:lnTo>
                  <a:pt x="124" y="41"/>
                </a:lnTo>
                <a:lnTo>
                  <a:pt x="131" y="49"/>
                </a:lnTo>
                <a:lnTo>
                  <a:pt x="132" y="51"/>
                </a:lnTo>
                <a:lnTo>
                  <a:pt x="136" y="52"/>
                </a:lnTo>
                <a:lnTo>
                  <a:pt x="140" y="51"/>
                </a:lnTo>
                <a:lnTo>
                  <a:pt x="143" y="49"/>
                </a:lnTo>
                <a:lnTo>
                  <a:pt x="148" y="41"/>
                </a:lnTo>
                <a:lnTo>
                  <a:pt x="154" y="34"/>
                </a:lnTo>
                <a:lnTo>
                  <a:pt x="161" y="29"/>
                </a:lnTo>
                <a:lnTo>
                  <a:pt x="168" y="25"/>
                </a:lnTo>
                <a:lnTo>
                  <a:pt x="176" y="21"/>
                </a:lnTo>
                <a:lnTo>
                  <a:pt x="183" y="18"/>
                </a:lnTo>
                <a:lnTo>
                  <a:pt x="191" y="17"/>
                </a:lnTo>
                <a:lnTo>
                  <a:pt x="199" y="15"/>
                </a:lnTo>
                <a:lnTo>
                  <a:pt x="210" y="17"/>
                </a:lnTo>
                <a:lnTo>
                  <a:pt x="221" y="19"/>
                </a:lnTo>
                <a:lnTo>
                  <a:pt x="230" y="25"/>
                </a:lnTo>
                <a:lnTo>
                  <a:pt x="240" y="32"/>
                </a:lnTo>
                <a:lnTo>
                  <a:pt x="247" y="40"/>
                </a:lnTo>
                <a:lnTo>
                  <a:pt x="252" y="51"/>
                </a:lnTo>
                <a:lnTo>
                  <a:pt x="256" y="63"/>
                </a:lnTo>
                <a:lnTo>
                  <a:pt x="258" y="77"/>
                </a:lnTo>
                <a:lnTo>
                  <a:pt x="258" y="85"/>
                </a:lnTo>
                <a:lnTo>
                  <a:pt x="256" y="92"/>
                </a:lnTo>
                <a:lnTo>
                  <a:pt x="252" y="107"/>
                </a:lnTo>
                <a:lnTo>
                  <a:pt x="244" y="120"/>
                </a:lnTo>
                <a:lnTo>
                  <a:pt x="234" y="133"/>
                </a:lnTo>
                <a:lnTo>
                  <a:pt x="224" y="145"/>
                </a:lnTo>
                <a:lnTo>
                  <a:pt x="211" y="157"/>
                </a:lnTo>
                <a:lnTo>
                  <a:pt x="185" y="178"/>
                </a:lnTo>
                <a:lnTo>
                  <a:pt x="169" y="190"/>
                </a:lnTo>
                <a:lnTo>
                  <a:pt x="148" y="205"/>
                </a:lnTo>
                <a:lnTo>
                  <a:pt x="136" y="216"/>
                </a:lnTo>
                <a:lnTo>
                  <a:pt x="116" y="199"/>
                </a:lnTo>
                <a:lnTo>
                  <a:pt x="87" y="178"/>
                </a:lnTo>
                <a:lnTo>
                  <a:pt x="62" y="158"/>
                </a:lnTo>
                <a:lnTo>
                  <a:pt x="50" y="146"/>
                </a:lnTo>
                <a:lnTo>
                  <a:pt x="39" y="135"/>
                </a:lnTo>
                <a:lnTo>
                  <a:pt x="30" y="122"/>
                </a:lnTo>
                <a:lnTo>
                  <a:pt x="22" y="108"/>
                </a:lnTo>
                <a:lnTo>
                  <a:pt x="16" y="93"/>
                </a:lnTo>
                <a:lnTo>
                  <a:pt x="15" y="85"/>
                </a:lnTo>
                <a:lnTo>
                  <a:pt x="15" y="77"/>
                </a:lnTo>
                <a:lnTo>
                  <a:pt x="16" y="63"/>
                </a:lnTo>
                <a:lnTo>
                  <a:pt x="20" y="51"/>
                </a:lnTo>
                <a:lnTo>
                  <a:pt x="26" y="40"/>
                </a:lnTo>
                <a:lnTo>
                  <a:pt x="32" y="32"/>
                </a:lnTo>
                <a:lnTo>
                  <a:pt x="42" y="25"/>
                </a:lnTo>
                <a:lnTo>
                  <a:pt x="52" y="19"/>
                </a:lnTo>
                <a:lnTo>
                  <a:pt x="62" y="17"/>
                </a:lnTo>
                <a:lnTo>
                  <a:pt x="73"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4" name="Freeform 170"/>
          <p:cNvSpPr>
            <a:spLocks noEditPoints="1"/>
          </p:cNvSpPr>
          <p:nvPr/>
        </p:nvSpPr>
        <p:spPr bwMode="auto">
          <a:xfrm>
            <a:off x="3765550" y="4452938"/>
            <a:ext cx="136525" cy="147637"/>
          </a:xfrm>
          <a:custGeom>
            <a:avLst/>
            <a:gdLst>
              <a:gd name="T0" fmla="*/ 2147483647 w 250"/>
              <a:gd name="T1" fmla="*/ 2147483647 h 273"/>
              <a:gd name="T2" fmla="*/ 2147483647 w 250"/>
              <a:gd name="T3" fmla="*/ 2147483647 h 273"/>
              <a:gd name="T4" fmla="*/ 2147483647 w 250"/>
              <a:gd name="T5" fmla="*/ 2147483647 h 273"/>
              <a:gd name="T6" fmla="*/ 2147483647 w 250"/>
              <a:gd name="T7" fmla="*/ 2147483647 h 273"/>
              <a:gd name="T8" fmla="*/ 2147483647 w 250"/>
              <a:gd name="T9" fmla="*/ 2147483647 h 273"/>
              <a:gd name="T10" fmla="*/ 2147483647 w 250"/>
              <a:gd name="T11" fmla="*/ 2147483647 h 273"/>
              <a:gd name="T12" fmla="*/ 2147483647 w 250"/>
              <a:gd name="T13" fmla="*/ 2147483647 h 273"/>
              <a:gd name="T14" fmla="*/ 2147483647 w 250"/>
              <a:gd name="T15" fmla="*/ 2147483647 h 273"/>
              <a:gd name="T16" fmla="*/ 2147483647 w 250"/>
              <a:gd name="T17" fmla="*/ 2147483647 h 273"/>
              <a:gd name="T18" fmla="*/ 2147483647 w 250"/>
              <a:gd name="T19" fmla="*/ 2147483647 h 273"/>
              <a:gd name="T20" fmla="*/ 2147483647 w 250"/>
              <a:gd name="T21" fmla="*/ 0 h 273"/>
              <a:gd name="T22" fmla="*/ 2147483647 w 250"/>
              <a:gd name="T23" fmla="*/ 2147483647 h 273"/>
              <a:gd name="T24" fmla="*/ 2147483647 w 250"/>
              <a:gd name="T25" fmla="*/ 2147483647 h 273"/>
              <a:gd name="T26" fmla="*/ 2147483647 w 250"/>
              <a:gd name="T27" fmla="*/ 2147483647 h 273"/>
              <a:gd name="T28" fmla="*/ 2147483647 w 250"/>
              <a:gd name="T29" fmla="*/ 2147483647 h 273"/>
              <a:gd name="T30" fmla="*/ 2147483647 w 250"/>
              <a:gd name="T31" fmla="*/ 2147483647 h 273"/>
              <a:gd name="T32" fmla="*/ 2147483647 w 250"/>
              <a:gd name="T33" fmla="*/ 2147483647 h 273"/>
              <a:gd name="T34" fmla="*/ 2147483647 w 250"/>
              <a:gd name="T35" fmla="*/ 2147483647 h 273"/>
              <a:gd name="T36" fmla="*/ 2147483647 w 250"/>
              <a:gd name="T37" fmla="*/ 2147483647 h 273"/>
              <a:gd name="T38" fmla="*/ 2147483647 w 250"/>
              <a:gd name="T39" fmla="*/ 2147483647 h 273"/>
              <a:gd name="T40" fmla="*/ 2147483647 w 250"/>
              <a:gd name="T41" fmla="*/ 2147483647 h 273"/>
              <a:gd name="T42" fmla="*/ 0 w 250"/>
              <a:gd name="T43" fmla="*/ 2147483647 h 273"/>
              <a:gd name="T44" fmla="*/ 2147483647 w 250"/>
              <a:gd name="T45" fmla="*/ 2147483647 h 273"/>
              <a:gd name="T46" fmla="*/ 2147483647 w 250"/>
              <a:gd name="T47" fmla="*/ 2147483647 h 273"/>
              <a:gd name="T48" fmla="*/ 2147483647 w 250"/>
              <a:gd name="T49" fmla="*/ 2147483647 h 273"/>
              <a:gd name="T50" fmla="*/ 2147483647 w 250"/>
              <a:gd name="T51" fmla="*/ 2147483647 h 273"/>
              <a:gd name="T52" fmla="*/ 2147483647 w 250"/>
              <a:gd name="T53" fmla="*/ 2147483647 h 273"/>
              <a:gd name="T54" fmla="*/ 2147483647 w 250"/>
              <a:gd name="T55" fmla="*/ 2147483647 h 273"/>
              <a:gd name="T56" fmla="*/ 2147483647 w 250"/>
              <a:gd name="T57" fmla="*/ 2147483647 h 273"/>
              <a:gd name="T58" fmla="*/ 2147483647 w 250"/>
              <a:gd name="T59" fmla="*/ 2147483647 h 273"/>
              <a:gd name="T60" fmla="*/ 2147483647 w 250"/>
              <a:gd name="T61" fmla="*/ 2147483647 h 273"/>
              <a:gd name="T62" fmla="*/ 2147483647 w 250"/>
              <a:gd name="T63" fmla="*/ 2147483647 h 273"/>
              <a:gd name="T64" fmla="*/ 2147483647 w 250"/>
              <a:gd name="T65" fmla="*/ 2147483647 h 273"/>
              <a:gd name="T66" fmla="*/ 2147483647 w 250"/>
              <a:gd name="T67" fmla="*/ 2147483647 h 273"/>
              <a:gd name="T68" fmla="*/ 2147483647 w 250"/>
              <a:gd name="T69" fmla="*/ 2147483647 h 273"/>
              <a:gd name="T70" fmla="*/ 2147483647 w 250"/>
              <a:gd name="T71" fmla="*/ 2147483647 h 273"/>
              <a:gd name="T72" fmla="*/ 2147483647 w 250"/>
              <a:gd name="T73" fmla="*/ 2147483647 h 273"/>
              <a:gd name="T74" fmla="*/ 2147483647 w 250"/>
              <a:gd name="T75" fmla="*/ 2147483647 h 273"/>
              <a:gd name="T76" fmla="*/ 2147483647 w 250"/>
              <a:gd name="T77" fmla="*/ 2147483647 h 273"/>
              <a:gd name="T78" fmla="*/ 2147483647 w 250"/>
              <a:gd name="T79" fmla="*/ 2147483647 h 273"/>
              <a:gd name="T80" fmla="*/ 2147483647 w 250"/>
              <a:gd name="T81" fmla="*/ 2147483647 h 273"/>
              <a:gd name="T82" fmla="*/ 2147483647 w 250"/>
              <a:gd name="T83" fmla="*/ 2147483647 h 273"/>
              <a:gd name="T84" fmla="*/ 2147483647 w 250"/>
              <a:gd name="T85" fmla="*/ 2147483647 h 273"/>
              <a:gd name="T86" fmla="*/ 2147483647 w 250"/>
              <a:gd name="T87" fmla="*/ 2147483647 h 273"/>
              <a:gd name="T88" fmla="*/ 2147483647 w 250"/>
              <a:gd name="T89" fmla="*/ 2147483647 h 273"/>
              <a:gd name="T90" fmla="*/ 2147483647 w 250"/>
              <a:gd name="T91" fmla="*/ 2147483647 h 273"/>
              <a:gd name="T92" fmla="*/ 2147483647 w 250"/>
              <a:gd name="T93" fmla="*/ 2147483647 h 273"/>
              <a:gd name="T94" fmla="*/ 2147483647 w 250"/>
              <a:gd name="T95" fmla="*/ 2147483647 h 273"/>
              <a:gd name="T96" fmla="*/ 2147483647 w 250"/>
              <a:gd name="T97" fmla="*/ 2147483647 h 273"/>
              <a:gd name="T98" fmla="*/ 2147483647 w 250"/>
              <a:gd name="T99" fmla="*/ 2147483647 h 273"/>
              <a:gd name="T100" fmla="*/ 2147483647 w 250"/>
              <a:gd name="T101" fmla="*/ 2147483647 h 273"/>
              <a:gd name="T102" fmla="*/ 2147483647 w 250"/>
              <a:gd name="T103" fmla="*/ 2147483647 h 273"/>
              <a:gd name="T104" fmla="*/ 2147483647 w 250"/>
              <a:gd name="T105" fmla="*/ 2147483647 h 273"/>
              <a:gd name="T106" fmla="*/ 2147483647 w 250"/>
              <a:gd name="T107" fmla="*/ 2147483647 h 273"/>
              <a:gd name="T108" fmla="*/ 2147483647 w 250"/>
              <a:gd name="T109" fmla="*/ 2147483647 h 273"/>
              <a:gd name="T110" fmla="*/ 2147483647 w 250"/>
              <a:gd name="T111" fmla="*/ 2147483647 h 273"/>
              <a:gd name="T112" fmla="*/ 2147483647 w 250"/>
              <a:gd name="T113" fmla="*/ 2147483647 h 273"/>
              <a:gd name="T114" fmla="*/ 2147483647 w 250"/>
              <a:gd name="T115" fmla="*/ 2147483647 h 273"/>
              <a:gd name="T116" fmla="*/ 2147483647 w 250"/>
              <a:gd name="T117" fmla="*/ 2147483647 h 273"/>
              <a:gd name="T118" fmla="*/ 2147483647 w 250"/>
              <a:gd name="T119" fmla="*/ 2147483647 h 273"/>
              <a:gd name="T120" fmla="*/ 2147483647 w 250"/>
              <a:gd name="T121" fmla="*/ 2147483647 h 2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0" h="273">
                <a:moveTo>
                  <a:pt x="247" y="116"/>
                </a:moveTo>
                <a:lnTo>
                  <a:pt x="247" y="116"/>
                </a:lnTo>
                <a:lnTo>
                  <a:pt x="245" y="115"/>
                </a:lnTo>
                <a:lnTo>
                  <a:pt x="240" y="116"/>
                </a:lnTo>
                <a:lnTo>
                  <a:pt x="214" y="133"/>
                </a:lnTo>
                <a:lnTo>
                  <a:pt x="191" y="148"/>
                </a:lnTo>
                <a:lnTo>
                  <a:pt x="171" y="163"/>
                </a:lnTo>
                <a:lnTo>
                  <a:pt x="154" y="178"/>
                </a:lnTo>
                <a:lnTo>
                  <a:pt x="141" y="191"/>
                </a:lnTo>
                <a:lnTo>
                  <a:pt x="129" y="205"/>
                </a:lnTo>
                <a:lnTo>
                  <a:pt x="119" y="217"/>
                </a:lnTo>
                <a:lnTo>
                  <a:pt x="112" y="229"/>
                </a:lnTo>
                <a:lnTo>
                  <a:pt x="113" y="197"/>
                </a:lnTo>
                <a:lnTo>
                  <a:pt x="115" y="169"/>
                </a:lnTo>
                <a:lnTo>
                  <a:pt x="119" y="148"/>
                </a:lnTo>
                <a:lnTo>
                  <a:pt x="123" y="130"/>
                </a:lnTo>
                <a:lnTo>
                  <a:pt x="124" y="137"/>
                </a:lnTo>
                <a:lnTo>
                  <a:pt x="127" y="143"/>
                </a:lnTo>
                <a:lnTo>
                  <a:pt x="130" y="149"/>
                </a:lnTo>
                <a:lnTo>
                  <a:pt x="133" y="152"/>
                </a:lnTo>
                <a:lnTo>
                  <a:pt x="137" y="154"/>
                </a:lnTo>
                <a:lnTo>
                  <a:pt x="141" y="156"/>
                </a:lnTo>
                <a:lnTo>
                  <a:pt x="148" y="157"/>
                </a:lnTo>
                <a:lnTo>
                  <a:pt x="154" y="157"/>
                </a:lnTo>
                <a:lnTo>
                  <a:pt x="160" y="156"/>
                </a:lnTo>
                <a:lnTo>
                  <a:pt x="164" y="153"/>
                </a:lnTo>
                <a:lnTo>
                  <a:pt x="168" y="150"/>
                </a:lnTo>
                <a:lnTo>
                  <a:pt x="172" y="148"/>
                </a:lnTo>
                <a:lnTo>
                  <a:pt x="175" y="143"/>
                </a:lnTo>
                <a:lnTo>
                  <a:pt x="176" y="137"/>
                </a:lnTo>
                <a:lnTo>
                  <a:pt x="178" y="130"/>
                </a:lnTo>
                <a:lnTo>
                  <a:pt x="176" y="123"/>
                </a:lnTo>
                <a:lnTo>
                  <a:pt x="174" y="115"/>
                </a:lnTo>
                <a:lnTo>
                  <a:pt x="172" y="108"/>
                </a:lnTo>
                <a:lnTo>
                  <a:pt x="168" y="104"/>
                </a:lnTo>
                <a:lnTo>
                  <a:pt x="174" y="105"/>
                </a:lnTo>
                <a:lnTo>
                  <a:pt x="187" y="107"/>
                </a:lnTo>
                <a:lnTo>
                  <a:pt x="195" y="105"/>
                </a:lnTo>
                <a:lnTo>
                  <a:pt x="199" y="104"/>
                </a:lnTo>
                <a:lnTo>
                  <a:pt x="204" y="101"/>
                </a:lnTo>
                <a:lnTo>
                  <a:pt x="206" y="98"/>
                </a:lnTo>
                <a:lnTo>
                  <a:pt x="209" y="93"/>
                </a:lnTo>
                <a:lnTo>
                  <a:pt x="212" y="88"/>
                </a:lnTo>
                <a:lnTo>
                  <a:pt x="212" y="79"/>
                </a:lnTo>
                <a:lnTo>
                  <a:pt x="210" y="74"/>
                </a:lnTo>
                <a:lnTo>
                  <a:pt x="209" y="70"/>
                </a:lnTo>
                <a:lnTo>
                  <a:pt x="206" y="64"/>
                </a:lnTo>
                <a:lnTo>
                  <a:pt x="204" y="60"/>
                </a:lnTo>
                <a:lnTo>
                  <a:pt x="197" y="58"/>
                </a:lnTo>
                <a:lnTo>
                  <a:pt x="190" y="55"/>
                </a:lnTo>
                <a:lnTo>
                  <a:pt x="180" y="55"/>
                </a:lnTo>
                <a:lnTo>
                  <a:pt x="179" y="55"/>
                </a:lnTo>
                <a:lnTo>
                  <a:pt x="172" y="55"/>
                </a:lnTo>
                <a:lnTo>
                  <a:pt x="167" y="56"/>
                </a:lnTo>
                <a:lnTo>
                  <a:pt x="169" y="47"/>
                </a:lnTo>
                <a:lnTo>
                  <a:pt x="171" y="33"/>
                </a:lnTo>
                <a:lnTo>
                  <a:pt x="171" y="26"/>
                </a:lnTo>
                <a:lnTo>
                  <a:pt x="168" y="19"/>
                </a:lnTo>
                <a:lnTo>
                  <a:pt x="165" y="14"/>
                </a:lnTo>
                <a:lnTo>
                  <a:pt x="163" y="10"/>
                </a:lnTo>
                <a:lnTo>
                  <a:pt x="159" y="6"/>
                </a:lnTo>
                <a:lnTo>
                  <a:pt x="154" y="3"/>
                </a:lnTo>
                <a:lnTo>
                  <a:pt x="148" y="0"/>
                </a:lnTo>
                <a:lnTo>
                  <a:pt x="142" y="0"/>
                </a:lnTo>
                <a:lnTo>
                  <a:pt x="135" y="0"/>
                </a:lnTo>
                <a:lnTo>
                  <a:pt x="133" y="3"/>
                </a:lnTo>
                <a:lnTo>
                  <a:pt x="130" y="6"/>
                </a:lnTo>
                <a:lnTo>
                  <a:pt x="127" y="8"/>
                </a:lnTo>
                <a:lnTo>
                  <a:pt x="124" y="14"/>
                </a:lnTo>
                <a:lnTo>
                  <a:pt x="122" y="21"/>
                </a:lnTo>
                <a:lnTo>
                  <a:pt x="120" y="29"/>
                </a:lnTo>
                <a:lnTo>
                  <a:pt x="119" y="37"/>
                </a:lnTo>
                <a:lnTo>
                  <a:pt x="112" y="29"/>
                </a:lnTo>
                <a:lnTo>
                  <a:pt x="105" y="23"/>
                </a:lnTo>
                <a:lnTo>
                  <a:pt x="98" y="19"/>
                </a:lnTo>
                <a:lnTo>
                  <a:pt x="92" y="18"/>
                </a:lnTo>
                <a:lnTo>
                  <a:pt x="85" y="19"/>
                </a:lnTo>
                <a:lnTo>
                  <a:pt x="81" y="21"/>
                </a:lnTo>
                <a:lnTo>
                  <a:pt x="77" y="25"/>
                </a:lnTo>
                <a:lnTo>
                  <a:pt x="73" y="28"/>
                </a:lnTo>
                <a:lnTo>
                  <a:pt x="68" y="32"/>
                </a:lnTo>
                <a:lnTo>
                  <a:pt x="67" y="36"/>
                </a:lnTo>
                <a:lnTo>
                  <a:pt x="66" y="40"/>
                </a:lnTo>
                <a:lnTo>
                  <a:pt x="64" y="45"/>
                </a:lnTo>
                <a:lnTo>
                  <a:pt x="66" y="52"/>
                </a:lnTo>
                <a:lnTo>
                  <a:pt x="68" y="59"/>
                </a:lnTo>
                <a:lnTo>
                  <a:pt x="74" y="66"/>
                </a:lnTo>
                <a:lnTo>
                  <a:pt x="79" y="73"/>
                </a:lnTo>
                <a:lnTo>
                  <a:pt x="86" y="78"/>
                </a:lnTo>
                <a:lnTo>
                  <a:pt x="94" y="82"/>
                </a:lnTo>
                <a:lnTo>
                  <a:pt x="88" y="83"/>
                </a:lnTo>
                <a:lnTo>
                  <a:pt x="79" y="86"/>
                </a:lnTo>
                <a:lnTo>
                  <a:pt x="73" y="90"/>
                </a:lnTo>
                <a:lnTo>
                  <a:pt x="67" y="96"/>
                </a:lnTo>
                <a:lnTo>
                  <a:pt x="63" y="101"/>
                </a:lnTo>
                <a:lnTo>
                  <a:pt x="62" y="105"/>
                </a:lnTo>
                <a:lnTo>
                  <a:pt x="62" y="108"/>
                </a:lnTo>
                <a:lnTo>
                  <a:pt x="63" y="116"/>
                </a:lnTo>
                <a:lnTo>
                  <a:pt x="66" y="122"/>
                </a:lnTo>
                <a:lnTo>
                  <a:pt x="67" y="126"/>
                </a:lnTo>
                <a:lnTo>
                  <a:pt x="73" y="133"/>
                </a:lnTo>
                <a:lnTo>
                  <a:pt x="77" y="137"/>
                </a:lnTo>
                <a:lnTo>
                  <a:pt x="83" y="139"/>
                </a:lnTo>
                <a:lnTo>
                  <a:pt x="90" y="141"/>
                </a:lnTo>
                <a:lnTo>
                  <a:pt x="98" y="139"/>
                </a:lnTo>
                <a:lnTo>
                  <a:pt x="108" y="135"/>
                </a:lnTo>
                <a:lnTo>
                  <a:pt x="103" y="165"/>
                </a:lnTo>
                <a:lnTo>
                  <a:pt x="101" y="183"/>
                </a:lnTo>
                <a:lnTo>
                  <a:pt x="100" y="204"/>
                </a:lnTo>
                <a:lnTo>
                  <a:pt x="94" y="190"/>
                </a:lnTo>
                <a:lnTo>
                  <a:pt x="89" y="178"/>
                </a:lnTo>
                <a:lnTo>
                  <a:pt x="77" y="153"/>
                </a:lnTo>
                <a:lnTo>
                  <a:pt x="63" y="131"/>
                </a:lnTo>
                <a:lnTo>
                  <a:pt x="48" y="113"/>
                </a:lnTo>
                <a:lnTo>
                  <a:pt x="36" y="97"/>
                </a:lnTo>
                <a:lnTo>
                  <a:pt x="23" y="85"/>
                </a:lnTo>
                <a:lnTo>
                  <a:pt x="12" y="74"/>
                </a:lnTo>
                <a:lnTo>
                  <a:pt x="10" y="73"/>
                </a:lnTo>
                <a:lnTo>
                  <a:pt x="6" y="73"/>
                </a:lnTo>
                <a:lnTo>
                  <a:pt x="3" y="74"/>
                </a:lnTo>
                <a:lnTo>
                  <a:pt x="2" y="78"/>
                </a:lnTo>
                <a:lnTo>
                  <a:pt x="0" y="105"/>
                </a:lnTo>
                <a:lnTo>
                  <a:pt x="0" y="130"/>
                </a:lnTo>
                <a:lnTo>
                  <a:pt x="3" y="152"/>
                </a:lnTo>
                <a:lnTo>
                  <a:pt x="8" y="172"/>
                </a:lnTo>
                <a:lnTo>
                  <a:pt x="15" y="190"/>
                </a:lnTo>
                <a:lnTo>
                  <a:pt x="23" y="205"/>
                </a:lnTo>
                <a:lnTo>
                  <a:pt x="33" y="220"/>
                </a:lnTo>
                <a:lnTo>
                  <a:pt x="44" y="232"/>
                </a:lnTo>
                <a:lnTo>
                  <a:pt x="53" y="242"/>
                </a:lnTo>
                <a:lnTo>
                  <a:pt x="63" y="250"/>
                </a:lnTo>
                <a:lnTo>
                  <a:pt x="73" y="258"/>
                </a:lnTo>
                <a:lnTo>
                  <a:pt x="82" y="264"/>
                </a:lnTo>
                <a:lnTo>
                  <a:pt x="94" y="270"/>
                </a:lnTo>
                <a:lnTo>
                  <a:pt x="100" y="272"/>
                </a:lnTo>
                <a:lnTo>
                  <a:pt x="103" y="273"/>
                </a:lnTo>
                <a:lnTo>
                  <a:pt x="104" y="273"/>
                </a:lnTo>
                <a:lnTo>
                  <a:pt x="130" y="264"/>
                </a:lnTo>
                <a:lnTo>
                  <a:pt x="153" y="254"/>
                </a:lnTo>
                <a:lnTo>
                  <a:pt x="172" y="243"/>
                </a:lnTo>
                <a:lnTo>
                  <a:pt x="189" y="231"/>
                </a:lnTo>
                <a:lnTo>
                  <a:pt x="202" y="219"/>
                </a:lnTo>
                <a:lnTo>
                  <a:pt x="214" y="206"/>
                </a:lnTo>
                <a:lnTo>
                  <a:pt x="224" y="194"/>
                </a:lnTo>
                <a:lnTo>
                  <a:pt x="232" y="182"/>
                </a:lnTo>
                <a:lnTo>
                  <a:pt x="238" y="169"/>
                </a:lnTo>
                <a:lnTo>
                  <a:pt x="243" y="159"/>
                </a:lnTo>
                <a:lnTo>
                  <a:pt x="249" y="139"/>
                </a:lnTo>
                <a:lnTo>
                  <a:pt x="250" y="127"/>
                </a:lnTo>
                <a:lnTo>
                  <a:pt x="250" y="122"/>
                </a:lnTo>
                <a:lnTo>
                  <a:pt x="250" y="119"/>
                </a:lnTo>
                <a:lnTo>
                  <a:pt x="247" y="116"/>
                </a:lnTo>
                <a:close/>
                <a:moveTo>
                  <a:pt x="135" y="70"/>
                </a:moveTo>
                <a:lnTo>
                  <a:pt x="135" y="70"/>
                </a:lnTo>
                <a:lnTo>
                  <a:pt x="141" y="70"/>
                </a:lnTo>
                <a:lnTo>
                  <a:pt x="144" y="73"/>
                </a:lnTo>
                <a:lnTo>
                  <a:pt x="146" y="77"/>
                </a:lnTo>
                <a:lnTo>
                  <a:pt x="148" y="81"/>
                </a:lnTo>
                <a:lnTo>
                  <a:pt x="146" y="85"/>
                </a:lnTo>
                <a:lnTo>
                  <a:pt x="144" y="89"/>
                </a:lnTo>
                <a:lnTo>
                  <a:pt x="141" y="92"/>
                </a:lnTo>
                <a:lnTo>
                  <a:pt x="135" y="92"/>
                </a:lnTo>
                <a:lnTo>
                  <a:pt x="131" y="92"/>
                </a:lnTo>
                <a:lnTo>
                  <a:pt x="129" y="89"/>
                </a:lnTo>
                <a:lnTo>
                  <a:pt x="126" y="85"/>
                </a:lnTo>
                <a:lnTo>
                  <a:pt x="124" y="81"/>
                </a:lnTo>
                <a:lnTo>
                  <a:pt x="126" y="77"/>
                </a:lnTo>
                <a:lnTo>
                  <a:pt x="129" y="73"/>
                </a:lnTo>
                <a:lnTo>
                  <a:pt x="131" y="70"/>
                </a:lnTo>
                <a:lnTo>
                  <a:pt x="135" y="70"/>
                </a:lnTo>
                <a:close/>
                <a:moveTo>
                  <a:pt x="163" y="137"/>
                </a:moveTo>
                <a:lnTo>
                  <a:pt x="163" y="137"/>
                </a:lnTo>
                <a:lnTo>
                  <a:pt x="160" y="141"/>
                </a:lnTo>
                <a:lnTo>
                  <a:pt x="156" y="143"/>
                </a:lnTo>
                <a:lnTo>
                  <a:pt x="148" y="145"/>
                </a:lnTo>
                <a:lnTo>
                  <a:pt x="145" y="145"/>
                </a:lnTo>
                <a:lnTo>
                  <a:pt x="141" y="142"/>
                </a:lnTo>
                <a:lnTo>
                  <a:pt x="138" y="137"/>
                </a:lnTo>
                <a:lnTo>
                  <a:pt x="135" y="124"/>
                </a:lnTo>
                <a:lnTo>
                  <a:pt x="135" y="116"/>
                </a:lnTo>
                <a:lnTo>
                  <a:pt x="135" y="111"/>
                </a:lnTo>
                <a:lnTo>
                  <a:pt x="137" y="108"/>
                </a:lnTo>
                <a:lnTo>
                  <a:pt x="138" y="107"/>
                </a:lnTo>
                <a:lnTo>
                  <a:pt x="139" y="105"/>
                </a:lnTo>
                <a:lnTo>
                  <a:pt x="142" y="105"/>
                </a:lnTo>
                <a:lnTo>
                  <a:pt x="145" y="105"/>
                </a:lnTo>
                <a:lnTo>
                  <a:pt x="149" y="105"/>
                </a:lnTo>
                <a:lnTo>
                  <a:pt x="154" y="108"/>
                </a:lnTo>
                <a:lnTo>
                  <a:pt x="159" y="112"/>
                </a:lnTo>
                <a:lnTo>
                  <a:pt x="161" y="119"/>
                </a:lnTo>
                <a:lnTo>
                  <a:pt x="164" y="130"/>
                </a:lnTo>
                <a:lnTo>
                  <a:pt x="164" y="134"/>
                </a:lnTo>
                <a:lnTo>
                  <a:pt x="163" y="137"/>
                </a:lnTo>
                <a:close/>
                <a:moveTo>
                  <a:pt x="179" y="67"/>
                </a:moveTo>
                <a:lnTo>
                  <a:pt x="180" y="67"/>
                </a:lnTo>
                <a:lnTo>
                  <a:pt x="186" y="67"/>
                </a:lnTo>
                <a:lnTo>
                  <a:pt x="191" y="68"/>
                </a:lnTo>
                <a:lnTo>
                  <a:pt x="194" y="70"/>
                </a:lnTo>
                <a:lnTo>
                  <a:pt x="197" y="73"/>
                </a:lnTo>
                <a:lnTo>
                  <a:pt x="198" y="77"/>
                </a:lnTo>
                <a:lnTo>
                  <a:pt x="199" y="79"/>
                </a:lnTo>
                <a:lnTo>
                  <a:pt x="198" y="86"/>
                </a:lnTo>
                <a:lnTo>
                  <a:pt x="197" y="90"/>
                </a:lnTo>
                <a:lnTo>
                  <a:pt x="193" y="93"/>
                </a:lnTo>
                <a:lnTo>
                  <a:pt x="187" y="94"/>
                </a:lnTo>
                <a:lnTo>
                  <a:pt x="176" y="93"/>
                </a:lnTo>
                <a:lnTo>
                  <a:pt x="169" y="90"/>
                </a:lnTo>
                <a:lnTo>
                  <a:pt x="164" y="89"/>
                </a:lnTo>
                <a:lnTo>
                  <a:pt x="161" y="86"/>
                </a:lnTo>
                <a:lnTo>
                  <a:pt x="160" y="85"/>
                </a:lnTo>
                <a:lnTo>
                  <a:pt x="160" y="83"/>
                </a:lnTo>
                <a:lnTo>
                  <a:pt x="161" y="81"/>
                </a:lnTo>
                <a:lnTo>
                  <a:pt x="164" y="75"/>
                </a:lnTo>
                <a:lnTo>
                  <a:pt x="165" y="73"/>
                </a:lnTo>
                <a:lnTo>
                  <a:pt x="169" y="70"/>
                </a:lnTo>
                <a:lnTo>
                  <a:pt x="174" y="68"/>
                </a:lnTo>
                <a:lnTo>
                  <a:pt x="179" y="67"/>
                </a:lnTo>
                <a:close/>
                <a:moveTo>
                  <a:pt x="133" y="32"/>
                </a:moveTo>
                <a:lnTo>
                  <a:pt x="133" y="32"/>
                </a:lnTo>
                <a:lnTo>
                  <a:pt x="135" y="22"/>
                </a:lnTo>
                <a:lnTo>
                  <a:pt x="138" y="17"/>
                </a:lnTo>
                <a:lnTo>
                  <a:pt x="139" y="13"/>
                </a:lnTo>
                <a:lnTo>
                  <a:pt x="142" y="13"/>
                </a:lnTo>
                <a:lnTo>
                  <a:pt x="145" y="13"/>
                </a:lnTo>
                <a:lnTo>
                  <a:pt x="148" y="14"/>
                </a:lnTo>
                <a:lnTo>
                  <a:pt x="152" y="17"/>
                </a:lnTo>
                <a:lnTo>
                  <a:pt x="154" y="19"/>
                </a:lnTo>
                <a:lnTo>
                  <a:pt x="156" y="23"/>
                </a:lnTo>
                <a:lnTo>
                  <a:pt x="157" y="28"/>
                </a:lnTo>
                <a:lnTo>
                  <a:pt x="159" y="33"/>
                </a:lnTo>
                <a:lnTo>
                  <a:pt x="157" y="45"/>
                </a:lnTo>
                <a:lnTo>
                  <a:pt x="156" y="51"/>
                </a:lnTo>
                <a:lnTo>
                  <a:pt x="153" y="53"/>
                </a:lnTo>
                <a:lnTo>
                  <a:pt x="150" y="56"/>
                </a:lnTo>
                <a:lnTo>
                  <a:pt x="145" y="56"/>
                </a:lnTo>
                <a:lnTo>
                  <a:pt x="139" y="56"/>
                </a:lnTo>
                <a:lnTo>
                  <a:pt x="137" y="55"/>
                </a:lnTo>
                <a:lnTo>
                  <a:pt x="134" y="53"/>
                </a:lnTo>
                <a:lnTo>
                  <a:pt x="133" y="51"/>
                </a:lnTo>
                <a:lnTo>
                  <a:pt x="131" y="47"/>
                </a:lnTo>
                <a:lnTo>
                  <a:pt x="131" y="40"/>
                </a:lnTo>
                <a:lnTo>
                  <a:pt x="133" y="32"/>
                </a:lnTo>
                <a:close/>
                <a:moveTo>
                  <a:pt x="78" y="45"/>
                </a:moveTo>
                <a:lnTo>
                  <a:pt x="78" y="45"/>
                </a:lnTo>
                <a:lnTo>
                  <a:pt x="78" y="41"/>
                </a:lnTo>
                <a:lnTo>
                  <a:pt x="81" y="37"/>
                </a:lnTo>
                <a:lnTo>
                  <a:pt x="86" y="33"/>
                </a:lnTo>
                <a:lnTo>
                  <a:pt x="89" y="32"/>
                </a:lnTo>
                <a:lnTo>
                  <a:pt x="92" y="32"/>
                </a:lnTo>
                <a:lnTo>
                  <a:pt x="96" y="32"/>
                </a:lnTo>
                <a:lnTo>
                  <a:pt x="100" y="34"/>
                </a:lnTo>
                <a:lnTo>
                  <a:pt x="104" y="40"/>
                </a:lnTo>
                <a:lnTo>
                  <a:pt x="109" y="47"/>
                </a:lnTo>
                <a:lnTo>
                  <a:pt x="115" y="55"/>
                </a:lnTo>
                <a:lnTo>
                  <a:pt x="116" y="60"/>
                </a:lnTo>
                <a:lnTo>
                  <a:pt x="118" y="64"/>
                </a:lnTo>
                <a:lnTo>
                  <a:pt x="118" y="66"/>
                </a:lnTo>
                <a:lnTo>
                  <a:pt x="116" y="67"/>
                </a:lnTo>
                <a:lnTo>
                  <a:pt x="113" y="68"/>
                </a:lnTo>
                <a:lnTo>
                  <a:pt x="111" y="70"/>
                </a:lnTo>
                <a:lnTo>
                  <a:pt x="108" y="70"/>
                </a:lnTo>
                <a:lnTo>
                  <a:pt x="104" y="71"/>
                </a:lnTo>
                <a:lnTo>
                  <a:pt x="100" y="70"/>
                </a:lnTo>
                <a:lnTo>
                  <a:pt x="97" y="68"/>
                </a:lnTo>
                <a:lnTo>
                  <a:pt x="89" y="63"/>
                </a:lnTo>
                <a:lnTo>
                  <a:pt x="83" y="58"/>
                </a:lnTo>
                <a:lnTo>
                  <a:pt x="81" y="53"/>
                </a:lnTo>
                <a:lnTo>
                  <a:pt x="78" y="49"/>
                </a:lnTo>
                <a:lnTo>
                  <a:pt x="78" y="45"/>
                </a:lnTo>
                <a:close/>
                <a:moveTo>
                  <a:pt x="90" y="128"/>
                </a:moveTo>
                <a:lnTo>
                  <a:pt x="90" y="128"/>
                </a:lnTo>
                <a:lnTo>
                  <a:pt x="89" y="128"/>
                </a:lnTo>
                <a:lnTo>
                  <a:pt x="86" y="127"/>
                </a:lnTo>
                <a:lnTo>
                  <a:pt x="82" y="124"/>
                </a:lnTo>
                <a:lnTo>
                  <a:pt x="78" y="120"/>
                </a:lnTo>
                <a:lnTo>
                  <a:pt x="75" y="112"/>
                </a:lnTo>
                <a:lnTo>
                  <a:pt x="75" y="109"/>
                </a:lnTo>
                <a:lnTo>
                  <a:pt x="75" y="105"/>
                </a:lnTo>
                <a:lnTo>
                  <a:pt x="77" y="103"/>
                </a:lnTo>
                <a:lnTo>
                  <a:pt x="81" y="100"/>
                </a:lnTo>
                <a:lnTo>
                  <a:pt x="92" y="96"/>
                </a:lnTo>
                <a:lnTo>
                  <a:pt x="98" y="94"/>
                </a:lnTo>
                <a:lnTo>
                  <a:pt x="104" y="93"/>
                </a:lnTo>
                <a:lnTo>
                  <a:pt x="108" y="94"/>
                </a:lnTo>
                <a:lnTo>
                  <a:pt x="111" y="96"/>
                </a:lnTo>
                <a:lnTo>
                  <a:pt x="112" y="97"/>
                </a:lnTo>
                <a:lnTo>
                  <a:pt x="113" y="100"/>
                </a:lnTo>
                <a:lnTo>
                  <a:pt x="113" y="103"/>
                </a:lnTo>
                <a:lnTo>
                  <a:pt x="115" y="109"/>
                </a:lnTo>
                <a:lnTo>
                  <a:pt x="113" y="112"/>
                </a:lnTo>
                <a:lnTo>
                  <a:pt x="112" y="116"/>
                </a:lnTo>
                <a:lnTo>
                  <a:pt x="109" y="120"/>
                </a:lnTo>
                <a:lnTo>
                  <a:pt x="105" y="123"/>
                </a:lnTo>
                <a:lnTo>
                  <a:pt x="97" y="127"/>
                </a:lnTo>
                <a:lnTo>
                  <a:pt x="90" y="128"/>
                </a:lnTo>
                <a:close/>
                <a:moveTo>
                  <a:pt x="12" y="93"/>
                </a:moveTo>
                <a:lnTo>
                  <a:pt x="12" y="93"/>
                </a:lnTo>
                <a:lnTo>
                  <a:pt x="23" y="104"/>
                </a:lnTo>
                <a:lnTo>
                  <a:pt x="36" y="118"/>
                </a:lnTo>
                <a:lnTo>
                  <a:pt x="49" y="137"/>
                </a:lnTo>
                <a:lnTo>
                  <a:pt x="63" y="157"/>
                </a:lnTo>
                <a:lnTo>
                  <a:pt x="75" y="179"/>
                </a:lnTo>
                <a:lnTo>
                  <a:pt x="86" y="204"/>
                </a:lnTo>
                <a:lnTo>
                  <a:pt x="90" y="217"/>
                </a:lnTo>
                <a:lnTo>
                  <a:pt x="93" y="229"/>
                </a:lnTo>
                <a:lnTo>
                  <a:pt x="96" y="243"/>
                </a:lnTo>
                <a:lnTo>
                  <a:pt x="96" y="257"/>
                </a:lnTo>
                <a:lnTo>
                  <a:pt x="85" y="250"/>
                </a:lnTo>
                <a:lnTo>
                  <a:pt x="73" y="240"/>
                </a:lnTo>
                <a:lnTo>
                  <a:pt x="58" y="228"/>
                </a:lnTo>
                <a:lnTo>
                  <a:pt x="49" y="220"/>
                </a:lnTo>
                <a:lnTo>
                  <a:pt x="43" y="210"/>
                </a:lnTo>
                <a:lnTo>
                  <a:pt x="36" y="199"/>
                </a:lnTo>
                <a:lnTo>
                  <a:pt x="29" y="189"/>
                </a:lnTo>
                <a:lnTo>
                  <a:pt x="23" y="176"/>
                </a:lnTo>
                <a:lnTo>
                  <a:pt x="19" y="161"/>
                </a:lnTo>
                <a:lnTo>
                  <a:pt x="15" y="146"/>
                </a:lnTo>
                <a:lnTo>
                  <a:pt x="14" y="130"/>
                </a:lnTo>
                <a:lnTo>
                  <a:pt x="12" y="112"/>
                </a:lnTo>
                <a:lnTo>
                  <a:pt x="12" y="93"/>
                </a:lnTo>
                <a:close/>
                <a:moveTo>
                  <a:pt x="112" y="257"/>
                </a:moveTo>
                <a:lnTo>
                  <a:pt x="112" y="257"/>
                </a:lnTo>
                <a:lnTo>
                  <a:pt x="116" y="247"/>
                </a:lnTo>
                <a:lnTo>
                  <a:pt x="123" y="236"/>
                </a:lnTo>
                <a:lnTo>
                  <a:pt x="133" y="221"/>
                </a:lnTo>
                <a:lnTo>
                  <a:pt x="145" y="206"/>
                </a:lnTo>
                <a:lnTo>
                  <a:pt x="161" y="190"/>
                </a:lnTo>
                <a:lnTo>
                  <a:pt x="180" y="172"/>
                </a:lnTo>
                <a:lnTo>
                  <a:pt x="206" y="153"/>
                </a:lnTo>
                <a:lnTo>
                  <a:pt x="236" y="134"/>
                </a:lnTo>
                <a:lnTo>
                  <a:pt x="234" y="145"/>
                </a:lnTo>
                <a:lnTo>
                  <a:pt x="230" y="159"/>
                </a:lnTo>
                <a:lnTo>
                  <a:pt x="221" y="175"/>
                </a:lnTo>
                <a:lnTo>
                  <a:pt x="210" y="193"/>
                </a:lnTo>
                <a:lnTo>
                  <a:pt x="202" y="201"/>
                </a:lnTo>
                <a:lnTo>
                  <a:pt x="194" y="209"/>
                </a:lnTo>
                <a:lnTo>
                  <a:pt x="184" y="219"/>
                </a:lnTo>
                <a:lnTo>
                  <a:pt x="174" y="227"/>
                </a:lnTo>
                <a:lnTo>
                  <a:pt x="160" y="235"/>
                </a:lnTo>
                <a:lnTo>
                  <a:pt x="146" y="243"/>
                </a:lnTo>
                <a:lnTo>
                  <a:pt x="130" y="250"/>
                </a:lnTo>
                <a:lnTo>
                  <a:pt x="112" y="2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5" name="Freeform 171"/>
          <p:cNvSpPr>
            <a:spLocks noEditPoints="1"/>
          </p:cNvSpPr>
          <p:nvPr/>
        </p:nvSpPr>
        <p:spPr bwMode="auto">
          <a:xfrm>
            <a:off x="4056063" y="4471988"/>
            <a:ext cx="144462" cy="127000"/>
          </a:xfrm>
          <a:custGeom>
            <a:avLst/>
            <a:gdLst>
              <a:gd name="T0" fmla="*/ 2147483647 w 266"/>
              <a:gd name="T1" fmla="*/ 2147483647 h 238"/>
              <a:gd name="T2" fmla="*/ 2147483647 w 266"/>
              <a:gd name="T3" fmla="*/ 2147483647 h 238"/>
              <a:gd name="T4" fmla="*/ 2147483647 w 266"/>
              <a:gd name="T5" fmla="*/ 2147483647 h 238"/>
              <a:gd name="T6" fmla="*/ 2147483647 w 266"/>
              <a:gd name="T7" fmla="*/ 2147483647 h 238"/>
              <a:gd name="T8" fmla="*/ 2147483647 w 266"/>
              <a:gd name="T9" fmla="*/ 2147483647 h 238"/>
              <a:gd name="T10" fmla="*/ 2147483647 w 266"/>
              <a:gd name="T11" fmla="*/ 2147483647 h 238"/>
              <a:gd name="T12" fmla="*/ 2147483647 w 266"/>
              <a:gd name="T13" fmla="*/ 2147483647 h 238"/>
              <a:gd name="T14" fmla="*/ 2147483647 w 266"/>
              <a:gd name="T15" fmla="*/ 2147483647 h 238"/>
              <a:gd name="T16" fmla="*/ 2147483647 w 266"/>
              <a:gd name="T17" fmla="*/ 2147483647 h 238"/>
              <a:gd name="T18" fmla="*/ 2147483647 w 266"/>
              <a:gd name="T19" fmla="*/ 2147483647 h 238"/>
              <a:gd name="T20" fmla="*/ 2147483647 w 266"/>
              <a:gd name="T21" fmla="*/ 2147483647 h 238"/>
              <a:gd name="T22" fmla="*/ 2147483647 w 266"/>
              <a:gd name="T23" fmla="*/ 0 h 238"/>
              <a:gd name="T24" fmla="*/ 2147483647 w 266"/>
              <a:gd name="T25" fmla="*/ 2147483647 h 238"/>
              <a:gd name="T26" fmla="*/ 0 w 266"/>
              <a:gd name="T27" fmla="*/ 2147483647 h 238"/>
              <a:gd name="T28" fmla="*/ 2147483647 w 266"/>
              <a:gd name="T29" fmla="*/ 2147483647 h 238"/>
              <a:gd name="T30" fmla="*/ 2147483647 w 266"/>
              <a:gd name="T31" fmla="*/ 2147483647 h 238"/>
              <a:gd name="T32" fmla="*/ 2147483647 w 266"/>
              <a:gd name="T33" fmla="*/ 2147483647 h 238"/>
              <a:gd name="T34" fmla="*/ 2147483647 w 266"/>
              <a:gd name="T35" fmla="*/ 2147483647 h 238"/>
              <a:gd name="T36" fmla="*/ 2147483647 w 266"/>
              <a:gd name="T37" fmla="*/ 2147483647 h 238"/>
              <a:gd name="T38" fmla="*/ 2147483647 w 266"/>
              <a:gd name="T39" fmla="*/ 2147483647 h 238"/>
              <a:gd name="T40" fmla="*/ 2147483647 w 266"/>
              <a:gd name="T41" fmla="*/ 2147483647 h 238"/>
              <a:gd name="T42" fmla="*/ 2147483647 w 266"/>
              <a:gd name="T43" fmla="*/ 2147483647 h 238"/>
              <a:gd name="T44" fmla="*/ 2147483647 w 266"/>
              <a:gd name="T45" fmla="*/ 2147483647 h 238"/>
              <a:gd name="T46" fmla="*/ 2147483647 w 266"/>
              <a:gd name="T47" fmla="*/ 2147483647 h 238"/>
              <a:gd name="T48" fmla="*/ 2147483647 w 266"/>
              <a:gd name="T49" fmla="*/ 2147483647 h 238"/>
              <a:gd name="T50" fmla="*/ 2147483647 w 266"/>
              <a:gd name="T51" fmla="*/ 2147483647 h 238"/>
              <a:gd name="T52" fmla="*/ 2147483647 w 266"/>
              <a:gd name="T53" fmla="*/ 2147483647 h 238"/>
              <a:gd name="T54" fmla="*/ 2147483647 w 266"/>
              <a:gd name="T55" fmla="*/ 2147483647 h 238"/>
              <a:gd name="T56" fmla="*/ 2147483647 w 266"/>
              <a:gd name="T57" fmla="*/ 2147483647 h 238"/>
              <a:gd name="T58" fmla="*/ 2147483647 w 266"/>
              <a:gd name="T59" fmla="*/ 2147483647 h 238"/>
              <a:gd name="T60" fmla="*/ 2147483647 w 266"/>
              <a:gd name="T61" fmla="*/ 2147483647 h 238"/>
              <a:gd name="T62" fmla="*/ 2147483647 w 266"/>
              <a:gd name="T63" fmla="*/ 2147483647 h 238"/>
              <a:gd name="T64" fmla="*/ 2147483647 w 266"/>
              <a:gd name="T65" fmla="*/ 2147483647 h 238"/>
              <a:gd name="T66" fmla="*/ 2147483647 w 266"/>
              <a:gd name="T67" fmla="*/ 2147483647 h 238"/>
              <a:gd name="T68" fmla="*/ 2147483647 w 266"/>
              <a:gd name="T69" fmla="*/ 2147483647 h 238"/>
              <a:gd name="T70" fmla="*/ 2147483647 w 266"/>
              <a:gd name="T71" fmla="*/ 2147483647 h 238"/>
              <a:gd name="T72" fmla="*/ 2147483647 w 266"/>
              <a:gd name="T73" fmla="*/ 2147483647 h 238"/>
              <a:gd name="T74" fmla="*/ 2147483647 w 266"/>
              <a:gd name="T75" fmla="*/ 2147483647 h 238"/>
              <a:gd name="T76" fmla="*/ 2147483647 w 266"/>
              <a:gd name="T77" fmla="*/ 2147483647 h 238"/>
              <a:gd name="T78" fmla="*/ 2147483647 w 266"/>
              <a:gd name="T79" fmla="*/ 2147483647 h 238"/>
              <a:gd name="T80" fmla="*/ 2147483647 w 266"/>
              <a:gd name="T81" fmla="*/ 2147483647 h 238"/>
              <a:gd name="T82" fmla="*/ 2147483647 w 266"/>
              <a:gd name="T83" fmla="*/ 2147483647 h 238"/>
              <a:gd name="T84" fmla="*/ 2147483647 w 266"/>
              <a:gd name="T85" fmla="*/ 2147483647 h 238"/>
              <a:gd name="T86" fmla="*/ 2147483647 w 266"/>
              <a:gd name="T87" fmla="*/ 2147483647 h 238"/>
              <a:gd name="T88" fmla="*/ 2147483647 w 266"/>
              <a:gd name="T89" fmla="*/ 2147483647 h 238"/>
              <a:gd name="T90" fmla="*/ 2147483647 w 266"/>
              <a:gd name="T91" fmla="*/ 2147483647 h 238"/>
              <a:gd name="T92" fmla="*/ 2147483647 w 266"/>
              <a:gd name="T93" fmla="*/ 2147483647 h 238"/>
              <a:gd name="T94" fmla="*/ 2147483647 w 266"/>
              <a:gd name="T95" fmla="*/ 2147483647 h 238"/>
              <a:gd name="T96" fmla="*/ 2147483647 w 266"/>
              <a:gd name="T97" fmla="*/ 2147483647 h 238"/>
              <a:gd name="T98" fmla="*/ 2147483647 w 266"/>
              <a:gd name="T99" fmla="*/ 2147483647 h 238"/>
              <a:gd name="T100" fmla="*/ 2147483647 w 266"/>
              <a:gd name="T101" fmla="*/ 2147483647 h 238"/>
              <a:gd name="T102" fmla="*/ 2147483647 w 266"/>
              <a:gd name="T103" fmla="*/ 2147483647 h 238"/>
              <a:gd name="T104" fmla="*/ 2147483647 w 266"/>
              <a:gd name="T105" fmla="*/ 2147483647 h 238"/>
              <a:gd name="T106" fmla="*/ 2147483647 w 266"/>
              <a:gd name="T107" fmla="*/ 2147483647 h 23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6" h="238">
                <a:moveTo>
                  <a:pt x="266" y="93"/>
                </a:moveTo>
                <a:lnTo>
                  <a:pt x="266" y="93"/>
                </a:lnTo>
                <a:lnTo>
                  <a:pt x="251" y="74"/>
                </a:lnTo>
                <a:lnTo>
                  <a:pt x="238" y="56"/>
                </a:lnTo>
                <a:lnTo>
                  <a:pt x="223" y="43"/>
                </a:lnTo>
                <a:lnTo>
                  <a:pt x="208" y="32"/>
                </a:lnTo>
                <a:lnTo>
                  <a:pt x="194" y="24"/>
                </a:lnTo>
                <a:lnTo>
                  <a:pt x="180" y="17"/>
                </a:lnTo>
                <a:lnTo>
                  <a:pt x="168" y="11"/>
                </a:lnTo>
                <a:lnTo>
                  <a:pt x="156" y="7"/>
                </a:lnTo>
                <a:lnTo>
                  <a:pt x="154" y="11"/>
                </a:lnTo>
                <a:lnTo>
                  <a:pt x="153" y="15"/>
                </a:lnTo>
                <a:lnTo>
                  <a:pt x="153" y="21"/>
                </a:lnTo>
                <a:lnTo>
                  <a:pt x="168" y="26"/>
                </a:lnTo>
                <a:lnTo>
                  <a:pt x="182" y="33"/>
                </a:lnTo>
                <a:lnTo>
                  <a:pt x="195" y="41"/>
                </a:lnTo>
                <a:lnTo>
                  <a:pt x="209" y="49"/>
                </a:lnTo>
                <a:lnTo>
                  <a:pt x="221" y="60"/>
                </a:lnTo>
                <a:lnTo>
                  <a:pt x="232" y="71"/>
                </a:lnTo>
                <a:lnTo>
                  <a:pt x="243" y="84"/>
                </a:lnTo>
                <a:lnTo>
                  <a:pt x="253" y="96"/>
                </a:lnTo>
                <a:lnTo>
                  <a:pt x="23" y="146"/>
                </a:lnTo>
                <a:lnTo>
                  <a:pt x="101" y="17"/>
                </a:lnTo>
                <a:lnTo>
                  <a:pt x="116" y="15"/>
                </a:lnTo>
                <a:lnTo>
                  <a:pt x="126" y="15"/>
                </a:lnTo>
                <a:lnTo>
                  <a:pt x="137" y="17"/>
                </a:lnTo>
                <a:lnTo>
                  <a:pt x="138" y="10"/>
                </a:lnTo>
                <a:lnTo>
                  <a:pt x="139" y="3"/>
                </a:lnTo>
                <a:lnTo>
                  <a:pt x="127" y="2"/>
                </a:lnTo>
                <a:lnTo>
                  <a:pt x="116" y="0"/>
                </a:lnTo>
                <a:lnTo>
                  <a:pt x="101" y="2"/>
                </a:lnTo>
                <a:lnTo>
                  <a:pt x="94" y="3"/>
                </a:lnTo>
                <a:lnTo>
                  <a:pt x="92" y="4"/>
                </a:lnTo>
                <a:lnTo>
                  <a:pt x="2" y="152"/>
                </a:lnTo>
                <a:lnTo>
                  <a:pt x="0" y="153"/>
                </a:lnTo>
                <a:lnTo>
                  <a:pt x="10" y="238"/>
                </a:lnTo>
                <a:lnTo>
                  <a:pt x="249" y="189"/>
                </a:lnTo>
                <a:lnTo>
                  <a:pt x="249" y="187"/>
                </a:lnTo>
                <a:lnTo>
                  <a:pt x="266" y="96"/>
                </a:lnTo>
                <a:lnTo>
                  <a:pt x="266" y="93"/>
                </a:lnTo>
                <a:close/>
                <a:moveTo>
                  <a:pt x="243" y="145"/>
                </a:moveTo>
                <a:lnTo>
                  <a:pt x="234" y="145"/>
                </a:lnTo>
                <a:lnTo>
                  <a:pt x="228" y="145"/>
                </a:lnTo>
                <a:lnTo>
                  <a:pt x="221" y="148"/>
                </a:lnTo>
                <a:lnTo>
                  <a:pt x="215" y="153"/>
                </a:lnTo>
                <a:lnTo>
                  <a:pt x="206" y="160"/>
                </a:lnTo>
                <a:lnTo>
                  <a:pt x="204" y="163"/>
                </a:lnTo>
                <a:lnTo>
                  <a:pt x="198" y="164"/>
                </a:lnTo>
                <a:lnTo>
                  <a:pt x="186" y="167"/>
                </a:lnTo>
                <a:lnTo>
                  <a:pt x="168" y="167"/>
                </a:lnTo>
                <a:lnTo>
                  <a:pt x="148" y="164"/>
                </a:lnTo>
                <a:lnTo>
                  <a:pt x="138" y="163"/>
                </a:lnTo>
                <a:lnTo>
                  <a:pt x="133" y="163"/>
                </a:lnTo>
                <a:lnTo>
                  <a:pt x="127" y="165"/>
                </a:lnTo>
                <a:lnTo>
                  <a:pt x="122" y="168"/>
                </a:lnTo>
                <a:lnTo>
                  <a:pt x="111" y="174"/>
                </a:lnTo>
                <a:lnTo>
                  <a:pt x="88" y="182"/>
                </a:lnTo>
                <a:lnTo>
                  <a:pt x="64" y="189"/>
                </a:lnTo>
                <a:lnTo>
                  <a:pt x="45" y="193"/>
                </a:lnTo>
                <a:lnTo>
                  <a:pt x="30" y="194"/>
                </a:lnTo>
                <a:lnTo>
                  <a:pt x="19" y="195"/>
                </a:lnTo>
                <a:lnTo>
                  <a:pt x="19" y="187"/>
                </a:lnTo>
                <a:lnTo>
                  <a:pt x="30" y="187"/>
                </a:lnTo>
                <a:lnTo>
                  <a:pt x="45" y="185"/>
                </a:lnTo>
                <a:lnTo>
                  <a:pt x="64" y="180"/>
                </a:lnTo>
                <a:lnTo>
                  <a:pt x="88" y="174"/>
                </a:lnTo>
                <a:lnTo>
                  <a:pt x="101" y="170"/>
                </a:lnTo>
                <a:lnTo>
                  <a:pt x="111" y="165"/>
                </a:lnTo>
                <a:lnTo>
                  <a:pt x="123" y="159"/>
                </a:lnTo>
                <a:lnTo>
                  <a:pt x="127" y="157"/>
                </a:lnTo>
                <a:lnTo>
                  <a:pt x="130" y="156"/>
                </a:lnTo>
                <a:lnTo>
                  <a:pt x="135" y="156"/>
                </a:lnTo>
                <a:lnTo>
                  <a:pt x="142" y="156"/>
                </a:lnTo>
                <a:lnTo>
                  <a:pt x="160" y="159"/>
                </a:lnTo>
                <a:lnTo>
                  <a:pt x="179" y="159"/>
                </a:lnTo>
                <a:lnTo>
                  <a:pt x="189" y="159"/>
                </a:lnTo>
                <a:lnTo>
                  <a:pt x="197" y="156"/>
                </a:lnTo>
                <a:lnTo>
                  <a:pt x="204" y="153"/>
                </a:lnTo>
                <a:lnTo>
                  <a:pt x="209" y="149"/>
                </a:lnTo>
                <a:lnTo>
                  <a:pt x="216" y="144"/>
                </a:lnTo>
                <a:lnTo>
                  <a:pt x="223" y="140"/>
                </a:lnTo>
                <a:lnTo>
                  <a:pt x="227" y="138"/>
                </a:lnTo>
                <a:lnTo>
                  <a:pt x="230" y="137"/>
                </a:lnTo>
                <a:lnTo>
                  <a:pt x="245" y="137"/>
                </a:lnTo>
                <a:lnTo>
                  <a:pt x="243" y="145"/>
                </a:lnTo>
                <a:close/>
                <a:moveTo>
                  <a:pt x="250" y="112"/>
                </a:moveTo>
                <a:lnTo>
                  <a:pt x="246" y="127"/>
                </a:lnTo>
                <a:lnTo>
                  <a:pt x="230" y="129"/>
                </a:lnTo>
                <a:lnTo>
                  <a:pt x="224" y="129"/>
                </a:lnTo>
                <a:lnTo>
                  <a:pt x="219" y="131"/>
                </a:lnTo>
                <a:lnTo>
                  <a:pt x="210" y="135"/>
                </a:lnTo>
                <a:lnTo>
                  <a:pt x="202" y="144"/>
                </a:lnTo>
                <a:lnTo>
                  <a:pt x="200" y="145"/>
                </a:lnTo>
                <a:lnTo>
                  <a:pt x="195" y="148"/>
                </a:lnTo>
                <a:lnTo>
                  <a:pt x="182" y="149"/>
                </a:lnTo>
                <a:lnTo>
                  <a:pt x="164" y="149"/>
                </a:lnTo>
                <a:lnTo>
                  <a:pt x="144" y="148"/>
                </a:lnTo>
                <a:lnTo>
                  <a:pt x="135" y="146"/>
                </a:lnTo>
                <a:lnTo>
                  <a:pt x="129" y="146"/>
                </a:lnTo>
                <a:lnTo>
                  <a:pt x="123" y="148"/>
                </a:lnTo>
                <a:lnTo>
                  <a:pt x="119" y="150"/>
                </a:lnTo>
                <a:lnTo>
                  <a:pt x="107" y="157"/>
                </a:lnTo>
                <a:lnTo>
                  <a:pt x="85" y="165"/>
                </a:lnTo>
                <a:lnTo>
                  <a:pt x="62" y="171"/>
                </a:lnTo>
                <a:lnTo>
                  <a:pt x="43" y="175"/>
                </a:lnTo>
                <a:lnTo>
                  <a:pt x="29" y="178"/>
                </a:lnTo>
                <a:lnTo>
                  <a:pt x="18" y="178"/>
                </a:lnTo>
                <a:lnTo>
                  <a:pt x="17" y="163"/>
                </a:lnTo>
                <a:lnTo>
                  <a:pt x="250" y="112"/>
                </a:lnTo>
                <a:close/>
                <a:moveTo>
                  <a:pt x="22" y="220"/>
                </a:moveTo>
                <a:lnTo>
                  <a:pt x="21" y="205"/>
                </a:lnTo>
                <a:lnTo>
                  <a:pt x="32" y="204"/>
                </a:lnTo>
                <a:lnTo>
                  <a:pt x="47" y="201"/>
                </a:lnTo>
                <a:lnTo>
                  <a:pt x="67" y="197"/>
                </a:lnTo>
                <a:lnTo>
                  <a:pt x="90" y="191"/>
                </a:lnTo>
                <a:lnTo>
                  <a:pt x="104" y="186"/>
                </a:lnTo>
                <a:lnTo>
                  <a:pt x="115" y="182"/>
                </a:lnTo>
                <a:lnTo>
                  <a:pt x="127" y="175"/>
                </a:lnTo>
                <a:lnTo>
                  <a:pt x="131" y="174"/>
                </a:lnTo>
                <a:lnTo>
                  <a:pt x="134" y="172"/>
                </a:lnTo>
                <a:lnTo>
                  <a:pt x="139" y="172"/>
                </a:lnTo>
                <a:lnTo>
                  <a:pt x="146" y="174"/>
                </a:lnTo>
                <a:lnTo>
                  <a:pt x="163" y="175"/>
                </a:lnTo>
                <a:lnTo>
                  <a:pt x="183" y="175"/>
                </a:lnTo>
                <a:lnTo>
                  <a:pt x="191" y="175"/>
                </a:lnTo>
                <a:lnTo>
                  <a:pt x="201" y="174"/>
                </a:lnTo>
                <a:lnTo>
                  <a:pt x="208" y="171"/>
                </a:lnTo>
                <a:lnTo>
                  <a:pt x="213" y="167"/>
                </a:lnTo>
                <a:lnTo>
                  <a:pt x="220" y="160"/>
                </a:lnTo>
                <a:lnTo>
                  <a:pt x="225" y="156"/>
                </a:lnTo>
                <a:lnTo>
                  <a:pt x="230" y="155"/>
                </a:lnTo>
                <a:lnTo>
                  <a:pt x="234" y="155"/>
                </a:lnTo>
                <a:lnTo>
                  <a:pt x="242" y="155"/>
                </a:lnTo>
                <a:lnTo>
                  <a:pt x="236" y="176"/>
                </a:lnTo>
                <a:lnTo>
                  <a:pt x="22" y="2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6" name="Freeform 172"/>
          <p:cNvSpPr>
            <a:spLocks noEditPoints="1"/>
          </p:cNvSpPr>
          <p:nvPr/>
        </p:nvSpPr>
        <p:spPr bwMode="auto">
          <a:xfrm>
            <a:off x="4119563" y="4452938"/>
            <a:ext cx="42862" cy="65087"/>
          </a:xfrm>
          <a:custGeom>
            <a:avLst/>
            <a:gdLst>
              <a:gd name="T0" fmla="*/ 2147483647 w 79"/>
              <a:gd name="T1" fmla="*/ 2147483647 h 118"/>
              <a:gd name="T2" fmla="*/ 2147483647 w 79"/>
              <a:gd name="T3" fmla="*/ 2147483647 h 118"/>
              <a:gd name="T4" fmla="*/ 2147483647 w 79"/>
              <a:gd name="T5" fmla="*/ 2147483647 h 118"/>
              <a:gd name="T6" fmla="*/ 0 w 79"/>
              <a:gd name="T7" fmla="*/ 2147483647 h 118"/>
              <a:gd name="T8" fmla="*/ 2147483647 w 79"/>
              <a:gd name="T9" fmla="*/ 2147483647 h 118"/>
              <a:gd name="T10" fmla="*/ 2147483647 w 79"/>
              <a:gd name="T11" fmla="*/ 2147483647 h 118"/>
              <a:gd name="T12" fmla="*/ 2147483647 w 79"/>
              <a:gd name="T13" fmla="*/ 2147483647 h 118"/>
              <a:gd name="T14" fmla="*/ 2147483647 w 79"/>
              <a:gd name="T15" fmla="*/ 2147483647 h 118"/>
              <a:gd name="T16" fmla="*/ 2147483647 w 79"/>
              <a:gd name="T17" fmla="*/ 2147483647 h 118"/>
              <a:gd name="T18" fmla="*/ 2147483647 w 79"/>
              <a:gd name="T19" fmla="*/ 2147483647 h 118"/>
              <a:gd name="T20" fmla="*/ 2147483647 w 79"/>
              <a:gd name="T21" fmla="*/ 2147483647 h 118"/>
              <a:gd name="T22" fmla="*/ 2147483647 w 79"/>
              <a:gd name="T23" fmla="*/ 2147483647 h 118"/>
              <a:gd name="T24" fmla="*/ 2147483647 w 79"/>
              <a:gd name="T25" fmla="*/ 2147483647 h 118"/>
              <a:gd name="T26" fmla="*/ 2147483647 w 79"/>
              <a:gd name="T27" fmla="*/ 2147483647 h 118"/>
              <a:gd name="T28" fmla="*/ 2147483647 w 79"/>
              <a:gd name="T29" fmla="*/ 2147483647 h 118"/>
              <a:gd name="T30" fmla="*/ 2147483647 w 79"/>
              <a:gd name="T31" fmla="*/ 2147483647 h 118"/>
              <a:gd name="T32" fmla="*/ 2147483647 w 79"/>
              <a:gd name="T33" fmla="*/ 2147483647 h 118"/>
              <a:gd name="T34" fmla="*/ 2147483647 w 79"/>
              <a:gd name="T35" fmla="*/ 2147483647 h 118"/>
              <a:gd name="T36" fmla="*/ 2147483647 w 79"/>
              <a:gd name="T37" fmla="*/ 2147483647 h 118"/>
              <a:gd name="T38" fmla="*/ 2147483647 w 79"/>
              <a:gd name="T39" fmla="*/ 2147483647 h 118"/>
              <a:gd name="T40" fmla="*/ 2147483647 w 79"/>
              <a:gd name="T41" fmla="*/ 2147483647 h 118"/>
              <a:gd name="T42" fmla="*/ 2147483647 w 79"/>
              <a:gd name="T43" fmla="*/ 2147483647 h 118"/>
              <a:gd name="T44" fmla="*/ 2147483647 w 79"/>
              <a:gd name="T45" fmla="*/ 2147483647 h 118"/>
              <a:gd name="T46" fmla="*/ 2147483647 w 79"/>
              <a:gd name="T47" fmla="*/ 2147483647 h 118"/>
              <a:gd name="T48" fmla="*/ 2147483647 w 79"/>
              <a:gd name="T49" fmla="*/ 2147483647 h 118"/>
              <a:gd name="T50" fmla="*/ 2147483647 w 79"/>
              <a:gd name="T51" fmla="*/ 2147483647 h 118"/>
              <a:gd name="T52" fmla="*/ 2147483647 w 79"/>
              <a:gd name="T53" fmla="*/ 0 h 118"/>
              <a:gd name="T54" fmla="*/ 2147483647 w 79"/>
              <a:gd name="T55" fmla="*/ 2147483647 h 118"/>
              <a:gd name="T56" fmla="*/ 2147483647 w 79"/>
              <a:gd name="T57" fmla="*/ 2147483647 h 118"/>
              <a:gd name="T58" fmla="*/ 2147483647 w 79"/>
              <a:gd name="T59" fmla="*/ 2147483647 h 118"/>
              <a:gd name="T60" fmla="*/ 2147483647 w 79"/>
              <a:gd name="T61" fmla="*/ 2147483647 h 118"/>
              <a:gd name="T62" fmla="*/ 2147483647 w 79"/>
              <a:gd name="T63" fmla="*/ 2147483647 h 118"/>
              <a:gd name="T64" fmla="*/ 2147483647 w 79"/>
              <a:gd name="T65" fmla="*/ 2147483647 h 118"/>
              <a:gd name="T66" fmla="*/ 2147483647 w 79"/>
              <a:gd name="T67" fmla="*/ 2147483647 h 118"/>
              <a:gd name="T68" fmla="*/ 2147483647 w 79"/>
              <a:gd name="T69" fmla="*/ 2147483647 h 118"/>
              <a:gd name="T70" fmla="*/ 2147483647 w 79"/>
              <a:gd name="T71" fmla="*/ 2147483647 h 118"/>
              <a:gd name="T72" fmla="*/ 2147483647 w 79"/>
              <a:gd name="T73" fmla="*/ 2147483647 h 118"/>
              <a:gd name="T74" fmla="*/ 2147483647 w 79"/>
              <a:gd name="T75" fmla="*/ 2147483647 h 118"/>
              <a:gd name="T76" fmla="*/ 2147483647 w 79"/>
              <a:gd name="T77" fmla="*/ 2147483647 h 118"/>
              <a:gd name="T78" fmla="*/ 2147483647 w 79"/>
              <a:gd name="T79" fmla="*/ 2147483647 h 118"/>
              <a:gd name="T80" fmla="*/ 2147483647 w 79"/>
              <a:gd name="T81" fmla="*/ 2147483647 h 118"/>
              <a:gd name="T82" fmla="*/ 2147483647 w 79"/>
              <a:gd name="T83" fmla="*/ 2147483647 h 118"/>
              <a:gd name="T84" fmla="*/ 2147483647 w 79"/>
              <a:gd name="T85" fmla="*/ 2147483647 h 118"/>
              <a:gd name="T86" fmla="*/ 2147483647 w 79"/>
              <a:gd name="T87" fmla="*/ 2147483647 h 118"/>
              <a:gd name="T88" fmla="*/ 2147483647 w 79"/>
              <a:gd name="T89" fmla="*/ 2147483647 h 118"/>
              <a:gd name="T90" fmla="*/ 2147483647 w 79"/>
              <a:gd name="T91" fmla="*/ 2147483647 h 118"/>
              <a:gd name="T92" fmla="*/ 2147483647 w 79"/>
              <a:gd name="T93" fmla="*/ 2147483647 h 118"/>
              <a:gd name="T94" fmla="*/ 2147483647 w 79"/>
              <a:gd name="T95" fmla="*/ 2147483647 h 118"/>
              <a:gd name="T96" fmla="*/ 2147483647 w 79"/>
              <a:gd name="T97" fmla="*/ 2147483647 h 118"/>
              <a:gd name="T98" fmla="*/ 2147483647 w 79"/>
              <a:gd name="T99" fmla="*/ 2147483647 h 118"/>
              <a:gd name="T100" fmla="*/ 2147483647 w 79"/>
              <a:gd name="T101" fmla="*/ 2147483647 h 118"/>
              <a:gd name="T102" fmla="*/ 2147483647 w 79"/>
              <a:gd name="T103" fmla="*/ 2147483647 h 118"/>
              <a:gd name="T104" fmla="*/ 2147483647 w 79"/>
              <a:gd name="T105" fmla="*/ 2147483647 h 118"/>
              <a:gd name="T106" fmla="*/ 2147483647 w 79"/>
              <a:gd name="T107" fmla="*/ 2147483647 h 118"/>
              <a:gd name="T108" fmla="*/ 2147483647 w 79"/>
              <a:gd name="T109" fmla="*/ 2147483647 h 118"/>
              <a:gd name="T110" fmla="*/ 2147483647 w 79"/>
              <a:gd name="T111" fmla="*/ 2147483647 h 118"/>
              <a:gd name="T112" fmla="*/ 2147483647 w 79"/>
              <a:gd name="T113" fmla="*/ 2147483647 h 118"/>
              <a:gd name="T114" fmla="*/ 2147483647 w 79"/>
              <a:gd name="T115" fmla="*/ 2147483647 h 11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79" h="118">
                <a:moveTo>
                  <a:pt x="16" y="62"/>
                </a:moveTo>
                <a:lnTo>
                  <a:pt x="16" y="62"/>
                </a:lnTo>
                <a:lnTo>
                  <a:pt x="12" y="62"/>
                </a:lnTo>
                <a:lnTo>
                  <a:pt x="10" y="64"/>
                </a:lnTo>
                <a:lnTo>
                  <a:pt x="5" y="69"/>
                </a:lnTo>
                <a:lnTo>
                  <a:pt x="1" y="77"/>
                </a:lnTo>
                <a:lnTo>
                  <a:pt x="0" y="87"/>
                </a:lnTo>
                <a:lnTo>
                  <a:pt x="1" y="92"/>
                </a:lnTo>
                <a:lnTo>
                  <a:pt x="3" y="98"/>
                </a:lnTo>
                <a:lnTo>
                  <a:pt x="7" y="107"/>
                </a:lnTo>
                <a:lnTo>
                  <a:pt x="11" y="113"/>
                </a:lnTo>
                <a:lnTo>
                  <a:pt x="18" y="117"/>
                </a:lnTo>
                <a:lnTo>
                  <a:pt x="25" y="118"/>
                </a:lnTo>
                <a:lnTo>
                  <a:pt x="30" y="118"/>
                </a:lnTo>
                <a:lnTo>
                  <a:pt x="35" y="117"/>
                </a:lnTo>
                <a:lnTo>
                  <a:pt x="41" y="116"/>
                </a:lnTo>
                <a:lnTo>
                  <a:pt x="45" y="113"/>
                </a:lnTo>
                <a:lnTo>
                  <a:pt x="49" y="107"/>
                </a:lnTo>
                <a:lnTo>
                  <a:pt x="53" y="98"/>
                </a:lnTo>
                <a:lnTo>
                  <a:pt x="56" y="90"/>
                </a:lnTo>
                <a:lnTo>
                  <a:pt x="57" y="83"/>
                </a:lnTo>
                <a:lnTo>
                  <a:pt x="56" y="77"/>
                </a:lnTo>
                <a:lnTo>
                  <a:pt x="55" y="73"/>
                </a:lnTo>
                <a:lnTo>
                  <a:pt x="52" y="69"/>
                </a:lnTo>
                <a:lnTo>
                  <a:pt x="49" y="68"/>
                </a:lnTo>
                <a:lnTo>
                  <a:pt x="44" y="65"/>
                </a:lnTo>
                <a:lnTo>
                  <a:pt x="40" y="65"/>
                </a:lnTo>
                <a:lnTo>
                  <a:pt x="35" y="64"/>
                </a:lnTo>
                <a:lnTo>
                  <a:pt x="31" y="64"/>
                </a:lnTo>
                <a:lnTo>
                  <a:pt x="30" y="60"/>
                </a:lnTo>
                <a:lnTo>
                  <a:pt x="29" y="54"/>
                </a:lnTo>
                <a:lnTo>
                  <a:pt x="29" y="46"/>
                </a:lnTo>
                <a:lnTo>
                  <a:pt x="31" y="38"/>
                </a:lnTo>
                <a:lnTo>
                  <a:pt x="37" y="30"/>
                </a:lnTo>
                <a:lnTo>
                  <a:pt x="45" y="21"/>
                </a:lnTo>
                <a:lnTo>
                  <a:pt x="56" y="15"/>
                </a:lnTo>
                <a:lnTo>
                  <a:pt x="70" y="11"/>
                </a:lnTo>
                <a:lnTo>
                  <a:pt x="68" y="12"/>
                </a:lnTo>
                <a:lnTo>
                  <a:pt x="76" y="9"/>
                </a:lnTo>
                <a:lnTo>
                  <a:pt x="79" y="6"/>
                </a:lnTo>
                <a:lnTo>
                  <a:pt x="78" y="5"/>
                </a:lnTo>
                <a:lnTo>
                  <a:pt x="78" y="4"/>
                </a:lnTo>
                <a:lnTo>
                  <a:pt x="75" y="0"/>
                </a:lnTo>
                <a:lnTo>
                  <a:pt x="71" y="4"/>
                </a:lnTo>
                <a:lnTo>
                  <a:pt x="71" y="5"/>
                </a:lnTo>
                <a:lnTo>
                  <a:pt x="55" y="11"/>
                </a:lnTo>
                <a:lnTo>
                  <a:pt x="42" y="17"/>
                </a:lnTo>
                <a:lnTo>
                  <a:pt x="33" y="26"/>
                </a:lnTo>
                <a:lnTo>
                  <a:pt x="30" y="31"/>
                </a:lnTo>
                <a:lnTo>
                  <a:pt x="27" y="36"/>
                </a:lnTo>
                <a:lnTo>
                  <a:pt x="25" y="45"/>
                </a:lnTo>
                <a:lnTo>
                  <a:pt x="25" y="51"/>
                </a:lnTo>
                <a:lnTo>
                  <a:pt x="25" y="58"/>
                </a:lnTo>
                <a:lnTo>
                  <a:pt x="26" y="64"/>
                </a:lnTo>
                <a:lnTo>
                  <a:pt x="16" y="62"/>
                </a:lnTo>
                <a:close/>
                <a:moveTo>
                  <a:pt x="46" y="73"/>
                </a:moveTo>
                <a:lnTo>
                  <a:pt x="46" y="73"/>
                </a:lnTo>
                <a:lnTo>
                  <a:pt x="48" y="73"/>
                </a:lnTo>
                <a:lnTo>
                  <a:pt x="48" y="75"/>
                </a:lnTo>
                <a:lnTo>
                  <a:pt x="50" y="76"/>
                </a:lnTo>
                <a:lnTo>
                  <a:pt x="50" y="79"/>
                </a:lnTo>
                <a:lnTo>
                  <a:pt x="50" y="81"/>
                </a:lnTo>
                <a:lnTo>
                  <a:pt x="50" y="87"/>
                </a:lnTo>
                <a:lnTo>
                  <a:pt x="48" y="95"/>
                </a:lnTo>
                <a:lnTo>
                  <a:pt x="45" y="105"/>
                </a:lnTo>
                <a:lnTo>
                  <a:pt x="41" y="109"/>
                </a:lnTo>
                <a:lnTo>
                  <a:pt x="38" y="110"/>
                </a:lnTo>
                <a:lnTo>
                  <a:pt x="35" y="111"/>
                </a:lnTo>
                <a:lnTo>
                  <a:pt x="33" y="111"/>
                </a:lnTo>
                <a:lnTo>
                  <a:pt x="29" y="113"/>
                </a:lnTo>
                <a:lnTo>
                  <a:pt x="25" y="113"/>
                </a:lnTo>
                <a:lnTo>
                  <a:pt x="19" y="111"/>
                </a:lnTo>
                <a:lnTo>
                  <a:pt x="15" y="109"/>
                </a:lnTo>
                <a:lnTo>
                  <a:pt x="11" y="103"/>
                </a:lnTo>
                <a:lnTo>
                  <a:pt x="8" y="96"/>
                </a:lnTo>
                <a:lnTo>
                  <a:pt x="7" y="91"/>
                </a:lnTo>
                <a:lnTo>
                  <a:pt x="5" y="87"/>
                </a:lnTo>
                <a:lnTo>
                  <a:pt x="7" y="79"/>
                </a:lnTo>
                <a:lnTo>
                  <a:pt x="10" y="72"/>
                </a:lnTo>
                <a:lnTo>
                  <a:pt x="14" y="68"/>
                </a:lnTo>
                <a:lnTo>
                  <a:pt x="16" y="68"/>
                </a:lnTo>
                <a:lnTo>
                  <a:pt x="25" y="69"/>
                </a:lnTo>
                <a:lnTo>
                  <a:pt x="29" y="71"/>
                </a:lnTo>
                <a:lnTo>
                  <a:pt x="30" y="71"/>
                </a:lnTo>
                <a:lnTo>
                  <a:pt x="31" y="71"/>
                </a:lnTo>
                <a:lnTo>
                  <a:pt x="35" y="69"/>
                </a:lnTo>
                <a:lnTo>
                  <a:pt x="40" y="71"/>
                </a:lnTo>
                <a:lnTo>
                  <a:pt x="42" y="72"/>
                </a:lnTo>
                <a:lnTo>
                  <a:pt x="46" y="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7" name="Freeform 173"/>
          <p:cNvSpPr>
            <a:spLocks noEditPoints="1"/>
          </p:cNvSpPr>
          <p:nvPr/>
        </p:nvSpPr>
        <p:spPr bwMode="auto">
          <a:xfrm>
            <a:off x="4351338" y="4452938"/>
            <a:ext cx="144462" cy="146050"/>
          </a:xfrm>
          <a:custGeom>
            <a:avLst/>
            <a:gdLst>
              <a:gd name="T0" fmla="*/ 2147483647 w 269"/>
              <a:gd name="T1" fmla="*/ 2147483647 h 272"/>
              <a:gd name="T2" fmla="*/ 2147483647 w 269"/>
              <a:gd name="T3" fmla="*/ 2147483647 h 272"/>
              <a:gd name="T4" fmla="*/ 2147483647 w 269"/>
              <a:gd name="T5" fmla="*/ 2147483647 h 272"/>
              <a:gd name="T6" fmla="*/ 2147483647 w 269"/>
              <a:gd name="T7" fmla="*/ 2147483647 h 272"/>
              <a:gd name="T8" fmla="*/ 2147483647 w 269"/>
              <a:gd name="T9" fmla="*/ 2147483647 h 272"/>
              <a:gd name="T10" fmla="*/ 0 w 269"/>
              <a:gd name="T11" fmla="*/ 2147483647 h 272"/>
              <a:gd name="T12" fmla="*/ 2147483647 w 269"/>
              <a:gd name="T13" fmla="*/ 2147483647 h 272"/>
              <a:gd name="T14" fmla="*/ 2147483647 w 269"/>
              <a:gd name="T15" fmla="*/ 2147483647 h 272"/>
              <a:gd name="T16" fmla="*/ 2147483647 w 269"/>
              <a:gd name="T17" fmla="*/ 2147483647 h 272"/>
              <a:gd name="T18" fmla="*/ 2147483647 w 269"/>
              <a:gd name="T19" fmla="*/ 2147483647 h 272"/>
              <a:gd name="T20" fmla="*/ 2147483647 w 269"/>
              <a:gd name="T21" fmla="*/ 2147483647 h 272"/>
              <a:gd name="T22" fmla="*/ 2147483647 w 269"/>
              <a:gd name="T23" fmla="*/ 2147483647 h 272"/>
              <a:gd name="T24" fmla="*/ 2147483647 w 269"/>
              <a:gd name="T25" fmla="*/ 2147483647 h 272"/>
              <a:gd name="T26" fmla="*/ 2147483647 w 269"/>
              <a:gd name="T27" fmla="*/ 2147483647 h 272"/>
              <a:gd name="T28" fmla="*/ 2147483647 w 269"/>
              <a:gd name="T29" fmla="*/ 2147483647 h 272"/>
              <a:gd name="T30" fmla="*/ 2147483647 w 269"/>
              <a:gd name="T31" fmla="*/ 2147483647 h 272"/>
              <a:gd name="T32" fmla="*/ 2147483647 w 269"/>
              <a:gd name="T33" fmla="*/ 2147483647 h 272"/>
              <a:gd name="T34" fmla="*/ 2147483647 w 269"/>
              <a:gd name="T35" fmla="*/ 2147483647 h 272"/>
              <a:gd name="T36" fmla="*/ 2147483647 w 269"/>
              <a:gd name="T37" fmla="*/ 2147483647 h 272"/>
              <a:gd name="T38" fmla="*/ 2147483647 w 269"/>
              <a:gd name="T39" fmla="*/ 2147483647 h 272"/>
              <a:gd name="T40" fmla="*/ 2147483647 w 269"/>
              <a:gd name="T41" fmla="*/ 2147483647 h 272"/>
              <a:gd name="T42" fmla="*/ 2147483647 w 269"/>
              <a:gd name="T43" fmla="*/ 2147483647 h 272"/>
              <a:gd name="T44" fmla="*/ 2147483647 w 269"/>
              <a:gd name="T45" fmla="*/ 2147483647 h 272"/>
              <a:gd name="T46" fmla="*/ 2147483647 w 269"/>
              <a:gd name="T47" fmla="*/ 2147483647 h 272"/>
              <a:gd name="T48" fmla="*/ 2147483647 w 269"/>
              <a:gd name="T49" fmla="*/ 2147483647 h 272"/>
              <a:gd name="T50" fmla="*/ 2147483647 w 269"/>
              <a:gd name="T51" fmla="*/ 2147483647 h 272"/>
              <a:gd name="T52" fmla="*/ 2147483647 w 269"/>
              <a:gd name="T53" fmla="*/ 2147483647 h 272"/>
              <a:gd name="T54" fmla="*/ 2147483647 w 269"/>
              <a:gd name="T55" fmla="*/ 2147483647 h 272"/>
              <a:gd name="T56" fmla="*/ 2147483647 w 269"/>
              <a:gd name="T57" fmla="*/ 2147483647 h 272"/>
              <a:gd name="T58" fmla="*/ 2147483647 w 269"/>
              <a:gd name="T59" fmla="*/ 2147483647 h 272"/>
              <a:gd name="T60" fmla="*/ 2147483647 w 269"/>
              <a:gd name="T61" fmla="*/ 2147483647 h 272"/>
              <a:gd name="T62" fmla="*/ 2147483647 w 269"/>
              <a:gd name="T63" fmla="*/ 2147483647 h 272"/>
              <a:gd name="T64" fmla="*/ 2147483647 w 269"/>
              <a:gd name="T65" fmla="*/ 2147483647 h 272"/>
              <a:gd name="T66" fmla="*/ 2147483647 w 269"/>
              <a:gd name="T67" fmla="*/ 2147483647 h 272"/>
              <a:gd name="T68" fmla="*/ 2147483647 w 269"/>
              <a:gd name="T69" fmla="*/ 2147483647 h 272"/>
              <a:gd name="T70" fmla="*/ 2147483647 w 269"/>
              <a:gd name="T71" fmla="*/ 2147483647 h 272"/>
              <a:gd name="T72" fmla="*/ 2147483647 w 269"/>
              <a:gd name="T73" fmla="*/ 2147483647 h 272"/>
              <a:gd name="T74" fmla="*/ 2147483647 w 269"/>
              <a:gd name="T75" fmla="*/ 2147483647 h 272"/>
              <a:gd name="T76" fmla="*/ 2147483647 w 269"/>
              <a:gd name="T77" fmla="*/ 2147483647 h 272"/>
              <a:gd name="T78" fmla="*/ 2147483647 w 269"/>
              <a:gd name="T79" fmla="*/ 2147483647 h 272"/>
              <a:gd name="T80" fmla="*/ 2147483647 w 269"/>
              <a:gd name="T81" fmla="*/ 2147483647 h 272"/>
              <a:gd name="T82" fmla="*/ 2147483647 w 269"/>
              <a:gd name="T83" fmla="*/ 2147483647 h 272"/>
              <a:gd name="T84" fmla="*/ 2147483647 w 269"/>
              <a:gd name="T85" fmla="*/ 2147483647 h 272"/>
              <a:gd name="T86" fmla="*/ 2147483647 w 269"/>
              <a:gd name="T87" fmla="*/ 2147483647 h 272"/>
              <a:gd name="T88" fmla="*/ 2147483647 w 269"/>
              <a:gd name="T89" fmla="*/ 2147483647 h 272"/>
              <a:gd name="T90" fmla="*/ 2147483647 w 269"/>
              <a:gd name="T91" fmla="*/ 2147483647 h 272"/>
              <a:gd name="T92" fmla="*/ 2147483647 w 269"/>
              <a:gd name="T93" fmla="*/ 2147483647 h 272"/>
              <a:gd name="T94" fmla="*/ 2147483647 w 269"/>
              <a:gd name="T95" fmla="*/ 2147483647 h 272"/>
              <a:gd name="T96" fmla="*/ 2147483647 w 269"/>
              <a:gd name="T97" fmla="*/ 2147483647 h 272"/>
              <a:gd name="T98" fmla="*/ 2147483647 w 269"/>
              <a:gd name="T99" fmla="*/ 2147483647 h 2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69" h="272">
                <a:moveTo>
                  <a:pt x="266" y="165"/>
                </a:moveTo>
                <a:lnTo>
                  <a:pt x="266" y="165"/>
                </a:lnTo>
                <a:lnTo>
                  <a:pt x="265" y="160"/>
                </a:lnTo>
                <a:lnTo>
                  <a:pt x="258" y="143"/>
                </a:lnTo>
                <a:lnTo>
                  <a:pt x="249" y="122"/>
                </a:lnTo>
                <a:lnTo>
                  <a:pt x="240" y="109"/>
                </a:lnTo>
                <a:lnTo>
                  <a:pt x="232" y="96"/>
                </a:lnTo>
                <a:lnTo>
                  <a:pt x="223" y="83"/>
                </a:lnTo>
                <a:lnTo>
                  <a:pt x="212" y="70"/>
                </a:lnTo>
                <a:lnTo>
                  <a:pt x="199" y="56"/>
                </a:lnTo>
                <a:lnTo>
                  <a:pt x="184" y="43"/>
                </a:lnTo>
                <a:lnTo>
                  <a:pt x="168" y="30"/>
                </a:lnTo>
                <a:lnTo>
                  <a:pt x="149" y="19"/>
                </a:lnTo>
                <a:lnTo>
                  <a:pt x="129" y="10"/>
                </a:lnTo>
                <a:lnTo>
                  <a:pt x="105" y="3"/>
                </a:lnTo>
                <a:lnTo>
                  <a:pt x="100" y="0"/>
                </a:lnTo>
                <a:lnTo>
                  <a:pt x="0" y="272"/>
                </a:lnTo>
                <a:lnTo>
                  <a:pt x="269" y="172"/>
                </a:lnTo>
                <a:lnTo>
                  <a:pt x="266" y="165"/>
                </a:lnTo>
                <a:close/>
                <a:moveTo>
                  <a:pt x="59" y="190"/>
                </a:moveTo>
                <a:lnTo>
                  <a:pt x="59" y="190"/>
                </a:lnTo>
                <a:lnTo>
                  <a:pt x="56" y="195"/>
                </a:lnTo>
                <a:lnTo>
                  <a:pt x="52" y="199"/>
                </a:lnTo>
                <a:lnTo>
                  <a:pt x="47" y="202"/>
                </a:lnTo>
                <a:lnTo>
                  <a:pt x="41" y="202"/>
                </a:lnTo>
                <a:lnTo>
                  <a:pt x="53" y="168"/>
                </a:lnTo>
                <a:lnTo>
                  <a:pt x="58" y="172"/>
                </a:lnTo>
                <a:lnTo>
                  <a:pt x="59" y="178"/>
                </a:lnTo>
                <a:lnTo>
                  <a:pt x="60" y="184"/>
                </a:lnTo>
                <a:lnTo>
                  <a:pt x="59" y="190"/>
                </a:lnTo>
                <a:close/>
                <a:moveTo>
                  <a:pt x="37" y="212"/>
                </a:moveTo>
                <a:lnTo>
                  <a:pt x="37" y="212"/>
                </a:lnTo>
                <a:lnTo>
                  <a:pt x="41" y="212"/>
                </a:lnTo>
                <a:lnTo>
                  <a:pt x="49" y="210"/>
                </a:lnTo>
                <a:lnTo>
                  <a:pt x="58" y="206"/>
                </a:lnTo>
                <a:lnTo>
                  <a:pt x="63" y="201"/>
                </a:lnTo>
                <a:lnTo>
                  <a:pt x="67" y="193"/>
                </a:lnTo>
                <a:lnTo>
                  <a:pt x="68" y="189"/>
                </a:lnTo>
                <a:lnTo>
                  <a:pt x="70" y="183"/>
                </a:lnTo>
                <a:lnTo>
                  <a:pt x="68" y="174"/>
                </a:lnTo>
                <a:lnTo>
                  <a:pt x="63" y="165"/>
                </a:lnTo>
                <a:lnTo>
                  <a:pt x="60" y="163"/>
                </a:lnTo>
                <a:lnTo>
                  <a:pt x="56" y="160"/>
                </a:lnTo>
                <a:lnTo>
                  <a:pt x="97" y="48"/>
                </a:lnTo>
                <a:lnTo>
                  <a:pt x="108" y="60"/>
                </a:lnTo>
                <a:lnTo>
                  <a:pt x="113" y="64"/>
                </a:lnTo>
                <a:lnTo>
                  <a:pt x="119" y="67"/>
                </a:lnTo>
                <a:lnTo>
                  <a:pt x="135" y="71"/>
                </a:lnTo>
                <a:lnTo>
                  <a:pt x="150" y="75"/>
                </a:lnTo>
                <a:lnTo>
                  <a:pt x="157" y="78"/>
                </a:lnTo>
                <a:lnTo>
                  <a:pt x="160" y="82"/>
                </a:lnTo>
                <a:lnTo>
                  <a:pt x="161" y="86"/>
                </a:lnTo>
                <a:lnTo>
                  <a:pt x="161" y="92"/>
                </a:lnTo>
                <a:lnTo>
                  <a:pt x="161" y="100"/>
                </a:lnTo>
                <a:lnTo>
                  <a:pt x="163" y="105"/>
                </a:lnTo>
                <a:lnTo>
                  <a:pt x="165" y="109"/>
                </a:lnTo>
                <a:lnTo>
                  <a:pt x="168" y="115"/>
                </a:lnTo>
                <a:lnTo>
                  <a:pt x="174" y="120"/>
                </a:lnTo>
                <a:lnTo>
                  <a:pt x="180" y="127"/>
                </a:lnTo>
                <a:lnTo>
                  <a:pt x="189" y="134"/>
                </a:lnTo>
                <a:lnTo>
                  <a:pt x="197" y="139"/>
                </a:lnTo>
                <a:lnTo>
                  <a:pt x="204" y="146"/>
                </a:lnTo>
                <a:lnTo>
                  <a:pt x="215" y="157"/>
                </a:lnTo>
                <a:lnTo>
                  <a:pt x="220" y="167"/>
                </a:lnTo>
                <a:lnTo>
                  <a:pt x="223" y="174"/>
                </a:lnTo>
                <a:lnTo>
                  <a:pt x="189" y="186"/>
                </a:lnTo>
                <a:lnTo>
                  <a:pt x="186" y="183"/>
                </a:lnTo>
                <a:lnTo>
                  <a:pt x="182" y="179"/>
                </a:lnTo>
                <a:lnTo>
                  <a:pt x="174" y="175"/>
                </a:lnTo>
                <a:lnTo>
                  <a:pt x="164" y="174"/>
                </a:lnTo>
                <a:lnTo>
                  <a:pt x="160" y="174"/>
                </a:lnTo>
                <a:lnTo>
                  <a:pt x="154" y="175"/>
                </a:lnTo>
                <a:lnTo>
                  <a:pt x="150" y="178"/>
                </a:lnTo>
                <a:lnTo>
                  <a:pt x="146" y="180"/>
                </a:lnTo>
                <a:lnTo>
                  <a:pt x="141" y="187"/>
                </a:lnTo>
                <a:lnTo>
                  <a:pt x="137" y="197"/>
                </a:lnTo>
                <a:lnTo>
                  <a:pt x="137" y="205"/>
                </a:lnTo>
                <a:lnTo>
                  <a:pt x="23" y="247"/>
                </a:lnTo>
                <a:lnTo>
                  <a:pt x="37" y="212"/>
                </a:lnTo>
                <a:close/>
                <a:moveTo>
                  <a:pt x="159" y="183"/>
                </a:moveTo>
                <a:lnTo>
                  <a:pt x="159" y="183"/>
                </a:lnTo>
                <a:lnTo>
                  <a:pt x="164" y="183"/>
                </a:lnTo>
                <a:lnTo>
                  <a:pt x="169" y="183"/>
                </a:lnTo>
                <a:lnTo>
                  <a:pt x="175" y="186"/>
                </a:lnTo>
                <a:lnTo>
                  <a:pt x="180" y="190"/>
                </a:lnTo>
                <a:lnTo>
                  <a:pt x="146" y="202"/>
                </a:lnTo>
                <a:lnTo>
                  <a:pt x="146" y="197"/>
                </a:lnTo>
                <a:lnTo>
                  <a:pt x="149" y="191"/>
                </a:lnTo>
                <a:lnTo>
                  <a:pt x="153" y="187"/>
                </a:lnTo>
                <a:lnTo>
                  <a:pt x="159" y="183"/>
                </a:lnTo>
                <a:close/>
                <a:moveTo>
                  <a:pt x="231" y="171"/>
                </a:moveTo>
                <a:lnTo>
                  <a:pt x="231" y="171"/>
                </a:lnTo>
                <a:lnTo>
                  <a:pt x="228" y="163"/>
                </a:lnTo>
                <a:lnTo>
                  <a:pt x="221" y="152"/>
                </a:lnTo>
                <a:lnTo>
                  <a:pt x="210" y="139"/>
                </a:lnTo>
                <a:lnTo>
                  <a:pt x="202" y="133"/>
                </a:lnTo>
                <a:lnTo>
                  <a:pt x="194" y="126"/>
                </a:lnTo>
                <a:lnTo>
                  <a:pt x="186" y="120"/>
                </a:lnTo>
                <a:lnTo>
                  <a:pt x="180" y="115"/>
                </a:lnTo>
                <a:lnTo>
                  <a:pt x="176" y="111"/>
                </a:lnTo>
                <a:lnTo>
                  <a:pt x="174" y="107"/>
                </a:lnTo>
                <a:lnTo>
                  <a:pt x="171" y="98"/>
                </a:lnTo>
                <a:lnTo>
                  <a:pt x="171" y="92"/>
                </a:lnTo>
                <a:lnTo>
                  <a:pt x="171" y="85"/>
                </a:lnTo>
                <a:lnTo>
                  <a:pt x="168" y="78"/>
                </a:lnTo>
                <a:lnTo>
                  <a:pt x="167" y="74"/>
                </a:lnTo>
                <a:lnTo>
                  <a:pt x="164" y="71"/>
                </a:lnTo>
                <a:lnTo>
                  <a:pt x="156" y="67"/>
                </a:lnTo>
                <a:lnTo>
                  <a:pt x="146" y="64"/>
                </a:lnTo>
                <a:lnTo>
                  <a:pt x="137" y="62"/>
                </a:lnTo>
                <a:lnTo>
                  <a:pt x="124" y="59"/>
                </a:lnTo>
                <a:lnTo>
                  <a:pt x="119" y="56"/>
                </a:lnTo>
                <a:lnTo>
                  <a:pt x="115" y="53"/>
                </a:lnTo>
                <a:lnTo>
                  <a:pt x="101" y="38"/>
                </a:lnTo>
                <a:lnTo>
                  <a:pt x="108" y="18"/>
                </a:lnTo>
                <a:lnTo>
                  <a:pt x="129" y="26"/>
                </a:lnTo>
                <a:lnTo>
                  <a:pt x="146" y="34"/>
                </a:lnTo>
                <a:lnTo>
                  <a:pt x="163" y="45"/>
                </a:lnTo>
                <a:lnTo>
                  <a:pt x="178" y="56"/>
                </a:lnTo>
                <a:lnTo>
                  <a:pt x="191" y="68"/>
                </a:lnTo>
                <a:lnTo>
                  <a:pt x="202" y="81"/>
                </a:lnTo>
                <a:lnTo>
                  <a:pt x="212" y="93"/>
                </a:lnTo>
                <a:lnTo>
                  <a:pt x="220" y="104"/>
                </a:lnTo>
                <a:lnTo>
                  <a:pt x="232" y="123"/>
                </a:lnTo>
                <a:lnTo>
                  <a:pt x="240" y="139"/>
                </a:lnTo>
                <a:lnTo>
                  <a:pt x="247" y="153"/>
                </a:lnTo>
                <a:lnTo>
                  <a:pt x="251" y="164"/>
                </a:lnTo>
                <a:lnTo>
                  <a:pt x="231" y="1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8" name="Freeform 174"/>
          <p:cNvSpPr>
            <a:spLocks noEditPoints="1"/>
          </p:cNvSpPr>
          <p:nvPr/>
        </p:nvSpPr>
        <p:spPr bwMode="auto">
          <a:xfrm>
            <a:off x="4400550" y="4503738"/>
            <a:ext cx="30163" cy="31750"/>
          </a:xfrm>
          <a:custGeom>
            <a:avLst/>
            <a:gdLst>
              <a:gd name="T0" fmla="*/ 2147483647 w 58"/>
              <a:gd name="T1" fmla="*/ 2147483647 h 57"/>
              <a:gd name="T2" fmla="*/ 2147483647 w 58"/>
              <a:gd name="T3" fmla="*/ 2147483647 h 57"/>
              <a:gd name="T4" fmla="*/ 2147483647 w 58"/>
              <a:gd name="T5" fmla="*/ 2147483647 h 57"/>
              <a:gd name="T6" fmla="*/ 2147483647 w 58"/>
              <a:gd name="T7" fmla="*/ 2147483647 h 57"/>
              <a:gd name="T8" fmla="*/ 2147483647 w 58"/>
              <a:gd name="T9" fmla="*/ 2147483647 h 57"/>
              <a:gd name="T10" fmla="*/ 2147483647 w 58"/>
              <a:gd name="T11" fmla="*/ 0 h 57"/>
              <a:gd name="T12" fmla="*/ 2147483647 w 58"/>
              <a:gd name="T13" fmla="*/ 2147483647 h 57"/>
              <a:gd name="T14" fmla="*/ 2147483647 w 58"/>
              <a:gd name="T15" fmla="*/ 2147483647 h 57"/>
              <a:gd name="T16" fmla="*/ 2147483647 w 58"/>
              <a:gd name="T17" fmla="*/ 2147483647 h 57"/>
              <a:gd name="T18" fmla="*/ 2147483647 w 58"/>
              <a:gd name="T19" fmla="*/ 2147483647 h 57"/>
              <a:gd name="T20" fmla="*/ 2147483647 w 58"/>
              <a:gd name="T21" fmla="*/ 2147483647 h 57"/>
              <a:gd name="T22" fmla="*/ 2147483647 w 58"/>
              <a:gd name="T23" fmla="*/ 2147483647 h 57"/>
              <a:gd name="T24" fmla="*/ 2147483647 w 58"/>
              <a:gd name="T25" fmla="*/ 2147483647 h 57"/>
              <a:gd name="T26" fmla="*/ 2147483647 w 58"/>
              <a:gd name="T27" fmla="*/ 2147483647 h 57"/>
              <a:gd name="T28" fmla="*/ 2147483647 w 58"/>
              <a:gd name="T29" fmla="*/ 2147483647 h 57"/>
              <a:gd name="T30" fmla="*/ 2147483647 w 58"/>
              <a:gd name="T31" fmla="*/ 2147483647 h 57"/>
              <a:gd name="T32" fmla="*/ 2147483647 w 58"/>
              <a:gd name="T33" fmla="*/ 2147483647 h 57"/>
              <a:gd name="T34" fmla="*/ 2147483647 w 58"/>
              <a:gd name="T35" fmla="*/ 2147483647 h 57"/>
              <a:gd name="T36" fmla="*/ 2147483647 w 58"/>
              <a:gd name="T37" fmla="*/ 2147483647 h 57"/>
              <a:gd name="T38" fmla="*/ 2147483647 w 58"/>
              <a:gd name="T39" fmla="*/ 2147483647 h 57"/>
              <a:gd name="T40" fmla="*/ 2147483647 w 58"/>
              <a:gd name="T41" fmla="*/ 2147483647 h 57"/>
              <a:gd name="T42" fmla="*/ 2147483647 w 58"/>
              <a:gd name="T43" fmla="*/ 2147483647 h 57"/>
              <a:gd name="T44" fmla="*/ 2147483647 w 58"/>
              <a:gd name="T45" fmla="*/ 2147483647 h 57"/>
              <a:gd name="T46" fmla="*/ 2147483647 w 58"/>
              <a:gd name="T47" fmla="*/ 2147483647 h 57"/>
              <a:gd name="T48" fmla="*/ 2147483647 w 58"/>
              <a:gd name="T49" fmla="*/ 2147483647 h 57"/>
              <a:gd name="T50" fmla="*/ 2147483647 w 58"/>
              <a:gd name="T51" fmla="*/ 2147483647 h 57"/>
              <a:gd name="T52" fmla="*/ 2147483647 w 58"/>
              <a:gd name="T53" fmla="*/ 2147483647 h 57"/>
              <a:gd name="T54" fmla="*/ 2147483647 w 58"/>
              <a:gd name="T55" fmla="*/ 2147483647 h 57"/>
              <a:gd name="T56" fmla="*/ 2147483647 w 58"/>
              <a:gd name="T57" fmla="*/ 2147483647 h 57"/>
              <a:gd name="T58" fmla="*/ 2147483647 w 58"/>
              <a:gd name="T59" fmla="*/ 2147483647 h 57"/>
              <a:gd name="T60" fmla="*/ 2147483647 w 58"/>
              <a:gd name="T61" fmla="*/ 2147483647 h 57"/>
              <a:gd name="T62" fmla="*/ 2147483647 w 58"/>
              <a:gd name="T63" fmla="*/ 2147483647 h 57"/>
              <a:gd name="T64" fmla="*/ 2147483647 w 58"/>
              <a:gd name="T65" fmla="*/ 2147483647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8" h="57">
                <a:moveTo>
                  <a:pt x="58" y="28"/>
                </a:moveTo>
                <a:lnTo>
                  <a:pt x="58" y="28"/>
                </a:lnTo>
                <a:lnTo>
                  <a:pt x="56" y="23"/>
                </a:lnTo>
                <a:lnTo>
                  <a:pt x="55" y="17"/>
                </a:lnTo>
                <a:lnTo>
                  <a:pt x="52" y="12"/>
                </a:lnTo>
                <a:lnTo>
                  <a:pt x="49" y="8"/>
                </a:lnTo>
                <a:lnTo>
                  <a:pt x="45" y="5"/>
                </a:lnTo>
                <a:lnTo>
                  <a:pt x="40" y="2"/>
                </a:lnTo>
                <a:lnTo>
                  <a:pt x="34" y="1"/>
                </a:lnTo>
                <a:lnTo>
                  <a:pt x="29" y="0"/>
                </a:lnTo>
                <a:lnTo>
                  <a:pt x="23" y="1"/>
                </a:lnTo>
                <a:lnTo>
                  <a:pt x="18" y="2"/>
                </a:lnTo>
                <a:lnTo>
                  <a:pt x="14" y="5"/>
                </a:lnTo>
                <a:lnTo>
                  <a:pt x="8" y="8"/>
                </a:lnTo>
                <a:lnTo>
                  <a:pt x="6" y="12"/>
                </a:lnTo>
                <a:lnTo>
                  <a:pt x="3" y="17"/>
                </a:lnTo>
                <a:lnTo>
                  <a:pt x="2" y="23"/>
                </a:lnTo>
                <a:lnTo>
                  <a:pt x="0" y="28"/>
                </a:lnTo>
                <a:lnTo>
                  <a:pt x="2" y="34"/>
                </a:lnTo>
                <a:lnTo>
                  <a:pt x="3" y="39"/>
                </a:lnTo>
                <a:lnTo>
                  <a:pt x="6" y="43"/>
                </a:lnTo>
                <a:lnTo>
                  <a:pt x="8" y="49"/>
                </a:lnTo>
                <a:lnTo>
                  <a:pt x="14" y="52"/>
                </a:lnTo>
                <a:lnTo>
                  <a:pt x="18" y="54"/>
                </a:lnTo>
                <a:lnTo>
                  <a:pt x="23" y="56"/>
                </a:lnTo>
                <a:lnTo>
                  <a:pt x="29" y="57"/>
                </a:lnTo>
                <a:lnTo>
                  <a:pt x="34" y="56"/>
                </a:lnTo>
                <a:lnTo>
                  <a:pt x="40" y="54"/>
                </a:lnTo>
                <a:lnTo>
                  <a:pt x="45" y="52"/>
                </a:lnTo>
                <a:lnTo>
                  <a:pt x="49" y="49"/>
                </a:lnTo>
                <a:lnTo>
                  <a:pt x="52" y="43"/>
                </a:lnTo>
                <a:lnTo>
                  <a:pt x="55" y="39"/>
                </a:lnTo>
                <a:lnTo>
                  <a:pt x="56" y="34"/>
                </a:lnTo>
                <a:lnTo>
                  <a:pt x="58" y="28"/>
                </a:lnTo>
                <a:close/>
                <a:moveTo>
                  <a:pt x="43" y="42"/>
                </a:moveTo>
                <a:lnTo>
                  <a:pt x="43" y="42"/>
                </a:lnTo>
                <a:lnTo>
                  <a:pt x="36" y="46"/>
                </a:lnTo>
                <a:lnTo>
                  <a:pt x="29" y="47"/>
                </a:lnTo>
                <a:lnTo>
                  <a:pt x="22" y="46"/>
                </a:lnTo>
                <a:lnTo>
                  <a:pt x="15" y="42"/>
                </a:lnTo>
                <a:lnTo>
                  <a:pt x="11" y="35"/>
                </a:lnTo>
                <a:lnTo>
                  <a:pt x="10" y="28"/>
                </a:lnTo>
                <a:lnTo>
                  <a:pt x="11" y="22"/>
                </a:lnTo>
                <a:lnTo>
                  <a:pt x="15" y="15"/>
                </a:lnTo>
                <a:lnTo>
                  <a:pt x="22" y="11"/>
                </a:lnTo>
                <a:lnTo>
                  <a:pt x="29" y="9"/>
                </a:lnTo>
                <a:lnTo>
                  <a:pt x="36" y="11"/>
                </a:lnTo>
                <a:lnTo>
                  <a:pt x="43" y="15"/>
                </a:lnTo>
                <a:lnTo>
                  <a:pt x="47" y="22"/>
                </a:lnTo>
                <a:lnTo>
                  <a:pt x="48" y="28"/>
                </a:lnTo>
                <a:lnTo>
                  <a:pt x="47" y="35"/>
                </a:lnTo>
                <a:lnTo>
                  <a:pt x="43" y="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69" name="Freeform 175"/>
          <p:cNvSpPr>
            <a:spLocks noEditPoints="1"/>
          </p:cNvSpPr>
          <p:nvPr/>
        </p:nvSpPr>
        <p:spPr bwMode="auto">
          <a:xfrm>
            <a:off x="5826125" y="923925"/>
            <a:ext cx="147638" cy="117475"/>
          </a:xfrm>
          <a:custGeom>
            <a:avLst/>
            <a:gdLst>
              <a:gd name="T0" fmla="*/ 2147483647 w 271"/>
              <a:gd name="T1" fmla="*/ 0 h 216"/>
              <a:gd name="T2" fmla="*/ 2147483647 w 271"/>
              <a:gd name="T3" fmla="*/ 2147483647 h 216"/>
              <a:gd name="T4" fmla="*/ 0 w 271"/>
              <a:gd name="T5" fmla="*/ 2147483647 h 216"/>
              <a:gd name="T6" fmla="*/ 0 w 271"/>
              <a:gd name="T7" fmla="*/ 2147483647 h 216"/>
              <a:gd name="T8" fmla="*/ 0 w 271"/>
              <a:gd name="T9" fmla="*/ 2147483647 h 216"/>
              <a:gd name="T10" fmla="*/ 2147483647 w 271"/>
              <a:gd name="T11" fmla="*/ 2147483647 h 216"/>
              <a:gd name="T12" fmla="*/ 2147483647 w 271"/>
              <a:gd name="T13" fmla="*/ 2147483647 h 216"/>
              <a:gd name="T14" fmla="*/ 2147483647 w 271"/>
              <a:gd name="T15" fmla="*/ 2147483647 h 216"/>
              <a:gd name="T16" fmla="*/ 2147483647 w 271"/>
              <a:gd name="T17" fmla="*/ 2147483647 h 216"/>
              <a:gd name="T18" fmla="*/ 2147483647 w 271"/>
              <a:gd name="T19" fmla="*/ 2147483647 h 216"/>
              <a:gd name="T20" fmla="*/ 2147483647 w 271"/>
              <a:gd name="T21" fmla="*/ 2147483647 h 216"/>
              <a:gd name="T22" fmla="*/ 2147483647 w 271"/>
              <a:gd name="T23" fmla="*/ 2147483647 h 216"/>
              <a:gd name="T24" fmla="*/ 2147483647 w 271"/>
              <a:gd name="T25" fmla="*/ 0 h 216"/>
              <a:gd name="T26" fmla="*/ 2147483647 w 271"/>
              <a:gd name="T27" fmla="*/ 2147483647 h 216"/>
              <a:gd name="T28" fmla="*/ 2147483647 w 271"/>
              <a:gd name="T29" fmla="*/ 2147483647 h 216"/>
              <a:gd name="T30" fmla="*/ 2147483647 w 271"/>
              <a:gd name="T31" fmla="*/ 2147483647 h 216"/>
              <a:gd name="T32" fmla="*/ 2147483647 w 271"/>
              <a:gd name="T33" fmla="*/ 2147483647 h 216"/>
              <a:gd name="T34" fmla="*/ 2147483647 w 271"/>
              <a:gd name="T35" fmla="*/ 2147483647 h 216"/>
              <a:gd name="T36" fmla="*/ 2147483647 w 271"/>
              <a:gd name="T37" fmla="*/ 2147483647 h 216"/>
              <a:gd name="T38" fmla="*/ 2147483647 w 271"/>
              <a:gd name="T39" fmla="*/ 2147483647 h 216"/>
              <a:gd name="T40" fmla="*/ 2147483647 w 271"/>
              <a:gd name="T41" fmla="*/ 2147483647 h 216"/>
              <a:gd name="T42" fmla="*/ 2147483647 w 271"/>
              <a:gd name="T43" fmla="*/ 2147483647 h 216"/>
              <a:gd name="T44" fmla="*/ 2147483647 w 271"/>
              <a:gd name="T45" fmla="*/ 2147483647 h 216"/>
              <a:gd name="T46" fmla="*/ 2147483647 w 271"/>
              <a:gd name="T47" fmla="*/ 2147483647 h 216"/>
              <a:gd name="T48" fmla="*/ 2147483647 w 271"/>
              <a:gd name="T49" fmla="*/ 2147483647 h 216"/>
              <a:gd name="T50" fmla="*/ 2147483647 w 271"/>
              <a:gd name="T51" fmla="*/ 2147483647 h 216"/>
              <a:gd name="T52" fmla="*/ 2147483647 w 271"/>
              <a:gd name="T53" fmla="*/ 2147483647 h 216"/>
              <a:gd name="T54" fmla="*/ 2147483647 w 271"/>
              <a:gd name="T55" fmla="*/ 2147483647 h 216"/>
              <a:gd name="T56" fmla="*/ 2147483647 w 271"/>
              <a:gd name="T57" fmla="*/ 2147483647 h 216"/>
              <a:gd name="T58" fmla="*/ 2147483647 w 271"/>
              <a:gd name="T59" fmla="*/ 2147483647 h 216"/>
              <a:gd name="T60" fmla="*/ 2147483647 w 271"/>
              <a:gd name="T61" fmla="*/ 2147483647 h 216"/>
              <a:gd name="T62" fmla="*/ 2147483647 w 271"/>
              <a:gd name="T63" fmla="*/ 2147483647 h 216"/>
              <a:gd name="T64" fmla="*/ 2147483647 w 271"/>
              <a:gd name="T65" fmla="*/ 2147483647 h 216"/>
              <a:gd name="T66" fmla="*/ 2147483647 w 271"/>
              <a:gd name="T67" fmla="*/ 2147483647 h 216"/>
              <a:gd name="T68" fmla="*/ 2147483647 w 271"/>
              <a:gd name="T69" fmla="*/ 2147483647 h 216"/>
              <a:gd name="T70" fmla="*/ 2147483647 w 271"/>
              <a:gd name="T71" fmla="*/ 2147483647 h 216"/>
              <a:gd name="T72" fmla="*/ 2147483647 w 271"/>
              <a:gd name="T73" fmla="*/ 2147483647 h 216"/>
              <a:gd name="T74" fmla="*/ 2147483647 w 271"/>
              <a:gd name="T75" fmla="*/ 2147483647 h 216"/>
              <a:gd name="T76" fmla="*/ 2147483647 w 271"/>
              <a:gd name="T77" fmla="*/ 2147483647 h 216"/>
              <a:gd name="T78" fmla="*/ 2147483647 w 271"/>
              <a:gd name="T79" fmla="*/ 2147483647 h 216"/>
              <a:gd name="T80" fmla="*/ 2147483647 w 271"/>
              <a:gd name="T81" fmla="*/ 2147483647 h 216"/>
              <a:gd name="T82" fmla="*/ 2147483647 w 271"/>
              <a:gd name="T83" fmla="*/ 2147483647 h 216"/>
              <a:gd name="T84" fmla="*/ 2147483647 w 271"/>
              <a:gd name="T85" fmla="*/ 2147483647 h 216"/>
              <a:gd name="T86" fmla="*/ 2147483647 w 271"/>
              <a:gd name="T87" fmla="*/ 2147483647 h 216"/>
              <a:gd name="T88" fmla="*/ 2147483647 w 271"/>
              <a:gd name="T89" fmla="*/ 2147483647 h 216"/>
              <a:gd name="T90" fmla="*/ 2147483647 w 271"/>
              <a:gd name="T91" fmla="*/ 2147483647 h 216"/>
              <a:gd name="T92" fmla="*/ 2147483647 w 271"/>
              <a:gd name="T93" fmla="*/ 2147483647 h 216"/>
              <a:gd name="T94" fmla="*/ 2147483647 w 271"/>
              <a:gd name="T95" fmla="*/ 2147483647 h 2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71" h="216">
                <a:moveTo>
                  <a:pt x="266" y="0"/>
                </a:moveTo>
                <a:lnTo>
                  <a:pt x="5" y="0"/>
                </a:lnTo>
                <a:lnTo>
                  <a:pt x="4" y="1"/>
                </a:lnTo>
                <a:lnTo>
                  <a:pt x="1" y="3"/>
                </a:lnTo>
                <a:lnTo>
                  <a:pt x="0" y="4"/>
                </a:lnTo>
                <a:lnTo>
                  <a:pt x="0" y="7"/>
                </a:lnTo>
                <a:lnTo>
                  <a:pt x="0" y="210"/>
                </a:lnTo>
                <a:lnTo>
                  <a:pt x="0" y="211"/>
                </a:lnTo>
                <a:lnTo>
                  <a:pt x="1" y="214"/>
                </a:lnTo>
                <a:lnTo>
                  <a:pt x="4" y="216"/>
                </a:lnTo>
                <a:lnTo>
                  <a:pt x="5" y="216"/>
                </a:lnTo>
                <a:lnTo>
                  <a:pt x="266" y="216"/>
                </a:lnTo>
                <a:lnTo>
                  <a:pt x="269" y="216"/>
                </a:lnTo>
                <a:lnTo>
                  <a:pt x="270" y="214"/>
                </a:lnTo>
                <a:lnTo>
                  <a:pt x="271" y="211"/>
                </a:lnTo>
                <a:lnTo>
                  <a:pt x="271" y="210"/>
                </a:lnTo>
                <a:lnTo>
                  <a:pt x="271" y="7"/>
                </a:lnTo>
                <a:lnTo>
                  <a:pt x="271" y="4"/>
                </a:lnTo>
                <a:lnTo>
                  <a:pt x="270" y="3"/>
                </a:lnTo>
                <a:lnTo>
                  <a:pt x="269" y="1"/>
                </a:lnTo>
                <a:lnTo>
                  <a:pt x="266" y="0"/>
                </a:lnTo>
                <a:close/>
                <a:moveTo>
                  <a:pt x="237" y="18"/>
                </a:moveTo>
                <a:lnTo>
                  <a:pt x="256" y="18"/>
                </a:lnTo>
                <a:lnTo>
                  <a:pt x="256" y="33"/>
                </a:lnTo>
                <a:lnTo>
                  <a:pt x="237" y="33"/>
                </a:lnTo>
                <a:lnTo>
                  <a:pt x="237" y="18"/>
                </a:lnTo>
                <a:close/>
                <a:moveTo>
                  <a:pt x="193" y="18"/>
                </a:moveTo>
                <a:lnTo>
                  <a:pt x="214" y="18"/>
                </a:lnTo>
                <a:lnTo>
                  <a:pt x="214" y="33"/>
                </a:lnTo>
                <a:lnTo>
                  <a:pt x="193" y="33"/>
                </a:lnTo>
                <a:lnTo>
                  <a:pt x="193" y="18"/>
                </a:lnTo>
                <a:close/>
                <a:moveTo>
                  <a:pt x="150" y="18"/>
                </a:moveTo>
                <a:lnTo>
                  <a:pt x="169" y="18"/>
                </a:lnTo>
                <a:lnTo>
                  <a:pt x="169" y="33"/>
                </a:lnTo>
                <a:lnTo>
                  <a:pt x="150" y="33"/>
                </a:lnTo>
                <a:lnTo>
                  <a:pt x="150" y="18"/>
                </a:lnTo>
                <a:close/>
                <a:moveTo>
                  <a:pt x="103" y="18"/>
                </a:moveTo>
                <a:lnTo>
                  <a:pt x="124" y="18"/>
                </a:lnTo>
                <a:lnTo>
                  <a:pt x="124" y="33"/>
                </a:lnTo>
                <a:lnTo>
                  <a:pt x="103" y="33"/>
                </a:lnTo>
                <a:lnTo>
                  <a:pt x="103" y="18"/>
                </a:lnTo>
                <a:close/>
                <a:moveTo>
                  <a:pt x="58" y="18"/>
                </a:moveTo>
                <a:lnTo>
                  <a:pt x="77" y="18"/>
                </a:lnTo>
                <a:lnTo>
                  <a:pt x="77" y="33"/>
                </a:lnTo>
                <a:lnTo>
                  <a:pt x="58" y="33"/>
                </a:lnTo>
                <a:lnTo>
                  <a:pt x="58" y="18"/>
                </a:lnTo>
                <a:close/>
                <a:moveTo>
                  <a:pt x="15" y="18"/>
                </a:moveTo>
                <a:lnTo>
                  <a:pt x="35" y="18"/>
                </a:lnTo>
                <a:lnTo>
                  <a:pt x="35" y="33"/>
                </a:lnTo>
                <a:lnTo>
                  <a:pt x="15" y="33"/>
                </a:lnTo>
                <a:lnTo>
                  <a:pt x="15" y="18"/>
                </a:lnTo>
                <a:close/>
                <a:moveTo>
                  <a:pt x="35" y="201"/>
                </a:moveTo>
                <a:lnTo>
                  <a:pt x="15" y="201"/>
                </a:lnTo>
                <a:lnTo>
                  <a:pt x="15" y="185"/>
                </a:lnTo>
                <a:lnTo>
                  <a:pt x="35" y="185"/>
                </a:lnTo>
                <a:lnTo>
                  <a:pt x="35" y="201"/>
                </a:lnTo>
                <a:close/>
                <a:moveTo>
                  <a:pt x="77" y="201"/>
                </a:moveTo>
                <a:lnTo>
                  <a:pt x="58" y="201"/>
                </a:lnTo>
                <a:lnTo>
                  <a:pt x="58" y="185"/>
                </a:lnTo>
                <a:lnTo>
                  <a:pt x="77" y="185"/>
                </a:lnTo>
                <a:lnTo>
                  <a:pt x="77" y="201"/>
                </a:lnTo>
                <a:close/>
                <a:moveTo>
                  <a:pt x="124" y="201"/>
                </a:moveTo>
                <a:lnTo>
                  <a:pt x="103" y="201"/>
                </a:lnTo>
                <a:lnTo>
                  <a:pt x="103" y="185"/>
                </a:lnTo>
                <a:lnTo>
                  <a:pt x="124" y="185"/>
                </a:lnTo>
                <a:lnTo>
                  <a:pt x="124" y="201"/>
                </a:lnTo>
                <a:close/>
                <a:moveTo>
                  <a:pt x="124" y="158"/>
                </a:moveTo>
                <a:lnTo>
                  <a:pt x="15" y="158"/>
                </a:lnTo>
                <a:lnTo>
                  <a:pt x="15" y="61"/>
                </a:lnTo>
                <a:lnTo>
                  <a:pt x="124" y="61"/>
                </a:lnTo>
                <a:lnTo>
                  <a:pt x="124" y="158"/>
                </a:lnTo>
                <a:close/>
                <a:moveTo>
                  <a:pt x="169" y="201"/>
                </a:moveTo>
                <a:lnTo>
                  <a:pt x="150" y="201"/>
                </a:lnTo>
                <a:lnTo>
                  <a:pt x="150" y="185"/>
                </a:lnTo>
                <a:lnTo>
                  <a:pt x="169" y="185"/>
                </a:lnTo>
                <a:lnTo>
                  <a:pt x="169" y="201"/>
                </a:lnTo>
                <a:close/>
                <a:moveTo>
                  <a:pt x="214" y="201"/>
                </a:moveTo>
                <a:lnTo>
                  <a:pt x="193" y="201"/>
                </a:lnTo>
                <a:lnTo>
                  <a:pt x="193" y="185"/>
                </a:lnTo>
                <a:lnTo>
                  <a:pt x="214" y="185"/>
                </a:lnTo>
                <a:lnTo>
                  <a:pt x="214" y="201"/>
                </a:lnTo>
                <a:close/>
                <a:moveTo>
                  <a:pt x="256" y="201"/>
                </a:moveTo>
                <a:lnTo>
                  <a:pt x="237" y="201"/>
                </a:lnTo>
                <a:lnTo>
                  <a:pt x="237" y="185"/>
                </a:lnTo>
                <a:lnTo>
                  <a:pt x="256" y="185"/>
                </a:lnTo>
                <a:lnTo>
                  <a:pt x="256" y="201"/>
                </a:lnTo>
                <a:close/>
                <a:moveTo>
                  <a:pt x="256" y="158"/>
                </a:moveTo>
                <a:lnTo>
                  <a:pt x="147" y="158"/>
                </a:lnTo>
                <a:lnTo>
                  <a:pt x="147" y="61"/>
                </a:lnTo>
                <a:lnTo>
                  <a:pt x="256" y="61"/>
                </a:lnTo>
                <a:lnTo>
                  <a:pt x="256"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0" name="Freeform 176"/>
          <p:cNvSpPr>
            <a:spLocks noEditPoints="1"/>
          </p:cNvSpPr>
          <p:nvPr/>
        </p:nvSpPr>
        <p:spPr bwMode="auto">
          <a:xfrm>
            <a:off x="5259388" y="2976563"/>
            <a:ext cx="109537" cy="147637"/>
          </a:xfrm>
          <a:custGeom>
            <a:avLst/>
            <a:gdLst>
              <a:gd name="T0" fmla="*/ 2147483647 w 203"/>
              <a:gd name="T1" fmla="*/ 2147483647 h 273"/>
              <a:gd name="T2" fmla="*/ 2147483647 w 203"/>
              <a:gd name="T3" fmla="*/ 2147483647 h 273"/>
              <a:gd name="T4" fmla="*/ 2147483647 w 203"/>
              <a:gd name="T5" fmla="*/ 2147483647 h 273"/>
              <a:gd name="T6" fmla="*/ 2147483647 w 203"/>
              <a:gd name="T7" fmla="*/ 2147483647 h 273"/>
              <a:gd name="T8" fmla="*/ 2147483647 w 203"/>
              <a:gd name="T9" fmla="*/ 2147483647 h 273"/>
              <a:gd name="T10" fmla="*/ 2147483647 w 203"/>
              <a:gd name="T11" fmla="*/ 2147483647 h 273"/>
              <a:gd name="T12" fmla="*/ 2147483647 w 203"/>
              <a:gd name="T13" fmla="*/ 0 h 273"/>
              <a:gd name="T14" fmla="*/ 2147483647 w 203"/>
              <a:gd name="T15" fmla="*/ 2147483647 h 273"/>
              <a:gd name="T16" fmla="*/ 2147483647 w 203"/>
              <a:gd name="T17" fmla="*/ 2147483647 h 273"/>
              <a:gd name="T18" fmla="*/ 0 w 203"/>
              <a:gd name="T19" fmla="*/ 2147483647 h 273"/>
              <a:gd name="T20" fmla="*/ 0 w 203"/>
              <a:gd name="T21" fmla="*/ 2147483647 h 273"/>
              <a:gd name="T22" fmla="*/ 2147483647 w 203"/>
              <a:gd name="T23" fmla="*/ 2147483647 h 273"/>
              <a:gd name="T24" fmla="*/ 2147483647 w 203"/>
              <a:gd name="T25" fmla="*/ 2147483647 h 273"/>
              <a:gd name="T26" fmla="*/ 2147483647 w 203"/>
              <a:gd name="T27" fmla="*/ 2147483647 h 273"/>
              <a:gd name="T28" fmla="*/ 2147483647 w 203"/>
              <a:gd name="T29" fmla="*/ 2147483647 h 273"/>
              <a:gd name="T30" fmla="*/ 2147483647 w 203"/>
              <a:gd name="T31" fmla="*/ 2147483647 h 273"/>
              <a:gd name="T32" fmla="*/ 2147483647 w 203"/>
              <a:gd name="T33" fmla="*/ 2147483647 h 273"/>
              <a:gd name="T34" fmla="*/ 2147483647 w 203"/>
              <a:gd name="T35" fmla="*/ 2147483647 h 273"/>
              <a:gd name="T36" fmla="*/ 2147483647 w 203"/>
              <a:gd name="T37" fmla="*/ 2147483647 h 273"/>
              <a:gd name="T38" fmla="*/ 2147483647 w 203"/>
              <a:gd name="T39" fmla="*/ 2147483647 h 273"/>
              <a:gd name="T40" fmla="*/ 2147483647 w 203"/>
              <a:gd name="T41" fmla="*/ 2147483647 h 273"/>
              <a:gd name="T42" fmla="*/ 2147483647 w 203"/>
              <a:gd name="T43" fmla="*/ 2147483647 h 273"/>
              <a:gd name="T44" fmla="*/ 2147483647 w 203"/>
              <a:gd name="T45" fmla="*/ 2147483647 h 273"/>
              <a:gd name="T46" fmla="*/ 2147483647 w 203"/>
              <a:gd name="T47" fmla="*/ 2147483647 h 273"/>
              <a:gd name="T48" fmla="*/ 2147483647 w 203"/>
              <a:gd name="T49" fmla="*/ 2147483647 h 273"/>
              <a:gd name="T50" fmla="*/ 2147483647 w 203"/>
              <a:gd name="T51" fmla="*/ 2147483647 h 273"/>
              <a:gd name="T52" fmla="*/ 2147483647 w 203"/>
              <a:gd name="T53" fmla="*/ 2147483647 h 273"/>
              <a:gd name="T54" fmla="*/ 2147483647 w 203"/>
              <a:gd name="T55" fmla="*/ 2147483647 h 273"/>
              <a:gd name="T56" fmla="*/ 2147483647 w 203"/>
              <a:gd name="T57" fmla="*/ 2147483647 h 273"/>
              <a:gd name="T58" fmla="*/ 2147483647 w 203"/>
              <a:gd name="T59" fmla="*/ 2147483647 h 273"/>
              <a:gd name="T60" fmla="*/ 2147483647 w 203"/>
              <a:gd name="T61" fmla="*/ 2147483647 h 273"/>
              <a:gd name="T62" fmla="*/ 2147483647 w 203"/>
              <a:gd name="T63" fmla="*/ 2147483647 h 273"/>
              <a:gd name="T64" fmla="*/ 2147483647 w 203"/>
              <a:gd name="T65" fmla="*/ 2147483647 h 273"/>
              <a:gd name="T66" fmla="*/ 2147483647 w 203"/>
              <a:gd name="T67" fmla="*/ 2147483647 h 273"/>
              <a:gd name="T68" fmla="*/ 2147483647 w 203"/>
              <a:gd name="T69" fmla="*/ 2147483647 h 273"/>
              <a:gd name="T70" fmla="*/ 2147483647 w 203"/>
              <a:gd name="T71" fmla="*/ 2147483647 h 273"/>
              <a:gd name="T72" fmla="*/ 2147483647 w 203"/>
              <a:gd name="T73" fmla="*/ 2147483647 h 273"/>
              <a:gd name="T74" fmla="*/ 2147483647 w 203"/>
              <a:gd name="T75" fmla="*/ 2147483647 h 273"/>
              <a:gd name="T76" fmla="*/ 2147483647 w 203"/>
              <a:gd name="T77" fmla="*/ 2147483647 h 273"/>
              <a:gd name="T78" fmla="*/ 2147483647 w 203"/>
              <a:gd name="T79" fmla="*/ 2147483647 h 273"/>
              <a:gd name="T80" fmla="*/ 2147483647 w 203"/>
              <a:gd name="T81" fmla="*/ 2147483647 h 273"/>
              <a:gd name="T82" fmla="*/ 2147483647 w 203"/>
              <a:gd name="T83" fmla="*/ 2147483647 h 273"/>
              <a:gd name="T84" fmla="*/ 2147483647 w 203"/>
              <a:gd name="T85" fmla="*/ 2147483647 h 273"/>
              <a:gd name="T86" fmla="*/ 2147483647 w 203"/>
              <a:gd name="T87" fmla="*/ 2147483647 h 273"/>
              <a:gd name="T88" fmla="*/ 2147483647 w 203"/>
              <a:gd name="T89" fmla="*/ 2147483647 h 273"/>
              <a:gd name="T90" fmla="*/ 2147483647 w 203"/>
              <a:gd name="T91" fmla="*/ 2147483647 h 273"/>
              <a:gd name="T92" fmla="*/ 2147483647 w 203"/>
              <a:gd name="T93" fmla="*/ 2147483647 h 273"/>
              <a:gd name="T94" fmla="*/ 2147483647 w 203"/>
              <a:gd name="T95" fmla="*/ 2147483647 h 273"/>
              <a:gd name="T96" fmla="*/ 2147483647 w 203"/>
              <a:gd name="T97" fmla="*/ 2147483647 h 273"/>
              <a:gd name="T98" fmla="*/ 2147483647 w 203"/>
              <a:gd name="T99" fmla="*/ 2147483647 h 273"/>
              <a:gd name="T100" fmla="*/ 2147483647 w 203"/>
              <a:gd name="T101" fmla="*/ 2147483647 h 2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03" h="273">
                <a:moveTo>
                  <a:pt x="197" y="81"/>
                </a:moveTo>
                <a:lnTo>
                  <a:pt x="197" y="81"/>
                </a:lnTo>
                <a:lnTo>
                  <a:pt x="194" y="81"/>
                </a:lnTo>
                <a:lnTo>
                  <a:pt x="190" y="73"/>
                </a:lnTo>
                <a:lnTo>
                  <a:pt x="184" y="66"/>
                </a:lnTo>
                <a:lnTo>
                  <a:pt x="177" y="59"/>
                </a:lnTo>
                <a:lnTo>
                  <a:pt x="171" y="53"/>
                </a:lnTo>
                <a:lnTo>
                  <a:pt x="157" y="44"/>
                </a:lnTo>
                <a:lnTo>
                  <a:pt x="149" y="38"/>
                </a:lnTo>
                <a:lnTo>
                  <a:pt x="147" y="38"/>
                </a:lnTo>
                <a:lnTo>
                  <a:pt x="145" y="38"/>
                </a:lnTo>
                <a:lnTo>
                  <a:pt x="145" y="17"/>
                </a:lnTo>
                <a:lnTo>
                  <a:pt x="143" y="10"/>
                </a:lnTo>
                <a:lnTo>
                  <a:pt x="141" y="4"/>
                </a:lnTo>
                <a:lnTo>
                  <a:pt x="137" y="2"/>
                </a:lnTo>
                <a:lnTo>
                  <a:pt x="132" y="0"/>
                </a:lnTo>
                <a:lnTo>
                  <a:pt x="23" y="0"/>
                </a:lnTo>
                <a:lnTo>
                  <a:pt x="18" y="2"/>
                </a:lnTo>
                <a:lnTo>
                  <a:pt x="15" y="4"/>
                </a:lnTo>
                <a:lnTo>
                  <a:pt x="12" y="10"/>
                </a:lnTo>
                <a:lnTo>
                  <a:pt x="11" y="17"/>
                </a:lnTo>
                <a:lnTo>
                  <a:pt x="11" y="253"/>
                </a:lnTo>
                <a:lnTo>
                  <a:pt x="3" y="253"/>
                </a:lnTo>
                <a:lnTo>
                  <a:pt x="0" y="254"/>
                </a:lnTo>
                <a:lnTo>
                  <a:pt x="0" y="255"/>
                </a:lnTo>
                <a:lnTo>
                  <a:pt x="0" y="270"/>
                </a:lnTo>
                <a:lnTo>
                  <a:pt x="0" y="272"/>
                </a:lnTo>
                <a:lnTo>
                  <a:pt x="3" y="273"/>
                </a:lnTo>
                <a:lnTo>
                  <a:pt x="23" y="273"/>
                </a:lnTo>
                <a:lnTo>
                  <a:pt x="132" y="273"/>
                </a:lnTo>
                <a:lnTo>
                  <a:pt x="152" y="273"/>
                </a:lnTo>
                <a:lnTo>
                  <a:pt x="154" y="272"/>
                </a:lnTo>
                <a:lnTo>
                  <a:pt x="154" y="270"/>
                </a:lnTo>
                <a:lnTo>
                  <a:pt x="154" y="255"/>
                </a:lnTo>
                <a:lnTo>
                  <a:pt x="154" y="254"/>
                </a:lnTo>
                <a:lnTo>
                  <a:pt x="152" y="253"/>
                </a:lnTo>
                <a:lnTo>
                  <a:pt x="145" y="253"/>
                </a:lnTo>
                <a:lnTo>
                  <a:pt x="145" y="228"/>
                </a:lnTo>
                <a:lnTo>
                  <a:pt x="156" y="229"/>
                </a:lnTo>
                <a:lnTo>
                  <a:pt x="162" y="229"/>
                </a:lnTo>
                <a:lnTo>
                  <a:pt x="169" y="228"/>
                </a:lnTo>
                <a:lnTo>
                  <a:pt x="175" y="225"/>
                </a:lnTo>
                <a:lnTo>
                  <a:pt x="180" y="223"/>
                </a:lnTo>
                <a:lnTo>
                  <a:pt x="186" y="216"/>
                </a:lnTo>
                <a:lnTo>
                  <a:pt x="188" y="210"/>
                </a:lnTo>
                <a:lnTo>
                  <a:pt x="191" y="204"/>
                </a:lnTo>
                <a:lnTo>
                  <a:pt x="192" y="144"/>
                </a:lnTo>
                <a:lnTo>
                  <a:pt x="197" y="141"/>
                </a:lnTo>
                <a:lnTo>
                  <a:pt x="199" y="137"/>
                </a:lnTo>
                <a:lnTo>
                  <a:pt x="203" y="130"/>
                </a:lnTo>
                <a:lnTo>
                  <a:pt x="203" y="128"/>
                </a:lnTo>
                <a:lnTo>
                  <a:pt x="203" y="101"/>
                </a:lnTo>
                <a:lnTo>
                  <a:pt x="203" y="96"/>
                </a:lnTo>
                <a:lnTo>
                  <a:pt x="202" y="90"/>
                </a:lnTo>
                <a:lnTo>
                  <a:pt x="199" y="85"/>
                </a:lnTo>
                <a:lnTo>
                  <a:pt x="197" y="81"/>
                </a:lnTo>
                <a:close/>
                <a:moveTo>
                  <a:pt x="191" y="93"/>
                </a:moveTo>
                <a:lnTo>
                  <a:pt x="191" y="93"/>
                </a:lnTo>
                <a:lnTo>
                  <a:pt x="191" y="101"/>
                </a:lnTo>
                <a:lnTo>
                  <a:pt x="191" y="127"/>
                </a:lnTo>
                <a:lnTo>
                  <a:pt x="190" y="130"/>
                </a:lnTo>
                <a:lnTo>
                  <a:pt x="188" y="131"/>
                </a:lnTo>
                <a:lnTo>
                  <a:pt x="187" y="131"/>
                </a:lnTo>
                <a:lnTo>
                  <a:pt x="182" y="131"/>
                </a:lnTo>
                <a:lnTo>
                  <a:pt x="179" y="130"/>
                </a:lnTo>
                <a:lnTo>
                  <a:pt x="177" y="126"/>
                </a:lnTo>
                <a:lnTo>
                  <a:pt x="177" y="118"/>
                </a:lnTo>
                <a:lnTo>
                  <a:pt x="177" y="108"/>
                </a:lnTo>
                <a:lnTo>
                  <a:pt x="177" y="104"/>
                </a:lnTo>
                <a:lnTo>
                  <a:pt x="179" y="100"/>
                </a:lnTo>
                <a:lnTo>
                  <a:pt x="183" y="96"/>
                </a:lnTo>
                <a:lnTo>
                  <a:pt x="187" y="93"/>
                </a:lnTo>
                <a:lnTo>
                  <a:pt x="190" y="93"/>
                </a:lnTo>
                <a:lnTo>
                  <a:pt x="191" y="93"/>
                </a:lnTo>
                <a:close/>
                <a:moveTo>
                  <a:pt x="23" y="11"/>
                </a:moveTo>
                <a:lnTo>
                  <a:pt x="132" y="11"/>
                </a:lnTo>
                <a:lnTo>
                  <a:pt x="132" y="83"/>
                </a:lnTo>
                <a:lnTo>
                  <a:pt x="23" y="83"/>
                </a:lnTo>
                <a:lnTo>
                  <a:pt x="23" y="11"/>
                </a:lnTo>
                <a:close/>
                <a:moveTo>
                  <a:pt x="44" y="148"/>
                </a:moveTo>
                <a:lnTo>
                  <a:pt x="44" y="134"/>
                </a:lnTo>
                <a:lnTo>
                  <a:pt x="108" y="134"/>
                </a:lnTo>
                <a:lnTo>
                  <a:pt x="108" y="148"/>
                </a:lnTo>
                <a:lnTo>
                  <a:pt x="44" y="148"/>
                </a:lnTo>
                <a:close/>
                <a:moveTo>
                  <a:pt x="108" y="164"/>
                </a:moveTo>
                <a:lnTo>
                  <a:pt x="108" y="183"/>
                </a:lnTo>
                <a:lnTo>
                  <a:pt x="44" y="183"/>
                </a:lnTo>
                <a:lnTo>
                  <a:pt x="44" y="164"/>
                </a:lnTo>
                <a:lnTo>
                  <a:pt x="108" y="164"/>
                </a:lnTo>
                <a:close/>
                <a:moveTo>
                  <a:pt x="173" y="213"/>
                </a:moveTo>
                <a:lnTo>
                  <a:pt x="173" y="213"/>
                </a:lnTo>
                <a:lnTo>
                  <a:pt x="168" y="216"/>
                </a:lnTo>
                <a:lnTo>
                  <a:pt x="162" y="217"/>
                </a:lnTo>
                <a:lnTo>
                  <a:pt x="156" y="217"/>
                </a:lnTo>
                <a:lnTo>
                  <a:pt x="147" y="217"/>
                </a:lnTo>
                <a:lnTo>
                  <a:pt x="145" y="217"/>
                </a:lnTo>
                <a:lnTo>
                  <a:pt x="145" y="51"/>
                </a:lnTo>
                <a:lnTo>
                  <a:pt x="156" y="58"/>
                </a:lnTo>
                <a:lnTo>
                  <a:pt x="167" y="66"/>
                </a:lnTo>
                <a:lnTo>
                  <a:pt x="176" y="74"/>
                </a:lnTo>
                <a:lnTo>
                  <a:pt x="182" y="82"/>
                </a:lnTo>
                <a:lnTo>
                  <a:pt x="176" y="86"/>
                </a:lnTo>
                <a:lnTo>
                  <a:pt x="171" y="90"/>
                </a:lnTo>
                <a:lnTo>
                  <a:pt x="167" y="98"/>
                </a:lnTo>
                <a:lnTo>
                  <a:pt x="165" y="103"/>
                </a:lnTo>
                <a:lnTo>
                  <a:pt x="165" y="108"/>
                </a:lnTo>
                <a:lnTo>
                  <a:pt x="167" y="118"/>
                </a:lnTo>
                <a:lnTo>
                  <a:pt x="167" y="126"/>
                </a:lnTo>
                <a:lnTo>
                  <a:pt x="168" y="134"/>
                </a:lnTo>
                <a:lnTo>
                  <a:pt x="169" y="137"/>
                </a:lnTo>
                <a:lnTo>
                  <a:pt x="172" y="139"/>
                </a:lnTo>
                <a:lnTo>
                  <a:pt x="176" y="142"/>
                </a:lnTo>
                <a:lnTo>
                  <a:pt x="180" y="144"/>
                </a:lnTo>
                <a:lnTo>
                  <a:pt x="179" y="204"/>
                </a:lnTo>
                <a:lnTo>
                  <a:pt x="177" y="206"/>
                </a:lnTo>
                <a:lnTo>
                  <a:pt x="176" y="209"/>
                </a:lnTo>
                <a:lnTo>
                  <a:pt x="173" y="2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1" name="Freeform 177"/>
          <p:cNvSpPr>
            <a:spLocks noEditPoints="1"/>
          </p:cNvSpPr>
          <p:nvPr/>
        </p:nvSpPr>
        <p:spPr bwMode="auto">
          <a:xfrm>
            <a:off x="4349750" y="3036888"/>
            <a:ext cx="147638" cy="84137"/>
          </a:xfrm>
          <a:custGeom>
            <a:avLst/>
            <a:gdLst>
              <a:gd name="T0" fmla="*/ 2147483647 w 273"/>
              <a:gd name="T1" fmla="*/ 2147483647 h 154"/>
              <a:gd name="T2" fmla="*/ 2147483647 w 273"/>
              <a:gd name="T3" fmla="*/ 2147483647 h 154"/>
              <a:gd name="T4" fmla="*/ 2147483647 w 273"/>
              <a:gd name="T5" fmla="*/ 2147483647 h 154"/>
              <a:gd name="T6" fmla="*/ 2147483647 w 273"/>
              <a:gd name="T7" fmla="*/ 2147483647 h 154"/>
              <a:gd name="T8" fmla="*/ 2147483647 w 273"/>
              <a:gd name="T9" fmla="*/ 0 h 154"/>
              <a:gd name="T10" fmla="*/ 2147483647 w 273"/>
              <a:gd name="T11" fmla="*/ 2147483647 h 154"/>
              <a:gd name="T12" fmla="*/ 2147483647 w 273"/>
              <a:gd name="T13" fmla="*/ 2147483647 h 154"/>
              <a:gd name="T14" fmla="*/ 2147483647 w 273"/>
              <a:gd name="T15" fmla="*/ 2147483647 h 154"/>
              <a:gd name="T16" fmla="*/ 2147483647 w 273"/>
              <a:gd name="T17" fmla="*/ 2147483647 h 154"/>
              <a:gd name="T18" fmla="*/ 2147483647 w 273"/>
              <a:gd name="T19" fmla="*/ 2147483647 h 154"/>
              <a:gd name="T20" fmla="*/ 2147483647 w 273"/>
              <a:gd name="T21" fmla="*/ 2147483647 h 154"/>
              <a:gd name="T22" fmla="*/ 2147483647 w 273"/>
              <a:gd name="T23" fmla="*/ 2147483647 h 154"/>
              <a:gd name="T24" fmla="*/ 2147483647 w 273"/>
              <a:gd name="T25" fmla="*/ 2147483647 h 154"/>
              <a:gd name="T26" fmla="*/ 2147483647 w 273"/>
              <a:gd name="T27" fmla="*/ 2147483647 h 154"/>
              <a:gd name="T28" fmla="*/ 2147483647 w 273"/>
              <a:gd name="T29" fmla="*/ 2147483647 h 154"/>
              <a:gd name="T30" fmla="*/ 2147483647 w 273"/>
              <a:gd name="T31" fmla="*/ 2147483647 h 154"/>
              <a:gd name="T32" fmla="*/ 2147483647 w 273"/>
              <a:gd name="T33" fmla="*/ 2147483647 h 154"/>
              <a:gd name="T34" fmla="*/ 2147483647 w 273"/>
              <a:gd name="T35" fmla="*/ 2147483647 h 154"/>
              <a:gd name="T36" fmla="*/ 2147483647 w 273"/>
              <a:gd name="T37" fmla="*/ 2147483647 h 154"/>
              <a:gd name="T38" fmla="*/ 2147483647 w 273"/>
              <a:gd name="T39" fmla="*/ 2147483647 h 154"/>
              <a:gd name="T40" fmla="*/ 2147483647 w 273"/>
              <a:gd name="T41" fmla="*/ 2147483647 h 154"/>
              <a:gd name="T42" fmla="*/ 2147483647 w 273"/>
              <a:gd name="T43" fmla="*/ 2147483647 h 154"/>
              <a:gd name="T44" fmla="*/ 2147483647 w 273"/>
              <a:gd name="T45" fmla="*/ 2147483647 h 154"/>
              <a:gd name="T46" fmla="*/ 2147483647 w 273"/>
              <a:gd name="T47" fmla="*/ 2147483647 h 154"/>
              <a:gd name="T48" fmla="*/ 2147483647 w 273"/>
              <a:gd name="T49" fmla="*/ 2147483647 h 154"/>
              <a:gd name="T50" fmla="*/ 2147483647 w 273"/>
              <a:gd name="T51" fmla="*/ 2147483647 h 154"/>
              <a:gd name="T52" fmla="*/ 2147483647 w 273"/>
              <a:gd name="T53" fmla="*/ 2147483647 h 154"/>
              <a:gd name="T54" fmla="*/ 2147483647 w 273"/>
              <a:gd name="T55" fmla="*/ 2147483647 h 154"/>
              <a:gd name="T56" fmla="*/ 2147483647 w 273"/>
              <a:gd name="T57" fmla="*/ 2147483647 h 154"/>
              <a:gd name="T58" fmla="*/ 2147483647 w 273"/>
              <a:gd name="T59" fmla="*/ 2147483647 h 154"/>
              <a:gd name="T60" fmla="*/ 2147483647 w 273"/>
              <a:gd name="T61" fmla="*/ 2147483647 h 154"/>
              <a:gd name="T62" fmla="*/ 2147483647 w 273"/>
              <a:gd name="T63" fmla="*/ 2147483647 h 154"/>
              <a:gd name="T64" fmla="*/ 2147483647 w 273"/>
              <a:gd name="T65" fmla="*/ 2147483647 h 154"/>
              <a:gd name="T66" fmla="*/ 2147483647 w 273"/>
              <a:gd name="T67" fmla="*/ 2147483647 h 154"/>
              <a:gd name="T68" fmla="*/ 2147483647 w 273"/>
              <a:gd name="T69" fmla="*/ 2147483647 h 154"/>
              <a:gd name="T70" fmla="*/ 2147483647 w 273"/>
              <a:gd name="T71" fmla="*/ 2147483647 h 154"/>
              <a:gd name="T72" fmla="*/ 2147483647 w 273"/>
              <a:gd name="T73" fmla="*/ 2147483647 h 154"/>
              <a:gd name="T74" fmla="*/ 2147483647 w 273"/>
              <a:gd name="T75" fmla="*/ 2147483647 h 154"/>
              <a:gd name="T76" fmla="*/ 2147483647 w 273"/>
              <a:gd name="T77" fmla="*/ 2147483647 h 154"/>
              <a:gd name="T78" fmla="*/ 2147483647 w 273"/>
              <a:gd name="T79" fmla="*/ 2147483647 h 154"/>
              <a:gd name="T80" fmla="*/ 2147483647 w 273"/>
              <a:gd name="T81" fmla="*/ 2147483647 h 154"/>
              <a:gd name="T82" fmla="*/ 2147483647 w 273"/>
              <a:gd name="T83" fmla="*/ 2147483647 h 154"/>
              <a:gd name="T84" fmla="*/ 2147483647 w 273"/>
              <a:gd name="T85" fmla="*/ 2147483647 h 154"/>
              <a:gd name="T86" fmla="*/ 2147483647 w 273"/>
              <a:gd name="T87" fmla="*/ 2147483647 h 154"/>
              <a:gd name="T88" fmla="*/ 2147483647 w 273"/>
              <a:gd name="T89" fmla="*/ 2147483647 h 154"/>
              <a:gd name="T90" fmla="*/ 2147483647 w 273"/>
              <a:gd name="T91" fmla="*/ 2147483647 h 154"/>
              <a:gd name="T92" fmla="*/ 2147483647 w 273"/>
              <a:gd name="T93" fmla="*/ 2147483647 h 154"/>
              <a:gd name="T94" fmla="*/ 2147483647 w 273"/>
              <a:gd name="T95" fmla="*/ 2147483647 h 154"/>
              <a:gd name="T96" fmla="*/ 2147483647 w 273"/>
              <a:gd name="T97" fmla="*/ 2147483647 h 154"/>
              <a:gd name="T98" fmla="*/ 2147483647 w 273"/>
              <a:gd name="T99" fmla="*/ 2147483647 h 154"/>
              <a:gd name="T100" fmla="*/ 2147483647 w 273"/>
              <a:gd name="T101" fmla="*/ 2147483647 h 154"/>
              <a:gd name="T102" fmla="*/ 2147483647 w 273"/>
              <a:gd name="T103" fmla="*/ 2147483647 h 154"/>
              <a:gd name="T104" fmla="*/ 2147483647 w 273"/>
              <a:gd name="T105" fmla="*/ 2147483647 h 154"/>
              <a:gd name="T106" fmla="*/ 2147483647 w 273"/>
              <a:gd name="T107" fmla="*/ 2147483647 h 154"/>
              <a:gd name="T108" fmla="*/ 2147483647 w 273"/>
              <a:gd name="T109" fmla="*/ 2147483647 h 154"/>
              <a:gd name="T110" fmla="*/ 2147483647 w 273"/>
              <a:gd name="T111" fmla="*/ 2147483647 h 15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73" h="154">
                <a:moveTo>
                  <a:pt x="220" y="48"/>
                </a:moveTo>
                <a:lnTo>
                  <a:pt x="220" y="48"/>
                </a:lnTo>
                <a:lnTo>
                  <a:pt x="213" y="48"/>
                </a:lnTo>
                <a:lnTo>
                  <a:pt x="207" y="49"/>
                </a:lnTo>
                <a:lnTo>
                  <a:pt x="200" y="52"/>
                </a:lnTo>
                <a:lnTo>
                  <a:pt x="193" y="55"/>
                </a:lnTo>
                <a:lnTo>
                  <a:pt x="192" y="49"/>
                </a:lnTo>
                <a:lnTo>
                  <a:pt x="190" y="48"/>
                </a:lnTo>
                <a:lnTo>
                  <a:pt x="186" y="33"/>
                </a:lnTo>
                <a:lnTo>
                  <a:pt x="186" y="32"/>
                </a:lnTo>
                <a:lnTo>
                  <a:pt x="182" y="16"/>
                </a:lnTo>
                <a:lnTo>
                  <a:pt x="185" y="12"/>
                </a:lnTo>
                <a:lnTo>
                  <a:pt x="186" y="10"/>
                </a:lnTo>
                <a:lnTo>
                  <a:pt x="185" y="6"/>
                </a:lnTo>
                <a:lnTo>
                  <a:pt x="183" y="3"/>
                </a:lnTo>
                <a:lnTo>
                  <a:pt x="179" y="1"/>
                </a:lnTo>
                <a:lnTo>
                  <a:pt x="175" y="0"/>
                </a:lnTo>
                <a:lnTo>
                  <a:pt x="168" y="0"/>
                </a:lnTo>
                <a:lnTo>
                  <a:pt x="160" y="0"/>
                </a:lnTo>
                <a:lnTo>
                  <a:pt x="157" y="3"/>
                </a:lnTo>
                <a:lnTo>
                  <a:pt x="156" y="6"/>
                </a:lnTo>
                <a:lnTo>
                  <a:pt x="159" y="10"/>
                </a:lnTo>
                <a:lnTo>
                  <a:pt x="162" y="10"/>
                </a:lnTo>
                <a:lnTo>
                  <a:pt x="170" y="10"/>
                </a:lnTo>
                <a:lnTo>
                  <a:pt x="175" y="10"/>
                </a:lnTo>
                <a:lnTo>
                  <a:pt x="174" y="14"/>
                </a:lnTo>
                <a:lnTo>
                  <a:pt x="174" y="16"/>
                </a:lnTo>
                <a:lnTo>
                  <a:pt x="174" y="18"/>
                </a:lnTo>
                <a:lnTo>
                  <a:pt x="175" y="30"/>
                </a:lnTo>
                <a:lnTo>
                  <a:pt x="123" y="30"/>
                </a:lnTo>
                <a:lnTo>
                  <a:pt x="122" y="30"/>
                </a:lnTo>
                <a:lnTo>
                  <a:pt x="112" y="30"/>
                </a:lnTo>
                <a:lnTo>
                  <a:pt x="112" y="27"/>
                </a:lnTo>
                <a:lnTo>
                  <a:pt x="115" y="26"/>
                </a:lnTo>
                <a:lnTo>
                  <a:pt x="119" y="25"/>
                </a:lnTo>
                <a:lnTo>
                  <a:pt x="126" y="23"/>
                </a:lnTo>
                <a:lnTo>
                  <a:pt x="130" y="21"/>
                </a:lnTo>
                <a:lnTo>
                  <a:pt x="132" y="18"/>
                </a:lnTo>
                <a:lnTo>
                  <a:pt x="130" y="16"/>
                </a:lnTo>
                <a:lnTo>
                  <a:pt x="129" y="15"/>
                </a:lnTo>
                <a:lnTo>
                  <a:pt x="125" y="14"/>
                </a:lnTo>
                <a:lnTo>
                  <a:pt x="119" y="14"/>
                </a:lnTo>
                <a:lnTo>
                  <a:pt x="106" y="12"/>
                </a:lnTo>
                <a:lnTo>
                  <a:pt x="93" y="11"/>
                </a:lnTo>
                <a:lnTo>
                  <a:pt x="85" y="12"/>
                </a:lnTo>
                <a:lnTo>
                  <a:pt x="84" y="12"/>
                </a:lnTo>
                <a:lnTo>
                  <a:pt x="82" y="14"/>
                </a:lnTo>
                <a:lnTo>
                  <a:pt x="82" y="16"/>
                </a:lnTo>
                <a:lnTo>
                  <a:pt x="84" y="19"/>
                </a:lnTo>
                <a:lnTo>
                  <a:pt x="89" y="23"/>
                </a:lnTo>
                <a:lnTo>
                  <a:pt x="95" y="27"/>
                </a:lnTo>
                <a:lnTo>
                  <a:pt x="103" y="30"/>
                </a:lnTo>
                <a:lnTo>
                  <a:pt x="103" y="32"/>
                </a:lnTo>
                <a:lnTo>
                  <a:pt x="100" y="33"/>
                </a:lnTo>
                <a:lnTo>
                  <a:pt x="97" y="34"/>
                </a:lnTo>
                <a:lnTo>
                  <a:pt x="82" y="55"/>
                </a:lnTo>
                <a:lnTo>
                  <a:pt x="76" y="52"/>
                </a:lnTo>
                <a:lnTo>
                  <a:pt x="69" y="49"/>
                </a:lnTo>
                <a:lnTo>
                  <a:pt x="62" y="48"/>
                </a:lnTo>
                <a:lnTo>
                  <a:pt x="54" y="48"/>
                </a:lnTo>
                <a:lnTo>
                  <a:pt x="44" y="48"/>
                </a:lnTo>
                <a:lnTo>
                  <a:pt x="33" y="52"/>
                </a:lnTo>
                <a:lnTo>
                  <a:pt x="25" y="56"/>
                </a:lnTo>
                <a:lnTo>
                  <a:pt x="17" y="63"/>
                </a:lnTo>
                <a:lnTo>
                  <a:pt x="10" y="71"/>
                </a:lnTo>
                <a:lnTo>
                  <a:pt x="5" y="79"/>
                </a:lnTo>
                <a:lnTo>
                  <a:pt x="2" y="90"/>
                </a:lnTo>
                <a:lnTo>
                  <a:pt x="0" y="101"/>
                </a:lnTo>
                <a:lnTo>
                  <a:pt x="2" y="111"/>
                </a:lnTo>
                <a:lnTo>
                  <a:pt x="5" y="122"/>
                </a:lnTo>
                <a:lnTo>
                  <a:pt x="10" y="130"/>
                </a:lnTo>
                <a:lnTo>
                  <a:pt x="17" y="138"/>
                </a:lnTo>
                <a:lnTo>
                  <a:pt x="25" y="145"/>
                </a:lnTo>
                <a:lnTo>
                  <a:pt x="33" y="150"/>
                </a:lnTo>
                <a:lnTo>
                  <a:pt x="44" y="153"/>
                </a:lnTo>
                <a:lnTo>
                  <a:pt x="54" y="154"/>
                </a:lnTo>
                <a:lnTo>
                  <a:pt x="63" y="153"/>
                </a:lnTo>
                <a:lnTo>
                  <a:pt x="73" y="150"/>
                </a:lnTo>
                <a:lnTo>
                  <a:pt x="81" y="146"/>
                </a:lnTo>
                <a:lnTo>
                  <a:pt x="88" y="142"/>
                </a:lnTo>
                <a:lnTo>
                  <a:pt x="95" y="135"/>
                </a:lnTo>
                <a:lnTo>
                  <a:pt x="100" y="128"/>
                </a:lnTo>
                <a:lnTo>
                  <a:pt x="104" y="120"/>
                </a:lnTo>
                <a:lnTo>
                  <a:pt x="107" y="112"/>
                </a:lnTo>
                <a:lnTo>
                  <a:pt x="116" y="112"/>
                </a:lnTo>
                <a:lnTo>
                  <a:pt x="119" y="116"/>
                </a:lnTo>
                <a:lnTo>
                  <a:pt x="125" y="117"/>
                </a:lnTo>
                <a:lnTo>
                  <a:pt x="125" y="127"/>
                </a:lnTo>
                <a:lnTo>
                  <a:pt x="121" y="127"/>
                </a:lnTo>
                <a:lnTo>
                  <a:pt x="118" y="128"/>
                </a:lnTo>
                <a:lnTo>
                  <a:pt x="116" y="131"/>
                </a:lnTo>
                <a:lnTo>
                  <a:pt x="118" y="134"/>
                </a:lnTo>
                <a:lnTo>
                  <a:pt x="121" y="135"/>
                </a:lnTo>
                <a:lnTo>
                  <a:pt x="136" y="135"/>
                </a:lnTo>
                <a:lnTo>
                  <a:pt x="138" y="134"/>
                </a:lnTo>
                <a:lnTo>
                  <a:pt x="140" y="131"/>
                </a:lnTo>
                <a:lnTo>
                  <a:pt x="138" y="128"/>
                </a:lnTo>
                <a:lnTo>
                  <a:pt x="136" y="127"/>
                </a:lnTo>
                <a:lnTo>
                  <a:pt x="133" y="127"/>
                </a:lnTo>
                <a:lnTo>
                  <a:pt x="133" y="117"/>
                </a:lnTo>
                <a:lnTo>
                  <a:pt x="137" y="116"/>
                </a:lnTo>
                <a:lnTo>
                  <a:pt x="140" y="113"/>
                </a:lnTo>
                <a:lnTo>
                  <a:pt x="142" y="109"/>
                </a:lnTo>
                <a:lnTo>
                  <a:pt x="142" y="104"/>
                </a:lnTo>
                <a:lnTo>
                  <a:pt x="141" y="98"/>
                </a:lnTo>
                <a:lnTo>
                  <a:pt x="185" y="59"/>
                </a:lnTo>
                <a:lnTo>
                  <a:pt x="186" y="60"/>
                </a:lnTo>
                <a:lnTo>
                  <a:pt x="178" y="68"/>
                </a:lnTo>
                <a:lnTo>
                  <a:pt x="172" y="78"/>
                </a:lnTo>
                <a:lnTo>
                  <a:pt x="168" y="89"/>
                </a:lnTo>
                <a:lnTo>
                  <a:pt x="167" y="101"/>
                </a:lnTo>
                <a:lnTo>
                  <a:pt x="168" y="111"/>
                </a:lnTo>
                <a:lnTo>
                  <a:pt x="171" y="122"/>
                </a:lnTo>
                <a:lnTo>
                  <a:pt x="177" y="130"/>
                </a:lnTo>
                <a:lnTo>
                  <a:pt x="182" y="138"/>
                </a:lnTo>
                <a:lnTo>
                  <a:pt x="190" y="145"/>
                </a:lnTo>
                <a:lnTo>
                  <a:pt x="200" y="150"/>
                </a:lnTo>
                <a:lnTo>
                  <a:pt x="209" y="153"/>
                </a:lnTo>
                <a:lnTo>
                  <a:pt x="220" y="154"/>
                </a:lnTo>
                <a:lnTo>
                  <a:pt x="231" y="153"/>
                </a:lnTo>
                <a:lnTo>
                  <a:pt x="241" y="150"/>
                </a:lnTo>
                <a:lnTo>
                  <a:pt x="250" y="145"/>
                </a:lnTo>
                <a:lnTo>
                  <a:pt x="258" y="138"/>
                </a:lnTo>
                <a:lnTo>
                  <a:pt x="264" y="130"/>
                </a:lnTo>
                <a:lnTo>
                  <a:pt x="269" y="122"/>
                </a:lnTo>
                <a:lnTo>
                  <a:pt x="272" y="111"/>
                </a:lnTo>
                <a:lnTo>
                  <a:pt x="273" y="101"/>
                </a:lnTo>
                <a:lnTo>
                  <a:pt x="272" y="90"/>
                </a:lnTo>
                <a:lnTo>
                  <a:pt x="269" y="79"/>
                </a:lnTo>
                <a:lnTo>
                  <a:pt x="264" y="71"/>
                </a:lnTo>
                <a:lnTo>
                  <a:pt x="258" y="63"/>
                </a:lnTo>
                <a:lnTo>
                  <a:pt x="250" y="56"/>
                </a:lnTo>
                <a:lnTo>
                  <a:pt x="241" y="52"/>
                </a:lnTo>
                <a:lnTo>
                  <a:pt x="231" y="48"/>
                </a:lnTo>
                <a:lnTo>
                  <a:pt x="220" y="48"/>
                </a:lnTo>
                <a:close/>
                <a:moveTo>
                  <a:pt x="220" y="142"/>
                </a:moveTo>
                <a:lnTo>
                  <a:pt x="220" y="142"/>
                </a:lnTo>
                <a:lnTo>
                  <a:pt x="212" y="141"/>
                </a:lnTo>
                <a:lnTo>
                  <a:pt x="204" y="138"/>
                </a:lnTo>
                <a:lnTo>
                  <a:pt x="197" y="134"/>
                </a:lnTo>
                <a:lnTo>
                  <a:pt x="192" y="130"/>
                </a:lnTo>
                <a:lnTo>
                  <a:pt x="186" y="123"/>
                </a:lnTo>
                <a:lnTo>
                  <a:pt x="182" y="116"/>
                </a:lnTo>
                <a:lnTo>
                  <a:pt x="181" y="109"/>
                </a:lnTo>
                <a:lnTo>
                  <a:pt x="179" y="101"/>
                </a:lnTo>
                <a:lnTo>
                  <a:pt x="181" y="93"/>
                </a:lnTo>
                <a:lnTo>
                  <a:pt x="182" y="85"/>
                </a:lnTo>
                <a:lnTo>
                  <a:pt x="186" y="78"/>
                </a:lnTo>
                <a:lnTo>
                  <a:pt x="190" y="72"/>
                </a:lnTo>
                <a:lnTo>
                  <a:pt x="196" y="82"/>
                </a:lnTo>
                <a:lnTo>
                  <a:pt x="202" y="90"/>
                </a:lnTo>
                <a:lnTo>
                  <a:pt x="208" y="98"/>
                </a:lnTo>
                <a:lnTo>
                  <a:pt x="215" y="104"/>
                </a:lnTo>
                <a:lnTo>
                  <a:pt x="218" y="105"/>
                </a:lnTo>
                <a:lnTo>
                  <a:pt x="220" y="107"/>
                </a:lnTo>
                <a:lnTo>
                  <a:pt x="222" y="105"/>
                </a:lnTo>
                <a:lnTo>
                  <a:pt x="223" y="105"/>
                </a:lnTo>
                <a:lnTo>
                  <a:pt x="224" y="102"/>
                </a:lnTo>
                <a:lnTo>
                  <a:pt x="226" y="101"/>
                </a:lnTo>
                <a:lnTo>
                  <a:pt x="224" y="98"/>
                </a:lnTo>
                <a:lnTo>
                  <a:pt x="222" y="96"/>
                </a:lnTo>
                <a:lnTo>
                  <a:pt x="216" y="92"/>
                </a:lnTo>
                <a:lnTo>
                  <a:pt x="209" y="85"/>
                </a:lnTo>
                <a:lnTo>
                  <a:pt x="204" y="77"/>
                </a:lnTo>
                <a:lnTo>
                  <a:pt x="198" y="66"/>
                </a:lnTo>
                <a:lnTo>
                  <a:pt x="209" y="62"/>
                </a:lnTo>
                <a:lnTo>
                  <a:pt x="215" y="60"/>
                </a:lnTo>
                <a:lnTo>
                  <a:pt x="220" y="60"/>
                </a:lnTo>
                <a:lnTo>
                  <a:pt x="228" y="60"/>
                </a:lnTo>
                <a:lnTo>
                  <a:pt x="237" y="63"/>
                </a:lnTo>
                <a:lnTo>
                  <a:pt x="243" y="67"/>
                </a:lnTo>
                <a:lnTo>
                  <a:pt x="249" y="71"/>
                </a:lnTo>
                <a:lnTo>
                  <a:pt x="254" y="78"/>
                </a:lnTo>
                <a:lnTo>
                  <a:pt x="258" y="85"/>
                </a:lnTo>
                <a:lnTo>
                  <a:pt x="260" y="93"/>
                </a:lnTo>
                <a:lnTo>
                  <a:pt x="261" y="101"/>
                </a:lnTo>
                <a:lnTo>
                  <a:pt x="260" y="109"/>
                </a:lnTo>
                <a:lnTo>
                  <a:pt x="258" y="116"/>
                </a:lnTo>
                <a:lnTo>
                  <a:pt x="254" y="123"/>
                </a:lnTo>
                <a:lnTo>
                  <a:pt x="249" y="130"/>
                </a:lnTo>
                <a:lnTo>
                  <a:pt x="243" y="134"/>
                </a:lnTo>
                <a:lnTo>
                  <a:pt x="237" y="138"/>
                </a:lnTo>
                <a:lnTo>
                  <a:pt x="228" y="141"/>
                </a:lnTo>
                <a:lnTo>
                  <a:pt x="220" y="142"/>
                </a:lnTo>
                <a:close/>
                <a:moveTo>
                  <a:pt x="107" y="102"/>
                </a:moveTo>
                <a:lnTo>
                  <a:pt x="107" y="102"/>
                </a:lnTo>
                <a:lnTo>
                  <a:pt x="107" y="101"/>
                </a:lnTo>
                <a:lnTo>
                  <a:pt x="107" y="89"/>
                </a:lnTo>
                <a:lnTo>
                  <a:pt x="103" y="78"/>
                </a:lnTo>
                <a:lnTo>
                  <a:pt x="97" y="68"/>
                </a:lnTo>
                <a:lnTo>
                  <a:pt x="89" y="60"/>
                </a:lnTo>
                <a:lnTo>
                  <a:pt x="104" y="41"/>
                </a:lnTo>
                <a:lnTo>
                  <a:pt x="119" y="93"/>
                </a:lnTo>
                <a:lnTo>
                  <a:pt x="115" y="97"/>
                </a:lnTo>
                <a:lnTo>
                  <a:pt x="114" y="102"/>
                </a:lnTo>
                <a:lnTo>
                  <a:pt x="107" y="102"/>
                </a:lnTo>
                <a:close/>
                <a:moveTo>
                  <a:pt x="95" y="101"/>
                </a:moveTo>
                <a:lnTo>
                  <a:pt x="95" y="101"/>
                </a:lnTo>
                <a:lnTo>
                  <a:pt x="63" y="97"/>
                </a:lnTo>
                <a:lnTo>
                  <a:pt x="82" y="71"/>
                </a:lnTo>
                <a:lnTo>
                  <a:pt x="88" y="77"/>
                </a:lnTo>
                <a:lnTo>
                  <a:pt x="92" y="83"/>
                </a:lnTo>
                <a:lnTo>
                  <a:pt x="95" y="92"/>
                </a:lnTo>
                <a:lnTo>
                  <a:pt x="95" y="101"/>
                </a:lnTo>
                <a:close/>
                <a:moveTo>
                  <a:pt x="54" y="142"/>
                </a:moveTo>
                <a:lnTo>
                  <a:pt x="54" y="142"/>
                </a:lnTo>
                <a:lnTo>
                  <a:pt x="46" y="141"/>
                </a:lnTo>
                <a:lnTo>
                  <a:pt x="39" y="138"/>
                </a:lnTo>
                <a:lnTo>
                  <a:pt x="32" y="134"/>
                </a:lnTo>
                <a:lnTo>
                  <a:pt x="25" y="130"/>
                </a:lnTo>
                <a:lnTo>
                  <a:pt x="21" y="123"/>
                </a:lnTo>
                <a:lnTo>
                  <a:pt x="17" y="116"/>
                </a:lnTo>
                <a:lnTo>
                  <a:pt x="14" y="109"/>
                </a:lnTo>
                <a:lnTo>
                  <a:pt x="13" y="101"/>
                </a:lnTo>
                <a:lnTo>
                  <a:pt x="14" y="93"/>
                </a:lnTo>
                <a:lnTo>
                  <a:pt x="17" y="85"/>
                </a:lnTo>
                <a:lnTo>
                  <a:pt x="21" y="78"/>
                </a:lnTo>
                <a:lnTo>
                  <a:pt x="25" y="71"/>
                </a:lnTo>
                <a:lnTo>
                  <a:pt x="32" y="67"/>
                </a:lnTo>
                <a:lnTo>
                  <a:pt x="39" y="63"/>
                </a:lnTo>
                <a:lnTo>
                  <a:pt x="46" y="60"/>
                </a:lnTo>
                <a:lnTo>
                  <a:pt x="54" y="60"/>
                </a:lnTo>
                <a:lnTo>
                  <a:pt x="65" y="62"/>
                </a:lnTo>
                <a:lnTo>
                  <a:pt x="74" y="66"/>
                </a:lnTo>
                <a:lnTo>
                  <a:pt x="54" y="93"/>
                </a:lnTo>
                <a:lnTo>
                  <a:pt x="54" y="96"/>
                </a:lnTo>
                <a:lnTo>
                  <a:pt x="50" y="97"/>
                </a:lnTo>
                <a:lnTo>
                  <a:pt x="50" y="101"/>
                </a:lnTo>
                <a:lnTo>
                  <a:pt x="50" y="102"/>
                </a:lnTo>
                <a:lnTo>
                  <a:pt x="51" y="105"/>
                </a:lnTo>
                <a:lnTo>
                  <a:pt x="52" y="105"/>
                </a:lnTo>
                <a:lnTo>
                  <a:pt x="54" y="107"/>
                </a:lnTo>
                <a:lnTo>
                  <a:pt x="56" y="105"/>
                </a:lnTo>
                <a:lnTo>
                  <a:pt x="59" y="105"/>
                </a:lnTo>
                <a:lnTo>
                  <a:pt x="91" y="109"/>
                </a:lnTo>
                <a:lnTo>
                  <a:pt x="95" y="111"/>
                </a:lnTo>
                <a:lnTo>
                  <a:pt x="92" y="116"/>
                </a:lnTo>
                <a:lnTo>
                  <a:pt x="89" y="123"/>
                </a:lnTo>
                <a:lnTo>
                  <a:pt x="85" y="128"/>
                </a:lnTo>
                <a:lnTo>
                  <a:pt x="80" y="132"/>
                </a:lnTo>
                <a:lnTo>
                  <a:pt x="74" y="137"/>
                </a:lnTo>
                <a:lnTo>
                  <a:pt x="67" y="139"/>
                </a:lnTo>
                <a:lnTo>
                  <a:pt x="62" y="141"/>
                </a:lnTo>
                <a:lnTo>
                  <a:pt x="54" y="142"/>
                </a:lnTo>
                <a:close/>
                <a:moveTo>
                  <a:pt x="129" y="90"/>
                </a:moveTo>
                <a:lnTo>
                  <a:pt x="129" y="90"/>
                </a:lnTo>
                <a:lnTo>
                  <a:pt x="114" y="40"/>
                </a:lnTo>
                <a:lnTo>
                  <a:pt x="122" y="40"/>
                </a:lnTo>
                <a:lnTo>
                  <a:pt x="123" y="40"/>
                </a:lnTo>
                <a:lnTo>
                  <a:pt x="178" y="40"/>
                </a:lnTo>
                <a:lnTo>
                  <a:pt x="181" y="49"/>
                </a:lnTo>
                <a:lnTo>
                  <a:pt x="134" y="92"/>
                </a:lnTo>
                <a:lnTo>
                  <a:pt x="129"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2" name="Freeform 178"/>
          <p:cNvSpPr>
            <a:spLocks noEditPoints="1"/>
          </p:cNvSpPr>
          <p:nvPr/>
        </p:nvSpPr>
        <p:spPr bwMode="auto">
          <a:xfrm>
            <a:off x="5575300" y="1501775"/>
            <a:ext cx="58738" cy="146050"/>
          </a:xfrm>
          <a:custGeom>
            <a:avLst/>
            <a:gdLst>
              <a:gd name="T0" fmla="*/ 2147483647 w 111"/>
              <a:gd name="T1" fmla="*/ 2147483647 h 273"/>
              <a:gd name="T2" fmla="*/ 2147483647 w 111"/>
              <a:gd name="T3" fmla="*/ 2147483647 h 273"/>
              <a:gd name="T4" fmla="*/ 2147483647 w 111"/>
              <a:gd name="T5" fmla="*/ 2147483647 h 273"/>
              <a:gd name="T6" fmla="*/ 2147483647 w 111"/>
              <a:gd name="T7" fmla="*/ 2147483647 h 273"/>
              <a:gd name="T8" fmla="*/ 2147483647 w 111"/>
              <a:gd name="T9" fmla="*/ 2147483647 h 273"/>
              <a:gd name="T10" fmla="*/ 2147483647 w 111"/>
              <a:gd name="T11" fmla="*/ 2147483647 h 273"/>
              <a:gd name="T12" fmla="*/ 2147483647 w 111"/>
              <a:gd name="T13" fmla="*/ 2147483647 h 273"/>
              <a:gd name="T14" fmla="*/ 2147483647 w 111"/>
              <a:gd name="T15" fmla="*/ 2147483647 h 273"/>
              <a:gd name="T16" fmla="*/ 2147483647 w 111"/>
              <a:gd name="T17" fmla="*/ 2147483647 h 273"/>
              <a:gd name="T18" fmla="*/ 2147483647 w 111"/>
              <a:gd name="T19" fmla="*/ 2147483647 h 273"/>
              <a:gd name="T20" fmla="*/ 2147483647 w 111"/>
              <a:gd name="T21" fmla="*/ 2147483647 h 273"/>
              <a:gd name="T22" fmla="*/ 2147483647 w 111"/>
              <a:gd name="T23" fmla="*/ 2147483647 h 273"/>
              <a:gd name="T24" fmla="*/ 2147483647 w 111"/>
              <a:gd name="T25" fmla="*/ 2147483647 h 273"/>
              <a:gd name="T26" fmla="*/ 2147483647 w 111"/>
              <a:gd name="T27" fmla="*/ 2147483647 h 273"/>
              <a:gd name="T28" fmla="*/ 0 w 111"/>
              <a:gd name="T29" fmla="*/ 2147483647 h 273"/>
              <a:gd name="T30" fmla="*/ 0 w 111"/>
              <a:gd name="T31" fmla="*/ 2147483647 h 273"/>
              <a:gd name="T32" fmla="*/ 2147483647 w 111"/>
              <a:gd name="T33" fmla="*/ 2147483647 h 273"/>
              <a:gd name="T34" fmla="*/ 2147483647 w 111"/>
              <a:gd name="T35" fmla="*/ 2147483647 h 273"/>
              <a:gd name="T36" fmla="*/ 2147483647 w 111"/>
              <a:gd name="T37" fmla="*/ 2147483647 h 273"/>
              <a:gd name="T38" fmla="*/ 2147483647 w 111"/>
              <a:gd name="T39" fmla="*/ 2147483647 h 273"/>
              <a:gd name="T40" fmla="*/ 2147483647 w 111"/>
              <a:gd name="T41" fmla="*/ 2147483647 h 273"/>
              <a:gd name="T42" fmla="*/ 2147483647 w 111"/>
              <a:gd name="T43" fmla="*/ 2147483647 h 273"/>
              <a:gd name="T44" fmla="*/ 2147483647 w 111"/>
              <a:gd name="T45" fmla="*/ 2147483647 h 273"/>
              <a:gd name="T46" fmla="*/ 2147483647 w 111"/>
              <a:gd name="T47" fmla="*/ 2147483647 h 273"/>
              <a:gd name="T48" fmla="*/ 2147483647 w 111"/>
              <a:gd name="T49" fmla="*/ 2147483647 h 273"/>
              <a:gd name="T50" fmla="*/ 2147483647 w 111"/>
              <a:gd name="T51" fmla="*/ 2147483647 h 273"/>
              <a:gd name="T52" fmla="*/ 2147483647 w 111"/>
              <a:gd name="T53" fmla="*/ 2147483647 h 273"/>
              <a:gd name="T54" fmla="*/ 2147483647 w 111"/>
              <a:gd name="T55" fmla="*/ 2147483647 h 273"/>
              <a:gd name="T56" fmla="*/ 2147483647 w 111"/>
              <a:gd name="T57" fmla="*/ 2147483647 h 273"/>
              <a:gd name="T58" fmla="*/ 2147483647 w 111"/>
              <a:gd name="T59" fmla="*/ 2147483647 h 273"/>
              <a:gd name="T60" fmla="*/ 2147483647 w 111"/>
              <a:gd name="T61" fmla="*/ 2147483647 h 273"/>
              <a:gd name="T62" fmla="*/ 2147483647 w 111"/>
              <a:gd name="T63" fmla="*/ 2147483647 h 273"/>
              <a:gd name="T64" fmla="*/ 2147483647 w 111"/>
              <a:gd name="T65" fmla="*/ 2147483647 h 273"/>
              <a:gd name="T66" fmla="*/ 2147483647 w 111"/>
              <a:gd name="T67" fmla="*/ 2147483647 h 273"/>
              <a:gd name="T68" fmla="*/ 2147483647 w 111"/>
              <a:gd name="T69" fmla="*/ 2147483647 h 273"/>
              <a:gd name="T70" fmla="*/ 2147483647 w 111"/>
              <a:gd name="T71" fmla="*/ 2147483647 h 273"/>
              <a:gd name="T72" fmla="*/ 2147483647 w 111"/>
              <a:gd name="T73" fmla="*/ 2147483647 h 273"/>
              <a:gd name="T74" fmla="*/ 2147483647 w 111"/>
              <a:gd name="T75" fmla="*/ 2147483647 h 273"/>
              <a:gd name="T76" fmla="*/ 2147483647 w 111"/>
              <a:gd name="T77" fmla="*/ 2147483647 h 273"/>
              <a:gd name="T78" fmla="*/ 2147483647 w 111"/>
              <a:gd name="T79" fmla="*/ 2147483647 h 273"/>
              <a:gd name="T80" fmla="*/ 2147483647 w 111"/>
              <a:gd name="T81" fmla="*/ 2147483647 h 273"/>
              <a:gd name="T82" fmla="*/ 2147483647 w 111"/>
              <a:gd name="T83" fmla="*/ 2147483647 h 273"/>
              <a:gd name="T84" fmla="*/ 2147483647 w 111"/>
              <a:gd name="T85" fmla="*/ 2147483647 h 273"/>
              <a:gd name="T86" fmla="*/ 2147483647 w 111"/>
              <a:gd name="T87" fmla="*/ 2147483647 h 273"/>
              <a:gd name="T88" fmla="*/ 2147483647 w 111"/>
              <a:gd name="T89" fmla="*/ 2147483647 h 273"/>
              <a:gd name="T90" fmla="*/ 2147483647 w 111"/>
              <a:gd name="T91" fmla="*/ 2147483647 h 273"/>
              <a:gd name="T92" fmla="*/ 2147483647 w 111"/>
              <a:gd name="T93" fmla="*/ 2147483647 h 273"/>
              <a:gd name="T94" fmla="*/ 2147483647 w 111"/>
              <a:gd name="T95" fmla="*/ 2147483647 h 273"/>
              <a:gd name="T96" fmla="*/ 2147483647 w 111"/>
              <a:gd name="T97" fmla="*/ 2147483647 h 273"/>
              <a:gd name="T98" fmla="*/ 2147483647 w 111"/>
              <a:gd name="T99" fmla="*/ 2147483647 h 273"/>
              <a:gd name="T100" fmla="*/ 2147483647 w 111"/>
              <a:gd name="T101" fmla="*/ 2147483647 h 273"/>
              <a:gd name="T102" fmla="*/ 2147483647 w 111"/>
              <a:gd name="T103" fmla="*/ 2147483647 h 273"/>
              <a:gd name="T104" fmla="*/ 2147483647 w 111"/>
              <a:gd name="T105" fmla="*/ 2147483647 h 2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1" h="273">
                <a:moveTo>
                  <a:pt x="73" y="105"/>
                </a:moveTo>
                <a:lnTo>
                  <a:pt x="62" y="105"/>
                </a:lnTo>
                <a:lnTo>
                  <a:pt x="60" y="90"/>
                </a:lnTo>
                <a:lnTo>
                  <a:pt x="58" y="77"/>
                </a:lnTo>
                <a:lnTo>
                  <a:pt x="53" y="53"/>
                </a:lnTo>
                <a:lnTo>
                  <a:pt x="47" y="36"/>
                </a:lnTo>
                <a:lnTo>
                  <a:pt x="38" y="22"/>
                </a:lnTo>
                <a:lnTo>
                  <a:pt x="32" y="11"/>
                </a:lnTo>
                <a:lnTo>
                  <a:pt x="25" y="6"/>
                </a:lnTo>
                <a:lnTo>
                  <a:pt x="18" y="0"/>
                </a:lnTo>
                <a:lnTo>
                  <a:pt x="14" y="8"/>
                </a:lnTo>
                <a:lnTo>
                  <a:pt x="19" y="13"/>
                </a:lnTo>
                <a:lnTo>
                  <a:pt x="25" y="19"/>
                </a:lnTo>
                <a:lnTo>
                  <a:pt x="30" y="29"/>
                </a:lnTo>
                <a:lnTo>
                  <a:pt x="37" y="41"/>
                </a:lnTo>
                <a:lnTo>
                  <a:pt x="44" y="58"/>
                </a:lnTo>
                <a:lnTo>
                  <a:pt x="48" y="79"/>
                </a:lnTo>
                <a:lnTo>
                  <a:pt x="51" y="105"/>
                </a:lnTo>
                <a:lnTo>
                  <a:pt x="38" y="105"/>
                </a:lnTo>
                <a:lnTo>
                  <a:pt x="30" y="107"/>
                </a:lnTo>
                <a:lnTo>
                  <a:pt x="23" y="108"/>
                </a:lnTo>
                <a:lnTo>
                  <a:pt x="17" y="112"/>
                </a:lnTo>
                <a:lnTo>
                  <a:pt x="11" y="116"/>
                </a:lnTo>
                <a:lnTo>
                  <a:pt x="6" y="122"/>
                </a:lnTo>
                <a:lnTo>
                  <a:pt x="3" y="128"/>
                </a:lnTo>
                <a:lnTo>
                  <a:pt x="0" y="135"/>
                </a:lnTo>
                <a:lnTo>
                  <a:pt x="0" y="144"/>
                </a:lnTo>
                <a:lnTo>
                  <a:pt x="0" y="219"/>
                </a:lnTo>
                <a:lnTo>
                  <a:pt x="2" y="227"/>
                </a:lnTo>
                <a:lnTo>
                  <a:pt x="4" y="235"/>
                </a:lnTo>
                <a:lnTo>
                  <a:pt x="10" y="244"/>
                </a:lnTo>
                <a:lnTo>
                  <a:pt x="17" y="253"/>
                </a:lnTo>
                <a:lnTo>
                  <a:pt x="25" y="261"/>
                </a:lnTo>
                <a:lnTo>
                  <a:pt x="33" y="268"/>
                </a:lnTo>
                <a:lnTo>
                  <a:pt x="41" y="272"/>
                </a:lnTo>
                <a:lnTo>
                  <a:pt x="51" y="273"/>
                </a:lnTo>
                <a:lnTo>
                  <a:pt x="60" y="273"/>
                </a:lnTo>
                <a:lnTo>
                  <a:pt x="68" y="272"/>
                </a:lnTo>
                <a:lnTo>
                  <a:pt x="77" y="268"/>
                </a:lnTo>
                <a:lnTo>
                  <a:pt x="86" y="261"/>
                </a:lnTo>
                <a:lnTo>
                  <a:pt x="93" y="253"/>
                </a:lnTo>
                <a:lnTo>
                  <a:pt x="100" y="244"/>
                </a:lnTo>
                <a:lnTo>
                  <a:pt x="105" y="235"/>
                </a:lnTo>
                <a:lnTo>
                  <a:pt x="109" y="227"/>
                </a:lnTo>
                <a:lnTo>
                  <a:pt x="111" y="219"/>
                </a:lnTo>
                <a:lnTo>
                  <a:pt x="111" y="144"/>
                </a:lnTo>
                <a:lnTo>
                  <a:pt x="109" y="135"/>
                </a:lnTo>
                <a:lnTo>
                  <a:pt x="108" y="128"/>
                </a:lnTo>
                <a:lnTo>
                  <a:pt x="104" y="122"/>
                </a:lnTo>
                <a:lnTo>
                  <a:pt x="100" y="116"/>
                </a:lnTo>
                <a:lnTo>
                  <a:pt x="94" y="112"/>
                </a:lnTo>
                <a:lnTo>
                  <a:pt x="88" y="108"/>
                </a:lnTo>
                <a:lnTo>
                  <a:pt x="81" y="107"/>
                </a:lnTo>
                <a:lnTo>
                  <a:pt x="73" y="105"/>
                </a:lnTo>
                <a:close/>
                <a:moveTo>
                  <a:pt x="96" y="219"/>
                </a:moveTo>
                <a:lnTo>
                  <a:pt x="96" y="219"/>
                </a:lnTo>
                <a:lnTo>
                  <a:pt x="94" y="224"/>
                </a:lnTo>
                <a:lnTo>
                  <a:pt x="92" y="229"/>
                </a:lnTo>
                <a:lnTo>
                  <a:pt x="88" y="236"/>
                </a:lnTo>
                <a:lnTo>
                  <a:pt x="82" y="243"/>
                </a:lnTo>
                <a:lnTo>
                  <a:pt x="77" y="249"/>
                </a:lnTo>
                <a:lnTo>
                  <a:pt x="71" y="254"/>
                </a:lnTo>
                <a:lnTo>
                  <a:pt x="64" y="257"/>
                </a:lnTo>
                <a:lnTo>
                  <a:pt x="60" y="258"/>
                </a:lnTo>
                <a:lnTo>
                  <a:pt x="51" y="258"/>
                </a:lnTo>
                <a:lnTo>
                  <a:pt x="45" y="257"/>
                </a:lnTo>
                <a:lnTo>
                  <a:pt x="40" y="254"/>
                </a:lnTo>
                <a:lnTo>
                  <a:pt x="34" y="249"/>
                </a:lnTo>
                <a:lnTo>
                  <a:pt x="28" y="243"/>
                </a:lnTo>
                <a:lnTo>
                  <a:pt x="23" y="236"/>
                </a:lnTo>
                <a:lnTo>
                  <a:pt x="18" y="229"/>
                </a:lnTo>
                <a:lnTo>
                  <a:pt x="15" y="224"/>
                </a:lnTo>
                <a:lnTo>
                  <a:pt x="15" y="219"/>
                </a:lnTo>
                <a:lnTo>
                  <a:pt x="15" y="186"/>
                </a:lnTo>
                <a:lnTo>
                  <a:pt x="96" y="186"/>
                </a:lnTo>
                <a:lnTo>
                  <a:pt x="96" y="219"/>
                </a:lnTo>
                <a:close/>
                <a:moveTo>
                  <a:pt x="96" y="179"/>
                </a:moveTo>
                <a:lnTo>
                  <a:pt x="15" y="179"/>
                </a:lnTo>
                <a:lnTo>
                  <a:pt x="15" y="144"/>
                </a:lnTo>
                <a:lnTo>
                  <a:pt x="15" y="138"/>
                </a:lnTo>
                <a:lnTo>
                  <a:pt x="17" y="134"/>
                </a:lnTo>
                <a:lnTo>
                  <a:pt x="19" y="130"/>
                </a:lnTo>
                <a:lnTo>
                  <a:pt x="22" y="127"/>
                </a:lnTo>
                <a:lnTo>
                  <a:pt x="25" y="124"/>
                </a:lnTo>
                <a:lnTo>
                  <a:pt x="29" y="122"/>
                </a:lnTo>
                <a:lnTo>
                  <a:pt x="33" y="122"/>
                </a:lnTo>
                <a:lnTo>
                  <a:pt x="38" y="120"/>
                </a:lnTo>
                <a:lnTo>
                  <a:pt x="73" y="120"/>
                </a:lnTo>
                <a:lnTo>
                  <a:pt x="77" y="122"/>
                </a:lnTo>
                <a:lnTo>
                  <a:pt x="81" y="122"/>
                </a:lnTo>
                <a:lnTo>
                  <a:pt x="85" y="124"/>
                </a:lnTo>
                <a:lnTo>
                  <a:pt x="89" y="127"/>
                </a:lnTo>
                <a:lnTo>
                  <a:pt x="92" y="130"/>
                </a:lnTo>
                <a:lnTo>
                  <a:pt x="93" y="134"/>
                </a:lnTo>
                <a:lnTo>
                  <a:pt x="94" y="138"/>
                </a:lnTo>
                <a:lnTo>
                  <a:pt x="96" y="144"/>
                </a:lnTo>
                <a:lnTo>
                  <a:pt x="96" y="1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3" name="Freeform 179"/>
          <p:cNvSpPr>
            <a:spLocks/>
          </p:cNvSpPr>
          <p:nvPr/>
        </p:nvSpPr>
        <p:spPr bwMode="auto">
          <a:xfrm>
            <a:off x="5602288" y="1576388"/>
            <a:ext cx="6350" cy="9525"/>
          </a:xfrm>
          <a:custGeom>
            <a:avLst/>
            <a:gdLst>
              <a:gd name="T0" fmla="*/ 2147483647 w 13"/>
              <a:gd name="T1" fmla="*/ 0 h 20"/>
              <a:gd name="T2" fmla="*/ 2147483647 w 13"/>
              <a:gd name="T3" fmla="*/ 0 h 20"/>
              <a:gd name="T4" fmla="*/ 2147483647 w 13"/>
              <a:gd name="T5" fmla="*/ 0 h 20"/>
              <a:gd name="T6" fmla="*/ 2147483647 w 13"/>
              <a:gd name="T7" fmla="*/ 2147483647 h 20"/>
              <a:gd name="T8" fmla="*/ 0 w 13"/>
              <a:gd name="T9" fmla="*/ 2147483647 h 20"/>
              <a:gd name="T10" fmla="*/ 0 w 13"/>
              <a:gd name="T11" fmla="*/ 2147483647 h 20"/>
              <a:gd name="T12" fmla="*/ 0 w 13"/>
              <a:gd name="T13" fmla="*/ 2147483647 h 20"/>
              <a:gd name="T14" fmla="*/ 0 w 13"/>
              <a:gd name="T15" fmla="*/ 2147483647 h 20"/>
              <a:gd name="T16" fmla="*/ 2147483647 w 13"/>
              <a:gd name="T17" fmla="*/ 2147483647 h 20"/>
              <a:gd name="T18" fmla="*/ 2147483647 w 13"/>
              <a:gd name="T19" fmla="*/ 2147483647 h 20"/>
              <a:gd name="T20" fmla="*/ 2147483647 w 13"/>
              <a:gd name="T21" fmla="*/ 2147483647 h 20"/>
              <a:gd name="T22" fmla="*/ 2147483647 w 13"/>
              <a:gd name="T23" fmla="*/ 2147483647 h 20"/>
              <a:gd name="T24" fmla="*/ 2147483647 w 13"/>
              <a:gd name="T25" fmla="*/ 2147483647 h 20"/>
              <a:gd name="T26" fmla="*/ 2147483647 w 13"/>
              <a:gd name="T27" fmla="*/ 2147483647 h 20"/>
              <a:gd name="T28" fmla="*/ 2147483647 w 13"/>
              <a:gd name="T29" fmla="*/ 2147483647 h 20"/>
              <a:gd name="T30" fmla="*/ 2147483647 w 13"/>
              <a:gd name="T31" fmla="*/ 2147483647 h 20"/>
              <a:gd name="T32" fmla="*/ 2147483647 w 13"/>
              <a:gd name="T33" fmla="*/ 2147483647 h 20"/>
              <a:gd name="T34" fmla="*/ 2147483647 w 13"/>
              <a:gd name="T35" fmla="*/ 2147483647 h 20"/>
              <a:gd name="T36" fmla="*/ 2147483647 w 13"/>
              <a:gd name="T37" fmla="*/ 2147483647 h 20"/>
              <a:gd name="T38" fmla="*/ 2147483647 w 13"/>
              <a:gd name="T39" fmla="*/ 0 h 20"/>
              <a:gd name="T40" fmla="*/ 2147483647 w 13"/>
              <a:gd name="T41" fmla="*/ 0 h 20"/>
              <a:gd name="T42" fmla="*/ 2147483647 w 13"/>
              <a:gd name="T43" fmla="*/ 0 h 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 h="20">
                <a:moveTo>
                  <a:pt x="6" y="0"/>
                </a:moveTo>
                <a:lnTo>
                  <a:pt x="6" y="0"/>
                </a:lnTo>
                <a:lnTo>
                  <a:pt x="4" y="0"/>
                </a:lnTo>
                <a:lnTo>
                  <a:pt x="2" y="3"/>
                </a:lnTo>
                <a:lnTo>
                  <a:pt x="0" y="6"/>
                </a:lnTo>
                <a:lnTo>
                  <a:pt x="0" y="10"/>
                </a:lnTo>
                <a:lnTo>
                  <a:pt x="0" y="14"/>
                </a:lnTo>
                <a:lnTo>
                  <a:pt x="2" y="17"/>
                </a:lnTo>
                <a:lnTo>
                  <a:pt x="4" y="20"/>
                </a:lnTo>
                <a:lnTo>
                  <a:pt x="6" y="20"/>
                </a:lnTo>
                <a:lnTo>
                  <a:pt x="9" y="20"/>
                </a:lnTo>
                <a:lnTo>
                  <a:pt x="11" y="17"/>
                </a:lnTo>
                <a:lnTo>
                  <a:pt x="13" y="14"/>
                </a:lnTo>
                <a:lnTo>
                  <a:pt x="13" y="10"/>
                </a:lnTo>
                <a:lnTo>
                  <a:pt x="13" y="6"/>
                </a:lnTo>
                <a:lnTo>
                  <a:pt x="11" y="3"/>
                </a:lnTo>
                <a:lnTo>
                  <a:pt x="9" y="0"/>
                </a:lnTo>
                <a:lnTo>
                  <a:pt x="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4" name="Freeform 180"/>
          <p:cNvSpPr>
            <a:spLocks noEditPoints="1"/>
          </p:cNvSpPr>
          <p:nvPr/>
        </p:nvSpPr>
        <p:spPr bwMode="auto">
          <a:xfrm>
            <a:off x="4349750" y="1535113"/>
            <a:ext cx="147638" cy="112712"/>
          </a:xfrm>
          <a:custGeom>
            <a:avLst/>
            <a:gdLst>
              <a:gd name="T0" fmla="*/ 2147483647 w 271"/>
              <a:gd name="T1" fmla="*/ 0 h 209"/>
              <a:gd name="T2" fmla="*/ 2147483647 w 271"/>
              <a:gd name="T3" fmla="*/ 2147483647 h 209"/>
              <a:gd name="T4" fmla="*/ 2147483647 w 271"/>
              <a:gd name="T5" fmla="*/ 2147483647 h 209"/>
              <a:gd name="T6" fmla="*/ 2147483647 w 271"/>
              <a:gd name="T7" fmla="*/ 2147483647 h 209"/>
              <a:gd name="T8" fmla="*/ 2147483647 w 271"/>
              <a:gd name="T9" fmla="*/ 2147483647 h 209"/>
              <a:gd name="T10" fmla="*/ 0 w 271"/>
              <a:gd name="T11" fmla="*/ 2147483647 h 209"/>
              <a:gd name="T12" fmla="*/ 0 w 271"/>
              <a:gd name="T13" fmla="*/ 2147483647 h 209"/>
              <a:gd name="T14" fmla="*/ 2147483647 w 271"/>
              <a:gd name="T15" fmla="*/ 2147483647 h 209"/>
              <a:gd name="T16" fmla="*/ 2147483647 w 271"/>
              <a:gd name="T17" fmla="*/ 2147483647 h 209"/>
              <a:gd name="T18" fmla="*/ 2147483647 w 271"/>
              <a:gd name="T19" fmla="*/ 2147483647 h 209"/>
              <a:gd name="T20" fmla="*/ 2147483647 w 271"/>
              <a:gd name="T21" fmla="*/ 2147483647 h 209"/>
              <a:gd name="T22" fmla="*/ 2147483647 w 271"/>
              <a:gd name="T23" fmla="*/ 2147483647 h 209"/>
              <a:gd name="T24" fmla="*/ 2147483647 w 271"/>
              <a:gd name="T25" fmla="*/ 2147483647 h 209"/>
              <a:gd name="T26" fmla="*/ 2147483647 w 271"/>
              <a:gd name="T27" fmla="*/ 2147483647 h 209"/>
              <a:gd name="T28" fmla="*/ 2147483647 w 271"/>
              <a:gd name="T29" fmla="*/ 2147483647 h 209"/>
              <a:gd name="T30" fmla="*/ 2147483647 w 271"/>
              <a:gd name="T31" fmla="*/ 2147483647 h 209"/>
              <a:gd name="T32" fmla="*/ 2147483647 w 271"/>
              <a:gd name="T33" fmla="*/ 2147483647 h 209"/>
              <a:gd name="T34" fmla="*/ 2147483647 w 271"/>
              <a:gd name="T35" fmla="*/ 2147483647 h 209"/>
              <a:gd name="T36" fmla="*/ 2147483647 w 271"/>
              <a:gd name="T37" fmla="*/ 2147483647 h 209"/>
              <a:gd name="T38" fmla="*/ 2147483647 w 271"/>
              <a:gd name="T39" fmla="*/ 2147483647 h 209"/>
              <a:gd name="T40" fmla="*/ 2147483647 w 271"/>
              <a:gd name="T41" fmla="*/ 2147483647 h 209"/>
              <a:gd name="T42" fmla="*/ 2147483647 w 271"/>
              <a:gd name="T43" fmla="*/ 0 h 209"/>
              <a:gd name="T44" fmla="*/ 2147483647 w 271"/>
              <a:gd name="T45" fmla="*/ 2147483647 h 209"/>
              <a:gd name="T46" fmla="*/ 2147483647 w 271"/>
              <a:gd name="T47" fmla="*/ 2147483647 h 209"/>
              <a:gd name="T48" fmla="*/ 2147483647 w 271"/>
              <a:gd name="T49" fmla="*/ 2147483647 h 209"/>
              <a:gd name="T50" fmla="*/ 2147483647 w 271"/>
              <a:gd name="T51" fmla="*/ 2147483647 h 209"/>
              <a:gd name="T52" fmla="*/ 2147483647 w 271"/>
              <a:gd name="T53" fmla="*/ 2147483647 h 209"/>
              <a:gd name="T54" fmla="*/ 2147483647 w 271"/>
              <a:gd name="T55" fmla="*/ 2147483647 h 209"/>
              <a:gd name="T56" fmla="*/ 2147483647 w 271"/>
              <a:gd name="T57" fmla="*/ 2147483647 h 209"/>
              <a:gd name="T58" fmla="*/ 2147483647 w 271"/>
              <a:gd name="T59" fmla="*/ 2147483647 h 209"/>
              <a:gd name="T60" fmla="*/ 2147483647 w 271"/>
              <a:gd name="T61" fmla="*/ 2147483647 h 209"/>
              <a:gd name="T62" fmla="*/ 2147483647 w 271"/>
              <a:gd name="T63" fmla="*/ 2147483647 h 209"/>
              <a:gd name="T64" fmla="*/ 2147483647 w 271"/>
              <a:gd name="T65" fmla="*/ 2147483647 h 209"/>
              <a:gd name="T66" fmla="*/ 2147483647 w 271"/>
              <a:gd name="T67" fmla="*/ 2147483647 h 209"/>
              <a:gd name="T68" fmla="*/ 2147483647 w 271"/>
              <a:gd name="T69" fmla="*/ 2147483647 h 209"/>
              <a:gd name="T70" fmla="*/ 2147483647 w 271"/>
              <a:gd name="T71" fmla="*/ 2147483647 h 209"/>
              <a:gd name="T72" fmla="*/ 2147483647 w 271"/>
              <a:gd name="T73" fmla="*/ 2147483647 h 209"/>
              <a:gd name="T74" fmla="*/ 2147483647 w 271"/>
              <a:gd name="T75" fmla="*/ 2147483647 h 209"/>
              <a:gd name="T76" fmla="*/ 2147483647 w 271"/>
              <a:gd name="T77" fmla="*/ 2147483647 h 209"/>
              <a:gd name="T78" fmla="*/ 2147483647 w 271"/>
              <a:gd name="T79" fmla="*/ 2147483647 h 209"/>
              <a:gd name="T80" fmla="*/ 2147483647 w 271"/>
              <a:gd name="T81" fmla="*/ 2147483647 h 209"/>
              <a:gd name="T82" fmla="*/ 2147483647 w 271"/>
              <a:gd name="T83" fmla="*/ 2147483647 h 209"/>
              <a:gd name="T84" fmla="*/ 2147483647 w 271"/>
              <a:gd name="T85" fmla="*/ 2147483647 h 209"/>
              <a:gd name="T86" fmla="*/ 2147483647 w 271"/>
              <a:gd name="T87" fmla="*/ 2147483647 h 209"/>
              <a:gd name="T88" fmla="*/ 2147483647 w 271"/>
              <a:gd name="T89" fmla="*/ 2147483647 h 209"/>
              <a:gd name="T90" fmla="*/ 2147483647 w 271"/>
              <a:gd name="T91" fmla="*/ 2147483647 h 209"/>
              <a:gd name="T92" fmla="*/ 2147483647 w 271"/>
              <a:gd name="T93" fmla="*/ 2147483647 h 209"/>
              <a:gd name="T94" fmla="*/ 2147483647 w 271"/>
              <a:gd name="T95" fmla="*/ 2147483647 h 209"/>
              <a:gd name="T96" fmla="*/ 2147483647 w 271"/>
              <a:gd name="T97" fmla="*/ 2147483647 h 209"/>
              <a:gd name="T98" fmla="*/ 2147483647 w 271"/>
              <a:gd name="T99" fmla="*/ 2147483647 h 209"/>
              <a:gd name="T100" fmla="*/ 2147483647 w 271"/>
              <a:gd name="T101" fmla="*/ 2147483647 h 209"/>
              <a:gd name="T102" fmla="*/ 2147483647 w 271"/>
              <a:gd name="T103" fmla="*/ 2147483647 h 209"/>
              <a:gd name="T104" fmla="*/ 2147483647 w 271"/>
              <a:gd name="T105" fmla="*/ 2147483647 h 2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71" h="209">
                <a:moveTo>
                  <a:pt x="220" y="0"/>
                </a:moveTo>
                <a:lnTo>
                  <a:pt x="52" y="0"/>
                </a:lnTo>
                <a:lnTo>
                  <a:pt x="42" y="2"/>
                </a:lnTo>
                <a:lnTo>
                  <a:pt x="31" y="4"/>
                </a:lnTo>
                <a:lnTo>
                  <a:pt x="23" y="10"/>
                </a:lnTo>
                <a:lnTo>
                  <a:pt x="15" y="15"/>
                </a:lnTo>
                <a:lnTo>
                  <a:pt x="8" y="24"/>
                </a:lnTo>
                <a:lnTo>
                  <a:pt x="4" y="33"/>
                </a:lnTo>
                <a:lnTo>
                  <a:pt x="1" y="43"/>
                </a:lnTo>
                <a:lnTo>
                  <a:pt x="0" y="54"/>
                </a:lnTo>
                <a:lnTo>
                  <a:pt x="0" y="141"/>
                </a:lnTo>
                <a:lnTo>
                  <a:pt x="0" y="150"/>
                </a:lnTo>
                <a:lnTo>
                  <a:pt x="3" y="160"/>
                </a:lnTo>
                <a:lnTo>
                  <a:pt x="7" y="168"/>
                </a:lnTo>
                <a:lnTo>
                  <a:pt x="12" y="175"/>
                </a:lnTo>
                <a:lnTo>
                  <a:pt x="18" y="180"/>
                </a:lnTo>
                <a:lnTo>
                  <a:pt x="26" y="186"/>
                </a:lnTo>
                <a:lnTo>
                  <a:pt x="34" y="190"/>
                </a:lnTo>
                <a:lnTo>
                  <a:pt x="42" y="193"/>
                </a:lnTo>
                <a:lnTo>
                  <a:pt x="42" y="209"/>
                </a:lnTo>
                <a:lnTo>
                  <a:pt x="229" y="209"/>
                </a:lnTo>
                <a:lnTo>
                  <a:pt x="229" y="193"/>
                </a:lnTo>
                <a:lnTo>
                  <a:pt x="239" y="190"/>
                </a:lnTo>
                <a:lnTo>
                  <a:pt x="247" y="186"/>
                </a:lnTo>
                <a:lnTo>
                  <a:pt x="254" y="180"/>
                </a:lnTo>
                <a:lnTo>
                  <a:pt x="261" y="175"/>
                </a:lnTo>
                <a:lnTo>
                  <a:pt x="265" y="167"/>
                </a:lnTo>
                <a:lnTo>
                  <a:pt x="269" y="159"/>
                </a:lnTo>
                <a:lnTo>
                  <a:pt x="271" y="150"/>
                </a:lnTo>
                <a:lnTo>
                  <a:pt x="271" y="141"/>
                </a:lnTo>
                <a:lnTo>
                  <a:pt x="271" y="54"/>
                </a:lnTo>
                <a:lnTo>
                  <a:pt x="271" y="43"/>
                </a:lnTo>
                <a:lnTo>
                  <a:pt x="267" y="33"/>
                </a:lnTo>
                <a:lnTo>
                  <a:pt x="263" y="24"/>
                </a:lnTo>
                <a:lnTo>
                  <a:pt x="256" y="15"/>
                </a:lnTo>
                <a:lnTo>
                  <a:pt x="248" y="10"/>
                </a:lnTo>
                <a:lnTo>
                  <a:pt x="240" y="4"/>
                </a:lnTo>
                <a:lnTo>
                  <a:pt x="231" y="2"/>
                </a:lnTo>
                <a:lnTo>
                  <a:pt x="220" y="0"/>
                </a:lnTo>
                <a:close/>
                <a:moveTo>
                  <a:pt x="136" y="195"/>
                </a:moveTo>
                <a:lnTo>
                  <a:pt x="136" y="195"/>
                </a:lnTo>
                <a:lnTo>
                  <a:pt x="132" y="194"/>
                </a:lnTo>
                <a:lnTo>
                  <a:pt x="131" y="193"/>
                </a:lnTo>
                <a:lnTo>
                  <a:pt x="130" y="190"/>
                </a:lnTo>
                <a:lnTo>
                  <a:pt x="128" y="187"/>
                </a:lnTo>
                <a:lnTo>
                  <a:pt x="130" y="185"/>
                </a:lnTo>
                <a:lnTo>
                  <a:pt x="131" y="182"/>
                </a:lnTo>
                <a:lnTo>
                  <a:pt x="132" y="180"/>
                </a:lnTo>
                <a:lnTo>
                  <a:pt x="136" y="180"/>
                </a:lnTo>
                <a:lnTo>
                  <a:pt x="139" y="180"/>
                </a:lnTo>
                <a:lnTo>
                  <a:pt x="140" y="182"/>
                </a:lnTo>
                <a:lnTo>
                  <a:pt x="143" y="185"/>
                </a:lnTo>
                <a:lnTo>
                  <a:pt x="143" y="187"/>
                </a:lnTo>
                <a:lnTo>
                  <a:pt x="143" y="190"/>
                </a:lnTo>
                <a:lnTo>
                  <a:pt x="140" y="193"/>
                </a:lnTo>
                <a:lnTo>
                  <a:pt x="139" y="194"/>
                </a:lnTo>
                <a:lnTo>
                  <a:pt x="136" y="195"/>
                </a:lnTo>
                <a:close/>
                <a:moveTo>
                  <a:pt x="248" y="141"/>
                </a:moveTo>
                <a:lnTo>
                  <a:pt x="248" y="141"/>
                </a:lnTo>
                <a:lnTo>
                  <a:pt x="248" y="146"/>
                </a:lnTo>
                <a:lnTo>
                  <a:pt x="246" y="152"/>
                </a:lnTo>
                <a:lnTo>
                  <a:pt x="243" y="157"/>
                </a:lnTo>
                <a:lnTo>
                  <a:pt x="240" y="161"/>
                </a:lnTo>
                <a:lnTo>
                  <a:pt x="236" y="165"/>
                </a:lnTo>
                <a:lnTo>
                  <a:pt x="231" y="168"/>
                </a:lnTo>
                <a:lnTo>
                  <a:pt x="225" y="170"/>
                </a:lnTo>
                <a:lnTo>
                  <a:pt x="220" y="170"/>
                </a:lnTo>
                <a:lnTo>
                  <a:pt x="52" y="170"/>
                </a:lnTo>
                <a:lnTo>
                  <a:pt x="46" y="170"/>
                </a:lnTo>
                <a:lnTo>
                  <a:pt x="41" y="168"/>
                </a:lnTo>
                <a:lnTo>
                  <a:pt x="35" y="165"/>
                </a:lnTo>
                <a:lnTo>
                  <a:pt x="31" y="161"/>
                </a:lnTo>
                <a:lnTo>
                  <a:pt x="29" y="157"/>
                </a:lnTo>
                <a:lnTo>
                  <a:pt x="26" y="152"/>
                </a:lnTo>
                <a:lnTo>
                  <a:pt x="24" y="146"/>
                </a:lnTo>
                <a:lnTo>
                  <a:pt x="23" y="141"/>
                </a:lnTo>
                <a:lnTo>
                  <a:pt x="23" y="54"/>
                </a:lnTo>
                <a:lnTo>
                  <a:pt x="24" y="47"/>
                </a:lnTo>
                <a:lnTo>
                  <a:pt x="26" y="41"/>
                </a:lnTo>
                <a:lnTo>
                  <a:pt x="29" y="37"/>
                </a:lnTo>
                <a:lnTo>
                  <a:pt x="31" y="33"/>
                </a:lnTo>
                <a:lnTo>
                  <a:pt x="35" y="29"/>
                </a:lnTo>
                <a:lnTo>
                  <a:pt x="41" y="26"/>
                </a:lnTo>
                <a:lnTo>
                  <a:pt x="46" y="25"/>
                </a:lnTo>
                <a:lnTo>
                  <a:pt x="52" y="24"/>
                </a:lnTo>
                <a:lnTo>
                  <a:pt x="220" y="24"/>
                </a:lnTo>
                <a:lnTo>
                  <a:pt x="225" y="25"/>
                </a:lnTo>
                <a:lnTo>
                  <a:pt x="231" y="26"/>
                </a:lnTo>
                <a:lnTo>
                  <a:pt x="236" y="29"/>
                </a:lnTo>
                <a:lnTo>
                  <a:pt x="240" y="33"/>
                </a:lnTo>
                <a:lnTo>
                  <a:pt x="243" y="37"/>
                </a:lnTo>
                <a:lnTo>
                  <a:pt x="246" y="41"/>
                </a:lnTo>
                <a:lnTo>
                  <a:pt x="248" y="47"/>
                </a:lnTo>
                <a:lnTo>
                  <a:pt x="248" y="54"/>
                </a:lnTo>
                <a:lnTo>
                  <a:pt x="248" y="1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5" name="Freeform 181"/>
          <p:cNvSpPr>
            <a:spLocks/>
          </p:cNvSpPr>
          <p:nvPr/>
        </p:nvSpPr>
        <p:spPr bwMode="auto">
          <a:xfrm>
            <a:off x="5927725" y="4157663"/>
            <a:ext cx="46038" cy="46037"/>
          </a:xfrm>
          <a:custGeom>
            <a:avLst/>
            <a:gdLst>
              <a:gd name="T0" fmla="*/ 2147483647 w 86"/>
              <a:gd name="T1" fmla="*/ 2147483647 h 88"/>
              <a:gd name="T2" fmla="*/ 2147483647 w 86"/>
              <a:gd name="T3" fmla="*/ 2147483647 h 88"/>
              <a:gd name="T4" fmla="*/ 2147483647 w 86"/>
              <a:gd name="T5" fmla="*/ 2147483647 h 88"/>
              <a:gd name="T6" fmla="*/ 2147483647 w 86"/>
              <a:gd name="T7" fmla="*/ 2147483647 h 88"/>
              <a:gd name="T8" fmla="*/ 2147483647 w 86"/>
              <a:gd name="T9" fmla="*/ 2147483647 h 88"/>
              <a:gd name="T10" fmla="*/ 2147483647 w 86"/>
              <a:gd name="T11" fmla="*/ 2147483647 h 88"/>
              <a:gd name="T12" fmla="*/ 2147483647 w 86"/>
              <a:gd name="T13" fmla="*/ 2147483647 h 88"/>
              <a:gd name="T14" fmla="*/ 2147483647 w 86"/>
              <a:gd name="T15" fmla="*/ 2147483647 h 88"/>
              <a:gd name="T16" fmla="*/ 2147483647 w 86"/>
              <a:gd name="T17" fmla="*/ 2147483647 h 88"/>
              <a:gd name="T18" fmla="*/ 2147483647 w 86"/>
              <a:gd name="T19" fmla="*/ 2147483647 h 88"/>
              <a:gd name="T20" fmla="*/ 2147483647 w 86"/>
              <a:gd name="T21" fmla="*/ 0 h 88"/>
              <a:gd name="T22" fmla="*/ 2147483647 w 86"/>
              <a:gd name="T23" fmla="*/ 0 h 88"/>
              <a:gd name="T24" fmla="*/ 2147483647 w 86"/>
              <a:gd name="T25" fmla="*/ 2147483647 h 88"/>
              <a:gd name="T26" fmla="*/ 0 w 86"/>
              <a:gd name="T27" fmla="*/ 2147483647 h 88"/>
              <a:gd name="T28" fmla="*/ 0 w 86"/>
              <a:gd name="T29" fmla="*/ 2147483647 h 88"/>
              <a:gd name="T30" fmla="*/ 0 w 86"/>
              <a:gd name="T31" fmla="*/ 2147483647 h 88"/>
              <a:gd name="T32" fmla="*/ 0 w 86"/>
              <a:gd name="T33" fmla="*/ 2147483647 h 88"/>
              <a:gd name="T34" fmla="*/ 2147483647 w 86"/>
              <a:gd name="T35" fmla="*/ 2147483647 h 88"/>
              <a:gd name="T36" fmla="*/ 2147483647 w 86"/>
              <a:gd name="T37" fmla="*/ 2147483647 h 88"/>
              <a:gd name="T38" fmla="*/ 2147483647 w 86"/>
              <a:gd name="T39" fmla="*/ 2147483647 h 88"/>
              <a:gd name="T40" fmla="*/ 2147483647 w 86"/>
              <a:gd name="T41" fmla="*/ 2147483647 h 88"/>
              <a:gd name="T42" fmla="*/ 2147483647 w 86"/>
              <a:gd name="T43" fmla="*/ 2147483647 h 88"/>
              <a:gd name="T44" fmla="*/ 2147483647 w 86"/>
              <a:gd name="T45" fmla="*/ 2147483647 h 88"/>
              <a:gd name="T46" fmla="*/ 2147483647 w 86"/>
              <a:gd name="T47" fmla="*/ 2147483647 h 88"/>
              <a:gd name="T48" fmla="*/ 2147483647 w 86"/>
              <a:gd name="T49" fmla="*/ 2147483647 h 88"/>
              <a:gd name="T50" fmla="*/ 2147483647 w 86"/>
              <a:gd name="T51" fmla="*/ 2147483647 h 88"/>
              <a:gd name="T52" fmla="*/ 2147483647 w 86"/>
              <a:gd name="T53" fmla="*/ 2147483647 h 88"/>
              <a:gd name="T54" fmla="*/ 2147483647 w 86"/>
              <a:gd name="T55" fmla="*/ 2147483647 h 88"/>
              <a:gd name="T56" fmla="*/ 2147483647 w 86"/>
              <a:gd name="T57" fmla="*/ 2147483647 h 88"/>
              <a:gd name="T58" fmla="*/ 2147483647 w 86"/>
              <a:gd name="T59" fmla="*/ 2147483647 h 88"/>
              <a:gd name="T60" fmla="*/ 2147483647 w 86"/>
              <a:gd name="T61" fmla="*/ 2147483647 h 88"/>
              <a:gd name="T62" fmla="*/ 2147483647 w 86"/>
              <a:gd name="T63" fmla="*/ 2147483647 h 88"/>
              <a:gd name="T64" fmla="*/ 2147483647 w 86"/>
              <a:gd name="T65" fmla="*/ 2147483647 h 88"/>
              <a:gd name="T66" fmla="*/ 2147483647 w 86"/>
              <a:gd name="T67" fmla="*/ 2147483647 h 88"/>
              <a:gd name="T68" fmla="*/ 2147483647 w 86"/>
              <a:gd name="T69" fmla="*/ 2147483647 h 88"/>
              <a:gd name="T70" fmla="*/ 2147483647 w 86"/>
              <a:gd name="T71" fmla="*/ 2147483647 h 88"/>
              <a:gd name="T72" fmla="*/ 2147483647 w 86"/>
              <a:gd name="T73" fmla="*/ 2147483647 h 88"/>
              <a:gd name="T74" fmla="*/ 2147483647 w 86"/>
              <a:gd name="T75" fmla="*/ 2147483647 h 88"/>
              <a:gd name="T76" fmla="*/ 2147483647 w 86"/>
              <a:gd name="T77" fmla="*/ 2147483647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6" h="88">
                <a:moveTo>
                  <a:pt x="86" y="80"/>
                </a:moveTo>
                <a:lnTo>
                  <a:pt x="86" y="80"/>
                </a:lnTo>
                <a:lnTo>
                  <a:pt x="82" y="65"/>
                </a:lnTo>
                <a:lnTo>
                  <a:pt x="77" y="51"/>
                </a:lnTo>
                <a:lnTo>
                  <a:pt x="70" y="39"/>
                </a:lnTo>
                <a:lnTo>
                  <a:pt x="60" y="28"/>
                </a:lnTo>
                <a:lnTo>
                  <a:pt x="49" y="18"/>
                </a:lnTo>
                <a:lnTo>
                  <a:pt x="37" y="10"/>
                </a:lnTo>
                <a:lnTo>
                  <a:pt x="22" y="5"/>
                </a:lnTo>
                <a:lnTo>
                  <a:pt x="7" y="0"/>
                </a:lnTo>
                <a:lnTo>
                  <a:pt x="3" y="2"/>
                </a:lnTo>
                <a:lnTo>
                  <a:pt x="0" y="6"/>
                </a:lnTo>
                <a:lnTo>
                  <a:pt x="0" y="9"/>
                </a:lnTo>
                <a:lnTo>
                  <a:pt x="0" y="10"/>
                </a:lnTo>
                <a:lnTo>
                  <a:pt x="2" y="11"/>
                </a:lnTo>
                <a:lnTo>
                  <a:pt x="17" y="15"/>
                </a:lnTo>
                <a:lnTo>
                  <a:pt x="29" y="20"/>
                </a:lnTo>
                <a:lnTo>
                  <a:pt x="41" y="28"/>
                </a:lnTo>
                <a:lnTo>
                  <a:pt x="51" y="36"/>
                </a:lnTo>
                <a:lnTo>
                  <a:pt x="60" y="47"/>
                </a:lnTo>
                <a:lnTo>
                  <a:pt x="67" y="58"/>
                </a:lnTo>
                <a:lnTo>
                  <a:pt x="73" y="71"/>
                </a:lnTo>
                <a:lnTo>
                  <a:pt x="75" y="85"/>
                </a:lnTo>
                <a:lnTo>
                  <a:pt x="77" y="86"/>
                </a:lnTo>
                <a:lnTo>
                  <a:pt x="78" y="88"/>
                </a:lnTo>
                <a:lnTo>
                  <a:pt x="82" y="86"/>
                </a:lnTo>
                <a:lnTo>
                  <a:pt x="84" y="85"/>
                </a:lnTo>
                <a:lnTo>
                  <a:pt x="86" y="82"/>
                </a:lnTo>
                <a:lnTo>
                  <a:pt x="86" y="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6" name="Freeform 182"/>
          <p:cNvSpPr>
            <a:spLocks/>
          </p:cNvSpPr>
          <p:nvPr/>
        </p:nvSpPr>
        <p:spPr bwMode="auto">
          <a:xfrm>
            <a:off x="5924550" y="4175125"/>
            <a:ext cx="31750" cy="30163"/>
          </a:xfrm>
          <a:custGeom>
            <a:avLst/>
            <a:gdLst>
              <a:gd name="T0" fmla="*/ 2147483647 w 56"/>
              <a:gd name="T1" fmla="*/ 2147483647 h 56"/>
              <a:gd name="T2" fmla="*/ 2147483647 w 56"/>
              <a:gd name="T3" fmla="*/ 2147483647 h 56"/>
              <a:gd name="T4" fmla="*/ 2147483647 w 56"/>
              <a:gd name="T5" fmla="*/ 2147483647 h 56"/>
              <a:gd name="T6" fmla="*/ 2147483647 w 56"/>
              <a:gd name="T7" fmla="*/ 2147483647 h 56"/>
              <a:gd name="T8" fmla="*/ 2147483647 w 56"/>
              <a:gd name="T9" fmla="*/ 2147483647 h 56"/>
              <a:gd name="T10" fmla="*/ 2147483647 w 56"/>
              <a:gd name="T11" fmla="*/ 0 h 56"/>
              <a:gd name="T12" fmla="*/ 2147483647 w 56"/>
              <a:gd name="T13" fmla="*/ 0 h 56"/>
              <a:gd name="T14" fmla="*/ 2147483647 w 56"/>
              <a:gd name="T15" fmla="*/ 2147483647 h 56"/>
              <a:gd name="T16" fmla="*/ 2147483647 w 56"/>
              <a:gd name="T17" fmla="*/ 2147483647 h 56"/>
              <a:gd name="T18" fmla="*/ 2147483647 w 56"/>
              <a:gd name="T19" fmla="*/ 2147483647 h 56"/>
              <a:gd name="T20" fmla="*/ 0 w 56"/>
              <a:gd name="T21" fmla="*/ 2147483647 h 56"/>
              <a:gd name="T22" fmla="*/ 2147483647 w 56"/>
              <a:gd name="T23" fmla="*/ 2147483647 h 56"/>
              <a:gd name="T24" fmla="*/ 2147483647 w 56"/>
              <a:gd name="T25" fmla="*/ 2147483647 h 56"/>
              <a:gd name="T26" fmla="*/ 2147483647 w 56"/>
              <a:gd name="T27" fmla="*/ 2147483647 h 56"/>
              <a:gd name="T28" fmla="*/ 2147483647 w 56"/>
              <a:gd name="T29" fmla="*/ 2147483647 h 56"/>
              <a:gd name="T30" fmla="*/ 2147483647 w 56"/>
              <a:gd name="T31" fmla="*/ 2147483647 h 56"/>
              <a:gd name="T32" fmla="*/ 2147483647 w 56"/>
              <a:gd name="T33" fmla="*/ 2147483647 h 56"/>
              <a:gd name="T34" fmla="*/ 2147483647 w 56"/>
              <a:gd name="T35" fmla="*/ 2147483647 h 56"/>
              <a:gd name="T36" fmla="*/ 2147483647 w 56"/>
              <a:gd name="T37" fmla="*/ 2147483647 h 56"/>
              <a:gd name="T38" fmla="*/ 2147483647 w 56"/>
              <a:gd name="T39" fmla="*/ 2147483647 h 56"/>
              <a:gd name="T40" fmla="*/ 2147483647 w 56"/>
              <a:gd name="T41" fmla="*/ 2147483647 h 56"/>
              <a:gd name="T42" fmla="*/ 2147483647 w 56"/>
              <a:gd name="T43" fmla="*/ 2147483647 h 56"/>
              <a:gd name="T44" fmla="*/ 2147483647 w 56"/>
              <a:gd name="T45" fmla="*/ 2147483647 h 56"/>
              <a:gd name="T46" fmla="*/ 2147483647 w 56"/>
              <a:gd name="T47" fmla="*/ 2147483647 h 56"/>
              <a:gd name="T48" fmla="*/ 2147483647 w 56"/>
              <a:gd name="T49" fmla="*/ 2147483647 h 56"/>
              <a:gd name="T50" fmla="*/ 2147483647 w 56"/>
              <a:gd name="T51" fmla="*/ 2147483647 h 56"/>
              <a:gd name="T52" fmla="*/ 2147483647 w 56"/>
              <a:gd name="T53" fmla="*/ 2147483647 h 56"/>
              <a:gd name="T54" fmla="*/ 2147483647 w 56"/>
              <a:gd name="T55" fmla="*/ 2147483647 h 56"/>
              <a:gd name="T56" fmla="*/ 2147483647 w 56"/>
              <a:gd name="T57" fmla="*/ 2147483647 h 56"/>
              <a:gd name="T58" fmla="*/ 2147483647 w 56"/>
              <a:gd name="T59" fmla="*/ 2147483647 h 56"/>
              <a:gd name="T60" fmla="*/ 2147483647 w 56"/>
              <a:gd name="T61" fmla="*/ 2147483647 h 56"/>
              <a:gd name="T62" fmla="*/ 2147483647 w 56"/>
              <a:gd name="T63" fmla="*/ 2147483647 h 56"/>
              <a:gd name="T64" fmla="*/ 2147483647 w 56"/>
              <a:gd name="T65" fmla="*/ 2147483647 h 56"/>
              <a:gd name="T66" fmla="*/ 2147483647 w 56"/>
              <a:gd name="T67" fmla="*/ 2147483647 h 56"/>
              <a:gd name="T68" fmla="*/ 2147483647 w 56"/>
              <a:gd name="T69" fmla="*/ 2147483647 h 56"/>
              <a:gd name="T70" fmla="*/ 2147483647 w 56"/>
              <a:gd name="T71" fmla="*/ 2147483647 h 56"/>
              <a:gd name="T72" fmla="*/ 2147483647 w 56"/>
              <a:gd name="T73" fmla="*/ 2147483647 h 56"/>
              <a:gd name="T74" fmla="*/ 2147483647 w 56"/>
              <a:gd name="T75" fmla="*/ 2147483647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6" h="56">
                <a:moveTo>
                  <a:pt x="38" y="18"/>
                </a:moveTo>
                <a:lnTo>
                  <a:pt x="38" y="18"/>
                </a:lnTo>
                <a:lnTo>
                  <a:pt x="31" y="12"/>
                </a:lnTo>
                <a:lnTo>
                  <a:pt x="24" y="8"/>
                </a:lnTo>
                <a:lnTo>
                  <a:pt x="17" y="4"/>
                </a:lnTo>
                <a:lnTo>
                  <a:pt x="8" y="0"/>
                </a:lnTo>
                <a:lnTo>
                  <a:pt x="5" y="2"/>
                </a:lnTo>
                <a:lnTo>
                  <a:pt x="1" y="4"/>
                </a:lnTo>
                <a:lnTo>
                  <a:pt x="0" y="8"/>
                </a:lnTo>
                <a:lnTo>
                  <a:pt x="1" y="10"/>
                </a:lnTo>
                <a:lnTo>
                  <a:pt x="2" y="11"/>
                </a:lnTo>
                <a:lnTo>
                  <a:pt x="9" y="14"/>
                </a:lnTo>
                <a:lnTo>
                  <a:pt x="17" y="18"/>
                </a:lnTo>
                <a:lnTo>
                  <a:pt x="23" y="22"/>
                </a:lnTo>
                <a:lnTo>
                  <a:pt x="30" y="27"/>
                </a:lnTo>
                <a:lnTo>
                  <a:pt x="34" y="33"/>
                </a:lnTo>
                <a:lnTo>
                  <a:pt x="39" y="40"/>
                </a:lnTo>
                <a:lnTo>
                  <a:pt x="42" y="47"/>
                </a:lnTo>
                <a:lnTo>
                  <a:pt x="46" y="55"/>
                </a:lnTo>
                <a:lnTo>
                  <a:pt x="46" y="56"/>
                </a:lnTo>
                <a:lnTo>
                  <a:pt x="47" y="56"/>
                </a:lnTo>
                <a:lnTo>
                  <a:pt x="51" y="55"/>
                </a:lnTo>
                <a:lnTo>
                  <a:pt x="53" y="53"/>
                </a:lnTo>
                <a:lnTo>
                  <a:pt x="56" y="51"/>
                </a:lnTo>
                <a:lnTo>
                  <a:pt x="56" y="48"/>
                </a:lnTo>
                <a:lnTo>
                  <a:pt x="53" y="40"/>
                </a:lnTo>
                <a:lnTo>
                  <a:pt x="49" y="32"/>
                </a:lnTo>
                <a:lnTo>
                  <a:pt x="43" y="25"/>
                </a:lnTo>
                <a:lnTo>
                  <a:pt x="38" y="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7" name="Freeform 183"/>
          <p:cNvSpPr>
            <a:spLocks/>
          </p:cNvSpPr>
          <p:nvPr/>
        </p:nvSpPr>
        <p:spPr bwMode="auto">
          <a:xfrm>
            <a:off x="5826125" y="4157663"/>
            <a:ext cx="47625" cy="46037"/>
          </a:xfrm>
          <a:custGeom>
            <a:avLst/>
            <a:gdLst>
              <a:gd name="T0" fmla="*/ 2147483647 w 87"/>
              <a:gd name="T1" fmla="*/ 2147483647 h 88"/>
              <a:gd name="T2" fmla="*/ 2147483647 w 87"/>
              <a:gd name="T3" fmla="*/ 2147483647 h 88"/>
              <a:gd name="T4" fmla="*/ 2147483647 w 87"/>
              <a:gd name="T5" fmla="*/ 2147483647 h 88"/>
              <a:gd name="T6" fmla="*/ 2147483647 w 87"/>
              <a:gd name="T7" fmla="*/ 2147483647 h 88"/>
              <a:gd name="T8" fmla="*/ 2147483647 w 87"/>
              <a:gd name="T9" fmla="*/ 2147483647 h 88"/>
              <a:gd name="T10" fmla="*/ 2147483647 w 87"/>
              <a:gd name="T11" fmla="*/ 2147483647 h 88"/>
              <a:gd name="T12" fmla="*/ 2147483647 w 87"/>
              <a:gd name="T13" fmla="*/ 2147483647 h 88"/>
              <a:gd name="T14" fmla="*/ 2147483647 w 87"/>
              <a:gd name="T15" fmla="*/ 2147483647 h 88"/>
              <a:gd name="T16" fmla="*/ 2147483647 w 87"/>
              <a:gd name="T17" fmla="*/ 0 h 88"/>
              <a:gd name="T18" fmla="*/ 2147483647 w 87"/>
              <a:gd name="T19" fmla="*/ 0 h 88"/>
              <a:gd name="T20" fmla="*/ 2147483647 w 87"/>
              <a:gd name="T21" fmla="*/ 2147483647 h 88"/>
              <a:gd name="T22" fmla="*/ 2147483647 w 87"/>
              <a:gd name="T23" fmla="*/ 2147483647 h 88"/>
              <a:gd name="T24" fmla="*/ 2147483647 w 87"/>
              <a:gd name="T25" fmla="*/ 2147483647 h 88"/>
              <a:gd name="T26" fmla="*/ 2147483647 w 87"/>
              <a:gd name="T27" fmla="*/ 2147483647 h 88"/>
              <a:gd name="T28" fmla="*/ 2147483647 w 87"/>
              <a:gd name="T29" fmla="*/ 2147483647 h 88"/>
              <a:gd name="T30" fmla="*/ 2147483647 w 87"/>
              <a:gd name="T31" fmla="*/ 2147483647 h 88"/>
              <a:gd name="T32" fmla="*/ 2147483647 w 87"/>
              <a:gd name="T33" fmla="*/ 2147483647 h 88"/>
              <a:gd name="T34" fmla="*/ 2147483647 w 87"/>
              <a:gd name="T35" fmla="*/ 2147483647 h 88"/>
              <a:gd name="T36" fmla="*/ 0 w 87"/>
              <a:gd name="T37" fmla="*/ 2147483647 h 88"/>
              <a:gd name="T38" fmla="*/ 0 w 87"/>
              <a:gd name="T39" fmla="*/ 2147483647 h 88"/>
              <a:gd name="T40" fmla="*/ 2147483647 w 87"/>
              <a:gd name="T41" fmla="*/ 2147483647 h 88"/>
              <a:gd name="T42" fmla="*/ 2147483647 w 87"/>
              <a:gd name="T43" fmla="*/ 2147483647 h 88"/>
              <a:gd name="T44" fmla="*/ 2147483647 w 87"/>
              <a:gd name="T45" fmla="*/ 2147483647 h 88"/>
              <a:gd name="T46" fmla="*/ 2147483647 w 87"/>
              <a:gd name="T47" fmla="*/ 2147483647 h 88"/>
              <a:gd name="T48" fmla="*/ 2147483647 w 87"/>
              <a:gd name="T49" fmla="*/ 2147483647 h 88"/>
              <a:gd name="T50" fmla="*/ 2147483647 w 87"/>
              <a:gd name="T51" fmla="*/ 2147483647 h 88"/>
              <a:gd name="T52" fmla="*/ 2147483647 w 87"/>
              <a:gd name="T53" fmla="*/ 2147483647 h 88"/>
              <a:gd name="T54" fmla="*/ 2147483647 w 87"/>
              <a:gd name="T55" fmla="*/ 2147483647 h 88"/>
              <a:gd name="T56" fmla="*/ 2147483647 w 87"/>
              <a:gd name="T57" fmla="*/ 2147483647 h 88"/>
              <a:gd name="T58" fmla="*/ 2147483647 w 87"/>
              <a:gd name="T59" fmla="*/ 2147483647 h 88"/>
              <a:gd name="T60" fmla="*/ 2147483647 w 87"/>
              <a:gd name="T61" fmla="*/ 2147483647 h 88"/>
              <a:gd name="T62" fmla="*/ 2147483647 w 87"/>
              <a:gd name="T63" fmla="*/ 2147483647 h 88"/>
              <a:gd name="T64" fmla="*/ 2147483647 w 87"/>
              <a:gd name="T65" fmla="*/ 2147483647 h 88"/>
              <a:gd name="T66" fmla="*/ 2147483647 w 87"/>
              <a:gd name="T67" fmla="*/ 2147483647 h 88"/>
              <a:gd name="T68" fmla="*/ 2147483647 w 87"/>
              <a:gd name="T69" fmla="*/ 2147483647 h 88"/>
              <a:gd name="T70" fmla="*/ 2147483647 w 87"/>
              <a:gd name="T71" fmla="*/ 2147483647 h 88"/>
              <a:gd name="T72" fmla="*/ 2147483647 w 87"/>
              <a:gd name="T73" fmla="*/ 2147483647 h 88"/>
              <a:gd name="T74" fmla="*/ 2147483647 w 87"/>
              <a:gd name="T75" fmla="*/ 2147483647 h 88"/>
              <a:gd name="T76" fmla="*/ 2147483647 w 87"/>
              <a:gd name="T77" fmla="*/ 2147483647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7" h="88">
                <a:moveTo>
                  <a:pt x="84" y="11"/>
                </a:moveTo>
                <a:lnTo>
                  <a:pt x="84" y="11"/>
                </a:lnTo>
                <a:lnTo>
                  <a:pt x="86" y="10"/>
                </a:lnTo>
                <a:lnTo>
                  <a:pt x="87" y="9"/>
                </a:lnTo>
                <a:lnTo>
                  <a:pt x="86" y="6"/>
                </a:lnTo>
                <a:lnTo>
                  <a:pt x="83" y="2"/>
                </a:lnTo>
                <a:lnTo>
                  <a:pt x="79" y="0"/>
                </a:lnTo>
                <a:lnTo>
                  <a:pt x="64" y="5"/>
                </a:lnTo>
                <a:lnTo>
                  <a:pt x="50" y="10"/>
                </a:lnTo>
                <a:lnTo>
                  <a:pt x="38" y="18"/>
                </a:lnTo>
                <a:lnTo>
                  <a:pt x="27" y="28"/>
                </a:lnTo>
                <a:lnTo>
                  <a:pt x="17" y="39"/>
                </a:lnTo>
                <a:lnTo>
                  <a:pt x="9" y="51"/>
                </a:lnTo>
                <a:lnTo>
                  <a:pt x="4" y="65"/>
                </a:lnTo>
                <a:lnTo>
                  <a:pt x="0" y="80"/>
                </a:lnTo>
                <a:lnTo>
                  <a:pt x="1" y="82"/>
                </a:lnTo>
                <a:lnTo>
                  <a:pt x="2" y="85"/>
                </a:lnTo>
                <a:lnTo>
                  <a:pt x="5" y="86"/>
                </a:lnTo>
                <a:lnTo>
                  <a:pt x="8" y="88"/>
                </a:lnTo>
                <a:lnTo>
                  <a:pt x="9" y="86"/>
                </a:lnTo>
                <a:lnTo>
                  <a:pt x="11" y="85"/>
                </a:lnTo>
                <a:lnTo>
                  <a:pt x="15" y="71"/>
                </a:lnTo>
                <a:lnTo>
                  <a:pt x="20" y="58"/>
                </a:lnTo>
                <a:lnTo>
                  <a:pt x="27" y="47"/>
                </a:lnTo>
                <a:lnTo>
                  <a:pt x="35" y="36"/>
                </a:lnTo>
                <a:lnTo>
                  <a:pt x="46" y="28"/>
                </a:lnTo>
                <a:lnTo>
                  <a:pt x="57" y="20"/>
                </a:lnTo>
                <a:lnTo>
                  <a:pt x="71" y="15"/>
                </a:lnTo>
                <a:lnTo>
                  <a:pt x="84"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8" name="Freeform 184"/>
          <p:cNvSpPr>
            <a:spLocks/>
          </p:cNvSpPr>
          <p:nvPr/>
        </p:nvSpPr>
        <p:spPr bwMode="auto">
          <a:xfrm>
            <a:off x="5845175" y="4175125"/>
            <a:ext cx="28575" cy="30163"/>
          </a:xfrm>
          <a:custGeom>
            <a:avLst/>
            <a:gdLst>
              <a:gd name="T0" fmla="*/ 2147483647 w 54"/>
              <a:gd name="T1" fmla="*/ 2147483647 h 56"/>
              <a:gd name="T2" fmla="*/ 2147483647 w 54"/>
              <a:gd name="T3" fmla="*/ 2147483647 h 56"/>
              <a:gd name="T4" fmla="*/ 2147483647 w 54"/>
              <a:gd name="T5" fmla="*/ 2147483647 h 56"/>
              <a:gd name="T6" fmla="*/ 2147483647 w 54"/>
              <a:gd name="T7" fmla="*/ 2147483647 h 56"/>
              <a:gd name="T8" fmla="*/ 2147483647 w 54"/>
              <a:gd name="T9" fmla="*/ 2147483647 h 56"/>
              <a:gd name="T10" fmla="*/ 2147483647 w 54"/>
              <a:gd name="T11" fmla="*/ 2147483647 h 56"/>
              <a:gd name="T12" fmla="*/ 2147483647 w 54"/>
              <a:gd name="T13" fmla="*/ 2147483647 h 56"/>
              <a:gd name="T14" fmla="*/ 2147483647 w 54"/>
              <a:gd name="T15" fmla="*/ 0 h 56"/>
              <a:gd name="T16" fmla="*/ 2147483647 w 54"/>
              <a:gd name="T17" fmla="*/ 0 h 56"/>
              <a:gd name="T18" fmla="*/ 2147483647 w 54"/>
              <a:gd name="T19" fmla="*/ 2147483647 h 56"/>
              <a:gd name="T20" fmla="*/ 2147483647 w 54"/>
              <a:gd name="T21" fmla="*/ 2147483647 h 56"/>
              <a:gd name="T22" fmla="*/ 2147483647 w 54"/>
              <a:gd name="T23" fmla="*/ 2147483647 h 56"/>
              <a:gd name="T24" fmla="*/ 2147483647 w 54"/>
              <a:gd name="T25" fmla="*/ 2147483647 h 56"/>
              <a:gd name="T26" fmla="*/ 2147483647 w 54"/>
              <a:gd name="T27" fmla="*/ 2147483647 h 56"/>
              <a:gd name="T28" fmla="*/ 2147483647 w 54"/>
              <a:gd name="T29" fmla="*/ 2147483647 h 56"/>
              <a:gd name="T30" fmla="*/ 2147483647 w 54"/>
              <a:gd name="T31" fmla="*/ 2147483647 h 56"/>
              <a:gd name="T32" fmla="*/ 2147483647 w 54"/>
              <a:gd name="T33" fmla="*/ 2147483647 h 56"/>
              <a:gd name="T34" fmla="*/ 0 w 54"/>
              <a:gd name="T35" fmla="*/ 2147483647 h 56"/>
              <a:gd name="T36" fmla="*/ 0 w 54"/>
              <a:gd name="T37" fmla="*/ 2147483647 h 56"/>
              <a:gd name="T38" fmla="*/ 0 w 54"/>
              <a:gd name="T39" fmla="*/ 2147483647 h 56"/>
              <a:gd name="T40" fmla="*/ 2147483647 w 54"/>
              <a:gd name="T41" fmla="*/ 2147483647 h 56"/>
              <a:gd name="T42" fmla="*/ 2147483647 w 54"/>
              <a:gd name="T43" fmla="*/ 2147483647 h 56"/>
              <a:gd name="T44" fmla="*/ 2147483647 w 54"/>
              <a:gd name="T45" fmla="*/ 2147483647 h 56"/>
              <a:gd name="T46" fmla="*/ 2147483647 w 54"/>
              <a:gd name="T47" fmla="*/ 2147483647 h 56"/>
              <a:gd name="T48" fmla="*/ 2147483647 w 54"/>
              <a:gd name="T49" fmla="*/ 2147483647 h 56"/>
              <a:gd name="T50" fmla="*/ 2147483647 w 54"/>
              <a:gd name="T51" fmla="*/ 2147483647 h 56"/>
              <a:gd name="T52" fmla="*/ 2147483647 w 54"/>
              <a:gd name="T53" fmla="*/ 2147483647 h 56"/>
              <a:gd name="T54" fmla="*/ 2147483647 w 54"/>
              <a:gd name="T55" fmla="*/ 2147483647 h 56"/>
              <a:gd name="T56" fmla="*/ 2147483647 w 54"/>
              <a:gd name="T57" fmla="*/ 2147483647 h 56"/>
              <a:gd name="T58" fmla="*/ 2147483647 w 54"/>
              <a:gd name="T59" fmla="*/ 2147483647 h 56"/>
              <a:gd name="T60" fmla="*/ 2147483647 w 54"/>
              <a:gd name="T61" fmla="*/ 2147483647 h 56"/>
              <a:gd name="T62" fmla="*/ 2147483647 w 54"/>
              <a:gd name="T63" fmla="*/ 2147483647 h 56"/>
              <a:gd name="T64" fmla="*/ 2147483647 w 54"/>
              <a:gd name="T65" fmla="*/ 2147483647 h 56"/>
              <a:gd name="T66" fmla="*/ 2147483647 w 54"/>
              <a:gd name="T67" fmla="*/ 2147483647 h 56"/>
              <a:gd name="T68" fmla="*/ 2147483647 w 54"/>
              <a:gd name="T69" fmla="*/ 2147483647 h 56"/>
              <a:gd name="T70" fmla="*/ 2147483647 w 54"/>
              <a:gd name="T71" fmla="*/ 2147483647 h 56"/>
              <a:gd name="T72" fmla="*/ 2147483647 w 54"/>
              <a:gd name="T73" fmla="*/ 2147483647 h 56"/>
              <a:gd name="T74" fmla="*/ 2147483647 w 54"/>
              <a:gd name="T75" fmla="*/ 2147483647 h 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4" h="56">
                <a:moveTo>
                  <a:pt x="53" y="11"/>
                </a:moveTo>
                <a:lnTo>
                  <a:pt x="53" y="11"/>
                </a:lnTo>
                <a:lnTo>
                  <a:pt x="54" y="10"/>
                </a:lnTo>
                <a:lnTo>
                  <a:pt x="54" y="8"/>
                </a:lnTo>
                <a:lnTo>
                  <a:pt x="53" y="4"/>
                </a:lnTo>
                <a:lnTo>
                  <a:pt x="50" y="2"/>
                </a:lnTo>
                <a:lnTo>
                  <a:pt x="46" y="0"/>
                </a:lnTo>
                <a:lnTo>
                  <a:pt x="38" y="4"/>
                </a:lnTo>
                <a:lnTo>
                  <a:pt x="30" y="8"/>
                </a:lnTo>
                <a:lnTo>
                  <a:pt x="23" y="12"/>
                </a:lnTo>
                <a:lnTo>
                  <a:pt x="18" y="18"/>
                </a:lnTo>
                <a:lnTo>
                  <a:pt x="11" y="25"/>
                </a:lnTo>
                <a:lnTo>
                  <a:pt x="7" y="32"/>
                </a:lnTo>
                <a:lnTo>
                  <a:pt x="3" y="40"/>
                </a:lnTo>
                <a:lnTo>
                  <a:pt x="0" y="48"/>
                </a:lnTo>
                <a:lnTo>
                  <a:pt x="0" y="51"/>
                </a:lnTo>
                <a:lnTo>
                  <a:pt x="1" y="53"/>
                </a:lnTo>
                <a:lnTo>
                  <a:pt x="3" y="55"/>
                </a:lnTo>
                <a:lnTo>
                  <a:pt x="7" y="56"/>
                </a:lnTo>
                <a:lnTo>
                  <a:pt x="8" y="56"/>
                </a:lnTo>
                <a:lnTo>
                  <a:pt x="9" y="55"/>
                </a:lnTo>
                <a:lnTo>
                  <a:pt x="12" y="47"/>
                </a:lnTo>
                <a:lnTo>
                  <a:pt x="16" y="40"/>
                </a:lnTo>
                <a:lnTo>
                  <a:pt x="20" y="33"/>
                </a:lnTo>
                <a:lnTo>
                  <a:pt x="26" y="27"/>
                </a:lnTo>
                <a:lnTo>
                  <a:pt x="31" y="22"/>
                </a:lnTo>
                <a:lnTo>
                  <a:pt x="38" y="18"/>
                </a:lnTo>
                <a:lnTo>
                  <a:pt x="45" y="14"/>
                </a:lnTo>
                <a:lnTo>
                  <a:pt x="53"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79" name="Freeform 185"/>
          <p:cNvSpPr>
            <a:spLocks noEditPoints="1"/>
          </p:cNvSpPr>
          <p:nvPr/>
        </p:nvSpPr>
        <p:spPr bwMode="auto">
          <a:xfrm>
            <a:off x="5853113" y="4202113"/>
            <a:ext cx="92075" cy="103187"/>
          </a:xfrm>
          <a:custGeom>
            <a:avLst/>
            <a:gdLst>
              <a:gd name="T0" fmla="*/ 2147483647 w 171"/>
              <a:gd name="T1" fmla="*/ 0 h 189"/>
              <a:gd name="T2" fmla="*/ 2147483647 w 171"/>
              <a:gd name="T3" fmla="*/ 2147483647 h 189"/>
              <a:gd name="T4" fmla="*/ 2147483647 w 171"/>
              <a:gd name="T5" fmla="*/ 2147483647 h 189"/>
              <a:gd name="T6" fmla="*/ 2147483647 w 171"/>
              <a:gd name="T7" fmla="*/ 2147483647 h 189"/>
              <a:gd name="T8" fmla="*/ 2147483647 w 171"/>
              <a:gd name="T9" fmla="*/ 2147483647 h 189"/>
              <a:gd name="T10" fmla="*/ 2147483647 w 171"/>
              <a:gd name="T11" fmla="*/ 2147483647 h 189"/>
              <a:gd name="T12" fmla="*/ 0 w 171"/>
              <a:gd name="T13" fmla="*/ 2147483647 h 189"/>
              <a:gd name="T14" fmla="*/ 2147483647 w 171"/>
              <a:gd name="T15" fmla="*/ 2147483647 h 189"/>
              <a:gd name="T16" fmla="*/ 2147483647 w 171"/>
              <a:gd name="T17" fmla="*/ 2147483647 h 189"/>
              <a:gd name="T18" fmla="*/ 2147483647 w 171"/>
              <a:gd name="T19" fmla="*/ 2147483647 h 189"/>
              <a:gd name="T20" fmla="*/ 2147483647 w 171"/>
              <a:gd name="T21" fmla="*/ 2147483647 h 189"/>
              <a:gd name="T22" fmla="*/ 2147483647 w 171"/>
              <a:gd name="T23" fmla="*/ 2147483647 h 189"/>
              <a:gd name="T24" fmla="*/ 2147483647 w 171"/>
              <a:gd name="T25" fmla="*/ 2147483647 h 189"/>
              <a:gd name="T26" fmla="*/ 2147483647 w 171"/>
              <a:gd name="T27" fmla="*/ 2147483647 h 189"/>
              <a:gd name="T28" fmla="*/ 2147483647 w 171"/>
              <a:gd name="T29" fmla="*/ 2147483647 h 189"/>
              <a:gd name="T30" fmla="*/ 2147483647 w 171"/>
              <a:gd name="T31" fmla="*/ 2147483647 h 189"/>
              <a:gd name="T32" fmla="*/ 2147483647 w 171"/>
              <a:gd name="T33" fmla="*/ 2147483647 h 189"/>
              <a:gd name="T34" fmla="*/ 2147483647 w 171"/>
              <a:gd name="T35" fmla="*/ 2147483647 h 189"/>
              <a:gd name="T36" fmla="*/ 2147483647 w 171"/>
              <a:gd name="T37" fmla="*/ 2147483647 h 189"/>
              <a:gd name="T38" fmla="*/ 2147483647 w 171"/>
              <a:gd name="T39" fmla="*/ 2147483647 h 189"/>
              <a:gd name="T40" fmla="*/ 2147483647 w 171"/>
              <a:gd name="T41" fmla="*/ 2147483647 h 189"/>
              <a:gd name="T42" fmla="*/ 2147483647 w 171"/>
              <a:gd name="T43" fmla="*/ 2147483647 h 189"/>
              <a:gd name="T44" fmla="*/ 2147483647 w 171"/>
              <a:gd name="T45" fmla="*/ 2147483647 h 189"/>
              <a:gd name="T46" fmla="*/ 2147483647 w 171"/>
              <a:gd name="T47" fmla="*/ 2147483647 h 189"/>
              <a:gd name="T48" fmla="*/ 2147483647 w 171"/>
              <a:gd name="T49" fmla="*/ 2147483647 h 189"/>
              <a:gd name="T50" fmla="*/ 2147483647 w 171"/>
              <a:gd name="T51" fmla="*/ 2147483647 h 189"/>
              <a:gd name="T52" fmla="*/ 2147483647 w 171"/>
              <a:gd name="T53" fmla="*/ 2147483647 h 189"/>
              <a:gd name="T54" fmla="*/ 2147483647 w 171"/>
              <a:gd name="T55" fmla="*/ 2147483647 h 189"/>
              <a:gd name="T56" fmla="*/ 2147483647 w 171"/>
              <a:gd name="T57" fmla="*/ 2147483647 h 189"/>
              <a:gd name="T58" fmla="*/ 2147483647 w 171"/>
              <a:gd name="T59" fmla="*/ 2147483647 h 189"/>
              <a:gd name="T60" fmla="*/ 2147483647 w 171"/>
              <a:gd name="T61" fmla="*/ 2147483647 h 189"/>
              <a:gd name="T62" fmla="*/ 2147483647 w 171"/>
              <a:gd name="T63" fmla="*/ 2147483647 h 189"/>
              <a:gd name="T64" fmla="*/ 2147483647 w 171"/>
              <a:gd name="T65" fmla="*/ 2147483647 h 189"/>
              <a:gd name="T66" fmla="*/ 2147483647 w 171"/>
              <a:gd name="T67" fmla="*/ 2147483647 h 189"/>
              <a:gd name="T68" fmla="*/ 2147483647 w 171"/>
              <a:gd name="T69" fmla="*/ 2147483647 h 189"/>
              <a:gd name="T70" fmla="*/ 2147483647 w 171"/>
              <a:gd name="T71" fmla="*/ 2147483647 h 189"/>
              <a:gd name="T72" fmla="*/ 2147483647 w 171"/>
              <a:gd name="T73" fmla="*/ 2147483647 h 189"/>
              <a:gd name="T74" fmla="*/ 2147483647 w 171"/>
              <a:gd name="T75" fmla="*/ 2147483647 h 189"/>
              <a:gd name="T76" fmla="*/ 2147483647 w 171"/>
              <a:gd name="T77" fmla="*/ 2147483647 h 189"/>
              <a:gd name="T78" fmla="*/ 2147483647 w 171"/>
              <a:gd name="T79" fmla="*/ 2147483647 h 189"/>
              <a:gd name="T80" fmla="*/ 2147483647 w 171"/>
              <a:gd name="T81" fmla="*/ 2147483647 h 189"/>
              <a:gd name="T82" fmla="*/ 2147483647 w 171"/>
              <a:gd name="T83" fmla="*/ 2147483647 h 189"/>
              <a:gd name="T84" fmla="*/ 2147483647 w 171"/>
              <a:gd name="T85" fmla="*/ 2147483647 h 189"/>
              <a:gd name="T86" fmla="*/ 2147483647 w 171"/>
              <a:gd name="T87" fmla="*/ 0 h 189"/>
              <a:gd name="T88" fmla="*/ 2147483647 w 171"/>
              <a:gd name="T89" fmla="*/ 2147483647 h 189"/>
              <a:gd name="T90" fmla="*/ 2147483647 w 171"/>
              <a:gd name="T91" fmla="*/ 2147483647 h 189"/>
              <a:gd name="T92" fmla="*/ 2147483647 w 171"/>
              <a:gd name="T93" fmla="*/ 2147483647 h 189"/>
              <a:gd name="T94" fmla="*/ 2147483647 w 171"/>
              <a:gd name="T95" fmla="*/ 2147483647 h 189"/>
              <a:gd name="T96" fmla="*/ 2147483647 w 171"/>
              <a:gd name="T97" fmla="*/ 2147483647 h 189"/>
              <a:gd name="T98" fmla="*/ 2147483647 w 171"/>
              <a:gd name="T99" fmla="*/ 2147483647 h 189"/>
              <a:gd name="T100" fmla="*/ 2147483647 w 171"/>
              <a:gd name="T101" fmla="*/ 2147483647 h 189"/>
              <a:gd name="T102" fmla="*/ 2147483647 w 171"/>
              <a:gd name="T103" fmla="*/ 2147483647 h 189"/>
              <a:gd name="T104" fmla="*/ 2147483647 w 171"/>
              <a:gd name="T105" fmla="*/ 2147483647 h 189"/>
              <a:gd name="T106" fmla="*/ 2147483647 w 171"/>
              <a:gd name="T107" fmla="*/ 2147483647 h 189"/>
              <a:gd name="T108" fmla="*/ 2147483647 w 171"/>
              <a:gd name="T109" fmla="*/ 2147483647 h 189"/>
              <a:gd name="T110" fmla="*/ 2147483647 w 171"/>
              <a:gd name="T111" fmla="*/ 2147483647 h 189"/>
              <a:gd name="T112" fmla="*/ 2147483647 w 171"/>
              <a:gd name="T113" fmla="*/ 2147483647 h 189"/>
              <a:gd name="T114" fmla="*/ 2147483647 w 171"/>
              <a:gd name="T115" fmla="*/ 2147483647 h 18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1" h="189">
                <a:moveTo>
                  <a:pt x="86" y="0"/>
                </a:moveTo>
                <a:lnTo>
                  <a:pt x="86" y="0"/>
                </a:lnTo>
                <a:lnTo>
                  <a:pt x="77" y="1"/>
                </a:lnTo>
                <a:lnTo>
                  <a:pt x="68" y="2"/>
                </a:lnTo>
                <a:lnTo>
                  <a:pt x="60" y="4"/>
                </a:lnTo>
                <a:lnTo>
                  <a:pt x="52" y="6"/>
                </a:lnTo>
                <a:lnTo>
                  <a:pt x="38" y="15"/>
                </a:lnTo>
                <a:lnTo>
                  <a:pt x="25" y="26"/>
                </a:lnTo>
                <a:lnTo>
                  <a:pt x="15" y="38"/>
                </a:lnTo>
                <a:lnTo>
                  <a:pt x="7" y="52"/>
                </a:lnTo>
                <a:lnTo>
                  <a:pt x="4" y="60"/>
                </a:lnTo>
                <a:lnTo>
                  <a:pt x="2" y="68"/>
                </a:lnTo>
                <a:lnTo>
                  <a:pt x="0" y="76"/>
                </a:lnTo>
                <a:lnTo>
                  <a:pt x="0" y="86"/>
                </a:lnTo>
                <a:lnTo>
                  <a:pt x="2" y="97"/>
                </a:lnTo>
                <a:lnTo>
                  <a:pt x="3" y="106"/>
                </a:lnTo>
                <a:lnTo>
                  <a:pt x="6" y="116"/>
                </a:lnTo>
                <a:lnTo>
                  <a:pt x="10" y="125"/>
                </a:lnTo>
                <a:lnTo>
                  <a:pt x="15" y="133"/>
                </a:lnTo>
                <a:lnTo>
                  <a:pt x="22" y="142"/>
                </a:lnTo>
                <a:lnTo>
                  <a:pt x="29" y="148"/>
                </a:lnTo>
                <a:lnTo>
                  <a:pt x="36" y="155"/>
                </a:lnTo>
                <a:lnTo>
                  <a:pt x="34" y="157"/>
                </a:lnTo>
                <a:lnTo>
                  <a:pt x="25" y="178"/>
                </a:lnTo>
                <a:lnTo>
                  <a:pt x="25" y="181"/>
                </a:lnTo>
                <a:lnTo>
                  <a:pt x="25" y="184"/>
                </a:lnTo>
                <a:lnTo>
                  <a:pt x="26" y="185"/>
                </a:lnTo>
                <a:lnTo>
                  <a:pt x="29" y="188"/>
                </a:lnTo>
                <a:lnTo>
                  <a:pt x="30" y="188"/>
                </a:lnTo>
                <a:lnTo>
                  <a:pt x="33" y="188"/>
                </a:lnTo>
                <a:lnTo>
                  <a:pt x="36" y="188"/>
                </a:lnTo>
                <a:lnTo>
                  <a:pt x="37" y="187"/>
                </a:lnTo>
                <a:lnTo>
                  <a:pt x="38" y="184"/>
                </a:lnTo>
                <a:lnTo>
                  <a:pt x="48" y="163"/>
                </a:lnTo>
                <a:lnTo>
                  <a:pt x="48" y="162"/>
                </a:lnTo>
                <a:lnTo>
                  <a:pt x="57" y="166"/>
                </a:lnTo>
                <a:lnTo>
                  <a:pt x="66" y="169"/>
                </a:lnTo>
                <a:lnTo>
                  <a:pt x="75" y="170"/>
                </a:lnTo>
                <a:lnTo>
                  <a:pt x="86" y="170"/>
                </a:lnTo>
                <a:lnTo>
                  <a:pt x="96" y="170"/>
                </a:lnTo>
                <a:lnTo>
                  <a:pt x="105" y="169"/>
                </a:lnTo>
                <a:lnTo>
                  <a:pt x="113" y="166"/>
                </a:lnTo>
                <a:lnTo>
                  <a:pt x="123" y="162"/>
                </a:lnTo>
                <a:lnTo>
                  <a:pt x="130" y="184"/>
                </a:lnTo>
                <a:lnTo>
                  <a:pt x="131" y="187"/>
                </a:lnTo>
                <a:lnTo>
                  <a:pt x="133" y="188"/>
                </a:lnTo>
                <a:lnTo>
                  <a:pt x="135" y="189"/>
                </a:lnTo>
                <a:lnTo>
                  <a:pt x="138" y="188"/>
                </a:lnTo>
                <a:lnTo>
                  <a:pt x="139" y="188"/>
                </a:lnTo>
                <a:lnTo>
                  <a:pt x="142" y="187"/>
                </a:lnTo>
                <a:lnTo>
                  <a:pt x="143" y="185"/>
                </a:lnTo>
                <a:lnTo>
                  <a:pt x="143" y="183"/>
                </a:lnTo>
                <a:lnTo>
                  <a:pt x="143" y="180"/>
                </a:lnTo>
                <a:lnTo>
                  <a:pt x="137" y="158"/>
                </a:lnTo>
                <a:lnTo>
                  <a:pt x="135" y="155"/>
                </a:lnTo>
                <a:lnTo>
                  <a:pt x="143" y="148"/>
                </a:lnTo>
                <a:lnTo>
                  <a:pt x="150" y="142"/>
                </a:lnTo>
                <a:lnTo>
                  <a:pt x="156" y="133"/>
                </a:lnTo>
                <a:lnTo>
                  <a:pt x="161" y="125"/>
                </a:lnTo>
                <a:lnTo>
                  <a:pt x="165" y="116"/>
                </a:lnTo>
                <a:lnTo>
                  <a:pt x="168" y="106"/>
                </a:lnTo>
                <a:lnTo>
                  <a:pt x="171" y="97"/>
                </a:lnTo>
                <a:lnTo>
                  <a:pt x="171" y="86"/>
                </a:lnTo>
                <a:lnTo>
                  <a:pt x="171" y="76"/>
                </a:lnTo>
                <a:lnTo>
                  <a:pt x="169" y="68"/>
                </a:lnTo>
                <a:lnTo>
                  <a:pt x="167" y="60"/>
                </a:lnTo>
                <a:lnTo>
                  <a:pt x="164" y="52"/>
                </a:lnTo>
                <a:lnTo>
                  <a:pt x="156" y="38"/>
                </a:lnTo>
                <a:lnTo>
                  <a:pt x="146" y="26"/>
                </a:lnTo>
                <a:lnTo>
                  <a:pt x="133" y="15"/>
                </a:lnTo>
                <a:lnTo>
                  <a:pt x="119" y="6"/>
                </a:lnTo>
                <a:lnTo>
                  <a:pt x="111" y="4"/>
                </a:lnTo>
                <a:lnTo>
                  <a:pt x="103" y="2"/>
                </a:lnTo>
                <a:lnTo>
                  <a:pt x="94" y="1"/>
                </a:lnTo>
                <a:lnTo>
                  <a:pt x="86" y="0"/>
                </a:lnTo>
                <a:close/>
                <a:moveTo>
                  <a:pt x="92" y="86"/>
                </a:moveTo>
                <a:lnTo>
                  <a:pt x="92" y="86"/>
                </a:lnTo>
                <a:lnTo>
                  <a:pt x="92" y="88"/>
                </a:lnTo>
                <a:lnTo>
                  <a:pt x="90" y="90"/>
                </a:lnTo>
                <a:lnTo>
                  <a:pt x="53" y="125"/>
                </a:lnTo>
                <a:lnTo>
                  <a:pt x="51" y="127"/>
                </a:lnTo>
                <a:lnTo>
                  <a:pt x="49" y="127"/>
                </a:lnTo>
                <a:lnTo>
                  <a:pt x="47" y="127"/>
                </a:lnTo>
                <a:lnTo>
                  <a:pt x="44" y="125"/>
                </a:lnTo>
                <a:lnTo>
                  <a:pt x="42" y="122"/>
                </a:lnTo>
                <a:lnTo>
                  <a:pt x="42" y="120"/>
                </a:lnTo>
                <a:lnTo>
                  <a:pt x="42" y="117"/>
                </a:lnTo>
                <a:lnTo>
                  <a:pt x="44" y="116"/>
                </a:lnTo>
                <a:lnTo>
                  <a:pt x="79" y="83"/>
                </a:lnTo>
                <a:lnTo>
                  <a:pt x="79" y="26"/>
                </a:lnTo>
                <a:lnTo>
                  <a:pt x="79" y="23"/>
                </a:lnTo>
                <a:lnTo>
                  <a:pt x="81" y="21"/>
                </a:lnTo>
                <a:lnTo>
                  <a:pt x="83" y="20"/>
                </a:lnTo>
                <a:lnTo>
                  <a:pt x="86" y="19"/>
                </a:lnTo>
                <a:lnTo>
                  <a:pt x="88" y="20"/>
                </a:lnTo>
                <a:lnTo>
                  <a:pt x="90" y="21"/>
                </a:lnTo>
                <a:lnTo>
                  <a:pt x="92" y="23"/>
                </a:lnTo>
                <a:lnTo>
                  <a:pt x="92" y="26"/>
                </a:lnTo>
                <a:lnTo>
                  <a:pt x="92" y="8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0" name="Freeform 186"/>
          <p:cNvSpPr>
            <a:spLocks/>
          </p:cNvSpPr>
          <p:nvPr/>
        </p:nvSpPr>
        <p:spPr bwMode="auto">
          <a:xfrm>
            <a:off x="5857875" y="4191000"/>
            <a:ext cx="28575" cy="23813"/>
          </a:xfrm>
          <a:custGeom>
            <a:avLst/>
            <a:gdLst>
              <a:gd name="T0" fmla="*/ 2147483647 w 52"/>
              <a:gd name="T1" fmla="*/ 2147483647 h 44"/>
              <a:gd name="T2" fmla="*/ 2147483647 w 52"/>
              <a:gd name="T3" fmla="*/ 2147483647 h 44"/>
              <a:gd name="T4" fmla="*/ 2147483647 w 52"/>
              <a:gd name="T5" fmla="*/ 2147483647 h 44"/>
              <a:gd name="T6" fmla="*/ 2147483647 w 52"/>
              <a:gd name="T7" fmla="*/ 2147483647 h 44"/>
              <a:gd name="T8" fmla="*/ 0 w 52"/>
              <a:gd name="T9" fmla="*/ 2147483647 h 44"/>
              <a:gd name="T10" fmla="*/ 0 w 52"/>
              <a:gd name="T11" fmla="*/ 2147483647 h 44"/>
              <a:gd name="T12" fmla="*/ 0 w 52"/>
              <a:gd name="T13" fmla="*/ 2147483647 h 44"/>
              <a:gd name="T14" fmla="*/ 2147483647 w 52"/>
              <a:gd name="T15" fmla="*/ 2147483647 h 44"/>
              <a:gd name="T16" fmla="*/ 2147483647 w 52"/>
              <a:gd name="T17" fmla="*/ 2147483647 h 44"/>
              <a:gd name="T18" fmla="*/ 2147483647 w 52"/>
              <a:gd name="T19" fmla="*/ 2147483647 h 44"/>
              <a:gd name="T20" fmla="*/ 2147483647 w 52"/>
              <a:gd name="T21" fmla="*/ 2147483647 h 44"/>
              <a:gd name="T22" fmla="*/ 2147483647 w 52"/>
              <a:gd name="T23" fmla="*/ 2147483647 h 44"/>
              <a:gd name="T24" fmla="*/ 2147483647 w 52"/>
              <a:gd name="T25" fmla="*/ 2147483647 h 44"/>
              <a:gd name="T26" fmla="*/ 2147483647 w 52"/>
              <a:gd name="T27" fmla="*/ 2147483647 h 44"/>
              <a:gd name="T28" fmla="*/ 2147483647 w 52"/>
              <a:gd name="T29" fmla="*/ 2147483647 h 44"/>
              <a:gd name="T30" fmla="*/ 2147483647 w 52"/>
              <a:gd name="T31" fmla="*/ 2147483647 h 44"/>
              <a:gd name="T32" fmla="*/ 2147483647 w 52"/>
              <a:gd name="T33" fmla="*/ 2147483647 h 44"/>
              <a:gd name="T34" fmla="*/ 2147483647 w 52"/>
              <a:gd name="T35" fmla="*/ 2147483647 h 44"/>
              <a:gd name="T36" fmla="*/ 2147483647 w 52"/>
              <a:gd name="T37" fmla="*/ 2147483647 h 44"/>
              <a:gd name="T38" fmla="*/ 2147483647 w 52"/>
              <a:gd name="T39" fmla="*/ 2147483647 h 44"/>
              <a:gd name="T40" fmla="*/ 2147483647 w 52"/>
              <a:gd name="T41" fmla="*/ 2147483647 h 44"/>
              <a:gd name="T42" fmla="*/ 2147483647 w 52"/>
              <a:gd name="T43" fmla="*/ 0 h 44"/>
              <a:gd name="T44" fmla="*/ 2147483647 w 52"/>
              <a:gd name="T45" fmla="*/ 0 h 44"/>
              <a:gd name="T46" fmla="*/ 2147483647 w 52"/>
              <a:gd name="T47" fmla="*/ 2147483647 h 44"/>
              <a:gd name="T48" fmla="*/ 2147483647 w 52"/>
              <a:gd name="T49" fmla="*/ 2147483647 h 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2" h="44">
                <a:moveTo>
                  <a:pt x="13" y="5"/>
                </a:moveTo>
                <a:lnTo>
                  <a:pt x="13" y="5"/>
                </a:lnTo>
                <a:lnTo>
                  <a:pt x="6" y="10"/>
                </a:lnTo>
                <a:lnTo>
                  <a:pt x="2" y="15"/>
                </a:lnTo>
                <a:lnTo>
                  <a:pt x="0" y="21"/>
                </a:lnTo>
                <a:lnTo>
                  <a:pt x="0" y="28"/>
                </a:lnTo>
                <a:lnTo>
                  <a:pt x="0" y="32"/>
                </a:lnTo>
                <a:lnTo>
                  <a:pt x="3" y="37"/>
                </a:lnTo>
                <a:lnTo>
                  <a:pt x="7" y="44"/>
                </a:lnTo>
                <a:lnTo>
                  <a:pt x="10" y="41"/>
                </a:lnTo>
                <a:lnTo>
                  <a:pt x="18" y="33"/>
                </a:lnTo>
                <a:lnTo>
                  <a:pt x="24" y="29"/>
                </a:lnTo>
                <a:lnTo>
                  <a:pt x="32" y="24"/>
                </a:lnTo>
                <a:lnTo>
                  <a:pt x="41" y="20"/>
                </a:lnTo>
                <a:lnTo>
                  <a:pt x="52" y="15"/>
                </a:lnTo>
                <a:lnTo>
                  <a:pt x="48" y="11"/>
                </a:lnTo>
                <a:lnTo>
                  <a:pt x="45" y="9"/>
                </a:lnTo>
                <a:lnTo>
                  <a:pt x="40" y="5"/>
                </a:lnTo>
                <a:lnTo>
                  <a:pt x="34" y="2"/>
                </a:lnTo>
                <a:lnTo>
                  <a:pt x="28" y="0"/>
                </a:lnTo>
                <a:lnTo>
                  <a:pt x="21" y="0"/>
                </a:lnTo>
                <a:lnTo>
                  <a:pt x="13"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1" name="Freeform 187"/>
          <p:cNvSpPr>
            <a:spLocks/>
          </p:cNvSpPr>
          <p:nvPr/>
        </p:nvSpPr>
        <p:spPr bwMode="auto">
          <a:xfrm>
            <a:off x="5913438" y="4191000"/>
            <a:ext cx="28575" cy="23813"/>
          </a:xfrm>
          <a:custGeom>
            <a:avLst/>
            <a:gdLst>
              <a:gd name="T0" fmla="*/ 2147483647 w 52"/>
              <a:gd name="T1" fmla="*/ 2147483647 h 44"/>
              <a:gd name="T2" fmla="*/ 2147483647 w 52"/>
              <a:gd name="T3" fmla="*/ 2147483647 h 44"/>
              <a:gd name="T4" fmla="*/ 2147483647 w 52"/>
              <a:gd name="T5" fmla="*/ 2147483647 h 44"/>
              <a:gd name="T6" fmla="*/ 2147483647 w 52"/>
              <a:gd name="T7" fmla="*/ 2147483647 h 44"/>
              <a:gd name="T8" fmla="*/ 2147483647 w 52"/>
              <a:gd name="T9" fmla="*/ 2147483647 h 44"/>
              <a:gd name="T10" fmla="*/ 2147483647 w 52"/>
              <a:gd name="T11" fmla="*/ 2147483647 h 44"/>
              <a:gd name="T12" fmla="*/ 2147483647 w 52"/>
              <a:gd name="T13" fmla="*/ 2147483647 h 44"/>
              <a:gd name="T14" fmla="*/ 2147483647 w 52"/>
              <a:gd name="T15" fmla="*/ 2147483647 h 44"/>
              <a:gd name="T16" fmla="*/ 2147483647 w 52"/>
              <a:gd name="T17" fmla="*/ 2147483647 h 44"/>
              <a:gd name="T18" fmla="*/ 2147483647 w 52"/>
              <a:gd name="T19" fmla="*/ 2147483647 h 44"/>
              <a:gd name="T20" fmla="*/ 2147483647 w 52"/>
              <a:gd name="T21" fmla="*/ 0 h 44"/>
              <a:gd name="T22" fmla="*/ 2147483647 w 52"/>
              <a:gd name="T23" fmla="*/ 0 h 44"/>
              <a:gd name="T24" fmla="*/ 2147483647 w 52"/>
              <a:gd name="T25" fmla="*/ 2147483647 h 44"/>
              <a:gd name="T26" fmla="*/ 2147483647 w 52"/>
              <a:gd name="T27" fmla="*/ 2147483647 h 44"/>
              <a:gd name="T28" fmla="*/ 2147483647 w 52"/>
              <a:gd name="T29" fmla="*/ 2147483647 h 44"/>
              <a:gd name="T30" fmla="*/ 2147483647 w 52"/>
              <a:gd name="T31" fmla="*/ 2147483647 h 44"/>
              <a:gd name="T32" fmla="*/ 0 w 52"/>
              <a:gd name="T33" fmla="*/ 2147483647 h 44"/>
              <a:gd name="T34" fmla="*/ 0 w 52"/>
              <a:gd name="T35" fmla="*/ 2147483647 h 44"/>
              <a:gd name="T36" fmla="*/ 2147483647 w 52"/>
              <a:gd name="T37" fmla="*/ 2147483647 h 44"/>
              <a:gd name="T38" fmla="*/ 2147483647 w 52"/>
              <a:gd name="T39" fmla="*/ 2147483647 h 44"/>
              <a:gd name="T40" fmla="*/ 2147483647 w 52"/>
              <a:gd name="T41" fmla="*/ 2147483647 h 44"/>
              <a:gd name="T42" fmla="*/ 2147483647 w 52"/>
              <a:gd name="T43" fmla="*/ 2147483647 h 44"/>
              <a:gd name="T44" fmla="*/ 2147483647 w 52"/>
              <a:gd name="T45" fmla="*/ 2147483647 h 44"/>
              <a:gd name="T46" fmla="*/ 2147483647 w 52"/>
              <a:gd name="T47" fmla="*/ 2147483647 h 44"/>
              <a:gd name="T48" fmla="*/ 2147483647 w 52"/>
              <a:gd name="T49" fmla="*/ 2147483647 h 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2" h="44">
                <a:moveTo>
                  <a:pt x="45" y="44"/>
                </a:moveTo>
                <a:lnTo>
                  <a:pt x="45" y="44"/>
                </a:lnTo>
                <a:lnTo>
                  <a:pt x="49" y="37"/>
                </a:lnTo>
                <a:lnTo>
                  <a:pt x="50" y="32"/>
                </a:lnTo>
                <a:lnTo>
                  <a:pt x="52" y="28"/>
                </a:lnTo>
                <a:lnTo>
                  <a:pt x="50" y="21"/>
                </a:lnTo>
                <a:lnTo>
                  <a:pt x="49" y="15"/>
                </a:lnTo>
                <a:lnTo>
                  <a:pt x="45" y="10"/>
                </a:lnTo>
                <a:lnTo>
                  <a:pt x="38" y="5"/>
                </a:lnTo>
                <a:lnTo>
                  <a:pt x="31" y="0"/>
                </a:lnTo>
                <a:lnTo>
                  <a:pt x="23" y="0"/>
                </a:lnTo>
                <a:lnTo>
                  <a:pt x="16" y="2"/>
                </a:lnTo>
                <a:lnTo>
                  <a:pt x="11" y="5"/>
                </a:lnTo>
                <a:lnTo>
                  <a:pt x="7" y="9"/>
                </a:lnTo>
                <a:lnTo>
                  <a:pt x="2" y="11"/>
                </a:lnTo>
                <a:lnTo>
                  <a:pt x="0" y="15"/>
                </a:lnTo>
                <a:lnTo>
                  <a:pt x="11" y="20"/>
                </a:lnTo>
                <a:lnTo>
                  <a:pt x="20" y="24"/>
                </a:lnTo>
                <a:lnTo>
                  <a:pt x="27" y="29"/>
                </a:lnTo>
                <a:lnTo>
                  <a:pt x="34" y="33"/>
                </a:lnTo>
                <a:lnTo>
                  <a:pt x="42" y="41"/>
                </a:lnTo>
                <a:lnTo>
                  <a:pt x="45" y="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2" name="Freeform 188"/>
          <p:cNvSpPr>
            <a:spLocks/>
          </p:cNvSpPr>
          <p:nvPr/>
        </p:nvSpPr>
        <p:spPr bwMode="auto">
          <a:xfrm>
            <a:off x="3571875" y="4530725"/>
            <a:ext cx="12700" cy="6350"/>
          </a:xfrm>
          <a:custGeom>
            <a:avLst/>
            <a:gdLst>
              <a:gd name="T0" fmla="*/ 2147483647 w 22"/>
              <a:gd name="T1" fmla="*/ 0 h 13"/>
              <a:gd name="T2" fmla="*/ 2147483647 w 22"/>
              <a:gd name="T3" fmla="*/ 0 h 13"/>
              <a:gd name="T4" fmla="*/ 2147483647 w 22"/>
              <a:gd name="T5" fmla="*/ 0 h 13"/>
              <a:gd name="T6" fmla="*/ 2147483647 w 22"/>
              <a:gd name="T7" fmla="*/ 0 h 13"/>
              <a:gd name="T8" fmla="*/ 2147483647 w 22"/>
              <a:gd name="T9" fmla="*/ 2147483647 h 13"/>
              <a:gd name="T10" fmla="*/ 2147483647 w 22"/>
              <a:gd name="T11" fmla="*/ 2147483647 h 13"/>
              <a:gd name="T12" fmla="*/ 0 w 22"/>
              <a:gd name="T13" fmla="*/ 2147483647 h 13"/>
              <a:gd name="T14" fmla="*/ 0 w 22"/>
              <a:gd name="T15" fmla="*/ 2147483647 h 13"/>
              <a:gd name="T16" fmla="*/ 2147483647 w 22"/>
              <a:gd name="T17" fmla="*/ 2147483647 h 13"/>
              <a:gd name="T18" fmla="*/ 2147483647 w 22"/>
              <a:gd name="T19" fmla="*/ 2147483647 h 13"/>
              <a:gd name="T20" fmla="*/ 2147483647 w 22"/>
              <a:gd name="T21" fmla="*/ 2147483647 h 13"/>
              <a:gd name="T22" fmla="*/ 2147483647 w 22"/>
              <a:gd name="T23" fmla="*/ 2147483647 h 13"/>
              <a:gd name="T24" fmla="*/ 2147483647 w 22"/>
              <a:gd name="T25" fmla="*/ 2147483647 h 13"/>
              <a:gd name="T26" fmla="*/ 2147483647 w 22"/>
              <a:gd name="T27" fmla="*/ 2147483647 h 13"/>
              <a:gd name="T28" fmla="*/ 2147483647 w 22"/>
              <a:gd name="T29" fmla="*/ 2147483647 h 13"/>
              <a:gd name="T30" fmla="*/ 2147483647 w 22"/>
              <a:gd name="T31" fmla="*/ 2147483647 h 13"/>
              <a:gd name="T32" fmla="*/ 2147483647 w 22"/>
              <a:gd name="T33" fmla="*/ 2147483647 h 13"/>
              <a:gd name="T34" fmla="*/ 2147483647 w 22"/>
              <a:gd name="T35" fmla="*/ 2147483647 h 13"/>
              <a:gd name="T36" fmla="*/ 2147483647 w 22"/>
              <a:gd name="T37" fmla="*/ 2147483647 h 13"/>
              <a:gd name="T38" fmla="*/ 2147483647 w 22"/>
              <a:gd name="T39" fmla="*/ 2147483647 h 13"/>
              <a:gd name="T40" fmla="*/ 2147483647 w 22"/>
              <a:gd name="T41" fmla="*/ 2147483647 h 13"/>
              <a:gd name="T42" fmla="*/ 2147483647 w 22"/>
              <a:gd name="T43" fmla="*/ 0 h 13"/>
              <a:gd name="T44" fmla="*/ 2147483647 w 22"/>
              <a:gd name="T45" fmla="*/ 0 h 13"/>
              <a:gd name="T46" fmla="*/ 2147483647 w 22"/>
              <a:gd name="T47" fmla="*/ 0 h 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2" h="13">
                <a:moveTo>
                  <a:pt x="15" y="0"/>
                </a:moveTo>
                <a:lnTo>
                  <a:pt x="7" y="0"/>
                </a:lnTo>
                <a:lnTo>
                  <a:pt x="4" y="0"/>
                </a:lnTo>
                <a:lnTo>
                  <a:pt x="2" y="2"/>
                </a:lnTo>
                <a:lnTo>
                  <a:pt x="2" y="5"/>
                </a:lnTo>
                <a:lnTo>
                  <a:pt x="0" y="7"/>
                </a:lnTo>
                <a:lnTo>
                  <a:pt x="2" y="9"/>
                </a:lnTo>
                <a:lnTo>
                  <a:pt x="2" y="11"/>
                </a:lnTo>
                <a:lnTo>
                  <a:pt x="4" y="13"/>
                </a:lnTo>
                <a:lnTo>
                  <a:pt x="7" y="13"/>
                </a:lnTo>
                <a:lnTo>
                  <a:pt x="15" y="13"/>
                </a:lnTo>
                <a:lnTo>
                  <a:pt x="18" y="13"/>
                </a:lnTo>
                <a:lnTo>
                  <a:pt x="19" y="11"/>
                </a:lnTo>
                <a:lnTo>
                  <a:pt x="21" y="9"/>
                </a:lnTo>
                <a:lnTo>
                  <a:pt x="22" y="7"/>
                </a:lnTo>
                <a:lnTo>
                  <a:pt x="21" y="5"/>
                </a:lnTo>
                <a:lnTo>
                  <a:pt x="19" y="2"/>
                </a:lnTo>
                <a:lnTo>
                  <a:pt x="18" y="0"/>
                </a:lnTo>
                <a:lnTo>
                  <a:pt x="1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3" name="Freeform 189"/>
          <p:cNvSpPr>
            <a:spLocks noEditPoints="1"/>
          </p:cNvSpPr>
          <p:nvPr/>
        </p:nvSpPr>
        <p:spPr bwMode="auto">
          <a:xfrm>
            <a:off x="3463925" y="4487863"/>
            <a:ext cx="147638" cy="76200"/>
          </a:xfrm>
          <a:custGeom>
            <a:avLst/>
            <a:gdLst>
              <a:gd name="T0" fmla="*/ 2147483647 w 272"/>
              <a:gd name="T1" fmla="*/ 0 h 142"/>
              <a:gd name="T2" fmla="*/ 2147483647 w 272"/>
              <a:gd name="T3" fmla="*/ 2147483647 h 142"/>
              <a:gd name="T4" fmla="*/ 2147483647 w 272"/>
              <a:gd name="T5" fmla="*/ 2147483647 h 142"/>
              <a:gd name="T6" fmla="*/ 2147483647 w 272"/>
              <a:gd name="T7" fmla="*/ 2147483647 h 142"/>
              <a:gd name="T8" fmla="*/ 2147483647 w 272"/>
              <a:gd name="T9" fmla="*/ 2147483647 h 142"/>
              <a:gd name="T10" fmla="*/ 2147483647 w 272"/>
              <a:gd name="T11" fmla="*/ 2147483647 h 142"/>
              <a:gd name="T12" fmla="*/ 2147483647 w 272"/>
              <a:gd name="T13" fmla="*/ 2147483647 h 142"/>
              <a:gd name="T14" fmla="*/ 2147483647 w 272"/>
              <a:gd name="T15" fmla="*/ 2147483647 h 142"/>
              <a:gd name="T16" fmla="*/ 2147483647 w 272"/>
              <a:gd name="T17" fmla="*/ 2147483647 h 142"/>
              <a:gd name="T18" fmla="*/ 2147483647 w 272"/>
              <a:gd name="T19" fmla="*/ 2147483647 h 142"/>
              <a:gd name="T20" fmla="*/ 2147483647 w 272"/>
              <a:gd name="T21" fmla="*/ 2147483647 h 142"/>
              <a:gd name="T22" fmla="*/ 2147483647 w 272"/>
              <a:gd name="T23" fmla="*/ 2147483647 h 142"/>
              <a:gd name="T24" fmla="*/ 2147483647 w 272"/>
              <a:gd name="T25" fmla="*/ 2147483647 h 142"/>
              <a:gd name="T26" fmla="*/ 2147483647 w 272"/>
              <a:gd name="T27" fmla="*/ 2147483647 h 142"/>
              <a:gd name="T28" fmla="*/ 0 w 272"/>
              <a:gd name="T29" fmla="*/ 2147483647 h 142"/>
              <a:gd name="T30" fmla="*/ 2147483647 w 272"/>
              <a:gd name="T31" fmla="*/ 2147483647 h 142"/>
              <a:gd name="T32" fmla="*/ 2147483647 w 272"/>
              <a:gd name="T33" fmla="*/ 2147483647 h 142"/>
              <a:gd name="T34" fmla="*/ 2147483647 w 272"/>
              <a:gd name="T35" fmla="*/ 2147483647 h 142"/>
              <a:gd name="T36" fmla="*/ 2147483647 w 272"/>
              <a:gd name="T37" fmla="*/ 2147483647 h 142"/>
              <a:gd name="T38" fmla="*/ 2147483647 w 272"/>
              <a:gd name="T39" fmla="*/ 2147483647 h 142"/>
              <a:gd name="T40" fmla="*/ 2147483647 w 272"/>
              <a:gd name="T41" fmla="*/ 2147483647 h 142"/>
              <a:gd name="T42" fmla="*/ 2147483647 w 272"/>
              <a:gd name="T43" fmla="*/ 2147483647 h 142"/>
              <a:gd name="T44" fmla="*/ 2147483647 w 272"/>
              <a:gd name="T45" fmla="*/ 2147483647 h 142"/>
              <a:gd name="T46" fmla="*/ 2147483647 w 272"/>
              <a:gd name="T47" fmla="*/ 2147483647 h 142"/>
              <a:gd name="T48" fmla="*/ 2147483647 w 272"/>
              <a:gd name="T49" fmla="*/ 2147483647 h 142"/>
              <a:gd name="T50" fmla="*/ 2147483647 w 272"/>
              <a:gd name="T51" fmla="*/ 2147483647 h 142"/>
              <a:gd name="T52" fmla="*/ 2147483647 w 272"/>
              <a:gd name="T53" fmla="*/ 2147483647 h 142"/>
              <a:gd name="T54" fmla="*/ 2147483647 w 272"/>
              <a:gd name="T55" fmla="*/ 2147483647 h 142"/>
              <a:gd name="T56" fmla="*/ 2147483647 w 272"/>
              <a:gd name="T57" fmla="*/ 2147483647 h 142"/>
              <a:gd name="T58" fmla="*/ 2147483647 w 272"/>
              <a:gd name="T59" fmla="*/ 2147483647 h 142"/>
              <a:gd name="T60" fmla="*/ 2147483647 w 272"/>
              <a:gd name="T61" fmla="*/ 2147483647 h 142"/>
              <a:gd name="T62" fmla="*/ 2147483647 w 272"/>
              <a:gd name="T63" fmla="*/ 2147483647 h 142"/>
              <a:gd name="T64" fmla="*/ 2147483647 w 272"/>
              <a:gd name="T65" fmla="*/ 2147483647 h 142"/>
              <a:gd name="T66" fmla="*/ 2147483647 w 272"/>
              <a:gd name="T67" fmla="*/ 2147483647 h 142"/>
              <a:gd name="T68" fmla="*/ 2147483647 w 272"/>
              <a:gd name="T69" fmla="*/ 2147483647 h 142"/>
              <a:gd name="T70" fmla="*/ 2147483647 w 272"/>
              <a:gd name="T71" fmla="*/ 2147483647 h 142"/>
              <a:gd name="T72" fmla="*/ 2147483647 w 272"/>
              <a:gd name="T73" fmla="*/ 2147483647 h 142"/>
              <a:gd name="T74" fmla="*/ 2147483647 w 272"/>
              <a:gd name="T75" fmla="*/ 2147483647 h 142"/>
              <a:gd name="T76" fmla="*/ 2147483647 w 272"/>
              <a:gd name="T77" fmla="*/ 2147483647 h 142"/>
              <a:gd name="T78" fmla="*/ 2147483647 w 272"/>
              <a:gd name="T79" fmla="*/ 2147483647 h 142"/>
              <a:gd name="T80" fmla="*/ 2147483647 w 272"/>
              <a:gd name="T81" fmla="*/ 2147483647 h 142"/>
              <a:gd name="T82" fmla="*/ 2147483647 w 272"/>
              <a:gd name="T83" fmla="*/ 2147483647 h 142"/>
              <a:gd name="T84" fmla="*/ 2147483647 w 272"/>
              <a:gd name="T85" fmla="*/ 2147483647 h 142"/>
              <a:gd name="T86" fmla="*/ 2147483647 w 272"/>
              <a:gd name="T87" fmla="*/ 2147483647 h 142"/>
              <a:gd name="T88" fmla="*/ 2147483647 w 272"/>
              <a:gd name="T89" fmla="*/ 2147483647 h 142"/>
              <a:gd name="T90" fmla="*/ 2147483647 w 272"/>
              <a:gd name="T91" fmla="*/ 2147483647 h 142"/>
              <a:gd name="T92" fmla="*/ 2147483647 w 272"/>
              <a:gd name="T93" fmla="*/ 2147483647 h 142"/>
              <a:gd name="T94" fmla="*/ 2147483647 w 272"/>
              <a:gd name="T95" fmla="*/ 2147483647 h 142"/>
              <a:gd name="T96" fmla="*/ 2147483647 w 272"/>
              <a:gd name="T97" fmla="*/ 2147483647 h 142"/>
              <a:gd name="T98" fmla="*/ 2147483647 w 272"/>
              <a:gd name="T99" fmla="*/ 2147483647 h 142"/>
              <a:gd name="T100" fmla="*/ 2147483647 w 272"/>
              <a:gd name="T101" fmla="*/ 2147483647 h 142"/>
              <a:gd name="T102" fmla="*/ 2147483647 w 272"/>
              <a:gd name="T103" fmla="*/ 2147483647 h 142"/>
              <a:gd name="T104" fmla="*/ 2147483647 w 272"/>
              <a:gd name="T105" fmla="*/ 2147483647 h 1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72" h="142">
                <a:moveTo>
                  <a:pt x="265" y="3"/>
                </a:moveTo>
                <a:lnTo>
                  <a:pt x="265" y="3"/>
                </a:lnTo>
                <a:lnTo>
                  <a:pt x="259" y="2"/>
                </a:lnTo>
                <a:lnTo>
                  <a:pt x="252" y="0"/>
                </a:lnTo>
                <a:lnTo>
                  <a:pt x="243" y="2"/>
                </a:lnTo>
                <a:lnTo>
                  <a:pt x="233" y="4"/>
                </a:lnTo>
                <a:lnTo>
                  <a:pt x="220" y="10"/>
                </a:lnTo>
                <a:lnTo>
                  <a:pt x="78" y="17"/>
                </a:lnTo>
                <a:lnTo>
                  <a:pt x="71" y="18"/>
                </a:lnTo>
                <a:lnTo>
                  <a:pt x="65" y="21"/>
                </a:lnTo>
                <a:lnTo>
                  <a:pt x="63" y="24"/>
                </a:lnTo>
                <a:lnTo>
                  <a:pt x="60" y="28"/>
                </a:lnTo>
                <a:lnTo>
                  <a:pt x="60" y="30"/>
                </a:lnTo>
                <a:lnTo>
                  <a:pt x="59" y="34"/>
                </a:lnTo>
                <a:lnTo>
                  <a:pt x="60" y="40"/>
                </a:lnTo>
                <a:lnTo>
                  <a:pt x="61" y="44"/>
                </a:lnTo>
                <a:lnTo>
                  <a:pt x="63" y="47"/>
                </a:lnTo>
                <a:lnTo>
                  <a:pt x="67" y="49"/>
                </a:lnTo>
                <a:lnTo>
                  <a:pt x="72" y="52"/>
                </a:lnTo>
                <a:lnTo>
                  <a:pt x="79" y="54"/>
                </a:lnTo>
                <a:lnTo>
                  <a:pt x="151" y="54"/>
                </a:lnTo>
                <a:lnTo>
                  <a:pt x="151" y="52"/>
                </a:lnTo>
                <a:lnTo>
                  <a:pt x="154" y="52"/>
                </a:lnTo>
                <a:lnTo>
                  <a:pt x="156" y="54"/>
                </a:lnTo>
                <a:lnTo>
                  <a:pt x="158" y="55"/>
                </a:lnTo>
                <a:lnTo>
                  <a:pt x="160" y="58"/>
                </a:lnTo>
                <a:lnTo>
                  <a:pt x="160" y="62"/>
                </a:lnTo>
                <a:lnTo>
                  <a:pt x="160" y="70"/>
                </a:lnTo>
                <a:lnTo>
                  <a:pt x="136" y="69"/>
                </a:lnTo>
                <a:lnTo>
                  <a:pt x="116" y="69"/>
                </a:lnTo>
                <a:lnTo>
                  <a:pt x="100" y="71"/>
                </a:lnTo>
                <a:lnTo>
                  <a:pt x="85" y="75"/>
                </a:lnTo>
                <a:lnTo>
                  <a:pt x="72" y="79"/>
                </a:lnTo>
                <a:lnTo>
                  <a:pt x="61" y="84"/>
                </a:lnTo>
                <a:lnTo>
                  <a:pt x="53" y="88"/>
                </a:lnTo>
                <a:lnTo>
                  <a:pt x="42" y="96"/>
                </a:lnTo>
                <a:lnTo>
                  <a:pt x="40" y="96"/>
                </a:lnTo>
                <a:lnTo>
                  <a:pt x="38" y="96"/>
                </a:lnTo>
                <a:lnTo>
                  <a:pt x="33" y="99"/>
                </a:lnTo>
                <a:lnTo>
                  <a:pt x="20" y="107"/>
                </a:lnTo>
                <a:lnTo>
                  <a:pt x="14" y="112"/>
                </a:lnTo>
                <a:lnTo>
                  <a:pt x="8" y="119"/>
                </a:lnTo>
                <a:lnTo>
                  <a:pt x="3" y="127"/>
                </a:lnTo>
                <a:lnTo>
                  <a:pt x="0" y="135"/>
                </a:lnTo>
                <a:lnTo>
                  <a:pt x="0" y="141"/>
                </a:lnTo>
                <a:lnTo>
                  <a:pt x="0" y="142"/>
                </a:lnTo>
                <a:lnTo>
                  <a:pt x="1" y="142"/>
                </a:lnTo>
                <a:lnTo>
                  <a:pt x="228" y="142"/>
                </a:lnTo>
                <a:lnTo>
                  <a:pt x="229" y="142"/>
                </a:lnTo>
                <a:lnTo>
                  <a:pt x="231" y="141"/>
                </a:lnTo>
                <a:lnTo>
                  <a:pt x="235" y="135"/>
                </a:lnTo>
                <a:lnTo>
                  <a:pt x="239" y="130"/>
                </a:lnTo>
                <a:lnTo>
                  <a:pt x="240" y="125"/>
                </a:lnTo>
                <a:lnTo>
                  <a:pt x="239" y="118"/>
                </a:lnTo>
                <a:lnTo>
                  <a:pt x="248" y="116"/>
                </a:lnTo>
                <a:lnTo>
                  <a:pt x="251" y="115"/>
                </a:lnTo>
                <a:lnTo>
                  <a:pt x="254" y="112"/>
                </a:lnTo>
                <a:lnTo>
                  <a:pt x="255" y="110"/>
                </a:lnTo>
                <a:lnTo>
                  <a:pt x="255" y="104"/>
                </a:lnTo>
                <a:lnTo>
                  <a:pt x="252" y="92"/>
                </a:lnTo>
                <a:lnTo>
                  <a:pt x="250" y="79"/>
                </a:lnTo>
                <a:lnTo>
                  <a:pt x="240" y="48"/>
                </a:lnTo>
                <a:lnTo>
                  <a:pt x="232" y="26"/>
                </a:lnTo>
                <a:lnTo>
                  <a:pt x="236" y="21"/>
                </a:lnTo>
                <a:lnTo>
                  <a:pt x="239" y="18"/>
                </a:lnTo>
                <a:lnTo>
                  <a:pt x="243" y="17"/>
                </a:lnTo>
                <a:lnTo>
                  <a:pt x="247" y="17"/>
                </a:lnTo>
                <a:lnTo>
                  <a:pt x="250" y="18"/>
                </a:lnTo>
                <a:lnTo>
                  <a:pt x="257" y="21"/>
                </a:lnTo>
                <a:lnTo>
                  <a:pt x="263" y="22"/>
                </a:lnTo>
                <a:lnTo>
                  <a:pt x="267" y="21"/>
                </a:lnTo>
                <a:lnTo>
                  <a:pt x="272" y="18"/>
                </a:lnTo>
                <a:lnTo>
                  <a:pt x="272" y="15"/>
                </a:lnTo>
                <a:lnTo>
                  <a:pt x="272" y="11"/>
                </a:lnTo>
                <a:lnTo>
                  <a:pt x="269" y="7"/>
                </a:lnTo>
                <a:lnTo>
                  <a:pt x="265" y="3"/>
                </a:lnTo>
                <a:close/>
                <a:moveTo>
                  <a:pt x="262" y="14"/>
                </a:moveTo>
                <a:lnTo>
                  <a:pt x="262" y="14"/>
                </a:lnTo>
                <a:lnTo>
                  <a:pt x="259" y="13"/>
                </a:lnTo>
                <a:lnTo>
                  <a:pt x="255" y="10"/>
                </a:lnTo>
                <a:lnTo>
                  <a:pt x="252" y="10"/>
                </a:lnTo>
                <a:lnTo>
                  <a:pt x="257" y="10"/>
                </a:lnTo>
                <a:lnTo>
                  <a:pt x="259" y="11"/>
                </a:lnTo>
                <a:lnTo>
                  <a:pt x="262" y="14"/>
                </a:lnTo>
                <a:close/>
                <a:moveTo>
                  <a:pt x="14" y="130"/>
                </a:moveTo>
                <a:lnTo>
                  <a:pt x="14" y="130"/>
                </a:lnTo>
                <a:lnTo>
                  <a:pt x="16" y="126"/>
                </a:lnTo>
                <a:lnTo>
                  <a:pt x="20" y="122"/>
                </a:lnTo>
                <a:lnTo>
                  <a:pt x="29" y="115"/>
                </a:lnTo>
                <a:lnTo>
                  <a:pt x="37" y="110"/>
                </a:lnTo>
                <a:lnTo>
                  <a:pt x="41" y="107"/>
                </a:lnTo>
                <a:lnTo>
                  <a:pt x="145" y="108"/>
                </a:lnTo>
                <a:lnTo>
                  <a:pt x="218" y="111"/>
                </a:lnTo>
                <a:lnTo>
                  <a:pt x="224" y="116"/>
                </a:lnTo>
                <a:lnTo>
                  <a:pt x="227" y="120"/>
                </a:lnTo>
                <a:lnTo>
                  <a:pt x="228" y="123"/>
                </a:lnTo>
                <a:lnTo>
                  <a:pt x="227" y="127"/>
                </a:lnTo>
                <a:lnTo>
                  <a:pt x="224" y="130"/>
                </a:lnTo>
                <a:lnTo>
                  <a:pt x="14" y="130"/>
                </a:lnTo>
                <a:close/>
                <a:moveTo>
                  <a:pt x="160" y="97"/>
                </a:moveTo>
                <a:lnTo>
                  <a:pt x="52" y="96"/>
                </a:lnTo>
                <a:lnTo>
                  <a:pt x="64" y="89"/>
                </a:lnTo>
                <a:lnTo>
                  <a:pt x="82" y="82"/>
                </a:lnTo>
                <a:lnTo>
                  <a:pt x="93" y="78"/>
                </a:lnTo>
                <a:lnTo>
                  <a:pt x="106" y="77"/>
                </a:lnTo>
                <a:lnTo>
                  <a:pt x="120" y="75"/>
                </a:lnTo>
                <a:lnTo>
                  <a:pt x="136" y="74"/>
                </a:lnTo>
                <a:lnTo>
                  <a:pt x="160" y="75"/>
                </a:lnTo>
                <a:lnTo>
                  <a:pt x="160" y="97"/>
                </a:lnTo>
                <a:close/>
                <a:moveTo>
                  <a:pt x="243" y="105"/>
                </a:moveTo>
                <a:lnTo>
                  <a:pt x="171" y="104"/>
                </a:lnTo>
                <a:lnTo>
                  <a:pt x="172" y="62"/>
                </a:lnTo>
                <a:lnTo>
                  <a:pt x="171" y="54"/>
                </a:lnTo>
                <a:lnTo>
                  <a:pt x="169" y="49"/>
                </a:lnTo>
                <a:lnTo>
                  <a:pt x="166" y="47"/>
                </a:lnTo>
                <a:lnTo>
                  <a:pt x="160" y="43"/>
                </a:lnTo>
                <a:lnTo>
                  <a:pt x="153" y="41"/>
                </a:lnTo>
                <a:lnTo>
                  <a:pt x="150" y="41"/>
                </a:lnTo>
                <a:lnTo>
                  <a:pt x="112" y="41"/>
                </a:lnTo>
                <a:lnTo>
                  <a:pt x="112" y="37"/>
                </a:lnTo>
                <a:lnTo>
                  <a:pt x="111" y="36"/>
                </a:lnTo>
                <a:lnTo>
                  <a:pt x="108" y="36"/>
                </a:lnTo>
                <a:lnTo>
                  <a:pt x="106" y="37"/>
                </a:lnTo>
                <a:lnTo>
                  <a:pt x="106" y="41"/>
                </a:lnTo>
                <a:lnTo>
                  <a:pt x="94" y="41"/>
                </a:lnTo>
                <a:lnTo>
                  <a:pt x="94" y="36"/>
                </a:lnTo>
                <a:lnTo>
                  <a:pt x="93" y="34"/>
                </a:lnTo>
                <a:lnTo>
                  <a:pt x="90" y="34"/>
                </a:lnTo>
                <a:lnTo>
                  <a:pt x="89" y="36"/>
                </a:lnTo>
                <a:lnTo>
                  <a:pt x="89" y="41"/>
                </a:lnTo>
                <a:lnTo>
                  <a:pt x="79" y="41"/>
                </a:lnTo>
                <a:lnTo>
                  <a:pt x="74" y="40"/>
                </a:lnTo>
                <a:lnTo>
                  <a:pt x="71" y="39"/>
                </a:lnTo>
                <a:lnTo>
                  <a:pt x="71" y="34"/>
                </a:lnTo>
                <a:lnTo>
                  <a:pt x="71" y="32"/>
                </a:lnTo>
                <a:lnTo>
                  <a:pt x="72" y="30"/>
                </a:lnTo>
                <a:lnTo>
                  <a:pt x="75" y="29"/>
                </a:lnTo>
                <a:lnTo>
                  <a:pt x="78" y="29"/>
                </a:lnTo>
                <a:lnTo>
                  <a:pt x="217" y="21"/>
                </a:lnTo>
                <a:lnTo>
                  <a:pt x="222" y="33"/>
                </a:lnTo>
                <a:lnTo>
                  <a:pt x="228" y="49"/>
                </a:lnTo>
                <a:lnTo>
                  <a:pt x="237" y="82"/>
                </a:lnTo>
                <a:lnTo>
                  <a:pt x="242" y="96"/>
                </a:lnTo>
                <a:lnTo>
                  <a:pt x="244" y="105"/>
                </a:lnTo>
                <a:lnTo>
                  <a:pt x="243" y="105"/>
                </a:lnTo>
                <a:close/>
                <a:moveTo>
                  <a:pt x="227" y="17"/>
                </a:moveTo>
                <a:lnTo>
                  <a:pt x="227" y="17"/>
                </a:lnTo>
                <a:lnTo>
                  <a:pt x="231" y="15"/>
                </a:lnTo>
                <a:lnTo>
                  <a:pt x="228" y="18"/>
                </a:lnTo>
                <a:lnTo>
                  <a:pt x="227"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4" name="Freeform 190"/>
          <p:cNvSpPr>
            <a:spLocks noEditPoints="1"/>
          </p:cNvSpPr>
          <p:nvPr/>
        </p:nvSpPr>
        <p:spPr bwMode="auto">
          <a:xfrm>
            <a:off x="3168650" y="4484688"/>
            <a:ext cx="147638" cy="92075"/>
          </a:xfrm>
          <a:custGeom>
            <a:avLst/>
            <a:gdLst>
              <a:gd name="T0" fmla="*/ 2147483647 w 273"/>
              <a:gd name="T1" fmla="*/ 2147483647 h 169"/>
              <a:gd name="T2" fmla="*/ 2147483647 w 273"/>
              <a:gd name="T3" fmla="*/ 2147483647 h 169"/>
              <a:gd name="T4" fmla="*/ 2147483647 w 273"/>
              <a:gd name="T5" fmla="*/ 2147483647 h 169"/>
              <a:gd name="T6" fmla="*/ 2147483647 w 273"/>
              <a:gd name="T7" fmla="*/ 2147483647 h 169"/>
              <a:gd name="T8" fmla="*/ 2147483647 w 273"/>
              <a:gd name="T9" fmla="*/ 2147483647 h 169"/>
              <a:gd name="T10" fmla="*/ 2147483647 w 273"/>
              <a:gd name="T11" fmla="*/ 2147483647 h 169"/>
              <a:gd name="T12" fmla="*/ 2147483647 w 273"/>
              <a:gd name="T13" fmla="*/ 2147483647 h 169"/>
              <a:gd name="T14" fmla="*/ 2147483647 w 273"/>
              <a:gd name="T15" fmla="*/ 2147483647 h 169"/>
              <a:gd name="T16" fmla="*/ 2147483647 w 273"/>
              <a:gd name="T17" fmla="*/ 2147483647 h 169"/>
              <a:gd name="T18" fmla="*/ 2147483647 w 273"/>
              <a:gd name="T19" fmla="*/ 2147483647 h 169"/>
              <a:gd name="T20" fmla="*/ 2147483647 w 273"/>
              <a:gd name="T21" fmla="*/ 2147483647 h 169"/>
              <a:gd name="T22" fmla="*/ 2147483647 w 273"/>
              <a:gd name="T23" fmla="*/ 2147483647 h 169"/>
              <a:gd name="T24" fmla="*/ 2147483647 w 273"/>
              <a:gd name="T25" fmla="*/ 2147483647 h 169"/>
              <a:gd name="T26" fmla="*/ 2147483647 w 273"/>
              <a:gd name="T27" fmla="*/ 2147483647 h 169"/>
              <a:gd name="T28" fmla="*/ 2147483647 w 273"/>
              <a:gd name="T29" fmla="*/ 2147483647 h 169"/>
              <a:gd name="T30" fmla="*/ 2147483647 w 273"/>
              <a:gd name="T31" fmla="*/ 2147483647 h 169"/>
              <a:gd name="T32" fmla="*/ 2147483647 w 273"/>
              <a:gd name="T33" fmla="*/ 2147483647 h 169"/>
              <a:gd name="T34" fmla="*/ 2147483647 w 273"/>
              <a:gd name="T35" fmla="*/ 2147483647 h 169"/>
              <a:gd name="T36" fmla="*/ 2147483647 w 273"/>
              <a:gd name="T37" fmla="*/ 2147483647 h 169"/>
              <a:gd name="T38" fmla="*/ 2147483647 w 273"/>
              <a:gd name="T39" fmla="*/ 2147483647 h 169"/>
              <a:gd name="T40" fmla="*/ 2147483647 w 273"/>
              <a:gd name="T41" fmla="*/ 2147483647 h 169"/>
              <a:gd name="T42" fmla="*/ 2147483647 w 273"/>
              <a:gd name="T43" fmla="*/ 2147483647 h 169"/>
              <a:gd name="T44" fmla="*/ 2147483647 w 273"/>
              <a:gd name="T45" fmla="*/ 2147483647 h 169"/>
              <a:gd name="T46" fmla="*/ 2147483647 w 273"/>
              <a:gd name="T47" fmla="*/ 2147483647 h 169"/>
              <a:gd name="T48" fmla="*/ 2147483647 w 273"/>
              <a:gd name="T49" fmla="*/ 2147483647 h 169"/>
              <a:gd name="T50" fmla="*/ 2147483647 w 273"/>
              <a:gd name="T51" fmla="*/ 2147483647 h 169"/>
              <a:gd name="T52" fmla="*/ 2147483647 w 273"/>
              <a:gd name="T53" fmla="*/ 2147483647 h 169"/>
              <a:gd name="T54" fmla="*/ 2147483647 w 273"/>
              <a:gd name="T55" fmla="*/ 2147483647 h 169"/>
              <a:gd name="T56" fmla="*/ 2147483647 w 273"/>
              <a:gd name="T57" fmla="*/ 2147483647 h 169"/>
              <a:gd name="T58" fmla="*/ 2147483647 w 273"/>
              <a:gd name="T59" fmla="*/ 2147483647 h 169"/>
              <a:gd name="T60" fmla="*/ 2147483647 w 273"/>
              <a:gd name="T61" fmla="*/ 2147483647 h 169"/>
              <a:gd name="T62" fmla="*/ 2147483647 w 273"/>
              <a:gd name="T63" fmla="*/ 2147483647 h 169"/>
              <a:gd name="T64" fmla="*/ 2147483647 w 273"/>
              <a:gd name="T65" fmla="*/ 2147483647 h 169"/>
              <a:gd name="T66" fmla="*/ 2147483647 w 273"/>
              <a:gd name="T67" fmla="*/ 2147483647 h 169"/>
              <a:gd name="T68" fmla="*/ 2147483647 w 273"/>
              <a:gd name="T69" fmla="*/ 2147483647 h 169"/>
              <a:gd name="T70" fmla="*/ 2147483647 w 273"/>
              <a:gd name="T71" fmla="*/ 2147483647 h 169"/>
              <a:gd name="T72" fmla="*/ 2147483647 w 273"/>
              <a:gd name="T73" fmla="*/ 2147483647 h 169"/>
              <a:gd name="T74" fmla="*/ 2147483647 w 273"/>
              <a:gd name="T75" fmla="*/ 2147483647 h 169"/>
              <a:gd name="T76" fmla="*/ 2147483647 w 273"/>
              <a:gd name="T77" fmla="*/ 2147483647 h 169"/>
              <a:gd name="T78" fmla="*/ 2147483647 w 273"/>
              <a:gd name="T79" fmla="*/ 2147483647 h 169"/>
              <a:gd name="T80" fmla="*/ 2147483647 w 273"/>
              <a:gd name="T81" fmla="*/ 2147483647 h 169"/>
              <a:gd name="T82" fmla="*/ 2147483647 w 273"/>
              <a:gd name="T83" fmla="*/ 2147483647 h 169"/>
              <a:gd name="T84" fmla="*/ 2147483647 w 273"/>
              <a:gd name="T85" fmla="*/ 2147483647 h 169"/>
              <a:gd name="T86" fmla="*/ 2147483647 w 273"/>
              <a:gd name="T87" fmla="*/ 2147483647 h 169"/>
              <a:gd name="T88" fmla="*/ 2147483647 w 273"/>
              <a:gd name="T89" fmla="*/ 2147483647 h 169"/>
              <a:gd name="T90" fmla="*/ 2147483647 w 273"/>
              <a:gd name="T91" fmla="*/ 2147483647 h 169"/>
              <a:gd name="T92" fmla="*/ 2147483647 w 273"/>
              <a:gd name="T93" fmla="*/ 2147483647 h 169"/>
              <a:gd name="T94" fmla="*/ 2147483647 w 273"/>
              <a:gd name="T95" fmla="*/ 2147483647 h 169"/>
              <a:gd name="T96" fmla="*/ 2147483647 w 273"/>
              <a:gd name="T97" fmla="*/ 2147483647 h 169"/>
              <a:gd name="T98" fmla="*/ 2147483647 w 273"/>
              <a:gd name="T99" fmla="*/ 2147483647 h 169"/>
              <a:gd name="T100" fmla="*/ 2147483647 w 273"/>
              <a:gd name="T101" fmla="*/ 2147483647 h 169"/>
              <a:gd name="T102" fmla="*/ 2147483647 w 273"/>
              <a:gd name="T103" fmla="*/ 2147483647 h 169"/>
              <a:gd name="T104" fmla="*/ 2147483647 w 273"/>
              <a:gd name="T105" fmla="*/ 2147483647 h 169"/>
              <a:gd name="T106" fmla="*/ 2147483647 w 273"/>
              <a:gd name="T107" fmla="*/ 2147483647 h 169"/>
              <a:gd name="T108" fmla="*/ 2147483647 w 273"/>
              <a:gd name="T109" fmla="*/ 2147483647 h 169"/>
              <a:gd name="T110" fmla="*/ 2147483647 w 273"/>
              <a:gd name="T111" fmla="*/ 2147483647 h 169"/>
              <a:gd name="T112" fmla="*/ 2147483647 w 273"/>
              <a:gd name="T113" fmla="*/ 2147483647 h 169"/>
              <a:gd name="T114" fmla="*/ 2147483647 w 273"/>
              <a:gd name="T115" fmla="*/ 2147483647 h 16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3" h="169">
                <a:moveTo>
                  <a:pt x="228" y="75"/>
                </a:moveTo>
                <a:lnTo>
                  <a:pt x="228" y="75"/>
                </a:lnTo>
                <a:lnTo>
                  <a:pt x="218" y="72"/>
                </a:lnTo>
                <a:lnTo>
                  <a:pt x="210" y="69"/>
                </a:lnTo>
                <a:lnTo>
                  <a:pt x="192" y="60"/>
                </a:lnTo>
                <a:lnTo>
                  <a:pt x="176" y="49"/>
                </a:lnTo>
                <a:lnTo>
                  <a:pt x="162" y="39"/>
                </a:lnTo>
                <a:lnTo>
                  <a:pt x="153" y="33"/>
                </a:lnTo>
                <a:lnTo>
                  <a:pt x="149" y="29"/>
                </a:lnTo>
                <a:lnTo>
                  <a:pt x="143" y="23"/>
                </a:lnTo>
                <a:lnTo>
                  <a:pt x="139" y="22"/>
                </a:lnTo>
                <a:lnTo>
                  <a:pt x="134" y="22"/>
                </a:lnTo>
                <a:lnTo>
                  <a:pt x="127" y="22"/>
                </a:lnTo>
                <a:lnTo>
                  <a:pt x="119" y="24"/>
                </a:lnTo>
                <a:lnTo>
                  <a:pt x="111" y="26"/>
                </a:lnTo>
                <a:lnTo>
                  <a:pt x="98" y="24"/>
                </a:lnTo>
                <a:lnTo>
                  <a:pt x="86" y="20"/>
                </a:lnTo>
                <a:lnTo>
                  <a:pt x="61" y="9"/>
                </a:lnTo>
                <a:lnTo>
                  <a:pt x="46" y="3"/>
                </a:lnTo>
                <a:lnTo>
                  <a:pt x="40" y="1"/>
                </a:lnTo>
                <a:lnTo>
                  <a:pt x="33" y="0"/>
                </a:lnTo>
                <a:lnTo>
                  <a:pt x="27" y="1"/>
                </a:lnTo>
                <a:lnTo>
                  <a:pt x="23" y="3"/>
                </a:lnTo>
                <a:lnTo>
                  <a:pt x="16" y="7"/>
                </a:lnTo>
                <a:lnTo>
                  <a:pt x="12" y="12"/>
                </a:lnTo>
                <a:lnTo>
                  <a:pt x="10" y="18"/>
                </a:lnTo>
                <a:lnTo>
                  <a:pt x="8" y="20"/>
                </a:lnTo>
                <a:lnTo>
                  <a:pt x="5" y="26"/>
                </a:lnTo>
                <a:lnTo>
                  <a:pt x="1" y="34"/>
                </a:lnTo>
                <a:lnTo>
                  <a:pt x="0" y="44"/>
                </a:lnTo>
                <a:lnTo>
                  <a:pt x="0" y="49"/>
                </a:lnTo>
                <a:lnTo>
                  <a:pt x="1" y="54"/>
                </a:lnTo>
                <a:lnTo>
                  <a:pt x="4" y="65"/>
                </a:lnTo>
                <a:lnTo>
                  <a:pt x="4" y="76"/>
                </a:lnTo>
                <a:lnTo>
                  <a:pt x="4" y="90"/>
                </a:lnTo>
                <a:lnTo>
                  <a:pt x="5" y="97"/>
                </a:lnTo>
                <a:lnTo>
                  <a:pt x="7" y="105"/>
                </a:lnTo>
                <a:lnTo>
                  <a:pt x="11" y="113"/>
                </a:lnTo>
                <a:lnTo>
                  <a:pt x="18" y="119"/>
                </a:lnTo>
                <a:lnTo>
                  <a:pt x="25" y="124"/>
                </a:lnTo>
                <a:lnTo>
                  <a:pt x="34" y="128"/>
                </a:lnTo>
                <a:lnTo>
                  <a:pt x="52" y="134"/>
                </a:lnTo>
                <a:lnTo>
                  <a:pt x="68" y="138"/>
                </a:lnTo>
                <a:lnTo>
                  <a:pt x="72" y="138"/>
                </a:lnTo>
                <a:lnTo>
                  <a:pt x="78" y="139"/>
                </a:lnTo>
                <a:lnTo>
                  <a:pt x="83" y="138"/>
                </a:lnTo>
                <a:lnTo>
                  <a:pt x="87" y="135"/>
                </a:lnTo>
                <a:lnTo>
                  <a:pt x="90" y="132"/>
                </a:lnTo>
                <a:lnTo>
                  <a:pt x="101" y="139"/>
                </a:lnTo>
                <a:lnTo>
                  <a:pt x="93" y="145"/>
                </a:lnTo>
                <a:lnTo>
                  <a:pt x="90" y="149"/>
                </a:lnTo>
                <a:lnTo>
                  <a:pt x="79" y="157"/>
                </a:lnTo>
                <a:lnTo>
                  <a:pt x="76" y="161"/>
                </a:lnTo>
                <a:lnTo>
                  <a:pt x="75" y="162"/>
                </a:lnTo>
                <a:lnTo>
                  <a:pt x="76" y="165"/>
                </a:lnTo>
                <a:lnTo>
                  <a:pt x="78" y="166"/>
                </a:lnTo>
                <a:lnTo>
                  <a:pt x="79" y="166"/>
                </a:lnTo>
                <a:lnTo>
                  <a:pt x="82" y="166"/>
                </a:lnTo>
                <a:lnTo>
                  <a:pt x="85" y="165"/>
                </a:lnTo>
                <a:lnTo>
                  <a:pt x="91" y="160"/>
                </a:lnTo>
                <a:lnTo>
                  <a:pt x="96" y="155"/>
                </a:lnTo>
                <a:lnTo>
                  <a:pt x="102" y="154"/>
                </a:lnTo>
                <a:lnTo>
                  <a:pt x="106" y="151"/>
                </a:lnTo>
                <a:lnTo>
                  <a:pt x="108" y="150"/>
                </a:lnTo>
                <a:lnTo>
                  <a:pt x="113" y="146"/>
                </a:lnTo>
                <a:lnTo>
                  <a:pt x="131" y="154"/>
                </a:lnTo>
                <a:lnTo>
                  <a:pt x="152" y="162"/>
                </a:lnTo>
                <a:lnTo>
                  <a:pt x="172" y="168"/>
                </a:lnTo>
                <a:lnTo>
                  <a:pt x="182" y="169"/>
                </a:lnTo>
                <a:lnTo>
                  <a:pt x="192" y="169"/>
                </a:lnTo>
                <a:lnTo>
                  <a:pt x="202" y="169"/>
                </a:lnTo>
                <a:lnTo>
                  <a:pt x="220" y="165"/>
                </a:lnTo>
                <a:lnTo>
                  <a:pt x="235" y="160"/>
                </a:lnTo>
                <a:lnTo>
                  <a:pt x="247" y="154"/>
                </a:lnTo>
                <a:lnTo>
                  <a:pt x="257" y="146"/>
                </a:lnTo>
                <a:lnTo>
                  <a:pt x="263" y="139"/>
                </a:lnTo>
                <a:lnTo>
                  <a:pt x="268" y="134"/>
                </a:lnTo>
                <a:lnTo>
                  <a:pt x="272" y="127"/>
                </a:lnTo>
                <a:lnTo>
                  <a:pt x="273" y="127"/>
                </a:lnTo>
                <a:lnTo>
                  <a:pt x="273" y="125"/>
                </a:lnTo>
                <a:lnTo>
                  <a:pt x="273" y="119"/>
                </a:lnTo>
                <a:lnTo>
                  <a:pt x="270" y="112"/>
                </a:lnTo>
                <a:lnTo>
                  <a:pt x="268" y="105"/>
                </a:lnTo>
                <a:lnTo>
                  <a:pt x="263" y="97"/>
                </a:lnTo>
                <a:lnTo>
                  <a:pt x="258" y="90"/>
                </a:lnTo>
                <a:lnTo>
                  <a:pt x="250" y="83"/>
                </a:lnTo>
                <a:lnTo>
                  <a:pt x="240" y="78"/>
                </a:lnTo>
                <a:lnTo>
                  <a:pt x="228" y="75"/>
                </a:lnTo>
                <a:close/>
                <a:moveTo>
                  <a:pt x="83" y="160"/>
                </a:moveTo>
                <a:lnTo>
                  <a:pt x="83" y="160"/>
                </a:lnTo>
                <a:lnTo>
                  <a:pt x="87" y="157"/>
                </a:lnTo>
                <a:lnTo>
                  <a:pt x="83" y="160"/>
                </a:lnTo>
                <a:close/>
                <a:moveTo>
                  <a:pt x="157" y="57"/>
                </a:moveTo>
                <a:lnTo>
                  <a:pt x="157" y="57"/>
                </a:lnTo>
                <a:lnTo>
                  <a:pt x="167" y="64"/>
                </a:lnTo>
                <a:lnTo>
                  <a:pt x="161" y="68"/>
                </a:lnTo>
                <a:lnTo>
                  <a:pt x="153" y="61"/>
                </a:lnTo>
                <a:lnTo>
                  <a:pt x="157" y="57"/>
                </a:lnTo>
                <a:close/>
                <a:moveTo>
                  <a:pt x="136" y="45"/>
                </a:moveTo>
                <a:lnTo>
                  <a:pt x="136" y="45"/>
                </a:lnTo>
                <a:lnTo>
                  <a:pt x="136" y="44"/>
                </a:lnTo>
                <a:lnTo>
                  <a:pt x="138" y="41"/>
                </a:lnTo>
                <a:lnTo>
                  <a:pt x="152" y="53"/>
                </a:lnTo>
                <a:lnTo>
                  <a:pt x="147" y="56"/>
                </a:lnTo>
                <a:lnTo>
                  <a:pt x="139" y="49"/>
                </a:lnTo>
                <a:lnTo>
                  <a:pt x="134" y="46"/>
                </a:lnTo>
                <a:lnTo>
                  <a:pt x="136" y="45"/>
                </a:lnTo>
                <a:close/>
                <a:moveTo>
                  <a:pt x="33" y="11"/>
                </a:moveTo>
                <a:lnTo>
                  <a:pt x="33" y="11"/>
                </a:lnTo>
                <a:lnTo>
                  <a:pt x="37" y="12"/>
                </a:lnTo>
                <a:lnTo>
                  <a:pt x="42" y="14"/>
                </a:lnTo>
                <a:lnTo>
                  <a:pt x="57" y="20"/>
                </a:lnTo>
                <a:lnTo>
                  <a:pt x="70" y="26"/>
                </a:lnTo>
                <a:lnTo>
                  <a:pt x="83" y="31"/>
                </a:lnTo>
                <a:lnTo>
                  <a:pt x="97" y="34"/>
                </a:lnTo>
                <a:lnTo>
                  <a:pt x="111" y="37"/>
                </a:lnTo>
                <a:lnTo>
                  <a:pt x="116" y="35"/>
                </a:lnTo>
                <a:lnTo>
                  <a:pt x="123" y="34"/>
                </a:lnTo>
                <a:lnTo>
                  <a:pt x="134" y="33"/>
                </a:lnTo>
                <a:lnTo>
                  <a:pt x="135" y="33"/>
                </a:lnTo>
                <a:lnTo>
                  <a:pt x="132" y="34"/>
                </a:lnTo>
                <a:lnTo>
                  <a:pt x="131" y="38"/>
                </a:lnTo>
                <a:lnTo>
                  <a:pt x="130" y="44"/>
                </a:lnTo>
                <a:lnTo>
                  <a:pt x="123" y="44"/>
                </a:lnTo>
                <a:lnTo>
                  <a:pt x="113" y="44"/>
                </a:lnTo>
                <a:lnTo>
                  <a:pt x="104" y="45"/>
                </a:lnTo>
                <a:lnTo>
                  <a:pt x="91" y="46"/>
                </a:lnTo>
                <a:lnTo>
                  <a:pt x="75" y="45"/>
                </a:lnTo>
                <a:lnTo>
                  <a:pt x="64" y="44"/>
                </a:lnTo>
                <a:lnTo>
                  <a:pt x="55" y="41"/>
                </a:lnTo>
                <a:lnTo>
                  <a:pt x="46" y="37"/>
                </a:lnTo>
                <a:lnTo>
                  <a:pt x="38" y="34"/>
                </a:lnTo>
                <a:lnTo>
                  <a:pt x="27" y="26"/>
                </a:lnTo>
                <a:lnTo>
                  <a:pt x="20" y="19"/>
                </a:lnTo>
                <a:lnTo>
                  <a:pt x="22" y="18"/>
                </a:lnTo>
                <a:lnTo>
                  <a:pt x="25" y="15"/>
                </a:lnTo>
                <a:lnTo>
                  <a:pt x="27" y="12"/>
                </a:lnTo>
                <a:lnTo>
                  <a:pt x="33" y="11"/>
                </a:lnTo>
                <a:close/>
                <a:moveTo>
                  <a:pt x="111" y="131"/>
                </a:moveTo>
                <a:lnTo>
                  <a:pt x="111" y="131"/>
                </a:lnTo>
                <a:lnTo>
                  <a:pt x="91" y="120"/>
                </a:lnTo>
                <a:lnTo>
                  <a:pt x="86" y="116"/>
                </a:lnTo>
                <a:lnTo>
                  <a:pt x="85" y="116"/>
                </a:lnTo>
                <a:lnTo>
                  <a:pt x="85" y="117"/>
                </a:lnTo>
                <a:lnTo>
                  <a:pt x="83" y="123"/>
                </a:lnTo>
                <a:lnTo>
                  <a:pt x="82" y="125"/>
                </a:lnTo>
                <a:lnTo>
                  <a:pt x="81" y="127"/>
                </a:lnTo>
                <a:lnTo>
                  <a:pt x="78" y="128"/>
                </a:lnTo>
                <a:lnTo>
                  <a:pt x="75" y="128"/>
                </a:lnTo>
                <a:lnTo>
                  <a:pt x="71" y="127"/>
                </a:lnTo>
                <a:lnTo>
                  <a:pt x="57" y="124"/>
                </a:lnTo>
                <a:lnTo>
                  <a:pt x="41" y="119"/>
                </a:lnTo>
                <a:lnTo>
                  <a:pt x="33" y="116"/>
                </a:lnTo>
                <a:lnTo>
                  <a:pt x="26" y="112"/>
                </a:lnTo>
                <a:lnTo>
                  <a:pt x="20" y="108"/>
                </a:lnTo>
                <a:lnTo>
                  <a:pt x="18" y="102"/>
                </a:lnTo>
                <a:lnTo>
                  <a:pt x="15" y="91"/>
                </a:lnTo>
                <a:lnTo>
                  <a:pt x="26" y="98"/>
                </a:lnTo>
                <a:lnTo>
                  <a:pt x="41" y="106"/>
                </a:lnTo>
                <a:lnTo>
                  <a:pt x="51" y="109"/>
                </a:lnTo>
                <a:lnTo>
                  <a:pt x="61" y="112"/>
                </a:lnTo>
                <a:lnTo>
                  <a:pt x="74" y="115"/>
                </a:lnTo>
                <a:lnTo>
                  <a:pt x="87" y="116"/>
                </a:lnTo>
                <a:lnTo>
                  <a:pt x="113" y="128"/>
                </a:lnTo>
                <a:lnTo>
                  <a:pt x="111" y="131"/>
                </a:lnTo>
                <a:close/>
                <a:moveTo>
                  <a:pt x="89" y="109"/>
                </a:moveTo>
                <a:lnTo>
                  <a:pt x="89" y="109"/>
                </a:lnTo>
                <a:lnTo>
                  <a:pt x="87" y="109"/>
                </a:lnTo>
                <a:lnTo>
                  <a:pt x="74" y="108"/>
                </a:lnTo>
                <a:lnTo>
                  <a:pt x="60" y="105"/>
                </a:lnTo>
                <a:lnTo>
                  <a:pt x="49" y="101"/>
                </a:lnTo>
                <a:lnTo>
                  <a:pt x="38" y="97"/>
                </a:lnTo>
                <a:lnTo>
                  <a:pt x="30" y="93"/>
                </a:lnTo>
                <a:lnTo>
                  <a:pt x="23" y="89"/>
                </a:lnTo>
                <a:lnTo>
                  <a:pt x="15" y="82"/>
                </a:lnTo>
                <a:lnTo>
                  <a:pt x="15" y="76"/>
                </a:lnTo>
                <a:lnTo>
                  <a:pt x="15" y="64"/>
                </a:lnTo>
                <a:lnTo>
                  <a:pt x="14" y="59"/>
                </a:lnTo>
                <a:lnTo>
                  <a:pt x="12" y="52"/>
                </a:lnTo>
                <a:lnTo>
                  <a:pt x="11" y="44"/>
                </a:lnTo>
                <a:lnTo>
                  <a:pt x="12" y="37"/>
                </a:lnTo>
                <a:lnTo>
                  <a:pt x="15" y="31"/>
                </a:lnTo>
                <a:lnTo>
                  <a:pt x="18" y="27"/>
                </a:lnTo>
                <a:lnTo>
                  <a:pt x="18" y="26"/>
                </a:lnTo>
                <a:lnTo>
                  <a:pt x="26" y="33"/>
                </a:lnTo>
                <a:lnTo>
                  <a:pt x="38" y="41"/>
                </a:lnTo>
                <a:lnTo>
                  <a:pt x="45" y="45"/>
                </a:lnTo>
                <a:lnTo>
                  <a:pt x="53" y="48"/>
                </a:lnTo>
                <a:lnTo>
                  <a:pt x="64" y="50"/>
                </a:lnTo>
                <a:lnTo>
                  <a:pt x="75" y="52"/>
                </a:lnTo>
                <a:lnTo>
                  <a:pt x="91" y="52"/>
                </a:lnTo>
                <a:lnTo>
                  <a:pt x="105" y="52"/>
                </a:lnTo>
                <a:lnTo>
                  <a:pt x="115" y="50"/>
                </a:lnTo>
                <a:lnTo>
                  <a:pt x="121" y="50"/>
                </a:lnTo>
                <a:lnTo>
                  <a:pt x="126" y="50"/>
                </a:lnTo>
                <a:lnTo>
                  <a:pt x="130" y="52"/>
                </a:lnTo>
                <a:lnTo>
                  <a:pt x="134" y="54"/>
                </a:lnTo>
                <a:lnTo>
                  <a:pt x="142" y="60"/>
                </a:lnTo>
                <a:lnTo>
                  <a:pt x="135" y="67"/>
                </a:lnTo>
                <a:lnTo>
                  <a:pt x="135" y="68"/>
                </a:lnTo>
                <a:lnTo>
                  <a:pt x="138" y="72"/>
                </a:lnTo>
                <a:lnTo>
                  <a:pt x="139" y="72"/>
                </a:lnTo>
                <a:lnTo>
                  <a:pt x="147" y="65"/>
                </a:lnTo>
                <a:lnTo>
                  <a:pt x="156" y="72"/>
                </a:lnTo>
                <a:lnTo>
                  <a:pt x="150" y="79"/>
                </a:lnTo>
                <a:lnTo>
                  <a:pt x="149" y="80"/>
                </a:lnTo>
                <a:lnTo>
                  <a:pt x="152" y="83"/>
                </a:lnTo>
                <a:lnTo>
                  <a:pt x="153" y="84"/>
                </a:lnTo>
                <a:lnTo>
                  <a:pt x="154" y="83"/>
                </a:lnTo>
                <a:lnTo>
                  <a:pt x="161" y="76"/>
                </a:lnTo>
                <a:lnTo>
                  <a:pt x="171" y="84"/>
                </a:lnTo>
                <a:lnTo>
                  <a:pt x="162" y="91"/>
                </a:lnTo>
                <a:lnTo>
                  <a:pt x="162" y="93"/>
                </a:lnTo>
                <a:lnTo>
                  <a:pt x="165" y="95"/>
                </a:lnTo>
                <a:lnTo>
                  <a:pt x="167" y="95"/>
                </a:lnTo>
                <a:lnTo>
                  <a:pt x="175" y="89"/>
                </a:lnTo>
                <a:lnTo>
                  <a:pt x="179" y="91"/>
                </a:lnTo>
                <a:lnTo>
                  <a:pt x="183" y="93"/>
                </a:lnTo>
                <a:lnTo>
                  <a:pt x="184" y="93"/>
                </a:lnTo>
                <a:lnTo>
                  <a:pt x="187" y="91"/>
                </a:lnTo>
                <a:lnTo>
                  <a:pt x="190" y="90"/>
                </a:lnTo>
                <a:lnTo>
                  <a:pt x="192" y="87"/>
                </a:lnTo>
                <a:lnTo>
                  <a:pt x="192" y="83"/>
                </a:lnTo>
                <a:lnTo>
                  <a:pt x="191" y="79"/>
                </a:lnTo>
                <a:lnTo>
                  <a:pt x="190" y="76"/>
                </a:lnTo>
                <a:lnTo>
                  <a:pt x="187" y="72"/>
                </a:lnTo>
                <a:lnTo>
                  <a:pt x="171" y="59"/>
                </a:lnTo>
                <a:lnTo>
                  <a:pt x="183" y="67"/>
                </a:lnTo>
                <a:lnTo>
                  <a:pt x="197" y="75"/>
                </a:lnTo>
                <a:lnTo>
                  <a:pt x="212" y="82"/>
                </a:lnTo>
                <a:lnTo>
                  <a:pt x="227" y="86"/>
                </a:lnTo>
                <a:lnTo>
                  <a:pt x="233" y="87"/>
                </a:lnTo>
                <a:lnTo>
                  <a:pt x="240" y="90"/>
                </a:lnTo>
                <a:lnTo>
                  <a:pt x="246" y="93"/>
                </a:lnTo>
                <a:lnTo>
                  <a:pt x="250" y="97"/>
                </a:lnTo>
                <a:lnTo>
                  <a:pt x="257" y="105"/>
                </a:lnTo>
                <a:lnTo>
                  <a:pt x="259" y="113"/>
                </a:lnTo>
                <a:lnTo>
                  <a:pt x="254" y="121"/>
                </a:lnTo>
                <a:lnTo>
                  <a:pt x="248" y="128"/>
                </a:lnTo>
                <a:lnTo>
                  <a:pt x="240" y="134"/>
                </a:lnTo>
                <a:lnTo>
                  <a:pt x="233" y="138"/>
                </a:lnTo>
                <a:lnTo>
                  <a:pt x="225" y="142"/>
                </a:lnTo>
                <a:lnTo>
                  <a:pt x="217" y="143"/>
                </a:lnTo>
                <a:lnTo>
                  <a:pt x="202" y="146"/>
                </a:lnTo>
                <a:lnTo>
                  <a:pt x="194" y="146"/>
                </a:lnTo>
                <a:lnTo>
                  <a:pt x="186" y="146"/>
                </a:lnTo>
                <a:lnTo>
                  <a:pt x="168" y="142"/>
                </a:lnTo>
                <a:lnTo>
                  <a:pt x="149" y="135"/>
                </a:lnTo>
                <a:lnTo>
                  <a:pt x="130" y="128"/>
                </a:lnTo>
                <a:lnTo>
                  <a:pt x="134" y="120"/>
                </a:lnTo>
                <a:lnTo>
                  <a:pt x="136" y="113"/>
                </a:lnTo>
                <a:lnTo>
                  <a:pt x="138" y="105"/>
                </a:lnTo>
                <a:lnTo>
                  <a:pt x="138" y="98"/>
                </a:lnTo>
                <a:lnTo>
                  <a:pt x="135" y="83"/>
                </a:lnTo>
                <a:lnTo>
                  <a:pt x="132" y="71"/>
                </a:lnTo>
                <a:lnTo>
                  <a:pt x="130" y="65"/>
                </a:lnTo>
                <a:lnTo>
                  <a:pt x="130" y="64"/>
                </a:lnTo>
                <a:lnTo>
                  <a:pt x="131" y="63"/>
                </a:lnTo>
                <a:lnTo>
                  <a:pt x="131" y="59"/>
                </a:lnTo>
                <a:lnTo>
                  <a:pt x="130" y="57"/>
                </a:lnTo>
                <a:lnTo>
                  <a:pt x="128" y="54"/>
                </a:lnTo>
                <a:lnTo>
                  <a:pt x="127" y="54"/>
                </a:lnTo>
                <a:lnTo>
                  <a:pt x="126" y="54"/>
                </a:lnTo>
                <a:lnTo>
                  <a:pt x="124" y="56"/>
                </a:lnTo>
                <a:lnTo>
                  <a:pt x="121" y="60"/>
                </a:lnTo>
                <a:lnTo>
                  <a:pt x="120" y="65"/>
                </a:lnTo>
                <a:lnTo>
                  <a:pt x="119" y="69"/>
                </a:lnTo>
                <a:lnTo>
                  <a:pt x="120" y="78"/>
                </a:lnTo>
                <a:lnTo>
                  <a:pt x="123" y="87"/>
                </a:lnTo>
                <a:lnTo>
                  <a:pt x="126" y="95"/>
                </a:lnTo>
                <a:lnTo>
                  <a:pt x="127" y="101"/>
                </a:lnTo>
                <a:lnTo>
                  <a:pt x="124" y="109"/>
                </a:lnTo>
                <a:lnTo>
                  <a:pt x="117" y="123"/>
                </a:lnTo>
                <a:lnTo>
                  <a:pt x="89" y="109"/>
                </a:lnTo>
                <a:close/>
                <a:moveTo>
                  <a:pt x="167" y="72"/>
                </a:moveTo>
                <a:lnTo>
                  <a:pt x="167" y="72"/>
                </a:lnTo>
                <a:lnTo>
                  <a:pt x="172" y="68"/>
                </a:lnTo>
                <a:lnTo>
                  <a:pt x="180" y="75"/>
                </a:lnTo>
                <a:lnTo>
                  <a:pt x="175" y="79"/>
                </a:lnTo>
                <a:lnTo>
                  <a:pt x="167" y="72"/>
                </a:lnTo>
                <a:close/>
                <a:moveTo>
                  <a:pt x="180" y="84"/>
                </a:moveTo>
                <a:lnTo>
                  <a:pt x="180" y="84"/>
                </a:lnTo>
                <a:lnTo>
                  <a:pt x="184" y="80"/>
                </a:lnTo>
                <a:lnTo>
                  <a:pt x="186" y="83"/>
                </a:lnTo>
                <a:lnTo>
                  <a:pt x="186" y="86"/>
                </a:lnTo>
                <a:lnTo>
                  <a:pt x="184" y="86"/>
                </a:lnTo>
                <a:lnTo>
                  <a:pt x="180" y="84"/>
                </a:lnTo>
                <a:close/>
                <a:moveTo>
                  <a:pt x="201" y="158"/>
                </a:moveTo>
                <a:lnTo>
                  <a:pt x="201" y="158"/>
                </a:lnTo>
                <a:lnTo>
                  <a:pt x="192" y="158"/>
                </a:lnTo>
                <a:lnTo>
                  <a:pt x="183" y="158"/>
                </a:lnTo>
                <a:lnTo>
                  <a:pt x="173" y="157"/>
                </a:lnTo>
                <a:lnTo>
                  <a:pt x="156" y="151"/>
                </a:lnTo>
                <a:lnTo>
                  <a:pt x="138" y="146"/>
                </a:lnTo>
                <a:lnTo>
                  <a:pt x="121" y="138"/>
                </a:lnTo>
                <a:lnTo>
                  <a:pt x="126" y="134"/>
                </a:lnTo>
                <a:lnTo>
                  <a:pt x="143" y="140"/>
                </a:lnTo>
                <a:lnTo>
                  <a:pt x="162" y="147"/>
                </a:lnTo>
                <a:lnTo>
                  <a:pt x="182" y="151"/>
                </a:lnTo>
                <a:lnTo>
                  <a:pt x="198" y="153"/>
                </a:lnTo>
                <a:lnTo>
                  <a:pt x="202" y="153"/>
                </a:lnTo>
                <a:lnTo>
                  <a:pt x="216" y="151"/>
                </a:lnTo>
                <a:lnTo>
                  <a:pt x="232" y="146"/>
                </a:lnTo>
                <a:lnTo>
                  <a:pt x="240" y="142"/>
                </a:lnTo>
                <a:lnTo>
                  <a:pt x="248" y="138"/>
                </a:lnTo>
                <a:lnTo>
                  <a:pt x="255" y="131"/>
                </a:lnTo>
                <a:lnTo>
                  <a:pt x="262" y="123"/>
                </a:lnTo>
                <a:lnTo>
                  <a:pt x="257" y="131"/>
                </a:lnTo>
                <a:lnTo>
                  <a:pt x="251" y="135"/>
                </a:lnTo>
                <a:lnTo>
                  <a:pt x="246" y="140"/>
                </a:lnTo>
                <a:lnTo>
                  <a:pt x="237" y="146"/>
                </a:lnTo>
                <a:lnTo>
                  <a:pt x="227" y="151"/>
                </a:lnTo>
                <a:lnTo>
                  <a:pt x="214" y="155"/>
                </a:lnTo>
                <a:lnTo>
                  <a:pt x="201"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5" name="Freeform 191"/>
          <p:cNvSpPr>
            <a:spLocks noEditPoints="1"/>
          </p:cNvSpPr>
          <p:nvPr/>
        </p:nvSpPr>
        <p:spPr bwMode="auto">
          <a:xfrm>
            <a:off x="3759200" y="2092325"/>
            <a:ext cx="147638" cy="139700"/>
          </a:xfrm>
          <a:custGeom>
            <a:avLst/>
            <a:gdLst>
              <a:gd name="T0" fmla="*/ 2147483647 w 273"/>
              <a:gd name="T1" fmla="*/ 2147483647 h 256"/>
              <a:gd name="T2" fmla="*/ 2147483647 w 273"/>
              <a:gd name="T3" fmla="*/ 2147483647 h 256"/>
              <a:gd name="T4" fmla="*/ 2147483647 w 273"/>
              <a:gd name="T5" fmla="*/ 2147483647 h 256"/>
              <a:gd name="T6" fmla="*/ 2147483647 w 273"/>
              <a:gd name="T7" fmla="*/ 2147483647 h 256"/>
              <a:gd name="T8" fmla="*/ 2147483647 w 273"/>
              <a:gd name="T9" fmla="*/ 2147483647 h 256"/>
              <a:gd name="T10" fmla="*/ 2147483647 w 273"/>
              <a:gd name="T11" fmla="*/ 2147483647 h 256"/>
              <a:gd name="T12" fmla="*/ 2147483647 w 273"/>
              <a:gd name="T13" fmla="*/ 2147483647 h 256"/>
              <a:gd name="T14" fmla="*/ 2147483647 w 273"/>
              <a:gd name="T15" fmla="*/ 0 h 256"/>
              <a:gd name="T16" fmla="*/ 2147483647 w 273"/>
              <a:gd name="T17" fmla="*/ 0 h 256"/>
              <a:gd name="T18" fmla="*/ 2147483647 w 273"/>
              <a:gd name="T19" fmla="*/ 2147483647 h 256"/>
              <a:gd name="T20" fmla="*/ 2147483647 w 273"/>
              <a:gd name="T21" fmla="*/ 2147483647 h 256"/>
              <a:gd name="T22" fmla="*/ 2147483647 w 273"/>
              <a:gd name="T23" fmla="*/ 2147483647 h 256"/>
              <a:gd name="T24" fmla="*/ 0 w 273"/>
              <a:gd name="T25" fmla="*/ 2147483647 h 256"/>
              <a:gd name="T26" fmla="*/ 2147483647 w 273"/>
              <a:gd name="T27" fmla="*/ 2147483647 h 256"/>
              <a:gd name="T28" fmla="*/ 2147483647 w 273"/>
              <a:gd name="T29" fmla="*/ 2147483647 h 256"/>
              <a:gd name="T30" fmla="*/ 2147483647 w 273"/>
              <a:gd name="T31" fmla="*/ 2147483647 h 256"/>
              <a:gd name="T32" fmla="*/ 2147483647 w 273"/>
              <a:gd name="T33" fmla="*/ 2147483647 h 256"/>
              <a:gd name="T34" fmla="*/ 2147483647 w 273"/>
              <a:gd name="T35" fmla="*/ 2147483647 h 256"/>
              <a:gd name="T36" fmla="*/ 2147483647 w 273"/>
              <a:gd name="T37" fmla="*/ 2147483647 h 256"/>
              <a:gd name="T38" fmla="*/ 2147483647 w 273"/>
              <a:gd name="T39" fmla="*/ 2147483647 h 256"/>
              <a:gd name="T40" fmla="*/ 2147483647 w 273"/>
              <a:gd name="T41" fmla="*/ 2147483647 h 256"/>
              <a:gd name="T42" fmla="*/ 2147483647 w 273"/>
              <a:gd name="T43" fmla="*/ 2147483647 h 256"/>
              <a:gd name="T44" fmla="*/ 2147483647 w 273"/>
              <a:gd name="T45" fmla="*/ 2147483647 h 256"/>
              <a:gd name="T46" fmla="*/ 2147483647 w 273"/>
              <a:gd name="T47" fmla="*/ 2147483647 h 256"/>
              <a:gd name="T48" fmla="*/ 2147483647 w 273"/>
              <a:gd name="T49" fmla="*/ 2147483647 h 256"/>
              <a:gd name="T50" fmla="*/ 2147483647 w 273"/>
              <a:gd name="T51" fmla="*/ 2147483647 h 256"/>
              <a:gd name="T52" fmla="*/ 2147483647 w 273"/>
              <a:gd name="T53" fmla="*/ 2147483647 h 256"/>
              <a:gd name="T54" fmla="*/ 2147483647 w 273"/>
              <a:gd name="T55" fmla="*/ 2147483647 h 256"/>
              <a:gd name="T56" fmla="*/ 2147483647 w 273"/>
              <a:gd name="T57" fmla="*/ 2147483647 h 256"/>
              <a:gd name="T58" fmla="*/ 2147483647 w 273"/>
              <a:gd name="T59" fmla="*/ 2147483647 h 256"/>
              <a:gd name="T60" fmla="*/ 2147483647 w 273"/>
              <a:gd name="T61" fmla="*/ 2147483647 h 256"/>
              <a:gd name="T62" fmla="*/ 2147483647 w 273"/>
              <a:gd name="T63" fmla="*/ 2147483647 h 256"/>
              <a:gd name="T64" fmla="*/ 2147483647 w 273"/>
              <a:gd name="T65" fmla="*/ 2147483647 h 256"/>
              <a:gd name="T66" fmla="*/ 2147483647 w 273"/>
              <a:gd name="T67" fmla="*/ 2147483647 h 256"/>
              <a:gd name="T68" fmla="*/ 2147483647 w 273"/>
              <a:gd name="T69" fmla="*/ 2147483647 h 256"/>
              <a:gd name="T70" fmla="*/ 2147483647 w 273"/>
              <a:gd name="T71" fmla="*/ 2147483647 h 256"/>
              <a:gd name="T72" fmla="*/ 2147483647 w 273"/>
              <a:gd name="T73" fmla="*/ 2147483647 h 256"/>
              <a:gd name="T74" fmla="*/ 2147483647 w 273"/>
              <a:gd name="T75" fmla="*/ 2147483647 h 256"/>
              <a:gd name="T76" fmla="*/ 2147483647 w 273"/>
              <a:gd name="T77" fmla="*/ 2147483647 h 256"/>
              <a:gd name="T78" fmla="*/ 2147483647 w 273"/>
              <a:gd name="T79" fmla="*/ 2147483647 h 256"/>
              <a:gd name="T80" fmla="*/ 2147483647 w 273"/>
              <a:gd name="T81" fmla="*/ 2147483647 h 256"/>
              <a:gd name="T82" fmla="*/ 2147483647 w 273"/>
              <a:gd name="T83" fmla="*/ 2147483647 h 256"/>
              <a:gd name="T84" fmla="*/ 2147483647 w 273"/>
              <a:gd name="T85" fmla="*/ 2147483647 h 256"/>
              <a:gd name="T86" fmla="*/ 2147483647 w 273"/>
              <a:gd name="T87" fmla="*/ 2147483647 h 256"/>
              <a:gd name="T88" fmla="*/ 2147483647 w 273"/>
              <a:gd name="T89" fmla="*/ 2147483647 h 256"/>
              <a:gd name="T90" fmla="*/ 2147483647 w 273"/>
              <a:gd name="T91" fmla="*/ 2147483647 h 256"/>
              <a:gd name="T92" fmla="*/ 2147483647 w 273"/>
              <a:gd name="T93" fmla="*/ 2147483647 h 256"/>
              <a:gd name="T94" fmla="*/ 2147483647 w 273"/>
              <a:gd name="T95" fmla="*/ 2147483647 h 256"/>
              <a:gd name="T96" fmla="*/ 2147483647 w 273"/>
              <a:gd name="T97" fmla="*/ 2147483647 h 256"/>
              <a:gd name="T98" fmla="*/ 2147483647 w 273"/>
              <a:gd name="T99" fmla="*/ 2147483647 h 256"/>
              <a:gd name="T100" fmla="*/ 2147483647 w 273"/>
              <a:gd name="T101" fmla="*/ 2147483647 h 256"/>
              <a:gd name="T102" fmla="*/ 2147483647 w 273"/>
              <a:gd name="T103" fmla="*/ 2147483647 h 256"/>
              <a:gd name="T104" fmla="*/ 2147483647 w 273"/>
              <a:gd name="T105" fmla="*/ 2147483647 h 256"/>
              <a:gd name="T106" fmla="*/ 2147483647 w 273"/>
              <a:gd name="T107" fmla="*/ 2147483647 h 256"/>
              <a:gd name="T108" fmla="*/ 2147483647 w 273"/>
              <a:gd name="T109" fmla="*/ 2147483647 h 256"/>
              <a:gd name="T110" fmla="*/ 2147483647 w 273"/>
              <a:gd name="T111" fmla="*/ 2147483647 h 256"/>
              <a:gd name="T112" fmla="*/ 2147483647 w 273"/>
              <a:gd name="T113" fmla="*/ 2147483647 h 256"/>
              <a:gd name="T114" fmla="*/ 2147483647 w 273"/>
              <a:gd name="T115" fmla="*/ 2147483647 h 256"/>
              <a:gd name="T116" fmla="*/ 2147483647 w 273"/>
              <a:gd name="T117" fmla="*/ 2147483647 h 25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3" h="256">
                <a:moveTo>
                  <a:pt x="270" y="95"/>
                </a:moveTo>
                <a:lnTo>
                  <a:pt x="213" y="52"/>
                </a:lnTo>
                <a:lnTo>
                  <a:pt x="213" y="15"/>
                </a:lnTo>
                <a:lnTo>
                  <a:pt x="211" y="11"/>
                </a:lnTo>
                <a:lnTo>
                  <a:pt x="210" y="11"/>
                </a:lnTo>
                <a:lnTo>
                  <a:pt x="192" y="11"/>
                </a:lnTo>
                <a:lnTo>
                  <a:pt x="191" y="11"/>
                </a:lnTo>
                <a:lnTo>
                  <a:pt x="191" y="15"/>
                </a:lnTo>
                <a:lnTo>
                  <a:pt x="191" y="35"/>
                </a:lnTo>
                <a:lnTo>
                  <a:pt x="153" y="5"/>
                </a:lnTo>
                <a:lnTo>
                  <a:pt x="149" y="3"/>
                </a:lnTo>
                <a:lnTo>
                  <a:pt x="146" y="1"/>
                </a:lnTo>
                <a:lnTo>
                  <a:pt x="141" y="0"/>
                </a:lnTo>
                <a:lnTo>
                  <a:pt x="136" y="0"/>
                </a:lnTo>
                <a:lnTo>
                  <a:pt x="132" y="0"/>
                </a:lnTo>
                <a:lnTo>
                  <a:pt x="128" y="1"/>
                </a:lnTo>
                <a:lnTo>
                  <a:pt x="124" y="3"/>
                </a:lnTo>
                <a:lnTo>
                  <a:pt x="121" y="5"/>
                </a:lnTo>
                <a:lnTo>
                  <a:pt x="4" y="95"/>
                </a:lnTo>
                <a:lnTo>
                  <a:pt x="1" y="98"/>
                </a:lnTo>
                <a:lnTo>
                  <a:pt x="0" y="101"/>
                </a:lnTo>
                <a:lnTo>
                  <a:pt x="0" y="104"/>
                </a:lnTo>
                <a:lnTo>
                  <a:pt x="1" y="106"/>
                </a:lnTo>
                <a:lnTo>
                  <a:pt x="5" y="109"/>
                </a:lnTo>
                <a:lnTo>
                  <a:pt x="8" y="110"/>
                </a:lnTo>
                <a:lnTo>
                  <a:pt x="11" y="109"/>
                </a:lnTo>
                <a:lnTo>
                  <a:pt x="14" y="108"/>
                </a:lnTo>
                <a:lnTo>
                  <a:pt x="30" y="95"/>
                </a:lnTo>
                <a:lnTo>
                  <a:pt x="30" y="233"/>
                </a:lnTo>
                <a:lnTo>
                  <a:pt x="30" y="237"/>
                </a:lnTo>
                <a:lnTo>
                  <a:pt x="31" y="241"/>
                </a:lnTo>
                <a:lnTo>
                  <a:pt x="34" y="246"/>
                </a:lnTo>
                <a:lnTo>
                  <a:pt x="37" y="250"/>
                </a:lnTo>
                <a:lnTo>
                  <a:pt x="41" y="252"/>
                </a:lnTo>
                <a:lnTo>
                  <a:pt x="45" y="254"/>
                </a:lnTo>
                <a:lnTo>
                  <a:pt x="49" y="255"/>
                </a:lnTo>
                <a:lnTo>
                  <a:pt x="55" y="256"/>
                </a:lnTo>
                <a:lnTo>
                  <a:pt x="221" y="256"/>
                </a:lnTo>
                <a:lnTo>
                  <a:pt x="225" y="255"/>
                </a:lnTo>
                <a:lnTo>
                  <a:pt x="231" y="254"/>
                </a:lnTo>
                <a:lnTo>
                  <a:pt x="235" y="252"/>
                </a:lnTo>
                <a:lnTo>
                  <a:pt x="237" y="250"/>
                </a:lnTo>
                <a:lnTo>
                  <a:pt x="242" y="246"/>
                </a:lnTo>
                <a:lnTo>
                  <a:pt x="243" y="241"/>
                </a:lnTo>
                <a:lnTo>
                  <a:pt x="244" y="237"/>
                </a:lnTo>
                <a:lnTo>
                  <a:pt x="246" y="233"/>
                </a:lnTo>
                <a:lnTo>
                  <a:pt x="246" y="97"/>
                </a:lnTo>
                <a:lnTo>
                  <a:pt x="261" y="108"/>
                </a:lnTo>
                <a:lnTo>
                  <a:pt x="263" y="109"/>
                </a:lnTo>
                <a:lnTo>
                  <a:pt x="266" y="110"/>
                </a:lnTo>
                <a:lnTo>
                  <a:pt x="269" y="109"/>
                </a:lnTo>
                <a:lnTo>
                  <a:pt x="272" y="106"/>
                </a:lnTo>
                <a:lnTo>
                  <a:pt x="273" y="104"/>
                </a:lnTo>
                <a:lnTo>
                  <a:pt x="273" y="101"/>
                </a:lnTo>
                <a:lnTo>
                  <a:pt x="273" y="98"/>
                </a:lnTo>
                <a:lnTo>
                  <a:pt x="270" y="95"/>
                </a:lnTo>
                <a:close/>
                <a:moveTo>
                  <a:pt x="165" y="240"/>
                </a:moveTo>
                <a:lnTo>
                  <a:pt x="113" y="240"/>
                </a:lnTo>
                <a:lnTo>
                  <a:pt x="113" y="181"/>
                </a:lnTo>
                <a:lnTo>
                  <a:pt x="113" y="180"/>
                </a:lnTo>
                <a:lnTo>
                  <a:pt x="113" y="179"/>
                </a:lnTo>
                <a:lnTo>
                  <a:pt x="164" y="179"/>
                </a:lnTo>
                <a:lnTo>
                  <a:pt x="165" y="180"/>
                </a:lnTo>
                <a:lnTo>
                  <a:pt x="165" y="181"/>
                </a:lnTo>
                <a:lnTo>
                  <a:pt x="165" y="240"/>
                </a:lnTo>
                <a:close/>
                <a:moveTo>
                  <a:pt x="229" y="233"/>
                </a:moveTo>
                <a:lnTo>
                  <a:pt x="229" y="233"/>
                </a:lnTo>
                <a:lnTo>
                  <a:pt x="228" y="236"/>
                </a:lnTo>
                <a:lnTo>
                  <a:pt x="226" y="237"/>
                </a:lnTo>
                <a:lnTo>
                  <a:pt x="224" y="239"/>
                </a:lnTo>
                <a:lnTo>
                  <a:pt x="221" y="240"/>
                </a:lnTo>
                <a:lnTo>
                  <a:pt x="172" y="240"/>
                </a:lnTo>
                <a:lnTo>
                  <a:pt x="172" y="181"/>
                </a:lnTo>
                <a:lnTo>
                  <a:pt x="171" y="177"/>
                </a:lnTo>
                <a:lnTo>
                  <a:pt x="169" y="175"/>
                </a:lnTo>
                <a:lnTo>
                  <a:pt x="166" y="173"/>
                </a:lnTo>
                <a:lnTo>
                  <a:pt x="164" y="172"/>
                </a:lnTo>
                <a:lnTo>
                  <a:pt x="113" y="172"/>
                </a:lnTo>
                <a:lnTo>
                  <a:pt x="110" y="173"/>
                </a:lnTo>
                <a:lnTo>
                  <a:pt x="108" y="175"/>
                </a:lnTo>
                <a:lnTo>
                  <a:pt x="106" y="177"/>
                </a:lnTo>
                <a:lnTo>
                  <a:pt x="105" y="181"/>
                </a:lnTo>
                <a:lnTo>
                  <a:pt x="105" y="240"/>
                </a:lnTo>
                <a:lnTo>
                  <a:pt x="55" y="240"/>
                </a:lnTo>
                <a:lnTo>
                  <a:pt x="52" y="239"/>
                </a:lnTo>
                <a:lnTo>
                  <a:pt x="49" y="237"/>
                </a:lnTo>
                <a:lnTo>
                  <a:pt x="46" y="236"/>
                </a:lnTo>
                <a:lnTo>
                  <a:pt x="46" y="233"/>
                </a:lnTo>
                <a:lnTo>
                  <a:pt x="46" y="83"/>
                </a:lnTo>
                <a:lnTo>
                  <a:pt x="131" y="19"/>
                </a:lnTo>
                <a:lnTo>
                  <a:pt x="132" y="18"/>
                </a:lnTo>
                <a:lnTo>
                  <a:pt x="134" y="16"/>
                </a:lnTo>
                <a:lnTo>
                  <a:pt x="136" y="16"/>
                </a:lnTo>
                <a:lnTo>
                  <a:pt x="139" y="16"/>
                </a:lnTo>
                <a:lnTo>
                  <a:pt x="142" y="18"/>
                </a:lnTo>
                <a:lnTo>
                  <a:pt x="142" y="19"/>
                </a:lnTo>
                <a:lnTo>
                  <a:pt x="229" y="85"/>
                </a:lnTo>
                <a:lnTo>
                  <a:pt x="229" y="2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6" name="Freeform 192"/>
          <p:cNvSpPr>
            <a:spLocks/>
          </p:cNvSpPr>
          <p:nvPr/>
        </p:nvSpPr>
        <p:spPr bwMode="auto">
          <a:xfrm>
            <a:off x="5568950" y="2092325"/>
            <a:ext cx="68263" cy="146050"/>
          </a:xfrm>
          <a:custGeom>
            <a:avLst/>
            <a:gdLst>
              <a:gd name="T0" fmla="*/ 2147483647 w 124"/>
              <a:gd name="T1" fmla="*/ 2147483647 h 272"/>
              <a:gd name="T2" fmla="*/ 2147483647 w 124"/>
              <a:gd name="T3" fmla="*/ 2147483647 h 272"/>
              <a:gd name="T4" fmla="*/ 2147483647 w 124"/>
              <a:gd name="T5" fmla="*/ 2147483647 h 272"/>
              <a:gd name="T6" fmla="*/ 2147483647 w 124"/>
              <a:gd name="T7" fmla="*/ 2147483647 h 272"/>
              <a:gd name="T8" fmla="*/ 2147483647 w 124"/>
              <a:gd name="T9" fmla="*/ 2147483647 h 272"/>
              <a:gd name="T10" fmla="*/ 2147483647 w 124"/>
              <a:gd name="T11" fmla="*/ 2147483647 h 272"/>
              <a:gd name="T12" fmla="*/ 2147483647 w 124"/>
              <a:gd name="T13" fmla="*/ 2147483647 h 272"/>
              <a:gd name="T14" fmla="*/ 2147483647 w 124"/>
              <a:gd name="T15" fmla="*/ 2147483647 h 272"/>
              <a:gd name="T16" fmla="*/ 2147483647 w 124"/>
              <a:gd name="T17" fmla="*/ 2147483647 h 272"/>
              <a:gd name="T18" fmla="*/ 2147483647 w 124"/>
              <a:gd name="T19" fmla="*/ 2147483647 h 272"/>
              <a:gd name="T20" fmla="*/ 2147483647 w 124"/>
              <a:gd name="T21" fmla="*/ 2147483647 h 272"/>
              <a:gd name="T22" fmla="*/ 2147483647 w 124"/>
              <a:gd name="T23" fmla="*/ 0 h 272"/>
              <a:gd name="T24" fmla="*/ 2147483647 w 124"/>
              <a:gd name="T25" fmla="*/ 2147483647 h 272"/>
              <a:gd name="T26" fmla="*/ 2147483647 w 124"/>
              <a:gd name="T27" fmla="*/ 2147483647 h 272"/>
              <a:gd name="T28" fmla="*/ 2147483647 w 124"/>
              <a:gd name="T29" fmla="*/ 2147483647 h 272"/>
              <a:gd name="T30" fmla="*/ 2147483647 w 124"/>
              <a:gd name="T31" fmla="*/ 2147483647 h 272"/>
              <a:gd name="T32" fmla="*/ 2147483647 w 124"/>
              <a:gd name="T33" fmla="*/ 2147483647 h 272"/>
              <a:gd name="T34" fmla="*/ 2147483647 w 124"/>
              <a:gd name="T35" fmla="*/ 2147483647 h 272"/>
              <a:gd name="T36" fmla="*/ 2147483647 w 124"/>
              <a:gd name="T37" fmla="*/ 2147483647 h 272"/>
              <a:gd name="T38" fmla="*/ 2147483647 w 124"/>
              <a:gd name="T39" fmla="*/ 2147483647 h 272"/>
              <a:gd name="T40" fmla="*/ 2147483647 w 124"/>
              <a:gd name="T41" fmla="*/ 2147483647 h 272"/>
              <a:gd name="T42" fmla="*/ 2147483647 w 124"/>
              <a:gd name="T43" fmla="*/ 2147483647 h 272"/>
              <a:gd name="T44" fmla="*/ 2147483647 w 124"/>
              <a:gd name="T45" fmla="*/ 2147483647 h 272"/>
              <a:gd name="T46" fmla="*/ 2147483647 w 124"/>
              <a:gd name="T47" fmla="*/ 2147483647 h 272"/>
              <a:gd name="T48" fmla="*/ 2147483647 w 124"/>
              <a:gd name="T49" fmla="*/ 2147483647 h 272"/>
              <a:gd name="T50" fmla="*/ 2147483647 w 124"/>
              <a:gd name="T51" fmla="*/ 2147483647 h 272"/>
              <a:gd name="T52" fmla="*/ 2147483647 w 124"/>
              <a:gd name="T53" fmla="*/ 2147483647 h 272"/>
              <a:gd name="T54" fmla="*/ 2147483647 w 124"/>
              <a:gd name="T55" fmla="*/ 2147483647 h 272"/>
              <a:gd name="T56" fmla="*/ 2147483647 w 124"/>
              <a:gd name="T57" fmla="*/ 2147483647 h 272"/>
              <a:gd name="T58" fmla="*/ 2147483647 w 124"/>
              <a:gd name="T59" fmla="*/ 2147483647 h 272"/>
              <a:gd name="T60" fmla="*/ 2147483647 w 124"/>
              <a:gd name="T61" fmla="*/ 2147483647 h 272"/>
              <a:gd name="T62" fmla="*/ 2147483647 w 124"/>
              <a:gd name="T63" fmla="*/ 2147483647 h 272"/>
              <a:gd name="T64" fmla="*/ 2147483647 w 124"/>
              <a:gd name="T65" fmla="*/ 2147483647 h 272"/>
              <a:gd name="T66" fmla="*/ 2147483647 w 124"/>
              <a:gd name="T67" fmla="*/ 2147483647 h 272"/>
              <a:gd name="T68" fmla="*/ 2147483647 w 124"/>
              <a:gd name="T69" fmla="*/ 2147483647 h 272"/>
              <a:gd name="T70" fmla="*/ 2147483647 w 124"/>
              <a:gd name="T71" fmla="*/ 2147483647 h 272"/>
              <a:gd name="T72" fmla="*/ 2147483647 w 124"/>
              <a:gd name="T73" fmla="*/ 2147483647 h 272"/>
              <a:gd name="T74" fmla="*/ 2147483647 w 124"/>
              <a:gd name="T75" fmla="*/ 2147483647 h 272"/>
              <a:gd name="T76" fmla="*/ 2147483647 w 124"/>
              <a:gd name="T77" fmla="*/ 2147483647 h 272"/>
              <a:gd name="T78" fmla="*/ 2147483647 w 124"/>
              <a:gd name="T79" fmla="*/ 2147483647 h 272"/>
              <a:gd name="T80" fmla="*/ 2147483647 w 124"/>
              <a:gd name="T81" fmla="*/ 2147483647 h 272"/>
              <a:gd name="T82" fmla="*/ 2147483647 w 124"/>
              <a:gd name="T83" fmla="*/ 2147483647 h 272"/>
              <a:gd name="T84" fmla="*/ 2147483647 w 124"/>
              <a:gd name="T85" fmla="*/ 2147483647 h 27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24" h="272">
                <a:moveTo>
                  <a:pt x="2" y="202"/>
                </a:moveTo>
                <a:lnTo>
                  <a:pt x="1" y="216"/>
                </a:lnTo>
                <a:lnTo>
                  <a:pt x="0" y="225"/>
                </a:lnTo>
                <a:lnTo>
                  <a:pt x="1" y="235"/>
                </a:lnTo>
                <a:lnTo>
                  <a:pt x="4" y="243"/>
                </a:lnTo>
                <a:lnTo>
                  <a:pt x="9" y="251"/>
                </a:lnTo>
                <a:lnTo>
                  <a:pt x="15" y="258"/>
                </a:lnTo>
                <a:lnTo>
                  <a:pt x="23" y="264"/>
                </a:lnTo>
                <a:lnTo>
                  <a:pt x="31" y="268"/>
                </a:lnTo>
                <a:lnTo>
                  <a:pt x="41" y="270"/>
                </a:lnTo>
                <a:lnTo>
                  <a:pt x="47" y="272"/>
                </a:lnTo>
                <a:lnTo>
                  <a:pt x="57" y="270"/>
                </a:lnTo>
                <a:lnTo>
                  <a:pt x="65" y="268"/>
                </a:lnTo>
                <a:lnTo>
                  <a:pt x="72" y="265"/>
                </a:lnTo>
                <a:lnTo>
                  <a:pt x="79" y="259"/>
                </a:lnTo>
                <a:lnTo>
                  <a:pt x="84" y="254"/>
                </a:lnTo>
                <a:lnTo>
                  <a:pt x="90" y="247"/>
                </a:lnTo>
                <a:lnTo>
                  <a:pt x="92" y="239"/>
                </a:lnTo>
                <a:lnTo>
                  <a:pt x="95" y="231"/>
                </a:lnTo>
                <a:lnTo>
                  <a:pt x="124" y="55"/>
                </a:lnTo>
                <a:lnTo>
                  <a:pt x="124" y="45"/>
                </a:lnTo>
                <a:lnTo>
                  <a:pt x="123" y="36"/>
                </a:lnTo>
                <a:lnTo>
                  <a:pt x="120" y="27"/>
                </a:lnTo>
                <a:lnTo>
                  <a:pt x="114" y="19"/>
                </a:lnTo>
                <a:lnTo>
                  <a:pt x="109" y="12"/>
                </a:lnTo>
                <a:lnTo>
                  <a:pt x="102" y="7"/>
                </a:lnTo>
                <a:lnTo>
                  <a:pt x="94" y="3"/>
                </a:lnTo>
                <a:lnTo>
                  <a:pt x="84" y="0"/>
                </a:lnTo>
                <a:lnTo>
                  <a:pt x="76" y="0"/>
                </a:lnTo>
                <a:lnTo>
                  <a:pt x="67" y="0"/>
                </a:lnTo>
                <a:lnTo>
                  <a:pt x="57" y="3"/>
                </a:lnTo>
                <a:lnTo>
                  <a:pt x="49" y="7"/>
                </a:lnTo>
                <a:lnTo>
                  <a:pt x="42" y="11"/>
                </a:lnTo>
                <a:lnTo>
                  <a:pt x="35" y="18"/>
                </a:lnTo>
                <a:lnTo>
                  <a:pt x="30" y="25"/>
                </a:lnTo>
                <a:lnTo>
                  <a:pt x="26" y="32"/>
                </a:lnTo>
                <a:lnTo>
                  <a:pt x="23" y="40"/>
                </a:lnTo>
                <a:lnTo>
                  <a:pt x="5" y="153"/>
                </a:lnTo>
                <a:lnTo>
                  <a:pt x="5" y="160"/>
                </a:lnTo>
                <a:lnTo>
                  <a:pt x="6" y="167"/>
                </a:lnTo>
                <a:lnTo>
                  <a:pt x="8" y="173"/>
                </a:lnTo>
                <a:lnTo>
                  <a:pt x="12" y="179"/>
                </a:lnTo>
                <a:lnTo>
                  <a:pt x="16" y="184"/>
                </a:lnTo>
                <a:lnTo>
                  <a:pt x="22" y="188"/>
                </a:lnTo>
                <a:lnTo>
                  <a:pt x="28" y="193"/>
                </a:lnTo>
                <a:lnTo>
                  <a:pt x="35" y="194"/>
                </a:lnTo>
                <a:lnTo>
                  <a:pt x="41" y="194"/>
                </a:lnTo>
                <a:lnTo>
                  <a:pt x="47" y="194"/>
                </a:lnTo>
                <a:lnTo>
                  <a:pt x="54" y="193"/>
                </a:lnTo>
                <a:lnTo>
                  <a:pt x="60" y="190"/>
                </a:lnTo>
                <a:lnTo>
                  <a:pt x="64" y="186"/>
                </a:lnTo>
                <a:lnTo>
                  <a:pt x="69" y="182"/>
                </a:lnTo>
                <a:lnTo>
                  <a:pt x="72" y="176"/>
                </a:lnTo>
                <a:lnTo>
                  <a:pt x="75" y="171"/>
                </a:lnTo>
                <a:lnTo>
                  <a:pt x="76" y="164"/>
                </a:lnTo>
                <a:lnTo>
                  <a:pt x="88" y="93"/>
                </a:lnTo>
                <a:lnTo>
                  <a:pt x="75" y="90"/>
                </a:lnTo>
                <a:lnTo>
                  <a:pt x="62" y="161"/>
                </a:lnTo>
                <a:lnTo>
                  <a:pt x="62" y="167"/>
                </a:lnTo>
                <a:lnTo>
                  <a:pt x="60" y="169"/>
                </a:lnTo>
                <a:lnTo>
                  <a:pt x="57" y="173"/>
                </a:lnTo>
                <a:lnTo>
                  <a:pt x="54" y="176"/>
                </a:lnTo>
                <a:lnTo>
                  <a:pt x="50" y="179"/>
                </a:lnTo>
                <a:lnTo>
                  <a:pt x="46" y="180"/>
                </a:lnTo>
                <a:lnTo>
                  <a:pt x="42" y="180"/>
                </a:lnTo>
                <a:lnTo>
                  <a:pt x="38" y="180"/>
                </a:lnTo>
                <a:lnTo>
                  <a:pt x="32" y="179"/>
                </a:lnTo>
                <a:lnTo>
                  <a:pt x="30" y="178"/>
                </a:lnTo>
                <a:lnTo>
                  <a:pt x="26" y="175"/>
                </a:lnTo>
                <a:lnTo>
                  <a:pt x="23" y="171"/>
                </a:lnTo>
                <a:lnTo>
                  <a:pt x="20" y="168"/>
                </a:lnTo>
                <a:lnTo>
                  <a:pt x="19" y="164"/>
                </a:lnTo>
                <a:lnTo>
                  <a:pt x="19" y="160"/>
                </a:lnTo>
                <a:lnTo>
                  <a:pt x="19" y="154"/>
                </a:lnTo>
                <a:lnTo>
                  <a:pt x="37" y="42"/>
                </a:lnTo>
                <a:lnTo>
                  <a:pt x="39" y="36"/>
                </a:lnTo>
                <a:lnTo>
                  <a:pt x="43" y="29"/>
                </a:lnTo>
                <a:lnTo>
                  <a:pt x="47" y="25"/>
                </a:lnTo>
                <a:lnTo>
                  <a:pt x="54" y="19"/>
                </a:lnTo>
                <a:lnTo>
                  <a:pt x="61" y="17"/>
                </a:lnTo>
                <a:lnTo>
                  <a:pt x="68" y="15"/>
                </a:lnTo>
                <a:lnTo>
                  <a:pt x="75" y="14"/>
                </a:lnTo>
                <a:lnTo>
                  <a:pt x="82" y="14"/>
                </a:lnTo>
                <a:lnTo>
                  <a:pt x="88" y="15"/>
                </a:lnTo>
                <a:lnTo>
                  <a:pt x="94" y="19"/>
                </a:lnTo>
                <a:lnTo>
                  <a:pt x="99" y="23"/>
                </a:lnTo>
                <a:lnTo>
                  <a:pt x="103" y="27"/>
                </a:lnTo>
                <a:lnTo>
                  <a:pt x="107" y="33"/>
                </a:lnTo>
                <a:lnTo>
                  <a:pt x="109" y="40"/>
                </a:lnTo>
                <a:lnTo>
                  <a:pt x="110" y="47"/>
                </a:lnTo>
                <a:lnTo>
                  <a:pt x="110" y="53"/>
                </a:lnTo>
                <a:lnTo>
                  <a:pt x="82" y="229"/>
                </a:lnTo>
                <a:lnTo>
                  <a:pt x="80" y="235"/>
                </a:lnTo>
                <a:lnTo>
                  <a:pt x="77" y="240"/>
                </a:lnTo>
                <a:lnTo>
                  <a:pt x="75" y="244"/>
                </a:lnTo>
                <a:lnTo>
                  <a:pt x="69" y="250"/>
                </a:lnTo>
                <a:lnTo>
                  <a:pt x="65" y="253"/>
                </a:lnTo>
                <a:lnTo>
                  <a:pt x="60" y="255"/>
                </a:lnTo>
                <a:lnTo>
                  <a:pt x="54" y="257"/>
                </a:lnTo>
                <a:lnTo>
                  <a:pt x="47" y="257"/>
                </a:lnTo>
                <a:lnTo>
                  <a:pt x="42" y="257"/>
                </a:lnTo>
                <a:lnTo>
                  <a:pt x="35" y="255"/>
                </a:lnTo>
                <a:lnTo>
                  <a:pt x="30" y="253"/>
                </a:lnTo>
                <a:lnTo>
                  <a:pt x="24" y="249"/>
                </a:lnTo>
                <a:lnTo>
                  <a:pt x="20" y="243"/>
                </a:lnTo>
                <a:lnTo>
                  <a:pt x="17" y="238"/>
                </a:lnTo>
                <a:lnTo>
                  <a:pt x="15" y="231"/>
                </a:lnTo>
                <a:lnTo>
                  <a:pt x="13" y="225"/>
                </a:lnTo>
                <a:lnTo>
                  <a:pt x="15" y="219"/>
                </a:lnTo>
                <a:lnTo>
                  <a:pt x="16" y="205"/>
                </a:lnTo>
                <a:lnTo>
                  <a:pt x="2" y="2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7" name="Freeform 193"/>
          <p:cNvSpPr>
            <a:spLocks noEditPoints="1"/>
          </p:cNvSpPr>
          <p:nvPr/>
        </p:nvSpPr>
        <p:spPr bwMode="auto">
          <a:xfrm>
            <a:off x="4370388" y="2090738"/>
            <a:ext cx="114300" cy="147637"/>
          </a:xfrm>
          <a:custGeom>
            <a:avLst/>
            <a:gdLst>
              <a:gd name="T0" fmla="*/ 2147483647 w 211"/>
              <a:gd name="T1" fmla="*/ 0 h 273"/>
              <a:gd name="T2" fmla="*/ 2147483647 w 211"/>
              <a:gd name="T3" fmla="*/ 2147483647 h 273"/>
              <a:gd name="T4" fmla="*/ 2147483647 w 211"/>
              <a:gd name="T5" fmla="*/ 2147483647 h 273"/>
              <a:gd name="T6" fmla="*/ 2147483647 w 211"/>
              <a:gd name="T7" fmla="*/ 2147483647 h 273"/>
              <a:gd name="T8" fmla="*/ 2147483647 w 211"/>
              <a:gd name="T9" fmla="*/ 2147483647 h 273"/>
              <a:gd name="T10" fmla="*/ 2147483647 w 211"/>
              <a:gd name="T11" fmla="*/ 2147483647 h 273"/>
              <a:gd name="T12" fmla="*/ 0 w 211"/>
              <a:gd name="T13" fmla="*/ 2147483647 h 273"/>
              <a:gd name="T14" fmla="*/ 2147483647 w 211"/>
              <a:gd name="T15" fmla="*/ 2147483647 h 273"/>
              <a:gd name="T16" fmla="*/ 2147483647 w 211"/>
              <a:gd name="T17" fmla="*/ 2147483647 h 273"/>
              <a:gd name="T18" fmla="*/ 2147483647 w 211"/>
              <a:gd name="T19" fmla="*/ 2147483647 h 273"/>
              <a:gd name="T20" fmla="*/ 0 w 211"/>
              <a:gd name="T21" fmla="*/ 2147483647 h 273"/>
              <a:gd name="T22" fmla="*/ 2147483647 w 211"/>
              <a:gd name="T23" fmla="*/ 2147483647 h 273"/>
              <a:gd name="T24" fmla="*/ 2147483647 w 211"/>
              <a:gd name="T25" fmla="*/ 2147483647 h 273"/>
              <a:gd name="T26" fmla="*/ 2147483647 w 211"/>
              <a:gd name="T27" fmla="*/ 2147483647 h 273"/>
              <a:gd name="T28" fmla="*/ 2147483647 w 211"/>
              <a:gd name="T29" fmla="*/ 2147483647 h 273"/>
              <a:gd name="T30" fmla="*/ 2147483647 w 211"/>
              <a:gd name="T31" fmla="*/ 2147483647 h 273"/>
              <a:gd name="T32" fmla="*/ 2147483647 w 211"/>
              <a:gd name="T33" fmla="*/ 2147483647 h 273"/>
              <a:gd name="T34" fmla="*/ 2147483647 w 211"/>
              <a:gd name="T35" fmla="*/ 2147483647 h 273"/>
              <a:gd name="T36" fmla="*/ 2147483647 w 211"/>
              <a:gd name="T37" fmla="*/ 2147483647 h 273"/>
              <a:gd name="T38" fmla="*/ 0 w 211"/>
              <a:gd name="T39" fmla="*/ 2147483647 h 273"/>
              <a:gd name="T40" fmla="*/ 2147483647 w 211"/>
              <a:gd name="T41" fmla="*/ 2147483647 h 273"/>
              <a:gd name="T42" fmla="*/ 2147483647 w 211"/>
              <a:gd name="T43" fmla="*/ 2147483647 h 273"/>
              <a:gd name="T44" fmla="*/ 2147483647 w 211"/>
              <a:gd name="T45" fmla="*/ 2147483647 h 273"/>
              <a:gd name="T46" fmla="*/ 0 w 211"/>
              <a:gd name="T47" fmla="*/ 2147483647 h 273"/>
              <a:gd name="T48" fmla="*/ 2147483647 w 211"/>
              <a:gd name="T49" fmla="*/ 2147483647 h 273"/>
              <a:gd name="T50" fmla="*/ 2147483647 w 211"/>
              <a:gd name="T51" fmla="*/ 2147483647 h 273"/>
              <a:gd name="T52" fmla="*/ 2147483647 w 211"/>
              <a:gd name="T53" fmla="*/ 2147483647 h 273"/>
              <a:gd name="T54" fmla="*/ 2147483647 w 211"/>
              <a:gd name="T55" fmla="*/ 2147483647 h 273"/>
              <a:gd name="T56" fmla="*/ 2147483647 w 211"/>
              <a:gd name="T57" fmla="*/ 2147483647 h 273"/>
              <a:gd name="T58" fmla="*/ 2147483647 w 211"/>
              <a:gd name="T59" fmla="*/ 2147483647 h 273"/>
              <a:gd name="T60" fmla="*/ 2147483647 w 211"/>
              <a:gd name="T61" fmla="*/ 2147483647 h 273"/>
              <a:gd name="T62" fmla="*/ 2147483647 w 211"/>
              <a:gd name="T63" fmla="*/ 2147483647 h 273"/>
              <a:gd name="T64" fmla="*/ 0 w 211"/>
              <a:gd name="T65" fmla="*/ 2147483647 h 273"/>
              <a:gd name="T66" fmla="*/ 2147483647 w 211"/>
              <a:gd name="T67" fmla="*/ 2147483647 h 273"/>
              <a:gd name="T68" fmla="*/ 2147483647 w 211"/>
              <a:gd name="T69" fmla="*/ 2147483647 h 273"/>
              <a:gd name="T70" fmla="*/ 2147483647 w 211"/>
              <a:gd name="T71" fmla="*/ 2147483647 h 273"/>
              <a:gd name="T72" fmla="*/ 0 w 211"/>
              <a:gd name="T73" fmla="*/ 2147483647 h 273"/>
              <a:gd name="T74" fmla="*/ 2147483647 w 211"/>
              <a:gd name="T75" fmla="*/ 2147483647 h 273"/>
              <a:gd name="T76" fmla="*/ 2147483647 w 211"/>
              <a:gd name="T77" fmla="*/ 2147483647 h 273"/>
              <a:gd name="T78" fmla="*/ 2147483647 w 211"/>
              <a:gd name="T79" fmla="*/ 2147483647 h 273"/>
              <a:gd name="T80" fmla="*/ 2147483647 w 211"/>
              <a:gd name="T81" fmla="*/ 2147483647 h 273"/>
              <a:gd name="T82" fmla="*/ 2147483647 w 211"/>
              <a:gd name="T83" fmla="*/ 2147483647 h 273"/>
              <a:gd name="T84" fmla="*/ 2147483647 w 211"/>
              <a:gd name="T85" fmla="*/ 0 h 273"/>
              <a:gd name="T86" fmla="*/ 2147483647 w 211"/>
              <a:gd name="T87" fmla="*/ 2147483647 h 273"/>
              <a:gd name="T88" fmla="*/ 2147483647 w 211"/>
              <a:gd name="T89" fmla="*/ 2147483647 h 273"/>
              <a:gd name="T90" fmla="*/ 2147483647 w 211"/>
              <a:gd name="T91" fmla="*/ 2147483647 h 273"/>
              <a:gd name="T92" fmla="*/ 2147483647 w 211"/>
              <a:gd name="T93" fmla="*/ 2147483647 h 273"/>
              <a:gd name="T94" fmla="*/ 2147483647 w 211"/>
              <a:gd name="T95" fmla="*/ 2147483647 h 273"/>
              <a:gd name="T96" fmla="*/ 2147483647 w 211"/>
              <a:gd name="T97" fmla="*/ 2147483647 h 273"/>
              <a:gd name="T98" fmla="*/ 2147483647 w 211"/>
              <a:gd name="T99" fmla="*/ 2147483647 h 273"/>
              <a:gd name="T100" fmla="*/ 2147483647 w 211"/>
              <a:gd name="T101" fmla="*/ 2147483647 h 2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1" h="273">
                <a:moveTo>
                  <a:pt x="203" y="0"/>
                </a:moveTo>
                <a:lnTo>
                  <a:pt x="8" y="0"/>
                </a:lnTo>
                <a:lnTo>
                  <a:pt x="4" y="0"/>
                </a:lnTo>
                <a:lnTo>
                  <a:pt x="2" y="1"/>
                </a:lnTo>
                <a:lnTo>
                  <a:pt x="1" y="4"/>
                </a:lnTo>
                <a:lnTo>
                  <a:pt x="0" y="7"/>
                </a:lnTo>
                <a:lnTo>
                  <a:pt x="0" y="22"/>
                </a:lnTo>
                <a:lnTo>
                  <a:pt x="23" y="22"/>
                </a:lnTo>
                <a:lnTo>
                  <a:pt x="27" y="23"/>
                </a:lnTo>
                <a:lnTo>
                  <a:pt x="30" y="24"/>
                </a:lnTo>
                <a:lnTo>
                  <a:pt x="31" y="28"/>
                </a:lnTo>
                <a:lnTo>
                  <a:pt x="32" y="31"/>
                </a:lnTo>
                <a:lnTo>
                  <a:pt x="31" y="35"/>
                </a:lnTo>
                <a:lnTo>
                  <a:pt x="30" y="39"/>
                </a:lnTo>
                <a:lnTo>
                  <a:pt x="27" y="41"/>
                </a:lnTo>
                <a:lnTo>
                  <a:pt x="23" y="42"/>
                </a:lnTo>
                <a:lnTo>
                  <a:pt x="0" y="42"/>
                </a:lnTo>
                <a:lnTo>
                  <a:pt x="0" y="50"/>
                </a:lnTo>
                <a:lnTo>
                  <a:pt x="23" y="50"/>
                </a:lnTo>
                <a:lnTo>
                  <a:pt x="27" y="52"/>
                </a:lnTo>
                <a:lnTo>
                  <a:pt x="30" y="53"/>
                </a:lnTo>
                <a:lnTo>
                  <a:pt x="31" y="57"/>
                </a:lnTo>
                <a:lnTo>
                  <a:pt x="32" y="61"/>
                </a:lnTo>
                <a:lnTo>
                  <a:pt x="31" y="64"/>
                </a:lnTo>
                <a:lnTo>
                  <a:pt x="30" y="68"/>
                </a:lnTo>
                <a:lnTo>
                  <a:pt x="27" y="69"/>
                </a:lnTo>
                <a:lnTo>
                  <a:pt x="23" y="71"/>
                </a:lnTo>
                <a:lnTo>
                  <a:pt x="0" y="71"/>
                </a:lnTo>
                <a:lnTo>
                  <a:pt x="0" y="80"/>
                </a:lnTo>
                <a:lnTo>
                  <a:pt x="23" y="80"/>
                </a:lnTo>
                <a:lnTo>
                  <a:pt x="27" y="80"/>
                </a:lnTo>
                <a:lnTo>
                  <a:pt x="30" y="83"/>
                </a:lnTo>
                <a:lnTo>
                  <a:pt x="31" y="86"/>
                </a:lnTo>
                <a:lnTo>
                  <a:pt x="32" y="90"/>
                </a:lnTo>
                <a:lnTo>
                  <a:pt x="31" y="94"/>
                </a:lnTo>
                <a:lnTo>
                  <a:pt x="30" y="97"/>
                </a:lnTo>
                <a:lnTo>
                  <a:pt x="27" y="99"/>
                </a:lnTo>
                <a:lnTo>
                  <a:pt x="23" y="99"/>
                </a:lnTo>
                <a:lnTo>
                  <a:pt x="0" y="99"/>
                </a:lnTo>
                <a:lnTo>
                  <a:pt x="0" y="109"/>
                </a:lnTo>
                <a:lnTo>
                  <a:pt x="23" y="109"/>
                </a:lnTo>
                <a:lnTo>
                  <a:pt x="27" y="109"/>
                </a:lnTo>
                <a:lnTo>
                  <a:pt x="30" y="112"/>
                </a:lnTo>
                <a:lnTo>
                  <a:pt x="31" y="114"/>
                </a:lnTo>
                <a:lnTo>
                  <a:pt x="32" y="119"/>
                </a:lnTo>
                <a:lnTo>
                  <a:pt x="31" y="123"/>
                </a:lnTo>
                <a:lnTo>
                  <a:pt x="30" y="125"/>
                </a:lnTo>
                <a:lnTo>
                  <a:pt x="27" y="128"/>
                </a:lnTo>
                <a:lnTo>
                  <a:pt x="23" y="128"/>
                </a:lnTo>
                <a:lnTo>
                  <a:pt x="0" y="128"/>
                </a:lnTo>
                <a:lnTo>
                  <a:pt x="0" y="138"/>
                </a:lnTo>
                <a:lnTo>
                  <a:pt x="23" y="138"/>
                </a:lnTo>
                <a:lnTo>
                  <a:pt x="27" y="138"/>
                </a:lnTo>
                <a:lnTo>
                  <a:pt x="30" y="140"/>
                </a:lnTo>
                <a:lnTo>
                  <a:pt x="31" y="143"/>
                </a:lnTo>
                <a:lnTo>
                  <a:pt x="32" y="147"/>
                </a:lnTo>
                <a:lnTo>
                  <a:pt x="31" y="151"/>
                </a:lnTo>
                <a:lnTo>
                  <a:pt x="30" y="154"/>
                </a:lnTo>
                <a:lnTo>
                  <a:pt x="27" y="157"/>
                </a:lnTo>
                <a:lnTo>
                  <a:pt x="23" y="158"/>
                </a:lnTo>
                <a:lnTo>
                  <a:pt x="0" y="158"/>
                </a:lnTo>
                <a:lnTo>
                  <a:pt x="0" y="166"/>
                </a:lnTo>
                <a:lnTo>
                  <a:pt x="23" y="166"/>
                </a:lnTo>
                <a:lnTo>
                  <a:pt x="27" y="168"/>
                </a:lnTo>
                <a:lnTo>
                  <a:pt x="30" y="169"/>
                </a:lnTo>
                <a:lnTo>
                  <a:pt x="31" y="173"/>
                </a:lnTo>
                <a:lnTo>
                  <a:pt x="32" y="176"/>
                </a:lnTo>
                <a:lnTo>
                  <a:pt x="31" y="180"/>
                </a:lnTo>
                <a:lnTo>
                  <a:pt x="30" y="184"/>
                </a:lnTo>
                <a:lnTo>
                  <a:pt x="27" y="185"/>
                </a:lnTo>
                <a:lnTo>
                  <a:pt x="23" y="187"/>
                </a:lnTo>
                <a:lnTo>
                  <a:pt x="0" y="187"/>
                </a:lnTo>
                <a:lnTo>
                  <a:pt x="0" y="195"/>
                </a:lnTo>
                <a:lnTo>
                  <a:pt x="23" y="195"/>
                </a:lnTo>
                <a:lnTo>
                  <a:pt x="27" y="196"/>
                </a:lnTo>
                <a:lnTo>
                  <a:pt x="30" y="198"/>
                </a:lnTo>
                <a:lnTo>
                  <a:pt x="31" y="202"/>
                </a:lnTo>
                <a:lnTo>
                  <a:pt x="32" y="206"/>
                </a:lnTo>
                <a:lnTo>
                  <a:pt x="31" y="209"/>
                </a:lnTo>
                <a:lnTo>
                  <a:pt x="30" y="213"/>
                </a:lnTo>
                <a:lnTo>
                  <a:pt x="27" y="214"/>
                </a:lnTo>
                <a:lnTo>
                  <a:pt x="23" y="215"/>
                </a:lnTo>
                <a:lnTo>
                  <a:pt x="0" y="215"/>
                </a:lnTo>
                <a:lnTo>
                  <a:pt x="0" y="225"/>
                </a:lnTo>
                <a:lnTo>
                  <a:pt x="23" y="225"/>
                </a:lnTo>
                <a:lnTo>
                  <a:pt x="27" y="225"/>
                </a:lnTo>
                <a:lnTo>
                  <a:pt x="30" y="228"/>
                </a:lnTo>
                <a:lnTo>
                  <a:pt x="31" y="230"/>
                </a:lnTo>
                <a:lnTo>
                  <a:pt x="32" y="235"/>
                </a:lnTo>
                <a:lnTo>
                  <a:pt x="31" y="239"/>
                </a:lnTo>
                <a:lnTo>
                  <a:pt x="30" y="241"/>
                </a:lnTo>
                <a:lnTo>
                  <a:pt x="27" y="244"/>
                </a:lnTo>
                <a:lnTo>
                  <a:pt x="23" y="244"/>
                </a:lnTo>
                <a:lnTo>
                  <a:pt x="0" y="244"/>
                </a:lnTo>
                <a:lnTo>
                  <a:pt x="0" y="265"/>
                </a:lnTo>
                <a:lnTo>
                  <a:pt x="1" y="267"/>
                </a:lnTo>
                <a:lnTo>
                  <a:pt x="2" y="270"/>
                </a:lnTo>
                <a:lnTo>
                  <a:pt x="4" y="271"/>
                </a:lnTo>
                <a:lnTo>
                  <a:pt x="8" y="273"/>
                </a:lnTo>
                <a:lnTo>
                  <a:pt x="203" y="273"/>
                </a:lnTo>
                <a:lnTo>
                  <a:pt x="206" y="271"/>
                </a:lnTo>
                <a:lnTo>
                  <a:pt x="209" y="270"/>
                </a:lnTo>
                <a:lnTo>
                  <a:pt x="210" y="267"/>
                </a:lnTo>
                <a:lnTo>
                  <a:pt x="211" y="265"/>
                </a:lnTo>
                <a:lnTo>
                  <a:pt x="211" y="7"/>
                </a:lnTo>
                <a:lnTo>
                  <a:pt x="210" y="4"/>
                </a:lnTo>
                <a:lnTo>
                  <a:pt x="209" y="1"/>
                </a:lnTo>
                <a:lnTo>
                  <a:pt x="206" y="0"/>
                </a:lnTo>
                <a:lnTo>
                  <a:pt x="203" y="0"/>
                </a:lnTo>
                <a:close/>
                <a:moveTo>
                  <a:pt x="165" y="84"/>
                </a:moveTo>
                <a:lnTo>
                  <a:pt x="165" y="84"/>
                </a:lnTo>
                <a:lnTo>
                  <a:pt x="165" y="87"/>
                </a:lnTo>
                <a:lnTo>
                  <a:pt x="163" y="90"/>
                </a:lnTo>
                <a:lnTo>
                  <a:pt x="162" y="91"/>
                </a:lnTo>
                <a:lnTo>
                  <a:pt x="159" y="91"/>
                </a:lnTo>
                <a:lnTo>
                  <a:pt x="75" y="91"/>
                </a:lnTo>
                <a:lnTo>
                  <a:pt x="73" y="91"/>
                </a:lnTo>
                <a:lnTo>
                  <a:pt x="72" y="90"/>
                </a:lnTo>
                <a:lnTo>
                  <a:pt x="71" y="87"/>
                </a:lnTo>
                <a:lnTo>
                  <a:pt x="71" y="84"/>
                </a:lnTo>
                <a:lnTo>
                  <a:pt x="71" y="52"/>
                </a:lnTo>
                <a:lnTo>
                  <a:pt x="71" y="49"/>
                </a:lnTo>
                <a:lnTo>
                  <a:pt x="72" y="46"/>
                </a:lnTo>
                <a:lnTo>
                  <a:pt x="73" y="45"/>
                </a:lnTo>
                <a:lnTo>
                  <a:pt x="75" y="43"/>
                </a:lnTo>
                <a:lnTo>
                  <a:pt x="159" y="43"/>
                </a:lnTo>
                <a:lnTo>
                  <a:pt x="162" y="45"/>
                </a:lnTo>
                <a:lnTo>
                  <a:pt x="163" y="46"/>
                </a:lnTo>
                <a:lnTo>
                  <a:pt x="165" y="49"/>
                </a:lnTo>
                <a:lnTo>
                  <a:pt x="165" y="52"/>
                </a:lnTo>
                <a:lnTo>
                  <a:pt x="165" y="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8" name="Freeform 194"/>
          <p:cNvSpPr>
            <a:spLocks/>
          </p:cNvSpPr>
          <p:nvPr/>
        </p:nvSpPr>
        <p:spPr bwMode="auto">
          <a:xfrm>
            <a:off x="4362450" y="2105025"/>
            <a:ext cx="22225" cy="6350"/>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1"/>
                </a:lnTo>
                <a:lnTo>
                  <a:pt x="40" y="4"/>
                </a:lnTo>
                <a:lnTo>
                  <a:pt x="39" y="8"/>
                </a:lnTo>
                <a:lnTo>
                  <a:pt x="36" y="10"/>
                </a:lnTo>
                <a:lnTo>
                  <a:pt x="6" y="10"/>
                </a:lnTo>
                <a:lnTo>
                  <a:pt x="2" y="8"/>
                </a:lnTo>
                <a:lnTo>
                  <a:pt x="0" y="4"/>
                </a:lnTo>
                <a:lnTo>
                  <a:pt x="2" y="1"/>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89" name="Freeform 195"/>
          <p:cNvSpPr>
            <a:spLocks/>
          </p:cNvSpPr>
          <p:nvPr/>
        </p:nvSpPr>
        <p:spPr bwMode="auto">
          <a:xfrm>
            <a:off x="4362450" y="2105025"/>
            <a:ext cx="22225" cy="6350"/>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1"/>
                </a:lnTo>
                <a:lnTo>
                  <a:pt x="40" y="4"/>
                </a:lnTo>
                <a:lnTo>
                  <a:pt x="39" y="8"/>
                </a:lnTo>
                <a:lnTo>
                  <a:pt x="36" y="10"/>
                </a:lnTo>
                <a:lnTo>
                  <a:pt x="6" y="10"/>
                </a:lnTo>
                <a:lnTo>
                  <a:pt x="2" y="8"/>
                </a:lnTo>
                <a:lnTo>
                  <a:pt x="0" y="4"/>
                </a:lnTo>
                <a:lnTo>
                  <a:pt x="2" y="1"/>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0" name="Freeform 196"/>
          <p:cNvSpPr>
            <a:spLocks/>
          </p:cNvSpPr>
          <p:nvPr/>
        </p:nvSpPr>
        <p:spPr bwMode="auto">
          <a:xfrm>
            <a:off x="4362450" y="2120900"/>
            <a:ext cx="22225" cy="4763"/>
          </a:xfrm>
          <a:custGeom>
            <a:avLst/>
            <a:gdLst>
              <a:gd name="T0" fmla="*/ 2147483647 w 40"/>
              <a:gd name="T1" fmla="*/ 0 h 9"/>
              <a:gd name="T2" fmla="*/ 2147483647 w 40"/>
              <a:gd name="T3" fmla="*/ 0 h 9"/>
              <a:gd name="T4" fmla="*/ 2147483647 w 40"/>
              <a:gd name="T5" fmla="*/ 2147483647 h 9"/>
              <a:gd name="T6" fmla="*/ 2147483647 w 40"/>
              <a:gd name="T7" fmla="*/ 2147483647 h 9"/>
              <a:gd name="T8" fmla="*/ 2147483647 w 40"/>
              <a:gd name="T9" fmla="*/ 2147483647 h 9"/>
              <a:gd name="T10" fmla="*/ 2147483647 w 40"/>
              <a:gd name="T11" fmla="*/ 2147483647 h 9"/>
              <a:gd name="T12" fmla="*/ 2147483647 w 40"/>
              <a:gd name="T13" fmla="*/ 2147483647 h 9"/>
              <a:gd name="T14" fmla="*/ 2147483647 w 40"/>
              <a:gd name="T15" fmla="*/ 2147483647 h 9"/>
              <a:gd name="T16" fmla="*/ 2147483647 w 40"/>
              <a:gd name="T17" fmla="*/ 2147483647 h 9"/>
              <a:gd name="T18" fmla="*/ 2147483647 w 40"/>
              <a:gd name="T19" fmla="*/ 2147483647 h 9"/>
              <a:gd name="T20" fmla="*/ 0 w 40"/>
              <a:gd name="T21" fmla="*/ 2147483647 h 9"/>
              <a:gd name="T22" fmla="*/ 0 w 40"/>
              <a:gd name="T23" fmla="*/ 2147483647 h 9"/>
              <a:gd name="T24" fmla="*/ 2147483647 w 40"/>
              <a:gd name="T25" fmla="*/ 2147483647 h 9"/>
              <a:gd name="T26" fmla="*/ 2147483647 w 40"/>
              <a:gd name="T27" fmla="*/ 0 h 9"/>
              <a:gd name="T28" fmla="*/ 2147483647 w 40"/>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9">
                <a:moveTo>
                  <a:pt x="36" y="0"/>
                </a:moveTo>
                <a:lnTo>
                  <a:pt x="36" y="0"/>
                </a:lnTo>
                <a:lnTo>
                  <a:pt x="39" y="1"/>
                </a:lnTo>
                <a:lnTo>
                  <a:pt x="40" y="5"/>
                </a:lnTo>
                <a:lnTo>
                  <a:pt x="39" y="8"/>
                </a:lnTo>
                <a:lnTo>
                  <a:pt x="36" y="9"/>
                </a:lnTo>
                <a:lnTo>
                  <a:pt x="6" y="9"/>
                </a:lnTo>
                <a:lnTo>
                  <a:pt x="2" y="8"/>
                </a:lnTo>
                <a:lnTo>
                  <a:pt x="0" y="5"/>
                </a:lnTo>
                <a:lnTo>
                  <a:pt x="2" y="1"/>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1" name="Freeform 197"/>
          <p:cNvSpPr>
            <a:spLocks/>
          </p:cNvSpPr>
          <p:nvPr/>
        </p:nvSpPr>
        <p:spPr bwMode="auto">
          <a:xfrm>
            <a:off x="4362450" y="2120900"/>
            <a:ext cx="22225" cy="4763"/>
          </a:xfrm>
          <a:custGeom>
            <a:avLst/>
            <a:gdLst>
              <a:gd name="T0" fmla="*/ 2147483647 w 40"/>
              <a:gd name="T1" fmla="*/ 0 h 9"/>
              <a:gd name="T2" fmla="*/ 2147483647 w 40"/>
              <a:gd name="T3" fmla="*/ 0 h 9"/>
              <a:gd name="T4" fmla="*/ 2147483647 w 40"/>
              <a:gd name="T5" fmla="*/ 2147483647 h 9"/>
              <a:gd name="T6" fmla="*/ 2147483647 w 40"/>
              <a:gd name="T7" fmla="*/ 2147483647 h 9"/>
              <a:gd name="T8" fmla="*/ 2147483647 w 40"/>
              <a:gd name="T9" fmla="*/ 2147483647 h 9"/>
              <a:gd name="T10" fmla="*/ 2147483647 w 40"/>
              <a:gd name="T11" fmla="*/ 2147483647 h 9"/>
              <a:gd name="T12" fmla="*/ 2147483647 w 40"/>
              <a:gd name="T13" fmla="*/ 2147483647 h 9"/>
              <a:gd name="T14" fmla="*/ 2147483647 w 40"/>
              <a:gd name="T15" fmla="*/ 2147483647 h 9"/>
              <a:gd name="T16" fmla="*/ 2147483647 w 40"/>
              <a:gd name="T17" fmla="*/ 2147483647 h 9"/>
              <a:gd name="T18" fmla="*/ 2147483647 w 40"/>
              <a:gd name="T19" fmla="*/ 2147483647 h 9"/>
              <a:gd name="T20" fmla="*/ 0 w 40"/>
              <a:gd name="T21" fmla="*/ 2147483647 h 9"/>
              <a:gd name="T22" fmla="*/ 0 w 40"/>
              <a:gd name="T23" fmla="*/ 2147483647 h 9"/>
              <a:gd name="T24" fmla="*/ 2147483647 w 40"/>
              <a:gd name="T25" fmla="*/ 2147483647 h 9"/>
              <a:gd name="T26" fmla="*/ 2147483647 w 40"/>
              <a:gd name="T27" fmla="*/ 0 h 9"/>
              <a:gd name="T28" fmla="*/ 2147483647 w 40"/>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9">
                <a:moveTo>
                  <a:pt x="36" y="0"/>
                </a:moveTo>
                <a:lnTo>
                  <a:pt x="36" y="0"/>
                </a:lnTo>
                <a:lnTo>
                  <a:pt x="39" y="1"/>
                </a:lnTo>
                <a:lnTo>
                  <a:pt x="40" y="5"/>
                </a:lnTo>
                <a:lnTo>
                  <a:pt x="39" y="8"/>
                </a:lnTo>
                <a:lnTo>
                  <a:pt x="36" y="9"/>
                </a:lnTo>
                <a:lnTo>
                  <a:pt x="6" y="9"/>
                </a:lnTo>
                <a:lnTo>
                  <a:pt x="2" y="8"/>
                </a:lnTo>
                <a:lnTo>
                  <a:pt x="0" y="5"/>
                </a:lnTo>
                <a:lnTo>
                  <a:pt x="2" y="1"/>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2" name="Freeform 198"/>
          <p:cNvSpPr>
            <a:spLocks/>
          </p:cNvSpPr>
          <p:nvPr/>
        </p:nvSpPr>
        <p:spPr bwMode="auto">
          <a:xfrm>
            <a:off x="4362450" y="2136775"/>
            <a:ext cx="22225" cy="4763"/>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2"/>
                </a:lnTo>
                <a:lnTo>
                  <a:pt x="40" y="6"/>
                </a:lnTo>
                <a:lnTo>
                  <a:pt x="39" y="9"/>
                </a:lnTo>
                <a:lnTo>
                  <a:pt x="36" y="10"/>
                </a:lnTo>
                <a:lnTo>
                  <a:pt x="6" y="10"/>
                </a:lnTo>
                <a:lnTo>
                  <a:pt x="2" y="9"/>
                </a:lnTo>
                <a:lnTo>
                  <a:pt x="0" y="6"/>
                </a:lnTo>
                <a:lnTo>
                  <a:pt x="2" y="2"/>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3" name="Freeform 199"/>
          <p:cNvSpPr>
            <a:spLocks/>
          </p:cNvSpPr>
          <p:nvPr/>
        </p:nvSpPr>
        <p:spPr bwMode="auto">
          <a:xfrm>
            <a:off x="4362450" y="2136775"/>
            <a:ext cx="22225" cy="4763"/>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2"/>
                </a:lnTo>
                <a:lnTo>
                  <a:pt x="40" y="6"/>
                </a:lnTo>
                <a:lnTo>
                  <a:pt x="39" y="9"/>
                </a:lnTo>
                <a:lnTo>
                  <a:pt x="36" y="10"/>
                </a:lnTo>
                <a:lnTo>
                  <a:pt x="6" y="10"/>
                </a:lnTo>
                <a:lnTo>
                  <a:pt x="2" y="9"/>
                </a:lnTo>
                <a:lnTo>
                  <a:pt x="0" y="6"/>
                </a:lnTo>
                <a:lnTo>
                  <a:pt x="2" y="2"/>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4" name="Freeform 200"/>
          <p:cNvSpPr>
            <a:spLocks/>
          </p:cNvSpPr>
          <p:nvPr/>
        </p:nvSpPr>
        <p:spPr bwMode="auto">
          <a:xfrm>
            <a:off x="4362450" y="2152650"/>
            <a:ext cx="22225" cy="6350"/>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2"/>
                </a:lnTo>
                <a:lnTo>
                  <a:pt x="40" y="5"/>
                </a:lnTo>
                <a:lnTo>
                  <a:pt x="39" y="9"/>
                </a:lnTo>
                <a:lnTo>
                  <a:pt x="36" y="10"/>
                </a:lnTo>
                <a:lnTo>
                  <a:pt x="6" y="10"/>
                </a:lnTo>
                <a:lnTo>
                  <a:pt x="2" y="9"/>
                </a:lnTo>
                <a:lnTo>
                  <a:pt x="0" y="5"/>
                </a:lnTo>
                <a:lnTo>
                  <a:pt x="2" y="2"/>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5" name="Freeform 201"/>
          <p:cNvSpPr>
            <a:spLocks/>
          </p:cNvSpPr>
          <p:nvPr/>
        </p:nvSpPr>
        <p:spPr bwMode="auto">
          <a:xfrm>
            <a:off x="4362450" y="2152650"/>
            <a:ext cx="22225" cy="6350"/>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2"/>
                </a:lnTo>
                <a:lnTo>
                  <a:pt x="40" y="5"/>
                </a:lnTo>
                <a:lnTo>
                  <a:pt x="39" y="9"/>
                </a:lnTo>
                <a:lnTo>
                  <a:pt x="36" y="10"/>
                </a:lnTo>
                <a:lnTo>
                  <a:pt x="6" y="10"/>
                </a:lnTo>
                <a:lnTo>
                  <a:pt x="2" y="9"/>
                </a:lnTo>
                <a:lnTo>
                  <a:pt x="0" y="5"/>
                </a:lnTo>
                <a:lnTo>
                  <a:pt x="2" y="2"/>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6" name="Freeform 202"/>
          <p:cNvSpPr>
            <a:spLocks/>
          </p:cNvSpPr>
          <p:nvPr/>
        </p:nvSpPr>
        <p:spPr bwMode="auto">
          <a:xfrm>
            <a:off x="4362450" y="2168525"/>
            <a:ext cx="22225" cy="4763"/>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1"/>
                </a:lnTo>
                <a:lnTo>
                  <a:pt x="40" y="4"/>
                </a:lnTo>
                <a:lnTo>
                  <a:pt x="39" y="8"/>
                </a:lnTo>
                <a:lnTo>
                  <a:pt x="36" y="10"/>
                </a:lnTo>
                <a:lnTo>
                  <a:pt x="6" y="10"/>
                </a:lnTo>
                <a:lnTo>
                  <a:pt x="2" y="8"/>
                </a:lnTo>
                <a:lnTo>
                  <a:pt x="0" y="4"/>
                </a:lnTo>
                <a:lnTo>
                  <a:pt x="2" y="1"/>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7" name="Freeform 203"/>
          <p:cNvSpPr>
            <a:spLocks/>
          </p:cNvSpPr>
          <p:nvPr/>
        </p:nvSpPr>
        <p:spPr bwMode="auto">
          <a:xfrm>
            <a:off x="4362450" y="2168525"/>
            <a:ext cx="22225" cy="4763"/>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1"/>
                </a:lnTo>
                <a:lnTo>
                  <a:pt x="40" y="4"/>
                </a:lnTo>
                <a:lnTo>
                  <a:pt x="39" y="8"/>
                </a:lnTo>
                <a:lnTo>
                  <a:pt x="36" y="10"/>
                </a:lnTo>
                <a:lnTo>
                  <a:pt x="6" y="10"/>
                </a:lnTo>
                <a:lnTo>
                  <a:pt x="2" y="8"/>
                </a:lnTo>
                <a:lnTo>
                  <a:pt x="0" y="4"/>
                </a:lnTo>
                <a:lnTo>
                  <a:pt x="2" y="1"/>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8" name="Freeform 204"/>
          <p:cNvSpPr>
            <a:spLocks/>
          </p:cNvSpPr>
          <p:nvPr/>
        </p:nvSpPr>
        <p:spPr bwMode="auto">
          <a:xfrm>
            <a:off x="4362450" y="2184400"/>
            <a:ext cx="22225" cy="4763"/>
          </a:xfrm>
          <a:custGeom>
            <a:avLst/>
            <a:gdLst>
              <a:gd name="T0" fmla="*/ 2147483647 w 40"/>
              <a:gd name="T1" fmla="*/ 0 h 9"/>
              <a:gd name="T2" fmla="*/ 2147483647 w 40"/>
              <a:gd name="T3" fmla="*/ 0 h 9"/>
              <a:gd name="T4" fmla="*/ 2147483647 w 40"/>
              <a:gd name="T5" fmla="*/ 2147483647 h 9"/>
              <a:gd name="T6" fmla="*/ 2147483647 w 40"/>
              <a:gd name="T7" fmla="*/ 2147483647 h 9"/>
              <a:gd name="T8" fmla="*/ 2147483647 w 40"/>
              <a:gd name="T9" fmla="*/ 2147483647 h 9"/>
              <a:gd name="T10" fmla="*/ 2147483647 w 40"/>
              <a:gd name="T11" fmla="*/ 2147483647 h 9"/>
              <a:gd name="T12" fmla="*/ 2147483647 w 40"/>
              <a:gd name="T13" fmla="*/ 2147483647 h 9"/>
              <a:gd name="T14" fmla="*/ 2147483647 w 40"/>
              <a:gd name="T15" fmla="*/ 2147483647 h 9"/>
              <a:gd name="T16" fmla="*/ 2147483647 w 40"/>
              <a:gd name="T17" fmla="*/ 2147483647 h 9"/>
              <a:gd name="T18" fmla="*/ 2147483647 w 40"/>
              <a:gd name="T19" fmla="*/ 2147483647 h 9"/>
              <a:gd name="T20" fmla="*/ 0 w 40"/>
              <a:gd name="T21" fmla="*/ 2147483647 h 9"/>
              <a:gd name="T22" fmla="*/ 0 w 40"/>
              <a:gd name="T23" fmla="*/ 2147483647 h 9"/>
              <a:gd name="T24" fmla="*/ 2147483647 w 40"/>
              <a:gd name="T25" fmla="*/ 2147483647 h 9"/>
              <a:gd name="T26" fmla="*/ 2147483647 w 40"/>
              <a:gd name="T27" fmla="*/ 0 h 9"/>
              <a:gd name="T28" fmla="*/ 2147483647 w 40"/>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9">
                <a:moveTo>
                  <a:pt x="36" y="0"/>
                </a:moveTo>
                <a:lnTo>
                  <a:pt x="36" y="0"/>
                </a:lnTo>
                <a:lnTo>
                  <a:pt x="39" y="1"/>
                </a:lnTo>
                <a:lnTo>
                  <a:pt x="40" y="4"/>
                </a:lnTo>
                <a:lnTo>
                  <a:pt x="39" y="8"/>
                </a:lnTo>
                <a:lnTo>
                  <a:pt x="36" y="9"/>
                </a:lnTo>
                <a:lnTo>
                  <a:pt x="6" y="9"/>
                </a:lnTo>
                <a:lnTo>
                  <a:pt x="2" y="8"/>
                </a:lnTo>
                <a:lnTo>
                  <a:pt x="0" y="4"/>
                </a:lnTo>
                <a:lnTo>
                  <a:pt x="2" y="1"/>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99" name="Freeform 206"/>
          <p:cNvSpPr>
            <a:spLocks/>
          </p:cNvSpPr>
          <p:nvPr/>
        </p:nvSpPr>
        <p:spPr bwMode="auto">
          <a:xfrm>
            <a:off x="4362450" y="2184400"/>
            <a:ext cx="22225" cy="4763"/>
          </a:xfrm>
          <a:custGeom>
            <a:avLst/>
            <a:gdLst>
              <a:gd name="T0" fmla="*/ 2147483647 w 40"/>
              <a:gd name="T1" fmla="*/ 0 h 9"/>
              <a:gd name="T2" fmla="*/ 2147483647 w 40"/>
              <a:gd name="T3" fmla="*/ 0 h 9"/>
              <a:gd name="T4" fmla="*/ 2147483647 w 40"/>
              <a:gd name="T5" fmla="*/ 2147483647 h 9"/>
              <a:gd name="T6" fmla="*/ 2147483647 w 40"/>
              <a:gd name="T7" fmla="*/ 2147483647 h 9"/>
              <a:gd name="T8" fmla="*/ 2147483647 w 40"/>
              <a:gd name="T9" fmla="*/ 2147483647 h 9"/>
              <a:gd name="T10" fmla="*/ 2147483647 w 40"/>
              <a:gd name="T11" fmla="*/ 2147483647 h 9"/>
              <a:gd name="T12" fmla="*/ 2147483647 w 40"/>
              <a:gd name="T13" fmla="*/ 2147483647 h 9"/>
              <a:gd name="T14" fmla="*/ 2147483647 w 40"/>
              <a:gd name="T15" fmla="*/ 2147483647 h 9"/>
              <a:gd name="T16" fmla="*/ 2147483647 w 40"/>
              <a:gd name="T17" fmla="*/ 2147483647 h 9"/>
              <a:gd name="T18" fmla="*/ 2147483647 w 40"/>
              <a:gd name="T19" fmla="*/ 2147483647 h 9"/>
              <a:gd name="T20" fmla="*/ 0 w 40"/>
              <a:gd name="T21" fmla="*/ 2147483647 h 9"/>
              <a:gd name="T22" fmla="*/ 0 w 40"/>
              <a:gd name="T23" fmla="*/ 2147483647 h 9"/>
              <a:gd name="T24" fmla="*/ 2147483647 w 40"/>
              <a:gd name="T25" fmla="*/ 2147483647 h 9"/>
              <a:gd name="T26" fmla="*/ 2147483647 w 40"/>
              <a:gd name="T27" fmla="*/ 0 h 9"/>
              <a:gd name="T28" fmla="*/ 2147483647 w 40"/>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9">
                <a:moveTo>
                  <a:pt x="36" y="0"/>
                </a:moveTo>
                <a:lnTo>
                  <a:pt x="36" y="0"/>
                </a:lnTo>
                <a:lnTo>
                  <a:pt x="39" y="1"/>
                </a:lnTo>
                <a:lnTo>
                  <a:pt x="40" y="4"/>
                </a:lnTo>
                <a:lnTo>
                  <a:pt x="39" y="8"/>
                </a:lnTo>
                <a:lnTo>
                  <a:pt x="36" y="9"/>
                </a:lnTo>
                <a:lnTo>
                  <a:pt x="6" y="9"/>
                </a:lnTo>
                <a:lnTo>
                  <a:pt x="2" y="8"/>
                </a:lnTo>
                <a:lnTo>
                  <a:pt x="0" y="4"/>
                </a:lnTo>
                <a:lnTo>
                  <a:pt x="2" y="1"/>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0" name="Freeform 207"/>
          <p:cNvSpPr>
            <a:spLocks/>
          </p:cNvSpPr>
          <p:nvPr/>
        </p:nvSpPr>
        <p:spPr bwMode="auto">
          <a:xfrm>
            <a:off x="4362450" y="2200275"/>
            <a:ext cx="22225" cy="3175"/>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2"/>
                </a:lnTo>
                <a:lnTo>
                  <a:pt x="40" y="6"/>
                </a:lnTo>
                <a:lnTo>
                  <a:pt x="39" y="9"/>
                </a:lnTo>
                <a:lnTo>
                  <a:pt x="36" y="10"/>
                </a:lnTo>
                <a:lnTo>
                  <a:pt x="6" y="10"/>
                </a:lnTo>
                <a:lnTo>
                  <a:pt x="2" y="9"/>
                </a:lnTo>
                <a:lnTo>
                  <a:pt x="0" y="6"/>
                </a:lnTo>
                <a:lnTo>
                  <a:pt x="2" y="2"/>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1" name="Freeform 208"/>
          <p:cNvSpPr>
            <a:spLocks/>
          </p:cNvSpPr>
          <p:nvPr/>
        </p:nvSpPr>
        <p:spPr bwMode="auto">
          <a:xfrm>
            <a:off x="4362450" y="2200275"/>
            <a:ext cx="22225" cy="3175"/>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2"/>
                </a:lnTo>
                <a:lnTo>
                  <a:pt x="40" y="6"/>
                </a:lnTo>
                <a:lnTo>
                  <a:pt x="39" y="9"/>
                </a:lnTo>
                <a:lnTo>
                  <a:pt x="36" y="10"/>
                </a:lnTo>
                <a:lnTo>
                  <a:pt x="6" y="10"/>
                </a:lnTo>
                <a:lnTo>
                  <a:pt x="2" y="9"/>
                </a:lnTo>
                <a:lnTo>
                  <a:pt x="0" y="6"/>
                </a:lnTo>
                <a:lnTo>
                  <a:pt x="2" y="2"/>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2" name="Freeform 209"/>
          <p:cNvSpPr>
            <a:spLocks/>
          </p:cNvSpPr>
          <p:nvPr/>
        </p:nvSpPr>
        <p:spPr bwMode="auto">
          <a:xfrm>
            <a:off x="4362450" y="2214563"/>
            <a:ext cx="22225" cy="6350"/>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1"/>
                </a:lnTo>
                <a:lnTo>
                  <a:pt x="40" y="6"/>
                </a:lnTo>
                <a:lnTo>
                  <a:pt x="39" y="8"/>
                </a:lnTo>
                <a:lnTo>
                  <a:pt x="36" y="10"/>
                </a:lnTo>
                <a:lnTo>
                  <a:pt x="6" y="10"/>
                </a:lnTo>
                <a:lnTo>
                  <a:pt x="2" y="8"/>
                </a:lnTo>
                <a:lnTo>
                  <a:pt x="0" y="6"/>
                </a:lnTo>
                <a:lnTo>
                  <a:pt x="2" y="1"/>
                </a:lnTo>
                <a:lnTo>
                  <a:pt x="6" y="0"/>
                </a:lnTo>
                <a:lnTo>
                  <a:pt x="3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3" name="Freeform 210"/>
          <p:cNvSpPr>
            <a:spLocks/>
          </p:cNvSpPr>
          <p:nvPr/>
        </p:nvSpPr>
        <p:spPr bwMode="auto">
          <a:xfrm>
            <a:off x="4362450" y="2214563"/>
            <a:ext cx="22225" cy="6350"/>
          </a:xfrm>
          <a:custGeom>
            <a:avLst/>
            <a:gdLst>
              <a:gd name="T0" fmla="*/ 2147483647 w 40"/>
              <a:gd name="T1" fmla="*/ 0 h 10"/>
              <a:gd name="T2" fmla="*/ 2147483647 w 40"/>
              <a:gd name="T3" fmla="*/ 0 h 10"/>
              <a:gd name="T4" fmla="*/ 2147483647 w 40"/>
              <a:gd name="T5" fmla="*/ 2147483647 h 10"/>
              <a:gd name="T6" fmla="*/ 2147483647 w 40"/>
              <a:gd name="T7" fmla="*/ 2147483647 h 10"/>
              <a:gd name="T8" fmla="*/ 2147483647 w 40"/>
              <a:gd name="T9" fmla="*/ 2147483647 h 10"/>
              <a:gd name="T10" fmla="*/ 2147483647 w 40"/>
              <a:gd name="T11" fmla="*/ 2147483647 h 10"/>
              <a:gd name="T12" fmla="*/ 2147483647 w 40"/>
              <a:gd name="T13" fmla="*/ 2147483647 h 10"/>
              <a:gd name="T14" fmla="*/ 2147483647 w 40"/>
              <a:gd name="T15" fmla="*/ 2147483647 h 10"/>
              <a:gd name="T16" fmla="*/ 2147483647 w 40"/>
              <a:gd name="T17" fmla="*/ 2147483647 h 10"/>
              <a:gd name="T18" fmla="*/ 2147483647 w 40"/>
              <a:gd name="T19" fmla="*/ 2147483647 h 10"/>
              <a:gd name="T20" fmla="*/ 0 w 40"/>
              <a:gd name="T21" fmla="*/ 2147483647 h 10"/>
              <a:gd name="T22" fmla="*/ 0 w 40"/>
              <a:gd name="T23" fmla="*/ 2147483647 h 10"/>
              <a:gd name="T24" fmla="*/ 2147483647 w 40"/>
              <a:gd name="T25" fmla="*/ 2147483647 h 10"/>
              <a:gd name="T26" fmla="*/ 2147483647 w 40"/>
              <a:gd name="T27" fmla="*/ 0 h 10"/>
              <a:gd name="T28" fmla="*/ 2147483647 w 40"/>
              <a:gd name="T29" fmla="*/ 0 h 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0" h="10">
                <a:moveTo>
                  <a:pt x="36" y="0"/>
                </a:moveTo>
                <a:lnTo>
                  <a:pt x="36" y="0"/>
                </a:lnTo>
                <a:lnTo>
                  <a:pt x="39" y="1"/>
                </a:lnTo>
                <a:lnTo>
                  <a:pt x="40" y="6"/>
                </a:lnTo>
                <a:lnTo>
                  <a:pt x="39" y="8"/>
                </a:lnTo>
                <a:lnTo>
                  <a:pt x="36" y="10"/>
                </a:lnTo>
                <a:lnTo>
                  <a:pt x="6" y="10"/>
                </a:lnTo>
                <a:lnTo>
                  <a:pt x="2" y="8"/>
                </a:lnTo>
                <a:lnTo>
                  <a:pt x="0" y="6"/>
                </a:lnTo>
                <a:lnTo>
                  <a:pt x="2" y="1"/>
                </a:lnTo>
                <a:lnTo>
                  <a:pt x="6" y="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4" name="Freeform 211"/>
          <p:cNvSpPr>
            <a:spLocks/>
          </p:cNvSpPr>
          <p:nvPr/>
        </p:nvSpPr>
        <p:spPr bwMode="auto">
          <a:xfrm>
            <a:off x="5945188" y="1552575"/>
            <a:ext cx="14287" cy="11113"/>
          </a:xfrm>
          <a:custGeom>
            <a:avLst/>
            <a:gdLst>
              <a:gd name="T0" fmla="*/ 2147483647 w 23"/>
              <a:gd name="T1" fmla="*/ 2147483647 h 21"/>
              <a:gd name="T2" fmla="*/ 2147483647 w 23"/>
              <a:gd name="T3" fmla="*/ 2147483647 h 21"/>
              <a:gd name="T4" fmla="*/ 2147483647 w 23"/>
              <a:gd name="T5" fmla="*/ 2147483647 h 21"/>
              <a:gd name="T6" fmla="*/ 2147483647 w 23"/>
              <a:gd name="T7" fmla="*/ 2147483647 h 21"/>
              <a:gd name="T8" fmla="*/ 2147483647 w 23"/>
              <a:gd name="T9" fmla="*/ 2147483647 h 21"/>
              <a:gd name="T10" fmla="*/ 2147483647 w 23"/>
              <a:gd name="T11" fmla="*/ 2147483647 h 21"/>
              <a:gd name="T12" fmla="*/ 2147483647 w 23"/>
              <a:gd name="T13" fmla="*/ 2147483647 h 21"/>
              <a:gd name="T14" fmla="*/ 2147483647 w 23"/>
              <a:gd name="T15" fmla="*/ 2147483647 h 21"/>
              <a:gd name="T16" fmla="*/ 2147483647 w 23"/>
              <a:gd name="T17" fmla="*/ 2147483647 h 21"/>
              <a:gd name="T18" fmla="*/ 2147483647 w 23"/>
              <a:gd name="T19" fmla="*/ 2147483647 h 21"/>
              <a:gd name="T20" fmla="*/ 2147483647 w 23"/>
              <a:gd name="T21" fmla="*/ 2147483647 h 21"/>
              <a:gd name="T22" fmla="*/ 2147483647 w 23"/>
              <a:gd name="T23" fmla="*/ 2147483647 h 21"/>
              <a:gd name="T24" fmla="*/ 2147483647 w 23"/>
              <a:gd name="T25" fmla="*/ 2147483647 h 21"/>
              <a:gd name="T26" fmla="*/ 2147483647 w 23"/>
              <a:gd name="T27" fmla="*/ 2147483647 h 21"/>
              <a:gd name="T28" fmla="*/ 2147483647 w 23"/>
              <a:gd name="T29" fmla="*/ 2147483647 h 21"/>
              <a:gd name="T30" fmla="*/ 2147483647 w 23"/>
              <a:gd name="T31" fmla="*/ 2147483647 h 21"/>
              <a:gd name="T32" fmla="*/ 2147483647 w 23"/>
              <a:gd name="T33" fmla="*/ 2147483647 h 21"/>
              <a:gd name="T34" fmla="*/ 2147483647 w 23"/>
              <a:gd name="T35" fmla="*/ 0 h 21"/>
              <a:gd name="T36" fmla="*/ 2147483647 w 23"/>
              <a:gd name="T37" fmla="*/ 2147483647 h 21"/>
              <a:gd name="T38" fmla="*/ 2147483647 w 23"/>
              <a:gd name="T39" fmla="*/ 2147483647 h 21"/>
              <a:gd name="T40" fmla="*/ 2147483647 w 23"/>
              <a:gd name="T41" fmla="*/ 2147483647 h 21"/>
              <a:gd name="T42" fmla="*/ 2147483647 w 23"/>
              <a:gd name="T43" fmla="*/ 2147483647 h 21"/>
              <a:gd name="T44" fmla="*/ 2147483647 w 23"/>
              <a:gd name="T45" fmla="*/ 2147483647 h 21"/>
              <a:gd name="T46" fmla="*/ 0 w 23"/>
              <a:gd name="T47" fmla="*/ 2147483647 h 21"/>
              <a:gd name="T48" fmla="*/ 2147483647 w 23"/>
              <a:gd name="T49" fmla="*/ 2147483647 h 21"/>
              <a:gd name="T50" fmla="*/ 2147483647 w 23"/>
              <a:gd name="T51" fmla="*/ 2147483647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3" h="21">
                <a:moveTo>
                  <a:pt x="1" y="12"/>
                </a:moveTo>
                <a:lnTo>
                  <a:pt x="2" y="16"/>
                </a:lnTo>
                <a:lnTo>
                  <a:pt x="4" y="19"/>
                </a:lnTo>
                <a:lnTo>
                  <a:pt x="5" y="21"/>
                </a:lnTo>
                <a:lnTo>
                  <a:pt x="8" y="21"/>
                </a:lnTo>
                <a:lnTo>
                  <a:pt x="11" y="21"/>
                </a:lnTo>
                <a:lnTo>
                  <a:pt x="18" y="18"/>
                </a:lnTo>
                <a:lnTo>
                  <a:pt x="20" y="16"/>
                </a:lnTo>
                <a:lnTo>
                  <a:pt x="22" y="15"/>
                </a:lnTo>
                <a:lnTo>
                  <a:pt x="23" y="12"/>
                </a:lnTo>
                <a:lnTo>
                  <a:pt x="23" y="10"/>
                </a:lnTo>
                <a:lnTo>
                  <a:pt x="22" y="6"/>
                </a:lnTo>
                <a:lnTo>
                  <a:pt x="20" y="3"/>
                </a:lnTo>
                <a:lnTo>
                  <a:pt x="18" y="1"/>
                </a:lnTo>
                <a:lnTo>
                  <a:pt x="15" y="0"/>
                </a:lnTo>
                <a:lnTo>
                  <a:pt x="12" y="1"/>
                </a:lnTo>
                <a:lnTo>
                  <a:pt x="5" y="3"/>
                </a:lnTo>
                <a:lnTo>
                  <a:pt x="2" y="4"/>
                </a:lnTo>
                <a:lnTo>
                  <a:pt x="1" y="7"/>
                </a:lnTo>
                <a:lnTo>
                  <a:pt x="0" y="10"/>
                </a:lnTo>
                <a:lnTo>
                  <a:pt x="1"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5" name="Freeform 212"/>
          <p:cNvSpPr>
            <a:spLocks/>
          </p:cNvSpPr>
          <p:nvPr/>
        </p:nvSpPr>
        <p:spPr bwMode="auto">
          <a:xfrm>
            <a:off x="5867400" y="1508125"/>
            <a:ext cx="30163" cy="6350"/>
          </a:xfrm>
          <a:custGeom>
            <a:avLst/>
            <a:gdLst>
              <a:gd name="T0" fmla="*/ 2147483647 w 55"/>
              <a:gd name="T1" fmla="*/ 2147483647 h 12"/>
              <a:gd name="T2" fmla="*/ 2147483647 w 55"/>
              <a:gd name="T3" fmla="*/ 2147483647 h 12"/>
              <a:gd name="T4" fmla="*/ 2147483647 w 55"/>
              <a:gd name="T5" fmla="*/ 2147483647 h 12"/>
              <a:gd name="T6" fmla="*/ 2147483647 w 55"/>
              <a:gd name="T7" fmla="*/ 2147483647 h 12"/>
              <a:gd name="T8" fmla="*/ 2147483647 w 55"/>
              <a:gd name="T9" fmla="*/ 0 h 12"/>
              <a:gd name="T10" fmla="*/ 0 w 55"/>
              <a:gd name="T11" fmla="*/ 0 h 12"/>
              <a:gd name="T12" fmla="*/ 0 w 55"/>
              <a:gd name="T13" fmla="*/ 0 h 12"/>
              <a:gd name="T14" fmla="*/ 2147483647 w 55"/>
              <a:gd name="T15" fmla="*/ 2147483647 h 12"/>
              <a:gd name="T16" fmla="*/ 2147483647 w 55"/>
              <a:gd name="T17" fmla="*/ 2147483647 h 12"/>
              <a:gd name="T18" fmla="*/ 0 w 55"/>
              <a:gd name="T19" fmla="*/ 2147483647 h 12"/>
              <a:gd name="T20" fmla="*/ 2147483647 w 55"/>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5" h="12">
                <a:moveTo>
                  <a:pt x="52" y="12"/>
                </a:moveTo>
                <a:lnTo>
                  <a:pt x="52" y="12"/>
                </a:lnTo>
                <a:lnTo>
                  <a:pt x="52" y="6"/>
                </a:lnTo>
                <a:lnTo>
                  <a:pt x="53" y="1"/>
                </a:lnTo>
                <a:lnTo>
                  <a:pt x="55" y="0"/>
                </a:lnTo>
                <a:lnTo>
                  <a:pt x="0" y="0"/>
                </a:lnTo>
                <a:lnTo>
                  <a:pt x="1" y="5"/>
                </a:lnTo>
                <a:lnTo>
                  <a:pt x="0" y="12"/>
                </a:lnTo>
                <a:lnTo>
                  <a:pt x="52"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6" name="Freeform 213"/>
          <p:cNvSpPr>
            <a:spLocks/>
          </p:cNvSpPr>
          <p:nvPr/>
        </p:nvSpPr>
        <p:spPr bwMode="auto">
          <a:xfrm>
            <a:off x="5826125" y="1516063"/>
            <a:ext cx="61913" cy="39687"/>
          </a:xfrm>
          <a:custGeom>
            <a:avLst/>
            <a:gdLst>
              <a:gd name="T0" fmla="*/ 2147483647 w 113"/>
              <a:gd name="T1" fmla="*/ 2147483647 h 72"/>
              <a:gd name="T2" fmla="*/ 2147483647 w 113"/>
              <a:gd name="T3" fmla="*/ 2147483647 h 72"/>
              <a:gd name="T4" fmla="*/ 2147483647 w 113"/>
              <a:gd name="T5" fmla="*/ 2147483647 h 72"/>
              <a:gd name="T6" fmla="*/ 2147483647 w 113"/>
              <a:gd name="T7" fmla="*/ 2147483647 h 72"/>
              <a:gd name="T8" fmla="*/ 2147483647 w 113"/>
              <a:gd name="T9" fmla="*/ 2147483647 h 72"/>
              <a:gd name="T10" fmla="*/ 2147483647 w 113"/>
              <a:gd name="T11" fmla="*/ 2147483647 h 72"/>
              <a:gd name="T12" fmla="*/ 2147483647 w 113"/>
              <a:gd name="T13" fmla="*/ 2147483647 h 72"/>
              <a:gd name="T14" fmla="*/ 2147483647 w 113"/>
              <a:gd name="T15" fmla="*/ 2147483647 h 72"/>
              <a:gd name="T16" fmla="*/ 2147483647 w 113"/>
              <a:gd name="T17" fmla="*/ 2147483647 h 72"/>
              <a:gd name="T18" fmla="*/ 2147483647 w 113"/>
              <a:gd name="T19" fmla="*/ 0 h 72"/>
              <a:gd name="T20" fmla="*/ 2147483647 w 113"/>
              <a:gd name="T21" fmla="*/ 0 h 72"/>
              <a:gd name="T22" fmla="*/ 2147483647 w 113"/>
              <a:gd name="T23" fmla="*/ 2147483647 h 72"/>
              <a:gd name="T24" fmla="*/ 2147483647 w 113"/>
              <a:gd name="T25" fmla="*/ 2147483647 h 72"/>
              <a:gd name="T26" fmla="*/ 2147483647 w 113"/>
              <a:gd name="T27" fmla="*/ 2147483647 h 72"/>
              <a:gd name="T28" fmla="*/ 2147483647 w 113"/>
              <a:gd name="T29" fmla="*/ 2147483647 h 72"/>
              <a:gd name="T30" fmla="*/ 2147483647 w 113"/>
              <a:gd name="T31" fmla="*/ 2147483647 h 72"/>
              <a:gd name="T32" fmla="*/ 2147483647 w 113"/>
              <a:gd name="T33" fmla="*/ 2147483647 h 72"/>
              <a:gd name="T34" fmla="*/ 2147483647 w 113"/>
              <a:gd name="T35" fmla="*/ 2147483647 h 72"/>
              <a:gd name="T36" fmla="*/ 2147483647 w 113"/>
              <a:gd name="T37" fmla="*/ 2147483647 h 72"/>
              <a:gd name="T38" fmla="*/ 2147483647 w 113"/>
              <a:gd name="T39" fmla="*/ 0 h 72"/>
              <a:gd name="T40" fmla="*/ 2147483647 w 113"/>
              <a:gd name="T41" fmla="*/ 0 h 72"/>
              <a:gd name="T42" fmla="*/ 2147483647 w 113"/>
              <a:gd name="T43" fmla="*/ 2147483647 h 72"/>
              <a:gd name="T44" fmla="*/ 2147483647 w 113"/>
              <a:gd name="T45" fmla="*/ 2147483647 h 72"/>
              <a:gd name="T46" fmla="*/ 2147483647 w 113"/>
              <a:gd name="T47" fmla="*/ 2147483647 h 72"/>
              <a:gd name="T48" fmla="*/ 2147483647 w 113"/>
              <a:gd name="T49" fmla="*/ 2147483647 h 72"/>
              <a:gd name="T50" fmla="*/ 2147483647 w 113"/>
              <a:gd name="T51" fmla="*/ 2147483647 h 72"/>
              <a:gd name="T52" fmla="*/ 2147483647 w 113"/>
              <a:gd name="T53" fmla="*/ 2147483647 h 72"/>
              <a:gd name="T54" fmla="*/ 2147483647 w 113"/>
              <a:gd name="T55" fmla="*/ 2147483647 h 72"/>
              <a:gd name="T56" fmla="*/ 0 w 113"/>
              <a:gd name="T57" fmla="*/ 2147483647 h 72"/>
              <a:gd name="T58" fmla="*/ 0 w 113"/>
              <a:gd name="T59" fmla="*/ 2147483647 h 72"/>
              <a:gd name="T60" fmla="*/ 2147483647 w 113"/>
              <a:gd name="T61" fmla="*/ 2147483647 h 72"/>
              <a:gd name="T62" fmla="*/ 2147483647 w 113"/>
              <a:gd name="T63" fmla="*/ 2147483647 h 72"/>
              <a:gd name="T64" fmla="*/ 2147483647 w 113"/>
              <a:gd name="T65" fmla="*/ 2147483647 h 72"/>
              <a:gd name="T66" fmla="*/ 2147483647 w 113"/>
              <a:gd name="T67" fmla="*/ 2147483647 h 72"/>
              <a:gd name="T68" fmla="*/ 2147483647 w 113"/>
              <a:gd name="T69" fmla="*/ 2147483647 h 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3" h="72">
                <a:moveTo>
                  <a:pt x="113" y="61"/>
                </a:moveTo>
                <a:lnTo>
                  <a:pt x="113" y="61"/>
                </a:lnTo>
                <a:lnTo>
                  <a:pt x="113" y="52"/>
                </a:lnTo>
                <a:lnTo>
                  <a:pt x="110" y="41"/>
                </a:lnTo>
                <a:lnTo>
                  <a:pt x="107" y="31"/>
                </a:lnTo>
                <a:lnTo>
                  <a:pt x="102" y="23"/>
                </a:lnTo>
                <a:lnTo>
                  <a:pt x="97" y="15"/>
                </a:lnTo>
                <a:lnTo>
                  <a:pt x="90" y="9"/>
                </a:lnTo>
                <a:lnTo>
                  <a:pt x="83" y="4"/>
                </a:lnTo>
                <a:lnTo>
                  <a:pt x="75" y="0"/>
                </a:lnTo>
                <a:lnTo>
                  <a:pt x="71" y="4"/>
                </a:lnTo>
                <a:lnTo>
                  <a:pt x="67" y="7"/>
                </a:lnTo>
                <a:lnTo>
                  <a:pt x="61" y="9"/>
                </a:lnTo>
                <a:lnTo>
                  <a:pt x="56" y="11"/>
                </a:lnTo>
                <a:lnTo>
                  <a:pt x="50" y="9"/>
                </a:lnTo>
                <a:lnTo>
                  <a:pt x="46" y="8"/>
                </a:lnTo>
                <a:lnTo>
                  <a:pt x="41" y="4"/>
                </a:lnTo>
                <a:lnTo>
                  <a:pt x="38" y="0"/>
                </a:lnTo>
                <a:lnTo>
                  <a:pt x="30" y="4"/>
                </a:lnTo>
                <a:lnTo>
                  <a:pt x="23" y="9"/>
                </a:lnTo>
                <a:lnTo>
                  <a:pt x="16" y="16"/>
                </a:lnTo>
                <a:lnTo>
                  <a:pt x="11" y="23"/>
                </a:lnTo>
                <a:lnTo>
                  <a:pt x="6" y="33"/>
                </a:lnTo>
                <a:lnTo>
                  <a:pt x="2" y="41"/>
                </a:lnTo>
                <a:lnTo>
                  <a:pt x="1" y="52"/>
                </a:lnTo>
                <a:lnTo>
                  <a:pt x="0" y="61"/>
                </a:lnTo>
                <a:lnTo>
                  <a:pt x="1" y="72"/>
                </a:lnTo>
                <a:lnTo>
                  <a:pt x="113" y="72"/>
                </a:lnTo>
                <a:lnTo>
                  <a:pt x="113" y="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7" name="Freeform 214"/>
          <p:cNvSpPr>
            <a:spLocks/>
          </p:cNvSpPr>
          <p:nvPr/>
        </p:nvSpPr>
        <p:spPr bwMode="auto">
          <a:xfrm>
            <a:off x="5911850" y="1514475"/>
            <a:ext cx="38100" cy="38100"/>
          </a:xfrm>
          <a:custGeom>
            <a:avLst/>
            <a:gdLst>
              <a:gd name="T0" fmla="*/ 2147483647 w 74"/>
              <a:gd name="T1" fmla="*/ 2147483647 h 71"/>
              <a:gd name="T2" fmla="*/ 2147483647 w 74"/>
              <a:gd name="T3" fmla="*/ 2147483647 h 71"/>
              <a:gd name="T4" fmla="*/ 2147483647 w 74"/>
              <a:gd name="T5" fmla="*/ 2147483647 h 71"/>
              <a:gd name="T6" fmla="*/ 2147483647 w 74"/>
              <a:gd name="T7" fmla="*/ 2147483647 h 71"/>
              <a:gd name="T8" fmla="*/ 2147483647 w 74"/>
              <a:gd name="T9" fmla="*/ 2147483647 h 71"/>
              <a:gd name="T10" fmla="*/ 2147483647 w 74"/>
              <a:gd name="T11" fmla="*/ 0 h 71"/>
              <a:gd name="T12" fmla="*/ 2147483647 w 74"/>
              <a:gd name="T13" fmla="*/ 2147483647 h 71"/>
              <a:gd name="T14" fmla="*/ 2147483647 w 74"/>
              <a:gd name="T15" fmla="*/ 2147483647 h 71"/>
              <a:gd name="T16" fmla="*/ 2147483647 w 74"/>
              <a:gd name="T17" fmla="*/ 2147483647 h 71"/>
              <a:gd name="T18" fmla="*/ 0 w 74"/>
              <a:gd name="T19" fmla="*/ 2147483647 h 71"/>
              <a:gd name="T20" fmla="*/ 2147483647 w 74"/>
              <a:gd name="T21" fmla="*/ 2147483647 h 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4" h="71">
                <a:moveTo>
                  <a:pt x="62" y="71"/>
                </a:moveTo>
                <a:lnTo>
                  <a:pt x="62" y="71"/>
                </a:lnTo>
                <a:lnTo>
                  <a:pt x="64" y="68"/>
                </a:lnTo>
                <a:lnTo>
                  <a:pt x="68" y="67"/>
                </a:lnTo>
                <a:lnTo>
                  <a:pt x="74" y="64"/>
                </a:lnTo>
                <a:lnTo>
                  <a:pt x="8" y="0"/>
                </a:lnTo>
                <a:lnTo>
                  <a:pt x="6" y="3"/>
                </a:lnTo>
                <a:lnTo>
                  <a:pt x="3" y="7"/>
                </a:lnTo>
                <a:lnTo>
                  <a:pt x="0" y="10"/>
                </a:lnTo>
                <a:lnTo>
                  <a:pt x="62" y="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8" name="Freeform 215"/>
          <p:cNvSpPr>
            <a:spLocks/>
          </p:cNvSpPr>
          <p:nvPr/>
        </p:nvSpPr>
        <p:spPr bwMode="auto">
          <a:xfrm>
            <a:off x="5881688" y="1566863"/>
            <a:ext cx="92075" cy="80962"/>
          </a:xfrm>
          <a:custGeom>
            <a:avLst/>
            <a:gdLst>
              <a:gd name="T0" fmla="*/ 2147483647 w 171"/>
              <a:gd name="T1" fmla="*/ 2147483647 h 147"/>
              <a:gd name="T2" fmla="*/ 2147483647 w 171"/>
              <a:gd name="T3" fmla="*/ 2147483647 h 147"/>
              <a:gd name="T4" fmla="*/ 2147483647 w 171"/>
              <a:gd name="T5" fmla="*/ 2147483647 h 147"/>
              <a:gd name="T6" fmla="*/ 2147483647 w 171"/>
              <a:gd name="T7" fmla="*/ 2147483647 h 147"/>
              <a:gd name="T8" fmla="*/ 2147483647 w 171"/>
              <a:gd name="T9" fmla="*/ 0 h 147"/>
              <a:gd name="T10" fmla="*/ 2147483647 w 171"/>
              <a:gd name="T11" fmla="*/ 2147483647 h 147"/>
              <a:gd name="T12" fmla="*/ 2147483647 w 171"/>
              <a:gd name="T13" fmla="*/ 2147483647 h 147"/>
              <a:gd name="T14" fmla="*/ 2147483647 w 171"/>
              <a:gd name="T15" fmla="*/ 2147483647 h 147"/>
              <a:gd name="T16" fmla="*/ 2147483647 w 171"/>
              <a:gd name="T17" fmla="*/ 2147483647 h 147"/>
              <a:gd name="T18" fmla="*/ 2147483647 w 171"/>
              <a:gd name="T19" fmla="*/ 2147483647 h 147"/>
              <a:gd name="T20" fmla="*/ 2147483647 w 171"/>
              <a:gd name="T21" fmla="*/ 2147483647 h 147"/>
              <a:gd name="T22" fmla="*/ 2147483647 w 171"/>
              <a:gd name="T23" fmla="*/ 2147483647 h 147"/>
              <a:gd name="T24" fmla="*/ 2147483647 w 171"/>
              <a:gd name="T25" fmla="*/ 2147483647 h 147"/>
              <a:gd name="T26" fmla="*/ 2147483647 w 171"/>
              <a:gd name="T27" fmla="*/ 2147483647 h 147"/>
              <a:gd name="T28" fmla="*/ 2147483647 w 171"/>
              <a:gd name="T29" fmla="*/ 2147483647 h 147"/>
              <a:gd name="T30" fmla="*/ 2147483647 w 171"/>
              <a:gd name="T31" fmla="*/ 2147483647 h 147"/>
              <a:gd name="T32" fmla="*/ 2147483647 w 171"/>
              <a:gd name="T33" fmla="*/ 2147483647 h 147"/>
              <a:gd name="T34" fmla="*/ 2147483647 w 171"/>
              <a:gd name="T35" fmla="*/ 2147483647 h 147"/>
              <a:gd name="T36" fmla="*/ 0 w 171"/>
              <a:gd name="T37" fmla="*/ 2147483647 h 147"/>
              <a:gd name="T38" fmla="*/ 0 w 171"/>
              <a:gd name="T39" fmla="*/ 2147483647 h 147"/>
              <a:gd name="T40" fmla="*/ 2147483647 w 171"/>
              <a:gd name="T41" fmla="*/ 2147483647 h 147"/>
              <a:gd name="T42" fmla="*/ 2147483647 w 171"/>
              <a:gd name="T43" fmla="*/ 2147483647 h 147"/>
              <a:gd name="T44" fmla="*/ 2147483647 w 171"/>
              <a:gd name="T45" fmla="*/ 2147483647 h 147"/>
              <a:gd name="T46" fmla="*/ 2147483647 w 171"/>
              <a:gd name="T47" fmla="*/ 2147483647 h 147"/>
              <a:gd name="T48" fmla="*/ 2147483647 w 171"/>
              <a:gd name="T49" fmla="*/ 2147483647 h 147"/>
              <a:gd name="T50" fmla="*/ 2147483647 w 171"/>
              <a:gd name="T51" fmla="*/ 2147483647 h 147"/>
              <a:gd name="T52" fmla="*/ 2147483647 w 171"/>
              <a:gd name="T53" fmla="*/ 2147483647 h 147"/>
              <a:gd name="T54" fmla="*/ 2147483647 w 171"/>
              <a:gd name="T55" fmla="*/ 2147483647 h 147"/>
              <a:gd name="T56" fmla="*/ 2147483647 w 171"/>
              <a:gd name="T57" fmla="*/ 2147483647 h 147"/>
              <a:gd name="T58" fmla="*/ 2147483647 w 171"/>
              <a:gd name="T59" fmla="*/ 2147483647 h 147"/>
              <a:gd name="T60" fmla="*/ 2147483647 w 171"/>
              <a:gd name="T61" fmla="*/ 2147483647 h 147"/>
              <a:gd name="T62" fmla="*/ 2147483647 w 171"/>
              <a:gd name="T63" fmla="*/ 2147483647 h 147"/>
              <a:gd name="T64" fmla="*/ 2147483647 w 171"/>
              <a:gd name="T65" fmla="*/ 2147483647 h 147"/>
              <a:gd name="T66" fmla="*/ 2147483647 w 171"/>
              <a:gd name="T67" fmla="*/ 2147483647 h 147"/>
              <a:gd name="T68" fmla="*/ 2147483647 w 171"/>
              <a:gd name="T69" fmla="*/ 2147483647 h 147"/>
              <a:gd name="T70" fmla="*/ 2147483647 w 171"/>
              <a:gd name="T71" fmla="*/ 2147483647 h 1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71" h="147">
                <a:moveTo>
                  <a:pt x="160" y="124"/>
                </a:moveTo>
                <a:lnTo>
                  <a:pt x="138" y="124"/>
                </a:lnTo>
                <a:lnTo>
                  <a:pt x="138" y="0"/>
                </a:lnTo>
                <a:lnTo>
                  <a:pt x="132" y="3"/>
                </a:lnTo>
                <a:lnTo>
                  <a:pt x="128" y="3"/>
                </a:lnTo>
                <a:lnTo>
                  <a:pt x="127" y="3"/>
                </a:lnTo>
                <a:lnTo>
                  <a:pt x="127" y="124"/>
                </a:lnTo>
                <a:lnTo>
                  <a:pt x="12" y="124"/>
                </a:lnTo>
                <a:lnTo>
                  <a:pt x="7" y="126"/>
                </a:lnTo>
                <a:lnTo>
                  <a:pt x="4" y="128"/>
                </a:lnTo>
                <a:lnTo>
                  <a:pt x="1" y="131"/>
                </a:lnTo>
                <a:lnTo>
                  <a:pt x="0" y="135"/>
                </a:lnTo>
                <a:lnTo>
                  <a:pt x="1" y="141"/>
                </a:lnTo>
                <a:lnTo>
                  <a:pt x="4" y="143"/>
                </a:lnTo>
                <a:lnTo>
                  <a:pt x="7" y="146"/>
                </a:lnTo>
                <a:lnTo>
                  <a:pt x="12" y="147"/>
                </a:lnTo>
                <a:lnTo>
                  <a:pt x="160" y="147"/>
                </a:lnTo>
                <a:lnTo>
                  <a:pt x="164" y="146"/>
                </a:lnTo>
                <a:lnTo>
                  <a:pt x="168" y="143"/>
                </a:lnTo>
                <a:lnTo>
                  <a:pt x="171" y="141"/>
                </a:lnTo>
                <a:lnTo>
                  <a:pt x="171" y="135"/>
                </a:lnTo>
                <a:lnTo>
                  <a:pt x="171" y="131"/>
                </a:lnTo>
                <a:lnTo>
                  <a:pt x="168" y="128"/>
                </a:lnTo>
                <a:lnTo>
                  <a:pt x="164" y="126"/>
                </a:lnTo>
                <a:lnTo>
                  <a:pt x="160" y="12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09" name="Freeform 216"/>
          <p:cNvSpPr>
            <a:spLocks/>
          </p:cNvSpPr>
          <p:nvPr/>
        </p:nvSpPr>
        <p:spPr bwMode="auto">
          <a:xfrm>
            <a:off x="5900738" y="1504950"/>
            <a:ext cx="11112" cy="12700"/>
          </a:xfrm>
          <a:custGeom>
            <a:avLst/>
            <a:gdLst>
              <a:gd name="T0" fmla="*/ 2147483647 w 22"/>
              <a:gd name="T1" fmla="*/ 2147483647 h 23"/>
              <a:gd name="T2" fmla="*/ 2147483647 w 22"/>
              <a:gd name="T3" fmla="*/ 2147483647 h 23"/>
              <a:gd name="T4" fmla="*/ 2147483647 w 22"/>
              <a:gd name="T5" fmla="*/ 2147483647 h 23"/>
              <a:gd name="T6" fmla="*/ 2147483647 w 22"/>
              <a:gd name="T7" fmla="*/ 2147483647 h 23"/>
              <a:gd name="T8" fmla="*/ 2147483647 w 22"/>
              <a:gd name="T9" fmla="*/ 2147483647 h 23"/>
              <a:gd name="T10" fmla="*/ 2147483647 w 22"/>
              <a:gd name="T11" fmla="*/ 2147483647 h 23"/>
              <a:gd name="T12" fmla="*/ 2147483647 w 22"/>
              <a:gd name="T13" fmla="*/ 2147483647 h 23"/>
              <a:gd name="T14" fmla="*/ 2147483647 w 22"/>
              <a:gd name="T15" fmla="*/ 2147483647 h 23"/>
              <a:gd name="T16" fmla="*/ 2147483647 w 22"/>
              <a:gd name="T17" fmla="*/ 2147483647 h 23"/>
              <a:gd name="T18" fmla="*/ 2147483647 w 22"/>
              <a:gd name="T19" fmla="*/ 2147483647 h 23"/>
              <a:gd name="T20" fmla="*/ 2147483647 w 22"/>
              <a:gd name="T21" fmla="*/ 2147483647 h 23"/>
              <a:gd name="T22" fmla="*/ 2147483647 w 22"/>
              <a:gd name="T23" fmla="*/ 2147483647 h 23"/>
              <a:gd name="T24" fmla="*/ 2147483647 w 22"/>
              <a:gd name="T25" fmla="*/ 2147483647 h 23"/>
              <a:gd name="T26" fmla="*/ 2147483647 w 22"/>
              <a:gd name="T27" fmla="*/ 2147483647 h 23"/>
              <a:gd name="T28" fmla="*/ 2147483647 w 22"/>
              <a:gd name="T29" fmla="*/ 2147483647 h 23"/>
              <a:gd name="T30" fmla="*/ 2147483647 w 22"/>
              <a:gd name="T31" fmla="*/ 0 h 23"/>
              <a:gd name="T32" fmla="*/ 2147483647 w 22"/>
              <a:gd name="T33" fmla="*/ 0 h 23"/>
              <a:gd name="T34" fmla="*/ 2147483647 w 22"/>
              <a:gd name="T35" fmla="*/ 2147483647 h 23"/>
              <a:gd name="T36" fmla="*/ 2147483647 w 22"/>
              <a:gd name="T37" fmla="*/ 2147483647 h 23"/>
              <a:gd name="T38" fmla="*/ 2147483647 w 22"/>
              <a:gd name="T39" fmla="*/ 2147483647 h 23"/>
              <a:gd name="T40" fmla="*/ 2147483647 w 22"/>
              <a:gd name="T41" fmla="*/ 2147483647 h 23"/>
              <a:gd name="T42" fmla="*/ 0 w 22"/>
              <a:gd name="T43" fmla="*/ 2147483647 h 23"/>
              <a:gd name="T44" fmla="*/ 0 w 22"/>
              <a:gd name="T45" fmla="*/ 2147483647 h 23"/>
              <a:gd name="T46" fmla="*/ 2147483647 w 22"/>
              <a:gd name="T47" fmla="*/ 2147483647 h 23"/>
              <a:gd name="T48" fmla="*/ 2147483647 w 22"/>
              <a:gd name="T49" fmla="*/ 2147483647 h 23"/>
              <a:gd name="T50" fmla="*/ 2147483647 w 22"/>
              <a:gd name="T51" fmla="*/ 2147483647 h 2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 h="23">
                <a:moveTo>
                  <a:pt x="4" y="21"/>
                </a:moveTo>
                <a:lnTo>
                  <a:pt x="8" y="22"/>
                </a:lnTo>
                <a:lnTo>
                  <a:pt x="11" y="23"/>
                </a:lnTo>
                <a:lnTo>
                  <a:pt x="14" y="23"/>
                </a:lnTo>
                <a:lnTo>
                  <a:pt x="15" y="22"/>
                </a:lnTo>
                <a:lnTo>
                  <a:pt x="18" y="19"/>
                </a:lnTo>
                <a:lnTo>
                  <a:pt x="21" y="12"/>
                </a:lnTo>
                <a:lnTo>
                  <a:pt x="22" y="10"/>
                </a:lnTo>
                <a:lnTo>
                  <a:pt x="21" y="7"/>
                </a:lnTo>
                <a:lnTo>
                  <a:pt x="19" y="4"/>
                </a:lnTo>
                <a:lnTo>
                  <a:pt x="18" y="3"/>
                </a:lnTo>
                <a:lnTo>
                  <a:pt x="14" y="1"/>
                </a:lnTo>
                <a:lnTo>
                  <a:pt x="11" y="0"/>
                </a:lnTo>
                <a:lnTo>
                  <a:pt x="8" y="0"/>
                </a:lnTo>
                <a:lnTo>
                  <a:pt x="6" y="1"/>
                </a:lnTo>
                <a:lnTo>
                  <a:pt x="4" y="4"/>
                </a:lnTo>
                <a:lnTo>
                  <a:pt x="2" y="11"/>
                </a:lnTo>
                <a:lnTo>
                  <a:pt x="0" y="14"/>
                </a:lnTo>
                <a:lnTo>
                  <a:pt x="0" y="16"/>
                </a:lnTo>
                <a:lnTo>
                  <a:pt x="2" y="19"/>
                </a:lnTo>
                <a:lnTo>
                  <a:pt x="4"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0" name="Freeform 217"/>
          <p:cNvSpPr>
            <a:spLocks/>
          </p:cNvSpPr>
          <p:nvPr/>
        </p:nvSpPr>
        <p:spPr bwMode="auto">
          <a:xfrm>
            <a:off x="5846763" y="1562100"/>
            <a:ext cx="20637" cy="6350"/>
          </a:xfrm>
          <a:custGeom>
            <a:avLst/>
            <a:gdLst>
              <a:gd name="T0" fmla="*/ 2147483647 w 35"/>
              <a:gd name="T1" fmla="*/ 2147483647 h 14"/>
              <a:gd name="T2" fmla="*/ 2147483647 w 35"/>
              <a:gd name="T3" fmla="*/ 2147483647 h 14"/>
              <a:gd name="T4" fmla="*/ 2147483647 w 35"/>
              <a:gd name="T5" fmla="*/ 2147483647 h 14"/>
              <a:gd name="T6" fmla="*/ 2147483647 w 35"/>
              <a:gd name="T7" fmla="*/ 2147483647 h 14"/>
              <a:gd name="T8" fmla="*/ 2147483647 w 35"/>
              <a:gd name="T9" fmla="*/ 2147483647 h 14"/>
              <a:gd name="T10" fmla="*/ 2147483647 w 35"/>
              <a:gd name="T11" fmla="*/ 0 h 14"/>
              <a:gd name="T12" fmla="*/ 0 w 35"/>
              <a:gd name="T13" fmla="*/ 0 h 14"/>
              <a:gd name="T14" fmla="*/ 0 w 35"/>
              <a:gd name="T15" fmla="*/ 0 h 14"/>
              <a:gd name="T16" fmla="*/ 2147483647 w 35"/>
              <a:gd name="T17" fmla="*/ 2147483647 h 14"/>
              <a:gd name="T18" fmla="*/ 2147483647 w 35"/>
              <a:gd name="T19" fmla="*/ 2147483647 h 14"/>
              <a:gd name="T20" fmla="*/ 2147483647 w 35"/>
              <a:gd name="T21" fmla="*/ 2147483647 h 14"/>
              <a:gd name="T22" fmla="*/ 2147483647 w 35"/>
              <a:gd name="T23" fmla="*/ 2147483647 h 14"/>
              <a:gd name="T24" fmla="*/ 2147483647 w 35"/>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4">
                <a:moveTo>
                  <a:pt x="18" y="14"/>
                </a:moveTo>
                <a:lnTo>
                  <a:pt x="18" y="14"/>
                </a:lnTo>
                <a:lnTo>
                  <a:pt x="24" y="12"/>
                </a:lnTo>
                <a:lnTo>
                  <a:pt x="30" y="10"/>
                </a:lnTo>
                <a:lnTo>
                  <a:pt x="34" y="6"/>
                </a:lnTo>
                <a:lnTo>
                  <a:pt x="35" y="0"/>
                </a:lnTo>
                <a:lnTo>
                  <a:pt x="0" y="0"/>
                </a:lnTo>
                <a:lnTo>
                  <a:pt x="3" y="6"/>
                </a:lnTo>
                <a:lnTo>
                  <a:pt x="7" y="10"/>
                </a:lnTo>
                <a:lnTo>
                  <a:pt x="12" y="12"/>
                </a:lnTo>
                <a:lnTo>
                  <a:pt x="18"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1" name="Freeform 218"/>
          <p:cNvSpPr>
            <a:spLocks/>
          </p:cNvSpPr>
          <p:nvPr/>
        </p:nvSpPr>
        <p:spPr bwMode="auto">
          <a:xfrm>
            <a:off x="5870575" y="1565275"/>
            <a:ext cx="11113" cy="7938"/>
          </a:xfrm>
          <a:custGeom>
            <a:avLst/>
            <a:gdLst>
              <a:gd name="T0" fmla="*/ 2147483647 w 17"/>
              <a:gd name="T1" fmla="*/ 0 h 14"/>
              <a:gd name="T2" fmla="*/ 2147483647 w 17"/>
              <a:gd name="T3" fmla="*/ 0 h 14"/>
              <a:gd name="T4" fmla="*/ 2147483647 w 17"/>
              <a:gd name="T5" fmla="*/ 0 h 14"/>
              <a:gd name="T6" fmla="*/ 0 w 17"/>
              <a:gd name="T7" fmla="*/ 2147483647 h 14"/>
              <a:gd name="T8" fmla="*/ 0 w 17"/>
              <a:gd name="T9" fmla="*/ 2147483647 h 14"/>
              <a:gd name="T10" fmla="*/ 0 w 17"/>
              <a:gd name="T11" fmla="*/ 2147483647 h 14"/>
              <a:gd name="T12" fmla="*/ 0 w 17"/>
              <a:gd name="T13" fmla="*/ 2147483647 h 14"/>
              <a:gd name="T14" fmla="*/ 2147483647 w 17"/>
              <a:gd name="T15" fmla="*/ 2147483647 h 14"/>
              <a:gd name="T16" fmla="*/ 2147483647 w 17"/>
              <a:gd name="T17" fmla="*/ 2147483647 h 14"/>
              <a:gd name="T18" fmla="*/ 2147483647 w 17"/>
              <a:gd name="T19" fmla="*/ 2147483647 h 14"/>
              <a:gd name="T20" fmla="*/ 2147483647 w 17"/>
              <a:gd name="T21" fmla="*/ 2147483647 h 14"/>
              <a:gd name="T22" fmla="*/ 2147483647 w 17"/>
              <a:gd name="T23" fmla="*/ 2147483647 h 14"/>
              <a:gd name="T24" fmla="*/ 2147483647 w 17"/>
              <a:gd name="T25" fmla="*/ 2147483647 h 14"/>
              <a:gd name="T26" fmla="*/ 2147483647 w 17"/>
              <a:gd name="T27" fmla="*/ 2147483647 h 14"/>
              <a:gd name="T28" fmla="*/ 2147483647 w 17"/>
              <a:gd name="T29" fmla="*/ 2147483647 h 14"/>
              <a:gd name="T30" fmla="*/ 2147483647 w 17"/>
              <a:gd name="T31" fmla="*/ 0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 h="14">
                <a:moveTo>
                  <a:pt x="4" y="0"/>
                </a:moveTo>
                <a:lnTo>
                  <a:pt x="4" y="0"/>
                </a:lnTo>
                <a:lnTo>
                  <a:pt x="1" y="0"/>
                </a:lnTo>
                <a:lnTo>
                  <a:pt x="0" y="1"/>
                </a:lnTo>
                <a:lnTo>
                  <a:pt x="0" y="3"/>
                </a:lnTo>
                <a:lnTo>
                  <a:pt x="0" y="5"/>
                </a:lnTo>
                <a:lnTo>
                  <a:pt x="13" y="14"/>
                </a:lnTo>
                <a:lnTo>
                  <a:pt x="15" y="14"/>
                </a:lnTo>
                <a:lnTo>
                  <a:pt x="17" y="12"/>
                </a:lnTo>
                <a:lnTo>
                  <a:pt x="17" y="11"/>
                </a:lnTo>
                <a:lnTo>
                  <a:pt x="16" y="9"/>
                </a:ln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2" name="Freeform 219"/>
          <p:cNvSpPr>
            <a:spLocks/>
          </p:cNvSpPr>
          <p:nvPr/>
        </p:nvSpPr>
        <p:spPr bwMode="auto">
          <a:xfrm>
            <a:off x="5832475" y="1565275"/>
            <a:ext cx="9525" cy="7938"/>
          </a:xfrm>
          <a:custGeom>
            <a:avLst/>
            <a:gdLst>
              <a:gd name="T0" fmla="*/ 2147483647 w 17"/>
              <a:gd name="T1" fmla="*/ 0 h 14"/>
              <a:gd name="T2" fmla="*/ 2147483647 w 17"/>
              <a:gd name="T3" fmla="*/ 2147483647 h 14"/>
              <a:gd name="T4" fmla="*/ 2147483647 w 17"/>
              <a:gd name="T5" fmla="*/ 2147483647 h 14"/>
              <a:gd name="T6" fmla="*/ 0 w 17"/>
              <a:gd name="T7" fmla="*/ 2147483647 h 14"/>
              <a:gd name="T8" fmla="*/ 0 w 17"/>
              <a:gd name="T9" fmla="*/ 2147483647 h 14"/>
              <a:gd name="T10" fmla="*/ 0 w 17"/>
              <a:gd name="T11" fmla="*/ 2147483647 h 14"/>
              <a:gd name="T12" fmla="*/ 2147483647 w 17"/>
              <a:gd name="T13" fmla="*/ 2147483647 h 14"/>
              <a:gd name="T14" fmla="*/ 2147483647 w 17"/>
              <a:gd name="T15" fmla="*/ 2147483647 h 14"/>
              <a:gd name="T16" fmla="*/ 2147483647 w 17"/>
              <a:gd name="T17" fmla="*/ 2147483647 h 14"/>
              <a:gd name="T18" fmla="*/ 2147483647 w 17"/>
              <a:gd name="T19" fmla="*/ 2147483647 h 14"/>
              <a:gd name="T20" fmla="*/ 2147483647 w 17"/>
              <a:gd name="T21" fmla="*/ 2147483647 h 14"/>
              <a:gd name="T22" fmla="*/ 2147483647 w 17"/>
              <a:gd name="T23" fmla="*/ 2147483647 h 14"/>
              <a:gd name="T24" fmla="*/ 2147483647 w 17"/>
              <a:gd name="T25" fmla="*/ 2147483647 h 14"/>
              <a:gd name="T26" fmla="*/ 2147483647 w 17"/>
              <a:gd name="T27" fmla="*/ 2147483647 h 14"/>
              <a:gd name="T28" fmla="*/ 2147483647 w 17"/>
              <a:gd name="T29" fmla="*/ 0 h 14"/>
              <a:gd name="T30" fmla="*/ 2147483647 w 17"/>
              <a:gd name="T31" fmla="*/ 0 h 14"/>
              <a:gd name="T32" fmla="*/ 2147483647 w 17"/>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 h="14">
                <a:moveTo>
                  <a:pt x="13" y="0"/>
                </a:moveTo>
                <a:lnTo>
                  <a:pt x="1" y="9"/>
                </a:lnTo>
                <a:lnTo>
                  <a:pt x="0" y="11"/>
                </a:lnTo>
                <a:lnTo>
                  <a:pt x="0" y="12"/>
                </a:lnTo>
                <a:lnTo>
                  <a:pt x="2" y="14"/>
                </a:lnTo>
                <a:lnTo>
                  <a:pt x="4" y="14"/>
                </a:lnTo>
                <a:lnTo>
                  <a:pt x="17" y="5"/>
                </a:lnTo>
                <a:lnTo>
                  <a:pt x="17" y="3"/>
                </a:lnTo>
                <a:lnTo>
                  <a:pt x="17" y="1"/>
                </a:lnTo>
                <a:lnTo>
                  <a:pt x="16" y="0"/>
                </a:lnTo>
                <a:lnTo>
                  <a:pt x="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3" name="Freeform 220"/>
          <p:cNvSpPr>
            <a:spLocks/>
          </p:cNvSpPr>
          <p:nvPr/>
        </p:nvSpPr>
        <p:spPr bwMode="auto">
          <a:xfrm>
            <a:off x="5854700" y="1573213"/>
            <a:ext cx="3175" cy="11112"/>
          </a:xfrm>
          <a:custGeom>
            <a:avLst/>
            <a:gdLst>
              <a:gd name="T0" fmla="*/ 2147483647 w 5"/>
              <a:gd name="T1" fmla="*/ 0 h 23"/>
              <a:gd name="T2" fmla="*/ 2147483647 w 5"/>
              <a:gd name="T3" fmla="*/ 0 h 23"/>
              <a:gd name="T4" fmla="*/ 0 w 5"/>
              <a:gd name="T5" fmla="*/ 0 h 23"/>
              <a:gd name="T6" fmla="*/ 0 w 5"/>
              <a:gd name="T7" fmla="*/ 2147483647 h 23"/>
              <a:gd name="T8" fmla="*/ 0 w 5"/>
              <a:gd name="T9" fmla="*/ 2147483647 h 23"/>
              <a:gd name="T10" fmla="*/ 0 w 5"/>
              <a:gd name="T11" fmla="*/ 2147483647 h 23"/>
              <a:gd name="T12" fmla="*/ 0 w 5"/>
              <a:gd name="T13" fmla="*/ 2147483647 h 23"/>
              <a:gd name="T14" fmla="*/ 2147483647 w 5"/>
              <a:gd name="T15" fmla="*/ 2147483647 h 23"/>
              <a:gd name="T16" fmla="*/ 2147483647 w 5"/>
              <a:gd name="T17" fmla="*/ 2147483647 h 23"/>
              <a:gd name="T18" fmla="*/ 2147483647 w 5"/>
              <a:gd name="T19" fmla="*/ 2147483647 h 23"/>
              <a:gd name="T20" fmla="*/ 2147483647 w 5"/>
              <a:gd name="T21" fmla="*/ 2147483647 h 23"/>
              <a:gd name="T22" fmla="*/ 2147483647 w 5"/>
              <a:gd name="T23" fmla="*/ 2147483647 h 23"/>
              <a:gd name="T24" fmla="*/ 2147483647 w 5"/>
              <a:gd name="T25" fmla="*/ 2147483647 h 23"/>
              <a:gd name="T26" fmla="*/ 2147483647 w 5"/>
              <a:gd name="T27" fmla="*/ 0 h 23"/>
              <a:gd name="T28" fmla="*/ 2147483647 w 5"/>
              <a:gd name="T29" fmla="*/ 0 h 23"/>
              <a:gd name="T30" fmla="*/ 2147483647 w 5"/>
              <a:gd name="T31" fmla="*/ 0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 h="23">
                <a:moveTo>
                  <a:pt x="3" y="0"/>
                </a:moveTo>
                <a:lnTo>
                  <a:pt x="3" y="0"/>
                </a:lnTo>
                <a:lnTo>
                  <a:pt x="0" y="0"/>
                </a:lnTo>
                <a:lnTo>
                  <a:pt x="0" y="2"/>
                </a:lnTo>
                <a:lnTo>
                  <a:pt x="0" y="20"/>
                </a:lnTo>
                <a:lnTo>
                  <a:pt x="0" y="21"/>
                </a:lnTo>
                <a:lnTo>
                  <a:pt x="3" y="23"/>
                </a:lnTo>
                <a:lnTo>
                  <a:pt x="4" y="21"/>
                </a:lnTo>
                <a:lnTo>
                  <a:pt x="5" y="20"/>
                </a:lnTo>
                <a:lnTo>
                  <a:pt x="5" y="2"/>
                </a:lnTo>
                <a:lnTo>
                  <a:pt x="4" y="0"/>
                </a:lnTo>
                <a:lnTo>
                  <a:pt x="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4" name="Freeform 221"/>
          <p:cNvSpPr>
            <a:spLocks/>
          </p:cNvSpPr>
          <p:nvPr/>
        </p:nvSpPr>
        <p:spPr bwMode="auto">
          <a:xfrm>
            <a:off x="5849938" y="1503363"/>
            <a:ext cx="14287" cy="14287"/>
          </a:xfrm>
          <a:custGeom>
            <a:avLst/>
            <a:gdLst>
              <a:gd name="T0" fmla="*/ 2147483647 w 26"/>
              <a:gd name="T1" fmla="*/ 2147483647 h 26"/>
              <a:gd name="T2" fmla="*/ 2147483647 w 26"/>
              <a:gd name="T3" fmla="*/ 2147483647 h 26"/>
              <a:gd name="T4" fmla="*/ 2147483647 w 26"/>
              <a:gd name="T5" fmla="*/ 2147483647 h 26"/>
              <a:gd name="T6" fmla="*/ 2147483647 w 26"/>
              <a:gd name="T7" fmla="*/ 2147483647 h 26"/>
              <a:gd name="T8" fmla="*/ 2147483647 w 26"/>
              <a:gd name="T9" fmla="*/ 2147483647 h 26"/>
              <a:gd name="T10" fmla="*/ 2147483647 w 26"/>
              <a:gd name="T11" fmla="*/ 2147483647 h 26"/>
              <a:gd name="T12" fmla="*/ 2147483647 w 26"/>
              <a:gd name="T13" fmla="*/ 2147483647 h 26"/>
              <a:gd name="T14" fmla="*/ 2147483647 w 26"/>
              <a:gd name="T15" fmla="*/ 2147483647 h 26"/>
              <a:gd name="T16" fmla="*/ 2147483647 w 26"/>
              <a:gd name="T17" fmla="*/ 2147483647 h 26"/>
              <a:gd name="T18" fmla="*/ 2147483647 w 26"/>
              <a:gd name="T19" fmla="*/ 2147483647 h 26"/>
              <a:gd name="T20" fmla="*/ 2147483647 w 26"/>
              <a:gd name="T21" fmla="*/ 0 h 26"/>
              <a:gd name="T22" fmla="*/ 2147483647 w 26"/>
              <a:gd name="T23" fmla="*/ 0 h 26"/>
              <a:gd name="T24" fmla="*/ 2147483647 w 26"/>
              <a:gd name="T25" fmla="*/ 2147483647 h 26"/>
              <a:gd name="T26" fmla="*/ 2147483647 w 26"/>
              <a:gd name="T27" fmla="*/ 2147483647 h 26"/>
              <a:gd name="T28" fmla="*/ 2147483647 w 26"/>
              <a:gd name="T29" fmla="*/ 2147483647 h 26"/>
              <a:gd name="T30" fmla="*/ 0 w 26"/>
              <a:gd name="T31" fmla="*/ 2147483647 h 26"/>
              <a:gd name="T32" fmla="*/ 0 w 26"/>
              <a:gd name="T33" fmla="*/ 2147483647 h 26"/>
              <a:gd name="T34" fmla="*/ 2147483647 w 26"/>
              <a:gd name="T35" fmla="*/ 2147483647 h 26"/>
              <a:gd name="T36" fmla="*/ 2147483647 w 26"/>
              <a:gd name="T37" fmla="*/ 2147483647 h 26"/>
              <a:gd name="T38" fmla="*/ 2147483647 w 26"/>
              <a:gd name="T39" fmla="*/ 2147483647 h 26"/>
              <a:gd name="T40" fmla="*/ 2147483647 w 26"/>
              <a:gd name="T41" fmla="*/ 2147483647 h 26"/>
              <a:gd name="T42" fmla="*/ 2147483647 w 2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6" h="26">
                <a:moveTo>
                  <a:pt x="13" y="26"/>
                </a:moveTo>
                <a:lnTo>
                  <a:pt x="13" y="26"/>
                </a:lnTo>
                <a:lnTo>
                  <a:pt x="18" y="24"/>
                </a:lnTo>
                <a:lnTo>
                  <a:pt x="22" y="22"/>
                </a:lnTo>
                <a:lnTo>
                  <a:pt x="25" y="17"/>
                </a:lnTo>
                <a:lnTo>
                  <a:pt x="26" y="12"/>
                </a:lnTo>
                <a:lnTo>
                  <a:pt x="25" y="8"/>
                </a:lnTo>
                <a:lnTo>
                  <a:pt x="22" y="4"/>
                </a:lnTo>
                <a:lnTo>
                  <a:pt x="18" y="1"/>
                </a:lnTo>
                <a:lnTo>
                  <a:pt x="13" y="0"/>
                </a:lnTo>
                <a:lnTo>
                  <a:pt x="9" y="1"/>
                </a:lnTo>
                <a:lnTo>
                  <a:pt x="4" y="4"/>
                </a:lnTo>
                <a:lnTo>
                  <a:pt x="2" y="8"/>
                </a:lnTo>
                <a:lnTo>
                  <a:pt x="0" y="12"/>
                </a:lnTo>
                <a:lnTo>
                  <a:pt x="2" y="17"/>
                </a:lnTo>
                <a:lnTo>
                  <a:pt x="4" y="22"/>
                </a:lnTo>
                <a:lnTo>
                  <a:pt x="9" y="24"/>
                </a:lnTo>
                <a:lnTo>
                  <a:pt x="13"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5" name="Freeform 222"/>
          <p:cNvSpPr>
            <a:spLocks/>
          </p:cNvSpPr>
          <p:nvPr/>
        </p:nvSpPr>
        <p:spPr bwMode="auto">
          <a:xfrm>
            <a:off x="3805238" y="3271838"/>
            <a:ext cx="58737" cy="147637"/>
          </a:xfrm>
          <a:custGeom>
            <a:avLst/>
            <a:gdLst>
              <a:gd name="T0" fmla="*/ 2147483647 w 109"/>
              <a:gd name="T1" fmla="*/ 0 h 272"/>
              <a:gd name="T2" fmla="*/ 2147483647 w 109"/>
              <a:gd name="T3" fmla="*/ 2147483647 h 272"/>
              <a:gd name="T4" fmla="*/ 2147483647 w 109"/>
              <a:gd name="T5" fmla="*/ 2147483647 h 272"/>
              <a:gd name="T6" fmla="*/ 2147483647 w 109"/>
              <a:gd name="T7" fmla="*/ 2147483647 h 272"/>
              <a:gd name="T8" fmla="*/ 2147483647 w 109"/>
              <a:gd name="T9" fmla="*/ 2147483647 h 272"/>
              <a:gd name="T10" fmla="*/ 2147483647 w 109"/>
              <a:gd name="T11" fmla="*/ 2147483647 h 272"/>
              <a:gd name="T12" fmla="*/ 2147483647 w 109"/>
              <a:gd name="T13" fmla="*/ 2147483647 h 272"/>
              <a:gd name="T14" fmla="*/ 2147483647 w 109"/>
              <a:gd name="T15" fmla="*/ 2147483647 h 272"/>
              <a:gd name="T16" fmla="*/ 2147483647 w 109"/>
              <a:gd name="T17" fmla="*/ 2147483647 h 272"/>
              <a:gd name="T18" fmla="*/ 0 w 109"/>
              <a:gd name="T19" fmla="*/ 2147483647 h 272"/>
              <a:gd name="T20" fmla="*/ 2147483647 w 109"/>
              <a:gd name="T21" fmla="*/ 2147483647 h 272"/>
              <a:gd name="T22" fmla="*/ 2147483647 w 109"/>
              <a:gd name="T23" fmla="*/ 0 h 272"/>
              <a:gd name="T24" fmla="*/ 2147483647 w 109"/>
              <a:gd name="T25" fmla="*/ 0 h 2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9" h="272">
                <a:moveTo>
                  <a:pt x="60" y="0"/>
                </a:moveTo>
                <a:lnTo>
                  <a:pt x="37" y="111"/>
                </a:lnTo>
                <a:lnTo>
                  <a:pt x="109" y="53"/>
                </a:lnTo>
                <a:lnTo>
                  <a:pt x="62" y="221"/>
                </a:lnTo>
                <a:lnTo>
                  <a:pt x="85" y="220"/>
                </a:lnTo>
                <a:lnTo>
                  <a:pt x="37" y="272"/>
                </a:lnTo>
                <a:lnTo>
                  <a:pt x="23" y="207"/>
                </a:lnTo>
                <a:lnTo>
                  <a:pt x="44" y="217"/>
                </a:lnTo>
                <a:lnTo>
                  <a:pt x="63" y="113"/>
                </a:lnTo>
                <a:lnTo>
                  <a:pt x="0" y="164"/>
                </a:lnTo>
                <a:lnTo>
                  <a:pt x="12" y="20"/>
                </a:lnTo>
                <a:lnTo>
                  <a:pt x="6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6" name="Freeform 223"/>
          <p:cNvSpPr>
            <a:spLocks noEditPoints="1"/>
          </p:cNvSpPr>
          <p:nvPr/>
        </p:nvSpPr>
        <p:spPr bwMode="auto">
          <a:xfrm>
            <a:off x="5540375" y="2978150"/>
            <a:ext cx="130175" cy="144463"/>
          </a:xfrm>
          <a:custGeom>
            <a:avLst/>
            <a:gdLst>
              <a:gd name="T0" fmla="*/ 2147483647 w 240"/>
              <a:gd name="T1" fmla="*/ 2147483647 h 268"/>
              <a:gd name="T2" fmla="*/ 2147483647 w 240"/>
              <a:gd name="T3" fmla="*/ 2147483647 h 268"/>
              <a:gd name="T4" fmla="*/ 2147483647 w 240"/>
              <a:gd name="T5" fmla="*/ 2147483647 h 268"/>
              <a:gd name="T6" fmla="*/ 2147483647 w 240"/>
              <a:gd name="T7" fmla="*/ 2147483647 h 268"/>
              <a:gd name="T8" fmla="*/ 2147483647 w 240"/>
              <a:gd name="T9" fmla="*/ 0 h 268"/>
              <a:gd name="T10" fmla="*/ 2147483647 w 240"/>
              <a:gd name="T11" fmla="*/ 2147483647 h 268"/>
              <a:gd name="T12" fmla="*/ 2147483647 w 240"/>
              <a:gd name="T13" fmla="*/ 2147483647 h 268"/>
              <a:gd name="T14" fmla="*/ 2147483647 w 240"/>
              <a:gd name="T15" fmla="*/ 2147483647 h 268"/>
              <a:gd name="T16" fmla="*/ 2147483647 w 240"/>
              <a:gd name="T17" fmla="*/ 2147483647 h 268"/>
              <a:gd name="T18" fmla="*/ 2147483647 w 240"/>
              <a:gd name="T19" fmla="*/ 2147483647 h 268"/>
              <a:gd name="T20" fmla="*/ 2147483647 w 240"/>
              <a:gd name="T21" fmla="*/ 2147483647 h 268"/>
              <a:gd name="T22" fmla="*/ 2147483647 w 240"/>
              <a:gd name="T23" fmla="*/ 2147483647 h 268"/>
              <a:gd name="T24" fmla="*/ 2147483647 w 240"/>
              <a:gd name="T25" fmla="*/ 2147483647 h 268"/>
              <a:gd name="T26" fmla="*/ 2147483647 w 240"/>
              <a:gd name="T27" fmla="*/ 2147483647 h 268"/>
              <a:gd name="T28" fmla="*/ 2147483647 w 240"/>
              <a:gd name="T29" fmla="*/ 2147483647 h 268"/>
              <a:gd name="T30" fmla="*/ 2147483647 w 240"/>
              <a:gd name="T31" fmla="*/ 2147483647 h 268"/>
              <a:gd name="T32" fmla="*/ 2147483647 w 240"/>
              <a:gd name="T33" fmla="*/ 2147483647 h 268"/>
              <a:gd name="T34" fmla="*/ 2147483647 w 240"/>
              <a:gd name="T35" fmla="*/ 2147483647 h 268"/>
              <a:gd name="T36" fmla="*/ 2147483647 w 240"/>
              <a:gd name="T37" fmla="*/ 2147483647 h 268"/>
              <a:gd name="T38" fmla="*/ 2147483647 w 240"/>
              <a:gd name="T39" fmla="*/ 2147483647 h 268"/>
              <a:gd name="T40" fmla="*/ 2147483647 w 240"/>
              <a:gd name="T41" fmla="*/ 2147483647 h 268"/>
              <a:gd name="T42" fmla="*/ 2147483647 w 240"/>
              <a:gd name="T43" fmla="*/ 2147483647 h 268"/>
              <a:gd name="T44" fmla="*/ 2147483647 w 240"/>
              <a:gd name="T45" fmla="*/ 2147483647 h 268"/>
              <a:gd name="T46" fmla="*/ 2147483647 w 240"/>
              <a:gd name="T47" fmla="*/ 2147483647 h 268"/>
              <a:gd name="T48" fmla="*/ 2147483647 w 240"/>
              <a:gd name="T49" fmla="*/ 2147483647 h 268"/>
              <a:gd name="T50" fmla="*/ 2147483647 w 240"/>
              <a:gd name="T51" fmla="*/ 2147483647 h 268"/>
              <a:gd name="T52" fmla="*/ 2147483647 w 240"/>
              <a:gd name="T53" fmla="*/ 2147483647 h 268"/>
              <a:gd name="T54" fmla="*/ 2147483647 w 240"/>
              <a:gd name="T55" fmla="*/ 2147483647 h 268"/>
              <a:gd name="T56" fmla="*/ 2147483647 w 240"/>
              <a:gd name="T57" fmla="*/ 2147483647 h 268"/>
              <a:gd name="T58" fmla="*/ 2147483647 w 240"/>
              <a:gd name="T59" fmla="*/ 2147483647 h 268"/>
              <a:gd name="T60" fmla="*/ 2147483647 w 240"/>
              <a:gd name="T61" fmla="*/ 2147483647 h 268"/>
              <a:gd name="T62" fmla="*/ 2147483647 w 240"/>
              <a:gd name="T63" fmla="*/ 2147483647 h 268"/>
              <a:gd name="T64" fmla="*/ 2147483647 w 240"/>
              <a:gd name="T65" fmla="*/ 2147483647 h 268"/>
              <a:gd name="T66" fmla="*/ 2147483647 w 240"/>
              <a:gd name="T67" fmla="*/ 2147483647 h 268"/>
              <a:gd name="T68" fmla="*/ 2147483647 w 240"/>
              <a:gd name="T69" fmla="*/ 2147483647 h 268"/>
              <a:gd name="T70" fmla="*/ 2147483647 w 240"/>
              <a:gd name="T71" fmla="*/ 2147483647 h 268"/>
              <a:gd name="T72" fmla="*/ 2147483647 w 240"/>
              <a:gd name="T73" fmla="*/ 2147483647 h 268"/>
              <a:gd name="T74" fmla="*/ 2147483647 w 240"/>
              <a:gd name="T75" fmla="*/ 2147483647 h 268"/>
              <a:gd name="T76" fmla="*/ 2147483647 w 240"/>
              <a:gd name="T77" fmla="*/ 2147483647 h 268"/>
              <a:gd name="T78" fmla="*/ 2147483647 w 240"/>
              <a:gd name="T79" fmla="*/ 2147483647 h 268"/>
              <a:gd name="T80" fmla="*/ 2147483647 w 240"/>
              <a:gd name="T81" fmla="*/ 2147483647 h 268"/>
              <a:gd name="T82" fmla="*/ 2147483647 w 240"/>
              <a:gd name="T83" fmla="*/ 2147483647 h 268"/>
              <a:gd name="T84" fmla="*/ 2147483647 w 240"/>
              <a:gd name="T85" fmla="*/ 2147483647 h 268"/>
              <a:gd name="T86" fmla="*/ 2147483647 w 240"/>
              <a:gd name="T87" fmla="*/ 2147483647 h 268"/>
              <a:gd name="T88" fmla="*/ 2147483647 w 240"/>
              <a:gd name="T89" fmla="*/ 2147483647 h 268"/>
              <a:gd name="T90" fmla="*/ 2147483647 w 240"/>
              <a:gd name="T91" fmla="*/ 2147483647 h 268"/>
              <a:gd name="T92" fmla="*/ 2147483647 w 240"/>
              <a:gd name="T93" fmla="*/ 2147483647 h 268"/>
              <a:gd name="T94" fmla="*/ 2147483647 w 240"/>
              <a:gd name="T95" fmla="*/ 2147483647 h 268"/>
              <a:gd name="T96" fmla="*/ 2147483647 w 240"/>
              <a:gd name="T97" fmla="*/ 2147483647 h 268"/>
              <a:gd name="T98" fmla="*/ 2147483647 w 240"/>
              <a:gd name="T99" fmla="*/ 2147483647 h 268"/>
              <a:gd name="T100" fmla="*/ 2147483647 w 240"/>
              <a:gd name="T101" fmla="*/ 2147483647 h 268"/>
              <a:gd name="T102" fmla="*/ 2147483647 w 240"/>
              <a:gd name="T103" fmla="*/ 2147483647 h 268"/>
              <a:gd name="T104" fmla="*/ 2147483647 w 240"/>
              <a:gd name="T105" fmla="*/ 2147483647 h 268"/>
              <a:gd name="T106" fmla="*/ 2147483647 w 240"/>
              <a:gd name="T107" fmla="*/ 2147483647 h 268"/>
              <a:gd name="T108" fmla="*/ 2147483647 w 240"/>
              <a:gd name="T109" fmla="*/ 2147483647 h 268"/>
              <a:gd name="T110" fmla="*/ 2147483647 w 240"/>
              <a:gd name="T111" fmla="*/ 2147483647 h 268"/>
              <a:gd name="T112" fmla="*/ 2147483647 w 240"/>
              <a:gd name="T113" fmla="*/ 2147483647 h 268"/>
              <a:gd name="T114" fmla="*/ 2147483647 w 240"/>
              <a:gd name="T115" fmla="*/ 2147483647 h 2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40" h="268">
                <a:moveTo>
                  <a:pt x="216" y="135"/>
                </a:moveTo>
                <a:lnTo>
                  <a:pt x="216" y="135"/>
                </a:lnTo>
                <a:lnTo>
                  <a:pt x="228" y="117"/>
                </a:lnTo>
                <a:lnTo>
                  <a:pt x="233" y="109"/>
                </a:lnTo>
                <a:lnTo>
                  <a:pt x="238" y="101"/>
                </a:lnTo>
                <a:lnTo>
                  <a:pt x="240" y="91"/>
                </a:lnTo>
                <a:lnTo>
                  <a:pt x="240" y="83"/>
                </a:lnTo>
                <a:lnTo>
                  <a:pt x="239" y="75"/>
                </a:lnTo>
                <a:lnTo>
                  <a:pt x="236" y="68"/>
                </a:lnTo>
                <a:lnTo>
                  <a:pt x="232" y="61"/>
                </a:lnTo>
                <a:lnTo>
                  <a:pt x="225" y="56"/>
                </a:lnTo>
                <a:lnTo>
                  <a:pt x="217" y="53"/>
                </a:lnTo>
                <a:lnTo>
                  <a:pt x="209" y="50"/>
                </a:lnTo>
                <a:lnTo>
                  <a:pt x="199" y="49"/>
                </a:lnTo>
                <a:lnTo>
                  <a:pt x="190" y="49"/>
                </a:lnTo>
                <a:lnTo>
                  <a:pt x="168" y="51"/>
                </a:lnTo>
                <a:lnTo>
                  <a:pt x="164" y="42"/>
                </a:lnTo>
                <a:lnTo>
                  <a:pt x="160" y="32"/>
                </a:lnTo>
                <a:lnTo>
                  <a:pt x="154" y="23"/>
                </a:lnTo>
                <a:lnTo>
                  <a:pt x="149" y="16"/>
                </a:lnTo>
                <a:lnTo>
                  <a:pt x="142" y="9"/>
                </a:lnTo>
                <a:lnTo>
                  <a:pt x="135" y="4"/>
                </a:lnTo>
                <a:lnTo>
                  <a:pt x="128" y="1"/>
                </a:lnTo>
                <a:lnTo>
                  <a:pt x="120" y="0"/>
                </a:lnTo>
                <a:lnTo>
                  <a:pt x="112" y="1"/>
                </a:lnTo>
                <a:lnTo>
                  <a:pt x="105" y="4"/>
                </a:lnTo>
                <a:lnTo>
                  <a:pt x="98" y="9"/>
                </a:lnTo>
                <a:lnTo>
                  <a:pt x="92" y="16"/>
                </a:lnTo>
                <a:lnTo>
                  <a:pt x="86" y="24"/>
                </a:lnTo>
                <a:lnTo>
                  <a:pt x="81" y="32"/>
                </a:lnTo>
                <a:lnTo>
                  <a:pt x="77" y="42"/>
                </a:lnTo>
                <a:lnTo>
                  <a:pt x="72" y="51"/>
                </a:lnTo>
                <a:lnTo>
                  <a:pt x="52" y="49"/>
                </a:lnTo>
                <a:lnTo>
                  <a:pt x="41" y="49"/>
                </a:lnTo>
                <a:lnTo>
                  <a:pt x="33" y="50"/>
                </a:lnTo>
                <a:lnTo>
                  <a:pt x="23" y="53"/>
                </a:lnTo>
                <a:lnTo>
                  <a:pt x="15" y="56"/>
                </a:lnTo>
                <a:lnTo>
                  <a:pt x="8" y="61"/>
                </a:lnTo>
                <a:lnTo>
                  <a:pt x="4" y="68"/>
                </a:lnTo>
                <a:lnTo>
                  <a:pt x="1" y="75"/>
                </a:lnTo>
                <a:lnTo>
                  <a:pt x="0" y="83"/>
                </a:lnTo>
                <a:lnTo>
                  <a:pt x="1" y="91"/>
                </a:lnTo>
                <a:lnTo>
                  <a:pt x="4" y="101"/>
                </a:lnTo>
                <a:lnTo>
                  <a:pt x="7" y="109"/>
                </a:lnTo>
                <a:lnTo>
                  <a:pt x="12" y="117"/>
                </a:lnTo>
                <a:lnTo>
                  <a:pt x="18" y="125"/>
                </a:lnTo>
                <a:lnTo>
                  <a:pt x="25" y="135"/>
                </a:lnTo>
                <a:lnTo>
                  <a:pt x="12" y="151"/>
                </a:lnTo>
                <a:lnTo>
                  <a:pt x="7" y="161"/>
                </a:lnTo>
                <a:lnTo>
                  <a:pt x="4" y="169"/>
                </a:lnTo>
                <a:lnTo>
                  <a:pt x="1" y="177"/>
                </a:lnTo>
                <a:lnTo>
                  <a:pt x="0" y="187"/>
                </a:lnTo>
                <a:lnTo>
                  <a:pt x="1" y="193"/>
                </a:lnTo>
                <a:lnTo>
                  <a:pt x="4" y="202"/>
                </a:lnTo>
                <a:lnTo>
                  <a:pt x="10" y="207"/>
                </a:lnTo>
                <a:lnTo>
                  <a:pt x="15" y="212"/>
                </a:lnTo>
                <a:lnTo>
                  <a:pt x="23" y="217"/>
                </a:lnTo>
                <a:lnTo>
                  <a:pt x="33" y="218"/>
                </a:lnTo>
                <a:lnTo>
                  <a:pt x="41" y="219"/>
                </a:lnTo>
                <a:lnTo>
                  <a:pt x="52" y="219"/>
                </a:lnTo>
                <a:lnTo>
                  <a:pt x="72" y="217"/>
                </a:lnTo>
                <a:lnTo>
                  <a:pt x="81" y="237"/>
                </a:lnTo>
                <a:lnTo>
                  <a:pt x="86" y="245"/>
                </a:lnTo>
                <a:lnTo>
                  <a:pt x="92" y="252"/>
                </a:lnTo>
                <a:lnTo>
                  <a:pt x="98" y="259"/>
                </a:lnTo>
                <a:lnTo>
                  <a:pt x="105" y="264"/>
                </a:lnTo>
                <a:lnTo>
                  <a:pt x="112" y="267"/>
                </a:lnTo>
                <a:lnTo>
                  <a:pt x="120" y="268"/>
                </a:lnTo>
                <a:lnTo>
                  <a:pt x="128" y="267"/>
                </a:lnTo>
                <a:lnTo>
                  <a:pt x="135" y="264"/>
                </a:lnTo>
                <a:lnTo>
                  <a:pt x="142" y="259"/>
                </a:lnTo>
                <a:lnTo>
                  <a:pt x="149" y="252"/>
                </a:lnTo>
                <a:lnTo>
                  <a:pt x="154" y="245"/>
                </a:lnTo>
                <a:lnTo>
                  <a:pt x="160" y="237"/>
                </a:lnTo>
                <a:lnTo>
                  <a:pt x="164" y="227"/>
                </a:lnTo>
                <a:lnTo>
                  <a:pt x="168" y="217"/>
                </a:lnTo>
                <a:lnTo>
                  <a:pt x="179" y="218"/>
                </a:lnTo>
                <a:lnTo>
                  <a:pt x="190" y="219"/>
                </a:lnTo>
                <a:lnTo>
                  <a:pt x="199" y="219"/>
                </a:lnTo>
                <a:lnTo>
                  <a:pt x="208" y="218"/>
                </a:lnTo>
                <a:lnTo>
                  <a:pt x="217" y="217"/>
                </a:lnTo>
                <a:lnTo>
                  <a:pt x="225" y="212"/>
                </a:lnTo>
                <a:lnTo>
                  <a:pt x="232" y="207"/>
                </a:lnTo>
                <a:lnTo>
                  <a:pt x="236" y="202"/>
                </a:lnTo>
                <a:lnTo>
                  <a:pt x="239" y="195"/>
                </a:lnTo>
                <a:lnTo>
                  <a:pt x="240" y="187"/>
                </a:lnTo>
                <a:lnTo>
                  <a:pt x="240" y="177"/>
                </a:lnTo>
                <a:lnTo>
                  <a:pt x="238" y="169"/>
                </a:lnTo>
                <a:lnTo>
                  <a:pt x="233" y="161"/>
                </a:lnTo>
                <a:lnTo>
                  <a:pt x="228" y="151"/>
                </a:lnTo>
                <a:lnTo>
                  <a:pt x="216" y="135"/>
                </a:lnTo>
                <a:close/>
                <a:moveTo>
                  <a:pt x="102" y="241"/>
                </a:moveTo>
                <a:lnTo>
                  <a:pt x="102" y="241"/>
                </a:lnTo>
                <a:lnTo>
                  <a:pt x="96" y="229"/>
                </a:lnTo>
                <a:lnTo>
                  <a:pt x="89" y="212"/>
                </a:lnTo>
                <a:lnTo>
                  <a:pt x="105" y="208"/>
                </a:lnTo>
                <a:lnTo>
                  <a:pt x="120" y="202"/>
                </a:lnTo>
                <a:lnTo>
                  <a:pt x="137" y="208"/>
                </a:lnTo>
                <a:lnTo>
                  <a:pt x="152" y="212"/>
                </a:lnTo>
                <a:lnTo>
                  <a:pt x="145" y="229"/>
                </a:lnTo>
                <a:lnTo>
                  <a:pt x="138" y="241"/>
                </a:lnTo>
                <a:lnTo>
                  <a:pt x="134" y="247"/>
                </a:lnTo>
                <a:lnTo>
                  <a:pt x="130" y="249"/>
                </a:lnTo>
                <a:lnTo>
                  <a:pt x="124" y="252"/>
                </a:lnTo>
                <a:lnTo>
                  <a:pt x="120" y="252"/>
                </a:lnTo>
                <a:lnTo>
                  <a:pt x="116" y="252"/>
                </a:lnTo>
                <a:lnTo>
                  <a:pt x="112" y="249"/>
                </a:lnTo>
                <a:lnTo>
                  <a:pt x="108" y="247"/>
                </a:lnTo>
                <a:lnTo>
                  <a:pt x="102" y="241"/>
                </a:lnTo>
                <a:close/>
                <a:moveTo>
                  <a:pt x="138" y="27"/>
                </a:moveTo>
                <a:lnTo>
                  <a:pt x="138" y="27"/>
                </a:lnTo>
                <a:lnTo>
                  <a:pt x="145" y="39"/>
                </a:lnTo>
                <a:lnTo>
                  <a:pt x="152" y="56"/>
                </a:lnTo>
                <a:lnTo>
                  <a:pt x="137" y="61"/>
                </a:lnTo>
                <a:lnTo>
                  <a:pt x="120" y="66"/>
                </a:lnTo>
                <a:lnTo>
                  <a:pt x="105" y="61"/>
                </a:lnTo>
                <a:lnTo>
                  <a:pt x="89" y="56"/>
                </a:lnTo>
                <a:lnTo>
                  <a:pt x="96" y="39"/>
                </a:lnTo>
                <a:lnTo>
                  <a:pt x="102" y="27"/>
                </a:lnTo>
                <a:lnTo>
                  <a:pt x="108" y="21"/>
                </a:lnTo>
                <a:lnTo>
                  <a:pt x="112" y="19"/>
                </a:lnTo>
                <a:lnTo>
                  <a:pt x="116" y="16"/>
                </a:lnTo>
                <a:lnTo>
                  <a:pt x="120" y="16"/>
                </a:lnTo>
                <a:lnTo>
                  <a:pt x="124" y="16"/>
                </a:lnTo>
                <a:lnTo>
                  <a:pt x="128" y="19"/>
                </a:lnTo>
                <a:lnTo>
                  <a:pt x="134" y="23"/>
                </a:lnTo>
                <a:lnTo>
                  <a:pt x="138" y="27"/>
                </a:lnTo>
                <a:close/>
                <a:moveTo>
                  <a:pt x="180" y="124"/>
                </a:moveTo>
                <a:lnTo>
                  <a:pt x="180" y="124"/>
                </a:lnTo>
                <a:lnTo>
                  <a:pt x="193" y="135"/>
                </a:lnTo>
                <a:lnTo>
                  <a:pt x="184" y="142"/>
                </a:lnTo>
                <a:lnTo>
                  <a:pt x="180" y="144"/>
                </a:lnTo>
                <a:lnTo>
                  <a:pt x="180" y="135"/>
                </a:lnTo>
                <a:lnTo>
                  <a:pt x="180" y="124"/>
                </a:lnTo>
                <a:close/>
                <a:moveTo>
                  <a:pt x="179" y="101"/>
                </a:moveTo>
                <a:lnTo>
                  <a:pt x="179" y="101"/>
                </a:lnTo>
                <a:lnTo>
                  <a:pt x="176" y="84"/>
                </a:lnTo>
                <a:lnTo>
                  <a:pt x="172" y="68"/>
                </a:lnTo>
                <a:lnTo>
                  <a:pt x="190" y="65"/>
                </a:lnTo>
                <a:lnTo>
                  <a:pt x="205" y="65"/>
                </a:lnTo>
                <a:lnTo>
                  <a:pt x="210" y="66"/>
                </a:lnTo>
                <a:lnTo>
                  <a:pt x="216" y="69"/>
                </a:lnTo>
                <a:lnTo>
                  <a:pt x="220" y="72"/>
                </a:lnTo>
                <a:lnTo>
                  <a:pt x="223" y="75"/>
                </a:lnTo>
                <a:lnTo>
                  <a:pt x="224" y="79"/>
                </a:lnTo>
                <a:lnTo>
                  <a:pt x="225" y="84"/>
                </a:lnTo>
                <a:lnTo>
                  <a:pt x="224" y="90"/>
                </a:lnTo>
                <a:lnTo>
                  <a:pt x="223" y="95"/>
                </a:lnTo>
                <a:lnTo>
                  <a:pt x="214" y="109"/>
                </a:lnTo>
                <a:lnTo>
                  <a:pt x="203" y="122"/>
                </a:lnTo>
                <a:lnTo>
                  <a:pt x="191" y="111"/>
                </a:lnTo>
                <a:lnTo>
                  <a:pt x="179" y="101"/>
                </a:lnTo>
                <a:close/>
                <a:moveTo>
                  <a:pt x="120" y="182"/>
                </a:moveTo>
                <a:lnTo>
                  <a:pt x="120" y="182"/>
                </a:lnTo>
                <a:lnTo>
                  <a:pt x="100" y="172"/>
                </a:lnTo>
                <a:lnTo>
                  <a:pt x="79" y="158"/>
                </a:lnTo>
                <a:lnTo>
                  <a:pt x="78" y="135"/>
                </a:lnTo>
                <a:lnTo>
                  <a:pt x="79" y="110"/>
                </a:lnTo>
                <a:lnTo>
                  <a:pt x="100" y="98"/>
                </a:lnTo>
                <a:lnTo>
                  <a:pt x="120" y="87"/>
                </a:lnTo>
                <a:lnTo>
                  <a:pt x="142" y="98"/>
                </a:lnTo>
                <a:lnTo>
                  <a:pt x="162" y="110"/>
                </a:lnTo>
                <a:lnTo>
                  <a:pt x="162" y="135"/>
                </a:lnTo>
                <a:lnTo>
                  <a:pt x="162" y="158"/>
                </a:lnTo>
                <a:lnTo>
                  <a:pt x="142" y="172"/>
                </a:lnTo>
                <a:lnTo>
                  <a:pt x="120" y="182"/>
                </a:lnTo>
                <a:close/>
                <a:moveTo>
                  <a:pt x="150" y="83"/>
                </a:moveTo>
                <a:lnTo>
                  <a:pt x="150" y="83"/>
                </a:lnTo>
                <a:lnTo>
                  <a:pt x="142" y="77"/>
                </a:lnTo>
                <a:lnTo>
                  <a:pt x="156" y="72"/>
                </a:lnTo>
                <a:lnTo>
                  <a:pt x="160" y="87"/>
                </a:lnTo>
                <a:lnTo>
                  <a:pt x="150" y="83"/>
                </a:lnTo>
                <a:close/>
                <a:moveTo>
                  <a:pt x="85" y="72"/>
                </a:moveTo>
                <a:lnTo>
                  <a:pt x="85" y="72"/>
                </a:lnTo>
                <a:lnTo>
                  <a:pt x="100" y="77"/>
                </a:lnTo>
                <a:lnTo>
                  <a:pt x="90" y="83"/>
                </a:lnTo>
                <a:lnTo>
                  <a:pt x="82" y="87"/>
                </a:lnTo>
                <a:lnTo>
                  <a:pt x="85" y="72"/>
                </a:lnTo>
                <a:close/>
                <a:moveTo>
                  <a:pt x="60" y="144"/>
                </a:moveTo>
                <a:lnTo>
                  <a:pt x="60" y="144"/>
                </a:lnTo>
                <a:lnTo>
                  <a:pt x="49" y="135"/>
                </a:lnTo>
                <a:lnTo>
                  <a:pt x="60" y="124"/>
                </a:lnTo>
                <a:lnTo>
                  <a:pt x="60" y="135"/>
                </a:lnTo>
                <a:lnTo>
                  <a:pt x="60" y="144"/>
                </a:lnTo>
                <a:close/>
                <a:moveTo>
                  <a:pt x="68" y="68"/>
                </a:moveTo>
                <a:lnTo>
                  <a:pt x="68" y="68"/>
                </a:lnTo>
                <a:lnTo>
                  <a:pt x="64" y="84"/>
                </a:lnTo>
                <a:lnTo>
                  <a:pt x="63" y="101"/>
                </a:lnTo>
                <a:lnTo>
                  <a:pt x="49" y="111"/>
                </a:lnTo>
                <a:lnTo>
                  <a:pt x="37" y="122"/>
                </a:lnTo>
                <a:lnTo>
                  <a:pt x="26" y="109"/>
                </a:lnTo>
                <a:lnTo>
                  <a:pt x="19" y="95"/>
                </a:lnTo>
                <a:lnTo>
                  <a:pt x="16" y="90"/>
                </a:lnTo>
                <a:lnTo>
                  <a:pt x="15" y="84"/>
                </a:lnTo>
                <a:lnTo>
                  <a:pt x="16" y="79"/>
                </a:lnTo>
                <a:lnTo>
                  <a:pt x="18" y="75"/>
                </a:lnTo>
                <a:lnTo>
                  <a:pt x="21" y="72"/>
                </a:lnTo>
                <a:lnTo>
                  <a:pt x="25" y="69"/>
                </a:lnTo>
                <a:lnTo>
                  <a:pt x="30" y="66"/>
                </a:lnTo>
                <a:lnTo>
                  <a:pt x="36" y="65"/>
                </a:lnTo>
                <a:lnTo>
                  <a:pt x="45" y="65"/>
                </a:lnTo>
                <a:lnTo>
                  <a:pt x="56" y="66"/>
                </a:lnTo>
                <a:lnTo>
                  <a:pt x="68" y="68"/>
                </a:lnTo>
                <a:close/>
                <a:moveTo>
                  <a:pt x="19" y="173"/>
                </a:moveTo>
                <a:lnTo>
                  <a:pt x="19" y="173"/>
                </a:lnTo>
                <a:lnTo>
                  <a:pt x="26" y="161"/>
                </a:lnTo>
                <a:lnTo>
                  <a:pt x="37" y="147"/>
                </a:lnTo>
                <a:lnTo>
                  <a:pt x="49" y="158"/>
                </a:lnTo>
                <a:lnTo>
                  <a:pt x="63" y="169"/>
                </a:lnTo>
                <a:lnTo>
                  <a:pt x="64" y="185"/>
                </a:lnTo>
                <a:lnTo>
                  <a:pt x="68" y="200"/>
                </a:lnTo>
                <a:lnTo>
                  <a:pt x="51" y="203"/>
                </a:lnTo>
                <a:lnTo>
                  <a:pt x="36" y="203"/>
                </a:lnTo>
                <a:lnTo>
                  <a:pt x="30" y="202"/>
                </a:lnTo>
                <a:lnTo>
                  <a:pt x="25" y="200"/>
                </a:lnTo>
                <a:lnTo>
                  <a:pt x="21" y="197"/>
                </a:lnTo>
                <a:lnTo>
                  <a:pt x="18" y="193"/>
                </a:lnTo>
                <a:lnTo>
                  <a:pt x="16" y="189"/>
                </a:lnTo>
                <a:lnTo>
                  <a:pt x="16" y="184"/>
                </a:lnTo>
                <a:lnTo>
                  <a:pt x="16" y="178"/>
                </a:lnTo>
                <a:lnTo>
                  <a:pt x="19" y="173"/>
                </a:lnTo>
                <a:close/>
                <a:moveTo>
                  <a:pt x="90" y="187"/>
                </a:moveTo>
                <a:lnTo>
                  <a:pt x="90" y="187"/>
                </a:lnTo>
                <a:lnTo>
                  <a:pt x="100" y="191"/>
                </a:lnTo>
                <a:lnTo>
                  <a:pt x="85" y="196"/>
                </a:lnTo>
                <a:lnTo>
                  <a:pt x="82" y="181"/>
                </a:lnTo>
                <a:lnTo>
                  <a:pt x="90" y="187"/>
                </a:lnTo>
                <a:close/>
                <a:moveTo>
                  <a:pt x="156" y="196"/>
                </a:moveTo>
                <a:lnTo>
                  <a:pt x="156" y="196"/>
                </a:lnTo>
                <a:lnTo>
                  <a:pt x="142" y="192"/>
                </a:lnTo>
                <a:lnTo>
                  <a:pt x="150" y="187"/>
                </a:lnTo>
                <a:lnTo>
                  <a:pt x="160" y="181"/>
                </a:lnTo>
                <a:lnTo>
                  <a:pt x="156" y="196"/>
                </a:lnTo>
                <a:close/>
                <a:moveTo>
                  <a:pt x="172" y="200"/>
                </a:moveTo>
                <a:lnTo>
                  <a:pt x="172" y="200"/>
                </a:lnTo>
                <a:lnTo>
                  <a:pt x="176" y="185"/>
                </a:lnTo>
                <a:lnTo>
                  <a:pt x="179" y="167"/>
                </a:lnTo>
                <a:lnTo>
                  <a:pt x="193" y="158"/>
                </a:lnTo>
                <a:lnTo>
                  <a:pt x="203" y="147"/>
                </a:lnTo>
                <a:lnTo>
                  <a:pt x="214" y="161"/>
                </a:lnTo>
                <a:lnTo>
                  <a:pt x="221" y="173"/>
                </a:lnTo>
                <a:lnTo>
                  <a:pt x="224" y="180"/>
                </a:lnTo>
                <a:lnTo>
                  <a:pt x="225" y="185"/>
                </a:lnTo>
                <a:lnTo>
                  <a:pt x="224" y="189"/>
                </a:lnTo>
                <a:lnTo>
                  <a:pt x="223" y="193"/>
                </a:lnTo>
                <a:lnTo>
                  <a:pt x="220" y="197"/>
                </a:lnTo>
                <a:lnTo>
                  <a:pt x="216" y="200"/>
                </a:lnTo>
                <a:lnTo>
                  <a:pt x="210" y="202"/>
                </a:lnTo>
                <a:lnTo>
                  <a:pt x="205" y="203"/>
                </a:lnTo>
                <a:lnTo>
                  <a:pt x="197" y="203"/>
                </a:lnTo>
                <a:lnTo>
                  <a:pt x="184" y="203"/>
                </a:lnTo>
                <a:lnTo>
                  <a:pt x="172" y="2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7" name="Freeform 224"/>
          <p:cNvSpPr>
            <a:spLocks/>
          </p:cNvSpPr>
          <p:nvPr/>
        </p:nvSpPr>
        <p:spPr bwMode="auto">
          <a:xfrm>
            <a:off x="5237163" y="4452938"/>
            <a:ext cx="144462" cy="146050"/>
          </a:xfrm>
          <a:custGeom>
            <a:avLst/>
            <a:gdLst>
              <a:gd name="T0" fmla="*/ 2147483647 w 267"/>
              <a:gd name="T1" fmla="*/ 2147483647 h 270"/>
              <a:gd name="T2" fmla="*/ 2147483647 w 267"/>
              <a:gd name="T3" fmla="*/ 2147483647 h 270"/>
              <a:gd name="T4" fmla="*/ 2147483647 w 267"/>
              <a:gd name="T5" fmla="*/ 2147483647 h 270"/>
              <a:gd name="T6" fmla="*/ 2147483647 w 267"/>
              <a:gd name="T7" fmla="*/ 2147483647 h 270"/>
              <a:gd name="T8" fmla="*/ 2147483647 w 267"/>
              <a:gd name="T9" fmla="*/ 2147483647 h 270"/>
              <a:gd name="T10" fmla="*/ 2147483647 w 267"/>
              <a:gd name="T11" fmla="*/ 2147483647 h 270"/>
              <a:gd name="T12" fmla="*/ 2147483647 w 267"/>
              <a:gd name="T13" fmla="*/ 2147483647 h 270"/>
              <a:gd name="T14" fmla="*/ 2147483647 w 267"/>
              <a:gd name="T15" fmla="*/ 2147483647 h 270"/>
              <a:gd name="T16" fmla="*/ 2147483647 w 267"/>
              <a:gd name="T17" fmla="*/ 0 h 270"/>
              <a:gd name="T18" fmla="*/ 2147483647 w 267"/>
              <a:gd name="T19" fmla="*/ 0 h 270"/>
              <a:gd name="T20" fmla="*/ 2147483647 w 267"/>
              <a:gd name="T21" fmla="*/ 2147483647 h 270"/>
              <a:gd name="T22" fmla="*/ 2147483647 w 267"/>
              <a:gd name="T23" fmla="*/ 2147483647 h 270"/>
              <a:gd name="T24" fmla="*/ 2147483647 w 267"/>
              <a:gd name="T25" fmla="*/ 2147483647 h 270"/>
              <a:gd name="T26" fmla="*/ 2147483647 w 267"/>
              <a:gd name="T27" fmla="*/ 2147483647 h 270"/>
              <a:gd name="T28" fmla="*/ 2147483647 w 267"/>
              <a:gd name="T29" fmla="*/ 2147483647 h 270"/>
              <a:gd name="T30" fmla="*/ 2147483647 w 267"/>
              <a:gd name="T31" fmla="*/ 2147483647 h 270"/>
              <a:gd name="T32" fmla="*/ 2147483647 w 267"/>
              <a:gd name="T33" fmla="*/ 2147483647 h 270"/>
              <a:gd name="T34" fmla="*/ 2147483647 w 267"/>
              <a:gd name="T35" fmla="*/ 2147483647 h 270"/>
              <a:gd name="T36" fmla="*/ 2147483647 w 267"/>
              <a:gd name="T37" fmla="*/ 2147483647 h 270"/>
              <a:gd name="T38" fmla="*/ 2147483647 w 267"/>
              <a:gd name="T39" fmla="*/ 2147483647 h 270"/>
              <a:gd name="T40" fmla="*/ 2147483647 w 267"/>
              <a:gd name="T41" fmla="*/ 2147483647 h 270"/>
              <a:gd name="T42" fmla="*/ 2147483647 w 267"/>
              <a:gd name="T43" fmla="*/ 2147483647 h 270"/>
              <a:gd name="T44" fmla="*/ 2147483647 w 267"/>
              <a:gd name="T45" fmla="*/ 2147483647 h 270"/>
              <a:gd name="T46" fmla="*/ 2147483647 w 267"/>
              <a:gd name="T47" fmla="*/ 2147483647 h 270"/>
              <a:gd name="T48" fmla="*/ 2147483647 w 267"/>
              <a:gd name="T49" fmla="*/ 2147483647 h 270"/>
              <a:gd name="T50" fmla="*/ 2147483647 w 267"/>
              <a:gd name="T51" fmla="*/ 2147483647 h 270"/>
              <a:gd name="T52" fmla="*/ 2147483647 w 267"/>
              <a:gd name="T53" fmla="*/ 2147483647 h 270"/>
              <a:gd name="T54" fmla="*/ 0 w 267"/>
              <a:gd name="T55" fmla="*/ 2147483647 h 270"/>
              <a:gd name="T56" fmla="*/ 2147483647 w 267"/>
              <a:gd name="T57" fmla="*/ 2147483647 h 270"/>
              <a:gd name="T58" fmla="*/ 2147483647 w 267"/>
              <a:gd name="T59" fmla="*/ 2147483647 h 270"/>
              <a:gd name="T60" fmla="*/ 2147483647 w 267"/>
              <a:gd name="T61" fmla="*/ 2147483647 h 270"/>
              <a:gd name="T62" fmla="*/ 2147483647 w 267"/>
              <a:gd name="T63" fmla="*/ 2147483647 h 270"/>
              <a:gd name="T64" fmla="*/ 2147483647 w 267"/>
              <a:gd name="T65" fmla="*/ 2147483647 h 270"/>
              <a:gd name="T66" fmla="*/ 2147483647 w 267"/>
              <a:gd name="T67" fmla="*/ 2147483647 h 270"/>
              <a:gd name="T68" fmla="*/ 2147483647 w 267"/>
              <a:gd name="T69" fmla="*/ 2147483647 h 270"/>
              <a:gd name="T70" fmla="*/ 2147483647 w 267"/>
              <a:gd name="T71" fmla="*/ 2147483647 h 270"/>
              <a:gd name="T72" fmla="*/ 2147483647 w 267"/>
              <a:gd name="T73" fmla="*/ 2147483647 h 27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7" h="270">
                <a:moveTo>
                  <a:pt x="82" y="215"/>
                </a:moveTo>
                <a:lnTo>
                  <a:pt x="82" y="215"/>
                </a:lnTo>
                <a:lnTo>
                  <a:pt x="100" y="176"/>
                </a:lnTo>
                <a:lnTo>
                  <a:pt x="121" y="137"/>
                </a:lnTo>
                <a:lnTo>
                  <a:pt x="142" y="102"/>
                </a:lnTo>
                <a:lnTo>
                  <a:pt x="166" y="66"/>
                </a:lnTo>
                <a:lnTo>
                  <a:pt x="186" y="38"/>
                </a:lnTo>
                <a:lnTo>
                  <a:pt x="202" y="20"/>
                </a:lnTo>
                <a:lnTo>
                  <a:pt x="212" y="11"/>
                </a:lnTo>
                <a:lnTo>
                  <a:pt x="219" y="6"/>
                </a:lnTo>
                <a:lnTo>
                  <a:pt x="227" y="4"/>
                </a:lnTo>
                <a:lnTo>
                  <a:pt x="241" y="1"/>
                </a:lnTo>
                <a:lnTo>
                  <a:pt x="263" y="0"/>
                </a:lnTo>
                <a:lnTo>
                  <a:pt x="265" y="0"/>
                </a:lnTo>
                <a:lnTo>
                  <a:pt x="267" y="2"/>
                </a:lnTo>
                <a:lnTo>
                  <a:pt x="265" y="6"/>
                </a:lnTo>
                <a:lnTo>
                  <a:pt x="257" y="13"/>
                </a:lnTo>
                <a:lnTo>
                  <a:pt x="241" y="31"/>
                </a:lnTo>
                <a:lnTo>
                  <a:pt x="223" y="51"/>
                </a:lnTo>
                <a:lnTo>
                  <a:pt x="204" y="77"/>
                </a:lnTo>
                <a:lnTo>
                  <a:pt x="183" y="105"/>
                </a:lnTo>
                <a:lnTo>
                  <a:pt x="164" y="136"/>
                </a:lnTo>
                <a:lnTo>
                  <a:pt x="147" y="167"/>
                </a:lnTo>
                <a:lnTo>
                  <a:pt x="131" y="200"/>
                </a:lnTo>
                <a:lnTo>
                  <a:pt x="116" y="233"/>
                </a:lnTo>
                <a:lnTo>
                  <a:pt x="108" y="253"/>
                </a:lnTo>
                <a:lnTo>
                  <a:pt x="101" y="264"/>
                </a:lnTo>
                <a:lnTo>
                  <a:pt x="99" y="267"/>
                </a:lnTo>
                <a:lnTo>
                  <a:pt x="93" y="268"/>
                </a:lnTo>
                <a:lnTo>
                  <a:pt x="86" y="270"/>
                </a:lnTo>
                <a:lnTo>
                  <a:pt x="77" y="270"/>
                </a:lnTo>
                <a:lnTo>
                  <a:pt x="63" y="270"/>
                </a:lnTo>
                <a:lnTo>
                  <a:pt x="61" y="268"/>
                </a:lnTo>
                <a:lnTo>
                  <a:pt x="58" y="267"/>
                </a:lnTo>
                <a:lnTo>
                  <a:pt x="46" y="249"/>
                </a:lnTo>
                <a:lnTo>
                  <a:pt x="29" y="227"/>
                </a:lnTo>
                <a:lnTo>
                  <a:pt x="10" y="206"/>
                </a:lnTo>
                <a:lnTo>
                  <a:pt x="3" y="196"/>
                </a:lnTo>
                <a:lnTo>
                  <a:pt x="0" y="193"/>
                </a:lnTo>
                <a:lnTo>
                  <a:pt x="0" y="189"/>
                </a:lnTo>
                <a:lnTo>
                  <a:pt x="2" y="187"/>
                </a:lnTo>
                <a:lnTo>
                  <a:pt x="3" y="182"/>
                </a:lnTo>
                <a:lnTo>
                  <a:pt x="6" y="178"/>
                </a:lnTo>
                <a:lnTo>
                  <a:pt x="11" y="174"/>
                </a:lnTo>
                <a:lnTo>
                  <a:pt x="21" y="169"/>
                </a:lnTo>
                <a:lnTo>
                  <a:pt x="25" y="167"/>
                </a:lnTo>
                <a:lnTo>
                  <a:pt x="29" y="167"/>
                </a:lnTo>
                <a:lnTo>
                  <a:pt x="35" y="167"/>
                </a:lnTo>
                <a:lnTo>
                  <a:pt x="40" y="170"/>
                </a:lnTo>
                <a:lnTo>
                  <a:pt x="52" y="177"/>
                </a:lnTo>
                <a:lnTo>
                  <a:pt x="59" y="184"/>
                </a:lnTo>
                <a:lnTo>
                  <a:pt x="66" y="192"/>
                </a:lnTo>
                <a:lnTo>
                  <a:pt x="74" y="203"/>
                </a:lnTo>
                <a:lnTo>
                  <a:pt x="82" y="2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8" name="Freeform 225"/>
          <p:cNvSpPr>
            <a:spLocks/>
          </p:cNvSpPr>
          <p:nvPr/>
        </p:nvSpPr>
        <p:spPr bwMode="auto">
          <a:xfrm>
            <a:off x="4940300" y="2978150"/>
            <a:ext cx="146050" cy="146050"/>
          </a:xfrm>
          <a:custGeom>
            <a:avLst/>
            <a:gdLst>
              <a:gd name="T0" fmla="*/ 2147483647 w 270"/>
              <a:gd name="T1" fmla="*/ 2147483647 h 271"/>
              <a:gd name="T2" fmla="*/ 2147483647 w 270"/>
              <a:gd name="T3" fmla="*/ 2147483647 h 271"/>
              <a:gd name="T4" fmla="*/ 2147483647 w 270"/>
              <a:gd name="T5" fmla="*/ 2147483647 h 271"/>
              <a:gd name="T6" fmla="*/ 2147483647 w 270"/>
              <a:gd name="T7" fmla="*/ 0 h 271"/>
              <a:gd name="T8" fmla="*/ 2147483647 w 270"/>
              <a:gd name="T9" fmla="*/ 0 h 271"/>
              <a:gd name="T10" fmla="*/ 2147483647 w 270"/>
              <a:gd name="T11" fmla="*/ 2147483647 h 271"/>
              <a:gd name="T12" fmla="*/ 2147483647 w 270"/>
              <a:gd name="T13" fmla="*/ 2147483647 h 271"/>
              <a:gd name="T14" fmla="*/ 2147483647 w 270"/>
              <a:gd name="T15" fmla="*/ 2147483647 h 271"/>
              <a:gd name="T16" fmla="*/ 2147483647 w 270"/>
              <a:gd name="T17" fmla="*/ 2147483647 h 271"/>
              <a:gd name="T18" fmla="*/ 2147483647 w 270"/>
              <a:gd name="T19" fmla="*/ 2147483647 h 271"/>
              <a:gd name="T20" fmla="*/ 2147483647 w 270"/>
              <a:gd name="T21" fmla="*/ 2147483647 h 271"/>
              <a:gd name="T22" fmla="*/ 2147483647 w 270"/>
              <a:gd name="T23" fmla="*/ 2147483647 h 271"/>
              <a:gd name="T24" fmla="*/ 2147483647 w 270"/>
              <a:gd name="T25" fmla="*/ 2147483647 h 271"/>
              <a:gd name="T26" fmla="*/ 2147483647 w 270"/>
              <a:gd name="T27" fmla="*/ 2147483647 h 271"/>
              <a:gd name="T28" fmla="*/ 2147483647 w 270"/>
              <a:gd name="T29" fmla="*/ 2147483647 h 271"/>
              <a:gd name="T30" fmla="*/ 2147483647 w 270"/>
              <a:gd name="T31" fmla="*/ 2147483647 h 271"/>
              <a:gd name="T32" fmla="*/ 2147483647 w 270"/>
              <a:gd name="T33" fmla="*/ 2147483647 h 271"/>
              <a:gd name="T34" fmla="*/ 0 w 270"/>
              <a:gd name="T35" fmla="*/ 2147483647 h 271"/>
              <a:gd name="T36" fmla="*/ 2147483647 w 270"/>
              <a:gd name="T37" fmla="*/ 2147483647 h 271"/>
              <a:gd name="T38" fmla="*/ 2147483647 w 270"/>
              <a:gd name="T39" fmla="*/ 2147483647 h 271"/>
              <a:gd name="T40" fmla="*/ 2147483647 w 270"/>
              <a:gd name="T41" fmla="*/ 2147483647 h 271"/>
              <a:gd name="T42" fmla="*/ 2147483647 w 270"/>
              <a:gd name="T43" fmla="*/ 2147483647 h 271"/>
              <a:gd name="T44" fmla="*/ 2147483647 w 270"/>
              <a:gd name="T45" fmla="*/ 2147483647 h 271"/>
              <a:gd name="T46" fmla="*/ 2147483647 w 270"/>
              <a:gd name="T47" fmla="*/ 2147483647 h 271"/>
              <a:gd name="T48" fmla="*/ 2147483647 w 270"/>
              <a:gd name="T49" fmla="*/ 2147483647 h 271"/>
              <a:gd name="T50" fmla="*/ 2147483647 w 270"/>
              <a:gd name="T51" fmla="*/ 2147483647 h 271"/>
              <a:gd name="T52" fmla="*/ 2147483647 w 270"/>
              <a:gd name="T53" fmla="*/ 2147483647 h 271"/>
              <a:gd name="T54" fmla="*/ 2147483647 w 270"/>
              <a:gd name="T55" fmla="*/ 2147483647 h 271"/>
              <a:gd name="T56" fmla="*/ 2147483647 w 270"/>
              <a:gd name="T57" fmla="*/ 2147483647 h 271"/>
              <a:gd name="T58" fmla="*/ 2147483647 w 270"/>
              <a:gd name="T59" fmla="*/ 2147483647 h 271"/>
              <a:gd name="T60" fmla="*/ 2147483647 w 270"/>
              <a:gd name="T61" fmla="*/ 2147483647 h 271"/>
              <a:gd name="T62" fmla="*/ 2147483647 w 270"/>
              <a:gd name="T63" fmla="*/ 2147483647 h 271"/>
              <a:gd name="T64" fmla="*/ 2147483647 w 270"/>
              <a:gd name="T65" fmla="*/ 2147483647 h 271"/>
              <a:gd name="T66" fmla="*/ 2147483647 w 270"/>
              <a:gd name="T67" fmla="*/ 2147483647 h 271"/>
              <a:gd name="T68" fmla="*/ 2147483647 w 270"/>
              <a:gd name="T69" fmla="*/ 2147483647 h 271"/>
              <a:gd name="T70" fmla="*/ 2147483647 w 270"/>
              <a:gd name="T71" fmla="*/ 2147483647 h 271"/>
              <a:gd name="T72" fmla="*/ 2147483647 w 270"/>
              <a:gd name="T73" fmla="*/ 2147483647 h 271"/>
              <a:gd name="T74" fmla="*/ 2147483647 w 270"/>
              <a:gd name="T75" fmla="*/ 2147483647 h 271"/>
              <a:gd name="T76" fmla="*/ 2147483647 w 270"/>
              <a:gd name="T77" fmla="*/ 2147483647 h 271"/>
              <a:gd name="T78" fmla="*/ 2147483647 w 270"/>
              <a:gd name="T79" fmla="*/ 2147483647 h 271"/>
              <a:gd name="T80" fmla="*/ 2147483647 w 270"/>
              <a:gd name="T81" fmla="*/ 2147483647 h 271"/>
              <a:gd name="T82" fmla="*/ 2147483647 w 270"/>
              <a:gd name="T83" fmla="*/ 2147483647 h 271"/>
              <a:gd name="T84" fmla="*/ 2147483647 w 270"/>
              <a:gd name="T85" fmla="*/ 2147483647 h 271"/>
              <a:gd name="T86" fmla="*/ 2147483647 w 270"/>
              <a:gd name="T87" fmla="*/ 2147483647 h 271"/>
              <a:gd name="T88" fmla="*/ 2147483647 w 270"/>
              <a:gd name="T89" fmla="*/ 2147483647 h 271"/>
              <a:gd name="T90" fmla="*/ 2147483647 w 270"/>
              <a:gd name="T91" fmla="*/ 2147483647 h 271"/>
              <a:gd name="T92" fmla="*/ 2147483647 w 270"/>
              <a:gd name="T93" fmla="*/ 2147483647 h 271"/>
              <a:gd name="T94" fmla="*/ 2147483647 w 270"/>
              <a:gd name="T95" fmla="*/ 2147483647 h 271"/>
              <a:gd name="T96" fmla="*/ 2147483647 w 270"/>
              <a:gd name="T97" fmla="*/ 2147483647 h 2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70" h="271">
                <a:moveTo>
                  <a:pt x="266" y="5"/>
                </a:moveTo>
                <a:lnTo>
                  <a:pt x="266" y="5"/>
                </a:lnTo>
                <a:lnTo>
                  <a:pt x="262" y="1"/>
                </a:lnTo>
                <a:lnTo>
                  <a:pt x="256" y="0"/>
                </a:lnTo>
                <a:lnTo>
                  <a:pt x="250" y="0"/>
                </a:lnTo>
                <a:lnTo>
                  <a:pt x="244" y="1"/>
                </a:lnTo>
                <a:lnTo>
                  <a:pt x="236" y="4"/>
                </a:lnTo>
                <a:lnTo>
                  <a:pt x="228" y="8"/>
                </a:lnTo>
                <a:lnTo>
                  <a:pt x="220" y="13"/>
                </a:lnTo>
                <a:lnTo>
                  <a:pt x="210" y="20"/>
                </a:lnTo>
                <a:lnTo>
                  <a:pt x="196" y="32"/>
                </a:lnTo>
                <a:lnTo>
                  <a:pt x="38" y="20"/>
                </a:lnTo>
                <a:lnTo>
                  <a:pt x="28" y="19"/>
                </a:lnTo>
                <a:lnTo>
                  <a:pt x="22" y="20"/>
                </a:lnTo>
                <a:lnTo>
                  <a:pt x="15" y="21"/>
                </a:lnTo>
                <a:lnTo>
                  <a:pt x="9" y="26"/>
                </a:lnTo>
                <a:lnTo>
                  <a:pt x="0" y="35"/>
                </a:lnTo>
                <a:lnTo>
                  <a:pt x="146" y="88"/>
                </a:lnTo>
                <a:lnTo>
                  <a:pt x="86" y="158"/>
                </a:lnTo>
                <a:lnTo>
                  <a:pt x="33" y="155"/>
                </a:lnTo>
                <a:lnTo>
                  <a:pt x="13" y="174"/>
                </a:lnTo>
                <a:lnTo>
                  <a:pt x="79" y="188"/>
                </a:lnTo>
                <a:lnTo>
                  <a:pt x="95" y="257"/>
                </a:lnTo>
                <a:lnTo>
                  <a:pt x="116" y="237"/>
                </a:lnTo>
                <a:lnTo>
                  <a:pt x="112" y="184"/>
                </a:lnTo>
                <a:lnTo>
                  <a:pt x="181" y="125"/>
                </a:lnTo>
                <a:lnTo>
                  <a:pt x="235" y="271"/>
                </a:lnTo>
                <a:lnTo>
                  <a:pt x="245" y="260"/>
                </a:lnTo>
                <a:lnTo>
                  <a:pt x="248" y="256"/>
                </a:lnTo>
                <a:lnTo>
                  <a:pt x="251" y="249"/>
                </a:lnTo>
                <a:lnTo>
                  <a:pt x="251" y="241"/>
                </a:lnTo>
                <a:lnTo>
                  <a:pt x="251" y="233"/>
                </a:lnTo>
                <a:lnTo>
                  <a:pt x="239" y="73"/>
                </a:lnTo>
                <a:lnTo>
                  <a:pt x="250" y="60"/>
                </a:lnTo>
                <a:lnTo>
                  <a:pt x="256" y="51"/>
                </a:lnTo>
                <a:lnTo>
                  <a:pt x="265" y="39"/>
                </a:lnTo>
                <a:lnTo>
                  <a:pt x="269" y="31"/>
                </a:lnTo>
                <a:lnTo>
                  <a:pt x="270" y="21"/>
                </a:lnTo>
                <a:lnTo>
                  <a:pt x="270" y="16"/>
                </a:lnTo>
                <a:lnTo>
                  <a:pt x="270" y="12"/>
                </a:lnTo>
                <a:lnTo>
                  <a:pt x="269" y="8"/>
                </a:lnTo>
                <a:lnTo>
                  <a:pt x="266"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19" name="Freeform 226"/>
          <p:cNvSpPr>
            <a:spLocks noEditPoints="1"/>
          </p:cNvSpPr>
          <p:nvPr/>
        </p:nvSpPr>
        <p:spPr bwMode="auto">
          <a:xfrm>
            <a:off x="3775075" y="1211263"/>
            <a:ext cx="115888" cy="100012"/>
          </a:xfrm>
          <a:custGeom>
            <a:avLst/>
            <a:gdLst>
              <a:gd name="T0" fmla="*/ 2147483647 w 215"/>
              <a:gd name="T1" fmla="*/ 2147483647 h 183"/>
              <a:gd name="T2" fmla="*/ 2147483647 w 215"/>
              <a:gd name="T3" fmla="*/ 2147483647 h 183"/>
              <a:gd name="T4" fmla="*/ 2147483647 w 215"/>
              <a:gd name="T5" fmla="*/ 2147483647 h 183"/>
              <a:gd name="T6" fmla="*/ 2147483647 w 215"/>
              <a:gd name="T7" fmla="*/ 2147483647 h 183"/>
              <a:gd name="T8" fmla="*/ 2147483647 w 215"/>
              <a:gd name="T9" fmla="*/ 2147483647 h 183"/>
              <a:gd name="T10" fmla="*/ 2147483647 w 215"/>
              <a:gd name="T11" fmla="*/ 2147483647 h 183"/>
              <a:gd name="T12" fmla="*/ 2147483647 w 215"/>
              <a:gd name="T13" fmla="*/ 2147483647 h 183"/>
              <a:gd name="T14" fmla="*/ 2147483647 w 215"/>
              <a:gd name="T15" fmla="*/ 2147483647 h 183"/>
              <a:gd name="T16" fmla="*/ 2147483647 w 215"/>
              <a:gd name="T17" fmla="*/ 2147483647 h 183"/>
              <a:gd name="T18" fmla="*/ 2147483647 w 215"/>
              <a:gd name="T19" fmla="*/ 2147483647 h 183"/>
              <a:gd name="T20" fmla="*/ 2147483647 w 215"/>
              <a:gd name="T21" fmla="*/ 2147483647 h 183"/>
              <a:gd name="T22" fmla="*/ 2147483647 w 215"/>
              <a:gd name="T23" fmla="*/ 2147483647 h 183"/>
              <a:gd name="T24" fmla="*/ 2147483647 w 215"/>
              <a:gd name="T25" fmla="*/ 2147483647 h 183"/>
              <a:gd name="T26" fmla="*/ 2147483647 w 215"/>
              <a:gd name="T27" fmla="*/ 2147483647 h 183"/>
              <a:gd name="T28" fmla="*/ 2147483647 w 215"/>
              <a:gd name="T29" fmla="*/ 2147483647 h 183"/>
              <a:gd name="T30" fmla="*/ 2147483647 w 215"/>
              <a:gd name="T31" fmla="*/ 2147483647 h 183"/>
              <a:gd name="T32" fmla="*/ 2147483647 w 215"/>
              <a:gd name="T33" fmla="*/ 0 h 183"/>
              <a:gd name="T34" fmla="*/ 2147483647 w 215"/>
              <a:gd name="T35" fmla="*/ 0 h 183"/>
              <a:gd name="T36" fmla="*/ 2147483647 w 215"/>
              <a:gd name="T37" fmla="*/ 0 h 183"/>
              <a:gd name="T38" fmla="*/ 2147483647 w 215"/>
              <a:gd name="T39" fmla="*/ 2147483647 h 183"/>
              <a:gd name="T40" fmla="*/ 2147483647 w 215"/>
              <a:gd name="T41" fmla="*/ 2147483647 h 183"/>
              <a:gd name="T42" fmla="*/ 2147483647 w 215"/>
              <a:gd name="T43" fmla="*/ 2147483647 h 183"/>
              <a:gd name="T44" fmla="*/ 0 w 215"/>
              <a:gd name="T45" fmla="*/ 2147483647 h 183"/>
              <a:gd name="T46" fmla="*/ 0 w 215"/>
              <a:gd name="T47" fmla="*/ 2147483647 h 183"/>
              <a:gd name="T48" fmla="*/ 0 w 215"/>
              <a:gd name="T49" fmla="*/ 2147483647 h 183"/>
              <a:gd name="T50" fmla="*/ 2147483647 w 215"/>
              <a:gd name="T51" fmla="*/ 2147483647 h 183"/>
              <a:gd name="T52" fmla="*/ 2147483647 w 215"/>
              <a:gd name="T53" fmla="*/ 2147483647 h 183"/>
              <a:gd name="T54" fmla="*/ 2147483647 w 215"/>
              <a:gd name="T55" fmla="*/ 2147483647 h 183"/>
              <a:gd name="T56" fmla="*/ 2147483647 w 215"/>
              <a:gd name="T57" fmla="*/ 2147483647 h 183"/>
              <a:gd name="T58" fmla="*/ 2147483647 w 215"/>
              <a:gd name="T59" fmla="*/ 2147483647 h 183"/>
              <a:gd name="T60" fmla="*/ 2147483647 w 215"/>
              <a:gd name="T61" fmla="*/ 2147483647 h 183"/>
              <a:gd name="T62" fmla="*/ 2147483647 w 215"/>
              <a:gd name="T63" fmla="*/ 2147483647 h 183"/>
              <a:gd name="T64" fmla="*/ 2147483647 w 215"/>
              <a:gd name="T65" fmla="*/ 2147483647 h 183"/>
              <a:gd name="T66" fmla="*/ 2147483647 w 215"/>
              <a:gd name="T67" fmla="*/ 2147483647 h 183"/>
              <a:gd name="T68" fmla="*/ 2147483647 w 215"/>
              <a:gd name="T69" fmla="*/ 2147483647 h 1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5" h="183">
                <a:moveTo>
                  <a:pt x="15" y="164"/>
                </a:moveTo>
                <a:lnTo>
                  <a:pt x="83" y="164"/>
                </a:lnTo>
                <a:lnTo>
                  <a:pt x="80" y="183"/>
                </a:lnTo>
                <a:lnTo>
                  <a:pt x="135" y="183"/>
                </a:lnTo>
                <a:lnTo>
                  <a:pt x="132" y="164"/>
                </a:lnTo>
                <a:lnTo>
                  <a:pt x="200" y="164"/>
                </a:lnTo>
                <a:lnTo>
                  <a:pt x="206" y="163"/>
                </a:lnTo>
                <a:lnTo>
                  <a:pt x="211" y="160"/>
                </a:lnTo>
                <a:lnTo>
                  <a:pt x="214" y="155"/>
                </a:lnTo>
                <a:lnTo>
                  <a:pt x="215" y="149"/>
                </a:lnTo>
                <a:lnTo>
                  <a:pt x="215" y="15"/>
                </a:lnTo>
                <a:lnTo>
                  <a:pt x="214" y="10"/>
                </a:lnTo>
                <a:lnTo>
                  <a:pt x="211" y="4"/>
                </a:lnTo>
                <a:lnTo>
                  <a:pt x="206" y="2"/>
                </a:lnTo>
                <a:lnTo>
                  <a:pt x="200" y="0"/>
                </a:lnTo>
                <a:lnTo>
                  <a:pt x="15" y="0"/>
                </a:lnTo>
                <a:lnTo>
                  <a:pt x="9" y="2"/>
                </a:lnTo>
                <a:lnTo>
                  <a:pt x="4" y="4"/>
                </a:lnTo>
                <a:lnTo>
                  <a:pt x="1" y="10"/>
                </a:lnTo>
                <a:lnTo>
                  <a:pt x="0" y="15"/>
                </a:lnTo>
                <a:lnTo>
                  <a:pt x="0" y="149"/>
                </a:lnTo>
                <a:lnTo>
                  <a:pt x="1" y="155"/>
                </a:lnTo>
                <a:lnTo>
                  <a:pt x="4" y="160"/>
                </a:lnTo>
                <a:lnTo>
                  <a:pt x="9" y="163"/>
                </a:lnTo>
                <a:lnTo>
                  <a:pt x="15" y="164"/>
                </a:lnTo>
                <a:close/>
                <a:moveTo>
                  <a:pt x="11" y="10"/>
                </a:moveTo>
                <a:lnTo>
                  <a:pt x="203" y="10"/>
                </a:lnTo>
                <a:lnTo>
                  <a:pt x="203" y="149"/>
                </a:lnTo>
                <a:lnTo>
                  <a:pt x="11" y="149"/>
                </a:lnTo>
                <a:lnTo>
                  <a:pt x="11"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0" name="Freeform 227"/>
          <p:cNvSpPr>
            <a:spLocks noEditPoints="1"/>
          </p:cNvSpPr>
          <p:nvPr/>
        </p:nvSpPr>
        <p:spPr bwMode="auto">
          <a:xfrm>
            <a:off x="3759200" y="1316038"/>
            <a:ext cx="147638" cy="36512"/>
          </a:xfrm>
          <a:custGeom>
            <a:avLst/>
            <a:gdLst>
              <a:gd name="T0" fmla="*/ 2147483647 w 273"/>
              <a:gd name="T1" fmla="*/ 2147483647 h 68"/>
              <a:gd name="T2" fmla="*/ 2147483647 w 273"/>
              <a:gd name="T3" fmla="*/ 2147483647 h 68"/>
              <a:gd name="T4" fmla="*/ 2147483647 w 273"/>
              <a:gd name="T5" fmla="*/ 2147483647 h 68"/>
              <a:gd name="T6" fmla="*/ 2147483647 w 273"/>
              <a:gd name="T7" fmla="*/ 2147483647 h 68"/>
              <a:gd name="T8" fmla="*/ 2147483647 w 273"/>
              <a:gd name="T9" fmla="*/ 2147483647 h 68"/>
              <a:gd name="T10" fmla="*/ 2147483647 w 273"/>
              <a:gd name="T11" fmla="*/ 2147483647 h 68"/>
              <a:gd name="T12" fmla="*/ 2147483647 w 273"/>
              <a:gd name="T13" fmla="*/ 2147483647 h 68"/>
              <a:gd name="T14" fmla="*/ 2147483647 w 273"/>
              <a:gd name="T15" fmla="*/ 2147483647 h 68"/>
              <a:gd name="T16" fmla="*/ 2147483647 w 273"/>
              <a:gd name="T17" fmla="*/ 0 h 68"/>
              <a:gd name="T18" fmla="*/ 2147483647 w 273"/>
              <a:gd name="T19" fmla="*/ 0 h 68"/>
              <a:gd name="T20" fmla="*/ 2147483647 w 273"/>
              <a:gd name="T21" fmla="*/ 0 h 68"/>
              <a:gd name="T22" fmla="*/ 2147483647 w 273"/>
              <a:gd name="T23" fmla="*/ 2147483647 h 68"/>
              <a:gd name="T24" fmla="*/ 2147483647 w 273"/>
              <a:gd name="T25" fmla="*/ 2147483647 h 68"/>
              <a:gd name="T26" fmla="*/ 2147483647 w 273"/>
              <a:gd name="T27" fmla="*/ 2147483647 h 68"/>
              <a:gd name="T28" fmla="*/ 2147483647 w 273"/>
              <a:gd name="T29" fmla="*/ 2147483647 h 68"/>
              <a:gd name="T30" fmla="*/ 2147483647 w 273"/>
              <a:gd name="T31" fmla="*/ 2147483647 h 68"/>
              <a:gd name="T32" fmla="*/ 2147483647 w 273"/>
              <a:gd name="T33" fmla="*/ 2147483647 h 68"/>
              <a:gd name="T34" fmla="*/ 2147483647 w 273"/>
              <a:gd name="T35" fmla="*/ 2147483647 h 68"/>
              <a:gd name="T36" fmla="*/ 2147483647 w 273"/>
              <a:gd name="T37" fmla="*/ 2147483647 h 68"/>
              <a:gd name="T38" fmla="*/ 2147483647 w 273"/>
              <a:gd name="T39" fmla="*/ 2147483647 h 68"/>
              <a:gd name="T40" fmla="*/ 0 w 273"/>
              <a:gd name="T41" fmla="*/ 2147483647 h 68"/>
              <a:gd name="T42" fmla="*/ 2147483647 w 273"/>
              <a:gd name="T43" fmla="*/ 2147483647 h 68"/>
              <a:gd name="T44" fmla="*/ 2147483647 w 273"/>
              <a:gd name="T45" fmla="*/ 2147483647 h 68"/>
              <a:gd name="T46" fmla="*/ 2147483647 w 273"/>
              <a:gd name="T47" fmla="*/ 2147483647 h 68"/>
              <a:gd name="T48" fmla="*/ 2147483647 w 273"/>
              <a:gd name="T49" fmla="*/ 2147483647 h 68"/>
              <a:gd name="T50" fmla="*/ 2147483647 w 273"/>
              <a:gd name="T51" fmla="*/ 2147483647 h 68"/>
              <a:gd name="T52" fmla="*/ 2147483647 w 273"/>
              <a:gd name="T53" fmla="*/ 2147483647 h 68"/>
              <a:gd name="T54" fmla="*/ 2147483647 w 273"/>
              <a:gd name="T55" fmla="*/ 2147483647 h 68"/>
              <a:gd name="T56" fmla="*/ 2147483647 w 273"/>
              <a:gd name="T57" fmla="*/ 2147483647 h 68"/>
              <a:gd name="T58" fmla="*/ 2147483647 w 273"/>
              <a:gd name="T59" fmla="*/ 2147483647 h 68"/>
              <a:gd name="T60" fmla="*/ 2147483647 w 273"/>
              <a:gd name="T61" fmla="*/ 2147483647 h 68"/>
              <a:gd name="T62" fmla="*/ 2147483647 w 273"/>
              <a:gd name="T63" fmla="*/ 2147483647 h 68"/>
              <a:gd name="T64" fmla="*/ 2147483647 w 273"/>
              <a:gd name="T65" fmla="*/ 2147483647 h 68"/>
              <a:gd name="T66" fmla="*/ 2147483647 w 273"/>
              <a:gd name="T67" fmla="*/ 2147483647 h 68"/>
              <a:gd name="T68" fmla="*/ 2147483647 w 273"/>
              <a:gd name="T69" fmla="*/ 2147483647 h 68"/>
              <a:gd name="T70" fmla="*/ 2147483647 w 273"/>
              <a:gd name="T71" fmla="*/ 2147483647 h 68"/>
              <a:gd name="T72" fmla="*/ 2147483647 w 273"/>
              <a:gd name="T73" fmla="*/ 2147483647 h 68"/>
              <a:gd name="T74" fmla="*/ 2147483647 w 273"/>
              <a:gd name="T75" fmla="*/ 2147483647 h 68"/>
              <a:gd name="T76" fmla="*/ 2147483647 w 273"/>
              <a:gd name="T77" fmla="*/ 2147483647 h 68"/>
              <a:gd name="T78" fmla="*/ 2147483647 w 273"/>
              <a:gd name="T79" fmla="*/ 2147483647 h 68"/>
              <a:gd name="T80" fmla="*/ 2147483647 w 273"/>
              <a:gd name="T81" fmla="*/ 2147483647 h 68"/>
              <a:gd name="T82" fmla="*/ 2147483647 w 273"/>
              <a:gd name="T83" fmla="*/ 2147483647 h 68"/>
              <a:gd name="T84" fmla="*/ 2147483647 w 273"/>
              <a:gd name="T85" fmla="*/ 2147483647 h 68"/>
              <a:gd name="T86" fmla="*/ 2147483647 w 273"/>
              <a:gd name="T87" fmla="*/ 2147483647 h 68"/>
              <a:gd name="T88" fmla="*/ 2147483647 w 273"/>
              <a:gd name="T89" fmla="*/ 2147483647 h 68"/>
              <a:gd name="T90" fmla="*/ 2147483647 w 273"/>
              <a:gd name="T91" fmla="*/ 2147483647 h 68"/>
              <a:gd name="T92" fmla="*/ 2147483647 w 273"/>
              <a:gd name="T93" fmla="*/ 2147483647 h 68"/>
              <a:gd name="T94" fmla="*/ 2147483647 w 273"/>
              <a:gd name="T95" fmla="*/ 2147483647 h 68"/>
              <a:gd name="T96" fmla="*/ 2147483647 w 273"/>
              <a:gd name="T97" fmla="*/ 2147483647 h 68"/>
              <a:gd name="T98" fmla="*/ 2147483647 w 273"/>
              <a:gd name="T99" fmla="*/ 2147483647 h 68"/>
              <a:gd name="T100" fmla="*/ 2147483647 w 273"/>
              <a:gd name="T101" fmla="*/ 2147483647 h 68"/>
              <a:gd name="T102" fmla="*/ 2147483647 w 273"/>
              <a:gd name="T103" fmla="*/ 2147483647 h 68"/>
              <a:gd name="T104" fmla="*/ 2147483647 w 273"/>
              <a:gd name="T105" fmla="*/ 2147483647 h 68"/>
              <a:gd name="T106" fmla="*/ 2147483647 w 273"/>
              <a:gd name="T107" fmla="*/ 2147483647 h 68"/>
              <a:gd name="T108" fmla="*/ 2147483647 w 273"/>
              <a:gd name="T109" fmla="*/ 2147483647 h 68"/>
              <a:gd name="T110" fmla="*/ 2147483647 w 273"/>
              <a:gd name="T111" fmla="*/ 2147483647 h 68"/>
              <a:gd name="T112" fmla="*/ 2147483647 w 273"/>
              <a:gd name="T113" fmla="*/ 2147483647 h 68"/>
              <a:gd name="T114" fmla="*/ 2147483647 w 273"/>
              <a:gd name="T115" fmla="*/ 2147483647 h 68"/>
              <a:gd name="T116" fmla="*/ 2147483647 w 273"/>
              <a:gd name="T117" fmla="*/ 2147483647 h 6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3" h="68">
                <a:moveTo>
                  <a:pt x="272" y="56"/>
                </a:moveTo>
                <a:lnTo>
                  <a:pt x="272" y="56"/>
                </a:lnTo>
                <a:lnTo>
                  <a:pt x="270" y="51"/>
                </a:lnTo>
                <a:lnTo>
                  <a:pt x="266" y="45"/>
                </a:lnTo>
                <a:lnTo>
                  <a:pt x="255" y="30"/>
                </a:lnTo>
                <a:lnTo>
                  <a:pt x="233" y="1"/>
                </a:lnTo>
                <a:lnTo>
                  <a:pt x="232" y="1"/>
                </a:lnTo>
                <a:lnTo>
                  <a:pt x="229" y="0"/>
                </a:lnTo>
                <a:lnTo>
                  <a:pt x="44" y="0"/>
                </a:lnTo>
                <a:lnTo>
                  <a:pt x="41" y="1"/>
                </a:lnTo>
                <a:lnTo>
                  <a:pt x="40" y="1"/>
                </a:lnTo>
                <a:lnTo>
                  <a:pt x="30" y="15"/>
                </a:lnTo>
                <a:lnTo>
                  <a:pt x="18" y="30"/>
                </a:lnTo>
                <a:lnTo>
                  <a:pt x="7" y="45"/>
                </a:lnTo>
                <a:lnTo>
                  <a:pt x="3" y="51"/>
                </a:lnTo>
                <a:lnTo>
                  <a:pt x="1" y="56"/>
                </a:lnTo>
                <a:lnTo>
                  <a:pt x="0" y="60"/>
                </a:lnTo>
                <a:lnTo>
                  <a:pt x="1" y="63"/>
                </a:lnTo>
                <a:lnTo>
                  <a:pt x="4" y="66"/>
                </a:lnTo>
                <a:lnTo>
                  <a:pt x="8" y="67"/>
                </a:lnTo>
                <a:lnTo>
                  <a:pt x="19" y="68"/>
                </a:lnTo>
                <a:lnTo>
                  <a:pt x="255" y="68"/>
                </a:lnTo>
                <a:lnTo>
                  <a:pt x="265" y="67"/>
                </a:lnTo>
                <a:lnTo>
                  <a:pt x="269" y="66"/>
                </a:lnTo>
                <a:lnTo>
                  <a:pt x="272" y="63"/>
                </a:lnTo>
                <a:lnTo>
                  <a:pt x="273" y="60"/>
                </a:lnTo>
                <a:lnTo>
                  <a:pt x="272" y="56"/>
                </a:lnTo>
                <a:close/>
                <a:moveTo>
                  <a:pt x="265" y="59"/>
                </a:moveTo>
                <a:lnTo>
                  <a:pt x="265" y="59"/>
                </a:lnTo>
                <a:lnTo>
                  <a:pt x="263" y="60"/>
                </a:lnTo>
                <a:lnTo>
                  <a:pt x="255" y="60"/>
                </a:lnTo>
                <a:lnTo>
                  <a:pt x="19" y="60"/>
                </a:lnTo>
                <a:lnTo>
                  <a:pt x="11" y="60"/>
                </a:lnTo>
                <a:lnTo>
                  <a:pt x="8" y="60"/>
                </a:lnTo>
                <a:lnTo>
                  <a:pt x="8" y="57"/>
                </a:lnTo>
                <a:lnTo>
                  <a:pt x="12" y="49"/>
                </a:lnTo>
                <a:lnTo>
                  <a:pt x="22" y="36"/>
                </a:lnTo>
                <a:lnTo>
                  <a:pt x="251" y="36"/>
                </a:lnTo>
                <a:lnTo>
                  <a:pt x="261" y="49"/>
                </a:lnTo>
                <a:lnTo>
                  <a:pt x="265" y="57"/>
                </a:lnTo>
                <a:lnTo>
                  <a:pt x="265"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26" name="组合 225"/>
          <p:cNvGrpSpPr/>
          <p:nvPr/>
        </p:nvGrpSpPr>
        <p:grpSpPr>
          <a:xfrm>
            <a:off x="3464296" y="2097142"/>
            <a:ext cx="147117" cy="134136"/>
            <a:chOff x="3048368" y="2618161"/>
            <a:chExt cx="245394" cy="223742"/>
          </a:xfrm>
          <a:solidFill>
            <a:schemeClr val="bg1"/>
          </a:solidFill>
        </p:grpSpPr>
        <p:sp>
          <p:nvSpPr>
            <p:cNvPr id="227" name="Freeform 228"/>
            <p:cNvSpPr>
              <a:spLocks noEditPoints="1"/>
            </p:cNvSpPr>
            <p:nvPr/>
          </p:nvSpPr>
          <p:spPr bwMode="auto">
            <a:xfrm>
              <a:off x="3109717" y="2618161"/>
              <a:ext cx="122697" cy="90219"/>
            </a:xfrm>
            <a:custGeom>
              <a:avLst/>
              <a:gdLst>
                <a:gd name="T0" fmla="*/ 7 w 137"/>
                <a:gd name="T1" fmla="*/ 99 h 99"/>
                <a:gd name="T2" fmla="*/ 130 w 137"/>
                <a:gd name="T3" fmla="*/ 99 h 99"/>
                <a:gd name="T4" fmla="*/ 130 w 137"/>
                <a:gd name="T5" fmla="*/ 99 h 99"/>
                <a:gd name="T6" fmla="*/ 133 w 137"/>
                <a:gd name="T7" fmla="*/ 99 h 99"/>
                <a:gd name="T8" fmla="*/ 135 w 137"/>
                <a:gd name="T9" fmla="*/ 98 h 99"/>
                <a:gd name="T10" fmla="*/ 135 w 137"/>
                <a:gd name="T11" fmla="*/ 98 h 99"/>
                <a:gd name="T12" fmla="*/ 137 w 137"/>
                <a:gd name="T13" fmla="*/ 95 h 99"/>
                <a:gd name="T14" fmla="*/ 137 w 137"/>
                <a:gd name="T15" fmla="*/ 93 h 99"/>
                <a:gd name="T16" fmla="*/ 137 w 137"/>
                <a:gd name="T17" fmla="*/ 7 h 99"/>
                <a:gd name="T18" fmla="*/ 137 w 137"/>
                <a:gd name="T19" fmla="*/ 7 h 99"/>
                <a:gd name="T20" fmla="*/ 137 w 137"/>
                <a:gd name="T21" fmla="*/ 4 h 99"/>
                <a:gd name="T22" fmla="*/ 135 w 137"/>
                <a:gd name="T23" fmla="*/ 1 h 99"/>
                <a:gd name="T24" fmla="*/ 135 w 137"/>
                <a:gd name="T25" fmla="*/ 1 h 99"/>
                <a:gd name="T26" fmla="*/ 133 w 137"/>
                <a:gd name="T27" fmla="*/ 0 h 99"/>
                <a:gd name="T28" fmla="*/ 130 w 137"/>
                <a:gd name="T29" fmla="*/ 0 h 99"/>
                <a:gd name="T30" fmla="*/ 7 w 137"/>
                <a:gd name="T31" fmla="*/ 0 h 99"/>
                <a:gd name="T32" fmla="*/ 7 w 137"/>
                <a:gd name="T33" fmla="*/ 0 h 99"/>
                <a:gd name="T34" fmla="*/ 4 w 137"/>
                <a:gd name="T35" fmla="*/ 0 h 99"/>
                <a:gd name="T36" fmla="*/ 2 w 137"/>
                <a:gd name="T37" fmla="*/ 1 h 99"/>
                <a:gd name="T38" fmla="*/ 2 w 137"/>
                <a:gd name="T39" fmla="*/ 1 h 99"/>
                <a:gd name="T40" fmla="*/ 0 w 137"/>
                <a:gd name="T41" fmla="*/ 4 h 99"/>
                <a:gd name="T42" fmla="*/ 0 w 137"/>
                <a:gd name="T43" fmla="*/ 7 h 99"/>
                <a:gd name="T44" fmla="*/ 0 w 137"/>
                <a:gd name="T45" fmla="*/ 93 h 99"/>
                <a:gd name="T46" fmla="*/ 0 w 137"/>
                <a:gd name="T47" fmla="*/ 93 h 99"/>
                <a:gd name="T48" fmla="*/ 0 w 137"/>
                <a:gd name="T49" fmla="*/ 95 h 99"/>
                <a:gd name="T50" fmla="*/ 2 w 137"/>
                <a:gd name="T51" fmla="*/ 98 h 99"/>
                <a:gd name="T52" fmla="*/ 2 w 137"/>
                <a:gd name="T53" fmla="*/ 98 h 99"/>
                <a:gd name="T54" fmla="*/ 4 w 137"/>
                <a:gd name="T55" fmla="*/ 99 h 99"/>
                <a:gd name="T56" fmla="*/ 7 w 137"/>
                <a:gd name="T57" fmla="*/ 99 h 99"/>
                <a:gd name="T58" fmla="*/ 7 w 137"/>
                <a:gd name="T59" fmla="*/ 99 h 99"/>
                <a:gd name="T60" fmla="*/ 14 w 137"/>
                <a:gd name="T61" fmla="*/ 13 h 99"/>
                <a:gd name="T62" fmla="*/ 124 w 137"/>
                <a:gd name="T63" fmla="*/ 13 h 99"/>
                <a:gd name="T64" fmla="*/ 124 w 137"/>
                <a:gd name="T65" fmla="*/ 87 h 99"/>
                <a:gd name="T66" fmla="*/ 14 w 137"/>
                <a:gd name="T67" fmla="*/ 87 h 99"/>
                <a:gd name="T68" fmla="*/ 14 w 137"/>
                <a:gd name="T69" fmla="*/ 1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99">
                  <a:moveTo>
                    <a:pt x="7" y="99"/>
                  </a:moveTo>
                  <a:lnTo>
                    <a:pt x="130" y="99"/>
                  </a:lnTo>
                  <a:lnTo>
                    <a:pt x="130" y="99"/>
                  </a:lnTo>
                  <a:lnTo>
                    <a:pt x="133" y="99"/>
                  </a:lnTo>
                  <a:lnTo>
                    <a:pt x="135" y="98"/>
                  </a:lnTo>
                  <a:lnTo>
                    <a:pt x="135" y="98"/>
                  </a:lnTo>
                  <a:lnTo>
                    <a:pt x="137" y="95"/>
                  </a:lnTo>
                  <a:lnTo>
                    <a:pt x="137" y="93"/>
                  </a:lnTo>
                  <a:lnTo>
                    <a:pt x="137" y="7"/>
                  </a:lnTo>
                  <a:lnTo>
                    <a:pt x="137" y="7"/>
                  </a:lnTo>
                  <a:lnTo>
                    <a:pt x="137" y="4"/>
                  </a:lnTo>
                  <a:lnTo>
                    <a:pt x="135" y="1"/>
                  </a:lnTo>
                  <a:lnTo>
                    <a:pt x="135" y="1"/>
                  </a:lnTo>
                  <a:lnTo>
                    <a:pt x="133" y="0"/>
                  </a:lnTo>
                  <a:lnTo>
                    <a:pt x="130" y="0"/>
                  </a:lnTo>
                  <a:lnTo>
                    <a:pt x="7" y="0"/>
                  </a:lnTo>
                  <a:lnTo>
                    <a:pt x="7" y="0"/>
                  </a:lnTo>
                  <a:lnTo>
                    <a:pt x="4" y="0"/>
                  </a:lnTo>
                  <a:lnTo>
                    <a:pt x="2" y="1"/>
                  </a:lnTo>
                  <a:lnTo>
                    <a:pt x="2" y="1"/>
                  </a:lnTo>
                  <a:lnTo>
                    <a:pt x="0" y="4"/>
                  </a:lnTo>
                  <a:lnTo>
                    <a:pt x="0" y="7"/>
                  </a:lnTo>
                  <a:lnTo>
                    <a:pt x="0" y="93"/>
                  </a:lnTo>
                  <a:lnTo>
                    <a:pt x="0" y="93"/>
                  </a:lnTo>
                  <a:lnTo>
                    <a:pt x="0" y="95"/>
                  </a:lnTo>
                  <a:lnTo>
                    <a:pt x="2" y="98"/>
                  </a:lnTo>
                  <a:lnTo>
                    <a:pt x="2" y="98"/>
                  </a:lnTo>
                  <a:lnTo>
                    <a:pt x="4" y="99"/>
                  </a:lnTo>
                  <a:lnTo>
                    <a:pt x="7" y="99"/>
                  </a:lnTo>
                  <a:lnTo>
                    <a:pt x="7" y="99"/>
                  </a:lnTo>
                  <a:close/>
                  <a:moveTo>
                    <a:pt x="14" y="13"/>
                  </a:moveTo>
                  <a:lnTo>
                    <a:pt x="124" y="13"/>
                  </a:lnTo>
                  <a:lnTo>
                    <a:pt x="124" y="87"/>
                  </a:lnTo>
                  <a:lnTo>
                    <a:pt x="14" y="87"/>
                  </a:lnTo>
                  <a:lnTo>
                    <a:pt x="1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228" name="Freeform 229"/>
            <p:cNvSpPr>
              <a:spLocks noEditPoints="1"/>
            </p:cNvSpPr>
            <p:nvPr/>
          </p:nvSpPr>
          <p:spPr bwMode="auto">
            <a:xfrm>
              <a:off x="3048368" y="2785967"/>
              <a:ext cx="70371" cy="55936"/>
            </a:xfrm>
            <a:custGeom>
              <a:avLst/>
              <a:gdLst>
                <a:gd name="T0" fmla="*/ 71 w 78"/>
                <a:gd name="T1" fmla="*/ 0 h 61"/>
                <a:gd name="T2" fmla="*/ 7 w 78"/>
                <a:gd name="T3" fmla="*/ 0 h 61"/>
                <a:gd name="T4" fmla="*/ 7 w 78"/>
                <a:gd name="T5" fmla="*/ 0 h 61"/>
                <a:gd name="T6" fmla="*/ 4 w 78"/>
                <a:gd name="T7" fmla="*/ 1 h 61"/>
                <a:gd name="T8" fmla="*/ 3 w 78"/>
                <a:gd name="T9" fmla="*/ 2 h 61"/>
                <a:gd name="T10" fmla="*/ 3 w 78"/>
                <a:gd name="T11" fmla="*/ 2 h 61"/>
                <a:gd name="T12" fmla="*/ 1 w 78"/>
                <a:gd name="T13" fmla="*/ 4 h 61"/>
                <a:gd name="T14" fmla="*/ 0 w 78"/>
                <a:gd name="T15" fmla="*/ 7 h 61"/>
                <a:gd name="T16" fmla="*/ 0 w 78"/>
                <a:gd name="T17" fmla="*/ 54 h 61"/>
                <a:gd name="T18" fmla="*/ 0 w 78"/>
                <a:gd name="T19" fmla="*/ 54 h 61"/>
                <a:gd name="T20" fmla="*/ 1 w 78"/>
                <a:gd name="T21" fmla="*/ 57 h 61"/>
                <a:gd name="T22" fmla="*/ 3 w 78"/>
                <a:gd name="T23" fmla="*/ 60 h 61"/>
                <a:gd name="T24" fmla="*/ 3 w 78"/>
                <a:gd name="T25" fmla="*/ 60 h 61"/>
                <a:gd name="T26" fmla="*/ 4 w 78"/>
                <a:gd name="T27" fmla="*/ 61 h 61"/>
                <a:gd name="T28" fmla="*/ 7 w 78"/>
                <a:gd name="T29" fmla="*/ 61 h 61"/>
                <a:gd name="T30" fmla="*/ 71 w 78"/>
                <a:gd name="T31" fmla="*/ 61 h 61"/>
                <a:gd name="T32" fmla="*/ 71 w 78"/>
                <a:gd name="T33" fmla="*/ 61 h 61"/>
                <a:gd name="T34" fmla="*/ 74 w 78"/>
                <a:gd name="T35" fmla="*/ 61 h 61"/>
                <a:gd name="T36" fmla="*/ 76 w 78"/>
                <a:gd name="T37" fmla="*/ 60 h 61"/>
                <a:gd name="T38" fmla="*/ 76 w 78"/>
                <a:gd name="T39" fmla="*/ 60 h 61"/>
                <a:gd name="T40" fmla="*/ 78 w 78"/>
                <a:gd name="T41" fmla="*/ 57 h 61"/>
                <a:gd name="T42" fmla="*/ 78 w 78"/>
                <a:gd name="T43" fmla="*/ 54 h 61"/>
                <a:gd name="T44" fmla="*/ 78 w 78"/>
                <a:gd name="T45" fmla="*/ 7 h 61"/>
                <a:gd name="T46" fmla="*/ 78 w 78"/>
                <a:gd name="T47" fmla="*/ 7 h 61"/>
                <a:gd name="T48" fmla="*/ 78 w 78"/>
                <a:gd name="T49" fmla="*/ 4 h 61"/>
                <a:gd name="T50" fmla="*/ 76 w 78"/>
                <a:gd name="T51" fmla="*/ 2 h 61"/>
                <a:gd name="T52" fmla="*/ 76 w 78"/>
                <a:gd name="T53" fmla="*/ 2 h 61"/>
                <a:gd name="T54" fmla="*/ 74 w 78"/>
                <a:gd name="T55" fmla="*/ 1 h 61"/>
                <a:gd name="T56" fmla="*/ 71 w 78"/>
                <a:gd name="T57" fmla="*/ 0 h 61"/>
                <a:gd name="T58" fmla="*/ 71 w 78"/>
                <a:gd name="T59" fmla="*/ 0 h 61"/>
                <a:gd name="T60" fmla="*/ 64 w 78"/>
                <a:gd name="T61" fmla="*/ 47 h 61"/>
                <a:gd name="T62" fmla="*/ 14 w 78"/>
                <a:gd name="T63" fmla="*/ 47 h 61"/>
                <a:gd name="T64" fmla="*/ 14 w 78"/>
                <a:gd name="T65" fmla="*/ 13 h 61"/>
                <a:gd name="T66" fmla="*/ 64 w 78"/>
                <a:gd name="T67" fmla="*/ 13 h 61"/>
                <a:gd name="T68" fmla="*/ 64 w 78"/>
                <a:gd name="T69"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61">
                  <a:moveTo>
                    <a:pt x="71" y="0"/>
                  </a:moveTo>
                  <a:lnTo>
                    <a:pt x="7" y="0"/>
                  </a:lnTo>
                  <a:lnTo>
                    <a:pt x="7" y="0"/>
                  </a:lnTo>
                  <a:lnTo>
                    <a:pt x="4" y="1"/>
                  </a:lnTo>
                  <a:lnTo>
                    <a:pt x="3" y="2"/>
                  </a:lnTo>
                  <a:lnTo>
                    <a:pt x="3" y="2"/>
                  </a:lnTo>
                  <a:lnTo>
                    <a:pt x="1" y="4"/>
                  </a:lnTo>
                  <a:lnTo>
                    <a:pt x="0" y="7"/>
                  </a:lnTo>
                  <a:lnTo>
                    <a:pt x="0" y="54"/>
                  </a:lnTo>
                  <a:lnTo>
                    <a:pt x="0" y="54"/>
                  </a:lnTo>
                  <a:lnTo>
                    <a:pt x="1" y="57"/>
                  </a:lnTo>
                  <a:lnTo>
                    <a:pt x="3" y="60"/>
                  </a:lnTo>
                  <a:lnTo>
                    <a:pt x="3" y="60"/>
                  </a:lnTo>
                  <a:lnTo>
                    <a:pt x="4" y="61"/>
                  </a:lnTo>
                  <a:lnTo>
                    <a:pt x="7" y="61"/>
                  </a:lnTo>
                  <a:lnTo>
                    <a:pt x="71" y="61"/>
                  </a:lnTo>
                  <a:lnTo>
                    <a:pt x="71" y="61"/>
                  </a:lnTo>
                  <a:lnTo>
                    <a:pt x="74" y="61"/>
                  </a:lnTo>
                  <a:lnTo>
                    <a:pt x="76" y="60"/>
                  </a:lnTo>
                  <a:lnTo>
                    <a:pt x="76" y="60"/>
                  </a:lnTo>
                  <a:lnTo>
                    <a:pt x="78" y="57"/>
                  </a:lnTo>
                  <a:lnTo>
                    <a:pt x="78" y="54"/>
                  </a:lnTo>
                  <a:lnTo>
                    <a:pt x="78" y="7"/>
                  </a:lnTo>
                  <a:lnTo>
                    <a:pt x="78" y="7"/>
                  </a:lnTo>
                  <a:lnTo>
                    <a:pt x="78" y="4"/>
                  </a:lnTo>
                  <a:lnTo>
                    <a:pt x="76" y="2"/>
                  </a:lnTo>
                  <a:lnTo>
                    <a:pt x="76" y="2"/>
                  </a:lnTo>
                  <a:lnTo>
                    <a:pt x="74" y="1"/>
                  </a:lnTo>
                  <a:lnTo>
                    <a:pt x="71" y="0"/>
                  </a:lnTo>
                  <a:lnTo>
                    <a:pt x="71" y="0"/>
                  </a:lnTo>
                  <a:close/>
                  <a:moveTo>
                    <a:pt x="64" y="47"/>
                  </a:moveTo>
                  <a:lnTo>
                    <a:pt x="14" y="47"/>
                  </a:lnTo>
                  <a:lnTo>
                    <a:pt x="14" y="13"/>
                  </a:lnTo>
                  <a:lnTo>
                    <a:pt x="64" y="13"/>
                  </a:lnTo>
                  <a:lnTo>
                    <a:pt x="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229" name="Freeform 230"/>
            <p:cNvSpPr>
              <a:spLocks noEditPoints="1"/>
            </p:cNvSpPr>
            <p:nvPr/>
          </p:nvSpPr>
          <p:spPr bwMode="auto">
            <a:xfrm>
              <a:off x="3136793" y="2785967"/>
              <a:ext cx="70371" cy="55936"/>
            </a:xfrm>
            <a:custGeom>
              <a:avLst/>
              <a:gdLst>
                <a:gd name="T0" fmla="*/ 71 w 78"/>
                <a:gd name="T1" fmla="*/ 0 h 61"/>
                <a:gd name="T2" fmla="*/ 7 w 78"/>
                <a:gd name="T3" fmla="*/ 0 h 61"/>
                <a:gd name="T4" fmla="*/ 7 w 78"/>
                <a:gd name="T5" fmla="*/ 0 h 61"/>
                <a:gd name="T6" fmla="*/ 4 w 78"/>
                <a:gd name="T7" fmla="*/ 1 h 61"/>
                <a:gd name="T8" fmla="*/ 2 w 78"/>
                <a:gd name="T9" fmla="*/ 2 h 61"/>
                <a:gd name="T10" fmla="*/ 2 w 78"/>
                <a:gd name="T11" fmla="*/ 2 h 61"/>
                <a:gd name="T12" fmla="*/ 0 w 78"/>
                <a:gd name="T13" fmla="*/ 4 h 61"/>
                <a:gd name="T14" fmla="*/ 0 w 78"/>
                <a:gd name="T15" fmla="*/ 7 h 61"/>
                <a:gd name="T16" fmla="*/ 0 w 78"/>
                <a:gd name="T17" fmla="*/ 54 h 61"/>
                <a:gd name="T18" fmla="*/ 0 w 78"/>
                <a:gd name="T19" fmla="*/ 54 h 61"/>
                <a:gd name="T20" fmla="*/ 0 w 78"/>
                <a:gd name="T21" fmla="*/ 57 h 61"/>
                <a:gd name="T22" fmla="*/ 2 w 78"/>
                <a:gd name="T23" fmla="*/ 60 h 61"/>
                <a:gd name="T24" fmla="*/ 2 w 78"/>
                <a:gd name="T25" fmla="*/ 60 h 61"/>
                <a:gd name="T26" fmla="*/ 4 w 78"/>
                <a:gd name="T27" fmla="*/ 61 h 61"/>
                <a:gd name="T28" fmla="*/ 7 w 78"/>
                <a:gd name="T29" fmla="*/ 61 h 61"/>
                <a:gd name="T30" fmla="*/ 71 w 78"/>
                <a:gd name="T31" fmla="*/ 61 h 61"/>
                <a:gd name="T32" fmla="*/ 71 w 78"/>
                <a:gd name="T33" fmla="*/ 61 h 61"/>
                <a:gd name="T34" fmla="*/ 74 w 78"/>
                <a:gd name="T35" fmla="*/ 61 h 61"/>
                <a:gd name="T36" fmla="*/ 75 w 78"/>
                <a:gd name="T37" fmla="*/ 60 h 61"/>
                <a:gd name="T38" fmla="*/ 75 w 78"/>
                <a:gd name="T39" fmla="*/ 60 h 61"/>
                <a:gd name="T40" fmla="*/ 77 w 78"/>
                <a:gd name="T41" fmla="*/ 57 h 61"/>
                <a:gd name="T42" fmla="*/ 78 w 78"/>
                <a:gd name="T43" fmla="*/ 54 h 61"/>
                <a:gd name="T44" fmla="*/ 78 w 78"/>
                <a:gd name="T45" fmla="*/ 7 h 61"/>
                <a:gd name="T46" fmla="*/ 78 w 78"/>
                <a:gd name="T47" fmla="*/ 7 h 61"/>
                <a:gd name="T48" fmla="*/ 77 w 78"/>
                <a:gd name="T49" fmla="*/ 4 h 61"/>
                <a:gd name="T50" fmla="*/ 75 w 78"/>
                <a:gd name="T51" fmla="*/ 2 h 61"/>
                <a:gd name="T52" fmla="*/ 75 w 78"/>
                <a:gd name="T53" fmla="*/ 2 h 61"/>
                <a:gd name="T54" fmla="*/ 74 w 78"/>
                <a:gd name="T55" fmla="*/ 1 h 61"/>
                <a:gd name="T56" fmla="*/ 71 w 78"/>
                <a:gd name="T57" fmla="*/ 0 h 61"/>
                <a:gd name="T58" fmla="*/ 71 w 78"/>
                <a:gd name="T59" fmla="*/ 0 h 61"/>
                <a:gd name="T60" fmla="*/ 13 w 78"/>
                <a:gd name="T61" fmla="*/ 47 h 61"/>
                <a:gd name="T62" fmla="*/ 13 w 78"/>
                <a:gd name="T63" fmla="*/ 13 h 61"/>
                <a:gd name="T64" fmla="*/ 64 w 78"/>
                <a:gd name="T65" fmla="*/ 13 h 61"/>
                <a:gd name="T66" fmla="*/ 64 w 78"/>
                <a:gd name="T67" fmla="*/ 47 h 61"/>
                <a:gd name="T68" fmla="*/ 13 w 78"/>
                <a:gd name="T69"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61">
                  <a:moveTo>
                    <a:pt x="71" y="0"/>
                  </a:moveTo>
                  <a:lnTo>
                    <a:pt x="7" y="0"/>
                  </a:lnTo>
                  <a:lnTo>
                    <a:pt x="7" y="0"/>
                  </a:lnTo>
                  <a:lnTo>
                    <a:pt x="4" y="1"/>
                  </a:lnTo>
                  <a:lnTo>
                    <a:pt x="2" y="2"/>
                  </a:lnTo>
                  <a:lnTo>
                    <a:pt x="2" y="2"/>
                  </a:lnTo>
                  <a:lnTo>
                    <a:pt x="0" y="4"/>
                  </a:lnTo>
                  <a:lnTo>
                    <a:pt x="0" y="7"/>
                  </a:lnTo>
                  <a:lnTo>
                    <a:pt x="0" y="54"/>
                  </a:lnTo>
                  <a:lnTo>
                    <a:pt x="0" y="54"/>
                  </a:lnTo>
                  <a:lnTo>
                    <a:pt x="0" y="57"/>
                  </a:lnTo>
                  <a:lnTo>
                    <a:pt x="2" y="60"/>
                  </a:lnTo>
                  <a:lnTo>
                    <a:pt x="2" y="60"/>
                  </a:lnTo>
                  <a:lnTo>
                    <a:pt x="4" y="61"/>
                  </a:lnTo>
                  <a:lnTo>
                    <a:pt x="7" y="61"/>
                  </a:lnTo>
                  <a:lnTo>
                    <a:pt x="71" y="61"/>
                  </a:lnTo>
                  <a:lnTo>
                    <a:pt x="71" y="61"/>
                  </a:lnTo>
                  <a:lnTo>
                    <a:pt x="74" y="61"/>
                  </a:lnTo>
                  <a:lnTo>
                    <a:pt x="75" y="60"/>
                  </a:lnTo>
                  <a:lnTo>
                    <a:pt x="75" y="60"/>
                  </a:lnTo>
                  <a:lnTo>
                    <a:pt x="77" y="57"/>
                  </a:lnTo>
                  <a:lnTo>
                    <a:pt x="78" y="54"/>
                  </a:lnTo>
                  <a:lnTo>
                    <a:pt x="78" y="7"/>
                  </a:lnTo>
                  <a:lnTo>
                    <a:pt x="78" y="7"/>
                  </a:lnTo>
                  <a:lnTo>
                    <a:pt x="77" y="4"/>
                  </a:lnTo>
                  <a:lnTo>
                    <a:pt x="75" y="2"/>
                  </a:lnTo>
                  <a:lnTo>
                    <a:pt x="75" y="2"/>
                  </a:lnTo>
                  <a:lnTo>
                    <a:pt x="74" y="1"/>
                  </a:lnTo>
                  <a:lnTo>
                    <a:pt x="71" y="0"/>
                  </a:lnTo>
                  <a:lnTo>
                    <a:pt x="71" y="0"/>
                  </a:lnTo>
                  <a:close/>
                  <a:moveTo>
                    <a:pt x="13" y="47"/>
                  </a:moveTo>
                  <a:lnTo>
                    <a:pt x="13" y="13"/>
                  </a:lnTo>
                  <a:lnTo>
                    <a:pt x="64" y="13"/>
                  </a:lnTo>
                  <a:lnTo>
                    <a:pt x="64" y="47"/>
                  </a:lnTo>
                  <a:lnTo>
                    <a:pt x="13"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230" name="Freeform 231"/>
            <p:cNvSpPr>
              <a:spLocks noEditPoints="1"/>
            </p:cNvSpPr>
            <p:nvPr/>
          </p:nvSpPr>
          <p:spPr bwMode="auto">
            <a:xfrm>
              <a:off x="3225196" y="2785967"/>
              <a:ext cx="68566" cy="55936"/>
            </a:xfrm>
            <a:custGeom>
              <a:avLst/>
              <a:gdLst>
                <a:gd name="T0" fmla="*/ 77 w 78"/>
                <a:gd name="T1" fmla="*/ 2 h 61"/>
                <a:gd name="T2" fmla="*/ 77 w 78"/>
                <a:gd name="T3" fmla="*/ 2 h 61"/>
                <a:gd name="T4" fmla="*/ 74 w 78"/>
                <a:gd name="T5" fmla="*/ 1 h 61"/>
                <a:gd name="T6" fmla="*/ 71 w 78"/>
                <a:gd name="T7" fmla="*/ 0 h 61"/>
                <a:gd name="T8" fmla="*/ 7 w 78"/>
                <a:gd name="T9" fmla="*/ 0 h 61"/>
                <a:gd name="T10" fmla="*/ 7 w 78"/>
                <a:gd name="T11" fmla="*/ 0 h 61"/>
                <a:gd name="T12" fmla="*/ 4 w 78"/>
                <a:gd name="T13" fmla="*/ 1 h 61"/>
                <a:gd name="T14" fmla="*/ 3 w 78"/>
                <a:gd name="T15" fmla="*/ 2 h 61"/>
                <a:gd name="T16" fmla="*/ 3 w 78"/>
                <a:gd name="T17" fmla="*/ 2 h 61"/>
                <a:gd name="T18" fmla="*/ 2 w 78"/>
                <a:gd name="T19" fmla="*/ 4 h 61"/>
                <a:gd name="T20" fmla="*/ 0 w 78"/>
                <a:gd name="T21" fmla="*/ 7 h 61"/>
                <a:gd name="T22" fmla="*/ 0 w 78"/>
                <a:gd name="T23" fmla="*/ 54 h 61"/>
                <a:gd name="T24" fmla="*/ 0 w 78"/>
                <a:gd name="T25" fmla="*/ 54 h 61"/>
                <a:gd name="T26" fmla="*/ 2 w 78"/>
                <a:gd name="T27" fmla="*/ 57 h 61"/>
                <a:gd name="T28" fmla="*/ 3 w 78"/>
                <a:gd name="T29" fmla="*/ 60 h 61"/>
                <a:gd name="T30" fmla="*/ 3 w 78"/>
                <a:gd name="T31" fmla="*/ 60 h 61"/>
                <a:gd name="T32" fmla="*/ 4 w 78"/>
                <a:gd name="T33" fmla="*/ 61 h 61"/>
                <a:gd name="T34" fmla="*/ 7 w 78"/>
                <a:gd name="T35" fmla="*/ 61 h 61"/>
                <a:gd name="T36" fmla="*/ 71 w 78"/>
                <a:gd name="T37" fmla="*/ 61 h 61"/>
                <a:gd name="T38" fmla="*/ 71 w 78"/>
                <a:gd name="T39" fmla="*/ 61 h 61"/>
                <a:gd name="T40" fmla="*/ 74 w 78"/>
                <a:gd name="T41" fmla="*/ 61 h 61"/>
                <a:gd name="T42" fmla="*/ 77 w 78"/>
                <a:gd name="T43" fmla="*/ 60 h 61"/>
                <a:gd name="T44" fmla="*/ 77 w 78"/>
                <a:gd name="T45" fmla="*/ 60 h 61"/>
                <a:gd name="T46" fmla="*/ 78 w 78"/>
                <a:gd name="T47" fmla="*/ 57 h 61"/>
                <a:gd name="T48" fmla="*/ 78 w 78"/>
                <a:gd name="T49" fmla="*/ 54 h 61"/>
                <a:gd name="T50" fmla="*/ 78 w 78"/>
                <a:gd name="T51" fmla="*/ 7 h 61"/>
                <a:gd name="T52" fmla="*/ 78 w 78"/>
                <a:gd name="T53" fmla="*/ 7 h 61"/>
                <a:gd name="T54" fmla="*/ 78 w 78"/>
                <a:gd name="T55" fmla="*/ 4 h 61"/>
                <a:gd name="T56" fmla="*/ 77 w 78"/>
                <a:gd name="T57" fmla="*/ 2 h 61"/>
                <a:gd name="T58" fmla="*/ 77 w 78"/>
                <a:gd name="T59" fmla="*/ 2 h 61"/>
                <a:gd name="T60" fmla="*/ 64 w 78"/>
                <a:gd name="T61" fmla="*/ 47 h 61"/>
                <a:gd name="T62" fmla="*/ 14 w 78"/>
                <a:gd name="T63" fmla="*/ 47 h 61"/>
                <a:gd name="T64" fmla="*/ 14 w 78"/>
                <a:gd name="T65" fmla="*/ 13 h 61"/>
                <a:gd name="T66" fmla="*/ 64 w 78"/>
                <a:gd name="T67" fmla="*/ 13 h 61"/>
                <a:gd name="T68" fmla="*/ 64 w 78"/>
                <a:gd name="T69"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 h="61">
                  <a:moveTo>
                    <a:pt x="77" y="2"/>
                  </a:moveTo>
                  <a:lnTo>
                    <a:pt x="77" y="2"/>
                  </a:lnTo>
                  <a:lnTo>
                    <a:pt x="74" y="1"/>
                  </a:lnTo>
                  <a:lnTo>
                    <a:pt x="71" y="0"/>
                  </a:lnTo>
                  <a:lnTo>
                    <a:pt x="7" y="0"/>
                  </a:lnTo>
                  <a:lnTo>
                    <a:pt x="7" y="0"/>
                  </a:lnTo>
                  <a:lnTo>
                    <a:pt x="4" y="1"/>
                  </a:lnTo>
                  <a:lnTo>
                    <a:pt x="3" y="2"/>
                  </a:lnTo>
                  <a:lnTo>
                    <a:pt x="3" y="2"/>
                  </a:lnTo>
                  <a:lnTo>
                    <a:pt x="2" y="4"/>
                  </a:lnTo>
                  <a:lnTo>
                    <a:pt x="0" y="7"/>
                  </a:lnTo>
                  <a:lnTo>
                    <a:pt x="0" y="54"/>
                  </a:lnTo>
                  <a:lnTo>
                    <a:pt x="0" y="54"/>
                  </a:lnTo>
                  <a:lnTo>
                    <a:pt x="2" y="57"/>
                  </a:lnTo>
                  <a:lnTo>
                    <a:pt x="3" y="60"/>
                  </a:lnTo>
                  <a:lnTo>
                    <a:pt x="3" y="60"/>
                  </a:lnTo>
                  <a:lnTo>
                    <a:pt x="4" y="61"/>
                  </a:lnTo>
                  <a:lnTo>
                    <a:pt x="7" y="61"/>
                  </a:lnTo>
                  <a:lnTo>
                    <a:pt x="71" y="61"/>
                  </a:lnTo>
                  <a:lnTo>
                    <a:pt x="71" y="61"/>
                  </a:lnTo>
                  <a:lnTo>
                    <a:pt x="74" y="61"/>
                  </a:lnTo>
                  <a:lnTo>
                    <a:pt x="77" y="60"/>
                  </a:lnTo>
                  <a:lnTo>
                    <a:pt x="77" y="60"/>
                  </a:lnTo>
                  <a:lnTo>
                    <a:pt x="78" y="57"/>
                  </a:lnTo>
                  <a:lnTo>
                    <a:pt x="78" y="54"/>
                  </a:lnTo>
                  <a:lnTo>
                    <a:pt x="78" y="7"/>
                  </a:lnTo>
                  <a:lnTo>
                    <a:pt x="78" y="7"/>
                  </a:lnTo>
                  <a:lnTo>
                    <a:pt x="78" y="4"/>
                  </a:lnTo>
                  <a:lnTo>
                    <a:pt x="77" y="2"/>
                  </a:lnTo>
                  <a:lnTo>
                    <a:pt x="77" y="2"/>
                  </a:lnTo>
                  <a:close/>
                  <a:moveTo>
                    <a:pt x="64" y="47"/>
                  </a:moveTo>
                  <a:lnTo>
                    <a:pt x="14" y="47"/>
                  </a:lnTo>
                  <a:lnTo>
                    <a:pt x="14" y="13"/>
                  </a:lnTo>
                  <a:lnTo>
                    <a:pt x="64" y="13"/>
                  </a:lnTo>
                  <a:lnTo>
                    <a:pt x="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231" name="Freeform 232"/>
            <p:cNvSpPr>
              <a:spLocks/>
            </p:cNvSpPr>
            <p:nvPr/>
          </p:nvSpPr>
          <p:spPr bwMode="auto">
            <a:xfrm>
              <a:off x="3061010" y="2721013"/>
              <a:ext cx="218329" cy="54131"/>
            </a:xfrm>
            <a:custGeom>
              <a:avLst/>
              <a:gdLst>
                <a:gd name="T0" fmla="*/ 5 w 243"/>
                <a:gd name="T1" fmla="*/ 59 h 60"/>
                <a:gd name="T2" fmla="*/ 11 w 243"/>
                <a:gd name="T3" fmla="*/ 56 h 60"/>
                <a:gd name="T4" fmla="*/ 12 w 243"/>
                <a:gd name="T5" fmla="*/ 52 h 60"/>
                <a:gd name="T6" fmla="*/ 114 w 243"/>
                <a:gd name="T7" fmla="*/ 38 h 60"/>
                <a:gd name="T8" fmla="*/ 114 w 243"/>
                <a:gd name="T9" fmla="*/ 53 h 60"/>
                <a:gd name="T10" fmla="*/ 116 w 243"/>
                <a:gd name="T11" fmla="*/ 57 h 60"/>
                <a:gd name="T12" fmla="*/ 121 w 243"/>
                <a:gd name="T13" fmla="*/ 60 h 60"/>
                <a:gd name="T14" fmla="*/ 124 w 243"/>
                <a:gd name="T15" fmla="*/ 59 h 60"/>
                <a:gd name="T16" fmla="*/ 127 w 243"/>
                <a:gd name="T17" fmla="*/ 56 h 60"/>
                <a:gd name="T18" fmla="*/ 128 w 243"/>
                <a:gd name="T19" fmla="*/ 38 h 60"/>
                <a:gd name="T20" fmla="*/ 229 w 243"/>
                <a:gd name="T21" fmla="*/ 52 h 60"/>
                <a:gd name="T22" fmla="*/ 230 w 243"/>
                <a:gd name="T23" fmla="*/ 55 h 60"/>
                <a:gd name="T24" fmla="*/ 233 w 243"/>
                <a:gd name="T25" fmla="*/ 57 h 60"/>
                <a:gd name="T26" fmla="*/ 236 w 243"/>
                <a:gd name="T27" fmla="*/ 59 h 60"/>
                <a:gd name="T28" fmla="*/ 241 w 243"/>
                <a:gd name="T29" fmla="*/ 56 h 60"/>
                <a:gd name="T30" fmla="*/ 243 w 243"/>
                <a:gd name="T31" fmla="*/ 52 h 60"/>
                <a:gd name="T32" fmla="*/ 243 w 243"/>
                <a:gd name="T33" fmla="*/ 33 h 60"/>
                <a:gd name="T34" fmla="*/ 241 w 243"/>
                <a:gd name="T35" fmla="*/ 27 h 60"/>
                <a:gd name="T36" fmla="*/ 236 w 243"/>
                <a:gd name="T37" fmla="*/ 26 h 60"/>
                <a:gd name="T38" fmla="*/ 128 w 243"/>
                <a:gd name="T39" fmla="*/ 10 h 60"/>
                <a:gd name="T40" fmla="*/ 128 w 243"/>
                <a:gd name="T41" fmla="*/ 10 h 60"/>
                <a:gd name="T42" fmla="*/ 128 w 243"/>
                <a:gd name="T43" fmla="*/ 7 h 60"/>
                <a:gd name="T44" fmla="*/ 125 w 243"/>
                <a:gd name="T45" fmla="*/ 1 h 60"/>
                <a:gd name="T46" fmla="*/ 121 w 243"/>
                <a:gd name="T47" fmla="*/ 0 h 60"/>
                <a:gd name="T48" fmla="*/ 118 w 243"/>
                <a:gd name="T49" fmla="*/ 0 h 60"/>
                <a:gd name="T50" fmla="*/ 114 w 243"/>
                <a:gd name="T51" fmla="*/ 4 h 60"/>
                <a:gd name="T52" fmla="*/ 114 w 243"/>
                <a:gd name="T53" fmla="*/ 26 h 60"/>
                <a:gd name="T54" fmla="*/ 5 w 243"/>
                <a:gd name="T55" fmla="*/ 26 h 60"/>
                <a:gd name="T56" fmla="*/ 1 w 243"/>
                <a:gd name="T57" fmla="*/ 27 h 60"/>
                <a:gd name="T58" fmla="*/ 0 w 243"/>
                <a:gd name="T59" fmla="*/ 33 h 60"/>
                <a:gd name="T60" fmla="*/ 0 w 243"/>
                <a:gd name="T61" fmla="*/ 52 h 60"/>
                <a:gd name="T62" fmla="*/ 1 w 243"/>
                <a:gd name="T63" fmla="*/ 56 h 60"/>
                <a:gd name="T64" fmla="*/ 5 w 243"/>
                <a:gd name="T65" fmla="*/ 5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3" h="60">
                  <a:moveTo>
                    <a:pt x="5" y="59"/>
                  </a:moveTo>
                  <a:lnTo>
                    <a:pt x="5" y="59"/>
                  </a:lnTo>
                  <a:lnTo>
                    <a:pt x="8" y="57"/>
                  </a:lnTo>
                  <a:lnTo>
                    <a:pt x="11" y="56"/>
                  </a:lnTo>
                  <a:lnTo>
                    <a:pt x="12" y="55"/>
                  </a:lnTo>
                  <a:lnTo>
                    <a:pt x="12" y="52"/>
                  </a:lnTo>
                  <a:lnTo>
                    <a:pt x="12" y="40"/>
                  </a:lnTo>
                  <a:lnTo>
                    <a:pt x="114" y="38"/>
                  </a:lnTo>
                  <a:lnTo>
                    <a:pt x="114" y="53"/>
                  </a:lnTo>
                  <a:lnTo>
                    <a:pt x="114" y="53"/>
                  </a:lnTo>
                  <a:lnTo>
                    <a:pt x="114" y="56"/>
                  </a:lnTo>
                  <a:lnTo>
                    <a:pt x="116" y="57"/>
                  </a:lnTo>
                  <a:lnTo>
                    <a:pt x="118" y="59"/>
                  </a:lnTo>
                  <a:lnTo>
                    <a:pt x="121" y="60"/>
                  </a:lnTo>
                  <a:lnTo>
                    <a:pt x="121" y="60"/>
                  </a:lnTo>
                  <a:lnTo>
                    <a:pt x="124" y="59"/>
                  </a:lnTo>
                  <a:lnTo>
                    <a:pt x="125" y="57"/>
                  </a:lnTo>
                  <a:lnTo>
                    <a:pt x="127" y="56"/>
                  </a:lnTo>
                  <a:lnTo>
                    <a:pt x="128" y="53"/>
                  </a:lnTo>
                  <a:lnTo>
                    <a:pt x="128" y="38"/>
                  </a:lnTo>
                  <a:lnTo>
                    <a:pt x="229" y="40"/>
                  </a:lnTo>
                  <a:lnTo>
                    <a:pt x="229" y="52"/>
                  </a:lnTo>
                  <a:lnTo>
                    <a:pt x="229" y="52"/>
                  </a:lnTo>
                  <a:lnTo>
                    <a:pt x="230" y="55"/>
                  </a:lnTo>
                  <a:lnTo>
                    <a:pt x="232" y="56"/>
                  </a:lnTo>
                  <a:lnTo>
                    <a:pt x="233" y="57"/>
                  </a:lnTo>
                  <a:lnTo>
                    <a:pt x="236" y="59"/>
                  </a:lnTo>
                  <a:lnTo>
                    <a:pt x="236" y="59"/>
                  </a:lnTo>
                  <a:lnTo>
                    <a:pt x="238" y="57"/>
                  </a:lnTo>
                  <a:lnTo>
                    <a:pt x="241" y="56"/>
                  </a:lnTo>
                  <a:lnTo>
                    <a:pt x="243" y="55"/>
                  </a:lnTo>
                  <a:lnTo>
                    <a:pt x="243" y="52"/>
                  </a:lnTo>
                  <a:lnTo>
                    <a:pt x="243" y="33"/>
                  </a:lnTo>
                  <a:lnTo>
                    <a:pt x="243" y="33"/>
                  </a:lnTo>
                  <a:lnTo>
                    <a:pt x="243" y="30"/>
                  </a:lnTo>
                  <a:lnTo>
                    <a:pt x="241" y="27"/>
                  </a:lnTo>
                  <a:lnTo>
                    <a:pt x="238" y="26"/>
                  </a:lnTo>
                  <a:lnTo>
                    <a:pt x="236" y="26"/>
                  </a:lnTo>
                  <a:lnTo>
                    <a:pt x="128" y="26"/>
                  </a:lnTo>
                  <a:lnTo>
                    <a:pt x="128" y="10"/>
                  </a:lnTo>
                  <a:lnTo>
                    <a:pt x="128" y="10"/>
                  </a:lnTo>
                  <a:lnTo>
                    <a:pt x="128" y="10"/>
                  </a:lnTo>
                  <a:lnTo>
                    <a:pt x="128" y="7"/>
                  </a:lnTo>
                  <a:lnTo>
                    <a:pt x="128" y="7"/>
                  </a:lnTo>
                  <a:lnTo>
                    <a:pt x="127" y="4"/>
                  </a:lnTo>
                  <a:lnTo>
                    <a:pt x="125" y="1"/>
                  </a:lnTo>
                  <a:lnTo>
                    <a:pt x="124" y="0"/>
                  </a:lnTo>
                  <a:lnTo>
                    <a:pt x="121" y="0"/>
                  </a:lnTo>
                  <a:lnTo>
                    <a:pt x="121" y="0"/>
                  </a:lnTo>
                  <a:lnTo>
                    <a:pt x="118" y="0"/>
                  </a:lnTo>
                  <a:lnTo>
                    <a:pt x="116" y="1"/>
                  </a:lnTo>
                  <a:lnTo>
                    <a:pt x="114" y="4"/>
                  </a:lnTo>
                  <a:lnTo>
                    <a:pt x="114" y="7"/>
                  </a:lnTo>
                  <a:lnTo>
                    <a:pt x="114" y="26"/>
                  </a:lnTo>
                  <a:lnTo>
                    <a:pt x="5" y="26"/>
                  </a:lnTo>
                  <a:lnTo>
                    <a:pt x="5" y="26"/>
                  </a:lnTo>
                  <a:lnTo>
                    <a:pt x="4" y="26"/>
                  </a:lnTo>
                  <a:lnTo>
                    <a:pt x="1" y="27"/>
                  </a:lnTo>
                  <a:lnTo>
                    <a:pt x="0" y="30"/>
                  </a:lnTo>
                  <a:lnTo>
                    <a:pt x="0" y="33"/>
                  </a:lnTo>
                  <a:lnTo>
                    <a:pt x="0" y="52"/>
                  </a:lnTo>
                  <a:lnTo>
                    <a:pt x="0" y="52"/>
                  </a:lnTo>
                  <a:lnTo>
                    <a:pt x="0" y="55"/>
                  </a:lnTo>
                  <a:lnTo>
                    <a:pt x="1" y="56"/>
                  </a:lnTo>
                  <a:lnTo>
                    <a:pt x="4" y="57"/>
                  </a:lnTo>
                  <a:lnTo>
                    <a:pt x="5" y="59"/>
                  </a:lnTo>
                  <a:lnTo>
                    <a:pt x="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grpSp>
      <p:grpSp>
        <p:nvGrpSpPr>
          <p:cNvPr id="232" name="组合 231"/>
          <p:cNvGrpSpPr/>
          <p:nvPr/>
        </p:nvGrpSpPr>
        <p:grpSpPr>
          <a:xfrm>
            <a:off x="5827899" y="1796420"/>
            <a:ext cx="147116" cy="147117"/>
            <a:chOff x="6990915" y="2116549"/>
            <a:chExt cx="245393" cy="245395"/>
          </a:xfrm>
          <a:solidFill>
            <a:schemeClr val="bg1"/>
          </a:solidFill>
        </p:grpSpPr>
        <p:sp>
          <p:nvSpPr>
            <p:cNvPr id="233" name="Freeform 233"/>
            <p:cNvSpPr>
              <a:spLocks noEditPoints="1"/>
            </p:cNvSpPr>
            <p:nvPr/>
          </p:nvSpPr>
          <p:spPr bwMode="auto">
            <a:xfrm>
              <a:off x="6990915" y="2116549"/>
              <a:ext cx="245393" cy="245395"/>
            </a:xfrm>
            <a:custGeom>
              <a:avLst/>
              <a:gdLst>
                <a:gd name="T0" fmla="*/ 123 w 273"/>
                <a:gd name="T1" fmla="*/ 1 h 273"/>
                <a:gd name="T2" fmla="*/ 83 w 273"/>
                <a:gd name="T3" fmla="*/ 11 h 273"/>
                <a:gd name="T4" fmla="*/ 49 w 273"/>
                <a:gd name="T5" fmla="*/ 31 h 273"/>
                <a:gd name="T6" fmla="*/ 23 w 273"/>
                <a:gd name="T7" fmla="*/ 60 h 273"/>
                <a:gd name="T8" fmla="*/ 7 w 273"/>
                <a:gd name="T9" fmla="*/ 96 h 273"/>
                <a:gd name="T10" fmla="*/ 0 w 273"/>
                <a:gd name="T11" fmla="*/ 136 h 273"/>
                <a:gd name="T12" fmla="*/ 3 w 273"/>
                <a:gd name="T13" fmla="*/ 164 h 273"/>
                <a:gd name="T14" fmla="*/ 16 w 273"/>
                <a:gd name="T15" fmla="*/ 201 h 273"/>
                <a:gd name="T16" fmla="*/ 40 w 273"/>
                <a:gd name="T17" fmla="*/ 232 h 273"/>
                <a:gd name="T18" fmla="*/ 71 w 273"/>
                <a:gd name="T19" fmla="*/ 257 h 273"/>
                <a:gd name="T20" fmla="*/ 109 w 273"/>
                <a:gd name="T21" fmla="*/ 270 h 273"/>
                <a:gd name="T22" fmla="*/ 137 w 273"/>
                <a:gd name="T23" fmla="*/ 273 h 273"/>
                <a:gd name="T24" fmla="*/ 177 w 273"/>
                <a:gd name="T25" fmla="*/ 266 h 273"/>
                <a:gd name="T26" fmla="*/ 213 w 273"/>
                <a:gd name="T27" fmla="*/ 250 h 273"/>
                <a:gd name="T28" fmla="*/ 242 w 273"/>
                <a:gd name="T29" fmla="*/ 222 h 273"/>
                <a:gd name="T30" fmla="*/ 262 w 273"/>
                <a:gd name="T31" fmla="*/ 190 h 273"/>
                <a:gd name="T32" fmla="*/ 272 w 273"/>
                <a:gd name="T33" fmla="*/ 150 h 273"/>
                <a:gd name="T34" fmla="*/ 272 w 273"/>
                <a:gd name="T35" fmla="*/ 123 h 273"/>
                <a:gd name="T36" fmla="*/ 262 w 273"/>
                <a:gd name="T37" fmla="*/ 83 h 273"/>
                <a:gd name="T38" fmla="*/ 242 w 273"/>
                <a:gd name="T39" fmla="*/ 51 h 273"/>
                <a:gd name="T40" fmla="*/ 213 w 273"/>
                <a:gd name="T41" fmla="*/ 23 h 273"/>
                <a:gd name="T42" fmla="*/ 177 w 273"/>
                <a:gd name="T43" fmla="*/ 7 h 273"/>
                <a:gd name="T44" fmla="*/ 137 w 273"/>
                <a:gd name="T45" fmla="*/ 0 h 273"/>
                <a:gd name="T46" fmla="*/ 137 w 273"/>
                <a:gd name="T47" fmla="*/ 251 h 273"/>
                <a:gd name="T48" fmla="*/ 102 w 273"/>
                <a:gd name="T49" fmla="*/ 247 h 273"/>
                <a:gd name="T50" fmla="*/ 72 w 273"/>
                <a:gd name="T51" fmla="*/ 232 h 273"/>
                <a:gd name="T52" fmla="*/ 48 w 273"/>
                <a:gd name="T53" fmla="*/ 210 h 273"/>
                <a:gd name="T54" fmla="*/ 30 w 273"/>
                <a:gd name="T55" fmla="*/ 182 h 273"/>
                <a:gd name="T56" fmla="*/ 22 w 273"/>
                <a:gd name="T57" fmla="*/ 149 h 273"/>
                <a:gd name="T58" fmla="*/ 22 w 273"/>
                <a:gd name="T59" fmla="*/ 124 h 273"/>
                <a:gd name="T60" fmla="*/ 30 w 273"/>
                <a:gd name="T61" fmla="*/ 91 h 273"/>
                <a:gd name="T62" fmla="*/ 48 w 273"/>
                <a:gd name="T63" fmla="*/ 63 h 273"/>
                <a:gd name="T64" fmla="*/ 72 w 273"/>
                <a:gd name="T65" fmla="*/ 41 h 273"/>
                <a:gd name="T66" fmla="*/ 102 w 273"/>
                <a:gd name="T67" fmla="*/ 26 h 273"/>
                <a:gd name="T68" fmla="*/ 137 w 273"/>
                <a:gd name="T69" fmla="*/ 22 h 273"/>
                <a:gd name="T70" fmla="*/ 160 w 273"/>
                <a:gd name="T71" fmla="*/ 23 h 273"/>
                <a:gd name="T72" fmla="*/ 191 w 273"/>
                <a:gd name="T73" fmla="*/ 36 h 273"/>
                <a:gd name="T74" fmla="*/ 218 w 273"/>
                <a:gd name="T75" fmla="*/ 55 h 273"/>
                <a:gd name="T76" fmla="*/ 238 w 273"/>
                <a:gd name="T77" fmla="*/ 82 h 273"/>
                <a:gd name="T78" fmla="*/ 250 w 273"/>
                <a:gd name="T79" fmla="*/ 113 h 273"/>
                <a:gd name="T80" fmla="*/ 251 w 273"/>
                <a:gd name="T81" fmla="*/ 136 h 273"/>
                <a:gd name="T82" fmla="*/ 246 w 273"/>
                <a:gd name="T83" fmla="*/ 171 h 273"/>
                <a:gd name="T84" fmla="*/ 232 w 273"/>
                <a:gd name="T85" fmla="*/ 201 h 273"/>
                <a:gd name="T86" fmla="*/ 210 w 273"/>
                <a:gd name="T87" fmla="*/ 225 h 273"/>
                <a:gd name="T88" fmla="*/ 182 w 273"/>
                <a:gd name="T89" fmla="*/ 243 h 273"/>
                <a:gd name="T90" fmla="*/ 149 w 273"/>
                <a:gd name="T91" fmla="*/ 25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3" h="273">
                  <a:moveTo>
                    <a:pt x="137" y="0"/>
                  </a:moveTo>
                  <a:lnTo>
                    <a:pt x="137" y="0"/>
                  </a:lnTo>
                  <a:lnTo>
                    <a:pt x="123" y="1"/>
                  </a:lnTo>
                  <a:lnTo>
                    <a:pt x="109" y="3"/>
                  </a:lnTo>
                  <a:lnTo>
                    <a:pt x="96" y="7"/>
                  </a:lnTo>
                  <a:lnTo>
                    <a:pt x="83" y="11"/>
                  </a:lnTo>
                  <a:lnTo>
                    <a:pt x="71" y="16"/>
                  </a:lnTo>
                  <a:lnTo>
                    <a:pt x="60" y="23"/>
                  </a:lnTo>
                  <a:lnTo>
                    <a:pt x="49" y="31"/>
                  </a:lnTo>
                  <a:lnTo>
                    <a:pt x="40" y="40"/>
                  </a:lnTo>
                  <a:lnTo>
                    <a:pt x="31" y="51"/>
                  </a:lnTo>
                  <a:lnTo>
                    <a:pt x="23" y="60"/>
                  </a:lnTo>
                  <a:lnTo>
                    <a:pt x="16" y="71"/>
                  </a:lnTo>
                  <a:lnTo>
                    <a:pt x="11" y="83"/>
                  </a:lnTo>
                  <a:lnTo>
                    <a:pt x="7" y="96"/>
                  </a:lnTo>
                  <a:lnTo>
                    <a:pt x="3" y="109"/>
                  </a:lnTo>
                  <a:lnTo>
                    <a:pt x="1" y="123"/>
                  </a:lnTo>
                  <a:lnTo>
                    <a:pt x="0" y="136"/>
                  </a:lnTo>
                  <a:lnTo>
                    <a:pt x="0" y="136"/>
                  </a:lnTo>
                  <a:lnTo>
                    <a:pt x="1" y="150"/>
                  </a:lnTo>
                  <a:lnTo>
                    <a:pt x="3" y="164"/>
                  </a:lnTo>
                  <a:lnTo>
                    <a:pt x="7" y="177"/>
                  </a:lnTo>
                  <a:lnTo>
                    <a:pt x="11" y="190"/>
                  </a:lnTo>
                  <a:lnTo>
                    <a:pt x="16" y="201"/>
                  </a:lnTo>
                  <a:lnTo>
                    <a:pt x="23" y="213"/>
                  </a:lnTo>
                  <a:lnTo>
                    <a:pt x="31" y="222"/>
                  </a:lnTo>
                  <a:lnTo>
                    <a:pt x="40" y="232"/>
                  </a:lnTo>
                  <a:lnTo>
                    <a:pt x="49" y="242"/>
                  </a:lnTo>
                  <a:lnTo>
                    <a:pt x="60" y="250"/>
                  </a:lnTo>
                  <a:lnTo>
                    <a:pt x="71" y="257"/>
                  </a:lnTo>
                  <a:lnTo>
                    <a:pt x="83" y="262"/>
                  </a:lnTo>
                  <a:lnTo>
                    <a:pt x="96" y="266"/>
                  </a:lnTo>
                  <a:lnTo>
                    <a:pt x="109" y="270"/>
                  </a:lnTo>
                  <a:lnTo>
                    <a:pt x="123" y="272"/>
                  </a:lnTo>
                  <a:lnTo>
                    <a:pt x="137" y="273"/>
                  </a:lnTo>
                  <a:lnTo>
                    <a:pt x="137" y="273"/>
                  </a:lnTo>
                  <a:lnTo>
                    <a:pt x="150" y="272"/>
                  </a:lnTo>
                  <a:lnTo>
                    <a:pt x="164" y="270"/>
                  </a:lnTo>
                  <a:lnTo>
                    <a:pt x="177" y="266"/>
                  </a:lnTo>
                  <a:lnTo>
                    <a:pt x="190" y="262"/>
                  </a:lnTo>
                  <a:lnTo>
                    <a:pt x="201" y="257"/>
                  </a:lnTo>
                  <a:lnTo>
                    <a:pt x="213" y="250"/>
                  </a:lnTo>
                  <a:lnTo>
                    <a:pt x="222" y="242"/>
                  </a:lnTo>
                  <a:lnTo>
                    <a:pt x="232" y="232"/>
                  </a:lnTo>
                  <a:lnTo>
                    <a:pt x="242" y="222"/>
                  </a:lnTo>
                  <a:lnTo>
                    <a:pt x="250" y="213"/>
                  </a:lnTo>
                  <a:lnTo>
                    <a:pt x="257" y="201"/>
                  </a:lnTo>
                  <a:lnTo>
                    <a:pt x="262" y="190"/>
                  </a:lnTo>
                  <a:lnTo>
                    <a:pt x="266" y="177"/>
                  </a:lnTo>
                  <a:lnTo>
                    <a:pt x="270" y="164"/>
                  </a:lnTo>
                  <a:lnTo>
                    <a:pt x="272" y="150"/>
                  </a:lnTo>
                  <a:lnTo>
                    <a:pt x="273" y="136"/>
                  </a:lnTo>
                  <a:lnTo>
                    <a:pt x="273" y="136"/>
                  </a:lnTo>
                  <a:lnTo>
                    <a:pt x="272" y="123"/>
                  </a:lnTo>
                  <a:lnTo>
                    <a:pt x="270" y="109"/>
                  </a:lnTo>
                  <a:lnTo>
                    <a:pt x="266" y="96"/>
                  </a:lnTo>
                  <a:lnTo>
                    <a:pt x="262" y="83"/>
                  </a:lnTo>
                  <a:lnTo>
                    <a:pt x="257" y="71"/>
                  </a:lnTo>
                  <a:lnTo>
                    <a:pt x="250" y="60"/>
                  </a:lnTo>
                  <a:lnTo>
                    <a:pt x="242" y="51"/>
                  </a:lnTo>
                  <a:lnTo>
                    <a:pt x="232" y="40"/>
                  </a:lnTo>
                  <a:lnTo>
                    <a:pt x="222" y="31"/>
                  </a:lnTo>
                  <a:lnTo>
                    <a:pt x="213" y="23"/>
                  </a:lnTo>
                  <a:lnTo>
                    <a:pt x="201" y="16"/>
                  </a:lnTo>
                  <a:lnTo>
                    <a:pt x="190" y="11"/>
                  </a:lnTo>
                  <a:lnTo>
                    <a:pt x="177" y="7"/>
                  </a:lnTo>
                  <a:lnTo>
                    <a:pt x="164" y="3"/>
                  </a:lnTo>
                  <a:lnTo>
                    <a:pt x="150" y="1"/>
                  </a:lnTo>
                  <a:lnTo>
                    <a:pt x="137" y="0"/>
                  </a:lnTo>
                  <a:lnTo>
                    <a:pt x="137" y="0"/>
                  </a:lnTo>
                  <a:close/>
                  <a:moveTo>
                    <a:pt x="137" y="251"/>
                  </a:moveTo>
                  <a:lnTo>
                    <a:pt x="137" y="251"/>
                  </a:lnTo>
                  <a:lnTo>
                    <a:pt x="124" y="251"/>
                  </a:lnTo>
                  <a:lnTo>
                    <a:pt x="113" y="250"/>
                  </a:lnTo>
                  <a:lnTo>
                    <a:pt x="102" y="247"/>
                  </a:lnTo>
                  <a:lnTo>
                    <a:pt x="91" y="243"/>
                  </a:lnTo>
                  <a:lnTo>
                    <a:pt x="82" y="237"/>
                  </a:lnTo>
                  <a:lnTo>
                    <a:pt x="72" y="232"/>
                  </a:lnTo>
                  <a:lnTo>
                    <a:pt x="63" y="225"/>
                  </a:lnTo>
                  <a:lnTo>
                    <a:pt x="55" y="218"/>
                  </a:lnTo>
                  <a:lnTo>
                    <a:pt x="48" y="210"/>
                  </a:lnTo>
                  <a:lnTo>
                    <a:pt x="41" y="201"/>
                  </a:lnTo>
                  <a:lnTo>
                    <a:pt x="36" y="191"/>
                  </a:lnTo>
                  <a:lnTo>
                    <a:pt x="30" y="182"/>
                  </a:lnTo>
                  <a:lnTo>
                    <a:pt x="26" y="171"/>
                  </a:lnTo>
                  <a:lnTo>
                    <a:pt x="23" y="160"/>
                  </a:lnTo>
                  <a:lnTo>
                    <a:pt x="22" y="149"/>
                  </a:lnTo>
                  <a:lnTo>
                    <a:pt x="22" y="136"/>
                  </a:lnTo>
                  <a:lnTo>
                    <a:pt x="22" y="136"/>
                  </a:lnTo>
                  <a:lnTo>
                    <a:pt x="22" y="124"/>
                  </a:lnTo>
                  <a:lnTo>
                    <a:pt x="23" y="113"/>
                  </a:lnTo>
                  <a:lnTo>
                    <a:pt x="26" y="102"/>
                  </a:lnTo>
                  <a:lnTo>
                    <a:pt x="30" y="91"/>
                  </a:lnTo>
                  <a:lnTo>
                    <a:pt x="36" y="82"/>
                  </a:lnTo>
                  <a:lnTo>
                    <a:pt x="41" y="72"/>
                  </a:lnTo>
                  <a:lnTo>
                    <a:pt x="48" y="63"/>
                  </a:lnTo>
                  <a:lnTo>
                    <a:pt x="55" y="55"/>
                  </a:lnTo>
                  <a:lnTo>
                    <a:pt x="63" y="48"/>
                  </a:lnTo>
                  <a:lnTo>
                    <a:pt x="72" y="41"/>
                  </a:lnTo>
                  <a:lnTo>
                    <a:pt x="82" y="36"/>
                  </a:lnTo>
                  <a:lnTo>
                    <a:pt x="91" y="30"/>
                  </a:lnTo>
                  <a:lnTo>
                    <a:pt x="102" y="26"/>
                  </a:lnTo>
                  <a:lnTo>
                    <a:pt x="113" y="23"/>
                  </a:lnTo>
                  <a:lnTo>
                    <a:pt x="124" y="22"/>
                  </a:lnTo>
                  <a:lnTo>
                    <a:pt x="137" y="22"/>
                  </a:lnTo>
                  <a:lnTo>
                    <a:pt x="137" y="22"/>
                  </a:lnTo>
                  <a:lnTo>
                    <a:pt x="149" y="22"/>
                  </a:lnTo>
                  <a:lnTo>
                    <a:pt x="160" y="23"/>
                  </a:lnTo>
                  <a:lnTo>
                    <a:pt x="171" y="26"/>
                  </a:lnTo>
                  <a:lnTo>
                    <a:pt x="182" y="30"/>
                  </a:lnTo>
                  <a:lnTo>
                    <a:pt x="191" y="36"/>
                  </a:lnTo>
                  <a:lnTo>
                    <a:pt x="201" y="41"/>
                  </a:lnTo>
                  <a:lnTo>
                    <a:pt x="210" y="48"/>
                  </a:lnTo>
                  <a:lnTo>
                    <a:pt x="218" y="55"/>
                  </a:lnTo>
                  <a:lnTo>
                    <a:pt x="225" y="63"/>
                  </a:lnTo>
                  <a:lnTo>
                    <a:pt x="232" y="72"/>
                  </a:lnTo>
                  <a:lnTo>
                    <a:pt x="238" y="82"/>
                  </a:lnTo>
                  <a:lnTo>
                    <a:pt x="243" y="91"/>
                  </a:lnTo>
                  <a:lnTo>
                    <a:pt x="246" y="102"/>
                  </a:lnTo>
                  <a:lnTo>
                    <a:pt x="250" y="113"/>
                  </a:lnTo>
                  <a:lnTo>
                    <a:pt x="251" y="124"/>
                  </a:lnTo>
                  <a:lnTo>
                    <a:pt x="251" y="136"/>
                  </a:lnTo>
                  <a:lnTo>
                    <a:pt x="251" y="136"/>
                  </a:lnTo>
                  <a:lnTo>
                    <a:pt x="251" y="149"/>
                  </a:lnTo>
                  <a:lnTo>
                    <a:pt x="250" y="160"/>
                  </a:lnTo>
                  <a:lnTo>
                    <a:pt x="246" y="171"/>
                  </a:lnTo>
                  <a:lnTo>
                    <a:pt x="243" y="182"/>
                  </a:lnTo>
                  <a:lnTo>
                    <a:pt x="238" y="191"/>
                  </a:lnTo>
                  <a:lnTo>
                    <a:pt x="232" y="201"/>
                  </a:lnTo>
                  <a:lnTo>
                    <a:pt x="225" y="210"/>
                  </a:lnTo>
                  <a:lnTo>
                    <a:pt x="218" y="218"/>
                  </a:lnTo>
                  <a:lnTo>
                    <a:pt x="210" y="225"/>
                  </a:lnTo>
                  <a:lnTo>
                    <a:pt x="201" y="232"/>
                  </a:lnTo>
                  <a:lnTo>
                    <a:pt x="191" y="237"/>
                  </a:lnTo>
                  <a:lnTo>
                    <a:pt x="182" y="243"/>
                  </a:lnTo>
                  <a:lnTo>
                    <a:pt x="171" y="247"/>
                  </a:lnTo>
                  <a:lnTo>
                    <a:pt x="160" y="250"/>
                  </a:lnTo>
                  <a:lnTo>
                    <a:pt x="149" y="251"/>
                  </a:lnTo>
                  <a:lnTo>
                    <a:pt x="137" y="251"/>
                  </a:lnTo>
                  <a:lnTo>
                    <a:pt x="137"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234" name="Freeform 234"/>
            <p:cNvSpPr>
              <a:spLocks/>
            </p:cNvSpPr>
            <p:nvPr/>
          </p:nvSpPr>
          <p:spPr bwMode="auto">
            <a:xfrm>
              <a:off x="7099170" y="2158048"/>
              <a:ext cx="73979" cy="95632"/>
            </a:xfrm>
            <a:custGeom>
              <a:avLst/>
              <a:gdLst>
                <a:gd name="T0" fmla="*/ 70 w 82"/>
                <a:gd name="T1" fmla="*/ 85 h 107"/>
                <a:gd name="T2" fmla="*/ 17 w 82"/>
                <a:gd name="T3" fmla="*/ 85 h 107"/>
                <a:gd name="T4" fmla="*/ 17 w 82"/>
                <a:gd name="T5" fmla="*/ 9 h 107"/>
                <a:gd name="T6" fmla="*/ 17 w 82"/>
                <a:gd name="T7" fmla="*/ 9 h 107"/>
                <a:gd name="T8" fmla="*/ 17 w 82"/>
                <a:gd name="T9" fmla="*/ 6 h 107"/>
                <a:gd name="T10" fmla="*/ 16 w 82"/>
                <a:gd name="T11" fmla="*/ 3 h 107"/>
                <a:gd name="T12" fmla="*/ 13 w 82"/>
                <a:gd name="T13" fmla="*/ 2 h 107"/>
                <a:gd name="T14" fmla="*/ 9 w 82"/>
                <a:gd name="T15" fmla="*/ 0 h 107"/>
                <a:gd name="T16" fmla="*/ 9 w 82"/>
                <a:gd name="T17" fmla="*/ 0 h 107"/>
                <a:gd name="T18" fmla="*/ 6 w 82"/>
                <a:gd name="T19" fmla="*/ 2 h 107"/>
                <a:gd name="T20" fmla="*/ 3 w 82"/>
                <a:gd name="T21" fmla="*/ 3 h 107"/>
                <a:gd name="T22" fmla="*/ 2 w 82"/>
                <a:gd name="T23" fmla="*/ 6 h 107"/>
                <a:gd name="T24" fmla="*/ 0 w 82"/>
                <a:gd name="T25" fmla="*/ 9 h 107"/>
                <a:gd name="T26" fmla="*/ 0 w 82"/>
                <a:gd name="T27" fmla="*/ 96 h 107"/>
                <a:gd name="T28" fmla="*/ 0 w 82"/>
                <a:gd name="T29" fmla="*/ 96 h 107"/>
                <a:gd name="T30" fmla="*/ 2 w 82"/>
                <a:gd name="T31" fmla="*/ 100 h 107"/>
                <a:gd name="T32" fmla="*/ 2 w 82"/>
                <a:gd name="T33" fmla="*/ 100 h 107"/>
                <a:gd name="T34" fmla="*/ 3 w 82"/>
                <a:gd name="T35" fmla="*/ 103 h 107"/>
                <a:gd name="T36" fmla="*/ 6 w 82"/>
                <a:gd name="T37" fmla="*/ 105 h 107"/>
                <a:gd name="T38" fmla="*/ 9 w 82"/>
                <a:gd name="T39" fmla="*/ 107 h 107"/>
                <a:gd name="T40" fmla="*/ 13 w 82"/>
                <a:gd name="T41" fmla="*/ 107 h 107"/>
                <a:gd name="T42" fmla="*/ 70 w 82"/>
                <a:gd name="T43" fmla="*/ 107 h 107"/>
                <a:gd name="T44" fmla="*/ 70 w 82"/>
                <a:gd name="T45" fmla="*/ 107 h 107"/>
                <a:gd name="T46" fmla="*/ 76 w 82"/>
                <a:gd name="T47" fmla="*/ 107 h 107"/>
                <a:gd name="T48" fmla="*/ 78 w 82"/>
                <a:gd name="T49" fmla="*/ 104 h 107"/>
                <a:gd name="T50" fmla="*/ 81 w 82"/>
                <a:gd name="T51" fmla="*/ 100 h 107"/>
                <a:gd name="T52" fmla="*/ 82 w 82"/>
                <a:gd name="T53" fmla="*/ 96 h 107"/>
                <a:gd name="T54" fmla="*/ 82 w 82"/>
                <a:gd name="T55" fmla="*/ 96 h 107"/>
                <a:gd name="T56" fmla="*/ 81 w 82"/>
                <a:gd name="T57" fmla="*/ 92 h 107"/>
                <a:gd name="T58" fmla="*/ 78 w 82"/>
                <a:gd name="T59" fmla="*/ 88 h 107"/>
                <a:gd name="T60" fmla="*/ 76 w 82"/>
                <a:gd name="T61" fmla="*/ 86 h 107"/>
                <a:gd name="T62" fmla="*/ 70 w 82"/>
                <a:gd name="T63" fmla="*/ 85 h 107"/>
                <a:gd name="T64" fmla="*/ 70 w 82"/>
                <a:gd name="T65" fmla="*/ 8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107">
                  <a:moveTo>
                    <a:pt x="70" y="85"/>
                  </a:moveTo>
                  <a:lnTo>
                    <a:pt x="17" y="85"/>
                  </a:lnTo>
                  <a:lnTo>
                    <a:pt x="17" y="9"/>
                  </a:lnTo>
                  <a:lnTo>
                    <a:pt x="17" y="9"/>
                  </a:lnTo>
                  <a:lnTo>
                    <a:pt x="17" y="6"/>
                  </a:lnTo>
                  <a:lnTo>
                    <a:pt x="16" y="3"/>
                  </a:lnTo>
                  <a:lnTo>
                    <a:pt x="13" y="2"/>
                  </a:lnTo>
                  <a:lnTo>
                    <a:pt x="9" y="0"/>
                  </a:lnTo>
                  <a:lnTo>
                    <a:pt x="9" y="0"/>
                  </a:lnTo>
                  <a:lnTo>
                    <a:pt x="6" y="2"/>
                  </a:lnTo>
                  <a:lnTo>
                    <a:pt x="3" y="3"/>
                  </a:lnTo>
                  <a:lnTo>
                    <a:pt x="2" y="6"/>
                  </a:lnTo>
                  <a:lnTo>
                    <a:pt x="0" y="9"/>
                  </a:lnTo>
                  <a:lnTo>
                    <a:pt x="0" y="96"/>
                  </a:lnTo>
                  <a:lnTo>
                    <a:pt x="0" y="96"/>
                  </a:lnTo>
                  <a:lnTo>
                    <a:pt x="2" y="100"/>
                  </a:lnTo>
                  <a:lnTo>
                    <a:pt x="2" y="100"/>
                  </a:lnTo>
                  <a:lnTo>
                    <a:pt x="3" y="103"/>
                  </a:lnTo>
                  <a:lnTo>
                    <a:pt x="6" y="105"/>
                  </a:lnTo>
                  <a:lnTo>
                    <a:pt x="9" y="107"/>
                  </a:lnTo>
                  <a:lnTo>
                    <a:pt x="13" y="107"/>
                  </a:lnTo>
                  <a:lnTo>
                    <a:pt x="70" y="107"/>
                  </a:lnTo>
                  <a:lnTo>
                    <a:pt x="70" y="107"/>
                  </a:lnTo>
                  <a:lnTo>
                    <a:pt x="76" y="107"/>
                  </a:lnTo>
                  <a:lnTo>
                    <a:pt x="78" y="104"/>
                  </a:lnTo>
                  <a:lnTo>
                    <a:pt x="81" y="100"/>
                  </a:lnTo>
                  <a:lnTo>
                    <a:pt x="82" y="96"/>
                  </a:lnTo>
                  <a:lnTo>
                    <a:pt x="82" y="96"/>
                  </a:lnTo>
                  <a:lnTo>
                    <a:pt x="81" y="92"/>
                  </a:lnTo>
                  <a:lnTo>
                    <a:pt x="78" y="88"/>
                  </a:lnTo>
                  <a:lnTo>
                    <a:pt x="76" y="86"/>
                  </a:lnTo>
                  <a:lnTo>
                    <a:pt x="70" y="85"/>
                  </a:lnTo>
                  <a:lnTo>
                    <a:pt x="70"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grpSp>
      <p:sp>
        <p:nvSpPr>
          <p:cNvPr id="25823" name="Freeform 235"/>
          <p:cNvSpPr>
            <a:spLocks noEditPoints="1"/>
          </p:cNvSpPr>
          <p:nvPr/>
        </p:nvSpPr>
        <p:spPr bwMode="auto">
          <a:xfrm>
            <a:off x="3182938" y="2090738"/>
            <a:ext cx="120650" cy="147637"/>
          </a:xfrm>
          <a:custGeom>
            <a:avLst/>
            <a:gdLst>
              <a:gd name="T0" fmla="*/ 2147483647 w 221"/>
              <a:gd name="T1" fmla="*/ 2147483647 h 273"/>
              <a:gd name="T2" fmla="*/ 2147483647 w 221"/>
              <a:gd name="T3" fmla="*/ 2147483647 h 273"/>
              <a:gd name="T4" fmla="*/ 2147483647 w 221"/>
              <a:gd name="T5" fmla="*/ 2147483647 h 273"/>
              <a:gd name="T6" fmla="*/ 2147483647 w 221"/>
              <a:gd name="T7" fmla="*/ 2147483647 h 273"/>
              <a:gd name="T8" fmla="*/ 2147483647 w 221"/>
              <a:gd name="T9" fmla="*/ 2147483647 h 273"/>
              <a:gd name="T10" fmla="*/ 2147483647 w 221"/>
              <a:gd name="T11" fmla="*/ 2147483647 h 273"/>
              <a:gd name="T12" fmla="*/ 2147483647 w 221"/>
              <a:gd name="T13" fmla="*/ 2147483647 h 273"/>
              <a:gd name="T14" fmla="*/ 2147483647 w 221"/>
              <a:gd name="T15" fmla="*/ 2147483647 h 273"/>
              <a:gd name="T16" fmla="*/ 2147483647 w 221"/>
              <a:gd name="T17" fmla="*/ 2147483647 h 273"/>
              <a:gd name="T18" fmla="*/ 2147483647 w 221"/>
              <a:gd name="T19" fmla="*/ 2147483647 h 273"/>
              <a:gd name="T20" fmla="*/ 2147483647 w 221"/>
              <a:gd name="T21" fmla="*/ 2147483647 h 273"/>
              <a:gd name="T22" fmla="*/ 2147483647 w 221"/>
              <a:gd name="T23" fmla="*/ 0 h 273"/>
              <a:gd name="T24" fmla="*/ 2147483647 w 221"/>
              <a:gd name="T25" fmla="*/ 0 h 273"/>
              <a:gd name="T26" fmla="*/ 2147483647 w 221"/>
              <a:gd name="T27" fmla="*/ 2147483647 h 273"/>
              <a:gd name="T28" fmla="*/ 2147483647 w 221"/>
              <a:gd name="T29" fmla="*/ 2147483647 h 273"/>
              <a:gd name="T30" fmla="*/ 2147483647 w 221"/>
              <a:gd name="T31" fmla="*/ 2147483647 h 273"/>
              <a:gd name="T32" fmla="*/ 2147483647 w 221"/>
              <a:gd name="T33" fmla="*/ 2147483647 h 273"/>
              <a:gd name="T34" fmla="*/ 2147483647 w 221"/>
              <a:gd name="T35" fmla="*/ 2147483647 h 273"/>
              <a:gd name="T36" fmla="*/ 2147483647 w 221"/>
              <a:gd name="T37" fmla="*/ 2147483647 h 273"/>
              <a:gd name="T38" fmla="*/ 2147483647 w 221"/>
              <a:gd name="T39" fmla="*/ 2147483647 h 273"/>
              <a:gd name="T40" fmla="*/ 2147483647 w 221"/>
              <a:gd name="T41" fmla="*/ 2147483647 h 273"/>
              <a:gd name="T42" fmla="*/ 0 w 221"/>
              <a:gd name="T43" fmla="*/ 2147483647 h 273"/>
              <a:gd name="T44" fmla="*/ 2147483647 w 221"/>
              <a:gd name="T45" fmla="*/ 2147483647 h 273"/>
              <a:gd name="T46" fmla="*/ 2147483647 w 221"/>
              <a:gd name="T47" fmla="*/ 2147483647 h 273"/>
              <a:gd name="T48" fmla="*/ 2147483647 w 221"/>
              <a:gd name="T49" fmla="*/ 2147483647 h 273"/>
              <a:gd name="T50" fmla="*/ 2147483647 w 221"/>
              <a:gd name="T51" fmla="*/ 2147483647 h 273"/>
              <a:gd name="T52" fmla="*/ 2147483647 w 221"/>
              <a:gd name="T53" fmla="*/ 2147483647 h 273"/>
              <a:gd name="T54" fmla="*/ 2147483647 w 221"/>
              <a:gd name="T55" fmla="*/ 2147483647 h 273"/>
              <a:gd name="T56" fmla="*/ 2147483647 w 221"/>
              <a:gd name="T57" fmla="*/ 2147483647 h 273"/>
              <a:gd name="T58" fmla="*/ 2147483647 w 221"/>
              <a:gd name="T59" fmla="*/ 2147483647 h 273"/>
              <a:gd name="T60" fmla="*/ 2147483647 w 221"/>
              <a:gd name="T61" fmla="*/ 2147483647 h 273"/>
              <a:gd name="T62" fmla="*/ 2147483647 w 221"/>
              <a:gd name="T63" fmla="*/ 2147483647 h 273"/>
              <a:gd name="T64" fmla="*/ 2147483647 w 221"/>
              <a:gd name="T65" fmla="*/ 2147483647 h 273"/>
              <a:gd name="T66" fmla="*/ 2147483647 w 221"/>
              <a:gd name="T67" fmla="*/ 2147483647 h 273"/>
              <a:gd name="T68" fmla="*/ 2147483647 w 221"/>
              <a:gd name="T69" fmla="*/ 2147483647 h 273"/>
              <a:gd name="T70" fmla="*/ 2147483647 w 221"/>
              <a:gd name="T71" fmla="*/ 2147483647 h 273"/>
              <a:gd name="T72" fmla="*/ 2147483647 w 221"/>
              <a:gd name="T73" fmla="*/ 2147483647 h 273"/>
              <a:gd name="T74" fmla="*/ 2147483647 w 221"/>
              <a:gd name="T75" fmla="*/ 2147483647 h 273"/>
              <a:gd name="T76" fmla="*/ 2147483647 w 221"/>
              <a:gd name="T77" fmla="*/ 2147483647 h 273"/>
              <a:gd name="T78" fmla="*/ 2147483647 w 221"/>
              <a:gd name="T79" fmla="*/ 2147483647 h 273"/>
              <a:gd name="T80" fmla="*/ 2147483647 w 221"/>
              <a:gd name="T81" fmla="*/ 2147483647 h 273"/>
              <a:gd name="T82" fmla="*/ 2147483647 w 221"/>
              <a:gd name="T83" fmla="*/ 2147483647 h 273"/>
              <a:gd name="T84" fmla="*/ 2147483647 w 221"/>
              <a:gd name="T85" fmla="*/ 2147483647 h 273"/>
              <a:gd name="T86" fmla="*/ 2147483647 w 221"/>
              <a:gd name="T87" fmla="*/ 2147483647 h 273"/>
              <a:gd name="T88" fmla="*/ 2147483647 w 221"/>
              <a:gd name="T89" fmla="*/ 2147483647 h 273"/>
              <a:gd name="T90" fmla="*/ 2147483647 w 221"/>
              <a:gd name="T91" fmla="*/ 2147483647 h 273"/>
              <a:gd name="T92" fmla="*/ 2147483647 w 221"/>
              <a:gd name="T93" fmla="*/ 2147483647 h 273"/>
              <a:gd name="T94" fmla="*/ 2147483647 w 221"/>
              <a:gd name="T95" fmla="*/ 2147483647 h 273"/>
              <a:gd name="T96" fmla="*/ 2147483647 w 221"/>
              <a:gd name="T97" fmla="*/ 2147483647 h 273"/>
              <a:gd name="T98" fmla="*/ 2147483647 w 221"/>
              <a:gd name="T99" fmla="*/ 2147483647 h 273"/>
              <a:gd name="T100" fmla="*/ 2147483647 w 221"/>
              <a:gd name="T101" fmla="*/ 2147483647 h 273"/>
              <a:gd name="T102" fmla="*/ 2147483647 w 221"/>
              <a:gd name="T103" fmla="*/ 2147483647 h 273"/>
              <a:gd name="T104" fmla="*/ 2147483647 w 221"/>
              <a:gd name="T105" fmla="*/ 2147483647 h 273"/>
              <a:gd name="T106" fmla="*/ 2147483647 w 221"/>
              <a:gd name="T107" fmla="*/ 2147483647 h 273"/>
              <a:gd name="T108" fmla="*/ 2147483647 w 221"/>
              <a:gd name="T109" fmla="*/ 2147483647 h 273"/>
              <a:gd name="T110" fmla="*/ 2147483647 w 221"/>
              <a:gd name="T111" fmla="*/ 2147483647 h 273"/>
              <a:gd name="T112" fmla="*/ 2147483647 w 221"/>
              <a:gd name="T113" fmla="*/ 2147483647 h 273"/>
              <a:gd name="T114" fmla="*/ 2147483647 w 221"/>
              <a:gd name="T115" fmla="*/ 2147483647 h 273"/>
              <a:gd name="T116" fmla="*/ 2147483647 w 221"/>
              <a:gd name="T117" fmla="*/ 2147483647 h 27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1" h="273">
                <a:moveTo>
                  <a:pt x="183" y="78"/>
                </a:moveTo>
                <a:lnTo>
                  <a:pt x="183" y="78"/>
                </a:lnTo>
                <a:lnTo>
                  <a:pt x="198" y="78"/>
                </a:lnTo>
                <a:lnTo>
                  <a:pt x="199" y="76"/>
                </a:lnTo>
                <a:lnTo>
                  <a:pt x="214" y="61"/>
                </a:lnTo>
                <a:lnTo>
                  <a:pt x="216" y="60"/>
                </a:lnTo>
                <a:lnTo>
                  <a:pt x="216" y="59"/>
                </a:lnTo>
                <a:lnTo>
                  <a:pt x="196" y="41"/>
                </a:lnTo>
                <a:lnTo>
                  <a:pt x="195" y="39"/>
                </a:lnTo>
                <a:lnTo>
                  <a:pt x="194" y="41"/>
                </a:lnTo>
                <a:lnTo>
                  <a:pt x="179" y="56"/>
                </a:lnTo>
                <a:lnTo>
                  <a:pt x="177" y="59"/>
                </a:lnTo>
                <a:lnTo>
                  <a:pt x="177" y="74"/>
                </a:lnTo>
                <a:lnTo>
                  <a:pt x="166" y="65"/>
                </a:lnTo>
                <a:lnTo>
                  <a:pt x="154" y="60"/>
                </a:lnTo>
                <a:lnTo>
                  <a:pt x="141" y="56"/>
                </a:lnTo>
                <a:lnTo>
                  <a:pt x="127" y="53"/>
                </a:lnTo>
                <a:lnTo>
                  <a:pt x="127" y="28"/>
                </a:lnTo>
                <a:lnTo>
                  <a:pt x="136" y="28"/>
                </a:lnTo>
                <a:lnTo>
                  <a:pt x="138" y="28"/>
                </a:lnTo>
                <a:lnTo>
                  <a:pt x="139" y="27"/>
                </a:lnTo>
                <a:lnTo>
                  <a:pt x="139" y="1"/>
                </a:lnTo>
                <a:lnTo>
                  <a:pt x="138" y="0"/>
                </a:lnTo>
                <a:lnTo>
                  <a:pt x="136" y="0"/>
                </a:lnTo>
                <a:lnTo>
                  <a:pt x="86" y="0"/>
                </a:lnTo>
                <a:lnTo>
                  <a:pt x="83" y="0"/>
                </a:lnTo>
                <a:lnTo>
                  <a:pt x="83" y="1"/>
                </a:lnTo>
                <a:lnTo>
                  <a:pt x="83" y="27"/>
                </a:lnTo>
                <a:lnTo>
                  <a:pt x="83" y="28"/>
                </a:lnTo>
                <a:lnTo>
                  <a:pt x="86" y="28"/>
                </a:lnTo>
                <a:lnTo>
                  <a:pt x="95" y="28"/>
                </a:lnTo>
                <a:lnTo>
                  <a:pt x="95" y="53"/>
                </a:lnTo>
                <a:lnTo>
                  <a:pt x="85" y="54"/>
                </a:lnTo>
                <a:lnTo>
                  <a:pt x="75" y="57"/>
                </a:lnTo>
                <a:lnTo>
                  <a:pt x="67" y="61"/>
                </a:lnTo>
                <a:lnTo>
                  <a:pt x="57" y="65"/>
                </a:lnTo>
                <a:lnTo>
                  <a:pt x="49" y="71"/>
                </a:lnTo>
                <a:lnTo>
                  <a:pt x="42" y="76"/>
                </a:lnTo>
                <a:lnTo>
                  <a:pt x="34" y="82"/>
                </a:lnTo>
                <a:lnTo>
                  <a:pt x="27" y="90"/>
                </a:lnTo>
                <a:lnTo>
                  <a:pt x="22" y="97"/>
                </a:lnTo>
                <a:lnTo>
                  <a:pt x="16" y="105"/>
                </a:lnTo>
                <a:lnTo>
                  <a:pt x="12" y="113"/>
                </a:lnTo>
                <a:lnTo>
                  <a:pt x="8" y="123"/>
                </a:lnTo>
                <a:lnTo>
                  <a:pt x="4" y="132"/>
                </a:lnTo>
                <a:lnTo>
                  <a:pt x="3" y="142"/>
                </a:lnTo>
                <a:lnTo>
                  <a:pt x="1" y="151"/>
                </a:lnTo>
                <a:lnTo>
                  <a:pt x="0" y="162"/>
                </a:lnTo>
                <a:lnTo>
                  <a:pt x="1" y="173"/>
                </a:lnTo>
                <a:lnTo>
                  <a:pt x="3" y="184"/>
                </a:lnTo>
                <a:lnTo>
                  <a:pt x="5" y="195"/>
                </a:lnTo>
                <a:lnTo>
                  <a:pt x="9" y="205"/>
                </a:lnTo>
                <a:lnTo>
                  <a:pt x="14" y="214"/>
                </a:lnTo>
                <a:lnTo>
                  <a:pt x="19" y="224"/>
                </a:lnTo>
                <a:lnTo>
                  <a:pt x="26" y="232"/>
                </a:lnTo>
                <a:lnTo>
                  <a:pt x="33" y="240"/>
                </a:lnTo>
                <a:lnTo>
                  <a:pt x="41" y="247"/>
                </a:lnTo>
                <a:lnTo>
                  <a:pt x="49" y="254"/>
                </a:lnTo>
                <a:lnTo>
                  <a:pt x="59" y="259"/>
                </a:lnTo>
                <a:lnTo>
                  <a:pt x="68" y="263"/>
                </a:lnTo>
                <a:lnTo>
                  <a:pt x="78" y="267"/>
                </a:lnTo>
                <a:lnTo>
                  <a:pt x="89" y="270"/>
                </a:lnTo>
                <a:lnTo>
                  <a:pt x="100" y="271"/>
                </a:lnTo>
                <a:lnTo>
                  <a:pt x="110" y="273"/>
                </a:lnTo>
                <a:lnTo>
                  <a:pt x="123" y="271"/>
                </a:lnTo>
                <a:lnTo>
                  <a:pt x="134" y="270"/>
                </a:lnTo>
                <a:lnTo>
                  <a:pt x="145" y="267"/>
                </a:lnTo>
                <a:lnTo>
                  <a:pt x="154" y="263"/>
                </a:lnTo>
                <a:lnTo>
                  <a:pt x="164" y="259"/>
                </a:lnTo>
                <a:lnTo>
                  <a:pt x="173" y="254"/>
                </a:lnTo>
                <a:lnTo>
                  <a:pt x="181" y="247"/>
                </a:lnTo>
                <a:lnTo>
                  <a:pt x="190" y="240"/>
                </a:lnTo>
                <a:lnTo>
                  <a:pt x="196" y="232"/>
                </a:lnTo>
                <a:lnTo>
                  <a:pt x="203" y="224"/>
                </a:lnTo>
                <a:lnTo>
                  <a:pt x="209" y="214"/>
                </a:lnTo>
                <a:lnTo>
                  <a:pt x="213" y="205"/>
                </a:lnTo>
                <a:lnTo>
                  <a:pt x="217" y="195"/>
                </a:lnTo>
                <a:lnTo>
                  <a:pt x="220" y="184"/>
                </a:lnTo>
                <a:lnTo>
                  <a:pt x="221" y="173"/>
                </a:lnTo>
                <a:lnTo>
                  <a:pt x="221" y="162"/>
                </a:lnTo>
                <a:lnTo>
                  <a:pt x="221" y="150"/>
                </a:lnTo>
                <a:lnTo>
                  <a:pt x="220" y="138"/>
                </a:lnTo>
                <a:lnTo>
                  <a:pt x="216" y="125"/>
                </a:lnTo>
                <a:lnTo>
                  <a:pt x="211" y="114"/>
                </a:lnTo>
                <a:lnTo>
                  <a:pt x="206" y="105"/>
                </a:lnTo>
                <a:lnTo>
                  <a:pt x="199" y="95"/>
                </a:lnTo>
                <a:lnTo>
                  <a:pt x="191" y="86"/>
                </a:lnTo>
                <a:lnTo>
                  <a:pt x="183" y="78"/>
                </a:lnTo>
                <a:close/>
                <a:moveTo>
                  <a:pt x="110" y="255"/>
                </a:moveTo>
                <a:lnTo>
                  <a:pt x="110" y="255"/>
                </a:lnTo>
                <a:lnTo>
                  <a:pt x="101" y="255"/>
                </a:lnTo>
                <a:lnTo>
                  <a:pt x="93" y="254"/>
                </a:lnTo>
                <a:lnTo>
                  <a:pt x="83" y="251"/>
                </a:lnTo>
                <a:lnTo>
                  <a:pt x="75" y="248"/>
                </a:lnTo>
                <a:lnTo>
                  <a:pt x="67" y="244"/>
                </a:lnTo>
                <a:lnTo>
                  <a:pt x="59" y="239"/>
                </a:lnTo>
                <a:lnTo>
                  <a:pt x="52" y="235"/>
                </a:lnTo>
                <a:lnTo>
                  <a:pt x="45" y="228"/>
                </a:lnTo>
                <a:lnTo>
                  <a:pt x="40" y="221"/>
                </a:lnTo>
                <a:lnTo>
                  <a:pt x="34" y="214"/>
                </a:lnTo>
                <a:lnTo>
                  <a:pt x="29" y="206"/>
                </a:lnTo>
                <a:lnTo>
                  <a:pt x="25" y="198"/>
                </a:lnTo>
                <a:lnTo>
                  <a:pt x="22" y="189"/>
                </a:lnTo>
                <a:lnTo>
                  <a:pt x="19" y="180"/>
                </a:lnTo>
                <a:lnTo>
                  <a:pt x="18" y="172"/>
                </a:lnTo>
                <a:lnTo>
                  <a:pt x="18" y="162"/>
                </a:lnTo>
                <a:lnTo>
                  <a:pt x="18" y="153"/>
                </a:lnTo>
                <a:lnTo>
                  <a:pt x="19" y="143"/>
                </a:lnTo>
                <a:lnTo>
                  <a:pt x="22" y="134"/>
                </a:lnTo>
                <a:lnTo>
                  <a:pt x="25" y="125"/>
                </a:lnTo>
                <a:lnTo>
                  <a:pt x="29" y="117"/>
                </a:lnTo>
                <a:lnTo>
                  <a:pt x="34" y="109"/>
                </a:lnTo>
                <a:lnTo>
                  <a:pt x="40" y="102"/>
                </a:lnTo>
                <a:lnTo>
                  <a:pt x="45" y="95"/>
                </a:lnTo>
                <a:lnTo>
                  <a:pt x="52" y="90"/>
                </a:lnTo>
                <a:lnTo>
                  <a:pt x="59" y="84"/>
                </a:lnTo>
                <a:lnTo>
                  <a:pt x="67" y="79"/>
                </a:lnTo>
                <a:lnTo>
                  <a:pt x="75" y="76"/>
                </a:lnTo>
                <a:lnTo>
                  <a:pt x="83" y="72"/>
                </a:lnTo>
                <a:lnTo>
                  <a:pt x="93" y="71"/>
                </a:lnTo>
                <a:lnTo>
                  <a:pt x="101" y="68"/>
                </a:lnTo>
                <a:lnTo>
                  <a:pt x="110" y="68"/>
                </a:lnTo>
                <a:lnTo>
                  <a:pt x="120" y="68"/>
                </a:lnTo>
                <a:lnTo>
                  <a:pt x="130" y="71"/>
                </a:lnTo>
                <a:lnTo>
                  <a:pt x="139" y="72"/>
                </a:lnTo>
                <a:lnTo>
                  <a:pt x="147" y="76"/>
                </a:lnTo>
                <a:lnTo>
                  <a:pt x="156" y="79"/>
                </a:lnTo>
                <a:lnTo>
                  <a:pt x="164" y="84"/>
                </a:lnTo>
                <a:lnTo>
                  <a:pt x="171" y="90"/>
                </a:lnTo>
                <a:lnTo>
                  <a:pt x="177" y="95"/>
                </a:lnTo>
                <a:lnTo>
                  <a:pt x="183" y="102"/>
                </a:lnTo>
                <a:lnTo>
                  <a:pt x="188" y="109"/>
                </a:lnTo>
                <a:lnTo>
                  <a:pt x="194" y="117"/>
                </a:lnTo>
                <a:lnTo>
                  <a:pt x="198" y="125"/>
                </a:lnTo>
                <a:lnTo>
                  <a:pt x="201" y="134"/>
                </a:lnTo>
                <a:lnTo>
                  <a:pt x="203" y="143"/>
                </a:lnTo>
                <a:lnTo>
                  <a:pt x="205" y="153"/>
                </a:lnTo>
                <a:lnTo>
                  <a:pt x="205" y="162"/>
                </a:lnTo>
                <a:lnTo>
                  <a:pt x="205" y="172"/>
                </a:lnTo>
                <a:lnTo>
                  <a:pt x="203" y="180"/>
                </a:lnTo>
                <a:lnTo>
                  <a:pt x="201" y="189"/>
                </a:lnTo>
                <a:lnTo>
                  <a:pt x="198" y="198"/>
                </a:lnTo>
                <a:lnTo>
                  <a:pt x="194" y="206"/>
                </a:lnTo>
                <a:lnTo>
                  <a:pt x="188" y="214"/>
                </a:lnTo>
                <a:lnTo>
                  <a:pt x="183" y="221"/>
                </a:lnTo>
                <a:lnTo>
                  <a:pt x="177" y="228"/>
                </a:lnTo>
                <a:lnTo>
                  <a:pt x="171" y="235"/>
                </a:lnTo>
                <a:lnTo>
                  <a:pt x="164" y="239"/>
                </a:lnTo>
                <a:lnTo>
                  <a:pt x="156" y="244"/>
                </a:lnTo>
                <a:lnTo>
                  <a:pt x="147" y="248"/>
                </a:lnTo>
                <a:lnTo>
                  <a:pt x="139" y="251"/>
                </a:lnTo>
                <a:lnTo>
                  <a:pt x="130" y="254"/>
                </a:lnTo>
                <a:lnTo>
                  <a:pt x="120" y="255"/>
                </a:lnTo>
                <a:lnTo>
                  <a:pt x="110" y="25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4" name="Freeform 236"/>
          <p:cNvSpPr>
            <a:spLocks/>
          </p:cNvSpPr>
          <p:nvPr/>
        </p:nvSpPr>
        <p:spPr bwMode="auto">
          <a:xfrm>
            <a:off x="3240088" y="2147888"/>
            <a:ext cx="33337" cy="34925"/>
          </a:xfrm>
          <a:custGeom>
            <a:avLst/>
            <a:gdLst>
              <a:gd name="T0" fmla="*/ 2147483647 w 64"/>
              <a:gd name="T1" fmla="*/ 2147483647 h 64"/>
              <a:gd name="T2" fmla="*/ 2147483647 w 64"/>
              <a:gd name="T3" fmla="*/ 2147483647 h 64"/>
              <a:gd name="T4" fmla="*/ 2147483647 w 64"/>
              <a:gd name="T5" fmla="*/ 2147483647 h 64"/>
              <a:gd name="T6" fmla="*/ 0 w 64"/>
              <a:gd name="T7" fmla="*/ 2147483647 h 64"/>
              <a:gd name="T8" fmla="*/ 0 w 64"/>
              <a:gd name="T9" fmla="*/ 2147483647 h 64"/>
              <a:gd name="T10" fmla="*/ 0 w 64"/>
              <a:gd name="T11" fmla="*/ 2147483647 h 64"/>
              <a:gd name="T12" fmla="*/ 2147483647 w 64"/>
              <a:gd name="T13" fmla="*/ 2147483647 h 64"/>
              <a:gd name="T14" fmla="*/ 2147483647 w 64"/>
              <a:gd name="T15" fmla="*/ 2147483647 h 64"/>
              <a:gd name="T16" fmla="*/ 2147483647 w 64"/>
              <a:gd name="T17" fmla="*/ 2147483647 h 64"/>
              <a:gd name="T18" fmla="*/ 2147483647 w 64"/>
              <a:gd name="T19" fmla="*/ 2147483647 h 64"/>
              <a:gd name="T20" fmla="*/ 2147483647 w 64"/>
              <a:gd name="T21" fmla="*/ 2147483647 h 64"/>
              <a:gd name="T22" fmla="*/ 2147483647 w 64"/>
              <a:gd name="T23" fmla="*/ 2147483647 h 64"/>
              <a:gd name="T24" fmla="*/ 2147483647 w 64"/>
              <a:gd name="T25" fmla="*/ 2147483647 h 64"/>
              <a:gd name="T26" fmla="*/ 2147483647 w 64"/>
              <a:gd name="T27" fmla="*/ 2147483647 h 64"/>
              <a:gd name="T28" fmla="*/ 2147483647 w 64"/>
              <a:gd name="T29" fmla="*/ 2147483647 h 64"/>
              <a:gd name="T30" fmla="*/ 2147483647 w 64"/>
              <a:gd name="T31" fmla="*/ 2147483647 h 64"/>
              <a:gd name="T32" fmla="*/ 2147483647 w 64"/>
              <a:gd name="T33" fmla="*/ 2147483647 h 64"/>
              <a:gd name="T34" fmla="*/ 2147483647 w 64"/>
              <a:gd name="T35" fmla="*/ 2147483647 h 64"/>
              <a:gd name="T36" fmla="*/ 2147483647 w 64"/>
              <a:gd name="T37" fmla="*/ 2147483647 h 64"/>
              <a:gd name="T38" fmla="*/ 2147483647 w 64"/>
              <a:gd name="T39" fmla="*/ 2147483647 h 64"/>
              <a:gd name="T40" fmla="*/ 2147483647 w 64"/>
              <a:gd name="T41" fmla="*/ 0 h 64"/>
              <a:gd name="T42" fmla="*/ 2147483647 w 64"/>
              <a:gd name="T43" fmla="*/ 2147483647 h 64"/>
              <a:gd name="T44" fmla="*/ 2147483647 w 64"/>
              <a:gd name="T45" fmla="*/ 2147483647 h 64"/>
              <a:gd name="T46" fmla="*/ 2147483647 w 64"/>
              <a:gd name="T47" fmla="*/ 2147483647 h 6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4" h="64">
                <a:moveTo>
                  <a:pt x="52" y="3"/>
                </a:moveTo>
                <a:lnTo>
                  <a:pt x="2" y="52"/>
                </a:lnTo>
                <a:lnTo>
                  <a:pt x="0" y="54"/>
                </a:lnTo>
                <a:lnTo>
                  <a:pt x="0" y="57"/>
                </a:lnTo>
                <a:lnTo>
                  <a:pt x="0" y="60"/>
                </a:lnTo>
                <a:lnTo>
                  <a:pt x="2" y="61"/>
                </a:lnTo>
                <a:lnTo>
                  <a:pt x="4" y="63"/>
                </a:lnTo>
                <a:lnTo>
                  <a:pt x="6" y="64"/>
                </a:lnTo>
                <a:lnTo>
                  <a:pt x="9" y="63"/>
                </a:lnTo>
                <a:lnTo>
                  <a:pt x="12" y="61"/>
                </a:lnTo>
                <a:lnTo>
                  <a:pt x="61" y="12"/>
                </a:lnTo>
                <a:lnTo>
                  <a:pt x="62" y="9"/>
                </a:lnTo>
                <a:lnTo>
                  <a:pt x="64" y="7"/>
                </a:lnTo>
                <a:lnTo>
                  <a:pt x="62" y="4"/>
                </a:lnTo>
                <a:lnTo>
                  <a:pt x="61" y="3"/>
                </a:lnTo>
                <a:lnTo>
                  <a:pt x="60" y="1"/>
                </a:lnTo>
                <a:lnTo>
                  <a:pt x="57" y="0"/>
                </a:lnTo>
                <a:lnTo>
                  <a:pt x="54" y="1"/>
                </a:lnTo>
                <a:lnTo>
                  <a:pt x="52"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5" name="Freeform 237"/>
          <p:cNvSpPr>
            <a:spLocks noEditPoints="1"/>
          </p:cNvSpPr>
          <p:nvPr/>
        </p:nvSpPr>
        <p:spPr bwMode="auto">
          <a:xfrm>
            <a:off x="4646613" y="2092325"/>
            <a:ext cx="146050" cy="146050"/>
          </a:xfrm>
          <a:custGeom>
            <a:avLst/>
            <a:gdLst>
              <a:gd name="T0" fmla="*/ 2147483647 w 270"/>
              <a:gd name="T1" fmla="*/ 2147483647 h 272"/>
              <a:gd name="T2" fmla="*/ 2147483647 w 270"/>
              <a:gd name="T3" fmla="*/ 2147483647 h 272"/>
              <a:gd name="T4" fmla="*/ 2147483647 w 270"/>
              <a:gd name="T5" fmla="*/ 2147483647 h 272"/>
              <a:gd name="T6" fmla="*/ 2147483647 w 270"/>
              <a:gd name="T7" fmla="*/ 2147483647 h 272"/>
              <a:gd name="T8" fmla="*/ 2147483647 w 270"/>
              <a:gd name="T9" fmla="*/ 2147483647 h 272"/>
              <a:gd name="T10" fmla="*/ 2147483647 w 270"/>
              <a:gd name="T11" fmla="*/ 2147483647 h 272"/>
              <a:gd name="T12" fmla="*/ 2147483647 w 270"/>
              <a:gd name="T13" fmla="*/ 2147483647 h 272"/>
              <a:gd name="T14" fmla="*/ 2147483647 w 270"/>
              <a:gd name="T15" fmla="*/ 2147483647 h 272"/>
              <a:gd name="T16" fmla="*/ 2147483647 w 270"/>
              <a:gd name="T17" fmla="*/ 2147483647 h 272"/>
              <a:gd name="T18" fmla="*/ 2147483647 w 270"/>
              <a:gd name="T19" fmla="*/ 2147483647 h 272"/>
              <a:gd name="T20" fmla="*/ 2147483647 w 270"/>
              <a:gd name="T21" fmla="*/ 2147483647 h 272"/>
              <a:gd name="T22" fmla="*/ 2147483647 w 270"/>
              <a:gd name="T23" fmla="*/ 0 h 272"/>
              <a:gd name="T24" fmla="*/ 2147483647 w 270"/>
              <a:gd name="T25" fmla="*/ 2147483647 h 272"/>
              <a:gd name="T26" fmla="*/ 2147483647 w 270"/>
              <a:gd name="T27" fmla="*/ 2147483647 h 272"/>
              <a:gd name="T28" fmla="*/ 2147483647 w 270"/>
              <a:gd name="T29" fmla="*/ 2147483647 h 272"/>
              <a:gd name="T30" fmla="*/ 2147483647 w 270"/>
              <a:gd name="T31" fmla="*/ 2147483647 h 272"/>
              <a:gd name="T32" fmla="*/ 2147483647 w 270"/>
              <a:gd name="T33" fmla="*/ 2147483647 h 272"/>
              <a:gd name="T34" fmla="*/ 2147483647 w 270"/>
              <a:gd name="T35" fmla="*/ 2147483647 h 272"/>
              <a:gd name="T36" fmla="*/ 2147483647 w 270"/>
              <a:gd name="T37" fmla="*/ 2147483647 h 272"/>
              <a:gd name="T38" fmla="*/ 2147483647 w 270"/>
              <a:gd name="T39" fmla="*/ 2147483647 h 272"/>
              <a:gd name="T40" fmla="*/ 2147483647 w 270"/>
              <a:gd name="T41" fmla="*/ 2147483647 h 272"/>
              <a:gd name="T42" fmla="*/ 2147483647 w 270"/>
              <a:gd name="T43" fmla="*/ 2147483647 h 272"/>
              <a:gd name="T44" fmla="*/ 2147483647 w 270"/>
              <a:gd name="T45" fmla="*/ 2147483647 h 272"/>
              <a:gd name="T46" fmla="*/ 2147483647 w 270"/>
              <a:gd name="T47" fmla="*/ 2147483647 h 272"/>
              <a:gd name="T48" fmla="*/ 2147483647 w 270"/>
              <a:gd name="T49" fmla="*/ 2147483647 h 272"/>
              <a:gd name="T50" fmla="*/ 2147483647 w 270"/>
              <a:gd name="T51" fmla="*/ 2147483647 h 272"/>
              <a:gd name="T52" fmla="*/ 2147483647 w 270"/>
              <a:gd name="T53" fmla="*/ 2147483647 h 272"/>
              <a:gd name="T54" fmla="*/ 2147483647 w 270"/>
              <a:gd name="T55" fmla="*/ 2147483647 h 272"/>
              <a:gd name="T56" fmla="*/ 2147483647 w 270"/>
              <a:gd name="T57" fmla="*/ 2147483647 h 272"/>
              <a:gd name="T58" fmla="*/ 2147483647 w 270"/>
              <a:gd name="T59" fmla="*/ 2147483647 h 272"/>
              <a:gd name="T60" fmla="*/ 2147483647 w 270"/>
              <a:gd name="T61" fmla="*/ 2147483647 h 272"/>
              <a:gd name="T62" fmla="*/ 2147483647 w 270"/>
              <a:gd name="T63" fmla="*/ 2147483647 h 272"/>
              <a:gd name="T64" fmla="*/ 2147483647 w 270"/>
              <a:gd name="T65" fmla="*/ 2147483647 h 272"/>
              <a:gd name="T66" fmla="*/ 2147483647 w 270"/>
              <a:gd name="T67" fmla="*/ 2147483647 h 272"/>
              <a:gd name="T68" fmla="*/ 2147483647 w 270"/>
              <a:gd name="T69" fmla="*/ 2147483647 h 272"/>
              <a:gd name="T70" fmla="*/ 2147483647 w 270"/>
              <a:gd name="T71" fmla="*/ 2147483647 h 272"/>
              <a:gd name="T72" fmla="*/ 2147483647 w 270"/>
              <a:gd name="T73" fmla="*/ 2147483647 h 272"/>
              <a:gd name="T74" fmla="*/ 2147483647 w 270"/>
              <a:gd name="T75" fmla="*/ 2147483647 h 272"/>
              <a:gd name="T76" fmla="*/ 2147483647 w 270"/>
              <a:gd name="T77" fmla="*/ 2147483647 h 272"/>
              <a:gd name="T78" fmla="*/ 2147483647 w 270"/>
              <a:gd name="T79" fmla="*/ 2147483647 h 272"/>
              <a:gd name="T80" fmla="*/ 2147483647 w 270"/>
              <a:gd name="T81" fmla="*/ 2147483647 h 272"/>
              <a:gd name="T82" fmla="*/ 2147483647 w 270"/>
              <a:gd name="T83" fmla="*/ 2147483647 h 272"/>
              <a:gd name="T84" fmla="*/ 2147483647 w 270"/>
              <a:gd name="T85" fmla="*/ 2147483647 h 272"/>
              <a:gd name="T86" fmla="*/ 2147483647 w 270"/>
              <a:gd name="T87" fmla="*/ 2147483647 h 272"/>
              <a:gd name="T88" fmla="*/ 2147483647 w 270"/>
              <a:gd name="T89" fmla="*/ 2147483647 h 272"/>
              <a:gd name="T90" fmla="*/ 2147483647 w 270"/>
              <a:gd name="T91" fmla="*/ 2147483647 h 272"/>
              <a:gd name="T92" fmla="*/ 2147483647 w 270"/>
              <a:gd name="T93" fmla="*/ 2147483647 h 272"/>
              <a:gd name="T94" fmla="*/ 2147483647 w 270"/>
              <a:gd name="T95" fmla="*/ 2147483647 h 272"/>
              <a:gd name="T96" fmla="*/ 2147483647 w 270"/>
              <a:gd name="T97" fmla="*/ 2147483647 h 272"/>
              <a:gd name="T98" fmla="*/ 2147483647 w 270"/>
              <a:gd name="T99" fmla="*/ 2147483647 h 2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0" h="272">
                <a:moveTo>
                  <a:pt x="264" y="40"/>
                </a:moveTo>
                <a:lnTo>
                  <a:pt x="264" y="40"/>
                </a:lnTo>
                <a:lnTo>
                  <a:pt x="250" y="38"/>
                </a:lnTo>
                <a:lnTo>
                  <a:pt x="236" y="38"/>
                </a:lnTo>
                <a:lnTo>
                  <a:pt x="220" y="41"/>
                </a:lnTo>
                <a:lnTo>
                  <a:pt x="199" y="45"/>
                </a:lnTo>
                <a:lnTo>
                  <a:pt x="175" y="52"/>
                </a:lnTo>
                <a:lnTo>
                  <a:pt x="189" y="45"/>
                </a:lnTo>
                <a:lnTo>
                  <a:pt x="201" y="41"/>
                </a:lnTo>
                <a:lnTo>
                  <a:pt x="213" y="37"/>
                </a:lnTo>
                <a:lnTo>
                  <a:pt x="224" y="34"/>
                </a:lnTo>
                <a:lnTo>
                  <a:pt x="239" y="32"/>
                </a:lnTo>
                <a:lnTo>
                  <a:pt x="246" y="30"/>
                </a:lnTo>
                <a:lnTo>
                  <a:pt x="249" y="30"/>
                </a:lnTo>
                <a:lnTo>
                  <a:pt x="250" y="29"/>
                </a:lnTo>
                <a:lnTo>
                  <a:pt x="251" y="27"/>
                </a:lnTo>
                <a:lnTo>
                  <a:pt x="251" y="25"/>
                </a:lnTo>
                <a:lnTo>
                  <a:pt x="250" y="23"/>
                </a:lnTo>
                <a:lnTo>
                  <a:pt x="250" y="22"/>
                </a:lnTo>
                <a:lnTo>
                  <a:pt x="247" y="21"/>
                </a:lnTo>
                <a:lnTo>
                  <a:pt x="246" y="19"/>
                </a:lnTo>
                <a:lnTo>
                  <a:pt x="236" y="21"/>
                </a:lnTo>
                <a:lnTo>
                  <a:pt x="217" y="25"/>
                </a:lnTo>
                <a:lnTo>
                  <a:pt x="205" y="27"/>
                </a:lnTo>
                <a:lnTo>
                  <a:pt x="191" y="33"/>
                </a:lnTo>
                <a:lnTo>
                  <a:pt x="178" y="38"/>
                </a:lnTo>
                <a:lnTo>
                  <a:pt x="163" y="47"/>
                </a:lnTo>
                <a:lnTo>
                  <a:pt x="174" y="38"/>
                </a:lnTo>
                <a:lnTo>
                  <a:pt x="186" y="30"/>
                </a:lnTo>
                <a:lnTo>
                  <a:pt x="198" y="23"/>
                </a:lnTo>
                <a:lnTo>
                  <a:pt x="209" y="19"/>
                </a:lnTo>
                <a:lnTo>
                  <a:pt x="228" y="12"/>
                </a:lnTo>
                <a:lnTo>
                  <a:pt x="235" y="11"/>
                </a:lnTo>
                <a:lnTo>
                  <a:pt x="238" y="11"/>
                </a:lnTo>
                <a:lnTo>
                  <a:pt x="239" y="10"/>
                </a:lnTo>
                <a:lnTo>
                  <a:pt x="239" y="7"/>
                </a:lnTo>
                <a:lnTo>
                  <a:pt x="239" y="6"/>
                </a:lnTo>
                <a:lnTo>
                  <a:pt x="239" y="3"/>
                </a:lnTo>
                <a:lnTo>
                  <a:pt x="238" y="2"/>
                </a:lnTo>
                <a:lnTo>
                  <a:pt x="235" y="0"/>
                </a:lnTo>
                <a:lnTo>
                  <a:pt x="234" y="0"/>
                </a:lnTo>
                <a:lnTo>
                  <a:pt x="220" y="4"/>
                </a:lnTo>
                <a:lnTo>
                  <a:pt x="208" y="8"/>
                </a:lnTo>
                <a:lnTo>
                  <a:pt x="193" y="14"/>
                </a:lnTo>
                <a:lnTo>
                  <a:pt x="176" y="22"/>
                </a:lnTo>
                <a:lnTo>
                  <a:pt x="161" y="34"/>
                </a:lnTo>
                <a:lnTo>
                  <a:pt x="153" y="40"/>
                </a:lnTo>
                <a:lnTo>
                  <a:pt x="146" y="48"/>
                </a:lnTo>
                <a:lnTo>
                  <a:pt x="141" y="56"/>
                </a:lnTo>
                <a:lnTo>
                  <a:pt x="135" y="66"/>
                </a:lnTo>
                <a:lnTo>
                  <a:pt x="130" y="56"/>
                </a:lnTo>
                <a:lnTo>
                  <a:pt x="123" y="48"/>
                </a:lnTo>
                <a:lnTo>
                  <a:pt x="116" y="41"/>
                </a:lnTo>
                <a:lnTo>
                  <a:pt x="108" y="34"/>
                </a:lnTo>
                <a:lnTo>
                  <a:pt x="93" y="22"/>
                </a:lnTo>
                <a:lnTo>
                  <a:pt x="77" y="14"/>
                </a:lnTo>
                <a:lnTo>
                  <a:pt x="62" y="8"/>
                </a:lnTo>
                <a:lnTo>
                  <a:pt x="49" y="4"/>
                </a:lnTo>
                <a:lnTo>
                  <a:pt x="37" y="0"/>
                </a:lnTo>
                <a:lnTo>
                  <a:pt x="34" y="0"/>
                </a:lnTo>
                <a:lnTo>
                  <a:pt x="33" y="2"/>
                </a:lnTo>
                <a:lnTo>
                  <a:pt x="30" y="3"/>
                </a:lnTo>
                <a:lnTo>
                  <a:pt x="30" y="6"/>
                </a:lnTo>
                <a:lnTo>
                  <a:pt x="30" y="7"/>
                </a:lnTo>
                <a:lnTo>
                  <a:pt x="32" y="10"/>
                </a:lnTo>
                <a:lnTo>
                  <a:pt x="33" y="11"/>
                </a:lnTo>
                <a:lnTo>
                  <a:pt x="34" y="11"/>
                </a:lnTo>
                <a:lnTo>
                  <a:pt x="42" y="14"/>
                </a:lnTo>
                <a:lnTo>
                  <a:pt x="60" y="19"/>
                </a:lnTo>
                <a:lnTo>
                  <a:pt x="71" y="23"/>
                </a:lnTo>
                <a:lnTo>
                  <a:pt x="83" y="30"/>
                </a:lnTo>
                <a:lnTo>
                  <a:pt x="96" y="38"/>
                </a:lnTo>
                <a:lnTo>
                  <a:pt x="107" y="48"/>
                </a:lnTo>
                <a:lnTo>
                  <a:pt x="93" y="38"/>
                </a:lnTo>
                <a:lnTo>
                  <a:pt x="78" y="33"/>
                </a:lnTo>
                <a:lnTo>
                  <a:pt x="64" y="27"/>
                </a:lnTo>
                <a:lnTo>
                  <a:pt x="52" y="25"/>
                </a:lnTo>
                <a:lnTo>
                  <a:pt x="33" y="21"/>
                </a:lnTo>
                <a:lnTo>
                  <a:pt x="25" y="21"/>
                </a:lnTo>
                <a:lnTo>
                  <a:pt x="22" y="21"/>
                </a:lnTo>
                <a:lnTo>
                  <a:pt x="21" y="22"/>
                </a:lnTo>
                <a:lnTo>
                  <a:pt x="19" y="23"/>
                </a:lnTo>
                <a:lnTo>
                  <a:pt x="18" y="25"/>
                </a:lnTo>
                <a:lnTo>
                  <a:pt x="19" y="27"/>
                </a:lnTo>
                <a:lnTo>
                  <a:pt x="21" y="29"/>
                </a:lnTo>
                <a:lnTo>
                  <a:pt x="22" y="30"/>
                </a:lnTo>
                <a:lnTo>
                  <a:pt x="23" y="32"/>
                </a:lnTo>
                <a:lnTo>
                  <a:pt x="30" y="32"/>
                </a:lnTo>
                <a:lnTo>
                  <a:pt x="47" y="34"/>
                </a:lnTo>
                <a:lnTo>
                  <a:pt x="57" y="37"/>
                </a:lnTo>
                <a:lnTo>
                  <a:pt x="68" y="41"/>
                </a:lnTo>
                <a:lnTo>
                  <a:pt x="82" y="45"/>
                </a:lnTo>
                <a:lnTo>
                  <a:pt x="94" y="52"/>
                </a:lnTo>
                <a:lnTo>
                  <a:pt x="71" y="45"/>
                </a:lnTo>
                <a:lnTo>
                  <a:pt x="49" y="41"/>
                </a:lnTo>
                <a:lnTo>
                  <a:pt x="33" y="38"/>
                </a:lnTo>
                <a:lnTo>
                  <a:pt x="19" y="38"/>
                </a:lnTo>
                <a:lnTo>
                  <a:pt x="7" y="40"/>
                </a:lnTo>
                <a:lnTo>
                  <a:pt x="4" y="40"/>
                </a:lnTo>
                <a:lnTo>
                  <a:pt x="2" y="42"/>
                </a:lnTo>
                <a:lnTo>
                  <a:pt x="0" y="45"/>
                </a:lnTo>
                <a:lnTo>
                  <a:pt x="0" y="48"/>
                </a:lnTo>
                <a:lnTo>
                  <a:pt x="14" y="229"/>
                </a:lnTo>
                <a:lnTo>
                  <a:pt x="14" y="232"/>
                </a:lnTo>
                <a:lnTo>
                  <a:pt x="15" y="234"/>
                </a:lnTo>
                <a:lnTo>
                  <a:pt x="18" y="236"/>
                </a:lnTo>
                <a:lnTo>
                  <a:pt x="21" y="236"/>
                </a:lnTo>
                <a:lnTo>
                  <a:pt x="45" y="239"/>
                </a:lnTo>
                <a:lnTo>
                  <a:pt x="67" y="243"/>
                </a:lnTo>
                <a:lnTo>
                  <a:pt x="85" y="249"/>
                </a:lnTo>
                <a:lnTo>
                  <a:pt x="101" y="254"/>
                </a:lnTo>
                <a:lnTo>
                  <a:pt x="113" y="259"/>
                </a:lnTo>
                <a:lnTo>
                  <a:pt x="122" y="265"/>
                </a:lnTo>
                <a:lnTo>
                  <a:pt x="130" y="269"/>
                </a:lnTo>
                <a:lnTo>
                  <a:pt x="133" y="270"/>
                </a:lnTo>
                <a:lnTo>
                  <a:pt x="135" y="272"/>
                </a:lnTo>
                <a:lnTo>
                  <a:pt x="138" y="270"/>
                </a:lnTo>
                <a:lnTo>
                  <a:pt x="141" y="269"/>
                </a:lnTo>
                <a:lnTo>
                  <a:pt x="150" y="262"/>
                </a:lnTo>
                <a:lnTo>
                  <a:pt x="160" y="258"/>
                </a:lnTo>
                <a:lnTo>
                  <a:pt x="172" y="253"/>
                </a:lnTo>
                <a:lnTo>
                  <a:pt x="187" y="247"/>
                </a:lnTo>
                <a:lnTo>
                  <a:pt x="206" y="242"/>
                </a:lnTo>
                <a:lnTo>
                  <a:pt x="225" y="238"/>
                </a:lnTo>
                <a:lnTo>
                  <a:pt x="249" y="236"/>
                </a:lnTo>
                <a:lnTo>
                  <a:pt x="251" y="236"/>
                </a:lnTo>
                <a:lnTo>
                  <a:pt x="254" y="234"/>
                </a:lnTo>
                <a:lnTo>
                  <a:pt x="255" y="232"/>
                </a:lnTo>
                <a:lnTo>
                  <a:pt x="257" y="229"/>
                </a:lnTo>
                <a:lnTo>
                  <a:pt x="270" y="48"/>
                </a:lnTo>
                <a:lnTo>
                  <a:pt x="269" y="45"/>
                </a:lnTo>
                <a:lnTo>
                  <a:pt x="268" y="42"/>
                </a:lnTo>
                <a:lnTo>
                  <a:pt x="266" y="40"/>
                </a:lnTo>
                <a:lnTo>
                  <a:pt x="264" y="40"/>
                </a:lnTo>
                <a:close/>
                <a:moveTo>
                  <a:pt x="127" y="249"/>
                </a:moveTo>
                <a:lnTo>
                  <a:pt x="127" y="249"/>
                </a:lnTo>
                <a:lnTo>
                  <a:pt x="111" y="240"/>
                </a:lnTo>
                <a:lnTo>
                  <a:pt x="89" y="232"/>
                </a:lnTo>
                <a:lnTo>
                  <a:pt x="75" y="228"/>
                </a:lnTo>
                <a:lnTo>
                  <a:pt x="62" y="225"/>
                </a:lnTo>
                <a:lnTo>
                  <a:pt x="45" y="223"/>
                </a:lnTo>
                <a:lnTo>
                  <a:pt x="29" y="220"/>
                </a:lnTo>
                <a:lnTo>
                  <a:pt x="17" y="55"/>
                </a:lnTo>
                <a:lnTo>
                  <a:pt x="19" y="55"/>
                </a:lnTo>
                <a:lnTo>
                  <a:pt x="37" y="56"/>
                </a:lnTo>
                <a:lnTo>
                  <a:pt x="62" y="60"/>
                </a:lnTo>
                <a:lnTo>
                  <a:pt x="75" y="63"/>
                </a:lnTo>
                <a:lnTo>
                  <a:pt x="92" y="68"/>
                </a:lnTo>
                <a:lnTo>
                  <a:pt x="108" y="75"/>
                </a:lnTo>
                <a:lnTo>
                  <a:pt x="127" y="83"/>
                </a:lnTo>
                <a:lnTo>
                  <a:pt x="127" y="249"/>
                </a:lnTo>
                <a:close/>
                <a:moveTo>
                  <a:pt x="240" y="220"/>
                </a:moveTo>
                <a:lnTo>
                  <a:pt x="240" y="220"/>
                </a:lnTo>
                <a:lnTo>
                  <a:pt x="224" y="223"/>
                </a:lnTo>
                <a:lnTo>
                  <a:pt x="208" y="224"/>
                </a:lnTo>
                <a:lnTo>
                  <a:pt x="194" y="228"/>
                </a:lnTo>
                <a:lnTo>
                  <a:pt x="180" y="232"/>
                </a:lnTo>
                <a:lnTo>
                  <a:pt x="159" y="240"/>
                </a:lnTo>
                <a:lnTo>
                  <a:pt x="143" y="249"/>
                </a:lnTo>
                <a:lnTo>
                  <a:pt x="143" y="83"/>
                </a:lnTo>
                <a:lnTo>
                  <a:pt x="161" y="75"/>
                </a:lnTo>
                <a:lnTo>
                  <a:pt x="178" y="68"/>
                </a:lnTo>
                <a:lnTo>
                  <a:pt x="194" y="63"/>
                </a:lnTo>
                <a:lnTo>
                  <a:pt x="208" y="60"/>
                </a:lnTo>
                <a:lnTo>
                  <a:pt x="232" y="56"/>
                </a:lnTo>
                <a:lnTo>
                  <a:pt x="250" y="55"/>
                </a:lnTo>
                <a:lnTo>
                  <a:pt x="253" y="55"/>
                </a:lnTo>
                <a:lnTo>
                  <a:pt x="240" y="2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6" name="Freeform 238"/>
          <p:cNvSpPr>
            <a:spLocks noEditPoints="1"/>
          </p:cNvSpPr>
          <p:nvPr/>
        </p:nvSpPr>
        <p:spPr bwMode="auto">
          <a:xfrm>
            <a:off x="4054475" y="2116138"/>
            <a:ext cx="147638" cy="100012"/>
          </a:xfrm>
          <a:custGeom>
            <a:avLst/>
            <a:gdLst>
              <a:gd name="T0" fmla="*/ 2147483647 w 273"/>
              <a:gd name="T1" fmla="*/ 0 h 182"/>
              <a:gd name="T2" fmla="*/ 2147483647 w 273"/>
              <a:gd name="T3" fmla="*/ 0 h 182"/>
              <a:gd name="T4" fmla="*/ 2147483647 w 273"/>
              <a:gd name="T5" fmla="*/ 2147483647 h 182"/>
              <a:gd name="T6" fmla="*/ 2147483647 w 273"/>
              <a:gd name="T7" fmla="*/ 2147483647 h 182"/>
              <a:gd name="T8" fmla="*/ 2147483647 w 273"/>
              <a:gd name="T9" fmla="*/ 2147483647 h 182"/>
              <a:gd name="T10" fmla="*/ 2147483647 w 273"/>
              <a:gd name="T11" fmla="*/ 2147483647 h 182"/>
              <a:gd name="T12" fmla="*/ 2147483647 w 273"/>
              <a:gd name="T13" fmla="*/ 2147483647 h 182"/>
              <a:gd name="T14" fmla="*/ 0 w 273"/>
              <a:gd name="T15" fmla="*/ 2147483647 h 182"/>
              <a:gd name="T16" fmla="*/ 0 w 273"/>
              <a:gd name="T17" fmla="*/ 2147483647 h 182"/>
              <a:gd name="T18" fmla="*/ 2147483647 w 273"/>
              <a:gd name="T19" fmla="*/ 2147483647 h 182"/>
              <a:gd name="T20" fmla="*/ 2147483647 w 273"/>
              <a:gd name="T21" fmla="*/ 2147483647 h 182"/>
              <a:gd name="T22" fmla="*/ 2147483647 w 273"/>
              <a:gd name="T23" fmla="*/ 2147483647 h 182"/>
              <a:gd name="T24" fmla="*/ 2147483647 w 273"/>
              <a:gd name="T25" fmla="*/ 2147483647 h 182"/>
              <a:gd name="T26" fmla="*/ 2147483647 w 273"/>
              <a:gd name="T27" fmla="*/ 2147483647 h 182"/>
              <a:gd name="T28" fmla="*/ 2147483647 w 273"/>
              <a:gd name="T29" fmla="*/ 2147483647 h 182"/>
              <a:gd name="T30" fmla="*/ 2147483647 w 273"/>
              <a:gd name="T31" fmla="*/ 2147483647 h 182"/>
              <a:gd name="T32" fmla="*/ 2147483647 w 273"/>
              <a:gd name="T33" fmla="*/ 2147483647 h 182"/>
              <a:gd name="T34" fmla="*/ 2147483647 w 273"/>
              <a:gd name="T35" fmla="*/ 2147483647 h 182"/>
              <a:gd name="T36" fmla="*/ 2147483647 w 273"/>
              <a:gd name="T37" fmla="*/ 2147483647 h 182"/>
              <a:gd name="T38" fmla="*/ 2147483647 w 273"/>
              <a:gd name="T39" fmla="*/ 2147483647 h 182"/>
              <a:gd name="T40" fmla="*/ 2147483647 w 273"/>
              <a:gd name="T41" fmla="*/ 2147483647 h 182"/>
              <a:gd name="T42" fmla="*/ 2147483647 w 273"/>
              <a:gd name="T43" fmla="*/ 0 h 182"/>
              <a:gd name="T44" fmla="*/ 2147483647 w 273"/>
              <a:gd name="T45" fmla="*/ 0 h 182"/>
              <a:gd name="T46" fmla="*/ 2147483647 w 273"/>
              <a:gd name="T47" fmla="*/ 2147483647 h 182"/>
              <a:gd name="T48" fmla="*/ 2147483647 w 273"/>
              <a:gd name="T49" fmla="*/ 2147483647 h 182"/>
              <a:gd name="T50" fmla="*/ 2147483647 w 273"/>
              <a:gd name="T51" fmla="*/ 2147483647 h 182"/>
              <a:gd name="T52" fmla="*/ 2147483647 w 273"/>
              <a:gd name="T53" fmla="*/ 2147483647 h 182"/>
              <a:gd name="T54" fmla="*/ 2147483647 w 273"/>
              <a:gd name="T55" fmla="*/ 2147483647 h 182"/>
              <a:gd name="T56" fmla="*/ 2147483647 w 273"/>
              <a:gd name="T57" fmla="*/ 2147483647 h 182"/>
              <a:gd name="T58" fmla="*/ 2147483647 w 273"/>
              <a:gd name="T59" fmla="*/ 2147483647 h 182"/>
              <a:gd name="T60" fmla="*/ 2147483647 w 273"/>
              <a:gd name="T61" fmla="*/ 2147483647 h 182"/>
              <a:gd name="T62" fmla="*/ 2147483647 w 273"/>
              <a:gd name="T63" fmla="*/ 2147483647 h 182"/>
              <a:gd name="T64" fmla="*/ 2147483647 w 273"/>
              <a:gd name="T65" fmla="*/ 2147483647 h 182"/>
              <a:gd name="T66" fmla="*/ 2147483647 w 273"/>
              <a:gd name="T67" fmla="*/ 2147483647 h 182"/>
              <a:gd name="T68" fmla="*/ 2147483647 w 273"/>
              <a:gd name="T69" fmla="*/ 2147483647 h 182"/>
              <a:gd name="T70" fmla="*/ 2147483647 w 273"/>
              <a:gd name="T71" fmla="*/ 2147483647 h 182"/>
              <a:gd name="T72" fmla="*/ 2147483647 w 273"/>
              <a:gd name="T73" fmla="*/ 2147483647 h 182"/>
              <a:gd name="T74" fmla="*/ 2147483647 w 273"/>
              <a:gd name="T75" fmla="*/ 2147483647 h 182"/>
              <a:gd name="T76" fmla="*/ 2147483647 w 273"/>
              <a:gd name="T77" fmla="*/ 2147483647 h 18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73" h="182">
                <a:moveTo>
                  <a:pt x="248" y="0"/>
                </a:moveTo>
                <a:lnTo>
                  <a:pt x="37" y="0"/>
                </a:lnTo>
                <a:lnTo>
                  <a:pt x="34" y="0"/>
                </a:lnTo>
                <a:lnTo>
                  <a:pt x="31" y="1"/>
                </a:lnTo>
                <a:lnTo>
                  <a:pt x="30" y="4"/>
                </a:lnTo>
                <a:lnTo>
                  <a:pt x="29" y="6"/>
                </a:lnTo>
                <a:lnTo>
                  <a:pt x="29" y="16"/>
                </a:lnTo>
                <a:lnTo>
                  <a:pt x="7" y="16"/>
                </a:lnTo>
                <a:lnTo>
                  <a:pt x="4" y="16"/>
                </a:lnTo>
                <a:lnTo>
                  <a:pt x="3" y="19"/>
                </a:lnTo>
                <a:lnTo>
                  <a:pt x="0" y="20"/>
                </a:lnTo>
                <a:lnTo>
                  <a:pt x="0" y="23"/>
                </a:lnTo>
                <a:lnTo>
                  <a:pt x="0" y="158"/>
                </a:lnTo>
                <a:lnTo>
                  <a:pt x="1" y="165"/>
                </a:lnTo>
                <a:lnTo>
                  <a:pt x="3" y="169"/>
                </a:lnTo>
                <a:lnTo>
                  <a:pt x="4" y="173"/>
                </a:lnTo>
                <a:lnTo>
                  <a:pt x="8" y="176"/>
                </a:lnTo>
                <a:lnTo>
                  <a:pt x="14" y="180"/>
                </a:lnTo>
                <a:lnTo>
                  <a:pt x="20" y="181"/>
                </a:lnTo>
                <a:lnTo>
                  <a:pt x="29" y="182"/>
                </a:lnTo>
                <a:lnTo>
                  <a:pt x="248" y="182"/>
                </a:lnTo>
                <a:lnTo>
                  <a:pt x="254" y="181"/>
                </a:lnTo>
                <a:lnTo>
                  <a:pt x="258" y="180"/>
                </a:lnTo>
                <a:lnTo>
                  <a:pt x="262" y="178"/>
                </a:lnTo>
                <a:lnTo>
                  <a:pt x="265" y="174"/>
                </a:lnTo>
                <a:lnTo>
                  <a:pt x="269" y="172"/>
                </a:lnTo>
                <a:lnTo>
                  <a:pt x="270" y="167"/>
                </a:lnTo>
                <a:lnTo>
                  <a:pt x="272" y="163"/>
                </a:lnTo>
                <a:lnTo>
                  <a:pt x="273" y="158"/>
                </a:lnTo>
                <a:lnTo>
                  <a:pt x="273" y="23"/>
                </a:lnTo>
                <a:lnTo>
                  <a:pt x="272" y="19"/>
                </a:lnTo>
                <a:lnTo>
                  <a:pt x="270" y="13"/>
                </a:lnTo>
                <a:lnTo>
                  <a:pt x="269" y="9"/>
                </a:lnTo>
                <a:lnTo>
                  <a:pt x="265" y="6"/>
                </a:lnTo>
                <a:lnTo>
                  <a:pt x="262" y="4"/>
                </a:lnTo>
                <a:lnTo>
                  <a:pt x="258" y="1"/>
                </a:lnTo>
                <a:lnTo>
                  <a:pt x="254" y="0"/>
                </a:lnTo>
                <a:lnTo>
                  <a:pt x="248" y="0"/>
                </a:lnTo>
                <a:close/>
                <a:moveTo>
                  <a:pt x="15" y="31"/>
                </a:moveTo>
                <a:lnTo>
                  <a:pt x="29" y="31"/>
                </a:lnTo>
                <a:lnTo>
                  <a:pt x="29" y="161"/>
                </a:lnTo>
                <a:lnTo>
                  <a:pt x="27" y="165"/>
                </a:lnTo>
                <a:lnTo>
                  <a:pt x="26" y="166"/>
                </a:lnTo>
                <a:lnTo>
                  <a:pt x="23" y="166"/>
                </a:lnTo>
                <a:lnTo>
                  <a:pt x="18" y="165"/>
                </a:lnTo>
                <a:lnTo>
                  <a:pt x="16" y="162"/>
                </a:lnTo>
                <a:lnTo>
                  <a:pt x="15" y="161"/>
                </a:lnTo>
                <a:lnTo>
                  <a:pt x="15" y="158"/>
                </a:lnTo>
                <a:lnTo>
                  <a:pt x="15" y="31"/>
                </a:lnTo>
                <a:close/>
                <a:moveTo>
                  <a:pt x="258" y="158"/>
                </a:moveTo>
                <a:lnTo>
                  <a:pt x="258" y="158"/>
                </a:lnTo>
                <a:lnTo>
                  <a:pt x="256" y="162"/>
                </a:lnTo>
                <a:lnTo>
                  <a:pt x="255" y="165"/>
                </a:lnTo>
                <a:lnTo>
                  <a:pt x="252" y="166"/>
                </a:lnTo>
                <a:lnTo>
                  <a:pt x="248" y="167"/>
                </a:lnTo>
                <a:lnTo>
                  <a:pt x="42" y="167"/>
                </a:lnTo>
                <a:lnTo>
                  <a:pt x="44" y="163"/>
                </a:lnTo>
                <a:lnTo>
                  <a:pt x="44" y="162"/>
                </a:lnTo>
                <a:lnTo>
                  <a:pt x="44" y="24"/>
                </a:lnTo>
                <a:lnTo>
                  <a:pt x="44" y="13"/>
                </a:lnTo>
                <a:lnTo>
                  <a:pt x="248" y="13"/>
                </a:lnTo>
                <a:lnTo>
                  <a:pt x="252" y="15"/>
                </a:lnTo>
                <a:lnTo>
                  <a:pt x="255" y="16"/>
                </a:lnTo>
                <a:lnTo>
                  <a:pt x="256" y="19"/>
                </a:lnTo>
                <a:lnTo>
                  <a:pt x="258" y="23"/>
                </a:lnTo>
                <a:lnTo>
                  <a:pt x="258"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7" name="Freeform 239"/>
          <p:cNvSpPr>
            <a:spLocks/>
          </p:cNvSpPr>
          <p:nvPr/>
        </p:nvSpPr>
        <p:spPr bwMode="auto">
          <a:xfrm>
            <a:off x="4084638" y="2144713"/>
            <a:ext cx="23812" cy="33337"/>
          </a:xfrm>
          <a:custGeom>
            <a:avLst/>
            <a:gdLst>
              <a:gd name="T0" fmla="*/ 2147483647 w 42"/>
              <a:gd name="T1" fmla="*/ 0 h 63"/>
              <a:gd name="T2" fmla="*/ 2147483647 w 42"/>
              <a:gd name="T3" fmla="*/ 0 h 63"/>
              <a:gd name="T4" fmla="*/ 2147483647 w 42"/>
              <a:gd name="T5" fmla="*/ 0 h 63"/>
              <a:gd name="T6" fmla="*/ 2147483647 w 42"/>
              <a:gd name="T7" fmla="*/ 0 h 63"/>
              <a:gd name="T8" fmla="*/ 0 w 42"/>
              <a:gd name="T9" fmla="*/ 2147483647 h 63"/>
              <a:gd name="T10" fmla="*/ 0 w 42"/>
              <a:gd name="T11" fmla="*/ 2147483647 h 63"/>
              <a:gd name="T12" fmla="*/ 0 w 42"/>
              <a:gd name="T13" fmla="*/ 2147483647 h 63"/>
              <a:gd name="T14" fmla="*/ 2147483647 w 42"/>
              <a:gd name="T15" fmla="*/ 2147483647 h 63"/>
              <a:gd name="T16" fmla="*/ 2147483647 w 42"/>
              <a:gd name="T17" fmla="*/ 2147483647 h 63"/>
              <a:gd name="T18" fmla="*/ 2147483647 w 42"/>
              <a:gd name="T19" fmla="*/ 2147483647 h 63"/>
              <a:gd name="T20" fmla="*/ 2147483647 w 42"/>
              <a:gd name="T21" fmla="*/ 2147483647 h 63"/>
              <a:gd name="T22" fmla="*/ 2147483647 w 42"/>
              <a:gd name="T23" fmla="*/ 2147483647 h 63"/>
              <a:gd name="T24" fmla="*/ 2147483647 w 42"/>
              <a:gd name="T25" fmla="*/ 2147483647 h 63"/>
              <a:gd name="T26" fmla="*/ 2147483647 w 42"/>
              <a:gd name="T27" fmla="*/ 2147483647 h 63"/>
              <a:gd name="T28" fmla="*/ 2147483647 w 42"/>
              <a:gd name="T29" fmla="*/ 2147483647 h 63"/>
              <a:gd name="T30" fmla="*/ 2147483647 w 42"/>
              <a:gd name="T31" fmla="*/ 0 h 63"/>
              <a:gd name="T32" fmla="*/ 2147483647 w 42"/>
              <a:gd name="T33" fmla="*/ 0 h 63"/>
              <a:gd name="T34" fmla="*/ 2147483647 w 42"/>
              <a:gd name="T35" fmla="*/ 0 h 6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 h="63">
                <a:moveTo>
                  <a:pt x="39" y="0"/>
                </a:moveTo>
                <a:lnTo>
                  <a:pt x="3" y="0"/>
                </a:lnTo>
                <a:lnTo>
                  <a:pt x="1" y="0"/>
                </a:lnTo>
                <a:lnTo>
                  <a:pt x="0" y="3"/>
                </a:lnTo>
                <a:lnTo>
                  <a:pt x="0" y="60"/>
                </a:lnTo>
                <a:lnTo>
                  <a:pt x="1" y="63"/>
                </a:lnTo>
                <a:lnTo>
                  <a:pt x="3" y="63"/>
                </a:lnTo>
                <a:lnTo>
                  <a:pt x="39" y="63"/>
                </a:lnTo>
                <a:lnTo>
                  <a:pt x="42" y="63"/>
                </a:lnTo>
                <a:lnTo>
                  <a:pt x="42" y="60"/>
                </a:lnTo>
                <a:lnTo>
                  <a:pt x="42" y="3"/>
                </a:lnTo>
                <a:lnTo>
                  <a:pt x="42" y="0"/>
                </a:lnTo>
                <a:lnTo>
                  <a:pt x="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8" name="Freeform 240"/>
          <p:cNvSpPr>
            <a:spLocks/>
          </p:cNvSpPr>
          <p:nvPr/>
        </p:nvSpPr>
        <p:spPr bwMode="auto">
          <a:xfrm>
            <a:off x="4114800" y="2144713"/>
            <a:ext cx="44450" cy="4762"/>
          </a:xfrm>
          <a:custGeom>
            <a:avLst/>
            <a:gdLst>
              <a:gd name="T0" fmla="*/ 2147483647 w 83"/>
              <a:gd name="T1" fmla="*/ 0 h 8"/>
              <a:gd name="T2" fmla="*/ 2147483647 w 83"/>
              <a:gd name="T3" fmla="*/ 0 h 8"/>
              <a:gd name="T4" fmla="*/ 2147483647 w 83"/>
              <a:gd name="T5" fmla="*/ 0 h 8"/>
              <a:gd name="T6" fmla="*/ 0 w 83"/>
              <a:gd name="T7" fmla="*/ 0 h 8"/>
              <a:gd name="T8" fmla="*/ 0 w 83"/>
              <a:gd name="T9" fmla="*/ 2147483647 h 8"/>
              <a:gd name="T10" fmla="*/ 0 w 83"/>
              <a:gd name="T11" fmla="*/ 2147483647 h 8"/>
              <a:gd name="T12" fmla="*/ 0 w 83"/>
              <a:gd name="T13" fmla="*/ 2147483647 h 8"/>
              <a:gd name="T14" fmla="*/ 0 w 83"/>
              <a:gd name="T15" fmla="*/ 2147483647 h 8"/>
              <a:gd name="T16" fmla="*/ 2147483647 w 83"/>
              <a:gd name="T17" fmla="*/ 2147483647 h 8"/>
              <a:gd name="T18" fmla="*/ 2147483647 w 83"/>
              <a:gd name="T19" fmla="*/ 2147483647 h 8"/>
              <a:gd name="T20" fmla="*/ 2147483647 w 83"/>
              <a:gd name="T21" fmla="*/ 2147483647 h 8"/>
              <a:gd name="T22" fmla="*/ 2147483647 w 83"/>
              <a:gd name="T23" fmla="*/ 2147483647 h 8"/>
              <a:gd name="T24" fmla="*/ 2147483647 w 83"/>
              <a:gd name="T25" fmla="*/ 2147483647 h 8"/>
              <a:gd name="T26" fmla="*/ 2147483647 w 83"/>
              <a:gd name="T27" fmla="*/ 2147483647 h 8"/>
              <a:gd name="T28" fmla="*/ 2147483647 w 83"/>
              <a:gd name="T29" fmla="*/ 2147483647 h 8"/>
              <a:gd name="T30" fmla="*/ 2147483647 w 83"/>
              <a:gd name="T31" fmla="*/ 0 h 8"/>
              <a:gd name="T32" fmla="*/ 2147483647 w 83"/>
              <a:gd name="T33" fmla="*/ 0 h 8"/>
              <a:gd name="T34" fmla="*/ 2147483647 w 83"/>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 h="8">
                <a:moveTo>
                  <a:pt x="81" y="0"/>
                </a:moveTo>
                <a:lnTo>
                  <a:pt x="3" y="0"/>
                </a:lnTo>
                <a:lnTo>
                  <a:pt x="0" y="0"/>
                </a:lnTo>
                <a:lnTo>
                  <a:pt x="0" y="3"/>
                </a:lnTo>
                <a:lnTo>
                  <a:pt x="0" y="6"/>
                </a:lnTo>
                <a:lnTo>
                  <a:pt x="0" y="7"/>
                </a:lnTo>
                <a:lnTo>
                  <a:pt x="3" y="8"/>
                </a:lnTo>
                <a:lnTo>
                  <a:pt x="81" y="8"/>
                </a:lnTo>
                <a:lnTo>
                  <a:pt x="83" y="7"/>
                </a:lnTo>
                <a:lnTo>
                  <a:pt x="83" y="6"/>
                </a:lnTo>
                <a:lnTo>
                  <a:pt x="83" y="3"/>
                </a:lnTo>
                <a:lnTo>
                  <a:pt x="83" y="0"/>
                </a:lnTo>
                <a:lnTo>
                  <a:pt x="8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29" name="Freeform 241"/>
          <p:cNvSpPr>
            <a:spLocks/>
          </p:cNvSpPr>
          <p:nvPr/>
        </p:nvSpPr>
        <p:spPr bwMode="auto">
          <a:xfrm>
            <a:off x="4114800" y="2152650"/>
            <a:ext cx="44450" cy="6350"/>
          </a:xfrm>
          <a:custGeom>
            <a:avLst/>
            <a:gdLst>
              <a:gd name="T0" fmla="*/ 2147483647 w 83"/>
              <a:gd name="T1" fmla="*/ 0 h 8"/>
              <a:gd name="T2" fmla="*/ 2147483647 w 83"/>
              <a:gd name="T3" fmla="*/ 0 h 8"/>
              <a:gd name="T4" fmla="*/ 2147483647 w 83"/>
              <a:gd name="T5" fmla="*/ 0 h 8"/>
              <a:gd name="T6" fmla="*/ 0 w 83"/>
              <a:gd name="T7" fmla="*/ 0 h 8"/>
              <a:gd name="T8" fmla="*/ 0 w 83"/>
              <a:gd name="T9" fmla="*/ 2147483647 h 8"/>
              <a:gd name="T10" fmla="*/ 0 w 83"/>
              <a:gd name="T11" fmla="*/ 2147483647 h 8"/>
              <a:gd name="T12" fmla="*/ 0 w 83"/>
              <a:gd name="T13" fmla="*/ 2147483647 h 8"/>
              <a:gd name="T14" fmla="*/ 0 w 83"/>
              <a:gd name="T15" fmla="*/ 2147483647 h 8"/>
              <a:gd name="T16" fmla="*/ 2147483647 w 83"/>
              <a:gd name="T17" fmla="*/ 2147483647 h 8"/>
              <a:gd name="T18" fmla="*/ 2147483647 w 83"/>
              <a:gd name="T19" fmla="*/ 2147483647 h 8"/>
              <a:gd name="T20" fmla="*/ 2147483647 w 83"/>
              <a:gd name="T21" fmla="*/ 2147483647 h 8"/>
              <a:gd name="T22" fmla="*/ 2147483647 w 83"/>
              <a:gd name="T23" fmla="*/ 2147483647 h 8"/>
              <a:gd name="T24" fmla="*/ 2147483647 w 83"/>
              <a:gd name="T25" fmla="*/ 2147483647 h 8"/>
              <a:gd name="T26" fmla="*/ 2147483647 w 83"/>
              <a:gd name="T27" fmla="*/ 2147483647 h 8"/>
              <a:gd name="T28" fmla="*/ 2147483647 w 83"/>
              <a:gd name="T29" fmla="*/ 2147483647 h 8"/>
              <a:gd name="T30" fmla="*/ 2147483647 w 83"/>
              <a:gd name="T31" fmla="*/ 0 h 8"/>
              <a:gd name="T32" fmla="*/ 2147483647 w 83"/>
              <a:gd name="T33" fmla="*/ 0 h 8"/>
              <a:gd name="T34" fmla="*/ 2147483647 w 83"/>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 h="8">
                <a:moveTo>
                  <a:pt x="81" y="0"/>
                </a:moveTo>
                <a:lnTo>
                  <a:pt x="3" y="0"/>
                </a:lnTo>
                <a:lnTo>
                  <a:pt x="0" y="0"/>
                </a:lnTo>
                <a:lnTo>
                  <a:pt x="0" y="3"/>
                </a:lnTo>
                <a:lnTo>
                  <a:pt x="0" y="4"/>
                </a:lnTo>
                <a:lnTo>
                  <a:pt x="0" y="7"/>
                </a:lnTo>
                <a:lnTo>
                  <a:pt x="3" y="8"/>
                </a:lnTo>
                <a:lnTo>
                  <a:pt x="81" y="8"/>
                </a:lnTo>
                <a:lnTo>
                  <a:pt x="83" y="7"/>
                </a:lnTo>
                <a:lnTo>
                  <a:pt x="83" y="4"/>
                </a:lnTo>
                <a:lnTo>
                  <a:pt x="83" y="3"/>
                </a:lnTo>
                <a:lnTo>
                  <a:pt x="83" y="0"/>
                </a:lnTo>
                <a:lnTo>
                  <a:pt x="8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0" name="Freeform 242"/>
          <p:cNvSpPr>
            <a:spLocks/>
          </p:cNvSpPr>
          <p:nvPr/>
        </p:nvSpPr>
        <p:spPr bwMode="auto">
          <a:xfrm>
            <a:off x="4114800" y="2163763"/>
            <a:ext cx="44450" cy="3175"/>
          </a:xfrm>
          <a:custGeom>
            <a:avLst/>
            <a:gdLst>
              <a:gd name="T0" fmla="*/ 2147483647 w 83"/>
              <a:gd name="T1" fmla="*/ 0 h 7"/>
              <a:gd name="T2" fmla="*/ 2147483647 w 83"/>
              <a:gd name="T3" fmla="*/ 0 h 7"/>
              <a:gd name="T4" fmla="*/ 2147483647 w 83"/>
              <a:gd name="T5" fmla="*/ 0 h 7"/>
              <a:gd name="T6" fmla="*/ 0 w 83"/>
              <a:gd name="T7" fmla="*/ 0 h 7"/>
              <a:gd name="T8" fmla="*/ 0 w 83"/>
              <a:gd name="T9" fmla="*/ 2147483647 h 7"/>
              <a:gd name="T10" fmla="*/ 0 w 83"/>
              <a:gd name="T11" fmla="*/ 2147483647 h 7"/>
              <a:gd name="T12" fmla="*/ 0 w 83"/>
              <a:gd name="T13" fmla="*/ 2147483647 h 7"/>
              <a:gd name="T14" fmla="*/ 0 w 83"/>
              <a:gd name="T15" fmla="*/ 2147483647 h 7"/>
              <a:gd name="T16" fmla="*/ 2147483647 w 83"/>
              <a:gd name="T17" fmla="*/ 2147483647 h 7"/>
              <a:gd name="T18" fmla="*/ 2147483647 w 83"/>
              <a:gd name="T19" fmla="*/ 2147483647 h 7"/>
              <a:gd name="T20" fmla="*/ 2147483647 w 83"/>
              <a:gd name="T21" fmla="*/ 2147483647 h 7"/>
              <a:gd name="T22" fmla="*/ 2147483647 w 83"/>
              <a:gd name="T23" fmla="*/ 2147483647 h 7"/>
              <a:gd name="T24" fmla="*/ 2147483647 w 83"/>
              <a:gd name="T25" fmla="*/ 2147483647 h 7"/>
              <a:gd name="T26" fmla="*/ 2147483647 w 83"/>
              <a:gd name="T27" fmla="*/ 2147483647 h 7"/>
              <a:gd name="T28" fmla="*/ 2147483647 w 83"/>
              <a:gd name="T29" fmla="*/ 2147483647 h 7"/>
              <a:gd name="T30" fmla="*/ 2147483647 w 83"/>
              <a:gd name="T31" fmla="*/ 0 h 7"/>
              <a:gd name="T32" fmla="*/ 2147483647 w 83"/>
              <a:gd name="T33" fmla="*/ 0 h 7"/>
              <a:gd name="T34" fmla="*/ 2147483647 w 83"/>
              <a:gd name="T35" fmla="*/ 0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 h="7">
                <a:moveTo>
                  <a:pt x="81" y="0"/>
                </a:moveTo>
                <a:lnTo>
                  <a:pt x="3" y="0"/>
                </a:lnTo>
                <a:lnTo>
                  <a:pt x="0" y="0"/>
                </a:lnTo>
                <a:lnTo>
                  <a:pt x="0" y="3"/>
                </a:lnTo>
                <a:lnTo>
                  <a:pt x="0" y="4"/>
                </a:lnTo>
                <a:lnTo>
                  <a:pt x="0" y="7"/>
                </a:lnTo>
                <a:lnTo>
                  <a:pt x="3" y="7"/>
                </a:lnTo>
                <a:lnTo>
                  <a:pt x="81" y="7"/>
                </a:lnTo>
                <a:lnTo>
                  <a:pt x="83" y="7"/>
                </a:lnTo>
                <a:lnTo>
                  <a:pt x="83" y="4"/>
                </a:lnTo>
                <a:lnTo>
                  <a:pt x="83" y="3"/>
                </a:lnTo>
                <a:lnTo>
                  <a:pt x="83" y="0"/>
                </a:lnTo>
                <a:lnTo>
                  <a:pt x="8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1" name="Freeform 243"/>
          <p:cNvSpPr>
            <a:spLocks/>
          </p:cNvSpPr>
          <p:nvPr/>
        </p:nvSpPr>
        <p:spPr bwMode="auto">
          <a:xfrm>
            <a:off x="4114800" y="2173288"/>
            <a:ext cx="44450" cy="4762"/>
          </a:xfrm>
          <a:custGeom>
            <a:avLst/>
            <a:gdLst>
              <a:gd name="T0" fmla="*/ 2147483647 w 83"/>
              <a:gd name="T1" fmla="*/ 0 h 8"/>
              <a:gd name="T2" fmla="*/ 2147483647 w 83"/>
              <a:gd name="T3" fmla="*/ 0 h 8"/>
              <a:gd name="T4" fmla="*/ 2147483647 w 83"/>
              <a:gd name="T5" fmla="*/ 0 h 8"/>
              <a:gd name="T6" fmla="*/ 0 w 83"/>
              <a:gd name="T7" fmla="*/ 2147483647 h 8"/>
              <a:gd name="T8" fmla="*/ 0 w 83"/>
              <a:gd name="T9" fmla="*/ 2147483647 h 8"/>
              <a:gd name="T10" fmla="*/ 0 w 83"/>
              <a:gd name="T11" fmla="*/ 2147483647 h 8"/>
              <a:gd name="T12" fmla="*/ 0 w 83"/>
              <a:gd name="T13" fmla="*/ 2147483647 h 8"/>
              <a:gd name="T14" fmla="*/ 0 w 83"/>
              <a:gd name="T15" fmla="*/ 2147483647 h 8"/>
              <a:gd name="T16" fmla="*/ 2147483647 w 83"/>
              <a:gd name="T17" fmla="*/ 2147483647 h 8"/>
              <a:gd name="T18" fmla="*/ 2147483647 w 83"/>
              <a:gd name="T19" fmla="*/ 2147483647 h 8"/>
              <a:gd name="T20" fmla="*/ 2147483647 w 83"/>
              <a:gd name="T21" fmla="*/ 2147483647 h 8"/>
              <a:gd name="T22" fmla="*/ 2147483647 w 83"/>
              <a:gd name="T23" fmla="*/ 2147483647 h 8"/>
              <a:gd name="T24" fmla="*/ 2147483647 w 83"/>
              <a:gd name="T25" fmla="*/ 2147483647 h 8"/>
              <a:gd name="T26" fmla="*/ 2147483647 w 83"/>
              <a:gd name="T27" fmla="*/ 2147483647 h 8"/>
              <a:gd name="T28" fmla="*/ 2147483647 w 83"/>
              <a:gd name="T29" fmla="*/ 2147483647 h 8"/>
              <a:gd name="T30" fmla="*/ 2147483647 w 83"/>
              <a:gd name="T31" fmla="*/ 2147483647 h 8"/>
              <a:gd name="T32" fmla="*/ 2147483647 w 83"/>
              <a:gd name="T33" fmla="*/ 0 h 8"/>
              <a:gd name="T34" fmla="*/ 2147483647 w 83"/>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 h="8">
                <a:moveTo>
                  <a:pt x="81" y="0"/>
                </a:moveTo>
                <a:lnTo>
                  <a:pt x="3" y="0"/>
                </a:lnTo>
                <a:lnTo>
                  <a:pt x="0" y="1"/>
                </a:lnTo>
                <a:lnTo>
                  <a:pt x="0" y="2"/>
                </a:lnTo>
                <a:lnTo>
                  <a:pt x="0" y="5"/>
                </a:lnTo>
                <a:lnTo>
                  <a:pt x="0" y="8"/>
                </a:lnTo>
                <a:lnTo>
                  <a:pt x="3" y="8"/>
                </a:lnTo>
                <a:lnTo>
                  <a:pt x="81" y="8"/>
                </a:lnTo>
                <a:lnTo>
                  <a:pt x="83" y="8"/>
                </a:lnTo>
                <a:lnTo>
                  <a:pt x="83" y="5"/>
                </a:lnTo>
                <a:lnTo>
                  <a:pt x="83" y="2"/>
                </a:lnTo>
                <a:lnTo>
                  <a:pt x="83" y="1"/>
                </a:lnTo>
                <a:lnTo>
                  <a:pt x="8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2" name="Freeform 244"/>
          <p:cNvSpPr>
            <a:spLocks/>
          </p:cNvSpPr>
          <p:nvPr/>
        </p:nvSpPr>
        <p:spPr bwMode="auto">
          <a:xfrm>
            <a:off x="4114800" y="2184400"/>
            <a:ext cx="44450" cy="3175"/>
          </a:xfrm>
          <a:custGeom>
            <a:avLst/>
            <a:gdLst>
              <a:gd name="T0" fmla="*/ 2147483647 w 83"/>
              <a:gd name="T1" fmla="*/ 0 h 8"/>
              <a:gd name="T2" fmla="*/ 2147483647 w 83"/>
              <a:gd name="T3" fmla="*/ 0 h 8"/>
              <a:gd name="T4" fmla="*/ 2147483647 w 83"/>
              <a:gd name="T5" fmla="*/ 0 h 8"/>
              <a:gd name="T6" fmla="*/ 0 w 83"/>
              <a:gd name="T7" fmla="*/ 2147483647 h 8"/>
              <a:gd name="T8" fmla="*/ 0 w 83"/>
              <a:gd name="T9" fmla="*/ 2147483647 h 8"/>
              <a:gd name="T10" fmla="*/ 0 w 83"/>
              <a:gd name="T11" fmla="*/ 2147483647 h 8"/>
              <a:gd name="T12" fmla="*/ 0 w 83"/>
              <a:gd name="T13" fmla="*/ 2147483647 h 8"/>
              <a:gd name="T14" fmla="*/ 0 w 83"/>
              <a:gd name="T15" fmla="*/ 2147483647 h 8"/>
              <a:gd name="T16" fmla="*/ 2147483647 w 83"/>
              <a:gd name="T17" fmla="*/ 2147483647 h 8"/>
              <a:gd name="T18" fmla="*/ 2147483647 w 83"/>
              <a:gd name="T19" fmla="*/ 2147483647 h 8"/>
              <a:gd name="T20" fmla="*/ 2147483647 w 83"/>
              <a:gd name="T21" fmla="*/ 2147483647 h 8"/>
              <a:gd name="T22" fmla="*/ 2147483647 w 83"/>
              <a:gd name="T23" fmla="*/ 2147483647 h 8"/>
              <a:gd name="T24" fmla="*/ 2147483647 w 83"/>
              <a:gd name="T25" fmla="*/ 2147483647 h 8"/>
              <a:gd name="T26" fmla="*/ 2147483647 w 83"/>
              <a:gd name="T27" fmla="*/ 2147483647 h 8"/>
              <a:gd name="T28" fmla="*/ 2147483647 w 83"/>
              <a:gd name="T29" fmla="*/ 2147483647 h 8"/>
              <a:gd name="T30" fmla="*/ 2147483647 w 83"/>
              <a:gd name="T31" fmla="*/ 2147483647 h 8"/>
              <a:gd name="T32" fmla="*/ 2147483647 w 83"/>
              <a:gd name="T33" fmla="*/ 0 h 8"/>
              <a:gd name="T34" fmla="*/ 2147483647 w 83"/>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 h="8">
                <a:moveTo>
                  <a:pt x="81" y="0"/>
                </a:moveTo>
                <a:lnTo>
                  <a:pt x="3" y="0"/>
                </a:lnTo>
                <a:lnTo>
                  <a:pt x="0" y="1"/>
                </a:lnTo>
                <a:lnTo>
                  <a:pt x="0" y="2"/>
                </a:lnTo>
                <a:lnTo>
                  <a:pt x="0" y="5"/>
                </a:lnTo>
                <a:lnTo>
                  <a:pt x="0" y="8"/>
                </a:lnTo>
                <a:lnTo>
                  <a:pt x="3" y="8"/>
                </a:lnTo>
                <a:lnTo>
                  <a:pt x="81" y="8"/>
                </a:lnTo>
                <a:lnTo>
                  <a:pt x="83" y="8"/>
                </a:lnTo>
                <a:lnTo>
                  <a:pt x="83" y="5"/>
                </a:lnTo>
                <a:lnTo>
                  <a:pt x="83" y="2"/>
                </a:lnTo>
                <a:lnTo>
                  <a:pt x="83" y="1"/>
                </a:lnTo>
                <a:lnTo>
                  <a:pt x="8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3" name="Freeform 245"/>
          <p:cNvSpPr>
            <a:spLocks/>
          </p:cNvSpPr>
          <p:nvPr/>
        </p:nvSpPr>
        <p:spPr bwMode="auto">
          <a:xfrm>
            <a:off x="4114800" y="2193925"/>
            <a:ext cx="44450" cy="4763"/>
          </a:xfrm>
          <a:custGeom>
            <a:avLst/>
            <a:gdLst>
              <a:gd name="T0" fmla="*/ 2147483647 w 83"/>
              <a:gd name="T1" fmla="*/ 0 h 8"/>
              <a:gd name="T2" fmla="*/ 2147483647 w 83"/>
              <a:gd name="T3" fmla="*/ 0 h 8"/>
              <a:gd name="T4" fmla="*/ 2147483647 w 83"/>
              <a:gd name="T5" fmla="*/ 0 h 8"/>
              <a:gd name="T6" fmla="*/ 0 w 83"/>
              <a:gd name="T7" fmla="*/ 2147483647 h 8"/>
              <a:gd name="T8" fmla="*/ 0 w 83"/>
              <a:gd name="T9" fmla="*/ 2147483647 h 8"/>
              <a:gd name="T10" fmla="*/ 0 w 83"/>
              <a:gd name="T11" fmla="*/ 2147483647 h 8"/>
              <a:gd name="T12" fmla="*/ 0 w 83"/>
              <a:gd name="T13" fmla="*/ 2147483647 h 8"/>
              <a:gd name="T14" fmla="*/ 0 w 83"/>
              <a:gd name="T15" fmla="*/ 2147483647 h 8"/>
              <a:gd name="T16" fmla="*/ 2147483647 w 83"/>
              <a:gd name="T17" fmla="*/ 2147483647 h 8"/>
              <a:gd name="T18" fmla="*/ 2147483647 w 83"/>
              <a:gd name="T19" fmla="*/ 2147483647 h 8"/>
              <a:gd name="T20" fmla="*/ 2147483647 w 83"/>
              <a:gd name="T21" fmla="*/ 2147483647 h 8"/>
              <a:gd name="T22" fmla="*/ 2147483647 w 83"/>
              <a:gd name="T23" fmla="*/ 2147483647 h 8"/>
              <a:gd name="T24" fmla="*/ 2147483647 w 83"/>
              <a:gd name="T25" fmla="*/ 2147483647 h 8"/>
              <a:gd name="T26" fmla="*/ 2147483647 w 83"/>
              <a:gd name="T27" fmla="*/ 2147483647 h 8"/>
              <a:gd name="T28" fmla="*/ 2147483647 w 83"/>
              <a:gd name="T29" fmla="*/ 2147483647 h 8"/>
              <a:gd name="T30" fmla="*/ 2147483647 w 83"/>
              <a:gd name="T31" fmla="*/ 2147483647 h 8"/>
              <a:gd name="T32" fmla="*/ 2147483647 w 83"/>
              <a:gd name="T33" fmla="*/ 0 h 8"/>
              <a:gd name="T34" fmla="*/ 2147483647 w 83"/>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3" h="8">
                <a:moveTo>
                  <a:pt x="81" y="0"/>
                </a:moveTo>
                <a:lnTo>
                  <a:pt x="3" y="0"/>
                </a:lnTo>
                <a:lnTo>
                  <a:pt x="0" y="1"/>
                </a:lnTo>
                <a:lnTo>
                  <a:pt x="0" y="3"/>
                </a:lnTo>
                <a:lnTo>
                  <a:pt x="0" y="5"/>
                </a:lnTo>
                <a:lnTo>
                  <a:pt x="0" y="7"/>
                </a:lnTo>
                <a:lnTo>
                  <a:pt x="3" y="8"/>
                </a:lnTo>
                <a:lnTo>
                  <a:pt x="81" y="8"/>
                </a:lnTo>
                <a:lnTo>
                  <a:pt x="83" y="7"/>
                </a:lnTo>
                <a:lnTo>
                  <a:pt x="83" y="5"/>
                </a:lnTo>
                <a:lnTo>
                  <a:pt x="83" y="3"/>
                </a:lnTo>
                <a:lnTo>
                  <a:pt x="83" y="1"/>
                </a:lnTo>
                <a:lnTo>
                  <a:pt x="8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4" name="Freeform 246"/>
          <p:cNvSpPr>
            <a:spLocks/>
          </p:cNvSpPr>
          <p:nvPr/>
        </p:nvSpPr>
        <p:spPr bwMode="auto">
          <a:xfrm>
            <a:off x="4164013" y="2144713"/>
            <a:ext cx="22225" cy="4762"/>
          </a:xfrm>
          <a:custGeom>
            <a:avLst/>
            <a:gdLst>
              <a:gd name="T0" fmla="*/ 2147483647 w 41"/>
              <a:gd name="T1" fmla="*/ 0 h 8"/>
              <a:gd name="T2" fmla="*/ 2147483647 w 41"/>
              <a:gd name="T3" fmla="*/ 0 h 8"/>
              <a:gd name="T4" fmla="*/ 2147483647 w 41"/>
              <a:gd name="T5" fmla="*/ 0 h 8"/>
              <a:gd name="T6" fmla="*/ 0 w 41"/>
              <a:gd name="T7" fmla="*/ 0 h 8"/>
              <a:gd name="T8" fmla="*/ 0 w 41"/>
              <a:gd name="T9" fmla="*/ 2147483647 h 8"/>
              <a:gd name="T10" fmla="*/ 0 w 41"/>
              <a:gd name="T11" fmla="*/ 2147483647 h 8"/>
              <a:gd name="T12" fmla="*/ 0 w 41"/>
              <a:gd name="T13" fmla="*/ 2147483647 h 8"/>
              <a:gd name="T14" fmla="*/ 0 w 41"/>
              <a:gd name="T15" fmla="*/ 2147483647 h 8"/>
              <a:gd name="T16" fmla="*/ 2147483647 w 41"/>
              <a:gd name="T17" fmla="*/ 2147483647 h 8"/>
              <a:gd name="T18" fmla="*/ 2147483647 w 41"/>
              <a:gd name="T19" fmla="*/ 2147483647 h 8"/>
              <a:gd name="T20" fmla="*/ 2147483647 w 41"/>
              <a:gd name="T21" fmla="*/ 2147483647 h 8"/>
              <a:gd name="T22" fmla="*/ 2147483647 w 41"/>
              <a:gd name="T23" fmla="*/ 2147483647 h 8"/>
              <a:gd name="T24" fmla="*/ 2147483647 w 41"/>
              <a:gd name="T25" fmla="*/ 2147483647 h 8"/>
              <a:gd name="T26" fmla="*/ 2147483647 w 41"/>
              <a:gd name="T27" fmla="*/ 2147483647 h 8"/>
              <a:gd name="T28" fmla="*/ 2147483647 w 41"/>
              <a:gd name="T29" fmla="*/ 2147483647 h 8"/>
              <a:gd name="T30" fmla="*/ 2147483647 w 41"/>
              <a:gd name="T31" fmla="*/ 0 h 8"/>
              <a:gd name="T32" fmla="*/ 2147483647 w 41"/>
              <a:gd name="T33" fmla="*/ 0 h 8"/>
              <a:gd name="T34" fmla="*/ 2147483647 w 41"/>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8">
                <a:moveTo>
                  <a:pt x="38" y="0"/>
                </a:moveTo>
                <a:lnTo>
                  <a:pt x="3" y="0"/>
                </a:lnTo>
                <a:lnTo>
                  <a:pt x="0" y="0"/>
                </a:lnTo>
                <a:lnTo>
                  <a:pt x="0" y="3"/>
                </a:lnTo>
                <a:lnTo>
                  <a:pt x="0" y="6"/>
                </a:lnTo>
                <a:lnTo>
                  <a:pt x="0" y="7"/>
                </a:lnTo>
                <a:lnTo>
                  <a:pt x="3" y="8"/>
                </a:lnTo>
                <a:lnTo>
                  <a:pt x="38" y="8"/>
                </a:lnTo>
                <a:lnTo>
                  <a:pt x="39" y="7"/>
                </a:lnTo>
                <a:lnTo>
                  <a:pt x="41" y="6"/>
                </a:lnTo>
                <a:lnTo>
                  <a:pt x="41" y="3"/>
                </a:lnTo>
                <a:lnTo>
                  <a:pt x="39" y="0"/>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5" name="Freeform 247"/>
          <p:cNvSpPr>
            <a:spLocks/>
          </p:cNvSpPr>
          <p:nvPr/>
        </p:nvSpPr>
        <p:spPr bwMode="auto">
          <a:xfrm>
            <a:off x="4164013" y="2152650"/>
            <a:ext cx="22225" cy="6350"/>
          </a:xfrm>
          <a:custGeom>
            <a:avLst/>
            <a:gdLst>
              <a:gd name="T0" fmla="*/ 2147483647 w 41"/>
              <a:gd name="T1" fmla="*/ 0 h 8"/>
              <a:gd name="T2" fmla="*/ 2147483647 w 41"/>
              <a:gd name="T3" fmla="*/ 0 h 8"/>
              <a:gd name="T4" fmla="*/ 2147483647 w 41"/>
              <a:gd name="T5" fmla="*/ 0 h 8"/>
              <a:gd name="T6" fmla="*/ 0 w 41"/>
              <a:gd name="T7" fmla="*/ 0 h 8"/>
              <a:gd name="T8" fmla="*/ 0 w 41"/>
              <a:gd name="T9" fmla="*/ 2147483647 h 8"/>
              <a:gd name="T10" fmla="*/ 0 w 41"/>
              <a:gd name="T11" fmla="*/ 2147483647 h 8"/>
              <a:gd name="T12" fmla="*/ 0 w 41"/>
              <a:gd name="T13" fmla="*/ 2147483647 h 8"/>
              <a:gd name="T14" fmla="*/ 0 w 41"/>
              <a:gd name="T15" fmla="*/ 2147483647 h 8"/>
              <a:gd name="T16" fmla="*/ 2147483647 w 41"/>
              <a:gd name="T17" fmla="*/ 2147483647 h 8"/>
              <a:gd name="T18" fmla="*/ 2147483647 w 41"/>
              <a:gd name="T19" fmla="*/ 2147483647 h 8"/>
              <a:gd name="T20" fmla="*/ 2147483647 w 41"/>
              <a:gd name="T21" fmla="*/ 2147483647 h 8"/>
              <a:gd name="T22" fmla="*/ 2147483647 w 41"/>
              <a:gd name="T23" fmla="*/ 2147483647 h 8"/>
              <a:gd name="T24" fmla="*/ 2147483647 w 41"/>
              <a:gd name="T25" fmla="*/ 2147483647 h 8"/>
              <a:gd name="T26" fmla="*/ 2147483647 w 41"/>
              <a:gd name="T27" fmla="*/ 2147483647 h 8"/>
              <a:gd name="T28" fmla="*/ 2147483647 w 41"/>
              <a:gd name="T29" fmla="*/ 2147483647 h 8"/>
              <a:gd name="T30" fmla="*/ 2147483647 w 41"/>
              <a:gd name="T31" fmla="*/ 0 h 8"/>
              <a:gd name="T32" fmla="*/ 2147483647 w 41"/>
              <a:gd name="T33" fmla="*/ 0 h 8"/>
              <a:gd name="T34" fmla="*/ 2147483647 w 41"/>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8">
                <a:moveTo>
                  <a:pt x="38" y="0"/>
                </a:moveTo>
                <a:lnTo>
                  <a:pt x="3" y="0"/>
                </a:lnTo>
                <a:lnTo>
                  <a:pt x="0" y="0"/>
                </a:lnTo>
                <a:lnTo>
                  <a:pt x="0" y="3"/>
                </a:lnTo>
                <a:lnTo>
                  <a:pt x="0" y="4"/>
                </a:lnTo>
                <a:lnTo>
                  <a:pt x="0" y="7"/>
                </a:lnTo>
                <a:lnTo>
                  <a:pt x="3" y="8"/>
                </a:lnTo>
                <a:lnTo>
                  <a:pt x="38" y="8"/>
                </a:lnTo>
                <a:lnTo>
                  <a:pt x="39" y="7"/>
                </a:lnTo>
                <a:lnTo>
                  <a:pt x="41" y="4"/>
                </a:lnTo>
                <a:lnTo>
                  <a:pt x="41" y="3"/>
                </a:lnTo>
                <a:lnTo>
                  <a:pt x="39" y="0"/>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6" name="Freeform 248"/>
          <p:cNvSpPr>
            <a:spLocks/>
          </p:cNvSpPr>
          <p:nvPr/>
        </p:nvSpPr>
        <p:spPr bwMode="auto">
          <a:xfrm>
            <a:off x="4164013" y="2163763"/>
            <a:ext cx="22225" cy="3175"/>
          </a:xfrm>
          <a:custGeom>
            <a:avLst/>
            <a:gdLst>
              <a:gd name="T0" fmla="*/ 2147483647 w 41"/>
              <a:gd name="T1" fmla="*/ 0 h 7"/>
              <a:gd name="T2" fmla="*/ 2147483647 w 41"/>
              <a:gd name="T3" fmla="*/ 0 h 7"/>
              <a:gd name="T4" fmla="*/ 2147483647 w 41"/>
              <a:gd name="T5" fmla="*/ 0 h 7"/>
              <a:gd name="T6" fmla="*/ 0 w 41"/>
              <a:gd name="T7" fmla="*/ 0 h 7"/>
              <a:gd name="T8" fmla="*/ 0 w 41"/>
              <a:gd name="T9" fmla="*/ 2147483647 h 7"/>
              <a:gd name="T10" fmla="*/ 0 w 41"/>
              <a:gd name="T11" fmla="*/ 2147483647 h 7"/>
              <a:gd name="T12" fmla="*/ 0 w 41"/>
              <a:gd name="T13" fmla="*/ 2147483647 h 7"/>
              <a:gd name="T14" fmla="*/ 0 w 41"/>
              <a:gd name="T15" fmla="*/ 2147483647 h 7"/>
              <a:gd name="T16" fmla="*/ 2147483647 w 41"/>
              <a:gd name="T17" fmla="*/ 2147483647 h 7"/>
              <a:gd name="T18" fmla="*/ 2147483647 w 41"/>
              <a:gd name="T19" fmla="*/ 2147483647 h 7"/>
              <a:gd name="T20" fmla="*/ 2147483647 w 41"/>
              <a:gd name="T21" fmla="*/ 2147483647 h 7"/>
              <a:gd name="T22" fmla="*/ 2147483647 w 41"/>
              <a:gd name="T23" fmla="*/ 2147483647 h 7"/>
              <a:gd name="T24" fmla="*/ 2147483647 w 41"/>
              <a:gd name="T25" fmla="*/ 2147483647 h 7"/>
              <a:gd name="T26" fmla="*/ 2147483647 w 41"/>
              <a:gd name="T27" fmla="*/ 2147483647 h 7"/>
              <a:gd name="T28" fmla="*/ 2147483647 w 41"/>
              <a:gd name="T29" fmla="*/ 2147483647 h 7"/>
              <a:gd name="T30" fmla="*/ 2147483647 w 41"/>
              <a:gd name="T31" fmla="*/ 0 h 7"/>
              <a:gd name="T32" fmla="*/ 2147483647 w 41"/>
              <a:gd name="T33" fmla="*/ 0 h 7"/>
              <a:gd name="T34" fmla="*/ 2147483647 w 41"/>
              <a:gd name="T35" fmla="*/ 0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7">
                <a:moveTo>
                  <a:pt x="38" y="0"/>
                </a:moveTo>
                <a:lnTo>
                  <a:pt x="3" y="0"/>
                </a:lnTo>
                <a:lnTo>
                  <a:pt x="0" y="0"/>
                </a:lnTo>
                <a:lnTo>
                  <a:pt x="0" y="3"/>
                </a:lnTo>
                <a:lnTo>
                  <a:pt x="0" y="4"/>
                </a:lnTo>
                <a:lnTo>
                  <a:pt x="0" y="7"/>
                </a:lnTo>
                <a:lnTo>
                  <a:pt x="3" y="7"/>
                </a:lnTo>
                <a:lnTo>
                  <a:pt x="38" y="7"/>
                </a:lnTo>
                <a:lnTo>
                  <a:pt x="39" y="7"/>
                </a:lnTo>
                <a:lnTo>
                  <a:pt x="41" y="4"/>
                </a:lnTo>
                <a:lnTo>
                  <a:pt x="41" y="3"/>
                </a:lnTo>
                <a:lnTo>
                  <a:pt x="39" y="0"/>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7" name="Freeform 249"/>
          <p:cNvSpPr>
            <a:spLocks/>
          </p:cNvSpPr>
          <p:nvPr/>
        </p:nvSpPr>
        <p:spPr bwMode="auto">
          <a:xfrm>
            <a:off x="4164013" y="2173288"/>
            <a:ext cx="22225" cy="4762"/>
          </a:xfrm>
          <a:custGeom>
            <a:avLst/>
            <a:gdLst>
              <a:gd name="T0" fmla="*/ 2147483647 w 41"/>
              <a:gd name="T1" fmla="*/ 0 h 8"/>
              <a:gd name="T2" fmla="*/ 2147483647 w 41"/>
              <a:gd name="T3" fmla="*/ 0 h 8"/>
              <a:gd name="T4" fmla="*/ 2147483647 w 41"/>
              <a:gd name="T5" fmla="*/ 0 h 8"/>
              <a:gd name="T6" fmla="*/ 0 w 41"/>
              <a:gd name="T7" fmla="*/ 2147483647 h 8"/>
              <a:gd name="T8" fmla="*/ 0 w 41"/>
              <a:gd name="T9" fmla="*/ 2147483647 h 8"/>
              <a:gd name="T10" fmla="*/ 0 w 41"/>
              <a:gd name="T11" fmla="*/ 2147483647 h 8"/>
              <a:gd name="T12" fmla="*/ 0 w 41"/>
              <a:gd name="T13" fmla="*/ 2147483647 h 8"/>
              <a:gd name="T14" fmla="*/ 0 w 41"/>
              <a:gd name="T15" fmla="*/ 2147483647 h 8"/>
              <a:gd name="T16" fmla="*/ 2147483647 w 41"/>
              <a:gd name="T17" fmla="*/ 2147483647 h 8"/>
              <a:gd name="T18" fmla="*/ 2147483647 w 41"/>
              <a:gd name="T19" fmla="*/ 2147483647 h 8"/>
              <a:gd name="T20" fmla="*/ 2147483647 w 41"/>
              <a:gd name="T21" fmla="*/ 2147483647 h 8"/>
              <a:gd name="T22" fmla="*/ 2147483647 w 41"/>
              <a:gd name="T23" fmla="*/ 2147483647 h 8"/>
              <a:gd name="T24" fmla="*/ 2147483647 w 41"/>
              <a:gd name="T25" fmla="*/ 2147483647 h 8"/>
              <a:gd name="T26" fmla="*/ 2147483647 w 41"/>
              <a:gd name="T27" fmla="*/ 2147483647 h 8"/>
              <a:gd name="T28" fmla="*/ 2147483647 w 41"/>
              <a:gd name="T29" fmla="*/ 2147483647 h 8"/>
              <a:gd name="T30" fmla="*/ 2147483647 w 41"/>
              <a:gd name="T31" fmla="*/ 2147483647 h 8"/>
              <a:gd name="T32" fmla="*/ 2147483647 w 41"/>
              <a:gd name="T33" fmla="*/ 0 h 8"/>
              <a:gd name="T34" fmla="*/ 2147483647 w 41"/>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8">
                <a:moveTo>
                  <a:pt x="38" y="0"/>
                </a:moveTo>
                <a:lnTo>
                  <a:pt x="3" y="0"/>
                </a:lnTo>
                <a:lnTo>
                  <a:pt x="0" y="1"/>
                </a:lnTo>
                <a:lnTo>
                  <a:pt x="0" y="2"/>
                </a:lnTo>
                <a:lnTo>
                  <a:pt x="0" y="5"/>
                </a:lnTo>
                <a:lnTo>
                  <a:pt x="0" y="8"/>
                </a:lnTo>
                <a:lnTo>
                  <a:pt x="3" y="8"/>
                </a:lnTo>
                <a:lnTo>
                  <a:pt x="38" y="8"/>
                </a:lnTo>
                <a:lnTo>
                  <a:pt x="39" y="8"/>
                </a:lnTo>
                <a:lnTo>
                  <a:pt x="41" y="5"/>
                </a:lnTo>
                <a:lnTo>
                  <a:pt x="41" y="2"/>
                </a:lnTo>
                <a:lnTo>
                  <a:pt x="39" y="1"/>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8" name="Freeform 250"/>
          <p:cNvSpPr>
            <a:spLocks/>
          </p:cNvSpPr>
          <p:nvPr/>
        </p:nvSpPr>
        <p:spPr bwMode="auto">
          <a:xfrm>
            <a:off x="4164013" y="2184400"/>
            <a:ext cx="22225" cy="3175"/>
          </a:xfrm>
          <a:custGeom>
            <a:avLst/>
            <a:gdLst>
              <a:gd name="T0" fmla="*/ 2147483647 w 41"/>
              <a:gd name="T1" fmla="*/ 0 h 8"/>
              <a:gd name="T2" fmla="*/ 2147483647 w 41"/>
              <a:gd name="T3" fmla="*/ 0 h 8"/>
              <a:gd name="T4" fmla="*/ 2147483647 w 41"/>
              <a:gd name="T5" fmla="*/ 0 h 8"/>
              <a:gd name="T6" fmla="*/ 0 w 41"/>
              <a:gd name="T7" fmla="*/ 2147483647 h 8"/>
              <a:gd name="T8" fmla="*/ 0 w 41"/>
              <a:gd name="T9" fmla="*/ 2147483647 h 8"/>
              <a:gd name="T10" fmla="*/ 0 w 41"/>
              <a:gd name="T11" fmla="*/ 2147483647 h 8"/>
              <a:gd name="T12" fmla="*/ 0 w 41"/>
              <a:gd name="T13" fmla="*/ 2147483647 h 8"/>
              <a:gd name="T14" fmla="*/ 0 w 41"/>
              <a:gd name="T15" fmla="*/ 2147483647 h 8"/>
              <a:gd name="T16" fmla="*/ 2147483647 w 41"/>
              <a:gd name="T17" fmla="*/ 2147483647 h 8"/>
              <a:gd name="T18" fmla="*/ 2147483647 w 41"/>
              <a:gd name="T19" fmla="*/ 2147483647 h 8"/>
              <a:gd name="T20" fmla="*/ 2147483647 w 41"/>
              <a:gd name="T21" fmla="*/ 2147483647 h 8"/>
              <a:gd name="T22" fmla="*/ 2147483647 w 41"/>
              <a:gd name="T23" fmla="*/ 2147483647 h 8"/>
              <a:gd name="T24" fmla="*/ 2147483647 w 41"/>
              <a:gd name="T25" fmla="*/ 2147483647 h 8"/>
              <a:gd name="T26" fmla="*/ 2147483647 w 41"/>
              <a:gd name="T27" fmla="*/ 2147483647 h 8"/>
              <a:gd name="T28" fmla="*/ 2147483647 w 41"/>
              <a:gd name="T29" fmla="*/ 2147483647 h 8"/>
              <a:gd name="T30" fmla="*/ 2147483647 w 41"/>
              <a:gd name="T31" fmla="*/ 2147483647 h 8"/>
              <a:gd name="T32" fmla="*/ 2147483647 w 41"/>
              <a:gd name="T33" fmla="*/ 0 h 8"/>
              <a:gd name="T34" fmla="*/ 2147483647 w 41"/>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8">
                <a:moveTo>
                  <a:pt x="38" y="0"/>
                </a:moveTo>
                <a:lnTo>
                  <a:pt x="3" y="0"/>
                </a:lnTo>
                <a:lnTo>
                  <a:pt x="0" y="1"/>
                </a:lnTo>
                <a:lnTo>
                  <a:pt x="0" y="2"/>
                </a:lnTo>
                <a:lnTo>
                  <a:pt x="0" y="5"/>
                </a:lnTo>
                <a:lnTo>
                  <a:pt x="0" y="8"/>
                </a:lnTo>
                <a:lnTo>
                  <a:pt x="3" y="8"/>
                </a:lnTo>
                <a:lnTo>
                  <a:pt x="38" y="8"/>
                </a:lnTo>
                <a:lnTo>
                  <a:pt x="39" y="8"/>
                </a:lnTo>
                <a:lnTo>
                  <a:pt x="41" y="5"/>
                </a:lnTo>
                <a:lnTo>
                  <a:pt x="41" y="2"/>
                </a:lnTo>
                <a:lnTo>
                  <a:pt x="39" y="1"/>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39" name="Freeform 251"/>
          <p:cNvSpPr>
            <a:spLocks/>
          </p:cNvSpPr>
          <p:nvPr/>
        </p:nvSpPr>
        <p:spPr bwMode="auto">
          <a:xfrm>
            <a:off x="4164013" y="2193925"/>
            <a:ext cx="22225" cy="4763"/>
          </a:xfrm>
          <a:custGeom>
            <a:avLst/>
            <a:gdLst>
              <a:gd name="T0" fmla="*/ 2147483647 w 41"/>
              <a:gd name="T1" fmla="*/ 0 h 8"/>
              <a:gd name="T2" fmla="*/ 2147483647 w 41"/>
              <a:gd name="T3" fmla="*/ 0 h 8"/>
              <a:gd name="T4" fmla="*/ 2147483647 w 41"/>
              <a:gd name="T5" fmla="*/ 0 h 8"/>
              <a:gd name="T6" fmla="*/ 0 w 41"/>
              <a:gd name="T7" fmla="*/ 2147483647 h 8"/>
              <a:gd name="T8" fmla="*/ 0 w 41"/>
              <a:gd name="T9" fmla="*/ 2147483647 h 8"/>
              <a:gd name="T10" fmla="*/ 0 w 41"/>
              <a:gd name="T11" fmla="*/ 2147483647 h 8"/>
              <a:gd name="T12" fmla="*/ 0 w 41"/>
              <a:gd name="T13" fmla="*/ 2147483647 h 8"/>
              <a:gd name="T14" fmla="*/ 0 w 41"/>
              <a:gd name="T15" fmla="*/ 2147483647 h 8"/>
              <a:gd name="T16" fmla="*/ 2147483647 w 41"/>
              <a:gd name="T17" fmla="*/ 2147483647 h 8"/>
              <a:gd name="T18" fmla="*/ 2147483647 w 41"/>
              <a:gd name="T19" fmla="*/ 2147483647 h 8"/>
              <a:gd name="T20" fmla="*/ 2147483647 w 41"/>
              <a:gd name="T21" fmla="*/ 2147483647 h 8"/>
              <a:gd name="T22" fmla="*/ 2147483647 w 41"/>
              <a:gd name="T23" fmla="*/ 2147483647 h 8"/>
              <a:gd name="T24" fmla="*/ 2147483647 w 41"/>
              <a:gd name="T25" fmla="*/ 2147483647 h 8"/>
              <a:gd name="T26" fmla="*/ 2147483647 w 41"/>
              <a:gd name="T27" fmla="*/ 2147483647 h 8"/>
              <a:gd name="T28" fmla="*/ 2147483647 w 41"/>
              <a:gd name="T29" fmla="*/ 2147483647 h 8"/>
              <a:gd name="T30" fmla="*/ 2147483647 w 41"/>
              <a:gd name="T31" fmla="*/ 2147483647 h 8"/>
              <a:gd name="T32" fmla="*/ 2147483647 w 41"/>
              <a:gd name="T33" fmla="*/ 0 h 8"/>
              <a:gd name="T34" fmla="*/ 2147483647 w 41"/>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8">
                <a:moveTo>
                  <a:pt x="38" y="0"/>
                </a:moveTo>
                <a:lnTo>
                  <a:pt x="3" y="0"/>
                </a:lnTo>
                <a:lnTo>
                  <a:pt x="0" y="1"/>
                </a:lnTo>
                <a:lnTo>
                  <a:pt x="0" y="3"/>
                </a:lnTo>
                <a:lnTo>
                  <a:pt x="0" y="5"/>
                </a:lnTo>
                <a:lnTo>
                  <a:pt x="0" y="7"/>
                </a:lnTo>
                <a:lnTo>
                  <a:pt x="3" y="8"/>
                </a:lnTo>
                <a:lnTo>
                  <a:pt x="38" y="8"/>
                </a:lnTo>
                <a:lnTo>
                  <a:pt x="39" y="7"/>
                </a:lnTo>
                <a:lnTo>
                  <a:pt x="41" y="5"/>
                </a:lnTo>
                <a:lnTo>
                  <a:pt x="41" y="3"/>
                </a:lnTo>
                <a:lnTo>
                  <a:pt x="39" y="1"/>
                </a:lnTo>
                <a:lnTo>
                  <a:pt x="3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0" name="Freeform 252"/>
          <p:cNvSpPr>
            <a:spLocks/>
          </p:cNvSpPr>
          <p:nvPr/>
        </p:nvSpPr>
        <p:spPr bwMode="auto">
          <a:xfrm>
            <a:off x="4084638" y="2184400"/>
            <a:ext cx="23812" cy="3175"/>
          </a:xfrm>
          <a:custGeom>
            <a:avLst/>
            <a:gdLst>
              <a:gd name="T0" fmla="*/ 2147483647 w 42"/>
              <a:gd name="T1" fmla="*/ 0 h 8"/>
              <a:gd name="T2" fmla="*/ 2147483647 w 42"/>
              <a:gd name="T3" fmla="*/ 0 h 8"/>
              <a:gd name="T4" fmla="*/ 2147483647 w 42"/>
              <a:gd name="T5" fmla="*/ 0 h 8"/>
              <a:gd name="T6" fmla="*/ 2147483647 w 42"/>
              <a:gd name="T7" fmla="*/ 2147483647 h 8"/>
              <a:gd name="T8" fmla="*/ 0 w 42"/>
              <a:gd name="T9" fmla="*/ 2147483647 h 8"/>
              <a:gd name="T10" fmla="*/ 0 w 42"/>
              <a:gd name="T11" fmla="*/ 2147483647 h 8"/>
              <a:gd name="T12" fmla="*/ 0 w 42"/>
              <a:gd name="T13" fmla="*/ 2147483647 h 8"/>
              <a:gd name="T14" fmla="*/ 2147483647 w 42"/>
              <a:gd name="T15" fmla="*/ 2147483647 h 8"/>
              <a:gd name="T16" fmla="*/ 2147483647 w 42"/>
              <a:gd name="T17" fmla="*/ 2147483647 h 8"/>
              <a:gd name="T18" fmla="*/ 2147483647 w 42"/>
              <a:gd name="T19" fmla="*/ 2147483647 h 8"/>
              <a:gd name="T20" fmla="*/ 2147483647 w 42"/>
              <a:gd name="T21" fmla="*/ 2147483647 h 8"/>
              <a:gd name="T22" fmla="*/ 2147483647 w 42"/>
              <a:gd name="T23" fmla="*/ 2147483647 h 8"/>
              <a:gd name="T24" fmla="*/ 2147483647 w 42"/>
              <a:gd name="T25" fmla="*/ 2147483647 h 8"/>
              <a:gd name="T26" fmla="*/ 2147483647 w 42"/>
              <a:gd name="T27" fmla="*/ 2147483647 h 8"/>
              <a:gd name="T28" fmla="*/ 2147483647 w 42"/>
              <a:gd name="T29" fmla="*/ 2147483647 h 8"/>
              <a:gd name="T30" fmla="*/ 2147483647 w 42"/>
              <a:gd name="T31" fmla="*/ 2147483647 h 8"/>
              <a:gd name="T32" fmla="*/ 2147483647 w 42"/>
              <a:gd name="T33" fmla="*/ 0 h 8"/>
              <a:gd name="T34" fmla="*/ 2147483647 w 42"/>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 h="8">
                <a:moveTo>
                  <a:pt x="39" y="0"/>
                </a:moveTo>
                <a:lnTo>
                  <a:pt x="3" y="0"/>
                </a:lnTo>
                <a:lnTo>
                  <a:pt x="1" y="1"/>
                </a:lnTo>
                <a:lnTo>
                  <a:pt x="0" y="2"/>
                </a:lnTo>
                <a:lnTo>
                  <a:pt x="0" y="5"/>
                </a:lnTo>
                <a:lnTo>
                  <a:pt x="1" y="8"/>
                </a:lnTo>
                <a:lnTo>
                  <a:pt x="3" y="8"/>
                </a:lnTo>
                <a:lnTo>
                  <a:pt x="39" y="8"/>
                </a:lnTo>
                <a:lnTo>
                  <a:pt x="42" y="8"/>
                </a:lnTo>
                <a:lnTo>
                  <a:pt x="42" y="5"/>
                </a:lnTo>
                <a:lnTo>
                  <a:pt x="42" y="2"/>
                </a:lnTo>
                <a:lnTo>
                  <a:pt x="42" y="1"/>
                </a:lnTo>
                <a:lnTo>
                  <a:pt x="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1" name="Freeform 253"/>
          <p:cNvSpPr>
            <a:spLocks/>
          </p:cNvSpPr>
          <p:nvPr/>
        </p:nvSpPr>
        <p:spPr bwMode="auto">
          <a:xfrm>
            <a:off x="4084638" y="2193925"/>
            <a:ext cx="23812" cy="4763"/>
          </a:xfrm>
          <a:custGeom>
            <a:avLst/>
            <a:gdLst>
              <a:gd name="T0" fmla="*/ 2147483647 w 42"/>
              <a:gd name="T1" fmla="*/ 0 h 8"/>
              <a:gd name="T2" fmla="*/ 2147483647 w 42"/>
              <a:gd name="T3" fmla="*/ 0 h 8"/>
              <a:gd name="T4" fmla="*/ 2147483647 w 42"/>
              <a:gd name="T5" fmla="*/ 0 h 8"/>
              <a:gd name="T6" fmla="*/ 2147483647 w 42"/>
              <a:gd name="T7" fmla="*/ 2147483647 h 8"/>
              <a:gd name="T8" fmla="*/ 0 w 42"/>
              <a:gd name="T9" fmla="*/ 2147483647 h 8"/>
              <a:gd name="T10" fmla="*/ 0 w 42"/>
              <a:gd name="T11" fmla="*/ 2147483647 h 8"/>
              <a:gd name="T12" fmla="*/ 0 w 42"/>
              <a:gd name="T13" fmla="*/ 2147483647 h 8"/>
              <a:gd name="T14" fmla="*/ 2147483647 w 42"/>
              <a:gd name="T15" fmla="*/ 2147483647 h 8"/>
              <a:gd name="T16" fmla="*/ 2147483647 w 42"/>
              <a:gd name="T17" fmla="*/ 2147483647 h 8"/>
              <a:gd name="T18" fmla="*/ 2147483647 w 42"/>
              <a:gd name="T19" fmla="*/ 2147483647 h 8"/>
              <a:gd name="T20" fmla="*/ 2147483647 w 42"/>
              <a:gd name="T21" fmla="*/ 2147483647 h 8"/>
              <a:gd name="T22" fmla="*/ 2147483647 w 42"/>
              <a:gd name="T23" fmla="*/ 2147483647 h 8"/>
              <a:gd name="T24" fmla="*/ 2147483647 w 42"/>
              <a:gd name="T25" fmla="*/ 2147483647 h 8"/>
              <a:gd name="T26" fmla="*/ 2147483647 w 42"/>
              <a:gd name="T27" fmla="*/ 2147483647 h 8"/>
              <a:gd name="T28" fmla="*/ 2147483647 w 42"/>
              <a:gd name="T29" fmla="*/ 2147483647 h 8"/>
              <a:gd name="T30" fmla="*/ 2147483647 w 42"/>
              <a:gd name="T31" fmla="*/ 2147483647 h 8"/>
              <a:gd name="T32" fmla="*/ 2147483647 w 42"/>
              <a:gd name="T33" fmla="*/ 0 h 8"/>
              <a:gd name="T34" fmla="*/ 2147483647 w 42"/>
              <a:gd name="T35" fmla="*/ 0 h 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2" h="8">
                <a:moveTo>
                  <a:pt x="39" y="0"/>
                </a:moveTo>
                <a:lnTo>
                  <a:pt x="3" y="0"/>
                </a:lnTo>
                <a:lnTo>
                  <a:pt x="1" y="1"/>
                </a:lnTo>
                <a:lnTo>
                  <a:pt x="0" y="3"/>
                </a:lnTo>
                <a:lnTo>
                  <a:pt x="0" y="5"/>
                </a:lnTo>
                <a:lnTo>
                  <a:pt x="1" y="7"/>
                </a:lnTo>
                <a:lnTo>
                  <a:pt x="3" y="8"/>
                </a:lnTo>
                <a:lnTo>
                  <a:pt x="39" y="8"/>
                </a:lnTo>
                <a:lnTo>
                  <a:pt x="42" y="7"/>
                </a:lnTo>
                <a:lnTo>
                  <a:pt x="42" y="5"/>
                </a:lnTo>
                <a:lnTo>
                  <a:pt x="42" y="3"/>
                </a:lnTo>
                <a:lnTo>
                  <a:pt x="42" y="1"/>
                </a:lnTo>
                <a:lnTo>
                  <a:pt x="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2" name="Freeform 254"/>
          <p:cNvSpPr>
            <a:spLocks noEditPoints="1"/>
          </p:cNvSpPr>
          <p:nvPr/>
        </p:nvSpPr>
        <p:spPr bwMode="auto">
          <a:xfrm>
            <a:off x="3465513" y="2681288"/>
            <a:ext cx="144462" cy="146050"/>
          </a:xfrm>
          <a:custGeom>
            <a:avLst/>
            <a:gdLst>
              <a:gd name="T0" fmla="*/ 2147483647 w 268"/>
              <a:gd name="T1" fmla="*/ 2147483647 h 269"/>
              <a:gd name="T2" fmla="*/ 2147483647 w 268"/>
              <a:gd name="T3" fmla="*/ 2147483647 h 269"/>
              <a:gd name="T4" fmla="*/ 2147483647 w 268"/>
              <a:gd name="T5" fmla="*/ 2147483647 h 269"/>
              <a:gd name="T6" fmla="*/ 2147483647 w 268"/>
              <a:gd name="T7" fmla="*/ 2147483647 h 269"/>
              <a:gd name="T8" fmla="*/ 2147483647 w 268"/>
              <a:gd name="T9" fmla="*/ 2147483647 h 269"/>
              <a:gd name="T10" fmla="*/ 0 w 268"/>
              <a:gd name="T11" fmla="*/ 2147483647 h 269"/>
              <a:gd name="T12" fmla="*/ 2147483647 w 268"/>
              <a:gd name="T13" fmla="*/ 2147483647 h 269"/>
              <a:gd name="T14" fmla="*/ 2147483647 w 268"/>
              <a:gd name="T15" fmla="*/ 2147483647 h 269"/>
              <a:gd name="T16" fmla="*/ 2147483647 w 268"/>
              <a:gd name="T17" fmla="*/ 2147483647 h 269"/>
              <a:gd name="T18" fmla="*/ 2147483647 w 268"/>
              <a:gd name="T19" fmla="*/ 2147483647 h 269"/>
              <a:gd name="T20" fmla="*/ 2147483647 w 268"/>
              <a:gd name="T21" fmla="*/ 2147483647 h 269"/>
              <a:gd name="T22" fmla="*/ 2147483647 w 268"/>
              <a:gd name="T23" fmla="*/ 2147483647 h 269"/>
              <a:gd name="T24" fmla="*/ 2147483647 w 268"/>
              <a:gd name="T25" fmla="*/ 2147483647 h 269"/>
              <a:gd name="T26" fmla="*/ 2147483647 w 268"/>
              <a:gd name="T27" fmla="*/ 2147483647 h 269"/>
              <a:gd name="T28" fmla="*/ 2147483647 w 268"/>
              <a:gd name="T29" fmla="*/ 2147483647 h 269"/>
              <a:gd name="T30" fmla="*/ 2147483647 w 268"/>
              <a:gd name="T31" fmla="*/ 2147483647 h 269"/>
              <a:gd name="T32" fmla="*/ 2147483647 w 268"/>
              <a:gd name="T33" fmla="*/ 2147483647 h 269"/>
              <a:gd name="T34" fmla="*/ 2147483647 w 268"/>
              <a:gd name="T35" fmla="*/ 2147483647 h 269"/>
              <a:gd name="T36" fmla="*/ 2147483647 w 268"/>
              <a:gd name="T37" fmla="*/ 2147483647 h 269"/>
              <a:gd name="T38" fmla="*/ 2147483647 w 268"/>
              <a:gd name="T39" fmla="*/ 2147483647 h 269"/>
              <a:gd name="T40" fmla="*/ 2147483647 w 268"/>
              <a:gd name="T41" fmla="*/ 2147483647 h 269"/>
              <a:gd name="T42" fmla="*/ 2147483647 w 268"/>
              <a:gd name="T43" fmla="*/ 2147483647 h 269"/>
              <a:gd name="T44" fmla="*/ 2147483647 w 268"/>
              <a:gd name="T45" fmla="*/ 0 h 269"/>
              <a:gd name="T46" fmla="*/ 2147483647 w 268"/>
              <a:gd name="T47" fmla="*/ 2147483647 h 269"/>
              <a:gd name="T48" fmla="*/ 2147483647 w 268"/>
              <a:gd name="T49" fmla="*/ 2147483647 h 269"/>
              <a:gd name="T50" fmla="*/ 2147483647 w 268"/>
              <a:gd name="T51" fmla="*/ 2147483647 h 269"/>
              <a:gd name="T52" fmla="*/ 2147483647 w 268"/>
              <a:gd name="T53" fmla="*/ 2147483647 h 269"/>
              <a:gd name="T54" fmla="*/ 2147483647 w 268"/>
              <a:gd name="T55" fmla="*/ 2147483647 h 269"/>
              <a:gd name="T56" fmla="*/ 2147483647 w 268"/>
              <a:gd name="T57" fmla="*/ 2147483647 h 269"/>
              <a:gd name="T58" fmla="*/ 2147483647 w 268"/>
              <a:gd name="T59" fmla="*/ 2147483647 h 269"/>
              <a:gd name="T60" fmla="*/ 2147483647 w 268"/>
              <a:gd name="T61" fmla="*/ 2147483647 h 269"/>
              <a:gd name="T62" fmla="*/ 2147483647 w 268"/>
              <a:gd name="T63" fmla="*/ 2147483647 h 269"/>
              <a:gd name="T64" fmla="*/ 2147483647 w 268"/>
              <a:gd name="T65" fmla="*/ 2147483647 h 269"/>
              <a:gd name="T66" fmla="*/ 2147483647 w 268"/>
              <a:gd name="T67" fmla="*/ 2147483647 h 269"/>
              <a:gd name="T68" fmla="*/ 2147483647 w 268"/>
              <a:gd name="T69" fmla="*/ 2147483647 h 269"/>
              <a:gd name="T70" fmla="*/ 2147483647 w 268"/>
              <a:gd name="T71" fmla="*/ 2147483647 h 269"/>
              <a:gd name="T72" fmla="*/ 2147483647 w 268"/>
              <a:gd name="T73" fmla="*/ 2147483647 h 269"/>
              <a:gd name="T74" fmla="*/ 2147483647 w 268"/>
              <a:gd name="T75" fmla="*/ 2147483647 h 269"/>
              <a:gd name="T76" fmla="*/ 2147483647 w 268"/>
              <a:gd name="T77" fmla="*/ 2147483647 h 269"/>
              <a:gd name="T78" fmla="*/ 2147483647 w 268"/>
              <a:gd name="T79" fmla="*/ 2147483647 h 269"/>
              <a:gd name="T80" fmla="*/ 2147483647 w 268"/>
              <a:gd name="T81" fmla="*/ 2147483647 h 269"/>
              <a:gd name="T82" fmla="*/ 2147483647 w 268"/>
              <a:gd name="T83" fmla="*/ 2147483647 h 269"/>
              <a:gd name="T84" fmla="*/ 2147483647 w 268"/>
              <a:gd name="T85" fmla="*/ 2147483647 h 269"/>
              <a:gd name="T86" fmla="*/ 2147483647 w 268"/>
              <a:gd name="T87" fmla="*/ 2147483647 h 269"/>
              <a:gd name="T88" fmla="*/ 2147483647 w 268"/>
              <a:gd name="T89" fmla="*/ 2147483647 h 269"/>
              <a:gd name="T90" fmla="*/ 2147483647 w 268"/>
              <a:gd name="T91" fmla="*/ 2147483647 h 26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68" h="269">
                <a:moveTo>
                  <a:pt x="134" y="0"/>
                </a:moveTo>
                <a:lnTo>
                  <a:pt x="134" y="0"/>
                </a:lnTo>
                <a:lnTo>
                  <a:pt x="120" y="2"/>
                </a:lnTo>
                <a:lnTo>
                  <a:pt x="107" y="3"/>
                </a:lnTo>
                <a:lnTo>
                  <a:pt x="95" y="7"/>
                </a:lnTo>
                <a:lnTo>
                  <a:pt x="82" y="11"/>
                </a:lnTo>
                <a:lnTo>
                  <a:pt x="70" y="17"/>
                </a:lnTo>
                <a:lnTo>
                  <a:pt x="59" y="24"/>
                </a:lnTo>
                <a:lnTo>
                  <a:pt x="49" y="32"/>
                </a:lnTo>
                <a:lnTo>
                  <a:pt x="40" y="40"/>
                </a:lnTo>
                <a:lnTo>
                  <a:pt x="30" y="50"/>
                </a:lnTo>
                <a:lnTo>
                  <a:pt x="24" y="60"/>
                </a:lnTo>
                <a:lnTo>
                  <a:pt x="17" y="71"/>
                </a:lnTo>
                <a:lnTo>
                  <a:pt x="11" y="82"/>
                </a:lnTo>
                <a:lnTo>
                  <a:pt x="6" y="95"/>
                </a:lnTo>
                <a:lnTo>
                  <a:pt x="3" y="108"/>
                </a:lnTo>
                <a:lnTo>
                  <a:pt x="2" y="121"/>
                </a:lnTo>
                <a:lnTo>
                  <a:pt x="0" y="136"/>
                </a:lnTo>
                <a:lnTo>
                  <a:pt x="2" y="149"/>
                </a:lnTo>
                <a:lnTo>
                  <a:pt x="3" y="161"/>
                </a:lnTo>
                <a:lnTo>
                  <a:pt x="6" y="175"/>
                </a:lnTo>
                <a:lnTo>
                  <a:pt x="11" y="187"/>
                </a:lnTo>
                <a:lnTo>
                  <a:pt x="17" y="198"/>
                </a:lnTo>
                <a:lnTo>
                  <a:pt x="24" y="209"/>
                </a:lnTo>
                <a:lnTo>
                  <a:pt x="30" y="220"/>
                </a:lnTo>
                <a:lnTo>
                  <a:pt x="40" y="230"/>
                </a:lnTo>
                <a:lnTo>
                  <a:pt x="49" y="238"/>
                </a:lnTo>
                <a:lnTo>
                  <a:pt x="59" y="246"/>
                </a:lnTo>
                <a:lnTo>
                  <a:pt x="70" y="253"/>
                </a:lnTo>
                <a:lnTo>
                  <a:pt x="82" y="258"/>
                </a:lnTo>
                <a:lnTo>
                  <a:pt x="95" y="262"/>
                </a:lnTo>
                <a:lnTo>
                  <a:pt x="107" y="267"/>
                </a:lnTo>
                <a:lnTo>
                  <a:pt x="120" y="268"/>
                </a:lnTo>
                <a:lnTo>
                  <a:pt x="134" y="269"/>
                </a:lnTo>
                <a:lnTo>
                  <a:pt x="148" y="268"/>
                </a:lnTo>
                <a:lnTo>
                  <a:pt x="161" y="267"/>
                </a:lnTo>
                <a:lnTo>
                  <a:pt x="174" y="262"/>
                </a:lnTo>
                <a:lnTo>
                  <a:pt x="186" y="258"/>
                </a:lnTo>
                <a:lnTo>
                  <a:pt x="198" y="253"/>
                </a:lnTo>
                <a:lnTo>
                  <a:pt x="209" y="246"/>
                </a:lnTo>
                <a:lnTo>
                  <a:pt x="220" y="238"/>
                </a:lnTo>
                <a:lnTo>
                  <a:pt x="230" y="230"/>
                </a:lnTo>
                <a:lnTo>
                  <a:pt x="238" y="220"/>
                </a:lnTo>
                <a:lnTo>
                  <a:pt x="246" y="209"/>
                </a:lnTo>
                <a:lnTo>
                  <a:pt x="251" y="198"/>
                </a:lnTo>
                <a:lnTo>
                  <a:pt x="258" y="187"/>
                </a:lnTo>
                <a:lnTo>
                  <a:pt x="262" y="175"/>
                </a:lnTo>
                <a:lnTo>
                  <a:pt x="265" y="161"/>
                </a:lnTo>
                <a:lnTo>
                  <a:pt x="268" y="149"/>
                </a:lnTo>
                <a:lnTo>
                  <a:pt x="268" y="136"/>
                </a:lnTo>
                <a:lnTo>
                  <a:pt x="268" y="121"/>
                </a:lnTo>
                <a:lnTo>
                  <a:pt x="265" y="108"/>
                </a:lnTo>
                <a:lnTo>
                  <a:pt x="262" y="95"/>
                </a:lnTo>
                <a:lnTo>
                  <a:pt x="258" y="82"/>
                </a:lnTo>
                <a:lnTo>
                  <a:pt x="251" y="71"/>
                </a:lnTo>
                <a:lnTo>
                  <a:pt x="246" y="60"/>
                </a:lnTo>
                <a:lnTo>
                  <a:pt x="238" y="50"/>
                </a:lnTo>
                <a:lnTo>
                  <a:pt x="230" y="40"/>
                </a:lnTo>
                <a:lnTo>
                  <a:pt x="220" y="32"/>
                </a:lnTo>
                <a:lnTo>
                  <a:pt x="209" y="24"/>
                </a:lnTo>
                <a:lnTo>
                  <a:pt x="198" y="17"/>
                </a:lnTo>
                <a:lnTo>
                  <a:pt x="186" y="11"/>
                </a:lnTo>
                <a:lnTo>
                  <a:pt x="174" y="7"/>
                </a:lnTo>
                <a:lnTo>
                  <a:pt x="161" y="3"/>
                </a:lnTo>
                <a:lnTo>
                  <a:pt x="148" y="2"/>
                </a:lnTo>
                <a:lnTo>
                  <a:pt x="134" y="0"/>
                </a:lnTo>
                <a:close/>
                <a:moveTo>
                  <a:pt x="134" y="249"/>
                </a:moveTo>
                <a:lnTo>
                  <a:pt x="134" y="249"/>
                </a:lnTo>
                <a:lnTo>
                  <a:pt x="123" y="247"/>
                </a:lnTo>
                <a:lnTo>
                  <a:pt x="111" y="246"/>
                </a:lnTo>
                <a:lnTo>
                  <a:pt x="101" y="243"/>
                </a:lnTo>
                <a:lnTo>
                  <a:pt x="90" y="239"/>
                </a:lnTo>
                <a:lnTo>
                  <a:pt x="81" y="234"/>
                </a:lnTo>
                <a:lnTo>
                  <a:pt x="71" y="228"/>
                </a:lnTo>
                <a:lnTo>
                  <a:pt x="62" y="223"/>
                </a:lnTo>
                <a:lnTo>
                  <a:pt x="54" y="215"/>
                </a:lnTo>
                <a:lnTo>
                  <a:pt x="47" y="206"/>
                </a:lnTo>
                <a:lnTo>
                  <a:pt x="40" y="198"/>
                </a:lnTo>
                <a:lnTo>
                  <a:pt x="34" y="189"/>
                </a:lnTo>
                <a:lnTo>
                  <a:pt x="30" y="179"/>
                </a:lnTo>
                <a:lnTo>
                  <a:pt x="26" y="168"/>
                </a:lnTo>
                <a:lnTo>
                  <a:pt x="24" y="157"/>
                </a:lnTo>
                <a:lnTo>
                  <a:pt x="22" y="146"/>
                </a:lnTo>
                <a:lnTo>
                  <a:pt x="21" y="136"/>
                </a:lnTo>
                <a:lnTo>
                  <a:pt x="22" y="123"/>
                </a:lnTo>
                <a:lnTo>
                  <a:pt x="24" y="112"/>
                </a:lnTo>
                <a:lnTo>
                  <a:pt x="26" y="101"/>
                </a:lnTo>
                <a:lnTo>
                  <a:pt x="30" y="90"/>
                </a:lnTo>
                <a:lnTo>
                  <a:pt x="34" y="81"/>
                </a:lnTo>
                <a:lnTo>
                  <a:pt x="40" y="71"/>
                </a:lnTo>
                <a:lnTo>
                  <a:pt x="47" y="63"/>
                </a:lnTo>
                <a:lnTo>
                  <a:pt x="54" y="55"/>
                </a:lnTo>
                <a:lnTo>
                  <a:pt x="62" y="47"/>
                </a:lnTo>
                <a:lnTo>
                  <a:pt x="71" y="41"/>
                </a:lnTo>
                <a:lnTo>
                  <a:pt x="81" y="36"/>
                </a:lnTo>
                <a:lnTo>
                  <a:pt x="90" y="30"/>
                </a:lnTo>
                <a:lnTo>
                  <a:pt x="101" y="26"/>
                </a:lnTo>
                <a:lnTo>
                  <a:pt x="111" y="24"/>
                </a:lnTo>
                <a:lnTo>
                  <a:pt x="123" y="22"/>
                </a:lnTo>
                <a:lnTo>
                  <a:pt x="134" y="21"/>
                </a:lnTo>
                <a:lnTo>
                  <a:pt x="146" y="22"/>
                </a:lnTo>
                <a:lnTo>
                  <a:pt x="157" y="24"/>
                </a:lnTo>
                <a:lnTo>
                  <a:pt x="168" y="26"/>
                </a:lnTo>
                <a:lnTo>
                  <a:pt x="178" y="30"/>
                </a:lnTo>
                <a:lnTo>
                  <a:pt x="189" y="36"/>
                </a:lnTo>
                <a:lnTo>
                  <a:pt x="198" y="41"/>
                </a:lnTo>
                <a:lnTo>
                  <a:pt x="206" y="47"/>
                </a:lnTo>
                <a:lnTo>
                  <a:pt x="215" y="55"/>
                </a:lnTo>
                <a:lnTo>
                  <a:pt x="221" y="63"/>
                </a:lnTo>
                <a:lnTo>
                  <a:pt x="228" y="71"/>
                </a:lnTo>
                <a:lnTo>
                  <a:pt x="234" y="81"/>
                </a:lnTo>
                <a:lnTo>
                  <a:pt x="239" y="90"/>
                </a:lnTo>
                <a:lnTo>
                  <a:pt x="242" y="101"/>
                </a:lnTo>
                <a:lnTo>
                  <a:pt x="246" y="112"/>
                </a:lnTo>
                <a:lnTo>
                  <a:pt x="247" y="123"/>
                </a:lnTo>
                <a:lnTo>
                  <a:pt x="247" y="136"/>
                </a:lnTo>
                <a:lnTo>
                  <a:pt x="247" y="146"/>
                </a:lnTo>
                <a:lnTo>
                  <a:pt x="246" y="157"/>
                </a:lnTo>
                <a:lnTo>
                  <a:pt x="242" y="168"/>
                </a:lnTo>
                <a:lnTo>
                  <a:pt x="239" y="179"/>
                </a:lnTo>
                <a:lnTo>
                  <a:pt x="234" y="189"/>
                </a:lnTo>
                <a:lnTo>
                  <a:pt x="228" y="198"/>
                </a:lnTo>
                <a:lnTo>
                  <a:pt x="221" y="206"/>
                </a:lnTo>
                <a:lnTo>
                  <a:pt x="215" y="215"/>
                </a:lnTo>
                <a:lnTo>
                  <a:pt x="206" y="223"/>
                </a:lnTo>
                <a:lnTo>
                  <a:pt x="198" y="228"/>
                </a:lnTo>
                <a:lnTo>
                  <a:pt x="189" y="234"/>
                </a:lnTo>
                <a:lnTo>
                  <a:pt x="178" y="239"/>
                </a:lnTo>
                <a:lnTo>
                  <a:pt x="168" y="243"/>
                </a:lnTo>
                <a:lnTo>
                  <a:pt x="157" y="246"/>
                </a:lnTo>
                <a:lnTo>
                  <a:pt x="146" y="247"/>
                </a:lnTo>
                <a:lnTo>
                  <a:pt x="134" y="2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3" name="Freeform 255"/>
          <p:cNvSpPr>
            <a:spLocks/>
          </p:cNvSpPr>
          <p:nvPr/>
        </p:nvSpPr>
        <p:spPr bwMode="auto">
          <a:xfrm>
            <a:off x="3497263" y="2713038"/>
            <a:ext cx="80962" cy="82550"/>
          </a:xfrm>
          <a:custGeom>
            <a:avLst/>
            <a:gdLst>
              <a:gd name="T0" fmla="*/ 2147483647 w 147"/>
              <a:gd name="T1" fmla="*/ 2147483647 h 153"/>
              <a:gd name="T2" fmla="*/ 2147483647 w 147"/>
              <a:gd name="T3" fmla="*/ 2147483647 h 153"/>
              <a:gd name="T4" fmla="*/ 2147483647 w 147"/>
              <a:gd name="T5" fmla="*/ 2147483647 h 153"/>
              <a:gd name="T6" fmla="*/ 2147483647 w 147"/>
              <a:gd name="T7" fmla="*/ 2147483647 h 153"/>
              <a:gd name="T8" fmla="*/ 2147483647 w 147"/>
              <a:gd name="T9" fmla="*/ 2147483647 h 153"/>
              <a:gd name="T10" fmla="*/ 2147483647 w 147"/>
              <a:gd name="T11" fmla="*/ 2147483647 h 153"/>
              <a:gd name="T12" fmla="*/ 2147483647 w 147"/>
              <a:gd name="T13" fmla="*/ 2147483647 h 153"/>
              <a:gd name="T14" fmla="*/ 2147483647 w 147"/>
              <a:gd name="T15" fmla="*/ 0 h 153"/>
              <a:gd name="T16" fmla="*/ 2147483647 w 147"/>
              <a:gd name="T17" fmla="*/ 0 h 153"/>
              <a:gd name="T18" fmla="*/ 2147483647 w 147"/>
              <a:gd name="T19" fmla="*/ 0 h 153"/>
              <a:gd name="T20" fmla="*/ 2147483647 w 147"/>
              <a:gd name="T21" fmla="*/ 2147483647 h 153"/>
              <a:gd name="T22" fmla="*/ 2147483647 w 147"/>
              <a:gd name="T23" fmla="*/ 2147483647 h 153"/>
              <a:gd name="T24" fmla="*/ 2147483647 w 147"/>
              <a:gd name="T25" fmla="*/ 2147483647 h 153"/>
              <a:gd name="T26" fmla="*/ 2147483647 w 147"/>
              <a:gd name="T27" fmla="*/ 2147483647 h 153"/>
              <a:gd name="T28" fmla="*/ 2147483647 w 147"/>
              <a:gd name="T29" fmla="*/ 2147483647 h 153"/>
              <a:gd name="T30" fmla="*/ 2147483647 w 147"/>
              <a:gd name="T31" fmla="*/ 2147483647 h 153"/>
              <a:gd name="T32" fmla="*/ 2147483647 w 147"/>
              <a:gd name="T33" fmla="*/ 2147483647 h 153"/>
              <a:gd name="T34" fmla="*/ 2147483647 w 147"/>
              <a:gd name="T35" fmla="*/ 2147483647 h 153"/>
              <a:gd name="T36" fmla="*/ 2147483647 w 147"/>
              <a:gd name="T37" fmla="*/ 2147483647 h 153"/>
              <a:gd name="T38" fmla="*/ 0 w 147"/>
              <a:gd name="T39" fmla="*/ 2147483647 h 153"/>
              <a:gd name="T40" fmla="*/ 0 w 147"/>
              <a:gd name="T41" fmla="*/ 2147483647 h 153"/>
              <a:gd name="T42" fmla="*/ 0 w 147"/>
              <a:gd name="T43" fmla="*/ 2147483647 h 153"/>
              <a:gd name="T44" fmla="*/ 0 w 147"/>
              <a:gd name="T45" fmla="*/ 2147483647 h 153"/>
              <a:gd name="T46" fmla="*/ 0 w 147"/>
              <a:gd name="T47" fmla="*/ 2147483647 h 153"/>
              <a:gd name="T48" fmla="*/ 2147483647 w 147"/>
              <a:gd name="T49" fmla="*/ 2147483647 h 153"/>
              <a:gd name="T50" fmla="*/ 2147483647 w 147"/>
              <a:gd name="T51" fmla="*/ 2147483647 h 153"/>
              <a:gd name="T52" fmla="*/ 2147483647 w 147"/>
              <a:gd name="T53" fmla="*/ 2147483647 h 153"/>
              <a:gd name="T54" fmla="*/ 2147483647 w 147"/>
              <a:gd name="T55" fmla="*/ 2147483647 h 153"/>
              <a:gd name="T56" fmla="*/ 2147483647 w 147"/>
              <a:gd name="T57" fmla="*/ 2147483647 h 153"/>
              <a:gd name="T58" fmla="*/ 2147483647 w 147"/>
              <a:gd name="T59" fmla="*/ 2147483647 h 153"/>
              <a:gd name="T60" fmla="*/ 2147483647 w 147"/>
              <a:gd name="T61" fmla="*/ 2147483647 h 153"/>
              <a:gd name="T62" fmla="*/ 2147483647 w 147"/>
              <a:gd name="T63" fmla="*/ 2147483647 h 153"/>
              <a:gd name="T64" fmla="*/ 2147483647 w 147"/>
              <a:gd name="T65" fmla="*/ 2147483647 h 153"/>
              <a:gd name="T66" fmla="*/ 2147483647 w 147"/>
              <a:gd name="T67" fmla="*/ 2147483647 h 153"/>
              <a:gd name="T68" fmla="*/ 2147483647 w 147"/>
              <a:gd name="T69" fmla="*/ 2147483647 h 153"/>
              <a:gd name="T70" fmla="*/ 2147483647 w 147"/>
              <a:gd name="T71" fmla="*/ 2147483647 h 153"/>
              <a:gd name="T72" fmla="*/ 2147483647 w 147"/>
              <a:gd name="T73" fmla="*/ 2147483647 h 153"/>
              <a:gd name="T74" fmla="*/ 2147483647 w 147"/>
              <a:gd name="T75" fmla="*/ 2147483647 h 153"/>
              <a:gd name="T76" fmla="*/ 2147483647 w 147"/>
              <a:gd name="T77" fmla="*/ 2147483647 h 153"/>
              <a:gd name="T78" fmla="*/ 2147483647 w 147"/>
              <a:gd name="T79" fmla="*/ 2147483647 h 153"/>
              <a:gd name="T80" fmla="*/ 2147483647 w 147"/>
              <a:gd name="T81" fmla="*/ 2147483647 h 153"/>
              <a:gd name="T82" fmla="*/ 2147483647 w 147"/>
              <a:gd name="T83" fmla="*/ 2147483647 h 153"/>
              <a:gd name="T84" fmla="*/ 2147483647 w 147"/>
              <a:gd name="T85" fmla="*/ 2147483647 h 153"/>
              <a:gd name="T86" fmla="*/ 2147483647 w 147"/>
              <a:gd name="T87" fmla="*/ 2147483647 h 153"/>
              <a:gd name="T88" fmla="*/ 2147483647 w 147"/>
              <a:gd name="T89" fmla="*/ 2147483647 h 153"/>
              <a:gd name="T90" fmla="*/ 2147483647 w 147"/>
              <a:gd name="T91" fmla="*/ 2147483647 h 153"/>
              <a:gd name="T92" fmla="*/ 2147483647 w 147"/>
              <a:gd name="T93" fmla="*/ 2147483647 h 153"/>
              <a:gd name="T94" fmla="*/ 2147483647 w 147"/>
              <a:gd name="T95" fmla="*/ 2147483647 h 153"/>
              <a:gd name="T96" fmla="*/ 2147483647 w 147"/>
              <a:gd name="T97" fmla="*/ 2147483647 h 153"/>
              <a:gd name="T98" fmla="*/ 2147483647 w 147"/>
              <a:gd name="T99" fmla="*/ 2147483647 h 153"/>
              <a:gd name="T100" fmla="*/ 2147483647 w 147"/>
              <a:gd name="T101" fmla="*/ 2147483647 h 153"/>
              <a:gd name="T102" fmla="*/ 2147483647 w 147"/>
              <a:gd name="T103" fmla="*/ 2147483647 h 153"/>
              <a:gd name="T104" fmla="*/ 2147483647 w 147"/>
              <a:gd name="T105" fmla="*/ 2147483647 h 153"/>
              <a:gd name="T106" fmla="*/ 2147483647 w 147"/>
              <a:gd name="T107" fmla="*/ 2147483647 h 15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47" h="153">
                <a:moveTo>
                  <a:pt x="139" y="60"/>
                </a:moveTo>
                <a:lnTo>
                  <a:pt x="90" y="60"/>
                </a:lnTo>
                <a:lnTo>
                  <a:pt x="90" y="8"/>
                </a:lnTo>
                <a:lnTo>
                  <a:pt x="88" y="6"/>
                </a:lnTo>
                <a:lnTo>
                  <a:pt x="87" y="3"/>
                </a:lnTo>
                <a:lnTo>
                  <a:pt x="84" y="1"/>
                </a:lnTo>
                <a:lnTo>
                  <a:pt x="82" y="0"/>
                </a:lnTo>
                <a:lnTo>
                  <a:pt x="65" y="0"/>
                </a:lnTo>
                <a:lnTo>
                  <a:pt x="63" y="1"/>
                </a:lnTo>
                <a:lnTo>
                  <a:pt x="60" y="3"/>
                </a:lnTo>
                <a:lnTo>
                  <a:pt x="57" y="6"/>
                </a:lnTo>
                <a:lnTo>
                  <a:pt x="57" y="8"/>
                </a:lnTo>
                <a:lnTo>
                  <a:pt x="57" y="60"/>
                </a:lnTo>
                <a:lnTo>
                  <a:pt x="8" y="60"/>
                </a:lnTo>
                <a:lnTo>
                  <a:pt x="4" y="62"/>
                </a:lnTo>
                <a:lnTo>
                  <a:pt x="1" y="63"/>
                </a:lnTo>
                <a:lnTo>
                  <a:pt x="0" y="66"/>
                </a:lnTo>
                <a:lnTo>
                  <a:pt x="0" y="68"/>
                </a:lnTo>
                <a:lnTo>
                  <a:pt x="0" y="83"/>
                </a:lnTo>
                <a:lnTo>
                  <a:pt x="0" y="87"/>
                </a:lnTo>
                <a:lnTo>
                  <a:pt x="1" y="90"/>
                </a:lnTo>
                <a:lnTo>
                  <a:pt x="4" y="92"/>
                </a:lnTo>
                <a:lnTo>
                  <a:pt x="8" y="92"/>
                </a:lnTo>
                <a:lnTo>
                  <a:pt x="57" y="92"/>
                </a:lnTo>
                <a:lnTo>
                  <a:pt x="57" y="145"/>
                </a:lnTo>
                <a:lnTo>
                  <a:pt x="57" y="147"/>
                </a:lnTo>
                <a:lnTo>
                  <a:pt x="60" y="150"/>
                </a:lnTo>
                <a:lnTo>
                  <a:pt x="63" y="152"/>
                </a:lnTo>
                <a:lnTo>
                  <a:pt x="65" y="153"/>
                </a:lnTo>
                <a:lnTo>
                  <a:pt x="82" y="153"/>
                </a:lnTo>
                <a:lnTo>
                  <a:pt x="84" y="152"/>
                </a:lnTo>
                <a:lnTo>
                  <a:pt x="87" y="150"/>
                </a:lnTo>
                <a:lnTo>
                  <a:pt x="88" y="147"/>
                </a:lnTo>
                <a:lnTo>
                  <a:pt x="90" y="145"/>
                </a:lnTo>
                <a:lnTo>
                  <a:pt x="90" y="92"/>
                </a:lnTo>
                <a:lnTo>
                  <a:pt x="139" y="92"/>
                </a:lnTo>
                <a:lnTo>
                  <a:pt x="143" y="92"/>
                </a:lnTo>
                <a:lnTo>
                  <a:pt x="144" y="90"/>
                </a:lnTo>
                <a:lnTo>
                  <a:pt x="147" y="87"/>
                </a:lnTo>
                <a:lnTo>
                  <a:pt x="147" y="83"/>
                </a:lnTo>
                <a:lnTo>
                  <a:pt x="147" y="68"/>
                </a:lnTo>
                <a:lnTo>
                  <a:pt x="147" y="66"/>
                </a:lnTo>
                <a:lnTo>
                  <a:pt x="144" y="63"/>
                </a:lnTo>
                <a:lnTo>
                  <a:pt x="143" y="62"/>
                </a:lnTo>
                <a:lnTo>
                  <a:pt x="139" y="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4" name="Freeform 256"/>
          <p:cNvSpPr>
            <a:spLocks noEditPoints="1"/>
          </p:cNvSpPr>
          <p:nvPr/>
        </p:nvSpPr>
        <p:spPr bwMode="auto">
          <a:xfrm>
            <a:off x="3760788" y="2681288"/>
            <a:ext cx="144462" cy="146050"/>
          </a:xfrm>
          <a:custGeom>
            <a:avLst/>
            <a:gdLst>
              <a:gd name="T0" fmla="*/ 2147483647 w 267"/>
              <a:gd name="T1" fmla="*/ 2147483647 h 269"/>
              <a:gd name="T2" fmla="*/ 2147483647 w 267"/>
              <a:gd name="T3" fmla="*/ 2147483647 h 269"/>
              <a:gd name="T4" fmla="*/ 2147483647 w 267"/>
              <a:gd name="T5" fmla="*/ 2147483647 h 269"/>
              <a:gd name="T6" fmla="*/ 2147483647 w 267"/>
              <a:gd name="T7" fmla="*/ 2147483647 h 269"/>
              <a:gd name="T8" fmla="*/ 2147483647 w 267"/>
              <a:gd name="T9" fmla="*/ 2147483647 h 269"/>
              <a:gd name="T10" fmla="*/ 0 w 267"/>
              <a:gd name="T11" fmla="*/ 2147483647 h 269"/>
              <a:gd name="T12" fmla="*/ 2147483647 w 267"/>
              <a:gd name="T13" fmla="*/ 2147483647 h 269"/>
              <a:gd name="T14" fmla="*/ 2147483647 w 267"/>
              <a:gd name="T15" fmla="*/ 2147483647 h 269"/>
              <a:gd name="T16" fmla="*/ 2147483647 w 267"/>
              <a:gd name="T17" fmla="*/ 2147483647 h 269"/>
              <a:gd name="T18" fmla="*/ 2147483647 w 267"/>
              <a:gd name="T19" fmla="*/ 2147483647 h 269"/>
              <a:gd name="T20" fmla="*/ 2147483647 w 267"/>
              <a:gd name="T21" fmla="*/ 2147483647 h 269"/>
              <a:gd name="T22" fmla="*/ 2147483647 w 267"/>
              <a:gd name="T23" fmla="*/ 2147483647 h 269"/>
              <a:gd name="T24" fmla="*/ 2147483647 w 267"/>
              <a:gd name="T25" fmla="*/ 2147483647 h 269"/>
              <a:gd name="T26" fmla="*/ 2147483647 w 267"/>
              <a:gd name="T27" fmla="*/ 2147483647 h 269"/>
              <a:gd name="T28" fmla="*/ 2147483647 w 267"/>
              <a:gd name="T29" fmla="*/ 2147483647 h 269"/>
              <a:gd name="T30" fmla="*/ 2147483647 w 267"/>
              <a:gd name="T31" fmla="*/ 2147483647 h 269"/>
              <a:gd name="T32" fmla="*/ 2147483647 w 267"/>
              <a:gd name="T33" fmla="*/ 2147483647 h 269"/>
              <a:gd name="T34" fmla="*/ 2147483647 w 267"/>
              <a:gd name="T35" fmla="*/ 2147483647 h 269"/>
              <a:gd name="T36" fmla="*/ 2147483647 w 267"/>
              <a:gd name="T37" fmla="*/ 2147483647 h 269"/>
              <a:gd name="T38" fmla="*/ 2147483647 w 267"/>
              <a:gd name="T39" fmla="*/ 2147483647 h 269"/>
              <a:gd name="T40" fmla="*/ 2147483647 w 267"/>
              <a:gd name="T41" fmla="*/ 2147483647 h 269"/>
              <a:gd name="T42" fmla="*/ 2147483647 w 267"/>
              <a:gd name="T43" fmla="*/ 2147483647 h 269"/>
              <a:gd name="T44" fmla="*/ 2147483647 w 267"/>
              <a:gd name="T45" fmla="*/ 0 h 269"/>
              <a:gd name="T46" fmla="*/ 2147483647 w 267"/>
              <a:gd name="T47" fmla="*/ 2147483647 h 269"/>
              <a:gd name="T48" fmla="*/ 2147483647 w 267"/>
              <a:gd name="T49" fmla="*/ 2147483647 h 269"/>
              <a:gd name="T50" fmla="*/ 2147483647 w 267"/>
              <a:gd name="T51" fmla="*/ 2147483647 h 269"/>
              <a:gd name="T52" fmla="*/ 2147483647 w 267"/>
              <a:gd name="T53" fmla="*/ 2147483647 h 269"/>
              <a:gd name="T54" fmla="*/ 2147483647 w 267"/>
              <a:gd name="T55" fmla="*/ 2147483647 h 269"/>
              <a:gd name="T56" fmla="*/ 2147483647 w 267"/>
              <a:gd name="T57" fmla="*/ 2147483647 h 269"/>
              <a:gd name="T58" fmla="*/ 2147483647 w 267"/>
              <a:gd name="T59" fmla="*/ 2147483647 h 269"/>
              <a:gd name="T60" fmla="*/ 2147483647 w 267"/>
              <a:gd name="T61" fmla="*/ 2147483647 h 269"/>
              <a:gd name="T62" fmla="*/ 2147483647 w 267"/>
              <a:gd name="T63" fmla="*/ 2147483647 h 269"/>
              <a:gd name="T64" fmla="*/ 2147483647 w 267"/>
              <a:gd name="T65" fmla="*/ 2147483647 h 269"/>
              <a:gd name="T66" fmla="*/ 2147483647 w 267"/>
              <a:gd name="T67" fmla="*/ 2147483647 h 269"/>
              <a:gd name="T68" fmla="*/ 2147483647 w 267"/>
              <a:gd name="T69" fmla="*/ 2147483647 h 269"/>
              <a:gd name="T70" fmla="*/ 2147483647 w 267"/>
              <a:gd name="T71" fmla="*/ 2147483647 h 269"/>
              <a:gd name="T72" fmla="*/ 2147483647 w 267"/>
              <a:gd name="T73" fmla="*/ 2147483647 h 269"/>
              <a:gd name="T74" fmla="*/ 2147483647 w 267"/>
              <a:gd name="T75" fmla="*/ 2147483647 h 269"/>
              <a:gd name="T76" fmla="*/ 2147483647 w 267"/>
              <a:gd name="T77" fmla="*/ 2147483647 h 269"/>
              <a:gd name="T78" fmla="*/ 2147483647 w 267"/>
              <a:gd name="T79" fmla="*/ 2147483647 h 269"/>
              <a:gd name="T80" fmla="*/ 2147483647 w 267"/>
              <a:gd name="T81" fmla="*/ 2147483647 h 269"/>
              <a:gd name="T82" fmla="*/ 2147483647 w 267"/>
              <a:gd name="T83" fmla="*/ 2147483647 h 269"/>
              <a:gd name="T84" fmla="*/ 2147483647 w 267"/>
              <a:gd name="T85" fmla="*/ 2147483647 h 269"/>
              <a:gd name="T86" fmla="*/ 2147483647 w 267"/>
              <a:gd name="T87" fmla="*/ 2147483647 h 269"/>
              <a:gd name="T88" fmla="*/ 2147483647 w 267"/>
              <a:gd name="T89" fmla="*/ 2147483647 h 269"/>
              <a:gd name="T90" fmla="*/ 2147483647 w 267"/>
              <a:gd name="T91" fmla="*/ 2147483647 h 26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67" h="269">
                <a:moveTo>
                  <a:pt x="133" y="0"/>
                </a:moveTo>
                <a:lnTo>
                  <a:pt x="133" y="0"/>
                </a:lnTo>
                <a:lnTo>
                  <a:pt x="120" y="2"/>
                </a:lnTo>
                <a:lnTo>
                  <a:pt x="106" y="3"/>
                </a:lnTo>
                <a:lnTo>
                  <a:pt x="94" y="7"/>
                </a:lnTo>
                <a:lnTo>
                  <a:pt x="82" y="11"/>
                </a:lnTo>
                <a:lnTo>
                  <a:pt x="69" y="17"/>
                </a:lnTo>
                <a:lnTo>
                  <a:pt x="58" y="24"/>
                </a:lnTo>
                <a:lnTo>
                  <a:pt x="47" y="32"/>
                </a:lnTo>
                <a:lnTo>
                  <a:pt x="38" y="40"/>
                </a:lnTo>
                <a:lnTo>
                  <a:pt x="30" y="50"/>
                </a:lnTo>
                <a:lnTo>
                  <a:pt x="21" y="60"/>
                </a:lnTo>
                <a:lnTo>
                  <a:pt x="15" y="71"/>
                </a:lnTo>
                <a:lnTo>
                  <a:pt x="9" y="82"/>
                </a:lnTo>
                <a:lnTo>
                  <a:pt x="5" y="95"/>
                </a:lnTo>
                <a:lnTo>
                  <a:pt x="2" y="108"/>
                </a:lnTo>
                <a:lnTo>
                  <a:pt x="0" y="121"/>
                </a:lnTo>
                <a:lnTo>
                  <a:pt x="0" y="136"/>
                </a:lnTo>
                <a:lnTo>
                  <a:pt x="0" y="149"/>
                </a:lnTo>
                <a:lnTo>
                  <a:pt x="2" y="161"/>
                </a:lnTo>
                <a:lnTo>
                  <a:pt x="5" y="175"/>
                </a:lnTo>
                <a:lnTo>
                  <a:pt x="9" y="187"/>
                </a:lnTo>
                <a:lnTo>
                  <a:pt x="15" y="198"/>
                </a:lnTo>
                <a:lnTo>
                  <a:pt x="21" y="209"/>
                </a:lnTo>
                <a:lnTo>
                  <a:pt x="30" y="220"/>
                </a:lnTo>
                <a:lnTo>
                  <a:pt x="38" y="230"/>
                </a:lnTo>
                <a:lnTo>
                  <a:pt x="47" y="238"/>
                </a:lnTo>
                <a:lnTo>
                  <a:pt x="58" y="246"/>
                </a:lnTo>
                <a:lnTo>
                  <a:pt x="69" y="253"/>
                </a:lnTo>
                <a:lnTo>
                  <a:pt x="82" y="258"/>
                </a:lnTo>
                <a:lnTo>
                  <a:pt x="94" y="262"/>
                </a:lnTo>
                <a:lnTo>
                  <a:pt x="106" y="267"/>
                </a:lnTo>
                <a:lnTo>
                  <a:pt x="120" y="268"/>
                </a:lnTo>
                <a:lnTo>
                  <a:pt x="133" y="269"/>
                </a:lnTo>
                <a:lnTo>
                  <a:pt x="147" y="268"/>
                </a:lnTo>
                <a:lnTo>
                  <a:pt x="159" y="267"/>
                </a:lnTo>
                <a:lnTo>
                  <a:pt x="173" y="262"/>
                </a:lnTo>
                <a:lnTo>
                  <a:pt x="185" y="258"/>
                </a:lnTo>
                <a:lnTo>
                  <a:pt x="196" y="253"/>
                </a:lnTo>
                <a:lnTo>
                  <a:pt x="208" y="246"/>
                </a:lnTo>
                <a:lnTo>
                  <a:pt x="218" y="238"/>
                </a:lnTo>
                <a:lnTo>
                  <a:pt x="228" y="230"/>
                </a:lnTo>
                <a:lnTo>
                  <a:pt x="236" y="220"/>
                </a:lnTo>
                <a:lnTo>
                  <a:pt x="244" y="209"/>
                </a:lnTo>
                <a:lnTo>
                  <a:pt x="251" y="198"/>
                </a:lnTo>
                <a:lnTo>
                  <a:pt x="256" y="187"/>
                </a:lnTo>
                <a:lnTo>
                  <a:pt x="260" y="175"/>
                </a:lnTo>
                <a:lnTo>
                  <a:pt x="264" y="161"/>
                </a:lnTo>
                <a:lnTo>
                  <a:pt x="266" y="149"/>
                </a:lnTo>
                <a:lnTo>
                  <a:pt x="267" y="136"/>
                </a:lnTo>
                <a:lnTo>
                  <a:pt x="266" y="121"/>
                </a:lnTo>
                <a:lnTo>
                  <a:pt x="264" y="108"/>
                </a:lnTo>
                <a:lnTo>
                  <a:pt x="260" y="95"/>
                </a:lnTo>
                <a:lnTo>
                  <a:pt x="256" y="82"/>
                </a:lnTo>
                <a:lnTo>
                  <a:pt x="251" y="71"/>
                </a:lnTo>
                <a:lnTo>
                  <a:pt x="244" y="60"/>
                </a:lnTo>
                <a:lnTo>
                  <a:pt x="236" y="50"/>
                </a:lnTo>
                <a:lnTo>
                  <a:pt x="228" y="40"/>
                </a:lnTo>
                <a:lnTo>
                  <a:pt x="218" y="32"/>
                </a:lnTo>
                <a:lnTo>
                  <a:pt x="208" y="24"/>
                </a:lnTo>
                <a:lnTo>
                  <a:pt x="196" y="17"/>
                </a:lnTo>
                <a:lnTo>
                  <a:pt x="185" y="11"/>
                </a:lnTo>
                <a:lnTo>
                  <a:pt x="173" y="7"/>
                </a:lnTo>
                <a:lnTo>
                  <a:pt x="159" y="3"/>
                </a:lnTo>
                <a:lnTo>
                  <a:pt x="147" y="2"/>
                </a:lnTo>
                <a:lnTo>
                  <a:pt x="133" y="0"/>
                </a:lnTo>
                <a:close/>
                <a:moveTo>
                  <a:pt x="133" y="249"/>
                </a:moveTo>
                <a:lnTo>
                  <a:pt x="133" y="249"/>
                </a:lnTo>
                <a:lnTo>
                  <a:pt x="121" y="247"/>
                </a:lnTo>
                <a:lnTo>
                  <a:pt x="110" y="246"/>
                </a:lnTo>
                <a:lnTo>
                  <a:pt x="99" y="243"/>
                </a:lnTo>
                <a:lnTo>
                  <a:pt x="88" y="239"/>
                </a:lnTo>
                <a:lnTo>
                  <a:pt x="79" y="234"/>
                </a:lnTo>
                <a:lnTo>
                  <a:pt x="69" y="228"/>
                </a:lnTo>
                <a:lnTo>
                  <a:pt x="61" y="223"/>
                </a:lnTo>
                <a:lnTo>
                  <a:pt x="53" y="215"/>
                </a:lnTo>
                <a:lnTo>
                  <a:pt x="46" y="206"/>
                </a:lnTo>
                <a:lnTo>
                  <a:pt x="39" y="198"/>
                </a:lnTo>
                <a:lnTo>
                  <a:pt x="34" y="189"/>
                </a:lnTo>
                <a:lnTo>
                  <a:pt x="28" y="179"/>
                </a:lnTo>
                <a:lnTo>
                  <a:pt x="24" y="168"/>
                </a:lnTo>
                <a:lnTo>
                  <a:pt x="21" y="157"/>
                </a:lnTo>
                <a:lnTo>
                  <a:pt x="20" y="146"/>
                </a:lnTo>
                <a:lnTo>
                  <a:pt x="20" y="136"/>
                </a:lnTo>
                <a:lnTo>
                  <a:pt x="20" y="123"/>
                </a:lnTo>
                <a:lnTo>
                  <a:pt x="21" y="112"/>
                </a:lnTo>
                <a:lnTo>
                  <a:pt x="24" y="101"/>
                </a:lnTo>
                <a:lnTo>
                  <a:pt x="28" y="90"/>
                </a:lnTo>
                <a:lnTo>
                  <a:pt x="34" y="81"/>
                </a:lnTo>
                <a:lnTo>
                  <a:pt x="39" y="71"/>
                </a:lnTo>
                <a:lnTo>
                  <a:pt x="46" y="63"/>
                </a:lnTo>
                <a:lnTo>
                  <a:pt x="53" y="55"/>
                </a:lnTo>
                <a:lnTo>
                  <a:pt x="61" y="47"/>
                </a:lnTo>
                <a:lnTo>
                  <a:pt x="69" y="41"/>
                </a:lnTo>
                <a:lnTo>
                  <a:pt x="79" y="36"/>
                </a:lnTo>
                <a:lnTo>
                  <a:pt x="88" y="30"/>
                </a:lnTo>
                <a:lnTo>
                  <a:pt x="99" y="26"/>
                </a:lnTo>
                <a:lnTo>
                  <a:pt x="110" y="24"/>
                </a:lnTo>
                <a:lnTo>
                  <a:pt x="121" y="22"/>
                </a:lnTo>
                <a:lnTo>
                  <a:pt x="133" y="21"/>
                </a:lnTo>
                <a:lnTo>
                  <a:pt x="144" y="22"/>
                </a:lnTo>
                <a:lnTo>
                  <a:pt x="155" y="24"/>
                </a:lnTo>
                <a:lnTo>
                  <a:pt x="166" y="26"/>
                </a:lnTo>
                <a:lnTo>
                  <a:pt x="177" y="30"/>
                </a:lnTo>
                <a:lnTo>
                  <a:pt x="187" y="36"/>
                </a:lnTo>
                <a:lnTo>
                  <a:pt x="196" y="41"/>
                </a:lnTo>
                <a:lnTo>
                  <a:pt x="204" y="47"/>
                </a:lnTo>
                <a:lnTo>
                  <a:pt x="213" y="55"/>
                </a:lnTo>
                <a:lnTo>
                  <a:pt x="221" y="63"/>
                </a:lnTo>
                <a:lnTo>
                  <a:pt x="228" y="71"/>
                </a:lnTo>
                <a:lnTo>
                  <a:pt x="233" y="81"/>
                </a:lnTo>
                <a:lnTo>
                  <a:pt x="237" y="90"/>
                </a:lnTo>
                <a:lnTo>
                  <a:pt x="241" y="101"/>
                </a:lnTo>
                <a:lnTo>
                  <a:pt x="244" y="112"/>
                </a:lnTo>
                <a:lnTo>
                  <a:pt x="245" y="123"/>
                </a:lnTo>
                <a:lnTo>
                  <a:pt x="247" y="136"/>
                </a:lnTo>
                <a:lnTo>
                  <a:pt x="245" y="146"/>
                </a:lnTo>
                <a:lnTo>
                  <a:pt x="244" y="157"/>
                </a:lnTo>
                <a:lnTo>
                  <a:pt x="241" y="168"/>
                </a:lnTo>
                <a:lnTo>
                  <a:pt x="237" y="179"/>
                </a:lnTo>
                <a:lnTo>
                  <a:pt x="233" y="189"/>
                </a:lnTo>
                <a:lnTo>
                  <a:pt x="228" y="198"/>
                </a:lnTo>
                <a:lnTo>
                  <a:pt x="221" y="206"/>
                </a:lnTo>
                <a:lnTo>
                  <a:pt x="213" y="215"/>
                </a:lnTo>
                <a:lnTo>
                  <a:pt x="204" y="223"/>
                </a:lnTo>
                <a:lnTo>
                  <a:pt x="196" y="228"/>
                </a:lnTo>
                <a:lnTo>
                  <a:pt x="187" y="234"/>
                </a:lnTo>
                <a:lnTo>
                  <a:pt x="177" y="239"/>
                </a:lnTo>
                <a:lnTo>
                  <a:pt x="166" y="243"/>
                </a:lnTo>
                <a:lnTo>
                  <a:pt x="155" y="246"/>
                </a:lnTo>
                <a:lnTo>
                  <a:pt x="144" y="247"/>
                </a:lnTo>
                <a:lnTo>
                  <a:pt x="133" y="2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5" name="Freeform 257"/>
          <p:cNvSpPr>
            <a:spLocks/>
          </p:cNvSpPr>
          <p:nvPr/>
        </p:nvSpPr>
        <p:spPr bwMode="auto">
          <a:xfrm>
            <a:off x="3792538" y="2746375"/>
            <a:ext cx="80962" cy="15875"/>
          </a:xfrm>
          <a:custGeom>
            <a:avLst/>
            <a:gdLst>
              <a:gd name="T0" fmla="*/ 2147483647 w 148"/>
              <a:gd name="T1" fmla="*/ 0 h 32"/>
              <a:gd name="T2" fmla="*/ 2147483647 w 148"/>
              <a:gd name="T3" fmla="*/ 0 h 32"/>
              <a:gd name="T4" fmla="*/ 2147483647 w 148"/>
              <a:gd name="T5" fmla="*/ 0 h 32"/>
              <a:gd name="T6" fmla="*/ 2147483647 w 148"/>
              <a:gd name="T7" fmla="*/ 2147483647 h 32"/>
              <a:gd name="T8" fmla="*/ 2147483647 w 148"/>
              <a:gd name="T9" fmla="*/ 2147483647 h 32"/>
              <a:gd name="T10" fmla="*/ 2147483647 w 148"/>
              <a:gd name="T11" fmla="*/ 2147483647 h 32"/>
              <a:gd name="T12" fmla="*/ 0 w 148"/>
              <a:gd name="T13" fmla="*/ 2147483647 h 32"/>
              <a:gd name="T14" fmla="*/ 0 w 148"/>
              <a:gd name="T15" fmla="*/ 2147483647 h 32"/>
              <a:gd name="T16" fmla="*/ 0 w 148"/>
              <a:gd name="T17" fmla="*/ 2147483647 h 32"/>
              <a:gd name="T18" fmla="*/ 2147483647 w 148"/>
              <a:gd name="T19" fmla="*/ 2147483647 h 32"/>
              <a:gd name="T20" fmla="*/ 2147483647 w 148"/>
              <a:gd name="T21" fmla="*/ 2147483647 h 32"/>
              <a:gd name="T22" fmla="*/ 2147483647 w 148"/>
              <a:gd name="T23" fmla="*/ 2147483647 h 32"/>
              <a:gd name="T24" fmla="*/ 2147483647 w 148"/>
              <a:gd name="T25" fmla="*/ 2147483647 h 32"/>
              <a:gd name="T26" fmla="*/ 2147483647 w 148"/>
              <a:gd name="T27" fmla="*/ 2147483647 h 32"/>
              <a:gd name="T28" fmla="*/ 2147483647 w 148"/>
              <a:gd name="T29" fmla="*/ 2147483647 h 32"/>
              <a:gd name="T30" fmla="*/ 2147483647 w 148"/>
              <a:gd name="T31" fmla="*/ 2147483647 h 32"/>
              <a:gd name="T32" fmla="*/ 2147483647 w 148"/>
              <a:gd name="T33" fmla="*/ 2147483647 h 32"/>
              <a:gd name="T34" fmla="*/ 2147483647 w 148"/>
              <a:gd name="T35" fmla="*/ 2147483647 h 32"/>
              <a:gd name="T36" fmla="*/ 2147483647 w 148"/>
              <a:gd name="T37" fmla="*/ 2147483647 h 32"/>
              <a:gd name="T38" fmla="*/ 2147483647 w 148"/>
              <a:gd name="T39" fmla="*/ 2147483647 h 32"/>
              <a:gd name="T40" fmla="*/ 2147483647 w 148"/>
              <a:gd name="T41" fmla="*/ 2147483647 h 32"/>
              <a:gd name="T42" fmla="*/ 2147483647 w 148"/>
              <a:gd name="T43" fmla="*/ 2147483647 h 32"/>
              <a:gd name="T44" fmla="*/ 2147483647 w 148"/>
              <a:gd name="T45" fmla="*/ 2147483647 h 32"/>
              <a:gd name="T46" fmla="*/ 2147483647 w 148"/>
              <a:gd name="T47" fmla="*/ 2147483647 h 32"/>
              <a:gd name="T48" fmla="*/ 2147483647 w 148"/>
              <a:gd name="T49" fmla="*/ 0 h 32"/>
              <a:gd name="T50" fmla="*/ 2147483647 w 148"/>
              <a:gd name="T51" fmla="*/ 0 h 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8" h="32">
                <a:moveTo>
                  <a:pt x="140" y="0"/>
                </a:moveTo>
                <a:lnTo>
                  <a:pt x="8" y="0"/>
                </a:lnTo>
                <a:lnTo>
                  <a:pt x="5" y="2"/>
                </a:lnTo>
                <a:lnTo>
                  <a:pt x="2" y="3"/>
                </a:lnTo>
                <a:lnTo>
                  <a:pt x="1" y="6"/>
                </a:lnTo>
                <a:lnTo>
                  <a:pt x="0" y="8"/>
                </a:lnTo>
                <a:lnTo>
                  <a:pt x="0" y="23"/>
                </a:lnTo>
                <a:lnTo>
                  <a:pt x="1" y="27"/>
                </a:lnTo>
                <a:lnTo>
                  <a:pt x="2" y="30"/>
                </a:lnTo>
                <a:lnTo>
                  <a:pt x="5" y="32"/>
                </a:lnTo>
                <a:lnTo>
                  <a:pt x="8" y="32"/>
                </a:lnTo>
                <a:lnTo>
                  <a:pt x="140" y="32"/>
                </a:lnTo>
                <a:lnTo>
                  <a:pt x="143" y="32"/>
                </a:lnTo>
                <a:lnTo>
                  <a:pt x="146" y="30"/>
                </a:lnTo>
                <a:lnTo>
                  <a:pt x="147" y="27"/>
                </a:lnTo>
                <a:lnTo>
                  <a:pt x="148" y="23"/>
                </a:lnTo>
                <a:lnTo>
                  <a:pt x="148" y="8"/>
                </a:lnTo>
                <a:lnTo>
                  <a:pt x="147" y="6"/>
                </a:lnTo>
                <a:lnTo>
                  <a:pt x="146" y="3"/>
                </a:lnTo>
                <a:lnTo>
                  <a:pt x="143" y="2"/>
                </a:lnTo>
                <a:lnTo>
                  <a:pt x="14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6" name="Freeform 258"/>
          <p:cNvSpPr>
            <a:spLocks noEditPoints="1"/>
          </p:cNvSpPr>
          <p:nvPr/>
        </p:nvSpPr>
        <p:spPr bwMode="auto">
          <a:xfrm>
            <a:off x="4056063" y="2681288"/>
            <a:ext cx="144462" cy="146050"/>
          </a:xfrm>
          <a:custGeom>
            <a:avLst/>
            <a:gdLst>
              <a:gd name="T0" fmla="*/ 2147483647 w 267"/>
              <a:gd name="T1" fmla="*/ 2147483647 h 269"/>
              <a:gd name="T2" fmla="*/ 2147483647 w 267"/>
              <a:gd name="T3" fmla="*/ 2147483647 h 269"/>
              <a:gd name="T4" fmla="*/ 2147483647 w 267"/>
              <a:gd name="T5" fmla="*/ 2147483647 h 269"/>
              <a:gd name="T6" fmla="*/ 2147483647 w 267"/>
              <a:gd name="T7" fmla="*/ 2147483647 h 269"/>
              <a:gd name="T8" fmla="*/ 2147483647 w 267"/>
              <a:gd name="T9" fmla="*/ 2147483647 h 269"/>
              <a:gd name="T10" fmla="*/ 2147483647 w 267"/>
              <a:gd name="T11" fmla="*/ 2147483647 h 269"/>
              <a:gd name="T12" fmla="*/ 2147483647 w 267"/>
              <a:gd name="T13" fmla="*/ 2147483647 h 269"/>
              <a:gd name="T14" fmla="*/ 2147483647 w 267"/>
              <a:gd name="T15" fmla="*/ 2147483647 h 269"/>
              <a:gd name="T16" fmla="*/ 0 w 267"/>
              <a:gd name="T17" fmla="*/ 2147483647 h 269"/>
              <a:gd name="T18" fmla="*/ 2147483647 w 267"/>
              <a:gd name="T19" fmla="*/ 2147483647 h 269"/>
              <a:gd name="T20" fmla="*/ 2147483647 w 267"/>
              <a:gd name="T21" fmla="*/ 2147483647 h 269"/>
              <a:gd name="T22" fmla="*/ 2147483647 w 267"/>
              <a:gd name="T23" fmla="*/ 2147483647 h 269"/>
              <a:gd name="T24" fmla="*/ 2147483647 w 267"/>
              <a:gd name="T25" fmla="*/ 2147483647 h 269"/>
              <a:gd name="T26" fmla="*/ 2147483647 w 267"/>
              <a:gd name="T27" fmla="*/ 2147483647 h 269"/>
              <a:gd name="T28" fmla="*/ 2147483647 w 267"/>
              <a:gd name="T29" fmla="*/ 2147483647 h 269"/>
              <a:gd name="T30" fmla="*/ 2147483647 w 267"/>
              <a:gd name="T31" fmla="*/ 2147483647 h 269"/>
              <a:gd name="T32" fmla="*/ 2147483647 w 267"/>
              <a:gd name="T33" fmla="*/ 2147483647 h 269"/>
              <a:gd name="T34" fmla="*/ 2147483647 w 267"/>
              <a:gd name="T35" fmla="*/ 2147483647 h 269"/>
              <a:gd name="T36" fmla="*/ 2147483647 w 267"/>
              <a:gd name="T37" fmla="*/ 2147483647 h 269"/>
              <a:gd name="T38" fmla="*/ 2147483647 w 267"/>
              <a:gd name="T39" fmla="*/ 2147483647 h 269"/>
              <a:gd name="T40" fmla="*/ 2147483647 w 267"/>
              <a:gd name="T41" fmla="*/ 2147483647 h 269"/>
              <a:gd name="T42" fmla="*/ 2147483647 w 267"/>
              <a:gd name="T43" fmla="*/ 2147483647 h 269"/>
              <a:gd name="T44" fmla="*/ 2147483647 w 267"/>
              <a:gd name="T45" fmla="*/ 2147483647 h 269"/>
              <a:gd name="T46" fmla="*/ 2147483647 w 267"/>
              <a:gd name="T47" fmla="*/ 2147483647 h 269"/>
              <a:gd name="T48" fmla="*/ 2147483647 w 267"/>
              <a:gd name="T49" fmla="*/ 2147483647 h 269"/>
              <a:gd name="T50" fmla="*/ 2147483647 w 267"/>
              <a:gd name="T51" fmla="*/ 2147483647 h 269"/>
              <a:gd name="T52" fmla="*/ 2147483647 w 267"/>
              <a:gd name="T53" fmla="*/ 2147483647 h 269"/>
              <a:gd name="T54" fmla="*/ 2147483647 w 267"/>
              <a:gd name="T55" fmla="*/ 2147483647 h 269"/>
              <a:gd name="T56" fmla="*/ 2147483647 w 267"/>
              <a:gd name="T57" fmla="*/ 2147483647 h 269"/>
              <a:gd name="T58" fmla="*/ 2147483647 w 267"/>
              <a:gd name="T59" fmla="*/ 2147483647 h 269"/>
              <a:gd name="T60" fmla="*/ 2147483647 w 267"/>
              <a:gd name="T61" fmla="*/ 2147483647 h 269"/>
              <a:gd name="T62" fmla="*/ 2147483647 w 267"/>
              <a:gd name="T63" fmla="*/ 2147483647 h 269"/>
              <a:gd name="T64" fmla="*/ 2147483647 w 267"/>
              <a:gd name="T65" fmla="*/ 2147483647 h 269"/>
              <a:gd name="T66" fmla="*/ 2147483647 w 267"/>
              <a:gd name="T67" fmla="*/ 2147483647 h 269"/>
              <a:gd name="T68" fmla="*/ 2147483647 w 267"/>
              <a:gd name="T69" fmla="*/ 2147483647 h 269"/>
              <a:gd name="T70" fmla="*/ 2147483647 w 267"/>
              <a:gd name="T71" fmla="*/ 2147483647 h 269"/>
              <a:gd name="T72" fmla="*/ 2147483647 w 267"/>
              <a:gd name="T73" fmla="*/ 2147483647 h 269"/>
              <a:gd name="T74" fmla="*/ 2147483647 w 267"/>
              <a:gd name="T75" fmla="*/ 2147483647 h 269"/>
              <a:gd name="T76" fmla="*/ 2147483647 w 267"/>
              <a:gd name="T77" fmla="*/ 2147483647 h 269"/>
              <a:gd name="T78" fmla="*/ 2147483647 w 267"/>
              <a:gd name="T79" fmla="*/ 2147483647 h 269"/>
              <a:gd name="T80" fmla="*/ 2147483647 w 267"/>
              <a:gd name="T81" fmla="*/ 2147483647 h 269"/>
              <a:gd name="T82" fmla="*/ 2147483647 w 267"/>
              <a:gd name="T83" fmla="*/ 2147483647 h 269"/>
              <a:gd name="T84" fmla="*/ 2147483647 w 267"/>
              <a:gd name="T85" fmla="*/ 2147483647 h 269"/>
              <a:gd name="T86" fmla="*/ 2147483647 w 267"/>
              <a:gd name="T87" fmla="*/ 2147483647 h 269"/>
              <a:gd name="T88" fmla="*/ 2147483647 w 267"/>
              <a:gd name="T89" fmla="*/ 2147483647 h 269"/>
              <a:gd name="T90" fmla="*/ 2147483647 w 267"/>
              <a:gd name="T91" fmla="*/ 2147483647 h 26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67" h="269">
                <a:moveTo>
                  <a:pt x="228" y="40"/>
                </a:moveTo>
                <a:lnTo>
                  <a:pt x="228" y="40"/>
                </a:lnTo>
                <a:lnTo>
                  <a:pt x="218" y="30"/>
                </a:lnTo>
                <a:lnTo>
                  <a:pt x="207" y="24"/>
                </a:lnTo>
                <a:lnTo>
                  <a:pt x="196" y="17"/>
                </a:lnTo>
                <a:lnTo>
                  <a:pt x="184" y="11"/>
                </a:lnTo>
                <a:lnTo>
                  <a:pt x="172" y="6"/>
                </a:lnTo>
                <a:lnTo>
                  <a:pt x="159" y="3"/>
                </a:lnTo>
                <a:lnTo>
                  <a:pt x="146" y="2"/>
                </a:lnTo>
                <a:lnTo>
                  <a:pt x="133" y="0"/>
                </a:lnTo>
                <a:lnTo>
                  <a:pt x="121" y="2"/>
                </a:lnTo>
                <a:lnTo>
                  <a:pt x="107" y="3"/>
                </a:lnTo>
                <a:lnTo>
                  <a:pt x="95" y="6"/>
                </a:lnTo>
                <a:lnTo>
                  <a:pt x="83" y="11"/>
                </a:lnTo>
                <a:lnTo>
                  <a:pt x="71" y="17"/>
                </a:lnTo>
                <a:lnTo>
                  <a:pt x="60" y="24"/>
                </a:lnTo>
                <a:lnTo>
                  <a:pt x="49" y="30"/>
                </a:lnTo>
                <a:lnTo>
                  <a:pt x="39" y="40"/>
                </a:lnTo>
                <a:lnTo>
                  <a:pt x="30" y="51"/>
                </a:lnTo>
                <a:lnTo>
                  <a:pt x="21" y="60"/>
                </a:lnTo>
                <a:lnTo>
                  <a:pt x="15" y="73"/>
                </a:lnTo>
                <a:lnTo>
                  <a:pt x="9" y="85"/>
                </a:lnTo>
                <a:lnTo>
                  <a:pt x="5" y="97"/>
                </a:lnTo>
                <a:lnTo>
                  <a:pt x="2" y="110"/>
                </a:lnTo>
                <a:lnTo>
                  <a:pt x="0" y="122"/>
                </a:lnTo>
                <a:lnTo>
                  <a:pt x="0" y="136"/>
                </a:lnTo>
                <a:lnTo>
                  <a:pt x="0" y="148"/>
                </a:lnTo>
                <a:lnTo>
                  <a:pt x="2" y="160"/>
                </a:lnTo>
                <a:lnTo>
                  <a:pt x="5" y="172"/>
                </a:lnTo>
                <a:lnTo>
                  <a:pt x="9" y="185"/>
                </a:lnTo>
                <a:lnTo>
                  <a:pt x="15" y="197"/>
                </a:lnTo>
                <a:lnTo>
                  <a:pt x="21" y="209"/>
                </a:lnTo>
                <a:lnTo>
                  <a:pt x="30" y="219"/>
                </a:lnTo>
                <a:lnTo>
                  <a:pt x="39" y="230"/>
                </a:lnTo>
                <a:lnTo>
                  <a:pt x="49" y="239"/>
                </a:lnTo>
                <a:lnTo>
                  <a:pt x="60" y="246"/>
                </a:lnTo>
                <a:lnTo>
                  <a:pt x="71" y="253"/>
                </a:lnTo>
                <a:lnTo>
                  <a:pt x="83" y="258"/>
                </a:lnTo>
                <a:lnTo>
                  <a:pt x="95" y="264"/>
                </a:lnTo>
                <a:lnTo>
                  <a:pt x="107" y="267"/>
                </a:lnTo>
                <a:lnTo>
                  <a:pt x="121" y="268"/>
                </a:lnTo>
                <a:lnTo>
                  <a:pt x="133" y="269"/>
                </a:lnTo>
                <a:lnTo>
                  <a:pt x="146" y="268"/>
                </a:lnTo>
                <a:lnTo>
                  <a:pt x="159" y="267"/>
                </a:lnTo>
                <a:lnTo>
                  <a:pt x="172" y="264"/>
                </a:lnTo>
                <a:lnTo>
                  <a:pt x="184" y="258"/>
                </a:lnTo>
                <a:lnTo>
                  <a:pt x="196" y="253"/>
                </a:lnTo>
                <a:lnTo>
                  <a:pt x="207" y="246"/>
                </a:lnTo>
                <a:lnTo>
                  <a:pt x="218" y="239"/>
                </a:lnTo>
                <a:lnTo>
                  <a:pt x="228" y="230"/>
                </a:lnTo>
                <a:lnTo>
                  <a:pt x="237" y="219"/>
                </a:lnTo>
                <a:lnTo>
                  <a:pt x="245" y="209"/>
                </a:lnTo>
                <a:lnTo>
                  <a:pt x="252" y="197"/>
                </a:lnTo>
                <a:lnTo>
                  <a:pt x="258" y="185"/>
                </a:lnTo>
                <a:lnTo>
                  <a:pt x="262" y="172"/>
                </a:lnTo>
                <a:lnTo>
                  <a:pt x="264" y="160"/>
                </a:lnTo>
                <a:lnTo>
                  <a:pt x="267" y="148"/>
                </a:lnTo>
                <a:lnTo>
                  <a:pt x="267" y="136"/>
                </a:lnTo>
                <a:lnTo>
                  <a:pt x="267" y="122"/>
                </a:lnTo>
                <a:lnTo>
                  <a:pt x="264" y="110"/>
                </a:lnTo>
                <a:lnTo>
                  <a:pt x="262" y="97"/>
                </a:lnTo>
                <a:lnTo>
                  <a:pt x="258" y="85"/>
                </a:lnTo>
                <a:lnTo>
                  <a:pt x="252" y="73"/>
                </a:lnTo>
                <a:lnTo>
                  <a:pt x="245" y="60"/>
                </a:lnTo>
                <a:lnTo>
                  <a:pt x="237" y="51"/>
                </a:lnTo>
                <a:lnTo>
                  <a:pt x="228" y="40"/>
                </a:lnTo>
                <a:close/>
                <a:moveTo>
                  <a:pt x="214" y="215"/>
                </a:moveTo>
                <a:lnTo>
                  <a:pt x="214" y="215"/>
                </a:lnTo>
                <a:lnTo>
                  <a:pt x="204" y="223"/>
                </a:lnTo>
                <a:lnTo>
                  <a:pt x="196" y="230"/>
                </a:lnTo>
                <a:lnTo>
                  <a:pt x="187" y="235"/>
                </a:lnTo>
                <a:lnTo>
                  <a:pt x="176" y="239"/>
                </a:lnTo>
                <a:lnTo>
                  <a:pt x="166" y="243"/>
                </a:lnTo>
                <a:lnTo>
                  <a:pt x="155" y="246"/>
                </a:lnTo>
                <a:lnTo>
                  <a:pt x="144" y="247"/>
                </a:lnTo>
                <a:lnTo>
                  <a:pt x="133" y="247"/>
                </a:lnTo>
                <a:lnTo>
                  <a:pt x="122" y="247"/>
                </a:lnTo>
                <a:lnTo>
                  <a:pt x="112" y="246"/>
                </a:lnTo>
                <a:lnTo>
                  <a:pt x="101" y="243"/>
                </a:lnTo>
                <a:lnTo>
                  <a:pt x="91" y="239"/>
                </a:lnTo>
                <a:lnTo>
                  <a:pt x="80" y="235"/>
                </a:lnTo>
                <a:lnTo>
                  <a:pt x="71" y="230"/>
                </a:lnTo>
                <a:lnTo>
                  <a:pt x="62" y="223"/>
                </a:lnTo>
                <a:lnTo>
                  <a:pt x="53" y="215"/>
                </a:lnTo>
                <a:lnTo>
                  <a:pt x="46" y="206"/>
                </a:lnTo>
                <a:lnTo>
                  <a:pt x="39" y="197"/>
                </a:lnTo>
                <a:lnTo>
                  <a:pt x="34" y="187"/>
                </a:lnTo>
                <a:lnTo>
                  <a:pt x="28" y="178"/>
                </a:lnTo>
                <a:lnTo>
                  <a:pt x="26" y="167"/>
                </a:lnTo>
                <a:lnTo>
                  <a:pt x="23" y="156"/>
                </a:lnTo>
                <a:lnTo>
                  <a:pt x="20" y="145"/>
                </a:lnTo>
                <a:lnTo>
                  <a:pt x="20" y="136"/>
                </a:lnTo>
                <a:lnTo>
                  <a:pt x="20" y="125"/>
                </a:lnTo>
                <a:lnTo>
                  <a:pt x="23" y="114"/>
                </a:lnTo>
                <a:lnTo>
                  <a:pt x="26" y="103"/>
                </a:lnTo>
                <a:lnTo>
                  <a:pt x="28" y="92"/>
                </a:lnTo>
                <a:lnTo>
                  <a:pt x="34" y="82"/>
                </a:lnTo>
                <a:lnTo>
                  <a:pt x="39" y="73"/>
                </a:lnTo>
                <a:lnTo>
                  <a:pt x="46" y="63"/>
                </a:lnTo>
                <a:lnTo>
                  <a:pt x="53" y="55"/>
                </a:lnTo>
                <a:lnTo>
                  <a:pt x="62" y="47"/>
                </a:lnTo>
                <a:lnTo>
                  <a:pt x="71" y="40"/>
                </a:lnTo>
                <a:lnTo>
                  <a:pt x="80" y="35"/>
                </a:lnTo>
                <a:lnTo>
                  <a:pt x="91" y="30"/>
                </a:lnTo>
                <a:lnTo>
                  <a:pt x="101" y="26"/>
                </a:lnTo>
                <a:lnTo>
                  <a:pt x="112" y="24"/>
                </a:lnTo>
                <a:lnTo>
                  <a:pt x="122" y="22"/>
                </a:lnTo>
                <a:lnTo>
                  <a:pt x="133" y="22"/>
                </a:lnTo>
                <a:lnTo>
                  <a:pt x="144" y="22"/>
                </a:lnTo>
                <a:lnTo>
                  <a:pt x="155" y="24"/>
                </a:lnTo>
                <a:lnTo>
                  <a:pt x="166" y="26"/>
                </a:lnTo>
                <a:lnTo>
                  <a:pt x="176" y="30"/>
                </a:lnTo>
                <a:lnTo>
                  <a:pt x="187" y="35"/>
                </a:lnTo>
                <a:lnTo>
                  <a:pt x="196" y="40"/>
                </a:lnTo>
                <a:lnTo>
                  <a:pt x="204" y="47"/>
                </a:lnTo>
                <a:lnTo>
                  <a:pt x="214" y="55"/>
                </a:lnTo>
                <a:lnTo>
                  <a:pt x="221" y="63"/>
                </a:lnTo>
                <a:lnTo>
                  <a:pt x="228" y="73"/>
                </a:lnTo>
                <a:lnTo>
                  <a:pt x="234" y="82"/>
                </a:lnTo>
                <a:lnTo>
                  <a:pt x="238" y="92"/>
                </a:lnTo>
                <a:lnTo>
                  <a:pt x="243" y="103"/>
                </a:lnTo>
                <a:lnTo>
                  <a:pt x="245" y="114"/>
                </a:lnTo>
                <a:lnTo>
                  <a:pt x="247" y="125"/>
                </a:lnTo>
                <a:lnTo>
                  <a:pt x="247" y="136"/>
                </a:lnTo>
                <a:lnTo>
                  <a:pt x="247" y="145"/>
                </a:lnTo>
                <a:lnTo>
                  <a:pt x="245" y="156"/>
                </a:lnTo>
                <a:lnTo>
                  <a:pt x="243" y="167"/>
                </a:lnTo>
                <a:lnTo>
                  <a:pt x="238" y="178"/>
                </a:lnTo>
                <a:lnTo>
                  <a:pt x="234" y="187"/>
                </a:lnTo>
                <a:lnTo>
                  <a:pt x="228" y="197"/>
                </a:lnTo>
                <a:lnTo>
                  <a:pt x="221" y="206"/>
                </a:lnTo>
                <a:lnTo>
                  <a:pt x="214" y="2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7" name="Freeform 259"/>
          <p:cNvSpPr>
            <a:spLocks/>
          </p:cNvSpPr>
          <p:nvPr/>
        </p:nvSpPr>
        <p:spPr bwMode="auto">
          <a:xfrm>
            <a:off x="4094163" y="2720975"/>
            <a:ext cx="68262" cy="66675"/>
          </a:xfrm>
          <a:custGeom>
            <a:avLst/>
            <a:gdLst>
              <a:gd name="T0" fmla="*/ 2147483647 w 124"/>
              <a:gd name="T1" fmla="*/ 2147483647 h 124"/>
              <a:gd name="T2" fmla="*/ 2147483647 w 124"/>
              <a:gd name="T3" fmla="*/ 2147483647 h 124"/>
              <a:gd name="T4" fmla="*/ 2147483647 w 124"/>
              <a:gd name="T5" fmla="*/ 2147483647 h 124"/>
              <a:gd name="T6" fmla="*/ 2147483647 w 124"/>
              <a:gd name="T7" fmla="*/ 0 h 124"/>
              <a:gd name="T8" fmla="*/ 2147483647 w 124"/>
              <a:gd name="T9" fmla="*/ 0 h 124"/>
              <a:gd name="T10" fmla="*/ 2147483647 w 124"/>
              <a:gd name="T11" fmla="*/ 0 h 124"/>
              <a:gd name="T12" fmla="*/ 2147483647 w 124"/>
              <a:gd name="T13" fmla="*/ 2147483647 h 124"/>
              <a:gd name="T14" fmla="*/ 2147483647 w 124"/>
              <a:gd name="T15" fmla="*/ 2147483647 h 124"/>
              <a:gd name="T16" fmla="*/ 2147483647 w 124"/>
              <a:gd name="T17" fmla="*/ 2147483647 h 124"/>
              <a:gd name="T18" fmla="*/ 2147483647 w 124"/>
              <a:gd name="T19" fmla="*/ 2147483647 h 124"/>
              <a:gd name="T20" fmla="*/ 2147483647 w 124"/>
              <a:gd name="T21" fmla="*/ 2147483647 h 124"/>
              <a:gd name="T22" fmla="*/ 2147483647 w 124"/>
              <a:gd name="T23" fmla="*/ 2147483647 h 124"/>
              <a:gd name="T24" fmla="*/ 2147483647 w 124"/>
              <a:gd name="T25" fmla="*/ 2147483647 h 124"/>
              <a:gd name="T26" fmla="*/ 2147483647 w 124"/>
              <a:gd name="T27" fmla="*/ 2147483647 h 124"/>
              <a:gd name="T28" fmla="*/ 2147483647 w 124"/>
              <a:gd name="T29" fmla="*/ 2147483647 h 124"/>
              <a:gd name="T30" fmla="*/ 2147483647 w 124"/>
              <a:gd name="T31" fmla="*/ 2147483647 h 124"/>
              <a:gd name="T32" fmla="*/ 2147483647 w 124"/>
              <a:gd name="T33" fmla="*/ 2147483647 h 124"/>
              <a:gd name="T34" fmla="*/ 2147483647 w 124"/>
              <a:gd name="T35" fmla="*/ 2147483647 h 124"/>
              <a:gd name="T36" fmla="*/ 2147483647 w 124"/>
              <a:gd name="T37" fmla="*/ 2147483647 h 124"/>
              <a:gd name="T38" fmla="*/ 2147483647 w 124"/>
              <a:gd name="T39" fmla="*/ 2147483647 h 124"/>
              <a:gd name="T40" fmla="*/ 2147483647 w 124"/>
              <a:gd name="T41" fmla="*/ 2147483647 h 124"/>
              <a:gd name="T42" fmla="*/ 2147483647 w 124"/>
              <a:gd name="T43" fmla="*/ 2147483647 h 124"/>
              <a:gd name="T44" fmla="*/ 2147483647 w 124"/>
              <a:gd name="T45" fmla="*/ 2147483647 h 124"/>
              <a:gd name="T46" fmla="*/ 0 w 124"/>
              <a:gd name="T47" fmla="*/ 2147483647 h 124"/>
              <a:gd name="T48" fmla="*/ 0 w 124"/>
              <a:gd name="T49" fmla="*/ 2147483647 h 124"/>
              <a:gd name="T50" fmla="*/ 0 w 124"/>
              <a:gd name="T51" fmla="*/ 2147483647 h 124"/>
              <a:gd name="T52" fmla="*/ 2147483647 w 124"/>
              <a:gd name="T53" fmla="*/ 2147483647 h 124"/>
              <a:gd name="T54" fmla="*/ 2147483647 w 124"/>
              <a:gd name="T55" fmla="*/ 2147483647 h 124"/>
              <a:gd name="T56" fmla="*/ 2147483647 w 124"/>
              <a:gd name="T57" fmla="*/ 2147483647 h 124"/>
              <a:gd name="T58" fmla="*/ 2147483647 w 124"/>
              <a:gd name="T59" fmla="*/ 2147483647 h 124"/>
              <a:gd name="T60" fmla="*/ 2147483647 w 124"/>
              <a:gd name="T61" fmla="*/ 2147483647 h 124"/>
              <a:gd name="T62" fmla="*/ 2147483647 w 124"/>
              <a:gd name="T63" fmla="*/ 2147483647 h 124"/>
              <a:gd name="T64" fmla="*/ 2147483647 w 124"/>
              <a:gd name="T65" fmla="*/ 2147483647 h 124"/>
              <a:gd name="T66" fmla="*/ 2147483647 w 124"/>
              <a:gd name="T67" fmla="*/ 2147483647 h 124"/>
              <a:gd name="T68" fmla="*/ 2147483647 w 124"/>
              <a:gd name="T69" fmla="*/ 2147483647 h 124"/>
              <a:gd name="T70" fmla="*/ 2147483647 w 124"/>
              <a:gd name="T71" fmla="*/ 2147483647 h 124"/>
              <a:gd name="T72" fmla="*/ 2147483647 w 124"/>
              <a:gd name="T73" fmla="*/ 2147483647 h 124"/>
              <a:gd name="T74" fmla="*/ 2147483647 w 124"/>
              <a:gd name="T75" fmla="*/ 2147483647 h 124"/>
              <a:gd name="T76" fmla="*/ 2147483647 w 124"/>
              <a:gd name="T77" fmla="*/ 2147483647 h 124"/>
              <a:gd name="T78" fmla="*/ 2147483647 w 124"/>
              <a:gd name="T79" fmla="*/ 2147483647 h 124"/>
              <a:gd name="T80" fmla="*/ 2147483647 w 124"/>
              <a:gd name="T81" fmla="*/ 2147483647 h 124"/>
              <a:gd name="T82" fmla="*/ 2147483647 w 124"/>
              <a:gd name="T83" fmla="*/ 2147483647 h 124"/>
              <a:gd name="T84" fmla="*/ 2147483647 w 124"/>
              <a:gd name="T85" fmla="*/ 2147483647 h 124"/>
              <a:gd name="T86" fmla="*/ 2147483647 w 124"/>
              <a:gd name="T87" fmla="*/ 2147483647 h 124"/>
              <a:gd name="T88" fmla="*/ 2147483647 w 124"/>
              <a:gd name="T89" fmla="*/ 2147483647 h 124"/>
              <a:gd name="T90" fmla="*/ 2147483647 w 124"/>
              <a:gd name="T91" fmla="*/ 2147483647 h 124"/>
              <a:gd name="T92" fmla="*/ 2147483647 w 124"/>
              <a:gd name="T93" fmla="*/ 2147483647 h 124"/>
              <a:gd name="T94" fmla="*/ 2147483647 w 124"/>
              <a:gd name="T95" fmla="*/ 2147483647 h 124"/>
              <a:gd name="T96" fmla="*/ 2147483647 w 124"/>
              <a:gd name="T97" fmla="*/ 2147483647 h 124"/>
              <a:gd name="T98" fmla="*/ 2147483647 w 124"/>
              <a:gd name="T99" fmla="*/ 2147483647 h 124"/>
              <a:gd name="T100" fmla="*/ 2147483647 w 124"/>
              <a:gd name="T101" fmla="*/ 2147483647 h 124"/>
              <a:gd name="T102" fmla="*/ 2147483647 w 124"/>
              <a:gd name="T103" fmla="*/ 2147483647 h 124"/>
              <a:gd name="T104" fmla="*/ 2147483647 w 124"/>
              <a:gd name="T105" fmla="*/ 2147483647 h 124"/>
              <a:gd name="T106" fmla="*/ 2147483647 w 124"/>
              <a:gd name="T107" fmla="*/ 2147483647 h 1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4" h="124">
                <a:moveTo>
                  <a:pt x="121" y="14"/>
                </a:moveTo>
                <a:lnTo>
                  <a:pt x="111" y="3"/>
                </a:lnTo>
                <a:lnTo>
                  <a:pt x="108" y="0"/>
                </a:lnTo>
                <a:lnTo>
                  <a:pt x="104" y="0"/>
                </a:lnTo>
                <a:lnTo>
                  <a:pt x="101" y="0"/>
                </a:lnTo>
                <a:lnTo>
                  <a:pt x="98" y="3"/>
                </a:lnTo>
                <a:lnTo>
                  <a:pt x="61" y="38"/>
                </a:lnTo>
                <a:lnTo>
                  <a:pt x="27" y="4"/>
                </a:lnTo>
                <a:lnTo>
                  <a:pt x="25" y="1"/>
                </a:lnTo>
                <a:lnTo>
                  <a:pt x="20" y="1"/>
                </a:lnTo>
                <a:lnTo>
                  <a:pt x="18" y="1"/>
                </a:lnTo>
                <a:lnTo>
                  <a:pt x="15" y="4"/>
                </a:lnTo>
                <a:lnTo>
                  <a:pt x="4" y="15"/>
                </a:lnTo>
                <a:lnTo>
                  <a:pt x="3" y="18"/>
                </a:lnTo>
                <a:lnTo>
                  <a:pt x="1" y="21"/>
                </a:lnTo>
                <a:lnTo>
                  <a:pt x="3" y="23"/>
                </a:lnTo>
                <a:lnTo>
                  <a:pt x="4" y="26"/>
                </a:lnTo>
                <a:lnTo>
                  <a:pt x="40" y="62"/>
                </a:lnTo>
                <a:lnTo>
                  <a:pt x="3" y="98"/>
                </a:lnTo>
                <a:lnTo>
                  <a:pt x="0" y="101"/>
                </a:lnTo>
                <a:lnTo>
                  <a:pt x="0" y="104"/>
                </a:lnTo>
                <a:lnTo>
                  <a:pt x="0" y="108"/>
                </a:lnTo>
                <a:lnTo>
                  <a:pt x="3" y="109"/>
                </a:lnTo>
                <a:lnTo>
                  <a:pt x="14" y="122"/>
                </a:lnTo>
                <a:lnTo>
                  <a:pt x="16" y="123"/>
                </a:lnTo>
                <a:lnTo>
                  <a:pt x="19" y="124"/>
                </a:lnTo>
                <a:lnTo>
                  <a:pt x="23" y="123"/>
                </a:lnTo>
                <a:lnTo>
                  <a:pt x="26" y="122"/>
                </a:lnTo>
                <a:lnTo>
                  <a:pt x="63" y="85"/>
                </a:lnTo>
                <a:lnTo>
                  <a:pt x="97" y="120"/>
                </a:lnTo>
                <a:lnTo>
                  <a:pt x="100" y="122"/>
                </a:lnTo>
                <a:lnTo>
                  <a:pt x="104" y="122"/>
                </a:lnTo>
                <a:lnTo>
                  <a:pt x="106" y="122"/>
                </a:lnTo>
                <a:lnTo>
                  <a:pt x="109" y="120"/>
                </a:lnTo>
                <a:lnTo>
                  <a:pt x="120" y="109"/>
                </a:lnTo>
                <a:lnTo>
                  <a:pt x="121" y="107"/>
                </a:lnTo>
                <a:lnTo>
                  <a:pt x="123" y="102"/>
                </a:lnTo>
                <a:lnTo>
                  <a:pt x="121" y="100"/>
                </a:lnTo>
                <a:lnTo>
                  <a:pt x="120" y="97"/>
                </a:lnTo>
                <a:lnTo>
                  <a:pt x="85" y="62"/>
                </a:lnTo>
                <a:lnTo>
                  <a:pt x="121" y="26"/>
                </a:lnTo>
                <a:lnTo>
                  <a:pt x="123" y="23"/>
                </a:lnTo>
                <a:lnTo>
                  <a:pt x="124" y="19"/>
                </a:lnTo>
                <a:lnTo>
                  <a:pt x="123" y="16"/>
                </a:lnTo>
                <a:lnTo>
                  <a:pt x="121"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8" name="Freeform 260"/>
          <p:cNvSpPr>
            <a:spLocks noEditPoints="1"/>
          </p:cNvSpPr>
          <p:nvPr/>
        </p:nvSpPr>
        <p:spPr bwMode="auto">
          <a:xfrm>
            <a:off x="5868988" y="1206500"/>
            <a:ext cx="63500" cy="146050"/>
          </a:xfrm>
          <a:custGeom>
            <a:avLst/>
            <a:gdLst>
              <a:gd name="T0" fmla="*/ 2147483647 w 116"/>
              <a:gd name="T1" fmla="*/ 0 h 271"/>
              <a:gd name="T2" fmla="*/ 2147483647 w 116"/>
              <a:gd name="T3" fmla="*/ 0 h 271"/>
              <a:gd name="T4" fmla="*/ 2147483647 w 116"/>
              <a:gd name="T5" fmla="*/ 0 h 271"/>
              <a:gd name="T6" fmla="*/ 2147483647 w 116"/>
              <a:gd name="T7" fmla="*/ 2147483647 h 271"/>
              <a:gd name="T8" fmla="*/ 2147483647 w 116"/>
              <a:gd name="T9" fmla="*/ 2147483647 h 271"/>
              <a:gd name="T10" fmla="*/ 2147483647 w 116"/>
              <a:gd name="T11" fmla="*/ 2147483647 h 271"/>
              <a:gd name="T12" fmla="*/ 0 w 116"/>
              <a:gd name="T13" fmla="*/ 2147483647 h 271"/>
              <a:gd name="T14" fmla="*/ 0 w 116"/>
              <a:gd name="T15" fmla="*/ 2147483647 h 271"/>
              <a:gd name="T16" fmla="*/ 0 w 116"/>
              <a:gd name="T17" fmla="*/ 2147483647 h 271"/>
              <a:gd name="T18" fmla="*/ 2147483647 w 116"/>
              <a:gd name="T19" fmla="*/ 2147483647 h 271"/>
              <a:gd name="T20" fmla="*/ 2147483647 w 116"/>
              <a:gd name="T21" fmla="*/ 2147483647 h 271"/>
              <a:gd name="T22" fmla="*/ 2147483647 w 116"/>
              <a:gd name="T23" fmla="*/ 2147483647 h 271"/>
              <a:gd name="T24" fmla="*/ 2147483647 w 116"/>
              <a:gd name="T25" fmla="*/ 2147483647 h 271"/>
              <a:gd name="T26" fmla="*/ 2147483647 w 116"/>
              <a:gd name="T27" fmla="*/ 2147483647 h 271"/>
              <a:gd name="T28" fmla="*/ 2147483647 w 116"/>
              <a:gd name="T29" fmla="*/ 2147483647 h 271"/>
              <a:gd name="T30" fmla="*/ 2147483647 w 116"/>
              <a:gd name="T31" fmla="*/ 2147483647 h 271"/>
              <a:gd name="T32" fmla="*/ 2147483647 w 116"/>
              <a:gd name="T33" fmla="*/ 2147483647 h 271"/>
              <a:gd name="T34" fmla="*/ 2147483647 w 116"/>
              <a:gd name="T35" fmla="*/ 2147483647 h 271"/>
              <a:gd name="T36" fmla="*/ 2147483647 w 116"/>
              <a:gd name="T37" fmla="*/ 2147483647 h 271"/>
              <a:gd name="T38" fmla="*/ 2147483647 w 116"/>
              <a:gd name="T39" fmla="*/ 2147483647 h 271"/>
              <a:gd name="T40" fmla="*/ 2147483647 w 116"/>
              <a:gd name="T41" fmla="*/ 2147483647 h 271"/>
              <a:gd name="T42" fmla="*/ 2147483647 w 116"/>
              <a:gd name="T43" fmla="*/ 2147483647 h 271"/>
              <a:gd name="T44" fmla="*/ 2147483647 w 116"/>
              <a:gd name="T45" fmla="*/ 2147483647 h 271"/>
              <a:gd name="T46" fmla="*/ 2147483647 w 116"/>
              <a:gd name="T47" fmla="*/ 2147483647 h 271"/>
              <a:gd name="T48" fmla="*/ 2147483647 w 116"/>
              <a:gd name="T49" fmla="*/ 0 h 271"/>
              <a:gd name="T50" fmla="*/ 2147483647 w 116"/>
              <a:gd name="T51" fmla="*/ 0 h 271"/>
              <a:gd name="T52" fmla="*/ 2147483647 w 116"/>
              <a:gd name="T53" fmla="*/ 2147483647 h 271"/>
              <a:gd name="T54" fmla="*/ 2147483647 w 116"/>
              <a:gd name="T55" fmla="*/ 2147483647 h 271"/>
              <a:gd name="T56" fmla="*/ 2147483647 w 116"/>
              <a:gd name="T57" fmla="*/ 2147483647 h 271"/>
              <a:gd name="T58" fmla="*/ 2147483647 w 116"/>
              <a:gd name="T59" fmla="*/ 2147483647 h 271"/>
              <a:gd name="T60" fmla="*/ 2147483647 w 116"/>
              <a:gd name="T61" fmla="*/ 2147483647 h 271"/>
              <a:gd name="T62" fmla="*/ 2147483647 w 116"/>
              <a:gd name="T63" fmla="*/ 2147483647 h 271"/>
              <a:gd name="T64" fmla="*/ 2147483647 w 116"/>
              <a:gd name="T65" fmla="*/ 2147483647 h 271"/>
              <a:gd name="T66" fmla="*/ 2147483647 w 116"/>
              <a:gd name="T67" fmla="*/ 2147483647 h 271"/>
              <a:gd name="T68" fmla="*/ 2147483647 w 116"/>
              <a:gd name="T69" fmla="*/ 2147483647 h 271"/>
              <a:gd name="T70" fmla="*/ 2147483647 w 116"/>
              <a:gd name="T71" fmla="*/ 2147483647 h 271"/>
              <a:gd name="T72" fmla="*/ 2147483647 w 116"/>
              <a:gd name="T73" fmla="*/ 2147483647 h 271"/>
              <a:gd name="T74" fmla="*/ 2147483647 w 116"/>
              <a:gd name="T75" fmla="*/ 2147483647 h 271"/>
              <a:gd name="T76" fmla="*/ 2147483647 w 116"/>
              <a:gd name="T77" fmla="*/ 2147483647 h 271"/>
              <a:gd name="T78" fmla="*/ 2147483647 w 116"/>
              <a:gd name="T79" fmla="*/ 2147483647 h 271"/>
              <a:gd name="T80" fmla="*/ 2147483647 w 116"/>
              <a:gd name="T81" fmla="*/ 2147483647 h 271"/>
              <a:gd name="T82" fmla="*/ 2147483647 w 116"/>
              <a:gd name="T83" fmla="*/ 2147483647 h 271"/>
              <a:gd name="T84" fmla="*/ 2147483647 w 116"/>
              <a:gd name="T85" fmla="*/ 2147483647 h 271"/>
              <a:gd name="T86" fmla="*/ 2147483647 w 116"/>
              <a:gd name="T87" fmla="*/ 2147483647 h 271"/>
              <a:gd name="T88" fmla="*/ 2147483647 w 116"/>
              <a:gd name="T89" fmla="*/ 2147483647 h 271"/>
              <a:gd name="T90" fmla="*/ 2147483647 w 116"/>
              <a:gd name="T91" fmla="*/ 2147483647 h 271"/>
              <a:gd name="T92" fmla="*/ 2147483647 w 116"/>
              <a:gd name="T93" fmla="*/ 2147483647 h 271"/>
              <a:gd name="T94" fmla="*/ 2147483647 w 116"/>
              <a:gd name="T95" fmla="*/ 2147483647 h 271"/>
              <a:gd name="T96" fmla="*/ 2147483647 w 116"/>
              <a:gd name="T97" fmla="*/ 2147483647 h 271"/>
              <a:gd name="T98" fmla="*/ 2147483647 w 116"/>
              <a:gd name="T99" fmla="*/ 2147483647 h 271"/>
              <a:gd name="T100" fmla="*/ 2147483647 w 116"/>
              <a:gd name="T101" fmla="*/ 2147483647 h 271"/>
              <a:gd name="T102" fmla="*/ 2147483647 w 116"/>
              <a:gd name="T103" fmla="*/ 2147483647 h 271"/>
              <a:gd name="T104" fmla="*/ 2147483647 w 116"/>
              <a:gd name="T105" fmla="*/ 2147483647 h 271"/>
              <a:gd name="T106" fmla="*/ 2147483647 w 116"/>
              <a:gd name="T107" fmla="*/ 2147483647 h 271"/>
              <a:gd name="T108" fmla="*/ 2147483647 w 116"/>
              <a:gd name="T109" fmla="*/ 2147483647 h 271"/>
              <a:gd name="T110" fmla="*/ 2147483647 w 116"/>
              <a:gd name="T111" fmla="*/ 2147483647 h 271"/>
              <a:gd name="T112" fmla="*/ 2147483647 w 116"/>
              <a:gd name="T113" fmla="*/ 2147483647 h 271"/>
              <a:gd name="T114" fmla="*/ 2147483647 w 116"/>
              <a:gd name="T115" fmla="*/ 2147483647 h 271"/>
              <a:gd name="T116" fmla="*/ 2147483647 w 116"/>
              <a:gd name="T117" fmla="*/ 2147483647 h 271"/>
              <a:gd name="T118" fmla="*/ 2147483647 w 116"/>
              <a:gd name="T119" fmla="*/ 2147483647 h 2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6" h="271">
                <a:moveTo>
                  <a:pt x="99" y="0"/>
                </a:moveTo>
                <a:lnTo>
                  <a:pt x="18" y="0"/>
                </a:lnTo>
                <a:lnTo>
                  <a:pt x="11" y="1"/>
                </a:lnTo>
                <a:lnTo>
                  <a:pt x="6" y="5"/>
                </a:lnTo>
                <a:lnTo>
                  <a:pt x="2" y="9"/>
                </a:lnTo>
                <a:lnTo>
                  <a:pt x="0" y="16"/>
                </a:lnTo>
                <a:lnTo>
                  <a:pt x="0" y="255"/>
                </a:lnTo>
                <a:lnTo>
                  <a:pt x="2" y="262"/>
                </a:lnTo>
                <a:lnTo>
                  <a:pt x="6" y="267"/>
                </a:lnTo>
                <a:lnTo>
                  <a:pt x="11" y="270"/>
                </a:lnTo>
                <a:lnTo>
                  <a:pt x="18" y="271"/>
                </a:lnTo>
                <a:lnTo>
                  <a:pt x="99" y="271"/>
                </a:lnTo>
                <a:lnTo>
                  <a:pt x="106" y="270"/>
                </a:lnTo>
                <a:lnTo>
                  <a:pt x="111" y="267"/>
                </a:lnTo>
                <a:lnTo>
                  <a:pt x="115" y="262"/>
                </a:lnTo>
                <a:lnTo>
                  <a:pt x="116" y="255"/>
                </a:lnTo>
                <a:lnTo>
                  <a:pt x="116" y="16"/>
                </a:lnTo>
                <a:lnTo>
                  <a:pt x="115" y="9"/>
                </a:lnTo>
                <a:lnTo>
                  <a:pt x="111" y="5"/>
                </a:lnTo>
                <a:lnTo>
                  <a:pt x="106" y="1"/>
                </a:lnTo>
                <a:lnTo>
                  <a:pt x="99" y="0"/>
                </a:lnTo>
                <a:close/>
                <a:moveTo>
                  <a:pt x="18" y="15"/>
                </a:moveTo>
                <a:lnTo>
                  <a:pt x="99" y="15"/>
                </a:lnTo>
                <a:lnTo>
                  <a:pt x="101" y="15"/>
                </a:lnTo>
                <a:lnTo>
                  <a:pt x="101" y="16"/>
                </a:lnTo>
                <a:lnTo>
                  <a:pt x="101" y="33"/>
                </a:lnTo>
                <a:lnTo>
                  <a:pt x="15" y="33"/>
                </a:lnTo>
                <a:lnTo>
                  <a:pt x="15" y="16"/>
                </a:lnTo>
                <a:lnTo>
                  <a:pt x="17" y="15"/>
                </a:lnTo>
                <a:lnTo>
                  <a:pt x="18" y="15"/>
                </a:lnTo>
                <a:close/>
                <a:moveTo>
                  <a:pt x="15" y="87"/>
                </a:moveTo>
                <a:lnTo>
                  <a:pt x="15" y="76"/>
                </a:lnTo>
                <a:lnTo>
                  <a:pt x="100" y="76"/>
                </a:lnTo>
                <a:lnTo>
                  <a:pt x="100" y="87"/>
                </a:lnTo>
                <a:lnTo>
                  <a:pt x="15" y="87"/>
                </a:lnTo>
                <a:close/>
                <a:moveTo>
                  <a:pt x="15" y="63"/>
                </a:moveTo>
                <a:lnTo>
                  <a:pt x="15" y="53"/>
                </a:lnTo>
                <a:lnTo>
                  <a:pt x="100" y="53"/>
                </a:lnTo>
                <a:lnTo>
                  <a:pt x="100" y="63"/>
                </a:lnTo>
                <a:lnTo>
                  <a:pt x="15" y="63"/>
                </a:lnTo>
                <a:close/>
                <a:moveTo>
                  <a:pt x="99" y="256"/>
                </a:moveTo>
                <a:lnTo>
                  <a:pt x="18" y="256"/>
                </a:lnTo>
                <a:lnTo>
                  <a:pt x="17" y="256"/>
                </a:lnTo>
                <a:lnTo>
                  <a:pt x="15" y="255"/>
                </a:lnTo>
                <a:lnTo>
                  <a:pt x="15" y="241"/>
                </a:lnTo>
                <a:lnTo>
                  <a:pt x="101" y="241"/>
                </a:lnTo>
                <a:lnTo>
                  <a:pt x="101" y="255"/>
                </a:lnTo>
                <a:lnTo>
                  <a:pt x="101" y="256"/>
                </a:lnTo>
                <a:lnTo>
                  <a:pt x="99" y="2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49" name="Freeform 261"/>
          <p:cNvSpPr>
            <a:spLocks/>
          </p:cNvSpPr>
          <p:nvPr/>
        </p:nvSpPr>
        <p:spPr bwMode="auto">
          <a:xfrm>
            <a:off x="3216275" y="1546225"/>
            <a:ext cx="9525" cy="22225"/>
          </a:xfrm>
          <a:custGeom>
            <a:avLst/>
            <a:gdLst>
              <a:gd name="T0" fmla="*/ 2147483647 w 17"/>
              <a:gd name="T1" fmla="*/ 2147483647 h 42"/>
              <a:gd name="T2" fmla="*/ 2147483647 w 17"/>
              <a:gd name="T3" fmla="*/ 2147483647 h 42"/>
              <a:gd name="T4" fmla="*/ 2147483647 w 17"/>
              <a:gd name="T5" fmla="*/ 2147483647 h 42"/>
              <a:gd name="T6" fmla="*/ 2147483647 w 17"/>
              <a:gd name="T7" fmla="*/ 2147483647 h 42"/>
              <a:gd name="T8" fmla="*/ 2147483647 w 17"/>
              <a:gd name="T9" fmla="*/ 2147483647 h 42"/>
              <a:gd name="T10" fmla="*/ 2147483647 w 17"/>
              <a:gd name="T11" fmla="*/ 2147483647 h 42"/>
              <a:gd name="T12" fmla="*/ 2147483647 w 17"/>
              <a:gd name="T13" fmla="*/ 2147483647 h 42"/>
              <a:gd name="T14" fmla="*/ 2147483647 w 17"/>
              <a:gd name="T15" fmla="*/ 2147483647 h 42"/>
              <a:gd name="T16" fmla="*/ 2147483647 w 17"/>
              <a:gd name="T17" fmla="*/ 2147483647 h 42"/>
              <a:gd name="T18" fmla="*/ 2147483647 w 17"/>
              <a:gd name="T19" fmla="*/ 2147483647 h 42"/>
              <a:gd name="T20" fmla="*/ 2147483647 w 17"/>
              <a:gd name="T21" fmla="*/ 2147483647 h 42"/>
              <a:gd name="T22" fmla="*/ 2147483647 w 17"/>
              <a:gd name="T23" fmla="*/ 2147483647 h 42"/>
              <a:gd name="T24" fmla="*/ 2147483647 w 17"/>
              <a:gd name="T25" fmla="*/ 2147483647 h 42"/>
              <a:gd name="T26" fmla="*/ 2147483647 w 17"/>
              <a:gd name="T27" fmla="*/ 2147483647 h 42"/>
              <a:gd name="T28" fmla="*/ 2147483647 w 17"/>
              <a:gd name="T29" fmla="*/ 0 h 42"/>
              <a:gd name="T30" fmla="*/ 2147483647 w 17"/>
              <a:gd name="T31" fmla="*/ 0 h 42"/>
              <a:gd name="T32" fmla="*/ 2147483647 w 17"/>
              <a:gd name="T33" fmla="*/ 0 h 42"/>
              <a:gd name="T34" fmla="*/ 2147483647 w 17"/>
              <a:gd name="T35" fmla="*/ 2147483647 h 42"/>
              <a:gd name="T36" fmla="*/ 0 w 17"/>
              <a:gd name="T37" fmla="*/ 2147483647 h 42"/>
              <a:gd name="T38" fmla="*/ 0 w 17"/>
              <a:gd name="T39" fmla="*/ 2147483647 h 42"/>
              <a:gd name="T40" fmla="*/ 0 w 17"/>
              <a:gd name="T41" fmla="*/ 2147483647 h 42"/>
              <a:gd name="T42" fmla="*/ 0 w 17"/>
              <a:gd name="T43" fmla="*/ 2147483647 h 42"/>
              <a:gd name="T44" fmla="*/ 2147483647 w 17"/>
              <a:gd name="T45" fmla="*/ 2147483647 h 42"/>
              <a:gd name="T46" fmla="*/ 2147483647 w 17"/>
              <a:gd name="T47" fmla="*/ 2147483647 h 42"/>
              <a:gd name="T48" fmla="*/ 2147483647 w 17"/>
              <a:gd name="T49" fmla="*/ 2147483647 h 42"/>
              <a:gd name="T50" fmla="*/ 2147483647 w 17"/>
              <a:gd name="T51" fmla="*/ 2147483647 h 42"/>
              <a:gd name="T52" fmla="*/ 0 w 17"/>
              <a:gd name="T53" fmla="*/ 2147483647 h 42"/>
              <a:gd name="T54" fmla="*/ 0 w 17"/>
              <a:gd name="T55" fmla="*/ 2147483647 h 42"/>
              <a:gd name="T56" fmla="*/ 0 w 17"/>
              <a:gd name="T57" fmla="*/ 2147483647 h 42"/>
              <a:gd name="T58" fmla="*/ 2147483647 w 17"/>
              <a:gd name="T59" fmla="*/ 2147483647 h 42"/>
              <a:gd name="T60" fmla="*/ 2147483647 w 17"/>
              <a:gd name="T61" fmla="*/ 2147483647 h 42"/>
              <a:gd name="T62" fmla="*/ 2147483647 w 17"/>
              <a:gd name="T63" fmla="*/ 2147483647 h 4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7" h="42">
                <a:moveTo>
                  <a:pt x="6" y="42"/>
                </a:moveTo>
                <a:lnTo>
                  <a:pt x="6" y="42"/>
                </a:lnTo>
                <a:lnTo>
                  <a:pt x="7" y="42"/>
                </a:lnTo>
                <a:lnTo>
                  <a:pt x="11" y="41"/>
                </a:lnTo>
                <a:lnTo>
                  <a:pt x="13" y="38"/>
                </a:lnTo>
                <a:lnTo>
                  <a:pt x="15" y="30"/>
                </a:lnTo>
                <a:lnTo>
                  <a:pt x="17" y="21"/>
                </a:lnTo>
                <a:lnTo>
                  <a:pt x="15" y="11"/>
                </a:lnTo>
                <a:lnTo>
                  <a:pt x="13" y="3"/>
                </a:lnTo>
                <a:lnTo>
                  <a:pt x="13" y="1"/>
                </a:lnTo>
                <a:lnTo>
                  <a:pt x="10" y="0"/>
                </a:lnTo>
                <a:lnTo>
                  <a:pt x="6" y="0"/>
                </a:lnTo>
                <a:lnTo>
                  <a:pt x="2" y="1"/>
                </a:lnTo>
                <a:lnTo>
                  <a:pt x="0" y="3"/>
                </a:lnTo>
                <a:lnTo>
                  <a:pt x="0" y="4"/>
                </a:lnTo>
                <a:lnTo>
                  <a:pt x="3" y="12"/>
                </a:lnTo>
                <a:lnTo>
                  <a:pt x="3" y="21"/>
                </a:lnTo>
                <a:lnTo>
                  <a:pt x="3" y="29"/>
                </a:lnTo>
                <a:lnTo>
                  <a:pt x="0" y="37"/>
                </a:lnTo>
                <a:lnTo>
                  <a:pt x="0" y="38"/>
                </a:lnTo>
                <a:lnTo>
                  <a:pt x="2" y="40"/>
                </a:lnTo>
                <a:lnTo>
                  <a:pt x="6" y="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0" name="Freeform 262"/>
          <p:cNvSpPr>
            <a:spLocks/>
          </p:cNvSpPr>
          <p:nvPr/>
        </p:nvSpPr>
        <p:spPr bwMode="auto">
          <a:xfrm>
            <a:off x="3246438" y="1524000"/>
            <a:ext cx="15875" cy="65088"/>
          </a:xfrm>
          <a:custGeom>
            <a:avLst/>
            <a:gdLst>
              <a:gd name="T0" fmla="*/ 2147483647 w 30"/>
              <a:gd name="T1" fmla="*/ 2147483647 h 119"/>
              <a:gd name="T2" fmla="*/ 2147483647 w 30"/>
              <a:gd name="T3" fmla="*/ 2147483647 h 119"/>
              <a:gd name="T4" fmla="*/ 2147483647 w 30"/>
              <a:gd name="T5" fmla="*/ 2147483647 h 119"/>
              <a:gd name="T6" fmla="*/ 2147483647 w 30"/>
              <a:gd name="T7" fmla="*/ 2147483647 h 119"/>
              <a:gd name="T8" fmla="*/ 2147483647 w 30"/>
              <a:gd name="T9" fmla="*/ 2147483647 h 119"/>
              <a:gd name="T10" fmla="*/ 2147483647 w 30"/>
              <a:gd name="T11" fmla="*/ 2147483647 h 119"/>
              <a:gd name="T12" fmla="*/ 2147483647 w 30"/>
              <a:gd name="T13" fmla="*/ 2147483647 h 119"/>
              <a:gd name="T14" fmla="*/ 2147483647 w 30"/>
              <a:gd name="T15" fmla="*/ 2147483647 h 119"/>
              <a:gd name="T16" fmla="*/ 2147483647 w 30"/>
              <a:gd name="T17" fmla="*/ 2147483647 h 119"/>
              <a:gd name="T18" fmla="*/ 2147483647 w 30"/>
              <a:gd name="T19" fmla="*/ 2147483647 h 119"/>
              <a:gd name="T20" fmla="*/ 2147483647 w 30"/>
              <a:gd name="T21" fmla="*/ 2147483647 h 119"/>
              <a:gd name="T22" fmla="*/ 2147483647 w 30"/>
              <a:gd name="T23" fmla="*/ 2147483647 h 119"/>
              <a:gd name="T24" fmla="*/ 2147483647 w 30"/>
              <a:gd name="T25" fmla="*/ 2147483647 h 119"/>
              <a:gd name="T26" fmla="*/ 2147483647 w 30"/>
              <a:gd name="T27" fmla="*/ 2147483647 h 119"/>
              <a:gd name="T28" fmla="*/ 2147483647 w 30"/>
              <a:gd name="T29" fmla="*/ 2147483647 h 119"/>
              <a:gd name="T30" fmla="*/ 2147483647 w 30"/>
              <a:gd name="T31" fmla="*/ 2147483647 h 119"/>
              <a:gd name="T32" fmla="*/ 2147483647 w 30"/>
              <a:gd name="T33" fmla="*/ 2147483647 h 119"/>
              <a:gd name="T34" fmla="*/ 2147483647 w 30"/>
              <a:gd name="T35" fmla="*/ 0 h 119"/>
              <a:gd name="T36" fmla="*/ 2147483647 w 30"/>
              <a:gd name="T37" fmla="*/ 0 h 119"/>
              <a:gd name="T38" fmla="*/ 2147483647 w 30"/>
              <a:gd name="T39" fmla="*/ 0 h 119"/>
              <a:gd name="T40" fmla="*/ 0 w 30"/>
              <a:gd name="T41" fmla="*/ 2147483647 h 119"/>
              <a:gd name="T42" fmla="*/ 0 w 30"/>
              <a:gd name="T43" fmla="*/ 2147483647 h 119"/>
              <a:gd name="T44" fmla="*/ 0 w 30"/>
              <a:gd name="T45" fmla="*/ 2147483647 h 119"/>
              <a:gd name="T46" fmla="*/ 0 w 30"/>
              <a:gd name="T47" fmla="*/ 2147483647 h 119"/>
              <a:gd name="T48" fmla="*/ 0 w 30"/>
              <a:gd name="T49" fmla="*/ 2147483647 h 119"/>
              <a:gd name="T50" fmla="*/ 2147483647 w 30"/>
              <a:gd name="T51" fmla="*/ 2147483647 h 119"/>
              <a:gd name="T52" fmla="*/ 2147483647 w 30"/>
              <a:gd name="T53" fmla="*/ 2147483647 h 119"/>
              <a:gd name="T54" fmla="*/ 2147483647 w 30"/>
              <a:gd name="T55" fmla="*/ 2147483647 h 119"/>
              <a:gd name="T56" fmla="*/ 2147483647 w 30"/>
              <a:gd name="T57" fmla="*/ 2147483647 h 119"/>
              <a:gd name="T58" fmla="*/ 2147483647 w 30"/>
              <a:gd name="T59" fmla="*/ 2147483647 h 119"/>
              <a:gd name="T60" fmla="*/ 2147483647 w 30"/>
              <a:gd name="T61" fmla="*/ 2147483647 h 119"/>
              <a:gd name="T62" fmla="*/ 2147483647 w 30"/>
              <a:gd name="T63" fmla="*/ 2147483647 h 119"/>
              <a:gd name="T64" fmla="*/ 2147483647 w 30"/>
              <a:gd name="T65" fmla="*/ 2147483647 h 119"/>
              <a:gd name="T66" fmla="*/ 0 w 30"/>
              <a:gd name="T67" fmla="*/ 2147483647 h 119"/>
              <a:gd name="T68" fmla="*/ 0 w 30"/>
              <a:gd name="T69" fmla="*/ 2147483647 h 119"/>
              <a:gd name="T70" fmla="*/ 0 w 30"/>
              <a:gd name="T71" fmla="*/ 2147483647 h 119"/>
              <a:gd name="T72" fmla="*/ 0 w 30"/>
              <a:gd name="T73" fmla="*/ 2147483647 h 119"/>
              <a:gd name="T74" fmla="*/ 2147483647 w 30"/>
              <a:gd name="T75" fmla="*/ 2147483647 h 119"/>
              <a:gd name="T76" fmla="*/ 2147483647 w 30"/>
              <a:gd name="T77" fmla="*/ 2147483647 h 11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0" h="119">
                <a:moveTo>
                  <a:pt x="3" y="117"/>
                </a:moveTo>
                <a:lnTo>
                  <a:pt x="3" y="117"/>
                </a:lnTo>
                <a:lnTo>
                  <a:pt x="5" y="119"/>
                </a:lnTo>
                <a:lnTo>
                  <a:pt x="10" y="117"/>
                </a:lnTo>
                <a:lnTo>
                  <a:pt x="12" y="116"/>
                </a:lnTo>
                <a:lnTo>
                  <a:pt x="20" y="102"/>
                </a:lnTo>
                <a:lnTo>
                  <a:pt x="26" y="87"/>
                </a:lnTo>
                <a:lnTo>
                  <a:pt x="30" y="74"/>
                </a:lnTo>
                <a:lnTo>
                  <a:pt x="30" y="59"/>
                </a:lnTo>
                <a:lnTo>
                  <a:pt x="30" y="44"/>
                </a:lnTo>
                <a:lnTo>
                  <a:pt x="26" y="30"/>
                </a:lnTo>
                <a:lnTo>
                  <a:pt x="20" y="15"/>
                </a:lnTo>
                <a:lnTo>
                  <a:pt x="12" y="1"/>
                </a:lnTo>
                <a:lnTo>
                  <a:pt x="8" y="0"/>
                </a:lnTo>
                <a:lnTo>
                  <a:pt x="3" y="0"/>
                </a:lnTo>
                <a:lnTo>
                  <a:pt x="0" y="3"/>
                </a:lnTo>
                <a:lnTo>
                  <a:pt x="0" y="4"/>
                </a:lnTo>
                <a:lnTo>
                  <a:pt x="0" y="5"/>
                </a:lnTo>
                <a:lnTo>
                  <a:pt x="8" y="18"/>
                </a:lnTo>
                <a:lnTo>
                  <a:pt x="14" y="31"/>
                </a:lnTo>
                <a:lnTo>
                  <a:pt x="16" y="45"/>
                </a:lnTo>
                <a:lnTo>
                  <a:pt x="18" y="59"/>
                </a:lnTo>
                <a:lnTo>
                  <a:pt x="16" y="72"/>
                </a:lnTo>
                <a:lnTo>
                  <a:pt x="14" y="86"/>
                </a:lnTo>
                <a:lnTo>
                  <a:pt x="8" y="100"/>
                </a:lnTo>
                <a:lnTo>
                  <a:pt x="0" y="112"/>
                </a:lnTo>
                <a:lnTo>
                  <a:pt x="0" y="113"/>
                </a:lnTo>
                <a:lnTo>
                  <a:pt x="0" y="116"/>
                </a:lnTo>
                <a:lnTo>
                  <a:pt x="3" y="1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1" name="Freeform 263"/>
          <p:cNvSpPr>
            <a:spLocks/>
          </p:cNvSpPr>
          <p:nvPr/>
        </p:nvSpPr>
        <p:spPr bwMode="auto">
          <a:xfrm>
            <a:off x="3232150" y="1535113"/>
            <a:ext cx="11113" cy="41275"/>
          </a:xfrm>
          <a:custGeom>
            <a:avLst/>
            <a:gdLst>
              <a:gd name="T0" fmla="*/ 2147483647 w 21"/>
              <a:gd name="T1" fmla="*/ 2147483647 h 73"/>
              <a:gd name="T2" fmla="*/ 2147483647 w 21"/>
              <a:gd name="T3" fmla="*/ 2147483647 h 73"/>
              <a:gd name="T4" fmla="*/ 2147483647 w 21"/>
              <a:gd name="T5" fmla="*/ 2147483647 h 73"/>
              <a:gd name="T6" fmla="*/ 2147483647 w 21"/>
              <a:gd name="T7" fmla="*/ 2147483647 h 73"/>
              <a:gd name="T8" fmla="*/ 2147483647 w 21"/>
              <a:gd name="T9" fmla="*/ 2147483647 h 73"/>
              <a:gd name="T10" fmla="*/ 2147483647 w 21"/>
              <a:gd name="T11" fmla="*/ 2147483647 h 73"/>
              <a:gd name="T12" fmla="*/ 2147483647 w 21"/>
              <a:gd name="T13" fmla="*/ 2147483647 h 73"/>
              <a:gd name="T14" fmla="*/ 2147483647 w 21"/>
              <a:gd name="T15" fmla="*/ 2147483647 h 73"/>
              <a:gd name="T16" fmla="*/ 2147483647 w 21"/>
              <a:gd name="T17" fmla="*/ 2147483647 h 73"/>
              <a:gd name="T18" fmla="*/ 2147483647 w 21"/>
              <a:gd name="T19" fmla="*/ 2147483647 h 73"/>
              <a:gd name="T20" fmla="*/ 2147483647 w 21"/>
              <a:gd name="T21" fmla="*/ 2147483647 h 73"/>
              <a:gd name="T22" fmla="*/ 2147483647 w 21"/>
              <a:gd name="T23" fmla="*/ 2147483647 h 73"/>
              <a:gd name="T24" fmla="*/ 2147483647 w 21"/>
              <a:gd name="T25" fmla="*/ 2147483647 h 73"/>
              <a:gd name="T26" fmla="*/ 2147483647 w 21"/>
              <a:gd name="T27" fmla="*/ 2147483647 h 73"/>
              <a:gd name="T28" fmla="*/ 2147483647 w 21"/>
              <a:gd name="T29" fmla="*/ 2147483647 h 73"/>
              <a:gd name="T30" fmla="*/ 2147483647 w 21"/>
              <a:gd name="T31" fmla="*/ 2147483647 h 73"/>
              <a:gd name="T32" fmla="*/ 2147483647 w 21"/>
              <a:gd name="T33" fmla="*/ 2147483647 h 73"/>
              <a:gd name="T34" fmla="*/ 2147483647 w 21"/>
              <a:gd name="T35" fmla="*/ 0 h 73"/>
              <a:gd name="T36" fmla="*/ 2147483647 w 21"/>
              <a:gd name="T37" fmla="*/ 0 h 73"/>
              <a:gd name="T38" fmla="*/ 2147483647 w 21"/>
              <a:gd name="T39" fmla="*/ 0 h 73"/>
              <a:gd name="T40" fmla="*/ 0 w 21"/>
              <a:gd name="T41" fmla="*/ 2147483647 h 73"/>
              <a:gd name="T42" fmla="*/ 0 w 21"/>
              <a:gd name="T43" fmla="*/ 2147483647 h 73"/>
              <a:gd name="T44" fmla="*/ 0 w 21"/>
              <a:gd name="T45" fmla="*/ 2147483647 h 73"/>
              <a:gd name="T46" fmla="*/ 0 w 21"/>
              <a:gd name="T47" fmla="*/ 2147483647 h 73"/>
              <a:gd name="T48" fmla="*/ 2147483647 w 21"/>
              <a:gd name="T49" fmla="*/ 2147483647 h 73"/>
              <a:gd name="T50" fmla="*/ 2147483647 w 21"/>
              <a:gd name="T51" fmla="*/ 2147483647 h 73"/>
              <a:gd name="T52" fmla="*/ 2147483647 w 21"/>
              <a:gd name="T53" fmla="*/ 2147483647 h 73"/>
              <a:gd name="T54" fmla="*/ 2147483647 w 21"/>
              <a:gd name="T55" fmla="*/ 2147483647 h 73"/>
              <a:gd name="T56" fmla="*/ 2147483647 w 21"/>
              <a:gd name="T57" fmla="*/ 2147483647 h 73"/>
              <a:gd name="T58" fmla="*/ 2147483647 w 21"/>
              <a:gd name="T59" fmla="*/ 2147483647 h 73"/>
              <a:gd name="T60" fmla="*/ 2147483647 w 21"/>
              <a:gd name="T61" fmla="*/ 2147483647 h 73"/>
              <a:gd name="T62" fmla="*/ 2147483647 w 21"/>
              <a:gd name="T63" fmla="*/ 2147483647 h 73"/>
              <a:gd name="T64" fmla="*/ 0 w 21"/>
              <a:gd name="T65" fmla="*/ 2147483647 h 73"/>
              <a:gd name="T66" fmla="*/ 0 w 21"/>
              <a:gd name="T67" fmla="*/ 2147483647 h 73"/>
              <a:gd name="T68" fmla="*/ 0 w 21"/>
              <a:gd name="T69" fmla="*/ 2147483647 h 73"/>
              <a:gd name="T70" fmla="*/ 0 w 21"/>
              <a:gd name="T71" fmla="*/ 2147483647 h 73"/>
              <a:gd name="T72" fmla="*/ 2147483647 w 21"/>
              <a:gd name="T73" fmla="*/ 2147483647 h 73"/>
              <a:gd name="T74" fmla="*/ 2147483647 w 21"/>
              <a:gd name="T75" fmla="*/ 2147483647 h 7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 h="73">
                <a:moveTo>
                  <a:pt x="4" y="73"/>
                </a:moveTo>
                <a:lnTo>
                  <a:pt x="4" y="73"/>
                </a:lnTo>
                <a:lnTo>
                  <a:pt x="6" y="73"/>
                </a:lnTo>
                <a:lnTo>
                  <a:pt x="10" y="73"/>
                </a:lnTo>
                <a:lnTo>
                  <a:pt x="13" y="71"/>
                </a:lnTo>
                <a:lnTo>
                  <a:pt x="15" y="62"/>
                </a:lnTo>
                <a:lnTo>
                  <a:pt x="18" y="54"/>
                </a:lnTo>
                <a:lnTo>
                  <a:pt x="19" y="45"/>
                </a:lnTo>
                <a:lnTo>
                  <a:pt x="21" y="37"/>
                </a:lnTo>
                <a:lnTo>
                  <a:pt x="19" y="28"/>
                </a:lnTo>
                <a:lnTo>
                  <a:pt x="18" y="19"/>
                </a:lnTo>
                <a:lnTo>
                  <a:pt x="15" y="11"/>
                </a:lnTo>
                <a:lnTo>
                  <a:pt x="13" y="2"/>
                </a:lnTo>
                <a:lnTo>
                  <a:pt x="9" y="0"/>
                </a:lnTo>
                <a:lnTo>
                  <a:pt x="4" y="0"/>
                </a:lnTo>
                <a:lnTo>
                  <a:pt x="0" y="2"/>
                </a:lnTo>
                <a:lnTo>
                  <a:pt x="0" y="4"/>
                </a:lnTo>
                <a:lnTo>
                  <a:pt x="0" y="5"/>
                </a:lnTo>
                <a:lnTo>
                  <a:pt x="3" y="13"/>
                </a:lnTo>
                <a:lnTo>
                  <a:pt x="6" y="20"/>
                </a:lnTo>
                <a:lnTo>
                  <a:pt x="7" y="28"/>
                </a:lnTo>
                <a:lnTo>
                  <a:pt x="9" y="37"/>
                </a:lnTo>
                <a:lnTo>
                  <a:pt x="7" y="45"/>
                </a:lnTo>
                <a:lnTo>
                  <a:pt x="6" y="53"/>
                </a:lnTo>
                <a:lnTo>
                  <a:pt x="3" y="60"/>
                </a:lnTo>
                <a:lnTo>
                  <a:pt x="0" y="68"/>
                </a:lnTo>
                <a:lnTo>
                  <a:pt x="0" y="69"/>
                </a:lnTo>
                <a:lnTo>
                  <a:pt x="0" y="71"/>
                </a:lnTo>
                <a:lnTo>
                  <a:pt x="4" y="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2" name="Freeform 264"/>
          <p:cNvSpPr>
            <a:spLocks noEditPoints="1"/>
          </p:cNvSpPr>
          <p:nvPr/>
        </p:nvSpPr>
        <p:spPr bwMode="auto">
          <a:xfrm>
            <a:off x="3168650" y="1546225"/>
            <a:ext cx="147638" cy="101600"/>
          </a:xfrm>
          <a:custGeom>
            <a:avLst/>
            <a:gdLst>
              <a:gd name="T0" fmla="*/ 2147483647 w 273"/>
              <a:gd name="T1" fmla="*/ 2147483647 h 190"/>
              <a:gd name="T2" fmla="*/ 2147483647 w 273"/>
              <a:gd name="T3" fmla="*/ 2147483647 h 190"/>
              <a:gd name="T4" fmla="*/ 2147483647 w 273"/>
              <a:gd name="T5" fmla="*/ 0 h 190"/>
              <a:gd name="T6" fmla="*/ 2147483647 w 273"/>
              <a:gd name="T7" fmla="*/ 0 h 190"/>
              <a:gd name="T8" fmla="*/ 2147483647 w 273"/>
              <a:gd name="T9" fmla="*/ 2147483647 h 190"/>
              <a:gd name="T10" fmla="*/ 2147483647 w 273"/>
              <a:gd name="T11" fmla="*/ 2147483647 h 190"/>
              <a:gd name="T12" fmla="*/ 2147483647 w 273"/>
              <a:gd name="T13" fmla="*/ 2147483647 h 190"/>
              <a:gd name="T14" fmla="*/ 2147483647 w 273"/>
              <a:gd name="T15" fmla="*/ 2147483647 h 190"/>
              <a:gd name="T16" fmla="*/ 0 w 273"/>
              <a:gd name="T17" fmla="*/ 2147483647 h 190"/>
              <a:gd name="T18" fmla="*/ 2147483647 w 273"/>
              <a:gd name="T19" fmla="*/ 2147483647 h 190"/>
              <a:gd name="T20" fmla="*/ 2147483647 w 273"/>
              <a:gd name="T21" fmla="*/ 2147483647 h 190"/>
              <a:gd name="T22" fmla="*/ 2147483647 w 273"/>
              <a:gd name="T23" fmla="*/ 2147483647 h 190"/>
              <a:gd name="T24" fmla="*/ 2147483647 w 273"/>
              <a:gd name="T25" fmla="*/ 2147483647 h 190"/>
              <a:gd name="T26" fmla="*/ 2147483647 w 273"/>
              <a:gd name="T27" fmla="*/ 2147483647 h 190"/>
              <a:gd name="T28" fmla="*/ 2147483647 w 273"/>
              <a:gd name="T29" fmla="*/ 2147483647 h 190"/>
              <a:gd name="T30" fmla="*/ 2147483647 w 273"/>
              <a:gd name="T31" fmla="*/ 2147483647 h 190"/>
              <a:gd name="T32" fmla="*/ 2147483647 w 273"/>
              <a:gd name="T33" fmla="*/ 2147483647 h 190"/>
              <a:gd name="T34" fmla="*/ 2147483647 w 273"/>
              <a:gd name="T35" fmla="*/ 2147483647 h 190"/>
              <a:gd name="T36" fmla="*/ 2147483647 w 273"/>
              <a:gd name="T37" fmla="*/ 2147483647 h 190"/>
              <a:gd name="T38" fmla="*/ 2147483647 w 273"/>
              <a:gd name="T39" fmla="*/ 2147483647 h 190"/>
              <a:gd name="T40" fmla="*/ 2147483647 w 273"/>
              <a:gd name="T41" fmla="*/ 2147483647 h 190"/>
              <a:gd name="T42" fmla="*/ 2147483647 w 273"/>
              <a:gd name="T43" fmla="*/ 2147483647 h 190"/>
              <a:gd name="T44" fmla="*/ 2147483647 w 273"/>
              <a:gd name="T45" fmla="*/ 2147483647 h 190"/>
              <a:gd name="T46" fmla="*/ 2147483647 w 273"/>
              <a:gd name="T47" fmla="*/ 2147483647 h 190"/>
              <a:gd name="T48" fmla="*/ 2147483647 w 273"/>
              <a:gd name="T49" fmla="*/ 2147483647 h 190"/>
              <a:gd name="T50" fmla="*/ 2147483647 w 273"/>
              <a:gd name="T51" fmla="*/ 2147483647 h 190"/>
              <a:gd name="T52" fmla="*/ 2147483647 w 273"/>
              <a:gd name="T53" fmla="*/ 2147483647 h 190"/>
              <a:gd name="T54" fmla="*/ 2147483647 w 273"/>
              <a:gd name="T55" fmla="*/ 2147483647 h 190"/>
              <a:gd name="T56" fmla="*/ 2147483647 w 273"/>
              <a:gd name="T57" fmla="*/ 2147483647 h 190"/>
              <a:gd name="T58" fmla="*/ 2147483647 w 273"/>
              <a:gd name="T59" fmla="*/ 2147483647 h 190"/>
              <a:gd name="T60" fmla="*/ 2147483647 w 273"/>
              <a:gd name="T61" fmla="*/ 2147483647 h 190"/>
              <a:gd name="T62" fmla="*/ 2147483647 w 273"/>
              <a:gd name="T63" fmla="*/ 2147483647 h 190"/>
              <a:gd name="T64" fmla="*/ 2147483647 w 273"/>
              <a:gd name="T65" fmla="*/ 2147483647 h 190"/>
              <a:gd name="T66" fmla="*/ 2147483647 w 273"/>
              <a:gd name="T67" fmla="*/ 2147483647 h 190"/>
              <a:gd name="T68" fmla="*/ 2147483647 w 273"/>
              <a:gd name="T69" fmla="*/ 2147483647 h 190"/>
              <a:gd name="T70" fmla="*/ 2147483647 w 273"/>
              <a:gd name="T71" fmla="*/ 2147483647 h 190"/>
              <a:gd name="T72" fmla="*/ 2147483647 w 273"/>
              <a:gd name="T73" fmla="*/ 2147483647 h 190"/>
              <a:gd name="T74" fmla="*/ 2147483647 w 273"/>
              <a:gd name="T75" fmla="*/ 2147483647 h 190"/>
              <a:gd name="T76" fmla="*/ 2147483647 w 273"/>
              <a:gd name="T77" fmla="*/ 2147483647 h 190"/>
              <a:gd name="T78" fmla="*/ 2147483647 w 273"/>
              <a:gd name="T79" fmla="*/ 2147483647 h 190"/>
              <a:gd name="T80" fmla="*/ 2147483647 w 273"/>
              <a:gd name="T81" fmla="*/ 2147483647 h 190"/>
              <a:gd name="T82" fmla="*/ 2147483647 w 273"/>
              <a:gd name="T83" fmla="*/ 2147483647 h 190"/>
              <a:gd name="T84" fmla="*/ 2147483647 w 273"/>
              <a:gd name="T85" fmla="*/ 2147483647 h 190"/>
              <a:gd name="T86" fmla="*/ 2147483647 w 273"/>
              <a:gd name="T87" fmla="*/ 2147483647 h 190"/>
              <a:gd name="T88" fmla="*/ 2147483647 w 273"/>
              <a:gd name="T89" fmla="*/ 2147483647 h 190"/>
              <a:gd name="T90" fmla="*/ 2147483647 w 273"/>
              <a:gd name="T91" fmla="*/ 2147483647 h 190"/>
              <a:gd name="T92" fmla="*/ 2147483647 w 273"/>
              <a:gd name="T93" fmla="*/ 2147483647 h 190"/>
              <a:gd name="T94" fmla="*/ 2147483647 w 273"/>
              <a:gd name="T95" fmla="*/ 2147483647 h 190"/>
              <a:gd name="T96" fmla="*/ 2147483647 w 273"/>
              <a:gd name="T97" fmla="*/ 2147483647 h 190"/>
              <a:gd name="T98" fmla="*/ 2147483647 w 273"/>
              <a:gd name="T99" fmla="*/ 2147483647 h 190"/>
              <a:gd name="T100" fmla="*/ 2147483647 w 273"/>
              <a:gd name="T101" fmla="*/ 2147483647 h 1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3" h="190">
                <a:moveTo>
                  <a:pt x="261" y="111"/>
                </a:moveTo>
                <a:lnTo>
                  <a:pt x="68" y="111"/>
                </a:lnTo>
                <a:lnTo>
                  <a:pt x="68" y="3"/>
                </a:lnTo>
                <a:lnTo>
                  <a:pt x="68" y="1"/>
                </a:lnTo>
                <a:lnTo>
                  <a:pt x="67" y="0"/>
                </a:lnTo>
                <a:lnTo>
                  <a:pt x="55" y="0"/>
                </a:lnTo>
                <a:lnTo>
                  <a:pt x="53" y="1"/>
                </a:lnTo>
                <a:lnTo>
                  <a:pt x="53" y="3"/>
                </a:lnTo>
                <a:lnTo>
                  <a:pt x="53" y="111"/>
                </a:lnTo>
                <a:lnTo>
                  <a:pt x="12" y="111"/>
                </a:lnTo>
                <a:lnTo>
                  <a:pt x="8" y="112"/>
                </a:lnTo>
                <a:lnTo>
                  <a:pt x="4" y="113"/>
                </a:lnTo>
                <a:lnTo>
                  <a:pt x="1" y="117"/>
                </a:lnTo>
                <a:lnTo>
                  <a:pt x="0" y="122"/>
                </a:lnTo>
                <a:lnTo>
                  <a:pt x="0" y="177"/>
                </a:lnTo>
                <a:lnTo>
                  <a:pt x="1" y="183"/>
                </a:lnTo>
                <a:lnTo>
                  <a:pt x="4" y="186"/>
                </a:lnTo>
                <a:lnTo>
                  <a:pt x="8" y="188"/>
                </a:lnTo>
                <a:lnTo>
                  <a:pt x="12" y="190"/>
                </a:lnTo>
                <a:lnTo>
                  <a:pt x="261" y="190"/>
                </a:lnTo>
                <a:lnTo>
                  <a:pt x="265" y="188"/>
                </a:lnTo>
                <a:lnTo>
                  <a:pt x="269" y="186"/>
                </a:lnTo>
                <a:lnTo>
                  <a:pt x="272" y="183"/>
                </a:lnTo>
                <a:lnTo>
                  <a:pt x="273" y="177"/>
                </a:lnTo>
                <a:lnTo>
                  <a:pt x="273" y="122"/>
                </a:lnTo>
                <a:lnTo>
                  <a:pt x="272" y="117"/>
                </a:lnTo>
                <a:lnTo>
                  <a:pt x="269" y="113"/>
                </a:lnTo>
                <a:lnTo>
                  <a:pt x="265" y="112"/>
                </a:lnTo>
                <a:lnTo>
                  <a:pt x="261" y="111"/>
                </a:lnTo>
                <a:close/>
                <a:moveTo>
                  <a:pt x="37" y="158"/>
                </a:moveTo>
                <a:lnTo>
                  <a:pt x="37" y="158"/>
                </a:lnTo>
                <a:lnTo>
                  <a:pt x="34" y="157"/>
                </a:lnTo>
                <a:lnTo>
                  <a:pt x="33" y="156"/>
                </a:lnTo>
                <a:lnTo>
                  <a:pt x="31" y="153"/>
                </a:lnTo>
                <a:lnTo>
                  <a:pt x="30" y="150"/>
                </a:lnTo>
                <a:lnTo>
                  <a:pt x="31" y="147"/>
                </a:lnTo>
                <a:lnTo>
                  <a:pt x="33" y="145"/>
                </a:lnTo>
                <a:lnTo>
                  <a:pt x="34" y="143"/>
                </a:lnTo>
                <a:lnTo>
                  <a:pt x="37" y="143"/>
                </a:lnTo>
                <a:lnTo>
                  <a:pt x="41" y="143"/>
                </a:lnTo>
                <a:lnTo>
                  <a:pt x="42" y="145"/>
                </a:lnTo>
                <a:lnTo>
                  <a:pt x="44" y="147"/>
                </a:lnTo>
                <a:lnTo>
                  <a:pt x="45" y="150"/>
                </a:lnTo>
                <a:lnTo>
                  <a:pt x="44" y="153"/>
                </a:lnTo>
                <a:lnTo>
                  <a:pt x="42" y="156"/>
                </a:lnTo>
                <a:lnTo>
                  <a:pt x="41" y="157"/>
                </a:lnTo>
                <a:lnTo>
                  <a:pt x="37" y="158"/>
                </a:lnTo>
                <a:close/>
                <a:moveTo>
                  <a:pt x="64" y="158"/>
                </a:moveTo>
                <a:lnTo>
                  <a:pt x="64" y="158"/>
                </a:lnTo>
                <a:lnTo>
                  <a:pt x="61" y="157"/>
                </a:lnTo>
                <a:lnTo>
                  <a:pt x="59" y="156"/>
                </a:lnTo>
                <a:lnTo>
                  <a:pt x="57" y="153"/>
                </a:lnTo>
                <a:lnTo>
                  <a:pt x="57" y="150"/>
                </a:lnTo>
                <a:lnTo>
                  <a:pt x="57" y="147"/>
                </a:lnTo>
                <a:lnTo>
                  <a:pt x="59" y="145"/>
                </a:lnTo>
                <a:lnTo>
                  <a:pt x="61" y="143"/>
                </a:lnTo>
                <a:lnTo>
                  <a:pt x="64" y="143"/>
                </a:lnTo>
                <a:lnTo>
                  <a:pt x="67" y="143"/>
                </a:lnTo>
                <a:lnTo>
                  <a:pt x="70" y="145"/>
                </a:lnTo>
                <a:lnTo>
                  <a:pt x="71" y="147"/>
                </a:lnTo>
                <a:lnTo>
                  <a:pt x="72" y="150"/>
                </a:lnTo>
                <a:lnTo>
                  <a:pt x="71" y="153"/>
                </a:lnTo>
                <a:lnTo>
                  <a:pt x="70" y="156"/>
                </a:lnTo>
                <a:lnTo>
                  <a:pt x="67" y="157"/>
                </a:lnTo>
                <a:lnTo>
                  <a:pt x="64" y="158"/>
                </a:lnTo>
                <a:close/>
                <a:moveTo>
                  <a:pt x="91" y="158"/>
                </a:moveTo>
                <a:lnTo>
                  <a:pt x="91" y="158"/>
                </a:lnTo>
                <a:lnTo>
                  <a:pt x="89" y="157"/>
                </a:lnTo>
                <a:lnTo>
                  <a:pt x="86" y="156"/>
                </a:lnTo>
                <a:lnTo>
                  <a:pt x="85" y="153"/>
                </a:lnTo>
                <a:lnTo>
                  <a:pt x="85" y="150"/>
                </a:lnTo>
                <a:lnTo>
                  <a:pt x="85" y="147"/>
                </a:lnTo>
                <a:lnTo>
                  <a:pt x="86" y="145"/>
                </a:lnTo>
                <a:lnTo>
                  <a:pt x="89" y="143"/>
                </a:lnTo>
                <a:lnTo>
                  <a:pt x="91" y="143"/>
                </a:lnTo>
                <a:lnTo>
                  <a:pt x="94" y="143"/>
                </a:lnTo>
                <a:lnTo>
                  <a:pt x="97" y="145"/>
                </a:lnTo>
                <a:lnTo>
                  <a:pt x="98" y="147"/>
                </a:lnTo>
                <a:lnTo>
                  <a:pt x="98" y="150"/>
                </a:lnTo>
                <a:lnTo>
                  <a:pt x="98" y="153"/>
                </a:lnTo>
                <a:lnTo>
                  <a:pt x="97" y="156"/>
                </a:lnTo>
                <a:lnTo>
                  <a:pt x="94" y="157"/>
                </a:lnTo>
                <a:lnTo>
                  <a:pt x="91"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3" name="Freeform 265"/>
          <p:cNvSpPr>
            <a:spLocks/>
          </p:cNvSpPr>
          <p:nvPr/>
        </p:nvSpPr>
        <p:spPr bwMode="auto">
          <a:xfrm>
            <a:off x="5568950" y="1860550"/>
            <a:ext cx="36513" cy="55563"/>
          </a:xfrm>
          <a:custGeom>
            <a:avLst/>
            <a:gdLst>
              <a:gd name="T0" fmla="*/ 2147483647 w 65"/>
              <a:gd name="T1" fmla="*/ 2147483647 h 105"/>
              <a:gd name="T2" fmla="*/ 2147483647 w 65"/>
              <a:gd name="T3" fmla="*/ 2147483647 h 105"/>
              <a:gd name="T4" fmla="*/ 2147483647 w 65"/>
              <a:gd name="T5" fmla="*/ 2147483647 h 105"/>
              <a:gd name="T6" fmla="*/ 2147483647 w 65"/>
              <a:gd name="T7" fmla="*/ 2147483647 h 105"/>
              <a:gd name="T8" fmla="*/ 2147483647 w 65"/>
              <a:gd name="T9" fmla="*/ 2147483647 h 105"/>
              <a:gd name="T10" fmla="*/ 2147483647 w 65"/>
              <a:gd name="T11" fmla="*/ 2147483647 h 105"/>
              <a:gd name="T12" fmla="*/ 2147483647 w 65"/>
              <a:gd name="T13" fmla="*/ 2147483647 h 105"/>
              <a:gd name="T14" fmla="*/ 2147483647 w 65"/>
              <a:gd name="T15" fmla="*/ 2147483647 h 105"/>
              <a:gd name="T16" fmla="*/ 2147483647 w 65"/>
              <a:gd name="T17" fmla="*/ 2147483647 h 105"/>
              <a:gd name="T18" fmla="*/ 2147483647 w 65"/>
              <a:gd name="T19" fmla="*/ 2147483647 h 105"/>
              <a:gd name="T20" fmla="*/ 2147483647 w 65"/>
              <a:gd name="T21" fmla="*/ 2147483647 h 105"/>
              <a:gd name="T22" fmla="*/ 2147483647 w 65"/>
              <a:gd name="T23" fmla="*/ 2147483647 h 105"/>
              <a:gd name="T24" fmla="*/ 2147483647 w 65"/>
              <a:gd name="T25" fmla="*/ 2147483647 h 105"/>
              <a:gd name="T26" fmla="*/ 2147483647 w 65"/>
              <a:gd name="T27" fmla="*/ 2147483647 h 105"/>
              <a:gd name="T28" fmla="*/ 2147483647 w 65"/>
              <a:gd name="T29" fmla="*/ 2147483647 h 105"/>
              <a:gd name="T30" fmla="*/ 2147483647 w 65"/>
              <a:gd name="T31" fmla="*/ 2147483647 h 105"/>
              <a:gd name="T32" fmla="*/ 2147483647 w 65"/>
              <a:gd name="T33" fmla="*/ 0 h 105"/>
              <a:gd name="T34" fmla="*/ 2147483647 w 65"/>
              <a:gd name="T35" fmla="*/ 0 h 105"/>
              <a:gd name="T36" fmla="*/ 2147483647 w 65"/>
              <a:gd name="T37" fmla="*/ 2147483647 h 105"/>
              <a:gd name="T38" fmla="*/ 2147483647 w 65"/>
              <a:gd name="T39" fmla="*/ 2147483647 h 105"/>
              <a:gd name="T40" fmla="*/ 2147483647 w 65"/>
              <a:gd name="T41" fmla="*/ 2147483647 h 105"/>
              <a:gd name="T42" fmla="*/ 2147483647 w 65"/>
              <a:gd name="T43" fmla="*/ 2147483647 h 105"/>
              <a:gd name="T44" fmla="*/ 2147483647 w 65"/>
              <a:gd name="T45" fmla="*/ 2147483647 h 105"/>
              <a:gd name="T46" fmla="*/ 2147483647 w 65"/>
              <a:gd name="T47" fmla="*/ 2147483647 h 105"/>
              <a:gd name="T48" fmla="*/ 2147483647 w 65"/>
              <a:gd name="T49" fmla="*/ 2147483647 h 105"/>
              <a:gd name="T50" fmla="*/ 2147483647 w 65"/>
              <a:gd name="T51" fmla="*/ 2147483647 h 105"/>
              <a:gd name="T52" fmla="*/ 2147483647 w 65"/>
              <a:gd name="T53" fmla="*/ 2147483647 h 105"/>
              <a:gd name="T54" fmla="*/ 2147483647 w 65"/>
              <a:gd name="T55" fmla="*/ 2147483647 h 105"/>
              <a:gd name="T56" fmla="*/ 2147483647 w 65"/>
              <a:gd name="T57" fmla="*/ 2147483647 h 105"/>
              <a:gd name="T58" fmla="*/ 2147483647 w 65"/>
              <a:gd name="T59" fmla="*/ 2147483647 h 105"/>
              <a:gd name="T60" fmla="*/ 2147483647 w 65"/>
              <a:gd name="T61" fmla="*/ 2147483647 h 105"/>
              <a:gd name="T62" fmla="*/ 2147483647 w 65"/>
              <a:gd name="T63" fmla="*/ 2147483647 h 105"/>
              <a:gd name="T64" fmla="*/ 2147483647 w 65"/>
              <a:gd name="T65" fmla="*/ 2147483647 h 105"/>
              <a:gd name="T66" fmla="*/ 2147483647 w 65"/>
              <a:gd name="T67" fmla="*/ 2147483647 h 105"/>
              <a:gd name="T68" fmla="*/ 2147483647 w 65"/>
              <a:gd name="T69" fmla="*/ 2147483647 h 105"/>
              <a:gd name="T70" fmla="*/ 2147483647 w 65"/>
              <a:gd name="T71" fmla="*/ 2147483647 h 105"/>
              <a:gd name="T72" fmla="*/ 2147483647 w 65"/>
              <a:gd name="T73" fmla="*/ 2147483647 h 105"/>
              <a:gd name="T74" fmla="*/ 2147483647 w 65"/>
              <a:gd name="T75" fmla="*/ 2147483647 h 105"/>
              <a:gd name="T76" fmla="*/ 2147483647 w 65"/>
              <a:gd name="T77" fmla="*/ 2147483647 h 105"/>
              <a:gd name="T78" fmla="*/ 2147483647 w 65"/>
              <a:gd name="T79" fmla="*/ 2147483647 h 105"/>
              <a:gd name="T80" fmla="*/ 2147483647 w 65"/>
              <a:gd name="T81" fmla="*/ 2147483647 h 105"/>
              <a:gd name="T82" fmla="*/ 2147483647 w 65"/>
              <a:gd name="T83" fmla="*/ 2147483647 h 105"/>
              <a:gd name="T84" fmla="*/ 2147483647 w 65"/>
              <a:gd name="T85" fmla="*/ 2147483647 h 105"/>
              <a:gd name="T86" fmla="*/ 2147483647 w 65"/>
              <a:gd name="T87" fmla="*/ 2147483647 h 105"/>
              <a:gd name="T88" fmla="*/ 2147483647 w 65"/>
              <a:gd name="T89" fmla="*/ 2147483647 h 105"/>
              <a:gd name="T90" fmla="*/ 2147483647 w 65"/>
              <a:gd name="T91" fmla="*/ 2147483647 h 105"/>
              <a:gd name="T92" fmla="*/ 2147483647 w 65"/>
              <a:gd name="T93" fmla="*/ 2147483647 h 105"/>
              <a:gd name="T94" fmla="*/ 0 w 65"/>
              <a:gd name="T95" fmla="*/ 2147483647 h 105"/>
              <a:gd name="T96" fmla="*/ 2147483647 w 65"/>
              <a:gd name="T97" fmla="*/ 2147483647 h 10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5" h="105">
                <a:moveTo>
                  <a:pt x="1" y="98"/>
                </a:moveTo>
                <a:lnTo>
                  <a:pt x="1" y="98"/>
                </a:lnTo>
                <a:lnTo>
                  <a:pt x="5" y="101"/>
                </a:lnTo>
                <a:lnTo>
                  <a:pt x="12" y="102"/>
                </a:lnTo>
                <a:lnTo>
                  <a:pt x="19" y="103"/>
                </a:lnTo>
                <a:lnTo>
                  <a:pt x="27" y="105"/>
                </a:lnTo>
                <a:lnTo>
                  <a:pt x="37" y="103"/>
                </a:lnTo>
                <a:lnTo>
                  <a:pt x="45" y="102"/>
                </a:lnTo>
                <a:lnTo>
                  <a:pt x="52" y="98"/>
                </a:lnTo>
                <a:lnTo>
                  <a:pt x="57" y="94"/>
                </a:lnTo>
                <a:lnTo>
                  <a:pt x="61" y="90"/>
                </a:lnTo>
                <a:lnTo>
                  <a:pt x="64" y="84"/>
                </a:lnTo>
                <a:lnTo>
                  <a:pt x="65" y="78"/>
                </a:lnTo>
                <a:lnTo>
                  <a:pt x="65" y="72"/>
                </a:lnTo>
                <a:lnTo>
                  <a:pt x="65" y="65"/>
                </a:lnTo>
                <a:lnTo>
                  <a:pt x="61" y="58"/>
                </a:lnTo>
                <a:lnTo>
                  <a:pt x="57" y="52"/>
                </a:lnTo>
                <a:lnTo>
                  <a:pt x="50" y="48"/>
                </a:lnTo>
                <a:lnTo>
                  <a:pt x="56" y="43"/>
                </a:lnTo>
                <a:lnTo>
                  <a:pt x="60" y="38"/>
                </a:lnTo>
                <a:lnTo>
                  <a:pt x="61" y="32"/>
                </a:lnTo>
                <a:lnTo>
                  <a:pt x="62" y="26"/>
                </a:lnTo>
                <a:lnTo>
                  <a:pt x="61" y="22"/>
                </a:lnTo>
                <a:lnTo>
                  <a:pt x="60" y="16"/>
                </a:lnTo>
                <a:lnTo>
                  <a:pt x="58" y="12"/>
                </a:lnTo>
                <a:lnTo>
                  <a:pt x="54" y="8"/>
                </a:lnTo>
                <a:lnTo>
                  <a:pt x="50" y="4"/>
                </a:lnTo>
                <a:lnTo>
                  <a:pt x="45" y="1"/>
                </a:lnTo>
                <a:lnTo>
                  <a:pt x="39" y="0"/>
                </a:lnTo>
                <a:lnTo>
                  <a:pt x="31" y="0"/>
                </a:lnTo>
                <a:lnTo>
                  <a:pt x="23" y="0"/>
                </a:lnTo>
                <a:lnTo>
                  <a:pt x="15" y="2"/>
                </a:lnTo>
                <a:lnTo>
                  <a:pt x="9" y="5"/>
                </a:lnTo>
                <a:lnTo>
                  <a:pt x="4" y="8"/>
                </a:lnTo>
                <a:lnTo>
                  <a:pt x="2" y="9"/>
                </a:lnTo>
                <a:lnTo>
                  <a:pt x="2" y="12"/>
                </a:lnTo>
                <a:lnTo>
                  <a:pt x="6" y="22"/>
                </a:lnTo>
                <a:lnTo>
                  <a:pt x="6" y="23"/>
                </a:lnTo>
                <a:lnTo>
                  <a:pt x="9" y="24"/>
                </a:lnTo>
                <a:lnTo>
                  <a:pt x="11" y="24"/>
                </a:lnTo>
                <a:lnTo>
                  <a:pt x="12" y="23"/>
                </a:lnTo>
                <a:lnTo>
                  <a:pt x="19" y="20"/>
                </a:lnTo>
                <a:lnTo>
                  <a:pt x="24" y="19"/>
                </a:lnTo>
                <a:lnTo>
                  <a:pt x="28" y="17"/>
                </a:lnTo>
                <a:lnTo>
                  <a:pt x="34" y="19"/>
                </a:lnTo>
                <a:lnTo>
                  <a:pt x="38" y="20"/>
                </a:lnTo>
                <a:lnTo>
                  <a:pt x="41" y="24"/>
                </a:lnTo>
                <a:lnTo>
                  <a:pt x="41" y="28"/>
                </a:lnTo>
                <a:lnTo>
                  <a:pt x="41" y="31"/>
                </a:lnTo>
                <a:lnTo>
                  <a:pt x="39" y="34"/>
                </a:lnTo>
                <a:lnTo>
                  <a:pt x="35" y="37"/>
                </a:lnTo>
                <a:lnTo>
                  <a:pt x="30" y="39"/>
                </a:lnTo>
                <a:lnTo>
                  <a:pt x="24" y="39"/>
                </a:lnTo>
                <a:lnTo>
                  <a:pt x="17" y="39"/>
                </a:lnTo>
                <a:lnTo>
                  <a:pt x="15" y="41"/>
                </a:lnTo>
                <a:lnTo>
                  <a:pt x="13" y="43"/>
                </a:lnTo>
                <a:lnTo>
                  <a:pt x="13" y="53"/>
                </a:lnTo>
                <a:lnTo>
                  <a:pt x="15" y="56"/>
                </a:lnTo>
                <a:lnTo>
                  <a:pt x="17" y="57"/>
                </a:lnTo>
                <a:lnTo>
                  <a:pt x="24" y="57"/>
                </a:lnTo>
                <a:lnTo>
                  <a:pt x="28" y="58"/>
                </a:lnTo>
                <a:lnTo>
                  <a:pt x="35" y="60"/>
                </a:lnTo>
                <a:lnTo>
                  <a:pt x="39" y="61"/>
                </a:lnTo>
                <a:lnTo>
                  <a:pt x="42" y="64"/>
                </a:lnTo>
                <a:lnTo>
                  <a:pt x="43" y="68"/>
                </a:lnTo>
                <a:lnTo>
                  <a:pt x="45" y="72"/>
                </a:lnTo>
                <a:lnTo>
                  <a:pt x="43" y="78"/>
                </a:lnTo>
                <a:lnTo>
                  <a:pt x="41" y="82"/>
                </a:lnTo>
                <a:lnTo>
                  <a:pt x="35" y="84"/>
                </a:lnTo>
                <a:lnTo>
                  <a:pt x="27" y="86"/>
                </a:lnTo>
                <a:lnTo>
                  <a:pt x="22" y="86"/>
                </a:lnTo>
                <a:lnTo>
                  <a:pt x="16" y="84"/>
                </a:lnTo>
                <a:lnTo>
                  <a:pt x="9" y="80"/>
                </a:lnTo>
                <a:lnTo>
                  <a:pt x="5" y="80"/>
                </a:lnTo>
                <a:lnTo>
                  <a:pt x="2" y="83"/>
                </a:lnTo>
                <a:lnTo>
                  <a:pt x="0" y="93"/>
                </a:lnTo>
                <a:lnTo>
                  <a:pt x="0" y="95"/>
                </a:lnTo>
                <a:lnTo>
                  <a:pt x="1" y="9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4" name="Freeform 266"/>
          <p:cNvSpPr>
            <a:spLocks/>
          </p:cNvSpPr>
          <p:nvPr/>
        </p:nvSpPr>
        <p:spPr bwMode="auto">
          <a:xfrm>
            <a:off x="5613400" y="1860550"/>
            <a:ext cx="20638" cy="55563"/>
          </a:xfrm>
          <a:custGeom>
            <a:avLst/>
            <a:gdLst>
              <a:gd name="T0" fmla="*/ 2147483647 w 39"/>
              <a:gd name="T1" fmla="*/ 2147483647 h 102"/>
              <a:gd name="T2" fmla="*/ 2147483647 w 39"/>
              <a:gd name="T3" fmla="*/ 2147483647 h 102"/>
              <a:gd name="T4" fmla="*/ 2147483647 w 39"/>
              <a:gd name="T5" fmla="*/ 2147483647 h 102"/>
              <a:gd name="T6" fmla="*/ 2147483647 w 39"/>
              <a:gd name="T7" fmla="*/ 2147483647 h 102"/>
              <a:gd name="T8" fmla="*/ 2147483647 w 39"/>
              <a:gd name="T9" fmla="*/ 2147483647 h 102"/>
              <a:gd name="T10" fmla="*/ 2147483647 w 39"/>
              <a:gd name="T11" fmla="*/ 2147483647 h 102"/>
              <a:gd name="T12" fmla="*/ 2147483647 w 39"/>
              <a:gd name="T13" fmla="*/ 2147483647 h 102"/>
              <a:gd name="T14" fmla="*/ 2147483647 w 39"/>
              <a:gd name="T15" fmla="*/ 2147483647 h 102"/>
              <a:gd name="T16" fmla="*/ 2147483647 w 39"/>
              <a:gd name="T17" fmla="*/ 2147483647 h 102"/>
              <a:gd name="T18" fmla="*/ 2147483647 w 39"/>
              <a:gd name="T19" fmla="*/ 2147483647 h 102"/>
              <a:gd name="T20" fmla="*/ 2147483647 w 39"/>
              <a:gd name="T21" fmla="*/ 2147483647 h 102"/>
              <a:gd name="T22" fmla="*/ 2147483647 w 39"/>
              <a:gd name="T23" fmla="*/ 2147483647 h 102"/>
              <a:gd name="T24" fmla="*/ 2147483647 w 39"/>
              <a:gd name="T25" fmla="*/ 2147483647 h 102"/>
              <a:gd name="T26" fmla="*/ 2147483647 w 39"/>
              <a:gd name="T27" fmla="*/ 2147483647 h 102"/>
              <a:gd name="T28" fmla="*/ 2147483647 w 39"/>
              <a:gd name="T29" fmla="*/ 2147483647 h 102"/>
              <a:gd name="T30" fmla="*/ 2147483647 w 39"/>
              <a:gd name="T31" fmla="*/ 2147483647 h 102"/>
              <a:gd name="T32" fmla="*/ 2147483647 w 39"/>
              <a:gd name="T33" fmla="*/ 2147483647 h 102"/>
              <a:gd name="T34" fmla="*/ 2147483647 w 39"/>
              <a:gd name="T35" fmla="*/ 2147483647 h 102"/>
              <a:gd name="T36" fmla="*/ 2147483647 w 39"/>
              <a:gd name="T37" fmla="*/ 2147483647 h 102"/>
              <a:gd name="T38" fmla="*/ 2147483647 w 39"/>
              <a:gd name="T39" fmla="*/ 0 h 102"/>
              <a:gd name="T40" fmla="*/ 2147483647 w 39"/>
              <a:gd name="T41" fmla="*/ 0 h 102"/>
              <a:gd name="T42" fmla="*/ 2147483647 w 39"/>
              <a:gd name="T43" fmla="*/ 0 h 102"/>
              <a:gd name="T44" fmla="*/ 2147483647 w 39"/>
              <a:gd name="T45" fmla="*/ 0 h 102"/>
              <a:gd name="T46" fmla="*/ 2147483647 w 39"/>
              <a:gd name="T47" fmla="*/ 2147483647 h 102"/>
              <a:gd name="T48" fmla="*/ 2147483647 w 39"/>
              <a:gd name="T49" fmla="*/ 2147483647 h 102"/>
              <a:gd name="T50" fmla="*/ 0 w 39"/>
              <a:gd name="T51" fmla="*/ 2147483647 h 102"/>
              <a:gd name="T52" fmla="*/ 0 w 39"/>
              <a:gd name="T53" fmla="*/ 2147483647 h 102"/>
              <a:gd name="T54" fmla="*/ 2147483647 w 39"/>
              <a:gd name="T55" fmla="*/ 2147483647 h 10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9" h="102">
                <a:moveTo>
                  <a:pt x="1" y="26"/>
                </a:moveTo>
                <a:lnTo>
                  <a:pt x="1" y="26"/>
                </a:lnTo>
                <a:lnTo>
                  <a:pt x="3" y="27"/>
                </a:lnTo>
                <a:lnTo>
                  <a:pt x="4" y="29"/>
                </a:lnTo>
                <a:lnTo>
                  <a:pt x="5" y="29"/>
                </a:lnTo>
                <a:lnTo>
                  <a:pt x="8" y="29"/>
                </a:lnTo>
                <a:lnTo>
                  <a:pt x="18" y="23"/>
                </a:lnTo>
                <a:lnTo>
                  <a:pt x="18" y="98"/>
                </a:lnTo>
                <a:lnTo>
                  <a:pt x="19" y="101"/>
                </a:lnTo>
                <a:lnTo>
                  <a:pt x="23" y="102"/>
                </a:lnTo>
                <a:lnTo>
                  <a:pt x="34" y="102"/>
                </a:lnTo>
                <a:lnTo>
                  <a:pt x="38" y="101"/>
                </a:lnTo>
                <a:lnTo>
                  <a:pt x="39" y="98"/>
                </a:lnTo>
                <a:lnTo>
                  <a:pt x="39" y="4"/>
                </a:lnTo>
                <a:lnTo>
                  <a:pt x="38" y="1"/>
                </a:lnTo>
                <a:lnTo>
                  <a:pt x="34" y="0"/>
                </a:lnTo>
                <a:lnTo>
                  <a:pt x="24" y="0"/>
                </a:lnTo>
                <a:lnTo>
                  <a:pt x="22" y="0"/>
                </a:lnTo>
                <a:lnTo>
                  <a:pt x="1" y="11"/>
                </a:lnTo>
                <a:lnTo>
                  <a:pt x="0" y="14"/>
                </a:lnTo>
                <a:lnTo>
                  <a:pt x="0" y="16"/>
                </a:lnTo>
                <a:lnTo>
                  <a:pt x="1"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5" name="Freeform 267"/>
          <p:cNvSpPr>
            <a:spLocks noEditPoints="1"/>
          </p:cNvSpPr>
          <p:nvPr/>
        </p:nvSpPr>
        <p:spPr bwMode="auto">
          <a:xfrm>
            <a:off x="5543550" y="1804988"/>
            <a:ext cx="123825" cy="138112"/>
          </a:xfrm>
          <a:custGeom>
            <a:avLst/>
            <a:gdLst>
              <a:gd name="T0" fmla="*/ 2147483647 w 226"/>
              <a:gd name="T1" fmla="*/ 0 h 257"/>
              <a:gd name="T2" fmla="*/ 2147483647 w 226"/>
              <a:gd name="T3" fmla="*/ 2147483647 h 257"/>
              <a:gd name="T4" fmla="*/ 2147483647 w 226"/>
              <a:gd name="T5" fmla="*/ 2147483647 h 257"/>
              <a:gd name="T6" fmla="*/ 2147483647 w 226"/>
              <a:gd name="T7" fmla="*/ 2147483647 h 257"/>
              <a:gd name="T8" fmla="*/ 2147483647 w 226"/>
              <a:gd name="T9" fmla="*/ 2147483647 h 257"/>
              <a:gd name="T10" fmla="*/ 2147483647 w 226"/>
              <a:gd name="T11" fmla="*/ 2147483647 h 257"/>
              <a:gd name="T12" fmla="*/ 2147483647 w 226"/>
              <a:gd name="T13" fmla="*/ 0 h 257"/>
              <a:gd name="T14" fmla="*/ 2147483647 w 226"/>
              <a:gd name="T15" fmla="*/ 2147483647 h 257"/>
              <a:gd name="T16" fmla="*/ 2147483647 w 226"/>
              <a:gd name="T17" fmla="*/ 2147483647 h 257"/>
              <a:gd name="T18" fmla="*/ 2147483647 w 226"/>
              <a:gd name="T19" fmla="*/ 2147483647 h 257"/>
              <a:gd name="T20" fmla="*/ 2147483647 w 226"/>
              <a:gd name="T21" fmla="*/ 2147483647 h 257"/>
              <a:gd name="T22" fmla="*/ 2147483647 w 226"/>
              <a:gd name="T23" fmla="*/ 2147483647 h 257"/>
              <a:gd name="T24" fmla="*/ 2147483647 w 226"/>
              <a:gd name="T25" fmla="*/ 2147483647 h 257"/>
              <a:gd name="T26" fmla="*/ 2147483647 w 226"/>
              <a:gd name="T27" fmla="*/ 0 h 257"/>
              <a:gd name="T28" fmla="*/ 2147483647 w 226"/>
              <a:gd name="T29" fmla="*/ 2147483647 h 257"/>
              <a:gd name="T30" fmla="*/ 2147483647 w 226"/>
              <a:gd name="T31" fmla="*/ 2147483647 h 257"/>
              <a:gd name="T32" fmla="*/ 2147483647 w 226"/>
              <a:gd name="T33" fmla="*/ 2147483647 h 257"/>
              <a:gd name="T34" fmla="*/ 2147483647 w 226"/>
              <a:gd name="T35" fmla="*/ 2147483647 h 257"/>
              <a:gd name="T36" fmla="*/ 0 w 226"/>
              <a:gd name="T37" fmla="*/ 2147483647 h 257"/>
              <a:gd name="T38" fmla="*/ 2147483647 w 226"/>
              <a:gd name="T39" fmla="*/ 2147483647 h 257"/>
              <a:gd name="T40" fmla="*/ 2147483647 w 226"/>
              <a:gd name="T41" fmla="*/ 2147483647 h 257"/>
              <a:gd name="T42" fmla="*/ 2147483647 w 226"/>
              <a:gd name="T43" fmla="*/ 2147483647 h 257"/>
              <a:gd name="T44" fmla="*/ 2147483647 w 226"/>
              <a:gd name="T45" fmla="*/ 2147483647 h 257"/>
              <a:gd name="T46" fmla="*/ 2147483647 w 226"/>
              <a:gd name="T47" fmla="*/ 2147483647 h 257"/>
              <a:gd name="T48" fmla="*/ 2147483647 w 226"/>
              <a:gd name="T49" fmla="*/ 2147483647 h 257"/>
              <a:gd name="T50" fmla="*/ 2147483647 w 226"/>
              <a:gd name="T51" fmla="*/ 2147483647 h 257"/>
              <a:gd name="T52" fmla="*/ 2147483647 w 226"/>
              <a:gd name="T53" fmla="*/ 2147483647 h 257"/>
              <a:gd name="T54" fmla="*/ 2147483647 w 226"/>
              <a:gd name="T55" fmla="*/ 2147483647 h 257"/>
              <a:gd name="T56" fmla="*/ 2147483647 w 226"/>
              <a:gd name="T57" fmla="*/ 2147483647 h 257"/>
              <a:gd name="T58" fmla="*/ 2147483647 w 226"/>
              <a:gd name="T59" fmla="*/ 2147483647 h 257"/>
              <a:gd name="T60" fmla="*/ 2147483647 w 226"/>
              <a:gd name="T61" fmla="*/ 2147483647 h 257"/>
              <a:gd name="T62" fmla="*/ 2147483647 w 226"/>
              <a:gd name="T63" fmla="*/ 2147483647 h 257"/>
              <a:gd name="T64" fmla="*/ 2147483647 w 226"/>
              <a:gd name="T65" fmla="*/ 2147483647 h 257"/>
              <a:gd name="T66" fmla="*/ 2147483647 w 226"/>
              <a:gd name="T67" fmla="*/ 0 h 257"/>
              <a:gd name="T68" fmla="*/ 2147483647 w 226"/>
              <a:gd name="T69" fmla="*/ 2147483647 h 257"/>
              <a:gd name="T70" fmla="*/ 2147483647 w 226"/>
              <a:gd name="T71" fmla="*/ 2147483647 h 257"/>
              <a:gd name="T72" fmla="*/ 2147483647 w 226"/>
              <a:gd name="T73" fmla="*/ 2147483647 h 257"/>
              <a:gd name="T74" fmla="*/ 2147483647 w 226"/>
              <a:gd name="T75" fmla="*/ 2147483647 h 257"/>
              <a:gd name="T76" fmla="*/ 2147483647 w 226"/>
              <a:gd name="T77" fmla="*/ 2147483647 h 257"/>
              <a:gd name="T78" fmla="*/ 2147483647 w 226"/>
              <a:gd name="T79" fmla="*/ 2147483647 h 257"/>
              <a:gd name="T80" fmla="*/ 2147483647 w 226"/>
              <a:gd name="T81" fmla="*/ 2147483647 h 25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26" h="257">
                <a:moveTo>
                  <a:pt x="201" y="0"/>
                </a:moveTo>
                <a:lnTo>
                  <a:pt x="180" y="0"/>
                </a:lnTo>
                <a:lnTo>
                  <a:pt x="180" y="20"/>
                </a:lnTo>
                <a:lnTo>
                  <a:pt x="179" y="25"/>
                </a:lnTo>
                <a:lnTo>
                  <a:pt x="176" y="29"/>
                </a:lnTo>
                <a:lnTo>
                  <a:pt x="172" y="32"/>
                </a:lnTo>
                <a:lnTo>
                  <a:pt x="166" y="33"/>
                </a:lnTo>
                <a:lnTo>
                  <a:pt x="162" y="32"/>
                </a:lnTo>
                <a:lnTo>
                  <a:pt x="158" y="29"/>
                </a:lnTo>
                <a:lnTo>
                  <a:pt x="155" y="25"/>
                </a:lnTo>
                <a:lnTo>
                  <a:pt x="154" y="20"/>
                </a:lnTo>
                <a:lnTo>
                  <a:pt x="154" y="0"/>
                </a:lnTo>
                <a:lnTo>
                  <a:pt x="74" y="0"/>
                </a:lnTo>
                <a:lnTo>
                  <a:pt x="74" y="20"/>
                </a:lnTo>
                <a:lnTo>
                  <a:pt x="72" y="25"/>
                </a:lnTo>
                <a:lnTo>
                  <a:pt x="70" y="29"/>
                </a:lnTo>
                <a:lnTo>
                  <a:pt x="65" y="32"/>
                </a:lnTo>
                <a:lnTo>
                  <a:pt x="60" y="33"/>
                </a:lnTo>
                <a:lnTo>
                  <a:pt x="54" y="32"/>
                </a:lnTo>
                <a:lnTo>
                  <a:pt x="50" y="29"/>
                </a:lnTo>
                <a:lnTo>
                  <a:pt x="48" y="25"/>
                </a:lnTo>
                <a:lnTo>
                  <a:pt x="46" y="20"/>
                </a:lnTo>
                <a:lnTo>
                  <a:pt x="46" y="0"/>
                </a:lnTo>
                <a:lnTo>
                  <a:pt x="26" y="0"/>
                </a:lnTo>
                <a:lnTo>
                  <a:pt x="20" y="2"/>
                </a:lnTo>
                <a:lnTo>
                  <a:pt x="16" y="3"/>
                </a:lnTo>
                <a:lnTo>
                  <a:pt x="12" y="5"/>
                </a:lnTo>
                <a:lnTo>
                  <a:pt x="8" y="9"/>
                </a:lnTo>
                <a:lnTo>
                  <a:pt x="5" y="11"/>
                </a:lnTo>
                <a:lnTo>
                  <a:pt x="3" y="17"/>
                </a:lnTo>
                <a:lnTo>
                  <a:pt x="1" y="21"/>
                </a:lnTo>
                <a:lnTo>
                  <a:pt x="0" y="26"/>
                </a:lnTo>
                <a:lnTo>
                  <a:pt x="0" y="231"/>
                </a:lnTo>
                <a:lnTo>
                  <a:pt x="1" y="236"/>
                </a:lnTo>
                <a:lnTo>
                  <a:pt x="3" y="242"/>
                </a:lnTo>
                <a:lnTo>
                  <a:pt x="5" y="246"/>
                </a:lnTo>
                <a:lnTo>
                  <a:pt x="8" y="250"/>
                </a:lnTo>
                <a:lnTo>
                  <a:pt x="12" y="253"/>
                </a:lnTo>
                <a:lnTo>
                  <a:pt x="16" y="256"/>
                </a:lnTo>
                <a:lnTo>
                  <a:pt x="20" y="257"/>
                </a:lnTo>
                <a:lnTo>
                  <a:pt x="26" y="257"/>
                </a:lnTo>
                <a:lnTo>
                  <a:pt x="201" y="257"/>
                </a:lnTo>
                <a:lnTo>
                  <a:pt x="206" y="257"/>
                </a:lnTo>
                <a:lnTo>
                  <a:pt x="210" y="256"/>
                </a:lnTo>
                <a:lnTo>
                  <a:pt x="216" y="253"/>
                </a:lnTo>
                <a:lnTo>
                  <a:pt x="218" y="250"/>
                </a:lnTo>
                <a:lnTo>
                  <a:pt x="222" y="246"/>
                </a:lnTo>
                <a:lnTo>
                  <a:pt x="224" y="242"/>
                </a:lnTo>
                <a:lnTo>
                  <a:pt x="226" y="236"/>
                </a:lnTo>
                <a:lnTo>
                  <a:pt x="226" y="231"/>
                </a:lnTo>
                <a:lnTo>
                  <a:pt x="226" y="26"/>
                </a:lnTo>
                <a:lnTo>
                  <a:pt x="226" y="21"/>
                </a:lnTo>
                <a:lnTo>
                  <a:pt x="224" y="17"/>
                </a:lnTo>
                <a:lnTo>
                  <a:pt x="222" y="11"/>
                </a:lnTo>
                <a:lnTo>
                  <a:pt x="218" y="9"/>
                </a:lnTo>
                <a:lnTo>
                  <a:pt x="216" y="5"/>
                </a:lnTo>
                <a:lnTo>
                  <a:pt x="210" y="3"/>
                </a:lnTo>
                <a:lnTo>
                  <a:pt x="206" y="2"/>
                </a:lnTo>
                <a:lnTo>
                  <a:pt x="201" y="0"/>
                </a:lnTo>
                <a:close/>
                <a:moveTo>
                  <a:pt x="210" y="231"/>
                </a:moveTo>
                <a:lnTo>
                  <a:pt x="210" y="231"/>
                </a:lnTo>
                <a:lnTo>
                  <a:pt x="209" y="235"/>
                </a:lnTo>
                <a:lnTo>
                  <a:pt x="207" y="238"/>
                </a:lnTo>
                <a:lnTo>
                  <a:pt x="205" y="239"/>
                </a:lnTo>
                <a:lnTo>
                  <a:pt x="201" y="241"/>
                </a:lnTo>
                <a:lnTo>
                  <a:pt x="26" y="241"/>
                </a:lnTo>
                <a:lnTo>
                  <a:pt x="23" y="239"/>
                </a:lnTo>
                <a:lnTo>
                  <a:pt x="19" y="238"/>
                </a:lnTo>
                <a:lnTo>
                  <a:pt x="18" y="235"/>
                </a:lnTo>
                <a:lnTo>
                  <a:pt x="18" y="231"/>
                </a:lnTo>
                <a:lnTo>
                  <a:pt x="18" y="65"/>
                </a:lnTo>
                <a:lnTo>
                  <a:pt x="210" y="65"/>
                </a:lnTo>
                <a:lnTo>
                  <a:pt x="210" y="2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6" name="Freeform 268"/>
          <p:cNvSpPr>
            <a:spLocks/>
          </p:cNvSpPr>
          <p:nvPr/>
        </p:nvSpPr>
        <p:spPr bwMode="auto">
          <a:xfrm>
            <a:off x="5573713" y="1797050"/>
            <a:ext cx="4762" cy="20638"/>
          </a:xfrm>
          <a:custGeom>
            <a:avLst/>
            <a:gdLst>
              <a:gd name="T0" fmla="*/ 2147483647 w 10"/>
              <a:gd name="T1" fmla="*/ 2147483647 h 41"/>
              <a:gd name="T2" fmla="*/ 2147483647 w 10"/>
              <a:gd name="T3" fmla="*/ 2147483647 h 41"/>
              <a:gd name="T4" fmla="*/ 2147483647 w 10"/>
              <a:gd name="T5" fmla="*/ 2147483647 h 41"/>
              <a:gd name="T6" fmla="*/ 2147483647 w 10"/>
              <a:gd name="T7" fmla="*/ 2147483647 h 41"/>
              <a:gd name="T8" fmla="*/ 2147483647 w 10"/>
              <a:gd name="T9" fmla="*/ 2147483647 h 41"/>
              <a:gd name="T10" fmla="*/ 2147483647 w 10"/>
              <a:gd name="T11" fmla="*/ 2147483647 h 41"/>
              <a:gd name="T12" fmla="*/ 2147483647 w 10"/>
              <a:gd name="T13" fmla="*/ 2147483647 h 41"/>
              <a:gd name="T14" fmla="*/ 2147483647 w 10"/>
              <a:gd name="T15" fmla="*/ 2147483647 h 41"/>
              <a:gd name="T16" fmla="*/ 2147483647 w 10"/>
              <a:gd name="T17" fmla="*/ 0 h 41"/>
              <a:gd name="T18" fmla="*/ 2147483647 w 10"/>
              <a:gd name="T19" fmla="*/ 0 h 41"/>
              <a:gd name="T20" fmla="*/ 2147483647 w 10"/>
              <a:gd name="T21" fmla="*/ 2147483647 h 41"/>
              <a:gd name="T22" fmla="*/ 0 w 10"/>
              <a:gd name="T23" fmla="*/ 2147483647 h 41"/>
              <a:gd name="T24" fmla="*/ 0 w 10"/>
              <a:gd name="T25" fmla="*/ 2147483647 h 41"/>
              <a:gd name="T26" fmla="*/ 0 w 10"/>
              <a:gd name="T27" fmla="*/ 2147483647 h 41"/>
              <a:gd name="T28" fmla="*/ 0 w 10"/>
              <a:gd name="T29" fmla="*/ 2147483647 h 41"/>
              <a:gd name="T30" fmla="*/ 2147483647 w 10"/>
              <a:gd name="T31" fmla="*/ 2147483647 h 41"/>
              <a:gd name="T32" fmla="*/ 2147483647 w 10"/>
              <a:gd name="T33" fmla="*/ 2147483647 h 41"/>
              <a:gd name="T34" fmla="*/ 2147483647 w 10"/>
              <a:gd name="T35" fmla="*/ 2147483647 h 4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 h="41">
                <a:moveTo>
                  <a:pt x="6" y="41"/>
                </a:moveTo>
                <a:lnTo>
                  <a:pt x="6" y="41"/>
                </a:lnTo>
                <a:lnTo>
                  <a:pt x="9" y="40"/>
                </a:lnTo>
                <a:lnTo>
                  <a:pt x="10" y="36"/>
                </a:lnTo>
                <a:lnTo>
                  <a:pt x="10" y="16"/>
                </a:lnTo>
                <a:lnTo>
                  <a:pt x="10" y="5"/>
                </a:lnTo>
                <a:lnTo>
                  <a:pt x="9" y="1"/>
                </a:lnTo>
                <a:lnTo>
                  <a:pt x="6" y="0"/>
                </a:lnTo>
                <a:lnTo>
                  <a:pt x="2" y="1"/>
                </a:lnTo>
                <a:lnTo>
                  <a:pt x="0" y="5"/>
                </a:lnTo>
                <a:lnTo>
                  <a:pt x="0" y="16"/>
                </a:lnTo>
                <a:lnTo>
                  <a:pt x="0" y="36"/>
                </a:lnTo>
                <a:lnTo>
                  <a:pt x="2" y="40"/>
                </a:lnTo>
                <a:lnTo>
                  <a:pt x="6"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7" name="Freeform 269"/>
          <p:cNvSpPr>
            <a:spLocks/>
          </p:cNvSpPr>
          <p:nvPr/>
        </p:nvSpPr>
        <p:spPr bwMode="auto">
          <a:xfrm>
            <a:off x="5632450" y="1797050"/>
            <a:ext cx="4763" cy="20638"/>
          </a:xfrm>
          <a:custGeom>
            <a:avLst/>
            <a:gdLst>
              <a:gd name="T0" fmla="*/ 2147483647 w 10"/>
              <a:gd name="T1" fmla="*/ 2147483647 h 41"/>
              <a:gd name="T2" fmla="*/ 2147483647 w 10"/>
              <a:gd name="T3" fmla="*/ 2147483647 h 41"/>
              <a:gd name="T4" fmla="*/ 2147483647 w 10"/>
              <a:gd name="T5" fmla="*/ 2147483647 h 41"/>
              <a:gd name="T6" fmla="*/ 2147483647 w 10"/>
              <a:gd name="T7" fmla="*/ 2147483647 h 41"/>
              <a:gd name="T8" fmla="*/ 2147483647 w 10"/>
              <a:gd name="T9" fmla="*/ 2147483647 h 41"/>
              <a:gd name="T10" fmla="*/ 2147483647 w 10"/>
              <a:gd name="T11" fmla="*/ 2147483647 h 41"/>
              <a:gd name="T12" fmla="*/ 2147483647 w 10"/>
              <a:gd name="T13" fmla="*/ 2147483647 h 41"/>
              <a:gd name="T14" fmla="*/ 2147483647 w 10"/>
              <a:gd name="T15" fmla="*/ 0 h 41"/>
              <a:gd name="T16" fmla="*/ 2147483647 w 10"/>
              <a:gd name="T17" fmla="*/ 0 h 41"/>
              <a:gd name="T18" fmla="*/ 2147483647 w 10"/>
              <a:gd name="T19" fmla="*/ 2147483647 h 41"/>
              <a:gd name="T20" fmla="*/ 0 w 10"/>
              <a:gd name="T21" fmla="*/ 2147483647 h 41"/>
              <a:gd name="T22" fmla="*/ 0 w 10"/>
              <a:gd name="T23" fmla="*/ 2147483647 h 41"/>
              <a:gd name="T24" fmla="*/ 0 w 10"/>
              <a:gd name="T25" fmla="*/ 2147483647 h 41"/>
              <a:gd name="T26" fmla="*/ 2147483647 w 10"/>
              <a:gd name="T27" fmla="*/ 2147483647 h 41"/>
              <a:gd name="T28" fmla="*/ 2147483647 w 10"/>
              <a:gd name="T29" fmla="*/ 2147483647 h 41"/>
              <a:gd name="T30" fmla="*/ 2147483647 w 10"/>
              <a:gd name="T31" fmla="*/ 2147483647 h 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 h="41">
                <a:moveTo>
                  <a:pt x="4" y="41"/>
                </a:moveTo>
                <a:lnTo>
                  <a:pt x="4" y="41"/>
                </a:lnTo>
                <a:lnTo>
                  <a:pt x="9" y="40"/>
                </a:lnTo>
                <a:lnTo>
                  <a:pt x="10" y="36"/>
                </a:lnTo>
                <a:lnTo>
                  <a:pt x="10" y="5"/>
                </a:lnTo>
                <a:lnTo>
                  <a:pt x="9" y="1"/>
                </a:lnTo>
                <a:lnTo>
                  <a:pt x="4" y="0"/>
                </a:lnTo>
                <a:lnTo>
                  <a:pt x="2" y="1"/>
                </a:lnTo>
                <a:lnTo>
                  <a:pt x="0" y="5"/>
                </a:lnTo>
                <a:lnTo>
                  <a:pt x="0" y="36"/>
                </a:lnTo>
                <a:lnTo>
                  <a:pt x="2" y="40"/>
                </a:lnTo>
                <a:lnTo>
                  <a:pt x="4"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8" name="Freeform 270"/>
          <p:cNvSpPr>
            <a:spLocks/>
          </p:cNvSpPr>
          <p:nvPr/>
        </p:nvSpPr>
        <p:spPr bwMode="auto">
          <a:xfrm>
            <a:off x="5030788" y="3921125"/>
            <a:ext cx="12700" cy="31750"/>
          </a:xfrm>
          <a:custGeom>
            <a:avLst/>
            <a:gdLst>
              <a:gd name="T0" fmla="*/ 2147483647 w 23"/>
              <a:gd name="T1" fmla="*/ 0 h 62"/>
              <a:gd name="T2" fmla="*/ 2147483647 w 23"/>
              <a:gd name="T3" fmla="*/ 0 h 62"/>
              <a:gd name="T4" fmla="*/ 2147483647 w 23"/>
              <a:gd name="T5" fmla="*/ 0 h 62"/>
              <a:gd name="T6" fmla="*/ 2147483647 w 23"/>
              <a:gd name="T7" fmla="*/ 2147483647 h 62"/>
              <a:gd name="T8" fmla="*/ 0 w 23"/>
              <a:gd name="T9" fmla="*/ 2147483647 h 62"/>
              <a:gd name="T10" fmla="*/ 2147483647 w 23"/>
              <a:gd name="T11" fmla="*/ 2147483647 h 62"/>
              <a:gd name="T12" fmla="*/ 2147483647 w 23"/>
              <a:gd name="T13" fmla="*/ 2147483647 h 62"/>
              <a:gd name="T14" fmla="*/ 2147483647 w 23"/>
              <a:gd name="T15" fmla="*/ 2147483647 h 62"/>
              <a:gd name="T16" fmla="*/ 2147483647 w 23"/>
              <a:gd name="T17" fmla="*/ 2147483647 h 62"/>
              <a:gd name="T18" fmla="*/ 2147483647 w 23"/>
              <a:gd name="T19" fmla="*/ 2147483647 h 62"/>
              <a:gd name="T20" fmla="*/ 2147483647 w 23"/>
              <a:gd name="T21" fmla="*/ 2147483647 h 62"/>
              <a:gd name="T22" fmla="*/ 2147483647 w 23"/>
              <a:gd name="T23" fmla="*/ 2147483647 h 62"/>
              <a:gd name="T24" fmla="*/ 2147483647 w 23"/>
              <a:gd name="T25" fmla="*/ 2147483647 h 62"/>
              <a:gd name="T26" fmla="*/ 2147483647 w 23"/>
              <a:gd name="T27" fmla="*/ 2147483647 h 62"/>
              <a:gd name="T28" fmla="*/ 0 w 23"/>
              <a:gd name="T29" fmla="*/ 2147483647 h 62"/>
              <a:gd name="T30" fmla="*/ 2147483647 w 23"/>
              <a:gd name="T31" fmla="*/ 2147483647 h 62"/>
              <a:gd name="T32" fmla="*/ 2147483647 w 23"/>
              <a:gd name="T33" fmla="*/ 2147483647 h 62"/>
              <a:gd name="T34" fmla="*/ 2147483647 w 23"/>
              <a:gd name="T35" fmla="*/ 2147483647 h 62"/>
              <a:gd name="T36" fmla="*/ 2147483647 w 23"/>
              <a:gd name="T37" fmla="*/ 2147483647 h 62"/>
              <a:gd name="T38" fmla="*/ 2147483647 w 23"/>
              <a:gd name="T39" fmla="*/ 2147483647 h 62"/>
              <a:gd name="T40" fmla="*/ 2147483647 w 23"/>
              <a:gd name="T41" fmla="*/ 2147483647 h 62"/>
              <a:gd name="T42" fmla="*/ 2147483647 w 23"/>
              <a:gd name="T43" fmla="*/ 2147483647 h 62"/>
              <a:gd name="T44" fmla="*/ 2147483647 w 23"/>
              <a:gd name="T45" fmla="*/ 2147483647 h 62"/>
              <a:gd name="T46" fmla="*/ 2147483647 w 23"/>
              <a:gd name="T47" fmla="*/ 2147483647 h 62"/>
              <a:gd name="T48" fmla="*/ 2147483647 w 23"/>
              <a:gd name="T49" fmla="*/ 2147483647 h 62"/>
              <a:gd name="T50" fmla="*/ 2147483647 w 23"/>
              <a:gd name="T51" fmla="*/ 2147483647 h 62"/>
              <a:gd name="T52" fmla="*/ 2147483647 w 23"/>
              <a:gd name="T53" fmla="*/ 2147483647 h 62"/>
              <a:gd name="T54" fmla="*/ 2147483647 w 23"/>
              <a:gd name="T55" fmla="*/ 2147483647 h 62"/>
              <a:gd name="T56" fmla="*/ 2147483647 w 23"/>
              <a:gd name="T57" fmla="*/ 2147483647 h 62"/>
              <a:gd name="T58" fmla="*/ 2147483647 w 23"/>
              <a:gd name="T59" fmla="*/ 2147483647 h 62"/>
              <a:gd name="T60" fmla="*/ 2147483647 w 23"/>
              <a:gd name="T61" fmla="*/ 2147483647 h 62"/>
              <a:gd name="T62" fmla="*/ 2147483647 w 23"/>
              <a:gd name="T63" fmla="*/ 2147483647 h 62"/>
              <a:gd name="T64" fmla="*/ 2147483647 w 23"/>
              <a:gd name="T65" fmla="*/ 0 h 62"/>
              <a:gd name="T66" fmla="*/ 2147483647 w 23"/>
              <a:gd name="T67" fmla="*/ 0 h 62"/>
              <a:gd name="T68" fmla="*/ 2147483647 w 23"/>
              <a:gd name="T69" fmla="*/ 0 h 62"/>
              <a:gd name="T70" fmla="*/ 2147483647 w 23"/>
              <a:gd name="T71" fmla="*/ 0 h 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3" h="62">
                <a:moveTo>
                  <a:pt x="8" y="0"/>
                </a:moveTo>
                <a:lnTo>
                  <a:pt x="8" y="0"/>
                </a:lnTo>
                <a:lnTo>
                  <a:pt x="4" y="0"/>
                </a:lnTo>
                <a:lnTo>
                  <a:pt x="2" y="3"/>
                </a:lnTo>
                <a:lnTo>
                  <a:pt x="0" y="5"/>
                </a:lnTo>
                <a:lnTo>
                  <a:pt x="2" y="7"/>
                </a:lnTo>
                <a:lnTo>
                  <a:pt x="4" y="20"/>
                </a:lnTo>
                <a:lnTo>
                  <a:pt x="4" y="30"/>
                </a:lnTo>
                <a:lnTo>
                  <a:pt x="4" y="43"/>
                </a:lnTo>
                <a:lnTo>
                  <a:pt x="2" y="55"/>
                </a:lnTo>
                <a:lnTo>
                  <a:pt x="0" y="56"/>
                </a:lnTo>
                <a:lnTo>
                  <a:pt x="2" y="59"/>
                </a:lnTo>
                <a:lnTo>
                  <a:pt x="4" y="60"/>
                </a:lnTo>
                <a:lnTo>
                  <a:pt x="8" y="62"/>
                </a:lnTo>
                <a:lnTo>
                  <a:pt x="10" y="62"/>
                </a:lnTo>
                <a:lnTo>
                  <a:pt x="15" y="60"/>
                </a:lnTo>
                <a:lnTo>
                  <a:pt x="18" y="59"/>
                </a:lnTo>
                <a:lnTo>
                  <a:pt x="19" y="58"/>
                </a:lnTo>
                <a:lnTo>
                  <a:pt x="22" y="44"/>
                </a:lnTo>
                <a:lnTo>
                  <a:pt x="23" y="30"/>
                </a:lnTo>
                <a:lnTo>
                  <a:pt x="22" y="18"/>
                </a:lnTo>
                <a:lnTo>
                  <a:pt x="19" y="5"/>
                </a:lnTo>
                <a:lnTo>
                  <a:pt x="18" y="2"/>
                </a:lnTo>
                <a:lnTo>
                  <a:pt x="15" y="0"/>
                </a:lnTo>
                <a:lnTo>
                  <a:pt x="11" y="0"/>
                </a:ln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59" name="Freeform 271"/>
          <p:cNvSpPr>
            <a:spLocks/>
          </p:cNvSpPr>
          <p:nvPr/>
        </p:nvSpPr>
        <p:spPr bwMode="auto">
          <a:xfrm>
            <a:off x="5062538" y="3889375"/>
            <a:ext cx="23812" cy="95250"/>
          </a:xfrm>
          <a:custGeom>
            <a:avLst/>
            <a:gdLst>
              <a:gd name="T0" fmla="*/ 2147483647 w 45"/>
              <a:gd name="T1" fmla="*/ 2147483647 h 176"/>
              <a:gd name="T2" fmla="*/ 2147483647 w 45"/>
              <a:gd name="T3" fmla="*/ 2147483647 h 176"/>
              <a:gd name="T4" fmla="*/ 2147483647 w 45"/>
              <a:gd name="T5" fmla="*/ 2147483647 h 176"/>
              <a:gd name="T6" fmla="*/ 2147483647 w 45"/>
              <a:gd name="T7" fmla="*/ 0 h 176"/>
              <a:gd name="T8" fmla="*/ 2147483647 w 45"/>
              <a:gd name="T9" fmla="*/ 0 h 176"/>
              <a:gd name="T10" fmla="*/ 2147483647 w 45"/>
              <a:gd name="T11" fmla="*/ 0 h 176"/>
              <a:gd name="T12" fmla="*/ 2147483647 w 45"/>
              <a:gd name="T13" fmla="*/ 0 h 176"/>
              <a:gd name="T14" fmla="*/ 2147483647 w 45"/>
              <a:gd name="T15" fmla="*/ 2147483647 h 176"/>
              <a:gd name="T16" fmla="*/ 0 w 45"/>
              <a:gd name="T17" fmla="*/ 2147483647 h 176"/>
              <a:gd name="T18" fmla="*/ 0 w 45"/>
              <a:gd name="T19" fmla="*/ 2147483647 h 176"/>
              <a:gd name="T20" fmla="*/ 0 w 45"/>
              <a:gd name="T21" fmla="*/ 2147483647 h 176"/>
              <a:gd name="T22" fmla="*/ 0 w 45"/>
              <a:gd name="T23" fmla="*/ 2147483647 h 176"/>
              <a:gd name="T24" fmla="*/ 0 w 45"/>
              <a:gd name="T25" fmla="*/ 2147483647 h 176"/>
              <a:gd name="T26" fmla="*/ 2147483647 w 45"/>
              <a:gd name="T27" fmla="*/ 2147483647 h 176"/>
              <a:gd name="T28" fmla="*/ 2147483647 w 45"/>
              <a:gd name="T29" fmla="*/ 2147483647 h 176"/>
              <a:gd name="T30" fmla="*/ 2147483647 w 45"/>
              <a:gd name="T31" fmla="*/ 2147483647 h 176"/>
              <a:gd name="T32" fmla="*/ 2147483647 w 45"/>
              <a:gd name="T33" fmla="*/ 2147483647 h 176"/>
              <a:gd name="T34" fmla="*/ 2147483647 w 45"/>
              <a:gd name="T35" fmla="*/ 2147483647 h 176"/>
              <a:gd name="T36" fmla="*/ 2147483647 w 45"/>
              <a:gd name="T37" fmla="*/ 2147483647 h 176"/>
              <a:gd name="T38" fmla="*/ 2147483647 w 45"/>
              <a:gd name="T39" fmla="*/ 2147483647 h 176"/>
              <a:gd name="T40" fmla="*/ 2147483647 w 45"/>
              <a:gd name="T41" fmla="*/ 2147483647 h 176"/>
              <a:gd name="T42" fmla="*/ 0 w 45"/>
              <a:gd name="T43" fmla="*/ 2147483647 h 176"/>
              <a:gd name="T44" fmla="*/ 0 w 45"/>
              <a:gd name="T45" fmla="*/ 2147483647 h 176"/>
              <a:gd name="T46" fmla="*/ 0 w 45"/>
              <a:gd name="T47" fmla="*/ 2147483647 h 176"/>
              <a:gd name="T48" fmla="*/ 0 w 45"/>
              <a:gd name="T49" fmla="*/ 2147483647 h 176"/>
              <a:gd name="T50" fmla="*/ 2147483647 w 45"/>
              <a:gd name="T51" fmla="*/ 2147483647 h 176"/>
              <a:gd name="T52" fmla="*/ 2147483647 w 45"/>
              <a:gd name="T53" fmla="*/ 2147483647 h 176"/>
              <a:gd name="T54" fmla="*/ 2147483647 w 45"/>
              <a:gd name="T55" fmla="*/ 2147483647 h 176"/>
              <a:gd name="T56" fmla="*/ 2147483647 w 45"/>
              <a:gd name="T57" fmla="*/ 2147483647 h 176"/>
              <a:gd name="T58" fmla="*/ 2147483647 w 45"/>
              <a:gd name="T59" fmla="*/ 2147483647 h 176"/>
              <a:gd name="T60" fmla="*/ 2147483647 w 45"/>
              <a:gd name="T61" fmla="*/ 2147483647 h 176"/>
              <a:gd name="T62" fmla="*/ 2147483647 w 45"/>
              <a:gd name="T63" fmla="*/ 2147483647 h 176"/>
              <a:gd name="T64" fmla="*/ 2147483647 w 45"/>
              <a:gd name="T65" fmla="*/ 2147483647 h 176"/>
              <a:gd name="T66" fmla="*/ 2147483647 w 45"/>
              <a:gd name="T67" fmla="*/ 2147483647 h 176"/>
              <a:gd name="T68" fmla="*/ 2147483647 w 45"/>
              <a:gd name="T69" fmla="*/ 2147483647 h 176"/>
              <a:gd name="T70" fmla="*/ 2147483647 w 45"/>
              <a:gd name="T71" fmla="*/ 2147483647 h 176"/>
              <a:gd name="T72" fmla="*/ 2147483647 w 45"/>
              <a:gd name="T73" fmla="*/ 2147483647 h 176"/>
              <a:gd name="T74" fmla="*/ 2147483647 w 45"/>
              <a:gd name="T75" fmla="*/ 2147483647 h 176"/>
              <a:gd name="T76" fmla="*/ 2147483647 w 45"/>
              <a:gd name="T77" fmla="*/ 2147483647 h 176"/>
              <a:gd name="T78" fmla="*/ 2147483647 w 45"/>
              <a:gd name="T79" fmla="*/ 2147483647 h 176"/>
              <a:gd name="T80" fmla="*/ 2147483647 w 45"/>
              <a:gd name="T81" fmla="*/ 2147483647 h 176"/>
              <a:gd name="T82" fmla="*/ 2147483647 w 45"/>
              <a:gd name="T83" fmla="*/ 2147483647 h 176"/>
              <a:gd name="T84" fmla="*/ 2147483647 w 45"/>
              <a:gd name="T85" fmla="*/ 2147483647 h 176"/>
              <a:gd name="T86" fmla="*/ 2147483647 w 45"/>
              <a:gd name="T87" fmla="*/ 2147483647 h 176"/>
              <a:gd name="T88" fmla="*/ 2147483647 w 45"/>
              <a:gd name="T89" fmla="*/ 2147483647 h 176"/>
              <a:gd name="T90" fmla="*/ 2147483647 w 45"/>
              <a:gd name="T91" fmla="*/ 2147483647 h 176"/>
              <a:gd name="T92" fmla="*/ 2147483647 w 45"/>
              <a:gd name="T93" fmla="*/ 2147483647 h 176"/>
              <a:gd name="T94" fmla="*/ 2147483647 w 45"/>
              <a:gd name="T95" fmla="*/ 2147483647 h 176"/>
              <a:gd name="T96" fmla="*/ 2147483647 w 45"/>
              <a:gd name="T97" fmla="*/ 2147483647 h 176"/>
              <a:gd name="T98" fmla="*/ 2147483647 w 45"/>
              <a:gd name="T99" fmla="*/ 2147483647 h 176"/>
              <a:gd name="T100" fmla="*/ 2147483647 w 45"/>
              <a:gd name="T101" fmla="*/ 2147483647 h 1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5" h="176">
                <a:moveTo>
                  <a:pt x="17" y="4"/>
                </a:moveTo>
                <a:lnTo>
                  <a:pt x="17" y="4"/>
                </a:lnTo>
                <a:lnTo>
                  <a:pt x="15" y="1"/>
                </a:lnTo>
                <a:lnTo>
                  <a:pt x="12" y="0"/>
                </a:lnTo>
                <a:lnTo>
                  <a:pt x="8" y="0"/>
                </a:lnTo>
                <a:lnTo>
                  <a:pt x="4" y="0"/>
                </a:lnTo>
                <a:lnTo>
                  <a:pt x="1" y="3"/>
                </a:lnTo>
                <a:lnTo>
                  <a:pt x="0" y="4"/>
                </a:lnTo>
                <a:lnTo>
                  <a:pt x="0" y="7"/>
                </a:lnTo>
                <a:lnTo>
                  <a:pt x="0" y="10"/>
                </a:lnTo>
                <a:lnTo>
                  <a:pt x="12" y="29"/>
                </a:lnTo>
                <a:lnTo>
                  <a:pt x="20" y="48"/>
                </a:lnTo>
                <a:lnTo>
                  <a:pt x="24" y="68"/>
                </a:lnTo>
                <a:lnTo>
                  <a:pt x="26" y="87"/>
                </a:lnTo>
                <a:lnTo>
                  <a:pt x="24" y="108"/>
                </a:lnTo>
                <a:lnTo>
                  <a:pt x="20" y="128"/>
                </a:lnTo>
                <a:lnTo>
                  <a:pt x="12" y="147"/>
                </a:lnTo>
                <a:lnTo>
                  <a:pt x="0" y="167"/>
                </a:lnTo>
                <a:lnTo>
                  <a:pt x="0" y="169"/>
                </a:lnTo>
                <a:lnTo>
                  <a:pt x="0" y="172"/>
                </a:lnTo>
                <a:lnTo>
                  <a:pt x="1" y="173"/>
                </a:lnTo>
                <a:lnTo>
                  <a:pt x="4" y="175"/>
                </a:lnTo>
                <a:lnTo>
                  <a:pt x="8" y="176"/>
                </a:lnTo>
                <a:lnTo>
                  <a:pt x="13" y="175"/>
                </a:lnTo>
                <a:lnTo>
                  <a:pt x="17" y="172"/>
                </a:lnTo>
                <a:lnTo>
                  <a:pt x="23" y="162"/>
                </a:lnTo>
                <a:lnTo>
                  <a:pt x="30" y="152"/>
                </a:lnTo>
                <a:lnTo>
                  <a:pt x="34" y="142"/>
                </a:lnTo>
                <a:lnTo>
                  <a:pt x="38" y="131"/>
                </a:lnTo>
                <a:lnTo>
                  <a:pt x="41" y="120"/>
                </a:lnTo>
                <a:lnTo>
                  <a:pt x="43" y="109"/>
                </a:lnTo>
                <a:lnTo>
                  <a:pt x="45" y="98"/>
                </a:lnTo>
                <a:lnTo>
                  <a:pt x="45" y="87"/>
                </a:lnTo>
                <a:lnTo>
                  <a:pt x="45" y="77"/>
                </a:lnTo>
                <a:lnTo>
                  <a:pt x="43" y="67"/>
                </a:lnTo>
                <a:lnTo>
                  <a:pt x="41" y="56"/>
                </a:lnTo>
                <a:lnTo>
                  <a:pt x="38" y="45"/>
                </a:lnTo>
                <a:lnTo>
                  <a:pt x="34" y="34"/>
                </a:lnTo>
                <a:lnTo>
                  <a:pt x="30" y="25"/>
                </a:lnTo>
                <a:lnTo>
                  <a:pt x="23" y="14"/>
                </a:lnTo>
                <a:lnTo>
                  <a:pt x="17"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0" name="Freeform 272"/>
          <p:cNvSpPr>
            <a:spLocks/>
          </p:cNvSpPr>
          <p:nvPr/>
        </p:nvSpPr>
        <p:spPr bwMode="auto">
          <a:xfrm>
            <a:off x="5048250" y="3908425"/>
            <a:ext cx="17463" cy="58738"/>
          </a:xfrm>
          <a:custGeom>
            <a:avLst/>
            <a:gdLst>
              <a:gd name="T0" fmla="*/ 2147483647 w 31"/>
              <a:gd name="T1" fmla="*/ 2147483647 h 108"/>
              <a:gd name="T2" fmla="*/ 2147483647 w 31"/>
              <a:gd name="T3" fmla="*/ 2147483647 h 108"/>
              <a:gd name="T4" fmla="*/ 2147483647 w 31"/>
              <a:gd name="T5" fmla="*/ 2147483647 h 108"/>
              <a:gd name="T6" fmla="*/ 2147483647 w 31"/>
              <a:gd name="T7" fmla="*/ 0 h 108"/>
              <a:gd name="T8" fmla="*/ 2147483647 w 31"/>
              <a:gd name="T9" fmla="*/ 0 h 108"/>
              <a:gd name="T10" fmla="*/ 2147483647 w 31"/>
              <a:gd name="T11" fmla="*/ 0 h 108"/>
              <a:gd name="T12" fmla="*/ 2147483647 w 31"/>
              <a:gd name="T13" fmla="*/ 0 h 108"/>
              <a:gd name="T14" fmla="*/ 2147483647 w 31"/>
              <a:gd name="T15" fmla="*/ 2147483647 h 108"/>
              <a:gd name="T16" fmla="*/ 2147483647 w 31"/>
              <a:gd name="T17" fmla="*/ 2147483647 h 108"/>
              <a:gd name="T18" fmla="*/ 0 w 31"/>
              <a:gd name="T19" fmla="*/ 2147483647 h 108"/>
              <a:gd name="T20" fmla="*/ 2147483647 w 31"/>
              <a:gd name="T21" fmla="*/ 2147483647 h 108"/>
              <a:gd name="T22" fmla="*/ 2147483647 w 31"/>
              <a:gd name="T23" fmla="*/ 2147483647 h 108"/>
              <a:gd name="T24" fmla="*/ 2147483647 w 31"/>
              <a:gd name="T25" fmla="*/ 2147483647 h 108"/>
              <a:gd name="T26" fmla="*/ 2147483647 w 31"/>
              <a:gd name="T27" fmla="*/ 2147483647 h 108"/>
              <a:gd name="T28" fmla="*/ 2147483647 w 31"/>
              <a:gd name="T29" fmla="*/ 2147483647 h 108"/>
              <a:gd name="T30" fmla="*/ 2147483647 w 31"/>
              <a:gd name="T31" fmla="*/ 2147483647 h 108"/>
              <a:gd name="T32" fmla="*/ 2147483647 w 31"/>
              <a:gd name="T33" fmla="*/ 2147483647 h 108"/>
              <a:gd name="T34" fmla="*/ 2147483647 w 31"/>
              <a:gd name="T35" fmla="*/ 2147483647 h 108"/>
              <a:gd name="T36" fmla="*/ 2147483647 w 31"/>
              <a:gd name="T37" fmla="*/ 2147483647 h 108"/>
              <a:gd name="T38" fmla="*/ 2147483647 w 31"/>
              <a:gd name="T39" fmla="*/ 2147483647 h 108"/>
              <a:gd name="T40" fmla="*/ 2147483647 w 31"/>
              <a:gd name="T41" fmla="*/ 2147483647 h 108"/>
              <a:gd name="T42" fmla="*/ 2147483647 w 31"/>
              <a:gd name="T43" fmla="*/ 2147483647 h 108"/>
              <a:gd name="T44" fmla="*/ 0 w 31"/>
              <a:gd name="T45" fmla="*/ 2147483647 h 108"/>
              <a:gd name="T46" fmla="*/ 2147483647 w 31"/>
              <a:gd name="T47" fmla="*/ 2147483647 h 108"/>
              <a:gd name="T48" fmla="*/ 2147483647 w 31"/>
              <a:gd name="T49" fmla="*/ 2147483647 h 108"/>
              <a:gd name="T50" fmla="*/ 2147483647 w 31"/>
              <a:gd name="T51" fmla="*/ 2147483647 h 108"/>
              <a:gd name="T52" fmla="*/ 2147483647 w 31"/>
              <a:gd name="T53" fmla="*/ 2147483647 h 108"/>
              <a:gd name="T54" fmla="*/ 2147483647 w 31"/>
              <a:gd name="T55" fmla="*/ 2147483647 h 108"/>
              <a:gd name="T56" fmla="*/ 2147483647 w 31"/>
              <a:gd name="T57" fmla="*/ 2147483647 h 108"/>
              <a:gd name="T58" fmla="*/ 2147483647 w 31"/>
              <a:gd name="T59" fmla="*/ 2147483647 h 108"/>
              <a:gd name="T60" fmla="*/ 2147483647 w 31"/>
              <a:gd name="T61" fmla="*/ 2147483647 h 108"/>
              <a:gd name="T62" fmla="*/ 2147483647 w 31"/>
              <a:gd name="T63" fmla="*/ 2147483647 h 108"/>
              <a:gd name="T64" fmla="*/ 2147483647 w 31"/>
              <a:gd name="T65" fmla="*/ 2147483647 h 108"/>
              <a:gd name="T66" fmla="*/ 2147483647 w 31"/>
              <a:gd name="T67" fmla="*/ 2147483647 h 108"/>
              <a:gd name="T68" fmla="*/ 2147483647 w 31"/>
              <a:gd name="T69" fmla="*/ 2147483647 h 108"/>
              <a:gd name="T70" fmla="*/ 2147483647 w 31"/>
              <a:gd name="T71" fmla="*/ 2147483647 h 108"/>
              <a:gd name="T72" fmla="*/ 2147483647 w 31"/>
              <a:gd name="T73" fmla="*/ 2147483647 h 108"/>
              <a:gd name="T74" fmla="*/ 2147483647 w 31"/>
              <a:gd name="T75" fmla="*/ 2147483647 h 108"/>
              <a:gd name="T76" fmla="*/ 2147483647 w 31"/>
              <a:gd name="T77" fmla="*/ 2147483647 h 108"/>
              <a:gd name="T78" fmla="*/ 2147483647 w 31"/>
              <a:gd name="T79" fmla="*/ 2147483647 h 108"/>
              <a:gd name="T80" fmla="*/ 2147483647 w 31"/>
              <a:gd name="T81" fmla="*/ 2147483647 h 108"/>
              <a:gd name="T82" fmla="*/ 2147483647 w 31"/>
              <a:gd name="T83" fmla="*/ 2147483647 h 10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1" h="108">
                <a:moveTo>
                  <a:pt x="19" y="4"/>
                </a:moveTo>
                <a:lnTo>
                  <a:pt x="19" y="4"/>
                </a:lnTo>
                <a:lnTo>
                  <a:pt x="16" y="2"/>
                </a:lnTo>
                <a:lnTo>
                  <a:pt x="13" y="0"/>
                </a:lnTo>
                <a:lnTo>
                  <a:pt x="11" y="0"/>
                </a:lnTo>
                <a:lnTo>
                  <a:pt x="7" y="0"/>
                </a:lnTo>
                <a:lnTo>
                  <a:pt x="4" y="2"/>
                </a:lnTo>
                <a:lnTo>
                  <a:pt x="1" y="3"/>
                </a:lnTo>
                <a:lnTo>
                  <a:pt x="0" y="6"/>
                </a:lnTo>
                <a:lnTo>
                  <a:pt x="1" y="8"/>
                </a:lnTo>
                <a:lnTo>
                  <a:pt x="5" y="19"/>
                </a:lnTo>
                <a:lnTo>
                  <a:pt x="9" y="30"/>
                </a:lnTo>
                <a:lnTo>
                  <a:pt x="12" y="43"/>
                </a:lnTo>
                <a:lnTo>
                  <a:pt x="12" y="53"/>
                </a:lnTo>
                <a:lnTo>
                  <a:pt x="12" y="66"/>
                </a:lnTo>
                <a:lnTo>
                  <a:pt x="9" y="77"/>
                </a:lnTo>
                <a:lnTo>
                  <a:pt x="5" y="89"/>
                </a:lnTo>
                <a:lnTo>
                  <a:pt x="1" y="100"/>
                </a:lnTo>
                <a:lnTo>
                  <a:pt x="0" y="103"/>
                </a:lnTo>
                <a:lnTo>
                  <a:pt x="1" y="105"/>
                </a:lnTo>
                <a:lnTo>
                  <a:pt x="4" y="107"/>
                </a:lnTo>
                <a:lnTo>
                  <a:pt x="7" y="108"/>
                </a:lnTo>
                <a:lnTo>
                  <a:pt x="9" y="108"/>
                </a:lnTo>
                <a:lnTo>
                  <a:pt x="15" y="107"/>
                </a:lnTo>
                <a:lnTo>
                  <a:pt x="19" y="104"/>
                </a:lnTo>
                <a:lnTo>
                  <a:pt x="24" y="92"/>
                </a:lnTo>
                <a:lnTo>
                  <a:pt x="27" y="79"/>
                </a:lnTo>
                <a:lnTo>
                  <a:pt x="30" y="67"/>
                </a:lnTo>
                <a:lnTo>
                  <a:pt x="31" y="53"/>
                </a:lnTo>
                <a:lnTo>
                  <a:pt x="30" y="41"/>
                </a:lnTo>
                <a:lnTo>
                  <a:pt x="27" y="29"/>
                </a:lnTo>
                <a:lnTo>
                  <a:pt x="24" y="17"/>
                </a:lnTo>
                <a:lnTo>
                  <a:pt x="19"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1" name="Freeform 273"/>
          <p:cNvSpPr>
            <a:spLocks/>
          </p:cNvSpPr>
          <p:nvPr/>
        </p:nvSpPr>
        <p:spPr bwMode="auto">
          <a:xfrm>
            <a:off x="4941888" y="3881438"/>
            <a:ext cx="79375" cy="112712"/>
          </a:xfrm>
          <a:custGeom>
            <a:avLst/>
            <a:gdLst>
              <a:gd name="T0" fmla="*/ 2147483647 w 149"/>
              <a:gd name="T1" fmla="*/ 2147483647 h 206"/>
              <a:gd name="T2" fmla="*/ 2147483647 w 149"/>
              <a:gd name="T3" fmla="*/ 2147483647 h 206"/>
              <a:gd name="T4" fmla="*/ 2147483647 w 149"/>
              <a:gd name="T5" fmla="*/ 2147483647 h 206"/>
              <a:gd name="T6" fmla="*/ 2147483647 w 149"/>
              <a:gd name="T7" fmla="*/ 2147483647 h 206"/>
              <a:gd name="T8" fmla="*/ 2147483647 w 149"/>
              <a:gd name="T9" fmla="*/ 2147483647 h 206"/>
              <a:gd name="T10" fmla="*/ 2147483647 w 149"/>
              <a:gd name="T11" fmla="*/ 2147483647 h 206"/>
              <a:gd name="T12" fmla="*/ 2147483647 w 149"/>
              <a:gd name="T13" fmla="*/ 2147483647 h 206"/>
              <a:gd name="T14" fmla="*/ 2147483647 w 149"/>
              <a:gd name="T15" fmla="*/ 2147483647 h 206"/>
              <a:gd name="T16" fmla="*/ 2147483647 w 149"/>
              <a:gd name="T17" fmla="*/ 2147483647 h 206"/>
              <a:gd name="T18" fmla="*/ 0 w 149"/>
              <a:gd name="T19" fmla="*/ 2147483647 h 206"/>
              <a:gd name="T20" fmla="*/ 0 w 149"/>
              <a:gd name="T21" fmla="*/ 2147483647 h 206"/>
              <a:gd name="T22" fmla="*/ 0 w 149"/>
              <a:gd name="T23" fmla="*/ 2147483647 h 206"/>
              <a:gd name="T24" fmla="*/ 0 w 149"/>
              <a:gd name="T25" fmla="*/ 2147483647 h 206"/>
              <a:gd name="T26" fmla="*/ 0 w 149"/>
              <a:gd name="T27" fmla="*/ 2147483647 h 206"/>
              <a:gd name="T28" fmla="*/ 2147483647 w 149"/>
              <a:gd name="T29" fmla="*/ 2147483647 h 206"/>
              <a:gd name="T30" fmla="*/ 2147483647 w 149"/>
              <a:gd name="T31" fmla="*/ 2147483647 h 206"/>
              <a:gd name="T32" fmla="*/ 2147483647 w 149"/>
              <a:gd name="T33" fmla="*/ 2147483647 h 206"/>
              <a:gd name="T34" fmla="*/ 2147483647 w 149"/>
              <a:gd name="T35" fmla="*/ 2147483647 h 206"/>
              <a:gd name="T36" fmla="*/ 2147483647 w 149"/>
              <a:gd name="T37" fmla="*/ 2147483647 h 206"/>
              <a:gd name="T38" fmla="*/ 2147483647 w 149"/>
              <a:gd name="T39" fmla="*/ 2147483647 h 206"/>
              <a:gd name="T40" fmla="*/ 2147483647 w 149"/>
              <a:gd name="T41" fmla="*/ 2147483647 h 206"/>
              <a:gd name="T42" fmla="*/ 2147483647 w 149"/>
              <a:gd name="T43" fmla="*/ 2147483647 h 206"/>
              <a:gd name="T44" fmla="*/ 2147483647 w 149"/>
              <a:gd name="T45" fmla="*/ 2147483647 h 206"/>
              <a:gd name="T46" fmla="*/ 2147483647 w 149"/>
              <a:gd name="T47" fmla="*/ 2147483647 h 206"/>
              <a:gd name="T48" fmla="*/ 2147483647 w 149"/>
              <a:gd name="T49" fmla="*/ 2147483647 h 206"/>
              <a:gd name="T50" fmla="*/ 2147483647 w 149"/>
              <a:gd name="T51" fmla="*/ 2147483647 h 206"/>
              <a:gd name="T52" fmla="*/ 2147483647 w 149"/>
              <a:gd name="T53" fmla="*/ 2147483647 h 206"/>
              <a:gd name="T54" fmla="*/ 2147483647 w 149"/>
              <a:gd name="T55" fmla="*/ 2147483647 h 206"/>
              <a:gd name="T56" fmla="*/ 2147483647 w 149"/>
              <a:gd name="T57" fmla="*/ 2147483647 h 206"/>
              <a:gd name="T58" fmla="*/ 2147483647 w 149"/>
              <a:gd name="T59" fmla="*/ 2147483647 h 206"/>
              <a:gd name="T60" fmla="*/ 2147483647 w 149"/>
              <a:gd name="T61" fmla="*/ 2147483647 h 206"/>
              <a:gd name="T62" fmla="*/ 2147483647 w 149"/>
              <a:gd name="T63" fmla="*/ 2147483647 h 206"/>
              <a:gd name="T64" fmla="*/ 2147483647 w 149"/>
              <a:gd name="T65" fmla="*/ 2147483647 h 206"/>
              <a:gd name="T66" fmla="*/ 2147483647 w 149"/>
              <a:gd name="T67" fmla="*/ 2147483647 h 206"/>
              <a:gd name="T68" fmla="*/ 2147483647 w 149"/>
              <a:gd name="T69" fmla="*/ 2147483647 h 206"/>
              <a:gd name="T70" fmla="*/ 2147483647 w 149"/>
              <a:gd name="T71" fmla="*/ 2147483647 h 206"/>
              <a:gd name="T72" fmla="*/ 2147483647 w 149"/>
              <a:gd name="T73" fmla="*/ 0 h 206"/>
              <a:gd name="T74" fmla="*/ 2147483647 w 149"/>
              <a:gd name="T75" fmla="*/ 2147483647 h 206"/>
              <a:gd name="T76" fmla="*/ 2147483647 w 149"/>
              <a:gd name="T77" fmla="*/ 2147483647 h 206"/>
              <a:gd name="T78" fmla="*/ 2147483647 w 149"/>
              <a:gd name="T79" fmla="*/ 2147483647 h 20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49" h="206">
                <a:moveTo>
                  <a:pt x="130" y="4"/>
                </a:moveTo>
                <a:lnTo>
                  <a:pt x="130" y="4"/>
                </a:lnTo>
                <a:lnTo>
                  <a:pt x="116" y="14"/>
                </a:lnTo>
                <a:lnTo>
                  <a:pt x="100" y="27"/>
                </a:lnTo>
                <a:lnTo>
                  <a:pt x="64" y="57"/>
                </a:lnTo>
                <a:lnTo>
                  <a:pt x="7" y="57"/>
                </a:lnTo>
                <a:lnTo>
                  <a:pt x="4" y="57"/>
                </a:lnTo>
                <a:lnTo>
                  <a:pt x="1" y="59"/>
                </a:lnTo>
                <a:lnTo>
                  <a:pt x="0" y="62"/>
                </a:lnTo>
                <a:lnTo>
                  <a:pt x="0" y="64"/>
                </a:lnTo>
                <a:lnTo>
                  <a:pt x="0" y="143"/>
                </a:lnTo>
                <a:lnTo>
                  <a:pt x="0" y="146"/>
                </a:lnTo>
                <a:lnTo>
                  <a:pt x="1" y="149"/>
                </a:lnTo>
                <a:lnTo>
                  <a:pt x="4" y="150"/>
                </a:lnTo>
                <a:lnTo>
                  <a:pt x="7" y="150"/>
                </a:lnTo>
                <a:lnTo>
                  <a:pt x="66" y="150"/>
                </a:lnTo>
                <a:lnTo>
                  <a:pt x="100" y="180"/>
                </a:lnTo>
                <a:lnTo>
                  <a:pt x="118" y="194"/>
                </a:lnTo>
                <a:lnTo>
                  <a:pt x="130" y="203"/>
                </a:lnTo>
                <a:lnTo>
                  <a:pt x="135" y="206"/>
                </a:lnTo>
                <a:lnTo>
                  <a:pt x="139" y="206"/>
                </a:lnTo>
                <a:lnTo>
                  <a:pt x="143" y="205"/>
                </a:lnTo>
                <a:lnTo>
                  <a:pt x="145" y="203"/>
                </a:lnTo>
                <a:lnTo>
                  <a:pt x="148" y="198"/>
                </a:lnTo>
                <a:lnTo>
                  <a:pt x="149" y="195"/>
                </a:lnTo>
                <a:lnTo>
                  <a:pt x="149" y="105"/>
                </a:lnTo>
                <a:lnTo>
                  <a:pt x="149" y="101"/>
                </a:lnTo>
                <a:lnTo>
                  <a:pt x="149" y="11"/>
                </a:lnTo>
                <a:lnTo>
                  <a:pt x="148" y="8"/>
                </a:lnTo>
                <a:lnTo>
                  <a:pt x="145" y="3"/>
                </a:lnTo>
                <a:lnTo>
                  <a:pt x="143" y="1"/>
                </a:lnTo>
                <a:lnTo>
                  <a:pt x="139" y="0"/>
                </a:lnTo>
                <a:lnTo>
                  <a:pt x="135" y="1"/>
                </a:lnTo>
                <a:lnTo>
                  <a:pt x="130"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2" name="Freeform 274"/>
          <p:cNvSpPr>
            <a:spLocks noEditPoints="1"/>
          </p:cNvSpPr>
          <p:nvPr/>
        </p:nvSpPr>
        <p:spPr bwMode="auto">
          <a:xfrm>
            <a:off x="5848350" y="622300"/>
            <a:ext cx="104775" cy="138113"/>
          </a:xfrm>
          <a:custGeom>
            <a:avLst/>
            <a:gdLst>
              <a:gd name="T0" fmla="*/ 2147483647 w 194"/>
              <a:gd name="T1" fmla="*/ 2147483647 h 254"/>
              <a:gd name="T2" fmla="*/ 2147483647 w 194"/>
              <a:gd name="T3" fmla="*/ 0 h 254"/>
              <a:gd name="T4" fmla="*/ 2147483647 w 194"/>
              <a:gd name="T5" fmla="*/ 0 h 254"/>
              <a:gd name="T6" fmla="*/ 2147483647 w 194"/>
              <a:gd name="T7" fmla="*/ 0 h 254"/>
              <a:gd name="T8" fmla="*/ 2147483647 w 194"/>
              <a:gd name="T9" fmla="*/ 2147483647 h 254"/>
              <a:gd name="T10" fmla="*/ 2147483647 w 194"/>
              <a:gd name="T11" fmla="*/ 2147483647 h 254"/>
              <a:gd name="T12" fmla="*/ 0 w 194"/>
              <a:gd name="T13" fmla="*/ 2147483647 h 254"/>
              <a:gd name="T14" fmla="*/ 0 w 194"/>
              <a:gd name="T15" fmla="*/ 2147483647 h 254"/>
              <a:gd name="T16" fmla="*/ 0 w 194"/>
              <a:gd name="T17" fmla="*/ 2147483647 h 254"/>
              <a:gd name="T18" fmla="*/ 2147483647 w 194"/>
              <a:gd name="T19" fmla="*/ 2147483647 h 254"/>
              <a:gd name="T20" fmla="*/ 2147483647 w 194"/>
              <a:gd name="T21" fmla="*/ 2147483647 h 254"/>
              <a:gd name="T22" fmla="*/ 2147483647 w 194"/>
              <a:gd name="T23" fmla="*/ 2147483647 h 254"/>
              <a:gd name="T24" fmla="*/ 2147483647 w 194"/>
              <a:gd name="T25" fmla="*/ 2147483647 h 254"/>
              <a:gd name="T26" fmla="*/ 2147483647 w 194"/>
              <a:gd name="T27" fmla="*/ 2147483647 h 254"/>
              <a:gd name="T28" fmla="*/ 2147483647 w 194"/>
              <a:gd name="T29" fmla="*/ 2147483647 h 254"/>
              <a:gd name="T30" fmla="*/ 2147483647 w 194"/>
              <a:gd name="T31" fmla="*/ 2147483647 h 254"/>
              <a:gd name="T32" fmla="*/ 2147483647 w 194"/>
              <a:gd name="T33" fmla="*/ 2147483647 h 254"/>
              <a:gd name="T34" fmla="*/ 2147483647 w 194"/>
              <a:gd name="T35" fmla="*/ 2147483647 h 254"/>
              <a:gd name="T36" fmla="*/ 2147483647 w 194"/>
              <a:gd name="T37" fmla="*/ 2147483647 h 254"/>
              <a:gd name="T38" fmla="*/ 2147483647 w 194"/>
              <a:gd name="T39" fmla="*/ 2147483647 h 254"/>
              <a:gd name="T40" fmla="*/ 2147483647 w 194"/>
              <a:gd name="T41" fmla="*/ 2147483647 h 254"/>
              <a:gd name="T42" fmla="*/ 2147483647 w 194"/>
              <a:gd name="T43" fmla="*/ 2147483647 h 254"/>
              <a:gd name="T44" fmla="*/ 2147483647 w 194"/>
              <a:gd name="T45" fmla="*/ 2147483647 h 254"/>
              <a:gd name="T46" fmla="*/ 2147483647 w 194"/>
              <a:gd name="T47" fmla="*/ 2147483647 h 254"/>
              <a:gd name="T48" fmla="*/ 2147483647 w 194"/>
              <a:gd name="T49" fmla="*/ 2147483647 h 254"/>
              <a:gd name="T50" fmla="*/ 2147483647 w 194"/>
              <a:gd name="T51" fmla="*/ 2147483647 h 254"/>
              <a:gd name="T52" fmla="*/ 2147483647 w 194"/>
              <a:gd name="T53" fmla="*/ 2147483647 h 254"/>
              <a:gd name="T54" fmla="*/ 2147483647 w 194"/>
              <a:gd name="T55" fmla="*/ 2147483647 h 254"/>
              <a:gd name="T56" fmla="*/ 2147483647 w 194"/>
              <a:gd name="T57" fmla="*/ 2147483647 h 254"/>
              <a:gd name="T58" fmla="*/ 2147483647 w 194"/>
              <a:gd name="T59" fmla="*/ 2147483647 h 254"/>
              <a:gd name="T60" fmla="*/ 2147483647 w 194"/>
              <a:gd name="T61" fmla="*/ 2147483647 h 254"/>
              <a:gd name="T62" fmla="*/ 2147483647 w 194"/>
              <a:gd name="T63" fmla="*/ 2147483647 h 254"/>
              <a:gd name="T64" fmla="*/ 2147483647 w 194"/>
              <a:gd name="T65" fmla="*/ 2147483647 h 254"/>
              <a:gd name="T66" fmla="*/ 2147483647 w 194"/>
              <a:gd name="T67" fmla="*/ 2147483647 h 254"/>
              <a:gd name="T68" fmla="*/ 2147483647 w 194"/>
              <a:gd name="T69" fmla="*/ 2147483647 h 2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4" h="254">
                <a:moveTo>
                  <a:pt x="193" y="69"/>
                </a:moveTo>
                <a:lnTo>
                  <a:pt x="131" y="3"/>
                </a:lnTo>
                <a:lnTo>
                  <a:pt x="129" y="0"/>
                </a:lnTo>
                <a:lnTo>
                  <a:pt x="124" y="0"/>
                </a:lnTo>
                <a:lnTo>
                  <a:pt x="25" y="0"/>
                </a:lnTo>
                <a:lnTo>
                  <a:pt x="19" y="0"/>
                </a:lnTo>
                <a:lnTo>
                  <a:pt x="15" y="2"/>
                </a:lnTo>
                <a:lnTo>
                  <a:pt x="11" y="5"/>
                </a:lnTo>
                <a:lnTo>
                  <a:pt x="7" y="7"/>
                </a:lnTo>
                <a:lnTo>
                  <a:pt x="4" y="11"/>
                </a:lnTo>
                <a:lnTo>
                  <a:pt x="2" y="15"/>
                </a:lnTo>
                <a:lnTo>
                  <a:pt x="0" y="21"/>
                </a:lnTo>
                <a:lnTo>
                  <a:pt x="0" y="25"/>
                </a:lnTo>
                <a:lnTo>
                  <a:pt x="0" y="228"/>
                </a:lnTo>
                <a:lnTo>
                  <a:pt x="0" y="234"/>
                </a:lnTo>
                <a:lnTo>
                  <a:pt x="2" y="238"/>
                </a:lnTo>
                <a:lnTo>
                  <a:pt x="4" y="242"/>
                </a:lnTo>
                <a:lnTo>
                  <a:pt x="7" y="246"/>
                </a:lnTo>
                <a:lnTo>
                  <a:pt x="11" y="249"/>
                </a:lnTo>
                <a:lnTo>
                  <a:pt x="15" y="252"/>
                </a:lnTo>
                <a:lnTo>
                  <a:pt x="19" y="253"/>
                </a:lnTo>
                <a:lnTo>
                  <a:pt x="25" y="254"/>
                </a:lnTo>
                <a:lnTo>
                  <a:pt x="169" y="254"/>
                </a:lnTo>
                <a:lnTo>
                  <a:pt x="174" y="253"/>
                </a:lnTo>
                <a:lnTo>
                  <a:pt x="179" y="252"/>
                </a:lnTo>
                <a:lnTo>
                  <a:pt x="183" y="249"/>
                </a:lnTo>
                <a:lnTo>
                  <a:pt x="187" y="246"/>
                </a:lnTo>
                <a:lnTo>
                  <a:pt x="190" y="242"/>
                </a:lnTo>
                <a:lnTo>
                  <a:pt x="193" y="238"/>
                </a:lnTo>
                <a:lnTo>
                  <a:pt x="194" y="234"/>
                </a:lnTo>
                <a:lnTo>
                  <a:pt x="194" y="228"/>
                </a:lnTo>
                <a:lnTo>
                  <a:pt x="194" y="74"/>
                </a:lnTo>
                <a:lnTo>
                  <a:pt x="194" y="71"/>
                </a:lnTo>
                <a:lnTo>
                  <a:pt x="193" y="69"/>
                </a:lnTo>
                <a:close/>
                <a:moveTo>
                  <a:pt x="171" y="70"/>
                </a:moveTo>
                <a:lnTo>
                  <a:pt x="124" y="70"/>
                </a:lnTo>
                <a:lnTo>
                  <a:pt x="124" y="21"/>
                </a:lnTo>
                <a:lnTo>
                  <a:pt x="171" y="70"/>
                </a:lnTo>
                <a:close/>
                <a:moveTo>
                  <a:pt x="178" y="228"/>
                </a:moveTo>
                <a:lnTo>
                  <a:pt x="178" y="228"/>
                </a:lnTo>
                <a:lnTo>
                  <a:pt x="178" y="232"/>
                </a:lnTo>
                <a:lnTo>
                  <a:pt x="175" y="235"/>
                </a:lnTo>
                <a:lnTo>
                  <a:pt x="172" y="237"/>
                </a:lnTo>
                <a:lnTo>
                  <a:pt x="169" y="238"/>
                </a:lnTo>
                <a:lnTo>
                  <a:pt x="25" y="238"/>
                </a:lnTo>
                <a:lnTo>
                  <a:pt x="22" y="237"/>
                </a:lnTo>
                <a:lnTo>
                  <a:pt x="19" y="235"/>
                </a:lnTo>
                <a:lnTo>
                  <a:pt x="17" y="232"/>
                </a:lnTo>
                <a:lnTo>
                  <a:pt x="17" y="228"/>
                </a:lnTo>
                <a:lnTo>
                  <a:pt x="17" y="25"/>
                </a:lnTo>
                <a:lnTo>
                  <a:pt x="17" y="22"/>
                </a:lnTo>
                <a:lnTo>
                  <a:pt x="19" y="20"/>
                </a:lnTo>
                <a:lnTo>
                  <a:pt x="22" y="17"/>
                </a:lnTo>
                <a:lnTo>
                  <a:pt x="25" y="17"/>
                </a:lnTo>
                <a:lnTo>
                  <a:pt x="116" y="17"/>
                </a:lnTo>
                <a:lnTo>
                  <a:pt x="116" y="74"/>
                </a:lnTo>
                <a:lnTo>
                  <a:pt x="118" y="77"/>
                </a:lnTo>
                <a:lnTo>
                  <a:pt x="120" y="77"/>
                </a:lnTo>
                <a:lnTo>
                  <a:pt x="178" y="77"/>
                </a:lnTo>
                <a:lnTo>
                  <a:pt x="178" y="78"/>
                </a:lnTo>
                <a:lnTo>
                  <a:pt x="178" y="2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3" name="Freeform 275"/>
          <p:cNvSpPr>
            <a:spLocks/>
          </p:cNvSpPr>
          <p:nvPr/>
        </p:nvSpPr>
        <p:spPr bwMode="auto">
          <a:xfrm>
            <a:off x="5908675" y="698500"/>
            <a:ext cx="6350" cy="15875"/>
          </a:xfrm>
          <a:custGeom>
            <a:avLst/>
            <a:gdLst>
              <a:gd name="T0" fmla="*/ 2147483647 w 11"/>
              <a:gd name="T1" fmla="*/ 0 h 27"/>
              <a:gd name="T2" fmla="*/ 2147483647 w 11"/>
              <a:gd name="T3" fmla="*/ 0 h 27"/>
              <a:gd name="T4" fmla="*/ 2147483647 w 11"/>
              <a:gd name="T5" fmla="*/ 2147483647 h 27"/>
              <a:gd name="T6" fmla="*/ 0 w 11"/>
              <a:gd name="T7" fmla="*/ 2147483647 h 27"/>
              <a:gd name="T8" fmla="*/ 0 w 11"/>
              <a:gd name="T9" fmla="*/ 2147483647 h 27"/>
              <a:gd name="T10" fmla="*/ 0 w 11"/>
              <a:gd name="T11" fmla="*/ 2147483647 h 27"/>
              <a:gd name="T12" fmla="*/ 2147483647 w 11"/>
              <a:gd name="T13" fmla="*/ 2147483647 h 27"/>
              <a:gd name="T14" fmla="*/ 2147483647 w 11"/>
              <a:gd name="T15" fmla="*/ 2147483647 h 27"/>
              <a:gd name="T16" fmla="*/ 2147483647 w 11"/>
              <a:gd name="T17" fmla="*/ 2147483647 h 27"/>
              <a:gd name="T18" fmla="*/ 2147483647 w 11"/>
              <a:gd name="T19" fmla="*/ 2147483647 h 27"/>
              <a:gd name="T20" fmla="*/ 0 w 11"/>
              <a:gd name="T21" fmla="*/ 2147483647 h 27"/>
              <a:gd name="T22" fmla="*/ 0 w 11"/>
              <a:gd name="T23" fmla="*/ 2147483647 h 27"/>
              <a:gd name="T24" fmla="*/ 2147483647 w 11"/>
              <a:gd name="T25" fmla="*/ 2147483647 h 27"/>
              <a:gd name="T26" fmla="*/ 2147483647 w 11"/>
              <a:gd name="T27" fmla="*/ 2147483647 h 27"/>
              <a:gd name="T28" fmla="*/ 2147483647 w 11"/>
              <a:gd name="T29" fmla="*/ 2147483647 h 27"/>
              <a:gd name="T30" fmla="*/ 2147483647 w 11"/>
              <a:gd name="T31" fmla="*/ 2147483647 h 27"/>
              <a:gd name="T32" fmla="*/ 2147483647 w 11"/>
              <a:gd name="T33" fmla="*/ 2147483647 h 27"/>
              <a:gd name="T34" fmla="*/ 2147483647 w 11"/>
              <a:gd name="T35" fmla="*/ 2147483647 h 27"/>
              <a:gd name="T36" fmla="*/ 2147483647 w 11"/>
              <a:gd name="T37" fmla="*/ 2147483647 h 27"/>
              <a:gd name="T38" fmla="*/ 2147483647 w 11"/>
              <a:gd name="T39" fmla="*/ 2147483647 h 27"/>
              <a:gd name="T40" fmla="*/ 2147483647 w 11"/>
              <a:gd name="T41" fmla="*/ 2147483647 h 27"/>
              <a:gd name="T42" fmla="*/ 2147483647 w 11"/>
              <a:gd name="T43" fmla="*/ 2147483647 h 27"/>
              <a:gd name="T44" fmla="*/ 2147483647 w 11"/>
              <a:gd name="T45" fmla="*/ 2147483647 h 27"/>
              <a:gd name="T46" fmla="*/ 2147483647 w 11"/>
              <a:gd name="T47" fmla="*/ 2147483647 h 27"/>
              <a:gd name="T48" fmla="*/ 2147483647 w 11"/>
              <a:gd name="T49" fmla="*/ 2147483647 h 27"/>
              <a:gd name="T50" fmla="*/ 2147483647 w 11"/>
              <a:gd name="T51" fmla="*/ 2147483647 h 27"/>
              <a:gd name="T52" fmla="*/ 2147483647 w 11"/>
              <a:gd name="T53" fmla="*/ 0 h 27"/>
              <a:gd name="T54" fmla="*/ 2147483647 w 11"/>
              <a:gd name="T55" fmla="*/ 0 h 27"/>
              <a:gd name="T56" fmla="*/ 2147483647 w 11"/>
              <a:gd name="T57" fmla="*/ 0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 h="27">
                <a:moveTo>
                  <a:pt x="4" y="0"/>
                </a:moveTo>
                <a:lnTo>
                  <a:pt x="4" y="0"/>
                </a:lnTo>
                <a:lnTo>
                  <a:pt x="2" y="1"/>
                </a:lnTo>
                <a:lnTo>
                  <a:pt x="0" y="3"/>
                </a:lnTo>
                <a:lnTo>
                  <a:pt x="2" y="8"/>
                </a:lnTo>
                <a:lnTo>
                  <a:pt x="3" y="14"/>
                </a:lnTo>
                <a:lnTo>
                  <a:pt x="2" y="19"/>
                </a:lnTo>
                <a:lnTo>
                  <a:pt x="0" y="23"/>
                </a:lnTo>
                <a:lnTo>
                  <a:pt x="2" y="26"/>
                </a:lnTo>
                <a:lnTo>
                  <a:pt x="4" y="27"/>
                </a:lnTo>
                <a:lnTo>
                  <a:pt x="7" y="26"/>
                </a:lnTo>
                <a:lnTo>
                  <a:pt x="8" y="25"/>
                </a:lnTo>
                <a:lnTo>
                  <a:pt x="10" y="19"/>
                </a:lnTo>
                <a:lnTo>
                  <a:pt x="11" y="14"/>
                </a:lnTo>
                <a:lnTo>
                  <a:pt x="10" y="8"/>
                </a:lnTo>
                <a:lnTo>
                  <a:pt x="8" y="1"/>
                </a:lnTo>
                <a:lnTo>
                  <a:pt x="7" y="0"/>
                </a:ln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4" name="Freeform 276"/>
          <p:cNvSpPr>
            <a:spLocks/>
          </p:cNvSpPr>
          <p:nvPr/>
        </p:nvSpPr>
        <p:spPr bwMode="auto">
          <a:xfrm>
            <a:off x="5922963" y="685800"/>
            <a:ext cx="9525" cy="41275"/>
          </a:xfrm>
          <a:custGeom>
            <a:avLst/>
            <a:gdLst>
              <a:gd name="T0" fmla="*/ 2147483647 w 19"/>
              <a:gd name="T1" fmla="*/ 0 h 77"/>
              <a:gd name="T2" fmla="*/ 2147483647 w 19"/>
              <a:gd name="T3" fmla="*/ 0 h 77"/>
              <a:gd name="T4" fmla="*/ 0 w 19"/>
              <a:gd name="T5" fmla="*/ 2147483647 h 77"/>
              <a:gd name="T6" fmla="*/ 0 w 19"/>
              <a:gd name="T7" fmla="*/ 2147483647 h 77"/>
              <a:gd name="T8" fmla="*/ 0 w 19"/>
              <a:gd name="T9" fmla="*/ 2147483647 h 77"/>
              <a:gd name="T10" fmla="*/ 0 w 19"/>
              <a:gd name="T11" fmla="*/ 2147483647 h 77"/>
              <a:gd name="T12" fmla="*/ 2147483647 w 19"/>
              <a:gd name="T13" fmla="*/ 2147483647 h 77"/>
              <a:gd name="T14" fmla="*/ 2147483647 w 19"/>
              <a:gd name="T15" fmla="*/ 2147483647 h 77"/>
              <a:gd name="T16" fmla="*/ 2147483647 w 19"/>
              <a:gd name="T17" fmla="*/ 2147483647 h 77"/>
              <a:gd name="T18" fmla="*/ 2147483647 w 19"/>
              <a:gd name="T19" fmla="*/ 2147483647 h 77"/>
              <a:gd name="T20" fmla="*/ 2147483647 w 19"/>
              <a:gd name="T21" fmla="*/ 2147483647 h 77"/>
              <a:gd name="T22" fmla="*/ 2147483647 w 19"/>
              <a:gd name="T23" fmla="*/ 2147483647 h 77"/>
              <a:gd name="T24" fmla="*/ 2147483647 w 19"/>
              <a:gd name="T25" fmla="*/ 2147483647 h 77"/>
              <a:gd name="T26" fmla="*/ 2147483647 w 19"/>
              <a:gd name="T27" fmla="*/ 2147483647 h 77"/>
              <a:gd name="T28" fmla="*/ 0 w 19"/>
              <a:gd name="T29" fmla="*/ 2147483647 h 77"/>
              <a:gd name="T30" fmla="*/ 0 w 19"/>
              <a:gd name="T31" fmla="*/ 2147483647 h 77"/>
              <a:gd name="T32" fmla="*/ 0 w 19"/>
              <a:gd name="T33" fmla="*/ 2147483647 h 77"/>
              <a:gd name="T34" fmla="*/ 2147483647 w 19"/>
              <a:gd name="T35" fmla="*/ 2147483647 h 77"/>
              <a:gd name="T36" fmla="*/ 2147483647 w 19"/>
              <a:gd name="T37" fmla="*/ 2147483647 h 77"/>
              <a:gd name="T38" fmla="*/ 2147483647 w 19"/>
              <a:gd name="T39" fmla="*/ 2147483647 h 77"/>
              <a:gd name="T40" fmla="*/ 2147483647 w 19"/>
              <a:gd name="T41" fmla="*/ 2147483647 h 77"/>
              <a:gd name="T42" fmla="*/ 2147483647 w 19"/>
              <a:gd name="T43" fmla="*/ 2147483647 h 77"/>
              <a:gd name="T44" fmla="*/ 2147483647 w 19"/>
              <a:gd name="T45" fmla="*/ 2147483647 h 77"/>
              <a:gd name="T46" fmla="*/ 2147483647 w 19"/>
              <a:gd name="T47" fmla="*/ 2147483647 h 77"/>
              <a:gd name="T48" fmla="*/ 2147483647 w 19"/>
              <a:gd name="T49" fmla="*/ 2147483647 h 77"/>
              <a:gd name="T50" fmla="*/ 2147483647 w 19"/>
              <a:gd name="T51" fmla="*/ 2147483647 h 77"/>
              <a:gd name="T52" fmla="*/ 2147483647 w 19"/>
              <a:gd name="T53" fmla="*/ 2147483647 h 77"/>
              <a:gd name="T54" fmla="*/ 2147483647 w 19"/>
              <a:gd name="T55" fmla="*/ 2147483647 h 77"/>
              <a:gd name="T56" fmla="*/ 2147483647 w 19"/>
              <a:gd name="T57" fmla="*/ 2147483647 h 77"/>
              <a:gd name="T58" fmla="*/ 2147483647 w 19"/>
              <a:gd name="T59" fmla="*/ 2147483647 h 77"/>
              <a:gd name="T60" fmla="*/ 2147483647 w 19"/>
              <a:gd name="T61" fmla="*/ 2147483647 h 77"/>
              <a:gd name="T62" fmla="*/ 2147483647 w 19"/>
              <a:gd name="T63" fmla="*/ 2147483647 h 77"/>
              <a:gd name="T64" fmla="*/ 2147483647 w 19"/>
              <a:gd name="T65" fmla="*/ 2147483647 h 77"/>
              <a:gd name="T66" fmla="*/ 2147483647 w 19"/>
              <a:gd name="T67" fmla="*/ 2147483647 h 77"/>
              <a:gd name="T68" fmla="*/ 2147483647 w 19"/>
              <a:gd name="T69" fmla="*/ 0 h 77"/>
              <a:gd name="T70" fmla="*/ 2147483647 w 19"/>
              <a:gd name="T71" fmla="*/ 0 h 77"/>
              <a:gd name="T72" fmla="*/ 2147483647 w 19"/>
              <a:gd name="T73" fmla="*/ 0 h 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 h="77">
                <a:moveTo>
                  <a:pt x="1" y="0"/>
                </a:moveTo>
                <a:lnTo>
                  <a:pt x="1" y="0"/>
                </a:lnTo>
                <a:lnTo>
                  <a:pt x="0" y="2"/>
                </a:lnTo>
                <a:lnTo>
                  <a:pt x="0" y="3"/>
                </a:lnTo>
                <a:lnTo>
                  <a:pt x="4" y="13"/>
                </a:lnTo>
                <a:lnTo>
                  <a:pt x="8" y="21"/>
                </a:lnTo>
                <a:lnTo>
                  <a:pt x="11" y="29"/>
                </a:lnTo>
                <a:lnTo>
                  <a:pt x="11" y="39"/>
                </a:lnTo>
                <a:lnTo>
                  <a:pt x="11" y="47"/>
                </a:lnTo>
                <a:lnTo>
                  <a:pt x="8" y="56"/>
                </a:lnTo>
                <a:lnTo>
                  <a:pt x="4" y="65"/>
                </a:lnTo>
                <a:lnTo>
                  <a:pt x="0" y="73"/>
                </a:lnTo>
                <a:lnTo>
                  <a:pt x="0" y="76"/>
                </a:lnTo>
                <a:lnTo>
                  <a:pt x="1" y="77"/>
                </a:lnTo>
                <a:lnTo>
                  <a:pt x="3" y="77"/>
                </a:lnTo>
                <a:lnTo>
                  <a:pt x="6" y="77"/>
                </a:lnTo>
                <a:lnTo>
                  <a:pt x="7" y="76"/>
                </a:lnTo>
                <a:lnTo>
                  <a:pt x="12" y="66"/>
                </a:lnTo>
                <a:lnTo>
                  <a:pt x="16" y="58"/>
                </a:lnTo>
                <a:lnTo>
                  <a:pt x="18" y="48"/>
                </a:lnTo>
                <a:lnTo>
                  <a:pt x="19" y="39"/>
                </a:lnTo>
                <a:lnTo>
                  <a:pt x="18" y="29"/>
                </a:lnTo>
                <a:lnTo>
                  <a:pt x="16" y="20"/>
                </a:lnTo>
                <a:lnTo>
                  <a:pt x="12" y="10"/>
                </a:lnTo>
                <a:lnTo>
                  <a:pt x="7" y="2"/>
                </a:lnTo>
                <a:lnTo>
                  <a:pt x="4" y="0"/>
                </a:lnTo>
                <a:lnTo>
                  <a:pt x="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5" name="Freeform 277"/>
          <p:cNvSpPr>
            <a:spLocks/>
          </p:cNvSpPr>
          <p:nvPr/>
        </p:nvSpPr>
        <p:spPr bwMode="auto">
          <a:xfrm>
            <a:off x="5916613" y="693738"/>
            <a:ext cx="6350" cy="23812"/>
          </a:xfrm>
          <a:custGeom>
            <a:avLst/>
            <a:gdLst>
              <a:gd name="T0" fmla="*/ 2147483647 w 12"/>
              <a:gd name="T1" fmla="*/ 2147483647 h 48"/>
              <a:gd name="T2" fmla="*/ 2147483647 w 12"/>
              <a:gd name="T3" fmla="*/ 2147483647 h 48"/>
              <a:gd name="T4" fmla="*/ 2147483647 w 12"/>
              <a:gd name="T5" fmla="*/ 2147483647 h 48"/>
              <a:gd name="T6" fmla="*/ 2147483647 w 12"/>
              <a:gd name="T7" fmla="*/ 0 h 48"/>
              <a:gd name="T8" fmla="*/ 2147483647 w 12"/>
              <a:gd name="T9" fmla="*/ 0 h 48"/>
              <a:gd name="T10" fmla="*/ 0 w 12"/>
              <a:gd name="T11" fmla="*/ 2147483647 h 48"/>
              <a:gd name="T12" fmla="*/ 0 w 12"/>
              <a:gd name="T13" fmla="*/ 2147483647 h 48"/>
              <a:gd name="T14" fmla="*/ 0 w 12"/>
              <a:gd name="T15" fmla="*/ 2147483647 h 48"/>
              <a:gd name="T16" fmla="*/ 2147483647 w 12"/>
              <a:gd name="T17" fmla="*/ 2147483647 h 48"/>
              <a:gd name="T18" fmla="*/ 2147483647 w 12"/>
              <a:gd name="T19" fmla="*/ 2147483647 h 48"/>
              <a:gd name="T20" fmla="*/ 2147483647 w 12"/>
              <a:gd name="T21" fmla="*/ 2147483647 h 48"/>
              <a:gd name="T22" fmla="*/ 2147483647 w 12"/>
              <a:gd name="T23" fmla="*/ 2147483647 h 48"/>
              <a:gd name="T24" fmla="*/ 0 w 12"/>
              <a:gd name="T25" fmla="*/ 2147483647 h 48"/>
              <a:gd name="T26" fmla="*/ 0 w 12"/>
              <a:gd name="T27" fmla="*/ 2147483647 h 48"/>
              <a:gd name="T28" fmla="*/ 0 w 12"/>
              <a:gd name="T29" fmla="*/ 2147483647 h 48"/>
              <a:gd name="T30" fmla="*/ 2147483647 w 12"/>
              <a:gd name="T31" fmla="*/ 2147483647 h 48"/>
              <a:gd name="T32" fmla="*/ 2147483647 w 12"/>
              <a:gd name="T33" fmla="*/ 2147483647 h 48"/>
              <a:gd name="T34" fmla="*/ 2147483647 w 12"/>
              <a:gd name="T35" fmla="*/ 2147483647 h 48"/>
              <a:gd name="T36" fmla="*/ 2147483647 w 12"/>
              <a:gd name="T37" fmla="*/ 2147483647 h 48"/>
              <a:gd name="T38" fmla="*/ 2147483647 w 12"/>
              <a:gd name="T39" fmla="*/ 2147483647 h 48"/>
              <a:gd name="T40" fmla="*/ 2147483647 w 12"/>
              <a:gd name="T41" fmla="*/ 2147483647 h 48"/>
              <a:gd name="T42" fmla="*/ 2147483647 w 12"/>
              <a:gd name="T43" fmla="*/ 2147483647 h 48"/>
              <a:gd name="T44" fmla="*/ 2147483647 w 12"/>
              <a:gd name="T45" fmla="*/ 2147483647 h 48"/>
              <a:gd name="T46" fmla="*/ 2147483647 w 12"/>
              <a:gd name="T47" fmla="*/ 2147483647 h 48"/>
              <a:gd name="T48" fmla="*/ 2147483647 w 12"/>
              <a:gd name="T49" fmla="*/ 2147483647 h 48"/>
              <a:gd name="T50" fmla="*/ 2147483647 w 12"/>
              <a:gd name="T51" fmla="*/ 2147483647 h 48"/>
              <a:gd name="T52" fmla="*/ 2147483647 w 12"/>
              <a:gd name="T53" fmla="*/ 2147483647 h 48"/>
              <a:gd name="T54" fmla="*/ 2147483647 w 12"/>
              <a:gd name="T55" fmla="*/ 2147483647 h 4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2" h="48">
                <a:moveTo>
                  <a:pt x="7" y="3"/>
                </a:moveTo>
                <a:lnTo>
                  <a:pt x="7" y="3"/>
                </a:lnTo>
                <a:lnTo>
                  <a:pt x="6" y="1"/>
                </a:lnTo>
                <a:lnTo>
                  <a:pt x="2" y="0"/>
                </a:lnTo>
                <a:lnTo>
                  <a:pt x="0" y="1"/>
                </a:lnTo>
                <a:lnTo>
                  <a:pt x="0" y="4"/>
                </a:lnTo>
                <a:lnTo>
                  <a:pt x="3" y="14"/>
                </a:lnTo>
                <a:lnTo>
                  <a:pt x="4" y="25"/>
                </a:lnTo>
                <a:lnTo>
                  <a:pt x="3" y="34"/>
                </a:lnTo>
                <a:lnTo>
                  <a:pt x="0" y="45"/>
                </a:lnTo>
                <a:lnTo>
                  <a:pt x="0" y="47"/>
                </a:lnTo>
                <a:lnTo>
                  <a:pt x="2" y="48"/>
                </a:lnTo>
                <a:lnTo>
                  <a:pt x="3" y="48"/>
                </a:lnTo>
                <a:lnTo>
                  <a:pt x="6" y="48"/>
                </a:lnTo>
                <a:lnTo>
                  <a:pt x="7" y="47"/>
                </a:lnTo>
                <a:lnTo>
                  <a:pt x="11" y="36"/>
                </a:lnTo>
                <a:lnTo>
                  <a:pt x="12" y="25"/>
                </a:lnTo>
                <a:lnTo>
                  <a:pt x="11" y="14"/>
                </a:lnTo>
                <a:lnTo>
                  <a:pt x="7"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6" name="Freeform 278"/>
          <p:cNvSpPr>
            <a:spLocks/>
          </p:cNvSpPr>
          <p:nvPr/>
        </p:nvSpPr>
        <p:spPr bwMode="auto">
          <a:xfrm>
            <a:off x="5868988" y="681038"/>
            <a:ext cx="34925" cy="49212"/>
          </a:xfrm>
          <a:custGeom>
            <a:avLst/>
            <a:gdLst>
              <a:gd name="T0" fmla="*/ 2147483647 w 65"/>
              <a:gd name="T1" fmla="*/ 2147483647 h 90"/>
              <a:gd name="T2" fmla="*/ 2147483647 w 65"/>
              <a:gd name="T3" fmla="*/ 2147483647 h 90"/>
              <a:gd name="T4" fmla="*/ 2147483647 w 65"/>
              <a:gd name="T5" fmla="*/ 2147483647 h 90"/>
              <a:gd name="T6" fmla="*/ 2147483647 w 65"/>
              <a:gd name="T7" fmla="*/ 2147483647 h 90"/>
              <a:gd name="T8" fmla="*/ 2147483647 w 65"/>
              <a:gd name="T9" fmla="*/ 2147483647 h 90"/>
              <a:gd name="T10" fmla="*/ 2147483647 w 65"/>
              <a:gd name="T11" fmla="*/ 2147483647 h 90"/>
              <a:gd name="T12" fmla="*/ 2147483647 w 65"/>
              <a:gd name="T13" fmla="*/ 2147483647 h 90"/>
              <a:gd name="T14" fmla="*/ 0 w 65"/>
              <a:gd name="T15" fmla="*/ 2147483647 h 90"/>
              <a:gd name="T16" fmla="*/ 0 w 65"/>
              <a:gd name="T17" fmla="*/ 2147483647 h 90"/>
              <a:gd name="T18" fmla="*/ 0 w 65"/>
              <a:gd name="T19" fmla="*/ 2147483647 h 90"/>
              <a:gd name="T20" fmla="*/ 2147483647 w 65"/>
              <a:gd name="T21" fmla="*/ 2147483647 h 90"/>
              <a:gd name="T22" fmla="*/ 2147483647 w 65"/>
              <a:gd name="T23" fmla="*/ 2147483647 h 90"/>
              <a:gd name="T24" fmla="*/ 2147483647 w 65"/>
              <a:gd name="T25" fmla="*/ 2147483647 h 90"/>
              <a:gd name="T26" fmla="*/ 2147483647 w 65"/>
              <a:gd name="T27" fmla="*/ 2147483647 h 90"/>
              <a:gd name="T28" fmla="*/ 2147483647 w 65"/>
              <a:gd name="T29" fmla="*/ 2147483647 h 90"/>
              <a:gd name="T30" fmla="*/ 2147483647 w 65"/>
              <a:gd name="T31" fmla="*/ 2147483647 h 90"/>
              <a:gd name="T32" fmla="*/ 2147483647 w 65"/>
              <a:gd name="T33" fmla="*/ 2147483647 h 90"/>
              <a:gd name="T34" fmla="*/ 2147483647 w 65"/>
              <a:gd name="T35" fmla="*/ 2147483647 h 90"/>
              <a:gd name="T36" fmla="*/ 2147483647 w 65"/>
              <a:gd name="T37" fmla="*/ 2147483647 h 90"/>
              <a:gd name="T38" fmla="*/ 2147483647 w 65"/>
              <a:gd name="T39" fmla="*/ 2147483647 h 90"/>
              <a:gd name="T40" fmla="*/ 2147483647 w 65"/>
              <a:gd name="T41" fmla="*/ 2147483647 h 90"/>
              <a:gd name="T42" fmla="*/ 2147483647 w 65"/>
              <a:gd name="T43" fmla="*/ 2147483647 h 90"/>
              <a:gd name="T44" fmla="*/ 2147483647 w 65"/>
              <a:gd name="T45" fmla="*/ 2147483647 h 90"/>
              <a:gd name="T46" fmla="*/ 2147483647 w 65"/>
              <a:gd name="T47" fmla="*/ 2147483647 h 90"/>
              <a:gd name="T48" fmla="*/ 2147483647 w 65"/>
              <a:gd name="T49" fmla="*/ 2147483647 h 90"/>
              <a:gd name="T50" fmla="*/ 2147483647 w 65"/>
              <a:gd name="T51" fmla="*/ 0 h 90"/>
              <a:gd name="T52" fmla="*/ 2147483647 w 65"/>
              <a:gd name="T53" fmla="*/ 2147483647 h 90"/>
              <a:gd name="T54" fmla="*/ 2147483647 w 65"/>
              <a:gd name="T55" fmla="*/ 2147483647 h 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5" h="90">
                <a:moveTo>
                  <a:pt x="57" y="1"/>
                </a:moveTo>
                <a:lnTo>
                  <a:pt x="57" y="1"/>
                </a:lnTo>
                <a:lnTo>
                  <a:pt x="43" y="12"/>
                </a:lnTo>
                <a:lnTo>
                  <a:pt x="28" y="24"/>
                </a:lnTo>
                <a:lnTo>
                  <a:pt x="3" y="24"/>
                </a:lnTo>
                <a:lnTo>
                  <a:pt x="1" y="26"/>
                </a:lnTo>
                <a:lnTo>
                  <a:pt x="0" y="27"/>
                </a:lnTo>
                <a:lnTo>
                  <a:pt x="0" y="62"/>
                </a:lnTo>
                <a:lnTo>
                  <a:pt x="1" y="64"/>
                </a:lnTo>
                <a:lnTo>
                  <a:pt x="3" y="65"/>
                </a:lnTo>
                <a:lnTo>
                  <a:pt x="28" y="65"/>
                </a:lnTo>
                <a:lnTo>
                  <a:pt x="43" y="79"/>
                </a:lnTo>
                <a:lnTo>
                  <a:pt x="57" y="88"/>
                </a:lnTo>
                <a:lnTo>
                  <a:pt x="61" y="90"/>
                </a:lnTo>
                <a:lnTo>
                  <a:pt x="64" y="88"/>
                </a:lnTo>
                <a:lnTo>
                  <a:pt x="65" y="86"/>
                </a:lnTo>
                <a:lnTo>
                  <a:pt x="65" y="46"/>
                </a:lnTo>
                <a:lnTo>
                  <a:pt x="65" y="43"/>
                </a:lnTo>
                <a:lnTo>
                  <a:pt x="65" y="4"/>
                </a:lnTo>
                <a:lnTo>
                  <a:pt x="64" y="1"/>
                </a:lnTo>
                <a:lnTo>
                  <a:pt x="61" y="0"/>
                </a:lnTo>
                <a:lnTo>
                  <a:pt x="57" y="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7" name="Freeform 279"/>
          <p:cNvSpPr>
            <a:spLocks/>
          </p:cNvSpPr>
          <p:nvPr/>
        </p:nvSpPr>
        <p:spPr bwMode="auto">
          <a:xfrm>
            <a:off x="5346700" y="3919538"/>
            <a:ext cx="12700" cy="33337"/>
          </a:xfrm>
          <a:custGeom>
            <a:avLst/>
            <a:gdLst>
              <a:gd name="T0" fmla="*/ 2147483647 w 24"/>
              <a:gd name="T1" fmla="*/ 0 h 63"/>
              <a:gd name="T2" fmla="*/ 2147483647 w 24"/>
              <a:gd name="T3" fmla="*/ 0 h 63"/>
              <a:gd name="T4" fmla="*/ 2147483647 w 24"/>
              <a:gd name="T5" fmla="*/ 2147483647 h 63"/>
              <a:gd name="T6" fmla="*/ 2147483647 w 24"/>
              <a:gd name="T7" fmla="*/ 2147483647 h 63"/>
              <a:gd name="T8" fmla="*/ 0 w 24"/>
              <a:gd name="T9" fmla="*/ 2147483647 h 63"/>
              <a:gd name="T10" fmla="*/ 0 w 24"/>
              <a:gd name="T11" fmla="*/ 2147483647 h 63"/>
              <a:gd name="T12" fmla="*/ 0 w 24"/>
              <a:gd name="T13" fmla="*/ 2147483647 h 63"/>
              <a:gd name="T14" fmla="*/ 0 w 24"/>
              <a:gd name="T15" fmla="*/ 2147483647 h 63"/>
              <a:gd name="T16" fmla="*/ 2147483647 w 24"/>
              <a:gd name="T17" fmla="*/ 2147483647 h 63"/>
              <a:gd name="T18" fmla="*/ 2147483647 w 24"/>
              <a:gd name="T19" fmla="*/ 2147483647 h 63"/>
              <a:gd name="T20" fmla="*/ 2147483647 w 24"/>
              <a:gd name="T21" fmla="*/ 2147483647 h 63"/>
              <a:gd name="T22" fmla="*/ 2147483647 w 24"/>
              <a:gd name="T23" fmla="*/ 2147483647 h 63"/>
              <a:gd name="T24" fmla="*/ 0 w 24"/>
              <a:gd name="T25" fmla="*/ 2147483647 h 63"/>
              <a:gd name="T26" fmla="*/ 0 w 24"/>
              <a:gd name="T27" fmla="*/ 2147483647 h 63"/>
              <a:gd name="T28" fmla="*/ 0 w 24"/>
              <a:gd name="T29" fmla="*/ 2147483647 h 63"/>
              <a:gd name="T30" fmla="*/ 2147483647 w 24"/>
              <a:gd name="T31" fmla="*/ 2147483647 h 63"/>
              <a:gd name="T32" fmla="*/ 2147483647 w 24"/>
              <a:gd name="T33" fmla="*/ 2147483647 h 63"/>
              <a:gd name="T34" fmla="*/ 2147483647 w 24"/>
              <a:gd name="T35" fmla="*/ 2147483647 h 63"/>
              <a:gd name="T36" fmla="*/ 2147483647 w 24"/>
              <a:gd name="T37" fmla="*/ 2147483647 h 63"/>
              <a:gd name="T38" fmla="*/ 2147483647 w 24"/>
              <a:gd name="T39" fmla="*/ 2147483647 h 63"/>
              <a:gd name="T40" fmla="*/ 2147483647 w 24"/>
              <a:gd name="T41" fmla="*/ 2147483647 h 63"/>
              <a:gd name="T42" fmla="*/ 2147483647 w 24"/>
              <a:gd name="T43" fmla="*/ 2147483647 h 63"/>
              <a:gd name="T44" fmla="*/ 2147483647 w 24"/>
              <a:gd name="T45" fmla="*/ 2147483647 h 63"/>
              <a:gd name="T46" fmla="*/ 2147483647 w 24"/>
              <a:gd name="T47" fmla="*/ 2147483647 h 63"/>
              <a:gd name="T48" fmla="*/ 2147483647 w 24"/>
              <a:gd name="T49" fmla="*/ 2147483647 h 63"/>
              <a:gd name="T50" fmla="*/ 2147483647 w 24"/>
              <a:gd name="T51" fmla="*/ 2147483647 h 63"/>
              <a:gd name="T52" fmla="*/ 2147483647 w 24"/>
              <a:gd name="T53" fmla="*/ 2147483647 h 63"/>
              <a:gd name="T54" fmla="*/ 2147483647 w 24"/>
              <a:gd name="T55" fmla="*/ 2147483647 h 63"/>
              <a:gd name="T56" fmla="*/ 2147483647 w 24"/>
              <a:gd name="T57" fmla="*/ 2147483647 h 63"/>
              <a:gd name="T58" fmla="*/ 2147483647 w 24"/>
              <a:gd name="T59" fmla="*/ 2147483647 h 63"/>
              <a:gd name="T60" fmla="*/ 2147483647 w 24"/>
              <a:gd name="T61" fmla="*/ 2147483647 h 63"/>
              <a:gd name="T62" fmla="*/ 2147483647 w 24"/>
              <a:gd name="T63" fmla="*/ 2147483647 h 63"/>
              <a:gd name="T64" fmla="*/ 2147483647 w 24"/>
              <a:gd name="T65" fmla="*/ 2147483647 h 63"/>
              <a:gd name="T66" fmla="*/ 2147483647 w 24"/>
              <a:gd name="T67" fmla="*/ 0 h 63"/>
              <a:gd name="T68" fmla="*/ 2147483647 w 24"/>
              <a:gd name="T69" fmla="*/ 0 h 63"/>
              <a:gd name="T70" fmla="*/ 2147483647 w 24"/>
              <a:gd name="T71" fmla="*/ 0 h 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4" h="63">
                <a:moveTo>
                  <a:pt x="7" y="0"/>
                </a:moveTo>
                <a:lnTo>
                  <a:pt x="7" y="0"/>
                </a:lnTo>
                <a:lnTo>
                  <a:pt x="5" y="1"/>
                </a:lnTo>
                <a:lnTo>
                  <a:pt x="2" y="4"/>
                </a:lnTo>
                <a:lnTo>
                  <a:pt x="0" y="6"/>
                </a:lnTo>
                <a:lnTo>
                  <a:pt x="0" y="8"/>
                </a:lnTo>
                <a:lnTo>
                  <a:pt x="5" y="21"/>
                </a:lnTo>
                <a:lnTo>
                  <a:pt x="5" y="31"/>
                </a:lnTo>
                <a:lnTo>
                  <a:pt x="5" y="44"/>
                </a:lnTo>
                <a:lnTo>
                  <a:pt x="0" y="56"/>
                </a:lnTo>
                <a:lnTo>
                  <a:pt x="0" y="57"/>
                </a:lnTo>
                <a:lnTo>
                  <a:pt x="2" y="60"/>
                </a:lnTo>
                <a:lnTo>
                  <a:pt x="5" y="61"/>
                </a:lnTo>
                <a:lnTo>
                  <a:pt x="7" y="63"/>
                </a:lnTo>
                <a:lnTo>
                  <a:pt x="10" y="63"/>
                </a:lnTo>
                <a:lnTo>
                  <a:pt x="15" y="61"/>
                </a:lnTo>
                <a:lnTo>
                  <a:pt x="18" y="60"/>
                </a:lnTo>
                <a:lnTo>
                  <a:pt x="20" y="59"/>
                </a:lnTo>
                <a:lnTo>
                  <a:pt x="22" y="45"/>
                </a:lnTo>
                <a:lnTo>
                  <a:pt x="24" y="31"/>
                </a:lnTo>
                <a:lnTo>
                  <a:pt x="22" y="18"/>
                </a:lnTo>
                <a:lnTo>
                  <a:pt x="20" y="6"/>
                </a:lnTo>
                <a:lnTo>
                  <a:pt x="17" y="3"/>
                </a:lnTo>
                <a:lnTo>
                  <a:pt x="15" y="1"/>
                </a:lnTo>
                <a:lnTo>
                  <a:pt x="11" y="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8" name="Freeform 280"/>
          <p:cNvSpPr>
            <a:spLocks/>
          </p:cNvSpPr>
          <p:nvPr/>
        </p:nvSpPr>
        <p:spPr bwMode="auto">
          <a:xfrm>
            <a:off x="5256213" y="3881438"/>
            <a:ext cx="80962" cy="80962"/>
          </a:xfrm>
          <a:custGeom>
            <a:avLst/>
            <a:gdLst>
              <a:gd name="T0" fmla="*/ 2147483647 w 149"/>
              <a:gd name="T1" fmla="*/ 2147483647 h 150"/>
              <a:gd name="T2" fmla="*/ 2147483647 w 149"/>
              <a:gd name="T3" fmla="*/ 2147483647 h 150"/>
              <a:gd name="T4" fmla="*/ 2147483647 w 149"/>
              <a:gd name="T5" fmla="*/ 2147483647 h 150"/>
              <a:gd name="T6" fmla="*/ 2147483647 w 149"/>
              <a:gd name="T7" fmla="*/ 2147483647 h 150"/>
              <a:gd name="T8" fmla="*/ 2147483647 w 149"/>
              <a:gd name="T9" fmla="*/ 2147483647 h 150"/>
              <a:gd name="T10" fmla="*/ 2147483647 w 149"/>
              <a:gd name="T11" fmla="*/ 2147483647 h 150"/>
              <a:gd name="T12" fmla="*/ 2147483647 w 149"/>
              <a:gd name="T13" fmla="*/ 2147483647 h 150"/>
              <a:gd name="T14" fmla="*/ 2147483647 w 149"/>
              <a:gd name="T15" fmla="*/ 0 h 150"/>
              <a:gd name="T16" fmla="*/ 2147483647 w 149"/>
              <a:gd name="T17" fmla="*/ 0 h 150"/>
              <a:gd name="T18" fmla="*/ 2147483647 w 149"/>
              <a:gd name="T19" fmla="*/ 0 h 150"/>
              <a:gd name="T20" fmla="*/ 2147483647 w 149"/>
              <a:gd name="T21" fmla="*/ 2147483647 h 150"/>
              <a:gd name="T22" fmla="*/ 2147483647 w 149"/>
              <a:gd name="T23" fmla="*/ 2147483647 h 150"/>
              <a:gd name="T24" fmla="*/ 2147483647 w 149"/>
              <a:gd name="T25" fmla="*/ 2147483647 h 150"/>
              <a:gd name="T26" fmla="*/ 2147483647 w 149"/>
              <a:gd name="T27" fmla="*/ 2147483647 h 150"/>
              <a:gd name="T28" fmla="*/ 2147483647 w 149"/>
              <a:gd name="T29" fmla="*/ 2147483647 h 150"/>
              <a:gd name="T30" fmla="*/ 2147483647 w 149"/>
              <a:gd name="T31" fmla="*/ 2147483647 h 150"/>
              <a:gd name="T32" fmla="*/ 2147483647 w 149"/>
              <a:gd name="T33" fmla="*/ 2147483647 h 150"/>
              <a:gd name="T34" fmla="*/ 2147483647 w 149"/>
              <a:gd name="T35" fmla="*/ 2147483647 h 150"/>
              <a:gd name="T36" fmla="*/ 2147483647 w 149"/>
              <a:gd name="T37" fmla="*/ 2147483647 h 150"/>
              <a:gd name="T38" fmla="*/ 2147483647 w 149"/>
              <a:gd name="T39" fmla="*/ 2147483647 h 150"/>
              <a:gd name="T40" fmla="*/ 0 w 149"/>
              <a:gd name="T41" fmla="*/ 2147483647 h 150"/>
              <a:gd name="T42" fmla="*/ 0 w 149"/>
              <a:gd name="T43" fmla="*/ 2147483647 h 150"/>
              <a:gd name="T44" fmla="*/ 0 w 149"/>
              <a:gd name="T45" fmla="*/ 2147483647 h 150"/>
              <a:gd name="T46" fmla="*/ 2147483647 w 149"/>
              <a:gd name="T47" fmla="*/ 2147483647 h 150"/>
              <a:gd name="T48" fmla="*/ 2147483647 w 149"/>
              <a:gd name="T49" fmla="*/ 2147483647 h 150"/>
              <a:gd name="T50" fmla="*/ 2147483647 w 149"/>
              <a:gd name="T51" fmla="*/ 2147483647 h 150"/>
              <a:gd name="T52" fmla="*/ 2147483647 w 149"/>
              <a:gd name="T53" fmla="*/ 2147483647 h 150"/>
              <a:gd name="T54" fmla="*/ 2147483647 w 149"/>
              <a:gd name="T55" fmla="*/ 2147483647 h 1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49" h="150">
                <a:moveTo>
                  <a:pt x="8" y="150"/>
                </a:moveTo>
                <a:lnTo>
                  <a:pt x="23" y="150"/>
                </a:lnTo>
                <a:lnTo>
                  <a:pt x="149" y="23"/>
                </a:lnTo>
                <a:lnTo>
                  <a:pt x="149" y="11"/>
                </a:lnTo>
                <a:lnTo>
                  <a:pt x="149" y="8"/>
                </a:lnTo>
                <a:lnTo>
                  <a:pt x="146" y="3"/>
                </a:lnTo>
                <a:lnTo>
                  <a:pt x="143" y="0"/>
                </a:lnTo>
                <a:lnTo>
                  <a:pt x="141" y="0"/>
                </a:lnTo>
                <a:lnTo>
                  <a:pt x="136" y="0"/>
                </a:lnTo>
                <a:lnTo>
                  <a:pt x="131" y="3"/>
                </a:lnTo>
                <a:lnTo>
                  <a:pt x="117" y="12"/>
                </a:lnTo>
                <a:lnTo>
                  <a:pt x="100" y="27"/>
                </a:lnTo>
                <a:lnTo>
                  <a:pt x="64" y="57"/>
                </a:lnTo>
                <a:lnTo>
                  <a:pt x="8" y="57"/>
                </a:lnTo>
                <a:lnTo>
                  <a:pt x="5" y="57"/>
                </a:lnTo>
                <a:lnTo>
                  <a:pt x="3" y="59"/>
                </a:lnTo>
                <a:lnTo>
                  <a:pt x="1" y="62"/>
                </a:lnTo>
                <a:lnTo>
                  <a:pt x="0" y="64"/>
                </a:lnTo>
                <a:lnTo>
                  <a:pt x="0" y="143"/>
                </a:lnTo>
                <a:lnTo>
                  <a:pt x="1" y="146"/>
                </a:lnTo>
                <a:lnTo>
                  <a:pt x="3" y="149"/>
                </a:lnTo>
                <a:lnTo>
                  <a:pt x="5" y="150"/>
                </a:lnTo>
                <a:lnTo>
                  <a:pt x="8" y="1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69" name="Freeform 281"/>
          <p:cNvSpPr>
            <a:spLocks/>
          </p:cNvSpPr>
          <p:nvPr/>
        </p:nvSpPr>
        <p:spPr bwMode="auto">
          <a:xfrm>
            <a:off x="5297488" y="3929063"/>
            <a:ext cx="39687" cy="65087"/>
          </a:xfrm>
          <a:custGeom>
            <a:avLst/>
            <a:gdLst>
              <a:gd name="T0" fmla="*/ 2147483647 w 73"/>
              <a:gd name="T1" fmla="*/ 2147483647 h 120"/>
              <a:gd name="T2" fmla="*/ 2147483647 w 73"/>
              <a:gd name="T3" fmla="*/ 2147483647 h 120"/>
              <a:gd name="T4" fmla="*/ 2147483647 w 73"/>
              <a:gd name="T5" fmla="*/ 2147483647 h 120"/>
              <a:gd name="T6" fmla="*/ 2147483647 w 73"/>
              <a:gd name="T7" fmla="*/ 2147483647 h 120"/>
              <a:gd name="T8" fmla="*/ 2147483647 w 73"/>
              <a:gd name="T9" fmla="*/ 2147483647 h 120"/>
              <a:gd name="T10" fmla="*/ 2147483647 w 73"/>
              <a:gd name="T11" fmla="*/ 2147483647 h 120"/>
              <a:gd name="T12" fmla="*/ 2147483647 w 73"/>
              <a:gd name="T13" fmla="*/ 2147483647 h 120"/>
              <a:gd name="T14" fmla="*/ 2147483647 w 73"/>
              <a:gd name="T15" fmla="*/ 2147483647 h 120"/>
              <a:gd name="T16" fmla="*/ 2147483647 w 73"/>
              <a:gd name="T17" fmla="*/ 2147483647 h 120"/>
              <a:gd name="T18" fmla="*/ 2147483647 w 73"/>
              <a:gd name="T19" fmla="*/ 2147483647 h 120"/>
              <a:gd name="T20" fmla="*/ 2147483647 w 73"/>
              <a:gd name="T21" fmla="*/ 0 h 120"/>
              <a:gd name="T22" fmla="*/ 0 w 73"/>
              <a:gd name="T23" fmla="*/ 2147483647 h 120"/>
              <a:gd name="T24" fmla="*/ 0 w 73"/>
              <a:gd name="T25" fmla="*/ 2147483647 h 120"/>
              <a:gd name="T26" fmla="*/ 2147483647 w 73"/>
              <a:gd name="T27" fmla="*/ 2147483647 h 120"/>
              <a:gd name="T28" fmla="*/ 2147483647 w 73"/>
              <a:gd name="T29" fmla="*/ 2147483647 h 120"/>
              <a:gd name="T30" fmla="*/ 2147483647 w 73"/>
              <a:gd name="T31" fmla="*/ 2147483647 h 1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120">
                <a:moveTo>
                  <a:pt x="55" y="117"/>
                </a:moveTo>
                <a:lnTo>
                  <a:pt x="55" y="117"/>
                </a:lnTo>
                <a:lnTo>
                  <a:pt x="60" y="120"/>
                </a:lnTo>
                <a:lnTo>
                  <a:pt x="65" y="120"/>
                </a:lnTo>
                <a:lnTo>
                  <a:pt x="67" y="119"/>
                </a:lnTo>
                <a:lnTo>
                  <a:pt x="70" y="117"/>
                </a:lnTo>
                <a:lnTo>
                  <a:pt x="73" y="112"/>
                </a:lnTo>
                <a:lnTo>
                  <a:pt x="73" y="109"/>
                </a:lnTo>
                <a:lnTo>
                  <a:pt x="73" y="19"/>
                </a:lnTo>
                <a:lnTo>
                  <a:pt x="73" y="15"/>
                </a:lnTo>
                <a:lnTo>
                  <a:pt x="73" y="0"/>
                </a:lnTo>
                <a:lnTo>
                  <a:pt x="0" y="72"/>
                </a:lnTo>
                <a:lnTo>
                  <a:pt x="30" y="98"/>
                </a:lnTo>
                <a:lnTo>
                  <a:pt x="55" y="1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0" name="Freeform 282"/>
          <p:cNvSpPr>
            <a:spLocks/>
          </p:cNvSpPr>
          <p:nvPr/>
        </p:nvSpPr>
        <p:spPr bwMode="auto">
          <a:xfrm>
            <a:off x="5248275" y="3871913"/>
            <a:ext cx="128588" cy="128587"/>
          </a:xfrm>
          <a:custGeom>
            <a:avLst/>
            <a:gdLst>
              <a:gd name="T0" fmla="*/ 2147483647 w 238"/>
              <a:gd name="T1" fmla="*/ 2147483647 h 239"/>
              <a:gd name="T2" fmla="*/ 2147483647 w 238"/>
              <a:gd name="T3" fmla="*/ 2147483647 h 239"/>
              <a:gd name="T4" fmla="*/ 2147483647 w 238"/>
              <a:gd name="T5" fmla="*/ 2147483647 h 239"/>
              <a:gd name="T6" fmla="*/ 2147483647 w 238"/>
              <a:gd name="T7" fmla="*/ 0 h 239"/>
              <a:gd name="T8" fmla="*/ 2147483647 w 238"/>
              <a:gd name="T9" fmla="*/ 2147483647 h 239"/>
              <a:gd name="T10" fmla="*/ 2147483647 w 238"/>
              <a:gd name="T11" fmla="*/ 2147483647 h 239"/>
              <a:gd name="T12" fmla="*/ 2147483647 w 238"/>
              <a:gd name="T13" fmla="*/ 2147483647 h 239"/>
              <a:gd name="T14" fmla="*/ 2147483647 w 238"/>
              <a:gd name="T15" fmla="*/ 2147483647 h 239"/>
              <a:gd name="T16" fmla="*/ 2147483647 w 238"/>
              <a:gd name="T17" fmla="*/ 2147483647 h 239"/>
              <a:gd name="T18" fmla="*/ 2147483647 w 238"/>
              <a:gd name="T19" fmla="*/ 2147483647 h 239"/>
              <a:gd name="T20" fmla="*/ 2147483647 w 238"/>
              <a:gd name="T21" fmla="*/ 2147483647 h 239"/>
              <a:gd name="T22" fmla="*/ 0 w 238"/>
              <a:gd name="T23" fmla="*/ 2147483647 h 239"/>
              <a:gd name="T24" fmla="*/ 2147483647 w 238"/>
              <a:gd name="T25" fmla="*/ 2147483647 h 239"/>
              <a:gd name="T26" fmla="*/ 2147483647 w 238"/>
              <a:gd name="T27" fmla="*/ 2147483647 h 239"/>
              <a:gd name="T28" fmla="*/ 2147483647 w 238"/>
              <a:gd name="T29" fmla="*/ 2147483647 h 239"/>
              <a:gd name="T30" fmla="*/ 2147483647 w 238"/>
              <a:gd name="T31" fmla="*/ 2147483647 h 239"/>
              <a:gd name="T32" fmla="*/ 2147483647 w 238"/>
              <a:gd name="T33" fmla="*/ 2147483647 h 239"/>
              <a:gd name="T34" fmla="*/ 2147483647 w 238"/>
              <a:gd name="T35" fmla="*/ 2147483647 h 239"/>
              <a:gd name="T36" fmla="*/ 2147483647 w 238"/>
              <a:gd name="T37" fmla="*/ 2147483647 h 239"/>
              <a:gd name="T38" fmla="*/ 2147483647 w 238"/>
              <a:gd name="T39" fmla="*/ 2147483647 h 239"/>
              <a:gd name="T40" fmla="*/ 2147483647 w 238"/>
              <a:gd name="T41" fmla="*/ 2147483647 h 239"/>
              <a:gd name="T42" fmla="*/ 2147483647 w 238"/>
              <a:gd name="T43" fmla="*/ 2147483647 h 239"/>
              <a:gd name="T44" fmla="*/ 2147483647 w 238"/>
              <a:gd name="T45" fmla="*/ 2147483647 h 239"/>
              <a:gd name="T46" fmla="*/ 2147483647 w 238"/>
              <a:gd name="T47" fmla="*/ 2147483647 h 239"/>
              <a:gd name="T48" fmla="*/ 2147483647 w 238"/>
              <a:gd name="T49" fmla="*/ 2147483647 h 239"/>
              <a:gd name="T50" fmla="*/ 2147483647 w 238"/>
              <a:gd name="T51" fmla="*/ 2147483647 h 239"/>
              <a:gd name="T52" fmla="*/ 2147483647 w 238"/>
              <a:gd name="T53" fmla="*/ 2147483647 h 239"/>
              <a:gd name="T54" fmla="*/ 2147483647 w 238"/>
              <a:gd name="T55" fmla="*/ 2147483647 h 239"/>
              <a:gd name="T56" fmla="*/ 2147483647 w 238"/>
              <a:gd name="T57" fmla="*/ 2147483647 h 23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38" h="239">
                <a:moveTo>
                  <a:pt x="236" y="3"/>
                </a:moveTo>
                <a:lnTo>
                  <a:pt x="236" y="3"/>
                </a:lnTo>
                <a:lnTo>
                  <a:pt x="233" y="1"/>
                </a:lnTo>
                <a:lnTo>
                  <a:pt x="230" y="0"/>
                </a:lnTo>
                <a:lnTo>
                  <a:pt x="228" y="1"/>
                </a:lnTo>
                <a:lnTo>
                  <a:pt x="225" y="3"/>
                </a:lnTo>
                <a:lnTo>
                  <a:pt x="165" y="61"/>
                </a:lnTo>
                <a:lnTo>
                  <a:pt x="58" y="169"/>
                </a:lnTo>
                <a:lnTo>
                  <a:pt x="2" y="225"/>
                </a:lnTo>
                <a:lnTo>
                  <a:pt x="1" y="228"/>
                </a:lnTo>
                <a:lnTo>
                  <a:pt x="0" y="231"/>
                </a:lnTo>
                <a:lnTo>
                  <a:pt x="1" y="233"/>
                </a:lnTo>
                <a:lnTo>
                  <a:pt x="2" y="236"/>
                </a:lnTo>
                <a:lnTo>
                  <a:pt x="5" y="239"/>
                </a:lnTo>
                <a:lnTo>
                  <a:pt x="8" y="239"/>
                </a:lnTo>
                <a:lnTo>
                  <a:pt x="10" y="239"/>
                </a:lnTo>
                <a:lnTo>
                  <a:pt x="13" y="236"/>
                </a:lnTo>
                <a:lnTo>
                  <a:pt x="81" y="169"/>
                </a:lnTo>
                <a:lnTo>
                  <a:pt x="165" y="85"/>
                </a:lnTo>
                <a:lnTo>
                  <a:pt x="236" y="14"/>
                </a:lnTo>
                <a:lnTo>
                  <a:pt x="238" y="11"/>
                </a:lnTo>
                <a:lnTo>
                  <a:pt x="238" y="8"/>
                </a:lnTo>
                <a:lnTo>
                  <a:pt x="238" y="5"/>
                </a:lnTo>
                <a:lnTo>
                  <a:pt x="236"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1" name="Freeform 283"/>
          <p:cNvSpPr>
            <a:spLocks/>
          </p:cNvSpPr>
          <p:nvPr/>
        </p:nvSpPr>
        <p:spPr bwMode="auto">
          <a:xfrm>
            <a:off x="4379913" y="2682875"/>
            <a:ext cx="96837" cy="146050"/>
          </a:xfrm>
          <a:custGeom>
            <a:avLst/>
            <a:gdLst>
              <a:gd name="T0" fmla="*/ 0 w 180"/>
              <a:gd name="T1" fmla="*/ 2147483647 h 270"/>
              <a:gd name="T2" fmla="*/ 0 w 180"/>
              <a:gd name="T3" fmla="*/ 2147483647 h 270"/>
              <a:gd name="T4" fmla="*/ 0 w 180"/>
              <a:gd name="T5" fmla="*/ 2147483647 h 270"/>
              <a:gd name="T6" fmla="*/ 0 w 180"/>
              <a:gd name="T7" fmla="*/ 2147483647 h 270"/>
              <a:gd name="T8" fmla="*/ 2147483647 w 180"/>
              <a:gd name="T9" fmla="*/ 2147483647 h 270"/>
              <a:gd name="T10" fmla="*/ 2147483647 w 180"/>
              <a:gd name="T11" fmla="*/ 2147483647 h 270"/>
              <a:gd name="T12" fmla="*/ 2147483647 w 180"/>
              <a:gd name="T13" fmla="*/ 0 h 270"/>
              <a:gd name="T14" fmla="*/ 2147483647 w 180"/>
              <a:gd name="T15" fmla="*/ 0 h 270"/>
              <a:gd name="T16" fmla="*/ 2147483647 w 180"/>
              <a:gd name="T17" fmla="*/ 0 h 270"/>
              <a:gd name="T18" fmla="*/ 2147483647 w 180"/>
              <a:gd name="T19" fmla="*/ 2147483647 h 270"/>
              <a:gd name="T20" fmla="*/ 2147483647 w 180"/>
              <a:gd name="T21" fmla="*/ 2147483647 h 270"/>
              <a:gd name="T22" fmla="*/ 2147483647 w 180"/>
              <a:gd name="T23" fmla="*/ 2147483647 h 270"/>
              <a:gd name="T24" fmla="*/ 2147483647 w 180"/>
              <a:gd name="T25" fmla="*/ 2147483647 h 270"/>
              <a:gd name="T26" fmla="*/ 2147483647 w 180"/>
              <a:gd name="T27" fmla="*/ 2147483647 h 270"/>
              <a:gd name="T28" fmla="*/ 2147483647 w 180"/>
              <a:gd name="T29" fmla="*/ 2147483647 h 270"/>
              <a:gd name="T30" fmla="*/ 2147483647 w 180"/>
              <a:gd name="T31" fmla="*/ 2147483647 h 270"/>
              <a:gd name="T32" fmla="*/ 2147483647 w 180"/>
              <a:gd name="T33" fmla="*/ 2147483647 h 270"/>
              <a:gd name="T34" fmla="*/ 2147483647 w 180"/>
              <a:gd name="T35" fmla="*/ 2147483647 h 270"/>
              <a:gd name="T36" fmla="*/ 2147483647 w 180"/>
              <a:gd name="T37" fmla="*/ 2147483647 h 270"/>
              <a:gd name="T38" fmla="*/ 2147483647 w 180"/>
              <a:gd name="T39" fmla="*/ 2147483647 h 270"/>
              <a:gd name="T40" fmla="*/ 2147483647 w 180"/>
              <a:gd name="T41" fmla="*/ 2147483647 h 270"/>
              <a:gd name="T42" fmla="*/ 2147483647 w 180"/>
              <a:gd name="T43" fmla="*/ 2147483647 h 270"/>
              <a:gd name="T44" fmla="*/ 2147483647 w 180"/>
              <a:gd name="T45" fmla="*/ 2147483647 h 270"/>
              <a:gd name="T46" fmla="*/ 2147483647 w 180"/>
              <a:gd name="T47" fmla="*/ 2147483647 h 270"/>
              <a:gd name="T48" fmla="*/ 2147483647 w 180"/>
              <a:gd name="T49" fmla="*/ 2147483647 h 270"/>
              <a:gd name="T50" fmla="*/ 2147483647 w 180"/>
              <a:gd name="T51" fmla="*/ 2147483647 h 270"/>
              <a:gd name="T52" fmla="*/ 2147483647 w 180"/>
              <a:gd name="T53" fmla="*/ 2147483647 h 270"/>
              <a:gd name="T54" fmla="*/ 2147483647 w 180"/>
              <a:gd name="T55" fmla="*/ 2147483647 h 270"/>
              <a:gd name="T56" fmla="*/ 2147483647 w 180"/>
              <a:gd name="T57" fmla="*/ 2147483647 h 270"/>
              <a:gd name="T58" fmla="*/ 2147483647 w 180"/>
              <a:gd name="T59" fmla="*/ 2147483647 h 270"/>
              <a:gd name="T60" fmla="*/ 2147483647 w 180"/>
              <a:gd name="T61" fmla="*/ 2147483647 h 270"/>
              <a:gd name="T62" fmla="*/ 2147483647 w 180"/>
              <a:gd name="T63" fmla="*/ 2147483647 h 270"/>
              <a:gd name="T64" fmla="*/ 2147483647 w 180"/>
              <a:gd name="T65" fmla="*/ 2147483647 h 270"/>
              <a:gd name="T66" fmla="*/ 2147483647 w 180"/>
              <a:gd name="T67" fmla="*/ 2147483647 h 270"/>
              <a:gd name="T68" fmla="*/ 2147483647 w 180"/>
              <a:gd name="T69" fmla="*/ 2147483647 h 270"/>
              <a:gd name="T70" fmla="*/ 0 w 180"/>
              <a:gd name="T71" fmla="*/ 2147483647 h 270"/>
              <a:gd name="T72" fmla="*/ 0 w 180"/>
              <a:gd name="T73" fmla="*/ 2147483647 h 270"/>
              <a:gd name="T74" fmla="*/ 0 w 180"/>
              <a:gd name="T75" fmla="*/ 2147483647 h 2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0" h="270">
                <a:moveTo>
                  <a:pt x="0" y="19"/>
                </a:moveTo>
                <a:lnTo>
                  <a:pt x="0" y="19"/>
                </a:lnTo>
                <a:lnTo>
                  <a:pt x="0" y="11"/>
                </a:lnTo>
                <a:lnTo>
                  <a:pt x="1" y="6"/>
                </a:lnTo>
                <a:lnTo>
                  <a:pt x="6" y="3"/>
                </a:lnTo>
                <a:lnTo>
                  <a:pt x="10" y="0"/>
                </a:lnTo>
                <a:lnTo>
                  <a:pt x="14" y="0"/>
                </a:lnTo>
                <a:lnTo>
                  <a:pt x="18" y="2"/>
                </a:lnTo>
                <a:lnTo>
                  <a:pt x="23" y="4"/>
                </a:lnTo>
                <a:lnTo>
                  <a:pt x="172" y="120"/>
                </a:lnTo>
                <a:lnTo>
                  <a:pt x="173" y="122"/>
                </a:lnTo>
                <a:lnTo>
                  <a:pt x="176" y="126"/>
                </a:lnTo>
                <a:lnTo>
                  <a:pt x="179" y="130"/>
                </a:lnTo>
                <a:lnTo>
                  <a:pt x="180" y="135"/>
                </a:lnTo>
                <a:lnTo>
                  <a:pt x="179" y="141"/>
                </a:lnTo>
                <a:lnTo>
                  <a:pt x="178" y="145"/>
                </a:lnTo>
                <a:lnTo>
                  <a:pt x="173" y="149"/>
                </a:lnTo>
                <a:lnTo>
                  <a:pt x="27" y="264"/>
                </a:lnTo>
                <a:lnTo>
                  <a:pt x="21" y="269"/>
                </a:lnTo>
                <a:lnTo>
                  <a:pt x="16" y="270"/>
                </a:lnTo>
                <a:lnTo>
                  <a:pt x="14" y="270"/>
                </a:lnTo>
                <a:lnTo>
                  <a:pt x="10" y="270"/>
                </a:lnTo>
                <a:lnTo>
                  <a:pt x="6" y="269"/>
                </a:lnTo>
                <a:lnTo>
                  <a:pt x="1" y="265"/>
                </a:lnTo>
                <a:lnTo>
                  <a:pt x="0" y="262"/>
                </a:lnTo>
                <a:lnTo>
                  <a:pt x="0" y="258"/>
                </a:lnTo>
                <a:lnTo>
                  <a:pt x="0" y="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2" name="Freeform 284"/>
          <p:cNvSpPr>
            <a:spLocks/>
          </p:cNvSpPr>
          <p:nvPr/>
        </p:nvSpPr>
        <p:spPr bwMode="auto">
          <a:xfrm>
            <a:off x="4665663" y="2682875"/>
            <a:ext cx="39687" cy="146050"/>
          </a:xfrm>
          <a:custGeom>
            <a:avLst/>
            <a:gdLst>
              <a:gd name="T0" fmla="*/ 2147483647 w 71"/>
              <a:gd name="T1" fmla="*/ 0 h 271"/>
              <a:gd name="T2" fmla="*/ 2147483647 w 71"/>
              <a:gd name="T3" fmla="*/ 0 h 271"/>
              <a:gd name="T4" fmla="*/ 2147483647 w 71"/>
              <a:gd name="T5" fmla="*/ 0 h 271"/>
              <a:gd name="T6" fmla="*/ 2147483647 w 71"/>
              <a:gd name="T7" fmla="*/ 0 h 271"/>
              <a:gd name="T8" fmla="*/ 2147483647 w 71"/>
              <a:gd name="T9" fmla="*/ 2147483647 h 271"/>
              <a:gd name="T10" fmla="*/ 0 w 71"/>
              <a:gd name="T11" fmla="*/ 2147483647 h 271"/>
              <a:gd name="T12" fmla="*/ 0 w 71"/>
              <a:gd name="T13" fmla="*/ 2147483647 h 271"/>
              <a:gd name="T14" fmla="*/ 0 w 71"/>
              <a:gd name="T15" fmla="*/ 2147483647 h 271"/>
              <a:gd name="T16" fmla="*/ 0 w 71"/>
              <a:gd name="T17" fmla="*/ 2147483647 h 271"/>
              <a:gd name="T18" fmla="*/ 0 w 71"/>
              <a:gd name="T19" fmla="*/ 2147483647 h 271"/>
              <a:gd name="T20" fmla="*/ 2147483647 w 71"/>
              <a:gd name="T21" fmla="*/ 2147483647 h 271"/>
              <a:gd name="T22" fmla="*/ 2147483647 w 71"/>
              <a:gd name="T23" fmla="*/ 2147483647 h 271"/>
              <a:gd name="T24" fmla="*/ 2147483647 w 71"/>
              <a:gd name="T25" fmla="*/ 2147483647 h 271"/>
              <a:gd name="T26" fmla="*/ 2147483647 w 71"/>
              <a:gd name="T27" fmla="*/ 2147483647 h 271"/>
              <a:gd name="T28" fmla="*/ 2147483647 w 71"/>
              <a:gd name="T29" fmla="*/ 2147483647 h 271"/>
              <a:gd name="T30" fmla="*/ 2147483647 w 71"/>
              <a:gd name="T31" fmla="*/ 2147483647 h 271"/>
              <a:gd name="T32" fmla="*/ 2147483647 w 71"/>
              <a:gd name="T33" fmla="*/ 2147483647 h 271"/>
              <a:gd name="T34" fmla="*/ 2147483647 w 71"/>
              <a:gd name="T35" fmla="*/ 2147483647 h 271"/>
              <a:gd name="T36" fmla="*/ 2147483647 w 71"/>
              <a:gd name="T37" fmla="*/ 2147483647 h 271"/>
              <a:gd name="T38" fmla="*/ 2147483647 w 71"/>
              <a:gd name="T39" fmla="*/ 2147483647 h 271"/>
              <a:gd name="T40" fmla="*/ 2147483647 w 71"/>
              <a:gd name="T41" fmla="*/ 2147483647 h 271"/>
              <a:gd name="T42" fmla="*/ 2147483647 w 71"/>
              <a:gd name="T43" fmla="*/ 2147483647 h 271"/>
              <a:gd name="T44" fmla="*/ 2147483647 w 71"/>
              <a:gd name="T45" fmla="*/ 2147483647 h 271"/>
              <a:gd name="T46" fmla="*/ 2147483647 w 71"/>
              <a:gd name="T47" fmla="*/ 0 h 271"/>
              <a:gd name="T48" fmla="*/ 2147483647 w 71"/>
              <a:gd name="T49" fmla="*/ 0 h 271"/>
              <a:gd name="T50" fmla="*/ 2147483647 w 71"/>
              <a:gd name="T51" fmla="*/ 0 h 27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1" h="271">
                <a:moveTo>
                  <a:pt x="60" y="0"/>
                </a:moveTo>
                <a:lnTo>
                  <a:pt x="11" y="0"/>
                </a:lnTo>
                <a:lnTo>
                  <a:pt x="7" y="0"/>
                </a:lnTo>
                <a:lnTo>
                  <a:pt x="3" y="3"/>
                </a:lnTo>
                <a:lnTo>
                  <a:pt x="0" y="7"/>
                </a:lnTo>
                <a:lnTo>
                  <a:pt x="0" y="11"/>
                </a:lnTo>
                <a:lnTo>
                  <a:pt x="0" y="260"/>
                </a:lnTo>
                <a:lnTo>
                  <a:pt x="0" y="265"/>
                </a:lnTo>
                <a:lnTo>
                  <a:pt x="3" y="269"/>
                </a:lnTo>
                <a:lnTo>
                  <a:pt x="7" y="270"/>
                </a:lnTo>
                <a:lnTo>
                  <a:pt x="11" y="271"/>
                </a:lnTo>
                <a:lnTo>
                  <a:pt x="60" y="271"/>
                </a:lnTo>
                <a:lnTo>
                  <a:pt x="64" y="270"/>
                </a:lnTo>
                <a:lnTo>
                  <a:pt x="68" y="269"/>
                </a:lnTo>
                <a:lnTo>
                  <a:pt x="71" y="265"/>
                </a:lnTo>
                <a:lnTo>
                  <a:pt x="71" y="260"/>
                </a:lnTo>
                <a:lnTo>
                  <a:pt x="71" y="11"/>
                </a:lnTo>
                <a:lnTo>
                  <a:pt x="71" y="7"/>
                </a:lnTo>
                <a:lnTo>
                  <a:pt x="68" y="3"/>
                </a:lnTo>
                <a:lnTo>
                  <a:pt x="64" y="0"/>
                </a:lnTo>
                <a:lnTo>
                  <a:pt x="6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3" name="Freeform 285"/>
          <p:cNvSpPr>
            <a:spLocks/>
          </p:cNvSpPr>
          <p:nvPr/>
        </p:nvSpPr>
        <p:spPr bwMode="auto">
          <a:xfrm>
            <a:off x="4735513" y="2682875"/>
            <a:ext cx="38100" cy="146050"/>
          </a:xfrm>
          <a:custGeom>
            <a:avLst/>
            <a:gdLst>
              <a:gd name="T0" fmla="*/ 2147483647 w 71"/>
              <a:gd name="T1" fmla="*/ 0 h 271"/>
              <a:gd name="T2" fmla="*/ 2147483647 w 71"/>
              <a:gd name="T3" fmla="*/ 0 h 271"/>
              <a:gd name="T4" fmla="*/ 2147483647 w 71"/>
              <a:gd name="T5" fmla="*/ 0 h 271"/>
              <a:gd name="T6" fmla="*/ 2147483647 w 71"/>
              <a:gd name="T7" fmla="*/ 0 h 271"/>
              <a:gd name="T8" fmla="*/ 2147483647 w 71"/>
              <a:gd name="T9" fmla="*/ 2147483647 h 271"/>
              <a:gd name="T10" fmla="*/ 0 w 71"/>
              <a:gd name="T11" fmla="*/ 2147483647 h 271"/>
              <a:gd name="T12" fmla="*/ 0 w 71"/>
              <a:gd name="T13" fmla="*/ 2147483647 h 271"/>
              <a:gd name="T14" fmla="*/ 0 w 71"/>
              <a:gd name="T15" fmla="*/ 2147483647 h 271"/>
              <a:gd name="T16" fmla="*/ 0 w 71"/>
              <a:gd name="T17" fmla="*/ 2147483647 h 271"/>
              <a:gd name="T18" fmla="*/ 0 w 71"/>
              <a:gd name="T19" fmla="*/ 2147483647 h 271"/>
              <a:gd name="T20" fmla="*/ 2147483647 w 71"/>
              <a:gd name="T21" fmla="*/ 2147483647 h 271"/>
              <a:gd name="T22" fmla="*/ 2147483647 w 71"/>
              <a:gd name="T23" fmla="*/ 2147483647 h 271"/>
              <a:gd name="T24" fmla="*/ 2147483647 w 71"/>
              <a:gd name="T25" fmla="*/ 2147483647 h 271"/>
              <a:gd name="T26" fmla="*/ 2147483647 w 71"/>
              <a:gd name="T27" fmla="*/ 2147483647 h 271"/>
              <a:gd name="T28" fmla="*/ 2147483647 w 71"/>
              <a:gd name="T29" fmla="*/ 2147483647 h 271"/>
              <a:gd name="T30" fmla="*/ 2147483647 w 71"/>
              <a:gd name="T31" fmla="*/ 2147483647 h 271"/>
              <a:gd name="T32" fmla="*/ 2147483647 w 71"/>
              <a:gd name="T33" fmla="*/ 2147483647 h 271"/>
              <a:gd name="T34" fmla="*/ 2147483647 w 71"/>
              <a:gd name="T35" fmla="*/ 2147483647 h 271"/>
              <a:gd name="T36" fmla="*/ 2147483647 w 71"/>
              <a:gd name="T37" fmla="*/ 2147483647 h 271"/>
              <a:gd name="T38" fmla="*/ 2147483647 w 71"/>
              <a:gd name="T39" fmla="*/ 2147483647 h 271"/>
              <a:gd name="T40" fmla="*/ 2147483647 w 71"/>
              <a:gd name="T41" fmla="*/ 2147483647 h 271"/>
              <a:gd name="T42" fmla="*/ 2147483647 w 71"/>
              <a:gd name="T43" fmla="*/ 2147483647 h 271"/>
              <a:gd name="T44" fmla="*/ 2147483647 w 71"/>
              <a:gd name="T45" fmla="*/ 2147483647 h 271"/>
              <a:gd name="T46" fmla="*/ 2147483647 w 71"/>
              <a:gd name="T47" fmla="*/ 0 h 271"/>
              <a:gd name="T48" fmla="*/ 2147483647 w 71"/>
              <a:gd name="T49" fmla="*/ 0 h 271"/>
              <a:gd name="T50" fmla="*/ 2147483647 w 71"/>
              <a:gd name="T51" fmla="*/ 0 h 27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1" h="271">
                <a:moveTo>
                  <a:pt x="60" y="0"/>
                </a:moveTo>
                <a:lnTo>
                  <a:pt x="11" y="0"/>
                </a:lnTo>
                <a:lnTo>
                  <a:pt x="7" y="0"/>
                </a:lnTo>
                <a:lnTo>
                  <a:pt x="3" y="3"/>
                </a:lnTo>
                <a:lnTo>
                  <a:pt x="0" y="7"/>
                </a:lnTo>
                <a:lnTo>
                  <a:pt x="0" y="11"/>
                </a:lnTo>
                <a:lnTo>
                  <a:pt x="0" y="260"/>
                </a:lnTo>
                <a:lnTo>
                  <a:pt x="0" y="265"/>
                </a:lnTo>
                <a:lnTo>
                  <a:pt x="3" y="269"/>
                </a:lnTo>
                <a:lnTo>
                  <a:pt x="7" y="270"/>
                </a:lnTo>
                <a:lnTo>
                  <a:pt x="11" y="271"/>
                </a:lnTo>
                <a:lnTo>
                  <a:pt x="60" y="271"/>
                </a:lnTo>
                <a:lnTo>
                  <a:pt x="64" y="270"/>
                </a:lnTo>
                <a:lnTo>
                  <a:pt x="69" y="269"/>
                </a:lnTo>
                <a:lnTo>
                  <a:pt x="71" y="265"/>
                </a:lnTo>
                <a:lnTo>
                  <a:pt x="71" y="260"/>
                </a:lnTo>
                <a:lnTo>
                  <a:pt x="71" y="11"/>
                </a:lnTo>
                <a:lnTo>
                  <a:pt x="71" y="7"/>
                </a:lnTo>
                <a:lnTo>
                  <a:pt x="69" y="3"/>
                </a:lnTo>
                <a:lnTo>
                  <a:pt x="64" y="0"/>
                </a:lnTo>
                <a:lnTo>
                  <a:pt x="6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4" name="Freeform 286"/>
          <p:cNvSpPr>
            <a:spLocks/>
          </p:cNvSpPr>
          <p:nvPr/>
        </p:nvSpPr>
        <p:spPr bwMode="auto">
          <a:xfrm>
            <a:off x="4351338" y="3278188"/>
            <a:ext cx="146050" cy="112712"/>
          </a:xfrm>
          <a:custGeom>
            <a:avLst/>
            <a:gdLst>
              <a:gd name="T0" fmla="*/ 2147483647 w 270"/>
              <a:gd name="T1" fmla="*/ 0 h 208"/>
              <a:gd name="T2" fmla="*/ 2147483647 w 270"/>
              <a:gd name="T3" fmla="*/ 0 h 208"/>
              <a:gd name="T4" fmla="*/ 2147483647 w 270"/>
              <a:gd name="T5" fmla="*/ 0 h 208"/>
              <a:gd name="T6" fmla="*/ 2147483647 w 270"/>
              <a:gd name="T7" fmla="*/ 0 h 208"/>
              <a:gd name="T8" fmla="*/ 2147483647 w 270"/>
              <a:gd name="T9" fmla="*/ 2147483647 h 208"/>
              <a:gd name="T10" fmla="*/ 2147483647 w 270"/>
              <a:gd name="T11" fmla="*/ 2147483647 h 208"/>
              <a:gd name="T12" fmla="*/ 0 w 270"/>
              <a:gd name="T13" fmla="*/ 2147483647 h 208"/>
              <a:gd name="T14" fmla="*/ 0 w 270"/>
              <a:gd name="T15" fmla="*/ 2147483647 h 208"/>
              <a:gd name="T16" fmla="*/ 0 w 270"/>
              <a:gd name="T17" fmla="*/ 2147483647 h 208"/>
              <a:gd name="T18" fmla="*/ 0 w 270"/>
              <a:gd name="T19" fmla="*/ 2147483647 h 208"/>
              <a:gd name="T20" fmla="*/ 2147483647 w 270"/>
              <a:gd name="T21" fmla="*/ 2147483647 h 208"/>
              <a:gd name="T22" fmla="*/ 2147483647 w 270"/>
              <a:gd name="T23" fmla="*/ 2147483647 h 208"/>
              <a:gd name="T24" fmla="*/ 2147483647 w 270"/>
              <a:gd name="T25" fmla="*/ 2147483647 h 208"/>
              <a:gd name="T26" fmla="*/ 2147483647 w 270"/>
              <a:gd name="T27" fmla="*/ 2147483647 h 208"/>
              <a:gd name="T28" fmla="*/ 2147483647 w 270"/>
              <a:gd name="T29" fmla="*/ 2147483647 h 208"/>
              <a:gd name="T30" fmla="*/ 2147483647 w 270"/>
              <a:gd name="T31" fmla="*/ 2147483647 h 208"/>
              <a:gd name="T32" fmla="*/ 2147483647 w 270"/>
              <a:gd name="T33" fmla="*/ 2147483647 h 208"/>
              <a:gd name="T34" fmla="*/ 2147483647 w 270"/>
              <a:gd name="T35" fmla="*/ 2147483647 h 208"/>
              <a:gd name="T36" fmla="*/ 2147483647 w 270"/>
              <a:gd name="T37" fmla="*/ 2147483647 h 208"/>
              <a:gd name="T38" fmla="*/ 2147483647 w 270"/>
              <a:gd name="T39" fmla="*/ 2147483647 h 208"/>
              <a:gd name="T40" fmla="*/ 2147483647 w 270"/>
              <a:gd name="T41" fmla="*/ 2147483647 h 208"/>
              <a:gd name="T42" fmla="*/ 2147483647 w 270"/>
              <a:gd name="T43" fmla="*/ 2147483647 h 208"/>
              <a:gd name="T44" fmla="*/ 2147483647 w 270"/>
              <a:gd name="T45" fmla="*/ 2147483647 h 208"/>
              <a:gd name="T46" fmla="*/ 2147483647 w 270"/>
              <a:gd name="T47" fmla="*/ 2147483647 h 208"/>
              <a:gd name="T48" fmla="*/ 2147483647 w 270"/>
              <a:gd name="T49" fmla="*/ 2147483647 h 208"/>
              <a:gd name="T50" fmla="*/ 2147483647 w 270"/>
              <a:gd name="T51" fmla="*/ 2147483647 h 208"/>
              <a:gd name="T52" fmla="*/ 2147483647 w 270"/>
              <a:gd name="T53" fmla="*/ 2147483647 h 208"/>
              <a:gd name="T54" fmla="*/ 2147483647 w 270"/>
              <a:gd name="T55" fmla="*/ 2147483647 h 208"/>
              <a:gd name="T56" fmla="*/ 2147483647 w 270"/>
              <a:gd name="T57" fmla="*/ 2147483647 h 208"/>
              <a:gd name="T58" fmla="*/ 2147483647 w 270"/>
              <a:gd name="T59" fmla="*/ 2147483647 h 208"/>
              <a:gd name="T60" fmla="*/ 2147483647 w 270"/>
              <a:gd name="T61" fmla="*/ 0 h 208"/>
              <a:gd name="T62" fmla="*/ 2147483647 w 270"/>
              <a:gd name="T63" fmla="*/ 0 h 20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70" h="208">
                <a:moveTo>
                  <a:pt x="269" y="0"/>
                </a:moveTo>
                <a:lnTo>
                  <a:pt x="269" y="0"/>
                </a:lnTo>
                <a:lnTo>
                  <a:pt x="268" y="0"/>
                </a:lnTo>
                <a:lnTo>
                  <a:pt x="266" y="0"/>
                </a:lnTo>
                <a:lnTo>
                  <a:pt x="2" y="135"/>
                </a:lnTo>
                <a:lnTo>
                  <a:pt x="0" y="137"/>
                </a:lnTo>
                <a:lnTo>
                  <a:pt x="0" y="138"/>
                </a:lnTo>
                <a:lnTo>
                  <a:pt x="0" y="139"/>
                </a:lnTo>
                <a:lnTo>
                  <a:pt x="2" y="141"/>
                </a:lnTo>
                <a:lnTo>
                  <a:pt x="90" y="168"/>
                </a:lnTo>
                <a:lnTo>
                  <a:pt x="93" y="168"/>
                </a:lnTo>
                <a:lnTo>
                  <a:pt x="216" y="58"/>
                </a:lnTo>
                <a:lnTo>
                  <a:pt x="118" y="174"/>
                </a:lnTo>
                <a:lnTo>
                  <a:pt x="118" y="176"/>
                </a:lnTo>
                <a:lnTo>
                  <a:pt x="119" y="178"/>
                </a:lnTo>
                <a:lnTo>
                  <a:pt x="217" y="208"/>
                </a:lnTo>
                <a:lnTo>
                  <a:pt x="219" y="208"/>
                </a:lnTo>
                <a:lnTo>
                  <a:pt x="220" y="208"/>
                </a:lnTo>
                <a:lnTo>
                  <a:pt x="221" y="206"/>
                </a:lnTo>
                <a:lnTo>
                  <a:pt x="270" y="3"/>
                </a:lnTo>
                <a:lnTo>
                  <a:pt x="270" y="2"/>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5" name="Freeform 287"/>
          <p:cNvSpPr>
            <a:spLocks/>
          </p:cNvSpPr>
          <p:nvPr/>
        </p:nvSpPr>
        <p:spPr bwMode="auto">
          <a:xfrm>
            <a:off x="4414838" y="3382963"/>
            <a:ext cx="15875" cy="30162"/>
          </a:xfrm>
          <a:custGeom>
            <a:avLst/>
            <a:gdLst>
              <a:gd name="T0" fmla="*/ 2147483647 w 31"/>
              <a:gd name="T1" fmla="*/ 2147483647 h 56"/>
              <a:gd name="T2" fmla="*/ 2147483647 w 31"/>
              <a:gd name="T3" fmla="*/ 0 h 56"/>
              <a:gd name="T4" fmla="*/ 2147483647 w 31"/>
              <a:gd name="T5" fmla="*/ 0 h 56"/>
              <a:gd name="T6" fmla="*/ 0 w 31"/>
              <a:gd name="T7" fmla="*/ 0 h 56"/>
              <a:gd name="T8" fmla="*/ 0 w 31"/>
              <a:gd name="T9" fmla="*/ 0 h 56"/>
              <a:gd name="T10" fmla="*/ 0 w 31"/>
              <a:gd name="T11" fmla="*/ 2147483647 h 56"/>
              <a:gd name="T12" fmla="*/ 0 w 31"/>
              <a:gd name="T13" fmla="*/ 2147483647 h 56"/>
              <a:gd name="T14" fmla="*/ 0 w 31"/>
              <a:gd name="T15" fmla="*/ 2147483647 h 56"/>
              <a:gd name="T16" fmla="*/ 0 w 31"/>
              <a:gd name="T17" fmla="*/ 2147483647 h 56"/>
              <a:gd name="T18" fmla="*/ 2147483647 w 31"/>
              <a:gd name="T19" fmla="*/ 2147483647 h 56"/>
              <a:gd name="T20" fmla="*/ 2147483647 w 31"/>
              <a:gd name="T21" fmla="*/ 2147483647 h 56"/>
              <a:gd name="T22" fmla="*/ 2147483647 w 31"/>
              <a:gd name="T23" fmla="*/ 2147483647 h 56"/>
              <a:gd name="T24" fmla="*/ 2147483647 w 31"/>
              <a:gd name="T25" fmla="*/ 2147483647 h 56"/>
              <a:gd name="T26" fmla="*/ 2147483647 w 31"/>
              <a:gd name="T27" fmla="*/ 2147483647 h 56"/>
              <a:gd name="T28" fmla="*/ 2147483647 w 31"/>
              <a:gd name="T29" fmla="*/ 2147483647 h 56"/>
              <a:gd name="T30" fmla="*/ 2147483647 w 31"/>
              <a:gd name="T31" fmla="*/ 2147483647 h 56"/>
              <a:gd name="T32" fmla="*/ 2147483647 w 31"/>
              <a:gd name="T33" fmla="*/ 2147483647 h 56"/>
              <a:gd name="T34" fmla="*/ 2147483647 w 31"/>
              <a:gd name="T35" fmla="*/ 2147483647 h 56"/>
              <a:gd name="T36" fmla="*/ 2147483647 w 31"/>
              <a:gd name="T37" fmla="*/ 2147483647 h 56"/>
              <a:gd name="T38" fmla="*/ 2147483647 w 31"/>
              <a:gd name="T39" fmla="*/ 2147483647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1" h="56">
                <a:moveTo>
                  <a:pt x="30" y="9"/>
                </a:moveTo>
                <a:lnTo>
                  <a:pt x="2" y="0"/>
                </a:lnTo>
                <a:lnTo>
                  <a:pt x="0" y="0"/>
                </a:lnTo>
                <a:lnTo>
                  <a:pt x="0" y="3"/>
                </a:lnTo>
                <a:lnTo>
                  <a:pt x="0" y="54"/>
                </a:lnTo>
                <a:lnTo>
                  <a:pt x="0" y="56"/>
                </a:lnTo>
                <a:lnTo>
                  <a:pt x="1" y="56"/>
                </a:lnTo>
                <a:lnTo>
                  <a:pt x="2" y="56"/>
                </a:lnTo>
                <a:lnTo>
                  <a:pt x="4" y="55"/>
                </a:lnTo>
                <a:lnTo>
                  <a:pt x="31" y="13"/>
                </a:lnTo>
                <a:lnTo>
                  <a:pt x="31" y="10"/>
                </a:lnTo>
                <a:lnTo>
                  <a:pt x="30" y="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6" name="Freeform 288"/>
          <p:cNvSpPr>
            <a:spLocks/>
          </p:cNvSpPr>
          <p:nvPr/>
        </p:nvSpPr>
        <p:spPr bwMode="auto">
          <a:xfrm>
            <a:off x="5592763" y="3995738"/>
            <a:ext cx="25400" cy="14287"/>
          </a:xfrm>
          <a:custGeom>
            <a:avLst/>
            <a:gdLst>
              <a:gd name="T0" fmla="*/ 2147483647 w 47"/>
              <a:gd name="T1" fmla="*/ 0 h 24"/>
              <a:gd name="T2" fmla="*/ 2147483647 w 47"/>
              <a:gd name="T3" fmla="*/ 0 h 24"/>
              <a:gd name="T4" fmla="*/ 2147483647 w 47"/>
              <a:gd name="T5" fmla="*/ 0 h 24"/>
              <a:gd name="T6" fmla="*/ 0 w 47"/>
              <a:gd name="T7" fmla="*/ 0 h 24"/>
              <a:gd name="T8" fmla="*/ 0 w 47"/>
              <a:gd name="T9" fmla="*/ 2147483647 h 24"/>
              <a:gd name="T10" fmla="*/ 0 w 47"/>
              <a:gd name="T11" fmla="*/ 2147483647 h 24"/>
              <a:gd name="T12" fmla="*/ 0 w 47"/>
              <a:gd name="T13" fmla="*/ 2147483647 h 24"/>
              <a:gd name="T14" fmla="*/ 2147483647 w 47"/>
              <a:gd name="T15" fmla="*/ 2147483647 h 24"/>
              <a:gd name="T16" fmla="*/ 2147483647 w 47"/>
              <a:gd name="T17" fmla="*/ 2147483647 h 24"/>
              <a:gd name="T18" fmla="*/ 2147483647 w 47"/>
              <a:gd name="T19" fmla="*/ 2147483647 h 24"/>
              <a:gd name="T20" fmla="*/ 2147483647 w 47"/>
              <a:gd name="T21" fmla="*/ 2147483647 h 24"/>
              <a:gd name="T22" fmla="*/ 2147483647 w 47"/>
              <a:gd name="T23" fmla="*/ 2147483647 h 24"/>
              <a:gd name="T24" fmla="*/ 2147483647 w 47"/>
              <a:gd name="T25" fmla="*/ 2147483647 h 24"/>
              <a:gd name="T26" fmla="*/ 2147483647 w 47"/>
              <a:gd name="T27" fmla="*/ 2147483647 h 24"/>
              <a:gd name="T28" fmla="*/ 2147483647 w 47"/>
              <a:gd name="T29" fmla="*/ 2147483647 h 24"/>
              <a:gd name="T30" fmla="*/ 2147483647 w 47"/>
              <a:gd name="T31" fmla="*/ 2147483647 h 24"/>
              <a:gd name="T32" fmla="*/ 2147483647 w 47"/>
              <a:gd name="T33" fmla="*/ 2147483647 h 24"/>
              <a:gd name="T34" fmla="*/ 2147483647 w 47"/>
              <a:gd name="T35" fmla="*/ 2147483647 h 24"/>
              <a:gd name="T36" fmla="*/ 2147483647 w 47"/>
              <a:gd name="T37" fmla="*/ 2147483647 h 24"/>
              <a:gd name="T38" fmla="*/ 2147483647 w 47"/>
              <a:gd name="T39" fmla="*/ 2147483647 h 24"/>
              <a:gd name="T40" fmla="*/ 2147483647 w 47"/>
              <a:gd name="T41" fmla="*/ 2147483647 h 24"/>
              <a:gd name="T42" fmla="*/ 2147483647 w 47"/>
              <a:gd name="T43" fmla="*/ 2147483647 h 24"/>
              <a:gd name="T44" fmla="*/ 2147483647 w 47"/>
              <a:gd name="T45" fmla="*/ 2147483647 h 24"/>
              <a:gd name="T46" fmla="*/ 2147483647 w 47"/>
              <a:gd name="T47" fmla="*/ 2147483647 h 24"/>
              <a:gd name="T48" fmla="*/ 2147483647 w 47"/>
              <a:gd name="T49" fmla="*/ 0 h 24"/>
              <a:gd name="T50" fmla="*/ 2147483647 w 47"/>
              <a:gd name="T51" fmla="*/ 0 h 24"/>
              <a:gd name="T52" fmla="*/ 2147483647 w 47"/>
              <a:gd name="T53" fmla="*/ 0 h 2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7" h="24">
                <a:moveTo>
                  <a:pt x="44" y="0"/>
                </a:moveTo>
                <a:lnTo>
                  <a:pt x="3" y="0"/>
                </a:lnTo>
                <a:lnTo>
                  <a:pt x="0" y="0"/>
                </a:lnTo>
                <a:lnTo>
                  <a:pt x="0" y="2"/>
                </a:lnTo>
                <a:lnTo>
                  <a:pt x="0" y="6"/>
                </a:lnTo>
                <a:lnTo>
                  <a:pt x="2" y="11"/>
                </a:lnTo>
                <a:lnTo>
                  <a:pt x="4" y="15"/>
                </a:lnTo>
                <a:lnTo>
                  <a:pt x="7" y="17"/>
                </a:lnTo>
                <a:lnTo>
                  <a:pt x="10" y="20"/>
                </a:lnTo>
                <a:lnTo>
                  <a:pt x="14" y="23"/>
                </a:lnTo>
                <a:lnTo>
                  <a:pt x="18" y="23"/>
                </a:lnTo>
                <a:lnTo>
                  <a:pt x="24" y="24"/>
                </a:lnTo>
                <a:lnTo>
                  <a:pt x="28" y="23"/>
                </a:lnTo>
                <a:lnTo>
                  <a:pt x="32" y="23"/>
                </a:lnTo>
                <a:lnTo>
                  <a:pt x="36" y="20"/>
                </a:lnTo>
                <a:lnTo>
                  <a:pt x="40" y="17"/>
                </a:lnTo>
                <a:lnTo>
                  <a:pt x="43" y="15"/>
                </a:lnTo>
                <a:lnTo>
                  <a:pt x="44" y="11"/>
                </a:lnTo>
                <a:lnTo>
                  <a:pt x="45" y="6"/>
                </a:lnTo>
                <a:lnTo>
                  <a:pt x="47" y="2"/>
                </a:lnTo>
                <a:lnTo>
                  <a:pt x="45" y="0"/>
                </a:lnTo>
                <a:lnTo>
                  <a:pt x="4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7" name="Freeform 289"/>
          <p:cNvSpPr>
            <a:spLocks/>
          </p:cNvSpPr>
          <p:nvPr/>
        </p:nvSpPr>
        <p:spPr bwMode="auto">
          <a:xfrm>
            <a:off x="5551488" y="3871913"/>
            <a:ext cx="107950" cy="114300"/>
          </a:xfrm>
          <a:custGeom>
            <a:avLst/>
            <a:gdLst>
              <a:gd name="T0" fmla="*/ 2147483647 w 204"/>
              <a:gd name="T1" fmla="*/ 2147483647 h 214"/>
              <a:gd name="T2" fmla="*/ 2147483647 w 204"/>
              <a:gd name="T3" fmla="*/ 2147483647 h 214"/>
              <a:gd name="T4" fmla="*/ 2147483647 w 204"/>
              <a:gd name="T5" fmla="*/ 2147483647 h 214"/>
              <a:gd name="T6" fmla="*/ 2147483647 w 204"/>
              <a:gd name="T7" fmla="*/ 2147483647 h 214"/>
              <a:gd name="T8" fmla="*/ 2147483647 w 204"/>
              <a:gd name="T9" fmla="*/ 2147483647 h 214"/>
              <a:gd name="T10" fmla="*/ 2147483647 w 204"/>
              <a:gd name="T11" fmla="*/ 2147483647 h 214"/>
              <a:gd name="T12" fmla="*/ 2147483647 w 204"/>
              <a:gd name="T13" fmla="*/ 2147483647 h 214"/>
              <a:gd name="T14" fmla="*/ 2147483647 w 204"/>
              <a:gd name="T15" fmla="*/ 2147483647 h 214"/>
              <a:gd name="T16" fmla="*/ 2147483647 w 204"/>
              <a:gd name="T17" fmla="*/ 2147483647 h 214"/>
              <a:gd name="T18" fmla="*/ 2147483647 w 204"/>
              <a:gd name="T19" fmla="*/ 2147483647 h 214"/>
              <a:gd name="T20" fmla="*/ 2147483647 w 204"/>
              <a:gd name="T21" fmla="*/ 2147483647 h 214"/>
              <a:gd name="T22" fmla="*/ 2147483647 w 204"/>
              <a:gd name="T23" fmla="*/ 0 h 214"/>
              <a:gd name="T24" fmla="*/ 2147483647 w 204"/>
              <a:gd name="T25" fmla="*/ 0 h 214"/>
              <a:gd name="T26" fmla="*/ 2147483647 w 204"/>
              <a:gd name="T27" fmla="*/ 2147483647 h 214"/>
              <a:gd name="T28" fmla="*/ 2147483647 w 204"/>
              <a:gd name="T29" fmla="*/ 2147483647 h 214"/>
              <a:gd name="T30" fmla="*/ 2147483647 w 204"/>
              <a:gd name="T31" fmla="*/ 2147483647 h 214"/>
              <a:gd name="T32" fmla="*/ 2147483647 w 204"/>
              <a:gd name="T33" fmla="*/ 2147483647 h 214"/>
              <a:gd name="T34" fmla="*/ 2147483647 w 204"/>
              <a:gd name="T35" fmla="*/ 2147483647 h 214"/>
              <a:gd name="T36" fmla="*/ 2147483647 w 204"/>
              <a:gd name="T37" fmla="*/ 2147483647 h 214"/>
              <a:gd name="T38" fmla="*/ 2147483647 w 204"/>
              <a:gd name="T39" fmla="*/ 2147483647 h 214"/>
              <a:gd name="T40" fmla="*/ 2147483647 w 204"/>
              <a:gd name="T41" fmla="*/ 2147483647 h 214"/>
              <a:gd name="T42" fmla="*/ 2147483647 w 204"/>
              <a:gd name="T43" fmla="*/ 2147483647 h 214"/>
              <a:gd name="T44" fmla="*/ 2147483647 w 204"/>
              <a:gd name="T45" fmla="*/ 2147483647 h 214"/>
              <a:gd name="T46" fmla="*/ 2147483647 w 204"/>
              <a:gd name="T47" fmla="*/ 2147483647 h 214"/>
              <a:gd name="T48" fmla="*/ 2147483647 w 204"/>
              <a:gd name="T49" fmla="*/ 2147483647 h 214"/>
              <a:gd name="T50" fmla="*/ 2147483647 w 204"/>
              <a:gd name="T51" fmla="*/ 2147483647 h 214"/>
              <a:gd name="T52" fmla="*/ 2147483647 w 204"/>
              <a:gd name="T53" fmla="*/ 2147483647 h 214"/>
              <a:gd name="T54" fmla="*/ 0 w 204"/>
              <a:gd name="T55" fmla="*/ 2147483647 h 214"/>
              <a:gd name="T56" fmla="*/ 0 w 204"/>
              <a:gd name="T57" fmla="*/ 2147483647 h 214"/>
              <a:gd name="T58" fmla="*/ 2147483647 w 204"/>
              <a:gd name="T59" fmla="*/ 2147483647 h 214"/>
              <a:gd name="T60" fmla="*/ 2147483647 w 204"/>
              <a:gd name="T61" fmla="*/ 2147483647 h 214"/>
              <a:gd name="T62" fmla="*/ 2147483647 w 204"/>
              <a:gd name="T63" fmla="*/ 2147483647 h 214"/>
              <a:gd name="T64" fmla="*/ 2147483647 w 204"/>
              <a:gd name="T65" fmla="*/ 2147483647 h 214"/>
              <a:gd name="T66" fmla="*/ 2147483647 w 204"/>
              <a:gd name="T67" fmla="*/ 2147483647 h 214"/>
              <a:gd name="T68" fmla="*/ 2147483647 w 204"/>
              <a:gd name="T69" fmla="*/ 2147483647 h 214"/>
              <a:gd name="T70" fmla="*/ 2147483647 w 204"/>
              <a:gd name="T71" fmla="*/ 2147483647 h 214"/>
              <a:gd name="T72" fmla="*/ 2147483647 w 204"/>
              <a:gd name="T73" fmla="*/ 2147483647 h 2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214">
                <a:moveTo>
                  <a:pt x="171" y="168"/>
                </a:moveTo>
                <a:lnTo>
                  <a:pt x="171" y="168"/>
                </a:lnTo>
                <a:lnTo>
                  <a:pt x="174" y="157"/>
                </a:lnTo>
                <a:lnTo>
                  <a:pt x="174" y="147"/>
                </a:lnTo>
                <a:lnTo>
                  <a:pt x="174" y="90"/>
                </a:lnTo>
                <a:lnTo>
                  <a:pt x="174" y="79"/>
                </a:lnTo>
                <a:lnTo>
                  <a:pt x="171" y="70"/>
                </a:lnTo>
                <a:lnTo>
                  <a:pt x="167" y="60"/>
                </a:lnTo>
                <a:lnTo>
                  <a:pt x="161" y="52"/>
                </a:lnTo>
                <a:lnTo>
                  <a:pt x="153" y="44"/>
                </a:lnTo>
                <a:lnTo>
                  <a:pt x="145" y="37"/>
                </a:lnTo>
                <a:lnTo>
                  <a:pt x="135" y="31"/>
                </a:lnTo>
                <a:lnTo>
                  <a:pt x="126" y="27"/>
                </a:lnTo>
                <a:lnTo>
                  <a:pt x="126" y="22"/>
                </a:lnTo>
                <a:lnTo>
                  <a:pt x="124" y="16"/>
                </a:lnTo>
                <a:lnTo>
                  <a:pt x="123" y="12"/>
                </a:lnTo>
                <a:lnTo>
                  <a:pt x="122" y="10"/>
                </a:lnTo>
                <a:lnTo>
                  <a:pt x="119" y="5"/>
                </a:lnTo>
                <a:lnTo>
                  <a:pt x="115" y="3"/>
                </a:lnTo>
                <a:lnTo>
                  <a:pt x="111" y="1"/>
                </a:lnTo>
                <a:lnTo>
                  <a:pt x="107" y="0"/>
                </a:lnTo>
                <a:lnTo>
                  <a:pt x="103" y="0"/>
                </a:lnTo>
                <a:lnTo>
                  <a:pt x="97" y="0"/>
                </a:lnTo>
                <a:lnTo>
                  <a:pt x="93" y="1"/>
                </a:lnTo>
                <a:lnTo>
                  <a:pt x="89" y="3"/>
                </a:lnTo>
                <a:lnTo>
                  <a:pt x="86" y="5"/>
                </a:lnTo>
                <a:lnTo>
                  <a:pt x="83" y="10"/>
                </a:lnTo>
                <a:lnTo>
                  <a:pt x="81" y="12"/>
                </a:lnTo>
                <a:lnTo>
                  <a:pt x="79" y="16"/>
                </a:lnTo>
                <a:lnTo>
                  <a:pt x="79" y="22"/>
                </a:lnTo>
                <a:lnTo>
                  <a:pt x="79" y="27"/>
                </a:lnTo>
                <a:lnTo>
                  <a:pt x="68" y="31"/>
                </a:lnTo>
                <a:lnTo>
                  <a:pt x="59" y="37"/>
                </a:lnTo>
                <a:lnTo>
                  <a:pt x="51" y="44"/>
                </a:lnTo>
                <a:lnTo>
                  <a:pt x="44" y="52"/>
                </a:lnTo>
                <a:lnTo>
                  <a:pt x="38" y="60"/>
                </a:lnTo>
                <a:lnTo>
                  <a:pt x="34" y="70"/>
                </a:lnTo>
                <a:lnTo>
                  <a:pt x="32" y="79"/>
                </a:lnTo>
                <a:lnTo>
                  <a:pt x="30" y="90"/>
                </a:lnTo>
                <a:lnTo>
                  <a:pt x="30" y="147"/>
                </a:lnTo>
                <a:lnTo>
                  <a:pt x="32" y="157"/>
                </a:lnTo>
                <a:lnTo>
                  <a:pt x="34" y="168"/>
                </a:lnTo>
                <a:lnTo>
                  <a:pt x="27" y="168"/>
                </a:lnTo>
                <a:lnTo>
                  <a:pt x="21" y="169"/>
                </a:lnTo>
                <a:lnTo>
                  <a:pt x="15" y="172"/>
                </a:lnTo>
                <a:lnTo>
                  <a:pt x="10" y="175"/>
                </a:lnTo>
                <a:lnTo>
                  <a:pt x="6" y="179"/>
                </a:lnTo>
                <a:lnTo>
                  <a:pt x="3" y="181"/>
                </a:lnTo>
                <a:lnTo>
                  <a:pt x="2" y="186"/>
                </a:lnTo>
                <a:lnTo>
                  <a:pt x="0" y="191"/>
                </a:lnTo>
                <a:lnTo>
                  <a:pt x="0" y="211"/>
                </a:lnTo>
                <a:lnTo>
                  <a:pt x="2" y="213"/>
                </a:lnTo>
                <a:lnTo>
                  <a:pt x="3" y="214"/>
                </a:lnTo>
                <a:lnTo>
                  <a:pt x="201" y="214"/>
                </a:lnTo>
                <a:lnTo>
                  <a:pt x="204" y="213"/>
                </a:lnTo>
                <a:lnTo>
                  <a:pt x="204" y="211"/>
                </a:lnTo>
                <a:lnTo>
                  <a:pt x="204" y="191"/>
                </a:lnTo>
                <a:lnTo>
                  <a:pt x="204" y="186"/>
                </a:lnTo>
                <a:lnTo>
                  <a:pt x="202" y="181"/>
                </a:lnTo>
                <a:lnTo>
                  <a:pt x="198" y="179"/>
                </a:lnTo>
                <a:lnTo>
                  <a:pt x="194" y="175"/>
                </a:lnTo>
                <a:lnTo>
                  <a:pt x="190" y="172"/>
                </a:lnTo>
                <a:lnTo>
                  <a:pt x="183" y="169"/>
                </a:lnTo>
                <a:lnTo>
                  <a:pt x="178" y="168"/>
                </a:lnTo>
                <a:lnTo>
                  <a:pt x="171" y="1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8" name="Freeform 290"/>
          <p:cNvSpPr>
            <a:spLocks/>
          </p:cNvSpPr>
          <p:nvPr/>
        </p:nvSpPr>
        <p:spPr bwMode="auto">
          <a:xfrm>
            <a:off x="5888038" y="3995738"/>
            <a:ext cx="23812" cy="14287"/>
          </a:xfrm>
          <a:custGeom>
            <a:avLst/>
            <a:gdLst>
              <a:gd name="T0" fmla="*/ 2147483647 w 46"/>
              <a:gd name="T1" fmla="*/ 0 h 24"/>
              <a:gd name="T2" fmla="*/ 2147483647 w 46"/>
              <a:gd name="T3" fmla="*/ 0 h 24"/>
              <a:gd name="T4" fmla="*/ 2147483647 w 46"/>
              <a:gd name="T5" fmla="*/ 0 h 24"/>
              <a:gd name="T6" fmla="*/ 2147483647 w 46"/>
              <a:gd name="T7" fmla="*/ 0 h 24"/>
              <a:gd name="T8" fmla="*/ 0 w 46"/>
              <a:gd name="T9" fmla="*/ 2147483647 h 24"/>
              <a:gd name="T10" fmla="*/ 0 w 46"/>
              <a:gd name="T11" fmla="*/ 2147483647 h 24"/>
              <a:gd name="T12" fmla="*/ 2147483647 w 46"/>
              <a:gd name="T13" fmla="*/ 2147483647 h 24"/>
              <a:gd name="T14" fmla="*/ 2147483647 w 46"/>
              <a:gd name="T15" fmla="*/ 2147483647 h 24"/>
              <a:gd name="T16" fmla="*/ 2147483647 w 46"/>
              <a:gd name="T17" fmla="*/ 2147483647 h 24"/>
              <a:gd name="T18" fmla="*/ 2147483647 w 46"/>
              <a:gd name="T19" fmla="*/ 2147483647 h 24"/>
              <a:gd name="T20" fmla="*/ 2147483647 w 46"/>
              <a:gd name="T21" fmla="*/ 2147483647 h 24"/>
              <a:gd name="T22" fmla="*/ 2147483647 w 46"/>
              <a:gd name="T23" fmla="*/ 2147483647 h 24"/>
              <a:gd name="T24" fmla="*/ 2147483647 w 46"/>
              <a:gd name="T25" fmla="*/ 2147483647 h 24"/>
              <a:gd name="T26" fmla="*/ 2147483647 w 46"/>
              <a:gd name="T27" fmla="*/ 2147483647 h 24"/>
              <a:gd name="T28" fmla="*/ 2147483647 w 46"/>
              <a:gd name="T29" fmla="*/ 2147483647 h 24"/>
              <a:gd name="T30" fmla="*/ 2147483647 w 46"/>
              <a:gd name="T31" fmla="*/ 2147483647 h 24"/>
              <a:gd name="T32" fmla="*/ 2147483647 w 46"/>
              <a:gd name="T33" fmla="*/ 2147483647 h 24"/>
              <a:gd name="T34" fmla="*/ 2147483647 w 46"/>
              <a:gd name="T35" fmla="*/ 2147483647 h 24"/>
              <a:gd name="T36" fmla="*/ 2147483647 w 46"/>
              <a:gd name="T37" fmla="*/ 2147483647 h 24"/>
              <a:gd name="T38" fmla="*/ 2147483647 w 46"/>
              <a:gd name="T39" fmla="*/ 2147483647 h 24"/>
              <a:gd name="T40" fmla="*/ 2147483647 w 46"/>
              <a:gd name="T41" fmla="*/ 2147483647 h 24"/>
              <a:gd name="T42" fmla="*/ 2147483647 w 46"/>
              <a:gd name="T43" fmla="*/ 2147483647 h 24"/>
              <a:gd name="T44" fmla="*/ 2147483647 w 46"/>
              <a:gd name="T45" fmla="*/ 2147483647 h 24"/>
              <a:gd name="T46" fmla="*/ 2147483647 w 46"/>
              <a:gd name="T47" fmla="*/ 2147483647 h 24"/>
              <a:gd name="T48" fmla="*/ 2147483647 w 46"/>
              <a:gd name="T49" fmla="*/ 0 h 24"/>
              <a:gd name="T50" fmla="*/ 2147483647 w 46"/>
              <a:gd name="T51" fmla="*/ 0 h 24"/>
              <a:gd name="T52" fmla="*/ 2147483647 w 46"/>
              <a:gd name="T53" fmla="*/ 0 h 2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6" h="24">
                <a:moveTo>
                  <a:pt x="43" y="0"/>
                </a:moveTo>
                <a:lnTo>
                  <a:pt x="2" y="0"/>
                </a:lnTo>
                <a:lnTo>
                  <a:pt x="1" y="0"/>
                </a:lnTo>
                <a:lnTo>
                  <a:pt x="0" y="2"/>
                </a:lnTo>
                <a:lnTo>
                  <a:pt x="1" y="6"/>
                </a:lnTo>
                <a:lnTo>
                  <a:pt x="2" y="11"/>
                </a:lnTo>
                <a:lnTo>
                  <a:pt x="4" y="15"/>
                </a:lnTo>
                <a:lnTo>
                  <a:pt x="6" y="17"/>
                </a:lnTo>
                <a:lnTo>
                  <a:pt x="10" y="20"/>
                </a:lnTo>
                <a:lnTo>
                  <a:pt x="15" y="23"/>
                </a:lnTo>
                <a:lnTo>
                  <a:pt x="19" y="23"/>
                </a:lnTo>
                <a:lnTo>
                  <a:pt x="23" y="24"/>
                </a:lnTo>
                <a:lnTo>
                  <a:pt x="28" y="23"/>
                </a:lnTo>
                <a:lnTo>
                  <a:pt x="32" y="23"/>
                </a:lnTo>
                <a:lnTo>
                  <a:pt x="36" y="20"/>
                </a:lnTo>
                <a:lnTo>
                  <a:pt x="39" y="17"/>
                </a:lnTo>
                <a:lnTo>
                  <a:pt x="42" y="15"/>
                </a:lnTo>
                <a:lnTo>
                  <a:pt x="45" y="11"/>
                </a:lnTo>
                <a:lnTo>
                  <a:pt x="46" y="6"/>
                </a:lnTo>
                <a:lnTo>
                  <a:pt x="46" y="2"/>
                </a:lnTo>
                <a:lnTo>
                  <a:pt x="46" y="0"/>
                </a:lnTo>
                <a:lnTo>
                  <a:pt x="4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79" name="Freeform 291"/>
          <p:cNvSpPr>
            <a:spLocks/>
          </p:cNvSpPr>
          <p:nvPr/>
        </p:nvSpPr>
        <p:spPr bwMode="auto">
          <a:xfrm>
            <a:off x="5861050" y="3871913"/>
            <a:ext cx="60325" cy="79375"/>
          </a:xfrm>
          <a:custGeom>
            <a:avLst/>
            <a:gdLst>
              <a:gd name="T0" fmla="*/ 2147483647 w 112"/>
              <a:gd name="T1" fmla="*/ 2147483647 h 147"/>
              <a:gd name="T2" fmla="*/ 2147483647 w 112"/>
              <a:gd name="T3" fmla="*/ 2147483647 h 147"/>
              <a:gd name="T4" fmla="*/ 2147483647 w 112"/>
              <a:gd name="T5" fmla="*/ 2147483647 h 147"/>
              <a:gd name="T6" fmla="*/ 2147483647 w 112"/>
              <a:gd name="T7" fmla="*/ 2147483647 h 147"/>
              <a:gd name="T8" fmla="*/ 2147483647 w 112"/>
              <a:gd name="T9" fmla="*/ 2147483647 h 147"/>
              <a:gd name="T10" fmla="*/ 2147483647 w 112"/>
              <a:gd name="T11" fmla="*/ 2147483647 h 147"/>
              <a:gd name="T12" fmla="*/ 2147483647 w 112"/>
              <a:gd name="T13" fmla="*/ 2147483647 h 147"/>
              <a:gd name="T14" fmla="*/ 2147483647 w 112"/>
              <a:gd name="T15" fmla="*/ 2147483647 h 147"/>
              <a:gd name="T16" fmla="*/ 2147483647 w 112"/>
              <a:gd name="T17" fmla="*/ 2147483647 h 147"/>
              <a:gd name="T18" fmla="*/ 2147483647 w 112"/>
              <a:gd name="T19" fmla="*/ 2147483647 h 147"/>
              <a:gd name="T20" fmla="*/ 2147483647 w 112"/>
              <a:gd name="T21" fmla="*/ 2147483647 h 147"/>
              <a:gd name="T22" fmla="*/ 2147483647 w 112"/>
              <a:gd name="T23" fmla="*/ 2147483647 h 147"/>
              <a:gd name="T24" fmla="*/ 2147483647 w 112"/>
              <a:gd name="T25" fmla="*/ 0 h 147"/>
              <a:gd name="T26" fmla="*/ 2147483647 w 112"/>
              <a:gd name="T27" fmla="*/ 0 h 147"/>
              <a:gd name="T28" fmla="*/ 2147483647 w 112"/>
              <a:gd name="T29" fmla="*/ 0 h 147"/>
              <a:gd name="T30" fmla="*/ 2147483647 w 112"/>
              <a:gd name="T31" fmla="*/ 0 h 147"/>
              <a:gd name="T32" fmla="*/ 2147483647 w 112"/>
              <a:gd name="T33" fmla="*/ 2147483647 h 147"/>
              <a:gd name="T34" fmla="*/ 2147483647 w 112"/>
              <a:gd name="T35" fmla="*/ 2147483647 h 147"/>
              <a:gd name="T36" fmla="*/ 2147483647 w 112"/>
              <a:gd name="T37" fmla="*/ 2147483647 h 147"/>
              <a:gd name="T38" fmla="*/ 2147483647 w 112"/>
              <a:gd name="T39" fmla="*/ 2147483647 h 147"/>
              <a:gd name="T40" fmla="*/ 2147483647 w 112"/>
              <a:gd name="T41" fmla="*/ 2147483647 h 147"/>
              <a:gd name="T42" fmla="*/ 2147483647 w 112"/>
              <a:gd name="T43" fmla="*/ 2147483647 h 147"/>
              <a:gd name="T44" fmla="*/ 2147483647 w 112"/>
              <a:gd name="T45" fmla="*/ 2147483647 h 147"/>
              <a:gd name="T46" fmla="*/ 2147483647 w 112"/>
              <a:gd name="T47" fmla="*/ 2147483647 h 147"/>
              <a:gd name="T48" fmla="*/ 2147483647 w 112"/>
              <a:gd name="T49" fmla="*/ 2147483647 h 147"/>
              <a:gd name="T50" fmla="*/ 2147483647 w 112"/>
              <a:gd name="T51" fmla="*/ 2147483647 h 147"/>
              <a:gd name="T52" fmla="*/ 2147483647 w 112"/>
              <a:gd name="T53" fmla="*/ 2147483647 h 147"/>
              <a:gd name="T54" fmla="*/ 2147483647 w 112"/>
              <a:gd name="T55" fmla="*/ 2147483647 h 147"/>
              <a:gd name="T56" fmla="*/ 2147483647 w 112"/>
              <a:gd name="T57" fmla="*/ 2147483647 h 147"/>
              <a:gd name="T58" fmla="*/ 2147483647 w 112"/>
              <a:gd name="T59" fmla="*/ 2147483647 h 147"/>
              <a:gd name="T60" fmla="*/ 2147483647 w 112"/>
              <a:gd name="T61" fmla="*/ 2147483647 h 147"/>
              <a:gd name="T62" fmla="*/ 0 w 112"/>
              <a:gd name="T63" fmla="*/ 2147483647 h 147"/>
              <a:gd name="T64" fmla="*/ 0 w 112"/>
              <a:gd name="T65" fmla="*/ 2147483647 h 147"/>
              <a:gd name="T66" fmla="*/ 0 w 112"/>
              <a:gd name="T67" fmla="*/ 2147483647 h 147"/>
              <a:gd name="T68" fmla="*/ 0 w 112"/>
              <a:gd name="T69" fmla="*/ 2147483647 h 147"/>
              <a:gd name="T70" fmla="*/ 0 w 112"/>
              <a:gd name="T71" fmla="*/ 2147483647 h 147"/>
              <a:gd name="T72" fmla="*/ 2147483647 w 112"/>
              <a:gd name="T73" fmla="*/ 2147483647 h 1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2" h="147">
                <a:moveTo>
                  <a:pt x="112" y="35"/>
                </a:moveTo>
                <a:lnTo>
                  <a:pt x="112" y="35"/>
                </a:lnTo>
                <a:lnTo>
                  <a:pt x="104" y="30"/>
                </a:lnTo>
                <a:lnTo>
                  <a:pt x="94" y="27"/>
                </a:lnTo>
                <a:lnTo>
                  <a:pt x="94" y="22"/>
                </a:lnTo>
                <a:lnTo>
                  <a:pt x="94" y="16"/>
                </a:lnTo>
                <a:lnTo>
                  <a:pt x="93" y="12"/>
                </a:lnTo>
                <a:lnTo>
                  <a:pt x="90" y="10"/>
                </a:lnTo>
                <a:lnTo>
                  <a:pt x="87" y="5"/>
                </a:lnTo>
                <a:lnTo>
                  <a:pt x="84" y="3"/>
                </a:lnTo>
                <a:lnTo>
                  <a:pt x="80" y="1"/>
                </a:lnTo>
                <a:lnTo>
                  <a:pt x="76" y="0"/>
                </a:lnTo>
                <a:lnTo>
                  <a:pt x="71" y="0"/>
                </a:lnTo>
                <a:lnTo>
                  <a:pt x="67" y="0"/>
                </a:lnTo>
                <a:lnTo>
                  <a:pt x="63" y="1"/>
                </a:lnTo>
                <a:lnTo>
                  <a:pt x="58" y="3"/>
                </a:lnTo>
                <a:lnTo>
                  <a:pt x="54" y="5"/>
                </a:lnTo>
                <a:lnTo>
                  <a:pt x="52" y="10"/>
                </a:lnTo>
                <a:lnTo>
                  <a:pt x="50" y="12"/>
                </a:lnTo>
                <a:lnTo>
                  <a:pt x="49" y="16"/>
                </a:lnTo>
                <a:lnTo>
                  <a:pt x="48" y="22"/>
                </a:lnTo>
                <a:lnTo>
                  <a:pt x="48" y="27"/>
                </a:lnTo>
                <a:lnTo>
                  <a:pt x="38" y="31"/>
                </a:lnTo>
                <a:lnTo>
                  <a:pt x="28" y="37"/>
                </a:lnTo>
                <a:lnTo>
                  <a:pt x="20" y="44"/>
                </a:lnTo>
                <a:lnTo>
                  <a:pt x="13" y="52"/>
                </a:lnTo>
                <a:lnTo>
                  <a:pt x="7" y="60"/>
                </a:lnTo>
                <a:lnTo>
                  <a:pt x="3" y="70"/>
                </a:lnTo>
                <a:lnTo>
                  <a:pt x="0" y="79"/>
                </a:lnTo>
                <a:lnTo>
                  <a:pt x="0" y="90"/>
                </a:lnTo>
                <a:lnTo>
                  <a:pt x="0" y="147"/>
                </a:lnTo>
                <a:lnTo>
                  <a:pt x="112" y="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0" name="Freeform 292"/>
          <p:cNvSpPr>
            <a:spLocks/>
          </p:cNvSpPr>
          <p:nvPr/>
        </p:nvSpPr>
        <p:spPr bwMode="auto">
          <a:xfrm>
            <a:off x="5861050" y="3908425"/>
            <a:ext cx="95250" cy="77788"/>
          </a:xfrm>
          <a:custGeom>
            <a:avLst/>
            <a:gdLst>
              <a:gd name="T0" fmla="*/ 2147483647 w 176"/>
              <a:gd name="T1" fmla="*/ 2147483647 h 143"/>
              <a:gd name="T2" fmla="*/ 2147483647 w 176"/>
              <a:gd name="T3" fmla="*/ 2147483647 h 143"/>
              <a:gd name="T4" fmla="*/ 2147483647 w 176"/>
              <a:gd name="T5" fmla="*/ 2147483647 h 143"/>
              <a:gd name="T6" fmla="*/ 2147483647 w 176"/>
              <a:gd name="T7" fmla="*/ 2147483647 h 143"/>
              <a:gd name="T8" fmla="*/ 2147483647 w 176"/>
              <a:gd name="T9" fmla="*/ 2147483647 h 143"/>
              <a:gd name="T10" fmla="*/ 2147483647 w 176"/>
              <a:gd name="T11" fmla="*/ 2147483647 h 143"/>
              <a:gd name="T12" fmla="*/ 2147483647 w 176"/>
              <a:gd name="T13" fmla="*/ 2147483647 h 143"/>
              <a:gd name="T14" fmla="*/ 2147483647 w 176"/>
              <a:gd name="T15" fmla="*/ 0 h 143"/>
              <a:gd name="T16" fmla="*/ 0 w 176"/>
              <a:gd name="T17" fmla="*/ 2147483647 h 143"/>
              <a:gd name="T18" fmla="*/ 2147483647 w 176"/>
              <a:gd name="T19" fmla="*/ 2147483647 h 143"/>
              <a:gd name="T20" fmla="*/ 2147483647 w 176"/>
              <a:gd name="T21" fmla="*/ 2147483647 h 143"/>
              <a:gd name="T22" fmla="*/ 2147483647 w 176"/>
              <a:gd name="T23" fmla="*/ 2147483647 h 143"/>
              <a:gd name="T24" fmla="*/ 2147483647 w 176"/>
              <a:gd name="T25" fmla="*/ 2147483647 h 143"/>
              <a:gd name="T26" fmla="*/ 2147483647 w 176"/>
              <a:gd name="T27" fmla="*/ 2147483647 h 143"/>
              <a:gd name="T28" fmla="*/ 2147483647 w 176"/>
              <a:gd name="T29" fmla="*/ 2147483647 h 143"/>
              <a:gd name="T30" fmla="*/ 2147483647 w 176"/>
              <a:gd name="T31" fmla="*/ 2147483647 h 143"/>
              <a:gd name="T32" fmla="*/ 2147483647 w 176"/>
              <a:gd name="T33" fmla="*/ 2147483647 h 143"/>
              <a:gd name="T34" fmla="*/ 2147483647 w 176"/>
              <a:gd name="T35" fmla="*/ 2147483647 h 143"/>
              <a:gd name="T36" fmla="*/ 2147483647 w 176"/>
              <a:gd name="T37" fmla="*/ 2147483647 h 143"/>
              <a:gd name="T38" fmla="*/ 2147483647 w 176"/>
              <a:gd name="T39" fmla="*/ 2147483647 h 143"/>
              <a:gd name="T40" fmla="*/ 2147483647 w 176"/>
              <a:gd name="T41" fmla="*/ 2147483647 h 143"/>
              <a:gd name="T42" fmla="*/ 2147483647 w 176"/>
              <a:gd name="T43" fmla="*/ 2147483647 h 143"/>
              <a:gd name="T44" fmla="*/ 2147483647 w 176"/>
              <a:gd name="T45" fmla="*/ 2147483647 h 143"/>
              <a:gd name="T46" fmla="*/ 2147483647 w 176"/>
              <a:gd name="T47" fmla="*/ 2147483647 h 1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6" h="143">
                <a:moveTo>
                  <a:pt x="142" y="97"/>
                </a:moveTo>
                <a:lnTo>
                  <a:pt x="142" y="97"/>
                </a:lnTo>
                <a:lnTo>
                  <a:pt x="145" y="86"/>
                </a:lnTo>
                <a:lnTo>
                  <a:pt x="146" y="76"/>
                </a:lnTo>
                <a:lnTo>
                  <a:pt x="146" y="19"/>
                </a:lnTo>
                <a:lnTo>
                  <a:pt x="145" y="10"/>
                </a:lnTo>
                <a:lnTo>
                  <a:pt x="143" y="0"/>
                </a:lnTo>
                <a:lnTo>
                  <a:pt x="0" y="143"/>
                </a:lnTo>
                <a:lnTo>
                  <a:pt x="173" y="143"/>
                </a:lnTo>
                <a:lnTo>
                  <a:pt x="175" y="142"/>
                </a:lnTo>
                <a:lnTo>
                  <a:pt x="176" y="140"/>
                </a:lnTo>
                <a:lnTo>
                  <a:pt x="176" y="120"/>
                </a:lnTo>
                <a:lnTo>
                  <a:pt x="175" y="115"/>
                </a:lnTo>
                <a:lnTo>
                  <a:pt x="173" y="110"/>
                </a:lnTo>
                <a:lnTo>
                  <a:pt x="171" y="108"/>
                </a:lnTo>
                <a:lnTo>
                  <a:pt x="167" y="104"/>
                </a:lnTo>
                <a:lnTo>
                  <a:pt x="161" y="101"/>
                </a:lnTo>
                <a:lnTo>
                  <a:pt x="156" y="98"/>
                </a:lnTo>
                <a:lnTo>
                  <a:pt x="149" y="97"/>
                </a:lnTo>
                <a:lnTo>
                  <a:pt x="142" y="9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1" name="Freeform 293"/>
          <p:cNvSpPr>
            <a:spLocks/>
          </p:cNvSpPr>
          <p:nvPr/>
        </p:nvSpPr>
        <p:spPr bwMode="auto">
          <a:xfrm>
            <a:off x="5834063" y="3862388"/>
            <a:ext cx="131762" cy="133350"/>
          </a:xfrm>
          <a:custGeom>
            <a:avLst/>
            <a:gdLst>
              <a:gd name="T0" fmla="*/ 2147483647 w 246"/>
              <a:gd name="T1" fmla="*/ 2147483647 h 246"/>
              <a:gd name="T2" fmla="*/ 2147483647 w 246"/>
              <a:gd name="T3" fmla="*/ 2147483647 h 246"/>
              <a:gd name="T4" fmla="*/ 2147483647 w 246"/>
              <a:gd name="T5" fmla="*/ 2147483647 h 246"/>
              <a:gd name="T6" fmla="*/ 2147483647 w 246"/>
              <a:gd name="T7" fmla="*/ 0 h 246"/>
              <a:gd name="T8" fmla="*/ 2147483647 w 246"/>
              <a:gd name="T9" fmla="*/ 2147483647 h 246"/>
              <a:gd name="T10" fmla="*/ 2147483647 w 246"/>
              <a:gd name="T11" fmla="*/ 2147483647 h 246"/>
              <a:gd name="T12" fmla="*/ 2147483647 w 246"/>
              <a:gd name="T13" fmla="*/ 2147483647 h 246"/>
              <a:gd name="T14" fmla="*/ 2147483647 w 246"/>
              <a:gd name="T15" fmla="*/ 2147483647 h 246"/>
              <a:gd name="T16" fmla="*/ 2147483647 w 246"/>
              <a:gd name="T17" fmla="*/ 2147483647 h 246"/>
              <a:gd name="T18" fmla="*/ 2147483647 w 246"/>
              <a:gd name="T19" fmla="*/ 2147483647 h 246"/>
              <a:gd name="T20" fmla="*/ 2147483647 w 246"/>
              <a:gd name="T21" fmla="*/ 2147483647 h 246"/>
              <a:gd name="T22" fmla="*/ 2147483647 w 246"/>
              <a:gd name="T23" fmla="*/ 2147483647 h 246"/>
              <a:gd name="T24" fmla="*/ 2147483647 w 246"/>
              <a:gd name="T25" fmla="*/ 2147483647 h 246"/>
              <a:gd name="T26" fmla="*/ 0 w 246"/>
              <a:gd name="T27" fmla="*/ 2147483647 h 246"/>
              <a:gd name="T28" fmla="*/ 2147483647 w 246"/>
              <a:gd name="T29" fmla="*/ 2147483647 h 246"/>
              <a:gd name="T30" fmla="*/ 2147483647 w 246"/>
              <a:gd name="T31" fmla="*/ 2147483647 h 246"/>
              <a:gd name="T32" fmla="*/ 2147483647 w 246"/>
              <a:gd name="T33" fmla="*/ 2147483647 h 246"/>
              <a:gd name="T34" fmla="*/ 2147483647 w 246"/>
              <a:gd name="T35" fmla="*/ 2147483647 h 246"/>
              <a:gd name="T36" fmla="*/ 2147483647 w 246"/>
              <a:gd name="T37" fmla="*/ 2147483647 h 246"/>
              <a:gd name="T38" fmla="*/ 2147483647 w 246"/>
              <a:gd name="T39" fmla="*/ 2147483647 h 246"/>
              <a:gd name="T40" fmla="*/ 2147483647 w 246"/>
              <a:gd name="T41" fmla="*/ 2147483647 h 246"/>
              <a:gd name="T42" fmla="*/ 2147483647 w 246"/>
              <a:gd name="T43" fmla="*/ 2147483647 h 246"/>
              <a:gd name="T44" fmla="*/ 2147483647 w 246"/>
              <a:gd name="T45" fmla="*/ 2147483647 h 246"/>
              <a:gd name="T46" fmla="*/ 2147483647 w 246"/>
              <a:gd name="T47" fmla="*/ 2147483647 h 246"/>
              <a:gd name="T48" fmla="*/ 2147483647 w 246"/>
              <a:gd name="T49" fmla="*/ 2147483647 h 246"/>
              <a:gd name="T50" fmla="*/ 2147483647 w 246"/>
              <a:gd name="T51" fmla="*/ 2147483647 h 246"/>
              <a:gd name="T52" fmla="*/ 2147483647 w 246"/>
              <a:gd name="T53" fmla="*/ 2147483647 h 246"/>
              <a:gd name="T54" fmla="*/ 2147483647 w 246"/>
              <a:gd name="T55" fmla="*/ 2147483647 h 246"/>
              <a:gd name="T56" fmla="*/ 2147483647 w 246"/>
              <a:gd name="T57" fmla="*/ 2147483647 h 246"/>
              <a:gd name="T58" fmla="*/ 2147483647 w 246"/>
              <a:gd name="T59" fmla="*/ 2147483647 h 246"/>
              <a:gd name="T60" fmla="*/ 2147483647 w 246"/>
              <a:gd name="T61" fmla="*/ 2147483647 h 24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6" h="246">
                <a:moveTo>
                  <a:pt x="243" y="3"/>
                </a:moveTo>
                <a:lnTo>
                  <a:pt x="243" y="3"/>
                </a:lnTo>
                <a:lnTo>
                  <a:pt x="240" y="1"/>
                </a:lnTo>
                <a:lnTo>
                  <a:pt x="237" y="0"/>
                </a:lnTo>
                <a:lnTo>
                  <a:pt x="235" y="1"/>
                </a:lnTo>
                <a:lnTo>
                  <a:pt x="232" y="3"/>
                </a:lnTo>
                <a:lnTo>
                  <a:pt x="175" y="59"/>
                </a:lnTo>
                <a:lnTo>
                  <a:pt x="55" y="180"/>
                </a:lnTo>
                <a:lnTo>
                  <a:pt x="52" y="183"/>
                </a:lnTo>
                <a:lnTo>
                  <a:pt x="22" y="213"/>
                </a:lnTo>
                <a:lnTo>
                  <a:pt x="3" y="232"/>
                </a:lnTo>
                <a:lnTo>
                  <a:pt x="1" y="235"/>
                </a:lnTo>
                <a:lnTo>
                  <a:pt x="0" y="237"/>
                </a:lnTo>
                <a:lnTo>
                  <a:pt x="1" y="240"/>
                </a:lnTo>
                <a:lnTo>
                  <a:pt x="3" y="243"/>
                </a:lnTo>
                <a:lnTo>
                  <a:pt x="5" y="246"/>
                </a:lnTo>
                <a:lnTo>
                  <a:pt x="8" y="246"/>
                </a:lnTo>
                <a:lnTo>
                  <a:pt x="12" y="246"/>
                </a:lnTo>
                <a:lnTo>
                  <a:pt x="15" y="243"/>
                </a:lnTo>
                <a:lnTo>
                  <a:pt x="30" y="229"/>
                </a:lnTo>
                <a:lnTo>
                  <a:pt x="186" y="72"/>
                </a:lnTo>
                <a:lnTo>
                  <a:pt x="243" y="15"/>
                </a:lnTo>
                <a:lnTo>
                  <a:pt x="246" y="12"/>
                </a:lnTo>
                <a:lnTo>
                  <a:pt x="246" y="8"/>
                </a:lnTo>
                <a:lnTo>
                  <a:pt x="246" y="5"/>
                </a:lnTo>
                <a:lnTo>
                  <a:pt x="243"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2" name="Freeform 294"/>
          <p:cNvSpPr>
            <a:spLocks noEditPoints="1"/>
          </p:cNvSpPr>
          <p:nvPr/>
        </p:nvSpPr>
        <p:spPr bwMode="auto">
          <a:xfrm>
            <a:off x="4076700" y="3586163"/>
            <a:ext cx="103188" cy="128587"/>
          </a:xfrm>
          <a:custGeom>
            <a:avLst/>
            <a:gdLst>
              <a:gd name="T0" fmla="*/ 2147483647 w 192"/>
              <a:gd name="T1" fmla="*/ 2147483647 h 238"/>
              <a:gd name="T2" fmla="*/ 2147483647 w 192"/>
              <a:gd name="T3" fmla="*/ 2147483647 h 238"/>
              <a:gd name="T4" fmla="*/ 2147483647 w 192"/>
              <a:gd name="T5" fmla="*/ 2147483647 h 238"/>
              <a:gd name="T6" fmla="*/ 2147483647 w 192"/>
              <a:gd name="T7" fmla="*/ 2147483647 h 238"/>
              <a:gd name="T8" fmla="*/ 2147483647 w 192"/>
              <a:gd name="T9" fmla="*/ 2147483647 h 238"/>
              <a:gd name="T10" fmla="*/ 2147483647 w 192"/>
              <a:gd name="T11" fmla="*/ 2147483647 h 238"/>
              <a:gd name="T12" fmla="*/ 2147483647 w 192"/>
              <a:gd name="T13" fmla="*/ 0 h 238"/>
              <a:gd name="T14" fmla="*/ 2147483647 w 192"/>
              <a:gd name="T15" fmla="*/ 2147483647 h 238"/>
              <a:gd name="T16" fmla="*/ 2147483647 w 192"/>
              <a:gd name="T17" fmla="*/ 2147483647 h 238"/>
              <a:gd name="T18" fmla="*/ 2147483647 w 192"/>
              <a:gd name="T19" fmla="*/ 2147483647 h 238"/>
              <a:gd name="T20" fmla="*/ 2147483647 w 192"/>
              <a:gd name="T21" fmla="*/ 2147483647 h 238"/>
              <a:gd name="T22" fmla="*/ 2147483647 w 192"/>
              <a:gd name="T23" fmla="*/ 2147483647 h 238"/>
              <a:gd name="T24" fmla="*/ 2147483647 w 192"/>
              <a:gd name="T25" fmla="*/ 2147483647 h 238"/>
              <a:gd name="T26" fmla="*/ 2147483647 w 192"/>
              <a:gd name="T27" fmla="*/ 2147483647 h 238"/>
              <a:gd name="T28" fmla="*/ 2147483647 w 192"/>
              <a:gd name="T29" fmla="*/ 2147483647 h 238"/>
              <a:gd name="T30" fmla="*/ 2147483647 w 192"/>
              <a:gd name="T31" fmla="*/ 2147483647 h 238"/>
              <a:gd name="T32" fmla="*/ 0 w 192"/>
              <a:gd name="T33" fmla="*/ 2147483647 h 238"/>
              <a:gd name="T34" fmla="*/ 0 w 192"/>
              <a:gd name="T35" fmla="*/ 2147483647 h 238"/>
              <a:gd name="T36" fmla="*/ 2147483647 w 192"/>
              <a:gd name="T37" fmla="*/ 2147483647 h 238"/>
              <a:gd name="T38" fmla="*/ 2147483647 w 192"/>
              <a:gd name="T39" fmla="*/ 2147483647 h 238"/>
              <a:gd name="T40" fmla="*/ 2147483647 w 192"/>
              <a:gd name="T41" fmla="*/ 2147483647 h 238"/>
              <a:gd name="T42" fmla="*/ 2147483647 w 192"/>
              <a:gd name="T43" fmla="*/ 2147483647 h 238"/>
              <a:gd name="T44" fmla="*/ 2147483647 w 192"/>
              <a:gd name="T45" fmla="*/ 2147483647 h 238"/>
              <a:gd name="T46" fmla="*/ 2147483647 w 192"/>
              <a:gd name="T47" fmla="*/ 2147483647 h 238"/>
              <a:gd name="T48" fmla="*/ 2147483647 w 192"/>
              <a:gd name="T49" fmla="*/ 2147483647 h 238"/>
              <a:gd name="T50" fmla="*/ 2147483647 w 192"/>
              <a:gd name="T51" fmla="*/ 2147483647 h 238"/>
              <a:gd name="T52" fmla="*/ 2147483647 w 192"/>
              <a:gd name="T53" fmla="*/ 2147483647 h 238"/>
              <a:gd name="T54" fmla="*/ 2147483647 w 192"/>
              <a:gd name="T55" fmla="*/ 2147483647 h 238"/>
              <a:gd name="T56" fmla="*/ 2147483647 w 192"/>
              <a:gd name="T57" fmla="*/ 2147483647 h 238"/>
              <a:gd name="T58" fmla="*/ 2147483647 w 192"/>
              <a:gd name="T59" fmla="*/ 2147483647 h 238"/>
              <a:gd name="T60" fmla="*/ 2147483647 w 192"/>
              <a:gd name="T61" fmla="*/ 2147483647 h 238"/>
              <a:gd name="T62" fmla="*/ 2147483647 w 192"/>
              <a:gd name="T63" fmla="*/ 2147483647 h 238"/>
              <a:gd name="T64" fmla="*/ 2147483647 w 192"/>
              <a:gd name="T65" fmla="*/ 2147483647 h 238"/>
              <a:gd name="T66" fmla="*/ 2147483647 w 192"/>
              <a:gd name="T67" fmla="*/ 2147483647 h 238"/>
              <a:gd name="T68" fmla="*/ 2147483647 w 192"/>
              <a:gd name="T69" fmla="*/ 2147483647 h 238"/>
              <a:gd name="T70" fmla="*/ 2147483647 w 192"/>
              <a:gd name="T71" fmla="*/ 2147483647 h 238"/>
              <a:gd name="T72" fmla="*/ 2147483647 w 192"/>
              <a:gd name="T73" fmla="*/ 2147483647 h 238"/>
              <a:gd name="T74" fmla="*/ 2147483647 w 192"/>
              <a:gd name="T75" fmla="*/ 2147483647 h 238"/>
              <a:gd name="T76" fmla="*/ 2147483647 w 192"/>
              <a:gd name="T77" fmla="*/ 2147483647 h 238"/>
              <a:gd name="T78" fmla="*/ 2147483647 w 192"/>
              <a:gd name="T79" fmla="*/ 2147483647 h 238"/>
              <a:gd name="T80" fmla="*/ 2147483647 w 192"/>
              <a:gd name="T81" fmla="*/ 2147483647 h 238"/>
              <a:gd name="T82" fmla="*/ 2147483647 w 192"/>
              <a:gd name="T83" fmla="*/ 2147483647 h 238"/>
              <a:gd name="T84" fmla="*/ 2147483647 w 192"/>
              <a:gd name="T85" fmla="*/ 2147483647 h 238"/>
              <a:gd name="T86" fmla="*/ 2147483647 w 192"/>
              <a:gd name="T87" fmla="*/ 2147483647 h 238"/>
              <a:gd name="T88" fmla="*/ 2147483647 w 192"/>
              <a:gd name="T89" fmla="*/ 2147483647 h 238"/>
              <a:gd name="T90" fmla="*/ 2147483647 w 192"/>
              <a:gd name="T91" fmla="*/ 2147483647 h 238"/>
              <a:gd name="T92" fmla="*/ 2147483647 w 192"/>
              <a:gd name="T93" fmla="*/ 2147483647 h 238"/>
              <a:gd name="T94" fmla="*/ 2147483647 w 192"/>
              <a:gd name="T95" fmla="*/ 2147483647 h 238"/>
              <a:gd name="T96" fmla="*/ 2147483647 w 192"/>
              <a:gd name="T97" fmla="*/ 2147483647 h 238"/>
              <a:gd name="T98" fmla="*/ 2147483647 w 192"/>
              <a:gd name="T99" fmla="*/ 2147483647 h 238"/>
              <a:gd name="T100" fmla="*/ 2147483647 w 192"/>
              <a:gd name="T101" fmla="*/ 2147483647 h 2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92" h="238">
                <a:moveTo>
                  <a:pt x="171" y="93"/>
                </a:moveTo>
                <a:lnTo>
                  <a:pt x="157" y="93"/>
                </a:lnTo>
                <a:lnTo>
                  <a:pt x="157" y="92"/>
                </a:lnTo>
                <a:lnTo>
                  <a:pt x="157" y="64"/>
                </a:lnTo>
                <a:lnTo>
                  <a:pt x="156" y="51"/>
                </a:lnTo>
                <a:lnTo>
                  <a:pt x="153" y="39"/>
                </a:lnTo>
                <a:lnTo>
                  <a:pt x="147" y="28"/>
                </a:lnTo>
                <a:lnTo>
                  <a:pt x="140" y="18"/>
                </a:lnTo>
                <a:lnTo>
                  <a:pt x="130" y="11"/>
                </a:lnTo>
                <a:lnTo>
                  <a:pt x="119" y="4"/>
                </a:lnTo>
                <a:lnTo>
                  <a:pt x="107" y="2"/>
                </a:lnTo>
                <a:lnTo>
                  <a:pt x="93" y="0"/>
                </a:lnTo>
                <a:lnTo>
                  <a:pt x="81" y="2"/>
                </a:lnTo>
                <a:lnTo>
                  <a:pt x="69" y="4"/>
                </a:lnTo>
                <a:lnTo>
                  <a:pt x="58" y="11"/>
                </a:lnTo>
                <a:lnTo>
                  <a:pt x="48" y="18"/>
                </a:lnTo>
                <a:lnTo>
                  <a:pt x="40" y="28"/>
                </a:lnTo>
                <a:lnTo>
                  <a:pt x="35" y="39"/>
                </a:lnTo>
                <a:lnTo>
                  <a:pt x="30" y="51"/>
                </a:lnTo>
                <a:lnTo>
                  <a:pt x="29" y="64"/>
                </a:lnTo>
                <a:lnTo>
                  <a:pt x="29" y="92"/>
                </a:lnTo>
                <a:lnTo>
                  <a:pt x="29" y="93"/>
                </a:lnTo>
                <a:lnTo>
                  <a:pt x="22" y="93"/>
                </a:lnTo>
                <a:lnTo>
                  <a:pt x="18" y="94"/>
                </a:lnTo>
                <a:lnTo>
                  <a:pt x="14" y="94"/>
                </a:lnTo>
                <a:lnTo>
                  <a:pt x="7" y="100"/>
                </a:lnTo>
                <a:lnTo>
                  <a:pt x="2" y="107"/>
                </a:lnTo>
                <a:lnTo>
                  <a:pt x="0" y="111"/>
                </a:lnTo>
                <a:lnTo>
                  <a:pt x="0" y="115"/>
                </a:lnTo>
                <a:lnTo>
                  <a:pt x="0" y="217"/>
                </a:lnTo>
                <a:lnTo>
                  <a:pt x="0" y="221"/>
                </a:lnTo>
                <a:lnTo>
                  <a:pt x="2" y="225"/>
                </a:lnTo>
                <a:lnTo>
                  <a:pt x="7" y="232"/>
                </a:lnTo>
                <a:lnTo>
                  <a:pt x="14" y="236"/>
                </a:lnTo>
                <a:lnTo>
                  <a:pt x="18" y="238"/>
                </a:lnTo>
                <a:lnTo>
                  <a:pt x="22" y="238"/>
                </a:lnTo>
                <a:lnTo>
                  <a:pt x="171" y="238"/>
                </a:lnTo>
                <a:lnTo>
                  <a:pt x="175" y="238"/>
                </a:lnTo>
                <a:lnTo>
                  <a:pt x="179" y="236"/>
                </a:lnTo>
                <a:lnTo>
                  <a:pt x="186" y="232"/>
                </a:lnTo>
                <a:lnTo>
                  <a:pt x="190" y="225"/>
                </a:lnTo>
                <a:lnTo>
                  <a:pt x="192" y="221"/>
                </a:lnTo>
                <a:lnTo>
                  <a:pt x="192" y="217"/>
                </a:lnTo>
                <a:lnTo>
                  <a:pt x="192" y="115"/>
                </a:lnTo>
                <a:lnTo>
                  <a:pt x="192" y="111"/>
                </a:lnTo>
                <a:lnTo>
                  <a:pt x="190" y="107"/>
                </a:lnTo>
                <a:lnTo>
                  <a:pt x="186" y="100"/>
                </a:lnTo>
                <a:lnTo>
                  <a:pt x="179" y="94"/>
                </a:lnTo>
                <a:lnTo>
                  <a:pt x="175" y="94"/>
                </a:lnTo>
                <a:lnTo>
                  <a:pt x="171" y="93"/>
                </a:lnTo>
                <a:close/>
                <a:moveTo>
                  <a:pt x="62" y="92"/>
                </a:moveTo>
                <a:lnTo>
                  <a:pt x="62" y="64"/>
                </a:lnTo>
                <a:lnTo>
                  <a:pt x="63" y="58"/>
                </a:lnTo>
                <a:lnTo>
                  <a:pt x="65" y="52"/>
                </a:lnTo>
                <a:lnTo>
                  <a:pt x="67" y="47"/>
                </a:lnTo>
                <a:lnTo>
                  <a:pt x="71" y="41"/>
                </a:lnTo>
                <a:lnTo>
                  <a:pt x="76" y="39"/>
                </a:lnTo>
                <a:lnTo>
                  <a:pt x="81" y="34"/>
                </a:lnTo>
                <a:lnTo>
                  <a:pt x="88" y="33"/>
                </a:lnTo>
                <a:lnTo>
                  <a:pt x="93" y="33"/>
                </a:lnTo>
                <a:lnTo>
                  <a:pt x="100" y="33"/>
                </a:lnTo>
                <a:lnTo>
                  <a:pt x="106" y="34"/>
                </a:lnTo>
                <a:lnTo>
                  <a:pt x="111" y="39"/>
                </a:lnTo>
                <a:lnTo>
                  <a:pt x="116" y="41"/>
                </a:lnTo>
                <a:lnTo>
                  <a:pt x="119" y="47"/>
                </a:lnTo>
                <a:lnTo>
                  <a:pt x="123" y="52"/>
                </a:lnTo>
                <a:lnTo>
                  <a:pt x="125" y="58"/>
                </a:lnTo>
                <a:lnTo>
                  <a:pt x="125" y="64"/>
                </a:lnTo>
                <a:lnTo>
                  <a:pt x="125" y="92"/>
                </a:lnTo>
                <a:lnTo>
                  <a:pt x="126" y="93"/>
                </a:lnTo>
                <a:lnTo>
                  <a:pt x="62" y="93"/>
                </a:lnTo>
                <a:lnTo>
                  <a:pt x="62" y="92"/>
                </a:lnTo>
                <a:close/>
                <a:moveTo>
                  <a:pt x="175" y="217"/>
                </a:moveTo>
                <a:lnTo>
                  <a:pt x="175" y="217"/>
                </a:lnTo>
                <a:lnTo>
                  <a:pt x="174" y="220"/>
                </a:lnTo>
                <a:lnTo>
                  <a:pt x="171" y="221"/>
                </a:lnTo>
                <a:lnTo>
                  <a:pt x="22" y="221"/>
                </a:lnTo>
                <a:lnTo>
                  <a:pt x="18" y="220"/>
                </a:lnTo>
                <a:lnTo>
                  <a:pt x="17" y="217"/>
                </a:lnTo>
                <a:lnTo>
                  <a:pt x="17" y="115"/>
                </a:lnTo>
                <a:lnTo>
                  <a:pt x="18" y="111"/>
                </a:lnTo>
                <a:lnTo>
                  <a:pt x="22" y="109"/>
                </a:lnTo>
                <a:lnTo>
                  <a:pt x="171" y="109"/>
                </a:lnTo>
                <a:lnTo>
                  <a:pt x="174" y="111"/>
                </a:lnTo>
                <a:lnTo>
                  <a:pt x="175" y="115"/>
                </a:lnTo>
                <a:lnTo>
                  <a:pt x="175" y="2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3" name="Freeform 295"/>
          <p:cNvSpPr>
            <a:spLocks/>
          </p:cNvSpPr>
          <p:nvPr/>
        </p:nvSpPr>
        <p:spPr bwMode="auto">
          <a:xfrm>
            <a:off x="4121150" y="3671888"/>
            <a:ext cx="14288" cy="20637"/>
          </a:xfrm>
          <a:custGeom>
            <a:avLst/>
            <a:gdLst>
              <a:gd name="T0" fmla="*/ 2147483647 w 24"/>
              <a:gd name="T1" fmla="*/ 0 h 37"/>
              <a:gd name="T2" fmla="*/ 2147483647 w 24"/>
              <a:gd name="T3" fmla="*/ 0 h 37"/>
              <a:gd name="T4" fmla="*/ 2147483647 w 24"/>
              <a:gd name="T5" fmla="*/ 2147483647 h 37"/>
              <a:gd name="T6" fmla="*/ 2147483647 w 24"/>
              <a:gd name="T7" fmla="*/ 2147483647 h 37"/>
              <a:gd name="T8" fmla="*/ 2147483647 w 24"/>
              <a:gd name="T9" fmla="*/ 2147483647 h 37"/>
              <a:gd name="T10" fmla="*/ 0 w 24"/>
              <a:gd name="T11" fmla="*/ 2147483647 h 37"/>
              <a:gd name="T12" fmla="*/ 0 w 24"/>
              <a:gd name="T13" fmla="*/ 2147483647 h 37"/>
              <a:gd name="T14" fmla="*/ 2147483647 w 24"/>
              <a:gd name="T15" fmla="*/ 2147483647 h 37"/>
              <a:gd name="T16" fmla="*/ 2147483647 w 24"/>
              <a:gd name="T17" fmla="*/ 2147483647 h 37"/>
              <a:gd name="T18" fmla="*/ 2147483647 w 24"/>
              <a:gd name="T19" fmla="*/ 2147483647 h 37"/>
              <a:gd name="T20" fmla="*/ 2147483647 w 24"/>
              <a:gd name="T21" fmla="*/ 2147483647 h 37"/>
              <a:gd name="T22" fmla="*/ 2147483647 w 24"/>
              <a:gd name="T23" fmla="*/ 2147483647 h 37"/>
              <a:gd name="T24" fmla="*/ 2147483647 w 24"/>
              <a:gd name="T25" fmla="*/ 2147483647 h 37"/>
              <a:gd name="T26" fmla="*/ 2147483647 w 24"/>
              <a:gd name="T27" fmla="*/ 0 h 37"/>
              <a:gd name="T28" fmla="*/ 2147483647 w 24"/>
              <a:gd name="T29" fmla="*/ 0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37">
                <a:moveTo>
                  <a:pt x="12" y="0"/>
                </a:moveTo>
                <a:lnTo>
                  <a:pt x="12" y="0"/>
                </a:lnTo>
                <a:lnTo>
                  <a:pt x="8" y="1"/>
                </a:lnTo>
                <a:lnTo>
                  <a:pt x="4" y="4"/>
                </a:lnTo>
                <a:lnTo>
                  <a:pt x="1" y="8"/>
                </a:lnTo>
                <a:lnTo>
                  <a:pt x="0" y="12"/>
                </a:lnTo>
                <a:lnTo>
                  <a:pt x="0" y="37"/>
                </a:lnTo>
                <a:lnTo>
                  <a:pt x="24" y="37"/>
                </a:lnTo>
                <a:lnTo>
                  <a:pt x="24" y="12"/>
                </a:lnTo>
                <a:lnTo>
                  <a:pt x="24" y="8"/>
                </a:lnTo>
                <a:lnTo>
                  <a:pt x="22" y="4"/>
                </a:lnTo>
                <a:lnTo>
                  <a:pt x="17" y="1"/>
                </a:ln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4" name="Freeform 296"/>
          <p:cNvSpPr>
            <a:spLocks noEditPoints="1"/>
          </p:cNvSpPr>
          <p:nvPr/>
        </p:nvSpPr>
        <p:spPr bwMode="auto">
          <a:xfrm>
            <a:off x="4373563" y="3568700"/>
            <a:ext cx="103187" cy="146050"/>
          </a:xfrm>
          <a:custGeom>
            <a:avLst/>
            <a:gdLst>
              <a:gd name="T0" fmla="*/ 2147483647 w 191"/>
              <a:gd name="T1" fmla="*/ 2147483647 h 270"/>
              <a:gd name="T2" fmla="*/ 2147483647 w 191"/>
              <a:gd name="T3" fmla="*/ 2147483647 h 270"/>
              <a:gd name="T4" fmla="*/ 2147483647 w 191"/>
              <a:gd name="T5" fmla="*/ 2147483647 h 270"/>
              <a:gd name="T6" fmla="*/ 2147483647 w 191"/>
              <a:gd name="T7" fmla="*/ 2147483647 h 270"/>
              <a:gd name="T8" fmla="*/ 2147483647 w 191"/>
              <a:gd name="T9" fmla="*/ 2147483647 h 270"/>
              <a:gd name="T10" fmla="*/ 2147483647 w 191"/>
              <a:gd name="T11" fmla="*/ 2147483647 h 270"/>
              <a:gd name="T12" fmla="*/ 2147483647 w 191"/>
              <a:gd name="T13" fmla="*/ 0 h 270"/>
              <a:gd name="T14" fmla="*/ 2147483647 w 191"/>
              <a:gd name="T15" fmla="*/ 0 h 270"/>
              <a:gd name="T16" fmla="*/ 2147483647 w 191"/>
              <a:gd name="T17" fmla="*/ 2147483647 h 270"/>
              <a:gd name="T18" fmla="*/ 2147483647 w 191"/>
              <a:gd name="T19" fmla="*/ 2147483647 h 270"/>
              <a:gd name="T20" fmla="*/ 2147483647 w 191"/>
              <a:gd name="T21" fmla="*/ 2147483647 h 270"/>
              <a:gd name="T22" fmla="*/ 2147483647 w 191"/>
              <a:gd name="T23" fmla="*/ 2147483647 h 270"/>
              <a:gd name="T24" fmla="*/ 2147483647 w 191"/>
              <a:gd name="T25" fmla="*/ 2147483647 h 270"/>
              <a:gd name="T26" fmla="*/ 2147483647 w 191"/>
              <a:gd name="T27" fmla="*/ 2147483647 h 270"/>
              <a:gd name="T28" fmla="*/ 2147483647 w 191"/>
              <a:gd name="T29" fmla="*/ 2147483647 h 270"/>
              <a:gd name="T30" fmla="*/ 2147483647 w 191"/>
              <a:gd name="T31" fmla="*/ 2147483647 h 270"/>
              <a:gd name="T32" fmla="*/ 2147483647 w 191"/>
              <a:gd name="T33" fmla="*/ 2147483647 h 270"/>
              <a:gd name="T34" fmla="*/ 2147483647 w 191"/>
              <a:gd name="T35" fmla="*/ 2147483647 h 270"/>
              <a:gd name="T36" fmla="*/ 2147483647 w 191"/>
              <a:gd name="T37" fmla="*/ 2147483647 h 270"/>
              <a:gd name="T38" fmla="*/ 2147483647 w 191"/>
              <a:gd name="T39" fmla="*/ 2147483647 h 270"/>
              <a:gd name="T40" fmla="*/ 2147483647 w 191"/>
              <a:gd name="T41" fmla="*/ 2147483647 h 270"/>
              <a:gd name="T42" fmla="*/ 2147483647 w 191"/>
              <a:gd name="T43" fmla="*/ 2147483647 h 270"/>
              <a:gd name="T44" fmla="*/ 2147483647 w 191"/>
              <a:gd name="T45" fmla="*/ 2147483647 h 270"/>
              <a:gd name="T46" fmla="*/ 2147483647 w 191"/>
              <a:gd name="T47" fmla="*/ 2147483647 h 270"/>
              <a:gd name="T48" fmla="*/ 2147483647 w 191"/>
              <a:gd name="T49" fmla="*/ 2147483647 h 270"/>
              <a:gd name="T50" fmla="*/ 2147483647 w 191"/>
              <a:gd name="T51" fmla="*/ 2147483647 h 270"/>
              <a:gd name="T52" fmla="*/ 2147483647 w 191"/>
              <a:gd name="T53" fmla="*/ 2147483647 h 270"/>
              <a:gd name="T54" fmla="*/ 2147483647 w 191"/>
              <a:gd name="T55" fmla="*/ 2147483647 h 270"/>
              <a:gd name="T56" fmla="*/ 2147483647 w 191"/>
              <a:gd name="T57" fmla="*/ 2147483647 h 270"/>
              <a:gd name="T58" fmla="*/ 2147483647 w 191"/>
              <a:gd name="T59" fmla="*/ 2147483647 h 270"/>
              <a:gd name="T60" fmla="*/ 2147483647 w 191"/>
              <a:gd name="T61" fmla="*/ 2147483647 h 270"/>
              <a:gd name="T62" fmla="*/ 0 w 191"/>
              <a:gd name="T63" fmla="*/ 2147483647 h 270"/>
              <a:gd name="T64" fmla="*/ 0 w 191"/>
              <a:gd name="T65" fmla="*/ 2147483647 h 270"/>
              <a:gd name="T66" fmla="*/ 2147483647 w 191"/>
              <a:gd name="T67" fmla="*/ 2147483647 h 270"/>
              <a:gd name="T68" fmla="*/ 2147483647 w 191"/>
              <a:gd name="T69" fmla="*/ 2147483647 h 270"/>
              <a:gd name="T70" fmla="*/ 2147483647 w 191"/>
              <a:gd name="T71" fmla="*/ 2147483647 h 270"/>
              <a:gd name="T72" fmla="*/ 2147483647 w 191"/>
              <a:gd name="T73" fmla="*/ 2147483647 h 270"/>
              <a:gd name="T74" fmla="*/ 2147483647 w 191"/>
              <a:gd name="T75" fmla="*/ 2147483647 h 270"/>
              <a:gd name="T76" fmla="*/ 2147483647 w 191"/>
              <a:gd name="T77" fmla="*/ 2147483647 h 270"/>
              <a:gd name="T78" fmla="*/ 2147483647 w 191"/>
              <a:gd name="T79" fmla="*/ 2147483647 h 270"/>
              <a:gd name="T80" fmla="*/ 2147483647 w 191"/>
              <a:gd name="T81" fmla="*/ 2147483647 h 270"/>
              <a:gd name="T82" fmla="*/ 2147483647 w 191"/>
              <a:gd name="T83" fmla="*/ 2147483647 h 270"/>
              <a:gd name="T84" fmla="*/ 2147483647 w 191"/>
              <a:gd name="T85" fmla="*/ 2147483647 h 270"/>
              <a:gd name="T86" fmla="*/ 2147483647 w 191"/>
              <a:gd name="T87" fmla="*/ 2147483647 h 270"/>
              <a:gd name="T88" fmla="*/ 2147483647 w 191"/>
              <a:gd name="T89" fmla="*/ 2147483647 h 270"/>
              <a:gd name="T90" fmla="*/ 2147483647 w 191"/>
              <a:gd name="T91" fmla="*/ 2147483647 h 270"/>
              <a:gd name="T92" fmla="*/ 2147483647 w 191"/>
              <a:gd name="T93" fmla="*/ 2147483647 h 270"/>
              <a:gd name="T94" fmla="*/ 2147483647 w 191"/>
              <a:gd name="T95" fmla="*/ 2147483647 h 270"/>
              <a:gd name="T96" fmla="*/ 2147483647 w 191"/>
              <a:gd name="T97" fmla="*/ 2147483647 h 270"/>
              <a:gd name="T98" fmla="*/ 2147483647 w 191"/>
              <a:gd name="T99" fmla="*/ 2147483647 h 270"/>
              <a:gd name="T100" fmla="*/ 2147483647 w 191"/>
              <a:gd name="T101" fmla="*/ 2147483647 h 270"/>
              <a:gd name="T102" fmla="*/ 2147483647 w 191"/>
              <a:gd name="T103" fmla="*/ 2147483647 h 270"/>
              <a:gd name="T104" fmla="*/ 2147483647 w 191"/>
              <a:gd name="T105" fmla="*/ 2147483647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91" h="270">
                <a:moveTo>
                  <a:pt x="169" y="125"/>
                </a:moveTo>
                <a:lnTo>
                  <a:pt x="156" y="125"/>
                </a:lnTo>
                <a:lnTo>
                  <a:pt x="156" y="124"/>
                </a:lnTo>
                <a:lnTo>
                  <a:pt x="156" y="64"/>
                </a:lnTo>
                <a:lnTo>
                  <a:pt x="155" y="50"/>
                </a:lnTo>
                <a:lnTo>
                  <a:pt x="151" y="38"/>
                </a:lnTo>
                <a:lnTo>
                  <a:pt x="146" y="27"/>
                </a:lnTo>
                <a:lnTo>
                  <a:pt x="137" y="17"/>
                </a:lnTo>
                <a:lnTo>
                  <a:pt x="128" y="10"/>
                </a:lnTo>
                <a:lnTo>
                  <a:pt x="117" y="4"/>
                </a:lnTo>
                <a:lnTo>
                  <a:pt x="105" y="0"/>
                </a:lnTo>
                <a:lnTo>
                  <a:pt x="92" y="0"/>
                </a:lnTo>
                <a:lnTo>
                  <a:pt x="79" y="0"/>
                </a:lnTo>
                <a:lnTo>
                  <a:pt x="68" y="4"/>
                </a:lnTo>
                <a:lnTo>
                  <a:pt x="57" y="10"/>
                </a:lnTo>
                <a:lnTo>
                  <a:pt x="47" y="17"/>
                </a:lnTo>
                <a:lnTo>
                  <a:pt x="39" y="27"/>
                </a:lnTo>
                <a:lnTo>
                  <a:pt x="34" y="38"/>
                </a:lnTo>
                <a:lnTo>
                  <a:pt x="30" y="50"/>
                </a:lnTo>
                <a:lnTo>
                  <a:pt x="28" y="64"/>
                </a:lnTo>
                <a:lnTo>
                  <a:pt x="28" y="69"/>
                </a:lnTo>
                <a:lnTo>
                  <a:pt x="30" y="76"/>
                </a:lnTo>
                <a:lnTo>
                  <a:pt x="32" y="80"/>
                </a:lnTo>
                <a:lnTo>
                  <a:pt x="38" y="84"/>
                </a:lnTo>
                <a:lnTo>
                  <a:pt x="45" y="86"/>
                </a:lnTo>
                <a:lnTo>
                  <a:pt x="51" y="84"/>
                </a:lnTo>
                <a:lnTo>
                  <a:pt x="55" y="80"/>
                </a:lnTo>
                <a:lnTo>
                  <a:pt x="60" y="76"/>
                </a:lnTo>
                <a:lnTo>
                  <a:pt x="61" y="69"/>
                </a:lnTo>
                <a:lnTo>
                  <a:pt x="61" y="64"/>
                </a:lnTo>
                <a:lnTo>
                  <a:pt x="61" y="57"/>
                </a:lnTo>
                <a:lnTo>
                  <a:pt x="64" y="51"/>
                </a:lnTo>
                <a:lnTo>
                  <a:pt x="66" y="46"/>
                </a:lnTo>
                <a:lnTo>
                  <a:pt x="70" y="40"/>
                </a:lnTo>
                <a:lnTo>
                  <a:pt x="75" y="36"/>
                </a:lnTo>
                <a:lnTo>
                  <a:pt x="80" y="34"/>
                </a:lnTo>
                <a:lnTo>
                  <a:pt x="86" y="32"/>
                </a:lnTo>
                <a:lnTo>
                  <a:pt x="92" y="32"/>
                </a:lnTo>
                <a:lnTo>
                  <a:pt x="99" y="32"/>
                </a:lnTo>
                <a:lnTo>
                  <a:pt x="105" y="34"/>
                </a:lnTo>
                <a:lnTo>
                  <a:pt x="110" y="36"/>
                </a:lnTo>
                <a:lnTo>
                  <a:pt x="114" y="40"/>
                </a:lnTo>
                <a:lnTo>
                  <a:pt x="118" y="46"/>
                </a:lnTo>
                <a:lnTo>
                  <a:pt x="121" y="51"/>
                </a:lnTo>
                <a:lnTo>
                  <a:pt x="124" y="57"/>
                </a:lnTo>
                <a:lnTo>
                  <a:pt x="124" y="64"/>
                </a:lnTo>
                <a:lnTo>
                  <a:pt x="124" y="124"/>
                </a:lnTo>
                <a:lnTo>
                  <a:pt x="124" y="125"/>
                </a:lnTo>
                <a:lnTo>
                  <a:pt x="20" y="125"/>
                </a:lnTo>
                <a:lnTo>
                  <a:pt x="16" y="126"/>
                </a:lnTo>
                <a:lnTo>
                  <a:pt x="12" y="126"/>
                </a:lnTo>
                <a:lnTo>
                  <a:pt x="5" y="132"/>
                </a:lnTo>
                <a:lnTo>
                  <a:pt x="1" y="139"/>
                </a:lnTo>
                <a:lnTo>
                  <a:pt x="0" y="143"/>
                </a:lnTo>
                <a:lnTo>
                  <a:pt x="0" y="147"/>
                </a:lnTo>
                <a:lnTo>
                  <a:pt x="0" y="249"/>
                </a:lnTo>
                <a:lnTo>
                  <a:pt x="0" y="253"/>
                </a:lnTo>
                <a:lnTo>
                  <a:pt x="1" y="257"/>
                </a:lnTo>
                <a:lnTo>
                  <a:pt x="5" y="264"/>
                </a:lnTo>
                <a:lnTo>
                  <a:pt x="12" y="268"/>
                </a:lnTo>
                <a:lnTo>
                  <a:pt x="16" y="270"/>
                </a:lnTo>
                <a:lnTo>
                  <a:pt x="20" y="270"/>
                </a:lnTo>
                <a:lnTo>
                  <a:pt x="169" y="270"/>
                </a:lnTo>
                <a:lnTo>
                  <a:pt x="174" y="270"/>
                </a:lnTo>
                <a:lnTo>
                  <a:pt x="177" y="268"/>
                </a:lnTo>
                <a:lnTo>
                  <a:pt x="184" y="264"/>
                </a:lnTo>
                <a:lnTo>
                  <a:pt x="189" y="257"/>
                </a:lnTo>
                <a:lnTo>
                  <a:pt x="191" y="253"/>
                </a:lnTo>
                <a:lnTo>
                  <a:pt x="191" y="249"/>
                </a:lnTo>
                <a:lnTo>
                  <a:pt x="191" y="147"/>
                </a:lnTo>
                <a:lnTo>
                  <a:pt x="191" y="143"/>
                </a:lnTo>
                <a:lnTo>
                  <a:pt x="189" y="139"/>
                </a:lnTo>
                <a:lnTo>
                  <a:pt x="184" y="132"/>
                </a:lnTo>
                <a:lnTo>
                  <a:pt x="177" y="126"/>
                </a:lnTo>
                <a:lnTo>
                  <a:pt x="174" y="126"/>
                </a:lnTo>
                <a:lnTo>
                  <a:pt x="169" y="125"/>
                </a:lnTo>
                <a:close/>
                <a:moveTo>
                  <a:pt x="174" y="249"/>
                </a:moveTo>
                <a:lnTo>
                  <a:pt x="174" y="249"/>
                </a:lnTo>
                <a:lnTo>
                  <a:pt x="173" y="252"/>
                </a:lnTo>
                <a:lnTo>
                  <a:pt x="169" y="253"/>
                </a:lnTo>
                <a:lnTo>
                  <a:pt x="20" y="253"/>
                </a:lnTo>
                <a:lnTo>
                  <a:pt x="17" y="252"/>
                </a:lnTo>
                <a:lnTo>
                  <a:pt x="16" y="249"/>
                </a:lnTo>
                <a:lnTo>
                  <a:pt x="16" y="147"/>
                </a:lnTo>
                <a:lnTo>
                  <a:pt x="17" y="143"/>
                </a:lnTo>
                <a:lnTo>
                  <a:pt x="20" y="141"/>
                </a:lnTo>
                <a:lnTo>
                  <a:pt x="169" y="141"/>
                </a:lnTo>
                <a:lnTo>
                  <a:pt x="173" y="143"/>
                </a:lnTo>
                <a:lnTo>
                  <a:pt x="174" y="147"/>
                </a:lnTo>
                <a:lnTo>
                  <a:pt x="174" y="2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5" name="Freeform 297"/>
          <p:cNvSpPr>
            <a:spLocks/>
          </p:cNvSpPr>
          <p:nvPr/>
        </p:nvSpPr>
        <p:spPr bwMode="auto">
          <a:xfrm>
            <a:off x="4418013" y="3671888"/>
            <a:ext cx="14287" cy="20637"/>
          </a:xfrm>
          <a:custGeom>
            <a:avLst/>
            <a:gdLst>
              <a:gd name="T0" fmla="*/ 2147483647 w 24"/>
              <a:gd name="T1" fmla="*/ 0 h 37"/>
              <a:gd name="T2" fmla="*/ 2147483647 w 24"/>
              <a:gd name="T3" fmla="*/ 0 h 37"/>
              <a:gd name="T4" fmla="*/ 2147483647 w 24"/>
              <a:gd name="T5" fmla="*/ 2147483647 h 37"/>
              <a:gd name="T6" fmla="*/ 2147483647 w 24"/>
              <a:gd name="T7" fmla="*/ 2147483647 h 37"/>
              <a:gd name="T8" fmla="*/ 2147483647 w 24"/>
              <a:gd name="T9" fmla="*/ 2147483647 h 37"/>
              <a:gd name="T10" fmla="*/ 0 w 24"/>
              <a:gd name="T11" fmla="*/ 2147483647 h 37"/>
              <a:gd name="T12" fmla="*/ 0 w 24"/>
              <a:gd name="T13" fmla="*/ 2147483647 h 37"/>
              <a:gd name="T14" fmla="*/ 2147483647 w 24"/>
              <a:gd name="T15" fmla="*/ 2147483647 h 37"/>
              <a:gd name="T16" fmla="*/ 2147483647 w 24"/>
              <a:gd name="T17" fmla="*/ 2147483647 h 37"/>
              <a:gd name="T18" fmla="*/ 2147483647 w 24"/>
              <a:gd name="T19" fmla="*/ 2147483647 h 37"/>
              <a:gd name="T20" fmla="*/ 2147483647 w 24"/>
              <a:gd name="T21" fmla="*/ 2147483647 h 37"/>
              <a:gd name="T22" fmla="*/ 2147483647 w 24"/>
              <a:gd name="T23" fmla="*/ 2147483647 h 37"/>
              <a:gd name="T24" fmla="*/ 2147483647 w 24"/>
              <a:gd name="T25" fmla="*/ 2147483647 h 37"/>
              <a:gd name="T26" fmla="*/ 2147483647 w 24"/>
              <a:gd name="T27" fmla="*/ 0 h 37"/>
              <a:gd name="T28" fmla="*/ 2147483647 w 24"/>
              <a:gd name="T29" fmla="*/ 0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37">
                <a:moveTo>
                  <a:pt x="12" y="0"/>
                </a:moveTo>
                <a:lnTo>
                  <a:pt x="12" y="0"/>
                </a:lnTo>
                <a:lnTo>
                  <a:pt x="7" y="1"/>
                </a:lnTo>
                <a:lnTo>
                  <a:pt x="4" y="4"/>
                </a:lnTo>
                <a:lnTo>
                  <a:pt x="1" y="8"/>
                </a:lnTo>
                <a:lnTo>
                  <a:pt x="0" y="12"/>
                </a:lnTo>
                <a:lnTo>
                  <a:pt x="0" y="37"/>
                </a:lnTo>
                <a:lnTo>
                  <a:pt x="24" y="37"/>
                </a:lnTo>
                <a:lnTo>
                  <a:pt x="24" y="12"/>
                </a:lnTo>
                <a:lnTo>
                  <a:pt x="23" y="8"/>
                </a:lnTo>
                <a:lnTo>
                  <a:pt x="20" y="4"/>
                </a:lnTo>
                <a:lnTo>
                  <a:pt x="16" y="1"/>
                </a:ln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6" name="Freeform 298"/>
          <p:cNvSpPr>
            <a:spLocks noEditPoints="1"/>
          </p:cNvSpPr>
          <p:nvPr/>
        </p:nvSpPr>
        <p:spPr bwMode="auto">
          <a:xfrm>
            <a:off x="4959350" y="1501775"/>
            <a:ext cx="109538" cy="146050"/>
          </a:xfrm>
          <a:custGeom>
            <a:avLst/>
            <a:gdLst>
              <a:gd name="T0" fmla="*/ 2147483647 w 203"/>
              <a:gd name="T1" fmla="*/ 2147483647 h 273"/>
              <a:gd name="T2" fmla="*/ 2147483647 w 203"/>
              <a:gd name="T3" fmla="*/ 2147483647 h 273"/>
              <a:gd name="T4" fmla="*/ 2147483647 w 203"/>
              <a:gd name="T5" fmla="*/ 2147483647 h 273"/>
              <a:gd name="T6" fmla="*/ 2147483647 w 203"/>
              <a:gd name="T7" fmla="*/ 2147483647 h 273"/>
              <a:gd name="T8" fmla="*/ 2147483647 w 203"/>
              <a:gd name="T9" fmla="*/ 2147483647 h 273"/>
              <a:gd name="T10" fmla="*/ 2147483647 w 203"/>
              <a:gd name="T11" fmla="*/ 2147483647 h 273"/>
              <a:gd name="T12" fmla="*/ 0 w 203"/>
              <a:gd name="T13" fmla="*/ 2147483647 h 273"/>
              <a:gd name="T14" fmla="*/ 0 w 203"/>
              <a:gd name="T15" fmla="*/ 2147483647 h 273"/>
              <a:gd name="T16" fmla="*/ 0 w 203"/>
              <a:gd name="T17" fmla="*/ 2147483647 h 273"/>
              <a:gd name="T18" fmla="*/ 2147483647 w 203"/>
              <a:gd name="T19" fmla="*/ 2147483647 h 273"/>
              <a:gd name="T20" fmla="*/ 2147483647 w 203"/>
              <a:gd name="T21" fmla="*/ 2147483647 h 273"/>
              <a:gd name="T22" fmla="*/ 2147483647 w 203"/>
              <a:gd name="T23" fmla="*/ 2147483647 h 273"/>
              <a:gd name="T24" fmla="*/ 2147483647 w 203"/>
              <a:gd name="T25" fmla="*/ 0 h 273"/>
              <a:gd name="T26" fmla="*/ 2147483647 w 203"/>
              <a:gd name="T27" fmla="*/ 0 h 273"/>
              <a:gd name="T28" fmla="*/ 2147483647 w 203"/>
              <a:gd name="T29" fmla="*/ 0 h 273"/>
              <a:gd name="T30" fmla="*/ 2147483647 w 203"/>
              <a:gd name="T31" fmla="*/ 2147483647 h 273"/>
              <a:gd name="T32" fmla="*/ 2147483647 w 203"/>
              <a:gd name="T33" fmla="*/ 2147483647 h 273"/>
              <a:gd name="T34" fmla="*/ 2147483647 w 203"/>
              <a:gd name="T35" fmla="*/ 2147483647 h 273"/>
              <a:gd name="T36" fmla="*/ 2147483647 w 203"/>
              <a:gd name="T37" fmla="*/ 2147483647 h 273"/>
              <a:gd name="T38" fmla="*/ 2147483647 w 203"/>
              <a:gd name="T39" fmla="*/ 2147483647 h 273"/>
              <a:gd name="T40" fmla="*/ 2147483647 w 203"/>
              <a:gd name="T41" fmla="*/ 2147483647 h 273"/>
              <a:gd name="T42" fmla="*/ 2147483647 w 203"/>
              <a:gd name="T43" fmla="*/ 2147483647 h 273"/>
              <a:gd name="T44" fmla="*/ 2147483647 w 203"/>
              <a:gd name="T45" fmla="*/ 2147483647 h 273"/>
              <a:gd name="T46" fmla="*/ 2147483647 w 203"/>
              <a:gd name="T47" fmla="*/ 2147483647 h 273"/>
              <a:gd name="T48" fmla="*/ 2147483647 w 203"/>
              <a:gd name="T49" fmla="*/ 2147483647 h 273"/>
              <a:gd name="T50" fmla="*/ 2147483647 w 203"/>
              <a:gd name="T51" fmla="*/ 2147483647 h 273"/>
              <a:gd name="T52" fmla="*/ 2147483647 w 203"/>
              <a:gd name="T53" fmla="*/ 2147483647 h 273"/>
              <a:gd name="T54" fmla="*/ 2147483647 w 203"/>
              <a:gd name="T55" fmla="*/ 2147483647 h 273"/>
              <a:gd name="T56" fmla="*/ 2147483647 w 203"/>
              <a:gd name="T57" fmla="*/ 2147483647 h 273"/>
              <a:gd name="T58" fmla="*/ 2147483647 w 203"/>
              <a:gd name="T59" fmla="*/ 2147483647 h 273"/>
              <a:gd name="T60" fmla="*/ 2147483647 w 203"/>
              <a:gd name="T61" fmla="*/ 2147483647 h 273"/>
              <a:gd name="T62" fmla="*/ 2147483647 w 203"/>
              <a:gd name="T63" fmla="*/ 2147483647 h 273"/>
              <a:gd name="T64" fmla="*/ 2147483647 w 203"/>
              <a:gd name="T65" fmla="*/ 2147483647 h 273"/>
              <a:gd name="T66" fmla="*/ 2147483647 w 203"/>
              <a:gd name="T67" fmla="*/ 2147483647 h 273"/>
              <a:gd name="T68" fmla="*/ 2147483647 w 203"/>
              <a:gd name="T69" fmla="*/ 2147483647 h 273"/>
              <a:gd name="T70" fmla="*/ 2147483647 w 203"/>
              <a:gd name="T71" fmla="*/ 2147483647 h 273"/>
              <a:gd name="T72" fmla="*/ 2147483647 w 203"/>
              <a:gd name="T73" fmla="*/ 2147483647 h 273"/>
              <a:gd name="T74" fmla="*/ 2147483647 w 203"/>
              <a:gd name="T75" fmla="*/ 2147483647 h 273"/>
              <a:gd name="T76" fmla="*/ 2147483647 w 203"/>
              <a:gd name="T77" fmla="*/ 2147483647 h 273"/>
              <a:gd name="T78" fmla="*/ 2147483647 w 203"/>
              <a:gd name="T79" fmla="*/ 2147483647 h 273"/>
              <a:gd name="T80" fmla="*/ 2147483647 w 203"/>
              <a:gd name="T81" fmla="*/ 2147483647 h 273"/>
              <a:gd name="T82" fmla="*/ 2147483647 w 203"/>
              <a:gd name="T83" fmla="*/ 2147483647 h 273"/>
              <a:gd name="T84" fmla="*/ 2147483647 w 203"/>
              <a:gd name="T85" fmla="*/ 2147483647 h 273"/>
              <a:gd name="T86" fmla="*/ 2147483647 w 203"/>
              <a:gd name="T87" fmla="*/ 2147483647 h 2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3" h="273">
                <a:moveTo>
                  <a:pt x="186" y="273"/>
                </a:moveTo>
                <a:lnTo>
                  <a:pt x="18" y="273"/>
                </a:lnTo>
                <a:lnTo>
                  <a:pt x="11" y="272"/>
                </a:lnTo>
                <a:lnTo>
                  <a:pt x="5" y="268"/>
                </a:lnTo>
                <a:lnTo>
                  <a:pt x="1" y="262"/>
                </a:lnTo>
                <a:lnTo>
                  <a:pt x="0" y="255"/>
                </a:lnTo>
                <a:lnTo>
                  <a:pt x="0" y="18"/>
                </a:lnTo>
                <a:lnTo>
                  <a:pt x="1" y="11"/>
                </a:lnTo>
                <a:lnTo>
                  <a:pt x="5" y="6"/>
                </a:lnTo>
                <a:lnTo>
                  <a:pt x="11" y="2"/>
                </a:lnTo>
                <a:lnTo>
                  <a:pt x="18" y="0"/>
                </a:lnTo>
                <a:lnTo>
                  <a:pt x="186" y="0"/>
                </a:lnTo>
                <a:lnTo>
                  <a:pt x="192" y="2"/>
                </a:lnTo>
                <a:lnTo>
                  <a:pt x="198" y="6"/>
                </a:lnTo>
                <a:lnTo>
                  <a:pt x="202" y="11"/>
                </a:lnTo>
                <a:lnTo>
                  <a:pt x="203" y="18"/>
                </a:lnTo>
                <a:lnTo>
                  <a:pt x="203" y="255"/>
                </a:lnTo>
                <a:lnTo>
                  <a:pt x="202" y="262"/>
                </a:lnTo>
                <a:lnTo>
                  <a:pt x="198" y="268"/>
                </a:lnTo>
                <a:lnTo>
                  <a:pt x="192" y="272"/>
                </a:lnTo>
                <a:lnTo>
                  <a:pt x="186" y="273"/>
                </a:lnTo>
                <a:close/>
                <a:moveTo>
                  <a:pt x="18" y="15"/>
                </a:moveTo>
                <a:lnTo>
                  <a:pt x="18" y="15"/>
                </a:lnTo>
                <a:lnTo>
                  <a:pt x="16" y="17"/>
                </a:lnTo>
                <a:lnTo>
                  <a:pt x="15" y="18"/>
                </a:lnTo>
                <a:lnTo>
                  <a:pt x="15" y="255"/>
                </a:lnTo>
                <a:lnTo>
                  <a:pt x="16" y="258"/>
                </a:lnTo>
                <a:lnTo>
                  <a:pt x="18" y="258"/>
                </a:lnTo>
                <a:lnTo>
                  <a:pt x="186" y="258"/>
                </a:lnTo>
                <a:lnTo>
                  <a:pt x="188" y="258"/>
                </a:lnTo>
                <a:lnTo>
                  <a:pt x="188" y="255"/>
                </a:lnTo>
                <a:lnTo>
                  <a:pt x="188" y="18"/>
                </a:lnTo>
                <a:lnTo>
                  <a:pt x="188" y="17"/>
                </a:lnTo>
                <a:lnTo>
                  <a:pt x="186" y="15"/>
                </a:lnTo>
                <a:lnTo>
                  <a:pt x="18"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7" name="Freeform 299"/>
          <p:cNvSpPr>
            <a:spLocks/>
          </p:cNvSpPr>
          <p:nvPr/>
        </p:nvSpPr>
        <p:spPr bwMode="auto">
          <a:xfrm>
            <a:off x="4978400" y="1524000"/>
            <a:ext cx="71438" cy="15875"/>
          </a:xfrm>
          <a:custGeom>
            <a:avLst/>
            <a:gdLst>
              <a:gd name="T0" fmla="*/ 2147483647 w 131"/>
              <a:gd name="T1" fmla="*/ 2147483647 h 30"/>
              <a:gd name="T2" fmla="*/ 2147483647 w 131"/>
              <a:gd name="T3" fmla="*/ 2147483647 h 30"/>
              <a:gd name="T4" fmla="*/ 2147483647 w 131"/>
              <a:gd name="T5" fmla="*/ 2147483647 h 30"/>
              <a:gd name="T6" fmla="*/ 2147483647 w 131"/>
              <a:gd name="T7" fmla="*/ 2147483647 h 30"/>
              <a:gd name="T8" fmla="*/ 0 w 131"/>
              <a:gd name="T9" fmla="*/ 2147483647 h 30"/>
              <a:gd name="T10" fmla="*/ 0 w 131"/>
              <a:gd name="T11" fmla="*/ 2147483647 h 30"/>
              <a:gd name="T12" fmla="*/ 0 w 131"/>
              <a:gd name="T13" fmla="*/ 2147483647 h 30"/>
              <a:gd name="T14" fmla="*/ 2147483647 w 131"/>
              <a:gd name="T15" fmla="*/ 2147483647 h 30"/>
              <a:gd name="T16" fmla="*/ 2147483647 w 131"/>
              <a:gd name="T17" fmla="*/ 0 h 30"/>
              <a:gd name="T18" fmla="*/ 2147483647 w 131"/>
              <a:gd name="T19" fmla="*/ 0 h 30"/>
              <a:gd name="T20" fmla="*/ 2147483647 w 131"/>
              <a:gd name="T21" fmla="*/ 0 h 30"/>
              <a:gd name="T22" fmla="*/ 2147483647 w 131"/>
              <a:gd name="T23" fmla="*/ 2147483647 h 30"/>
              <a:gd name="T24" fmla="*/ 2147483647 w 131"/>
              <a:gd name="T25" fmla="*/ 2147483647 h 30"/>
              <a:gd name="T26" fmla="*/ 2147483647 w 131"/>
              <a:gd name="T27" fmla="*/ 2147483647 h 30"/>
              <a:gd name="T28" fmla="*/ 2147483647 w 131"/>
              <a:gd name="T29" fmla="*/ 2147483647 h 30"/>
              <a:gd name="T30" fmla="*/ 2147483647 w 131"/>
              <a:gd name="T31" fmla="*/ 2147483647 h 30"/>
              <a:gd name="T32" fmla="*/ 2147483647 w 131"/>
              <a:gd name="T33" fmla="*/ 2147483647 h 30"/>
              <a:gd name="T34" fmla="*/ 2147483647 w 131"/>
              <a:gd name="T35" fmla="*/ 2147483647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1" h="30">
                <a:moveTo>
                  <a:pt x="127" y="30"/>
                </a:moveTo>
                <a:lnTo>
                  <a:pt x="4" y="30"/>
                </a:lnTo>
                <a:lnTo>
                  <a:pt x="1" y="28"/>
                </a:lnTo>
                <a:lnTo>
                  <a:pt x="0" y="25"/>
                </a:lnTo>
                <a:lnTo>
                  <a:pt x="0" y="4"/>
                </a:lnTo>
                <a:lnTo>
                  <a:pt x="1" y="1"/>
                </a:lnTo>
                <a:lnTo>
                  <a:pt x="4" y="0"/>
                </a:lnTo>
                <a:lnTo>
                  <a:pt x="127" y="0"/>
                </a:lnTo>
                <a:lnTo>
                  <a:pt x="129" y="1"/>
                </a:lnTo>
                <a:lnTo>
                  <a:pt x="131" y="4"/>
                </a:lnTo>
                <a:lnTo>
                  <a:pt x="131" y="25"/>
                </a:lnTo>
                <a:lnTo>
                  <a:pt x="129" y="28"/>
                </a:lnTo>
                <a:lnTo>
                  <a:pt x="127"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8" name="Freeform 300"/>
          <p:cNvSpPr>
            <a:spLocks/>
          </p:cNvSpPr>
          <p:nvPr/>
        </p:nvSpPr>
        <p:spPr bwMode="auto">
          <a:xfrm>
            <a:off x="4979988" y="1555750"/>
            <a:ext cx="15875" cy="17463"/>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7"/>
                </a:lnTo>
                <a:lnTo>
                  <a:pt x="21" y="30"/>
                </a:lnTo>
                <a:lnTo>
                  <a:pt x="15" y="32"/>
                </a:lnTo>
                <a:lnTo>
                  <a:pt x="8" y="30"/>
                </a:lnTo>
                <a:lnTo>
                  <a:pt x="4" y="27"/>
                </a:lnTo>
                <a:lnTo>
                  <a:pt x="0" y="22"/>
                </a:lnTo>
                <a:lnTo>
                  <a:pt x="0" y="17"/>
                </a:lnTo>
                <a:lnTo>
                  <a:pt x="0" y="10"/>
                </a:lnTo>
                <a:lnTo>
                  <a:pt x="4" y="6"/>
                </a:lnTo>
                <a:lnTo>
                  <a:pt x="8"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89" name="Freeform 301"/>
          <p:cNvSpPr>
            <a:spLocks/>
          </p:cNvSpPr>
          <p:nvPr/>
        </p:nvSpPr>
        <p:spPr bwMode="auto">
          <a:xfrm>
            <a:off x="5006975" y="1555750"/>
            <a:ext cx="15875" cy="17463"/>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7"/>
                </a:lnTo>
                <a:lnTo>
                  <a:pt x="21" y="30"/>
                </a:lnTo>
                <a:lnTo>
                  <a:pt x="15" y="32"/>
                </a:lnTo>
                <a:lnTo>
                  <a:pt x="8" y="30"/>
                </a:lnTo>
                <a:lnTo>
                  <a:pt x="4" y="27"/>
                </a:lnTo>
                <a:lnTo>
                  <a:pt x="0" y="22"/>
                </a:lnTo>
                <a:lnTo>
                  <a:pt x="0" y="17"/>
                </a:lnTo>
                <a:lnTo>
                  <a:pt x="0" y="10"/>
                </a:lnTo>
                <a:lnTo>
                  <a:pt x="4" y="6"/>
                </a:lnTo>
                <a:lnTo>
                  <a:pt x="8"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0" name="Freeform 302"/>
          <p:cNvSpPr>
            <a:spLocks/>
          </p:cNvSpPr>
          <p:nvPr/>
        </p:nvSpPr>
        <p:spPr bwMode="auto">
          <a:xfrm>
            <a:off x="5032375" y="1555750"/>
            <a:ext cx="15875" cy="17463"/>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7"/>
                </a:lnTo>
                <a:lnTo>
                  <a:pt x="21" y="30"/>
                </a:lnTo>
                <a:lnTo>
                  <a:pt x="15" y="32"/>
                </a:lnTo>
                <a:lnTo>
                  <a:pt x="9" y="30"/>
                </a:lnTo>
                <a:lnTo>
                  <a:pt x="4" y="27"/>
                </a:lnTo>
                <a:lnTo>
                  <a:pt x="0" y="22"/>
                </a:lnTo>
                <a:lnTo>
                  <a:pt x="0" y="17"/>
                </a:lnTo>
                <a:lnTo>
                  <a:pt x="0" y="10"/>
                </a:lnTo>
                <a:lnTo>
                  <a:pt x="4" y="6"/>
                </a:lnTo>
                <a:lnTo>
                  <a:pt x="9"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1" name="Freeform 303"/>
          <p:cNvSpPr>
            <a:spLocks/>
          </p:cNvSpPr>
          <p:nvPr/>
        </p:nvSpPr>
        <p:spPr bwMode="auto">
          <a:xfrm>
            <a:off x="4979988" y="1582738"/>
            <a:ext cx="15875" cy="15875"/>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8"/>
                </a:lnTo>
                <a:lnTo>
                  <a:pt x="21" y="30"/>
                </a:lnTo>
                <a:lnTo>
                  <a:pt x="15" y="32"/>
                </a:lnTo>
                <a:lnTo>
                  <a:pt x="8" y="30"/>
                </a:lnTo>
                <a:lnTo>
                  <a:pt x="4" y="28"/>
                </a:lnTo>
                <a:lnTo>
                  <a:pt x="0" y="22"/>
                </a:lnTo>
                <a:lnTo>
                  <a:pt x="0" y="17"/>
                </a:lnTo>
                <a:lnTo>
                  <a:pt x="0" y="10"/>
                </a:lnTo>
                <a:lnTo>
                  <a:pt x="4" y="6"/>
                </a:lnTo>
                <a:lnTo>
                  <a:pt x="8"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2" name="Freeform 304"/>
          <p:cNvSpPr>
            <a:spLocks/>
          </p:cNvSpPr>
          <p:nvPr/>
        </p:nvSpPr>
        <p:spPr bwMode="auto">
          <a:xfrm>
            <a:off x="5006975" y="1582738"/>
            <a:ext cx="15875" cy="15875"/>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8"/>
                </a:lnTo>
                <a:lnTo>
                  <a:pt x="21" y="30"/>
                </a:lnTo>
                <a:lnTo>
                  <a:pt x="15" y="32"/>
                </a:lnTo>
                <a:lnTo>
                  <a:pt x="8" y="30"/>
                </a:lnTo>
                <a:lnTo>
                  <a:pt x="4" y="28"/>
                </a:lnTo>
                <a:lnTo>
                  <a:pt x="0" y="22"/>
                </a:lnTo>
                <a:lnTo>
                  <a:pt x="0" y="17"/>
                </a:lnTo>
                <a:lnTo>
                  <a:pt x="0" y="10"/>
                </a:lnTo>
                <a:lnTo>
                  <a:pt x="4" y="6"/>
                </a:lnTo>
                <a:lnTo>
                  <a:pt x="8"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3" name="Freeform 305"/>
          <p:cNvSpPr>
            <a:spLocks/>
          </p:cNvSpPr>
          <p:nvPr/>
        </p:nvSpPr>
        <p:spPr bwMode="auto">
          <a:xfrm>
            <a:off x="5032375" y="1582738"/>
            <a:ext cx="15875" cy="15875"/>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8"/>
                </a:lnTo>
                <a:lnTo>
                  <a:pt x="21" y="30"/>
                </a:lnTo>
                <a:lnTo>
                  <a:pt x="15" y="32"/>
                </a:lnTo>
                <a:lnTo>
                  <a:pt x="9" y="30"/>
                </a:lnTo>
                <a:lnTo>
                  <a:pt x="4" y="28"/>
                </a:lnTo>
                <a:lnTo>
                  <a:pt x="0" y="22"/>
                </a:lnTo>
                <a:lnTo>
                  <a:pt x="0" y="17"/>
                </a:lnTo>
                <a:lnTo>
                  <a:pt x="0" y="10"/>
                </a:lnTo>
                <a:lnTo>
                  <a:pt x="4" y="6"/>
                </a:lnTo>
                <a:lnTo>
                  <a:pt x="9"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4" name="Freeform 306"/>
          <p:cNvSpPr>
            <a:spLocks/>
          </p:cNvSpPr>
          <p:nvPr/>
        </p:nvSpPr>
        <p:spPr bwMode="auto">
          <a:xfrm>
            <a:off x="4979988" y="1608138"/>
            <a:ext cx="15875" cy="17462"/>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8"/>
                </a:lnTo>
                <a:lnTo>
                  <a:pt x="21" y="30"/>
                </a:lnTo>
                <a:lnTo>
                  <a:pt x="15" y="32"/>
                </a:lnTo>
                <a:lnTo>
                  <a:pt x="8" y="30"/>
                </a:lnTo>
                <a:lnTo>
                  <a:pt x="4" y="28"/>
                </a:lnTo>
                <a:lnTo>
                  <a:pt x="0" y="22"/>
                </a:lnTo>
                <a:lnTo>
                  <a:pt x="0" y="17"/>
                </a:lnTo>
                <a:lnTo>
                  <a:pt x="0" y="10"/>
                </a:lnTo>
                <a:lnTo>
                  <a:pt x="4" y="6"/>
                </a:lnTo>
                <a:lnTo>
                  <a:pt x="8"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5" name="Freeform 307"/>
          <p:cNvSpPr>
            <a:spLocks/>
          </p:cNvSpPr>
          <p:nvPr/>
        </p:nvSpPr>
        <p:spPr bwMode="auto">
          <a:xfrm>
            <a:off x="5006975" y="1608138"/>
            <a:ext cx="15875" cy="17462"/>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8"/>
                </a:lnTo>
                <a:lnTo>
                  <a:pt x="21" y="30"/>
                </a:lnTo>
                <a:lnTo>
                  <a:pt x="15" y="32"/>
                </a:lnTo>
                <a:lnTo>
                  <a:pt x="8" y="30"/>
                </a:lnTo>
                <a:lnTo>
                  <a:pt x="4" y="28"/>
                </a:lnTo>
                <a:lnTo>
                  <a:pt x="0" y="22"/>
                </a:lnTo>
                <a:lnTo>
                  <a:pt x="0" y="17"/>
                </a:lnTo>
                <a:lnTo>
                  <a:pt x="0" y="10"/>
                </a:lnTo>
                <a:lnTo>
                  <a:pt x="4" y="6"/>
                </a:lnTo>
                <a:lnTo>
                  <a:pt x="8"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6" name="Freeform 308"/>
          <p:cNvSpPr>
            <a:spLocks/>
          </p:cNvSpPr>
          <p:nvPr/>
        </p:nvSpPr>
        <p:spPr bwMode="auto">
          <a:xfrm>
            <a:off x="5032375" y="1608138"/>
            <a:ext cx="15875" cy="17462"/>
          </a:xfrm>
          <a:custGeom>
            <a:avLst/>
            <a:gdLst>
              <a:gd name="T0" fmla="*/ 2147483647 w 30"/>
              <a:gd name="T1" fmla="*/ 2147483647 h 32"/>
              <a:gd name="T2" fmla="*/ 2147483647 w 30"/>
              <a:gd name="T3" fmla="*/ 2147483647 h 32"/>
              <a:gd name="T4" fmla="*/ 2147483647 w 30"/>
              <a:gd name="T5" fmla="*/ 2147483647 h 32"/>
              <a:gd name="T6" fmla="*/ 2147483647 w 30"/>
              <a:gd name="T7" fmla="*/ 2147483647 h 32"/>
              <a:gd name="T8" fmla="*/ 2147483647 w 30"/>
              <a:gd name="T9" fmla="*/ 2147483647 h 32"/>
              <a:gd name="T10" fmla="*/ 2147483647 w 30"/>
              <a:gd name="T11" fmla="*/ 2147483647 h 32"/>
              <a:gd name="T12" fmla="*/ 2147483647 w 30"/>
              <a:gd name="T13" fmla="*/ 2147483647 h 32"/>
              <a:gd name="T14" fmla="*/ 2147483647 w 30"/>
              <a:gd name="T15" fmla="*/ 2147483647 h 32"/>
              <a:gd name="T16" fmla="*/ 2147483647 w 30"/>
              <a:gd name="T17" fmla="*/ 2147483647 h 32"/>
              <a:gd name="T18" fmla="*/ 0 w 30"/>
              <a:gd name="T19" fmla="*/ 2147483647 h 32"/>
              <a:gd name="T20" fmla="*/ 0 w 30"/>
              <a:gd name="T21" fmla="*/ 2147483647 h 32"/>
              <a:gd name="T22" fmla="*/ 0 w 30"/>
              <a:gd name="T23" fmla="*/ 2147483647 h 32"/>
              <a:gd name="T24" fmla="*/ 0 w 30"/>
              <a:gd name="T25" fmla="*/ 2147483647 h 32"/>
              <a:gd name="T26" fmla="*/ 2147483647 w 30"/>
              <a:gd name="T27" fmla="*/ 2147483647 h 32"/>
              <a:gd name="T28" fmla="*/ 2147483647 w 30"/>
              <a:gd name="T29" fmla="*/ 2147483647 h 32"/>
              <a:gd name="T30" fmla="*/ 2147483647 w 30"/>
              <a:gd name="T31" fmla="*/ 0 h 32"/>
              <a:gd name="T32" fmla="*/ 2147483647 w 30"/>
              <a:gd name="T33" fmla="*/ 0 h 32"/>
              <a:gd name="T34" fmla="*/ 2147483647 w 30"/>
              <a:gd name="T35" fmla="*/ 2147483647 h 32"/>
              <a:gd name="T36" fmla="*/ 2147483647 w 30"/>
              <a:gd name="T37" fmla="*/ 2147483647 h 32"/>
              <a:gd name="T38" fmla="*/ 2147483647 w 30"/>
              <a:gd name="T39" fmla="*/ 2147483647 h 32"/>
              <a:gd name="T40" fmla="*/ 2147483647 w 30"/>
              <a:gd name="T41" fmla="*/ 2147483647 h 32"/>
              <a:gd name="T42" fmla="*/ 2147483647 w 3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 h="32">
                <a:moveTo>
                  <a:pt x="30" y="17"/>
                </a:moveTo>
                <a:lnTo>
                  <a:pt x="30" y="17"/>
                </a:lnTo>
                <a:lnTo>
                  <a:pt x="29" y="22"/>
                </a:lnTo>
                <a:lnTo>
                  <a:pt x="26" y="28"/>
                </a:lnTo>
                <a:lnTo>
                  <a:pt x="21" y="30"/>
                </a:lnTo>
                <a:lnTo>
                  <a:pt x="15" y="32"/>
                </a:lnTo>
                <a:lnTo>
                  <a:pt x="9" y="30"/>
                </a:lnTo>
                <a:lnTo>
                  <a:pt x="4" y="28"/>
                </a:lnTo>
                <a:lnTo>
                  <a:pt x="0" y="22"/>
                </a:lnTo>
                <a:lnTo>
                  <a:pt x="0" y="17"/>
                </a:lnTo>
                <a:lnTo>
                  <a:pt x="0" y="10"/>
                </a:lnTo>
                <a:lnTo>
                  <a:pt x="4" y="6"/>
                </a:lnTo>
                <a:lnTo>
                  <a:pt x="9" y="2"/>
                </a:lnTo>
                <a:lnTo>
                  <a:pt x="15" y="0"/>
                </a:lnTo>
                <a:lnTo>
                  <a:pt x="21" y="2"/>
                </a:lnTo>
                <a:lnTo>
                  <a:pt x="26" y="6"/>
                </a:lnTo>
                <a:lnTo>
                  <a:pt x="29" y="10"/>
                </a:lnTo>
                <a:lnTo>
                  <a:pt x="30"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7" name="Freeform 309"/>
          <p:cNvSpPr>
            <a:spLocks noEditPoints="1"/>
          </p:cNvSpPr>
          <p:nvPr/>
        </p:nvSpPr>
        <p:spPr bwMode="auto">
          <a:xfrm>
            <a:off x="3168650" y="1819275"/>
            <a:ext cx="147638" cy="100013"/>
          </a:xfrm>
          <a:custGeom>
            <a:avLst/>
            <a:gdLst>
              <a:gd name="T0" fmla="*/ 0 w 273"/>
              <a:gd name="T1" fmla="*/ 2147483647 h 185"/>
              <a:gd name="T2" fmla="*/ 0 w 273"/>
              <a:gd name="T3" fmla="*/ 2147483647 h 185"/>
              <a:gd name="T4" fmla="*/ 0 w 273"/>
              <a:gd name="T5" fmla="*/ 2147483647 h 185"/>
              <a:gd name="T6" fmla="*/ 2147483647 w 273"/>
              <a:gd name="T7" fmla="*/ 2147483647 h 185"/>
              <a:gd name="T8" fmla="*/ 2147483647 w 273"/>
              <a:gd name="T9" fmla="*/ 2147483647 h 185"/>
              <a:gd name="T10" fmla="*/ 2147483647 w 273"/>
              <a:gd name="T11" fmla="*/ 2147483647 h 185"/>
              <a:gd name="T12" fmla="*/ 2147483647 w 273"/>
              <a:gd name="T13" fmla="*/ 0 h 185"/>
              <a:gd name="T14" fmla="*/ 2147483647 w 273"/>
              <a:gd name="T15" fmla="*/ 0 h 185"/>
              <a:gd name="T16" fmla="*/ 2147483647 w 273"/>
              <a:gd name="T17" fmla="*/ 0 h 185"/>
              <a:gd name="T18" fmla="*/ 2147483647 w 273"/>
              <a:gd name="T19" fmla="*/ 2147483647 h 185"/>
              <a:gd name="T20" fmla="*/ 2147483647 w 273"/>
              <a:gd name="T21" fmla="*/ 2147483647 h 185"/>
              <a:gd name="T22" fmla="*/ 2147483647 w 273"/>
              <a:gd name="T23" fmla="*/ 2147483647 h 185"/>
              <a:gd name="T24" fmla="*/ 2147483647 w 273"/>
              <a:gd name="T25" fmla="*/ 2147483647 h 185"/>
              <a:gd name="T26" fmla="*/ 2147483647 w 273"/>
              <a:gd name="T27" fmla="*/ 2147483647 h 185"/>
              <a:gd name="T28" fmla="*/ 2147483647 w 273"/>
              <a:gd name="T29" fmla="*/ 2147483647 h 185"/>
              <a:gd name="T30" fmla="*/ 2147483647 w 273"/>
              <a:gd name="T31" fmla="*/ 2147483647 h 185"/>
              <a:gd name="T32" fmla="*/ 2147483647 w 273"/>
              <a:gd name="T33" fmla="*/ 2147483647 h 185"/>
              <a:gd name="T34" fmla="*/ 2147483647 w 273"/>
              <a:gd name="T35" fmla="*/ 2147483647 h 185"/>
              <a:gd name="T36" fmla="*/ 2147483647 w 273"/>
              <a:gd name="T37" fmla="*/ 2147483647 h 185"/>
              <a:gd name="T38" fmla="*/ 2147483647 w 273"/>
              <a:gd name="T39" fmla="*/ 2147483647 h 185"/>
              <a:gd name="T40" fmla="*/ 2147483647 w 273"/>
              <a:gd name="T41" fmla="*/ 2147483647 h 185"/>
              <a:gd name="T42" fmla="*/ 2147483647 w 273"/>
              <a:gd name="T43" fmla="*/ 2147483647 h 185"/>
              <a:gd name="T44" fmla="*/ 2147483647 w 273"/>
              <a:gd name="T45" fmla="*/ 2147483647 h 185"/>
              <a:gd name="T46" fmla="*/ 2147483647 w 273"/>
              <a:gd name="T47" fmla="*/ 2147483647 h 185"/>
              <a:gd name="T48" fmla="*/ 0 w 273"/>
              <a:gd name="T49" fmla="*/ 2147483647 h 185"/>
              <a:gd name="T50" fmla="*/ 0 w 273"/>
              <a:gd name="T51" fmla="*/ 2147483647 h 185"/>
              <a:gd name="T52" fmla="*/ 2147483647 w 273"/>
              <a:gd name="T53" fmla="*/ 2147483647 h 185"/>
              <a:gd name="T54" fmla="*/ 2147483647 w 273"/>
              <a:gd name="T55" fmla="*/ 2147483647 h 185"/>
              <a:gd name="T56" fmla="*/ 2147483647 w 273"/>
              <a:gd name="T57" fmla="*/ 2147483647 h 185"/>
              <a:gd name="T58" fmla="*/ 2147483647 w 273"/>
              <a:gd name="T59" fmla="*/ 2147483647 h 185"/>
              <a:gd name="T60" fmla="*/ 2147483647 w 273"/>
              <a:gd name="T61" fmla="*/ 2147483647 h 185"/>
              <a:gd name="T62" fmla="*/ 2147483647 w 273"/>
              <a:gd name="T63" fmla="*/ 2147483647 h 185"/>
              <a:gd name="T64" fmla="*/ 2147483647 w 273"/>
              <a:gd name="T65" fmla="*/ 2147483647 h 185"/>
              <a:gd name="T66" fmla="*/ 2147483647 w 273"/>
              <a:gd name="T67" fmla="*/ 2147483647 h 185"/>
              <a:gd name="T68" fmla="*/ 2147483647 w 273"/>
              <a:gd name="T69" fmla="*/ 2147483647 h 185"/>
              <a:gd name="T70" fmla="*/ 2147483647 w 273"/>
              <a:gd name="T71" fmla="*/ 2147483647 h 185"/>
              <a:gd name="T72" fmla="*/ 2147483647 w 273"/>
              <a:gd name="T73" fmla="*/ 2147483647 h 185"/>
              <a:gd name="T74" fmla="*/ 2147483647 w 273"/>
              <a:gd name="T75" fmla="*/ 2147483647 h 185"/>
              <a:gd name="T76" fmla="*/ 2147483647 w 273"/>
              <a:gd name="T77" fmla="*/ 2147483647 h 185"/>
              <a:gd name="T78" fmla="*/ 2147483647 w 273"/>
              <a:gd name="T79" fmla="*/ 2147483647 h 185"/>
              <a:gd name="T80" fmla="*/ 2147483647 w 273"/>
              <a:gd name="T81" fmla="*/ 2147483647 h 185"/>
              <a:gd name="T82" fmla="*/ 2147483647 w 273"/>
              <a:gd name="T83" fmla="*/ 2147483647 h 185"/>
              <a:gd name="T84" fmla="*/ 2147483647 w 273"/>
              <a:gd name="T85" fmla="*/ 2147483647 h 185"/>
              <a:gd name="T86" fmla="*/ 2147483647 w 273"/>
              <a:gd name="T87" fmla="*/ 2147483647 h 1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3" h="185">
                <a:moveTo>
                  <a:pt x="0" y="169"/>
                </a:moveTo>
                <a:lnTo>
                  <a:pt x="0" y="16"/>
                </a:lnTo>
                <a:lnTo>
                  <a:pt x="1" y="9"/>
                </a:lnTo>
                <a:lnTo>
                  <a:pt x="5" y="4"/>
                </a:lnTo>
                <a:lnTo>
                  <a:pt x="11" y="1"/>
                </a:lnTo>
                <a:lnTo>
                  <a:pt x="16" y="0"/>
                </a:lnTo>
                <a:lnTo>
                  <a:pt x="255" y="0"/>
                </a:lnTo>
                <a:lnTo>
                  <a:pt x="262" y="1"/>
                </a:lnTo>
                <a:lnTo>
                  <a:pt x="268" y="4"/>
                </a:lnTo>
                <a:lnTo>
                  <a:pt x="272" y="9"/>
                </a:lnTo>
                <a:lnTo>
                  <a:pt x="273" y="16"/>
                </a:lnTo>
                <a:lnTo>
                  <a:pt x="273" y="169"/>
                </a:lnTo>
                <a:lnTo>
                  <a:pt x="272" y="176"/>
                </a:lnTo>
                <a:lnTo>
                  <a:pt x="268" y="181"/>
                </a:lnTo>
                <a:lnTo>
                  <a:pt x="262" y="184"/>
                </a:lnTo>
                <a:lnTo>
                  <a:pt x="255" y="185"/>
                </a:lnTo>
                <a:lnTo>
                  <a:pt x="16" y="185"/>
                </a:lnTo>
                <a:lnTo>
                  <a:pt x="11" y="184"/>
                </a:lnTo>
                <a:lnTo>
                  <a:pt x="5" y="181"/>
                </a:lnTo>
                <a:lnTo>
                  <a:pt x="1" y="176"/>
                </a:lnTo>
                <a:lnTo>
                  <a:pt x="0" y="169"/>
                </a:lnTo>
                <a:close/>
                <a:moveTo>
                  <a:pt x="258" y="16"/>
                </a:moveTo>
                <a:lnTo>
                  <a:pt x="258" y="16"/>
                </a:lnTo>
                <a:lnTo>
                  <a:pt x="257" y="15"/>
                </a:lnTo>
                <a:lnTo>
                  <a:pt x="255" y="15"/>
                </a:lnTo>
                <a:lnTo>
                  <a:pt x="16" y="15"/>
                </a:lnTo>
                <a:lnTo>
                  <a:pt x="15" y="15"/>
                </a:lnTo>
                <a:lnTo>
                  <a:pt x="15" y="16"/>
                </a:lnTo>
                <a:lnTo>
                  <a:pt x="15" y="169"/>
                </a:lnTo>
                <a:lnTo>
                  <a:pt x="15" y="170"/>
                </a:lnTo>
                <a:lnTo>
                  <a:pt x="16" y="172"/>
                </a:lnTo>
                <a:lnTo>
                  <a:pt x="255" y="172"/>
                </a:lnTo>
                <a:lnTo>
                  <a:pt x="257" y="170"/>
                </a:lnTo>
                <a:lnTo>
                  <a:pt x="258" y="169"/>
                </a:lnTo>
                <a:lnTo>
                  <a:pt x="258"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8" name="Freeform 310"/>
          <p:cNvSpPr>
            <a:spLocks/>
          </p:cNvSpPr>
          <p:nvPr/>
        </p:nvSpPr>
        <p:spPr bwMode="auto">
          <a:xfrm>
            <a:off x="3182938" y="1833563"/>
            <a:ext cx="119062" cy="50800"/>
          </a:xfrm>
          <a:custGeom>
            <a:avLst/>
            <a:gdLst>
              <a:gd name="T0" fmla="*/ 2147483647 w 220"/>
              <a:gd name="T1" fmla="*/ 2147483647 h 95"/>
              <a:gd name="T2" fmla="*/ 2147483647 w 220"/>
              <a:gd name="T3" fmla="*/ 2147483647 h 95"/>
              <a:gd name="T4" fmla="*/ 2147483647 w 220"/>
              <a:gd name="T5" fmla="*/ 2147483647 h 95"/>
              <a:gd name="T6" fmla="*/ 2147483647 w 220"/>
              <a:gd name="T7" fmla="*/ 2147483647 h 95"/>
              <a:gd name="T8" fmla="*/ 2147483647 w 220"/>
              <a:gd name="T9" fmla="*/ 2147483647 h 95"/>
              <a:gd name="T10" fmla="*/ 2147483647 w 220"/>
              <a:gd name="T11" fmla="*/ 2147483647 h 95"/>
              <a:gd name="T12" fmla="*/ 2147483647 w 220"/>
              <a:gd name="T13" fmla="*/ 2147483647 h 95"/>
              <a:gd name="T14" fmla="*/ 0 w 220"/>
              <a:gd name="T15" fmla="*/ 2147483647 h 95"/>
              <a:gd name="T16" fmla="*/ 0 w 220"/>
              <a:gd name="T17" fmla="*/ 2147483647 h 95"/>
              <a:gd name="T18" fmla="*/ 2147483647 w 220"/>
              <a:gd name="T19" fmla="*/ 2147483647 h 95"/>
              <a:gd name="T20" fmla="*/ 2147483647 w 220"/>
              <a:gd name="T21" fmla="*/ 2147483647 h 95"/>
              <a:gd name="T22" fmla="*/ 2147483647 w 220"/>
              <a:gd name="T23" fmla="*/ 0 h 95"/>
              <a:gd name="T24" fmla="*/ 2147483647 w 220"/>
              <a:gd name="T25" fmla="*/ 0 h 95"/>
              <a:gd name="T26" fmla="*/ 2147483647 w 220"/>
              <a:gd name="T27" fmla="*/ 0 h 95"/>
              <a:gd name="T28" fmla="*/ 2147483647 w 220"/>
              <a:gd name="T29" fmla="*/ 2147483647 h 95"/>
              <a:gd name="T30" fmla="*/ 2147483647 w 220"/>
              <a:gd name="T31" fmla="*/ 2147483647 h 95"/>
              <a:gd name="T32" fmla="*/ 2147483647 w 220"/>
              <a:gd name="T33" fmla="*/ 2147483647 h 95"/>
              <a:gd name="T34" fmla="*/ 2147483647 w 220"/>
              <a:gd name="T35" fmla="*/ 2147483647 h 95"/>
              <a:gd name="T36" fmla="*/ 2147483647 w 220"/>
              <a:gd name="T37" fmla="*/ 0 h 95"/>
              <a:gd name="T38" fmla="*/ 2147483647 w 220"/>
              <a:gd name="T39" fmla="*/ 0 h 95"/>
              <a:gd name="T40" fmla="*/ 2147483647 w 220"/>
              <a:gd name="T41" fmla="*/ 2147483647 h 95"/>
              <a:gd name="T42" fmla="*/ 2147483647 w 220"/>
              <a:gd name="T43" fmla="*/ 2147483647 h 95"/>
              <a:gd name="T44" fmla="*/ 2147483647 w 220"/>
              <a:gd name="T45" fmla="*/ 2147483647 h 95"/>
              <a:gd name="T46" fmla="*/ 2147483647 w 220"/>
              <a:gd name="T47" fmla="*/ 2147483647 h 95"/>
              <a:gd name="T48" fmla="*/ 2147483647 w 220"/>
              <a:gd name="T49" fmla="*/ 2147483647 h 95"/>
              <a:gd name="T50" fmla="*/ 2147483647 w 220"/>
              <a:gd name="T51" fmla="*/ 2147483647 h 95"/>
              <a:gd name="T52" fmla="*/ 2147483647 w 220"/>
              <a:gd name="T53" fmla="*/ 2147483647 h 95"/>
              <a:gd name="T54" fmla="*/ 2147483647 w 220"/>
              <a:gd name="T55" fmla="*/ 2147483647 h 95"/>
              <a:gd name="T56" fmla="*/ 2147483647 w 220"/>
              <a:gd name="T57" fmla="*/ 2147483647 h 95"/>
              <a:gd name="T58" fmla="*/ 2147483647 w 220"/>
              <a:gd name="T59" fmla="*/ 2147483647 h 95"/>
              <a:gd name="T60" fmla="*/ 2147483647 w 220"/>
              <a:gd name="T61" fmla="*/ 2147483647 h 95"/>
              <a:gd name="T62" fmla="*/ 2147483647 w 220"/>
              <a:gd name="T63" fmla="*/ 2147483647 h 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0" h="95">
                <a:moveTo>
                  <a:pt x="109" y="95"/>
                </a:moveTo>
                <a:lnTo>
                  <a:pt x="109" y="95"/>
                </a:lnTo>
                <a:lnTo>
                  <a:pt x="106" y="95"/>
                </a:lnTo>
                <a:lnTo>
                  <a:pt x="104" y="94"/>
                </a:lnTo>
                <a:lnTo>
                  <a:pt x="3" y="13"/>
                </a:lnTo>
                <a:lnTo>
                  <a:pt x="1" y="12"/>
                </a:lnTo>
                <a:lnTo>
                  <a:pt x="0" y="8"/>
                </a:lnTo>
                <a:lnTo>
                  <a:pt x="0" y="5"/>
                </a:lnTo>
                <a:lnTo>
                  <a:pt x="1" y="2"/>
                </a:lnTo>
                <a:lnTo>
                  <a:pt x="4" y="0"/>
                </a:lnTo>
                <a:lnTo>
                  <a:pt x="7" y="0"/>
                </a:lnTo>
                <a:lnTo>
                  <a:pt x="11" y="0"/>
                </a:lnTo>
                <a:lnTo>
                  <a:pt x="14" y="1"/>
                </a:lnTo>
                <a:lnTo>
                  <a:pt x="109" y="77"/>
                </a:lnTo>
                <a:lnTo>
                  <a:pt x="206" y="1"/>
                </a:lnTo>
                <a:lnTo>
                  <a:pt x="210" y="0"/>
                </a:lnTo>
                <a:lnTo>
                  <a:pt x="213" y="0"/>
                </a:lnTo>
                <a:lnTo>
                  <a:pt x="216" y="1"/>
                </a:lnTo>
                <a:lnTo>
                  <a:pt x="218" y="2"/>
                </a:lnTo>
                <a:lnTo>
                  <a:pt x="220" y="5"/>
                </a:lnTo>
                <a:lnTo>
                  <a:pt x="220" y="9"/>
                </a:lnTo>
                <a:lnTo>
                  <a:pt x="218" y="12"/>
                </a:lnTo>
                <a:lnTo>
                  <a:pt x="217" y="15"/>
                </a:lnTo>
                <a:lnTo>
                  <a:pt x="113" y="94"/>
                </a:lnTo>
                <a:lnTo>
                  <a:pt x="112" y="95"/>
                </a:lnTo>
                <a:lnTo>
                  <a:pt x="109" y="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99" name="Freeform 311"/>
          <p:cNvSpPr>
            <a:spLocks/>
          </p:cNvSpPr>
          <p:nvPr/>
        </p:nvSpPr>
        <p:spPr bwMode="auto">
          <a:xfrm>
            <a:off x="4662488" y="3619500"/>
            <a:ext cx="26987" cy="65088"/>
          </a:xfrm>
          <a:custGeom>
            <a:avLst/>
            <a:gdLst>
              <a:gd name="T0" fmla="*/ 2147483647 w 49"/>
              <a:gd name="T1" fmla="*/ 2147483647 h 117"/>
              <a:gd name="T2" fmla="*/ 2147483647 w 49"/>
              <a:gd name="T3" fmla="*/ 2147483647 h 117"/>
              <a:gd name="T4" fmla="*/ 2147483647 w 49"/>
              <a:gd name="T5" fmla="*/ 2147483647 h 117"/>
              <a:gd name="T6" fmla="*/ 2147483647 w 49"/>
              <a:gd name="T7" fmla="*/ 2147483647 h 117"/>
              <a:gd name="T8" fmla="*/ 2147483647 w 49"/>
              <a:gd name="T9" fmla="*/ 2147483647 h 117"/>
              <a:gd name="T10" fmla="*/ 2147483647 w 49"/>
              <a:gd name="T11" fmla="*/ 2147483647 h 117"/>
              <a:gd name="T12" fmla="*/ 2147483647 w 49"/>
              <a:gd name="T13" fmla="*/ 2147483647 h 117"/>
              <a:gd name="T14" fmla="*/ 2147483647 w 49"/>
              <a:gd name="T15" fmla="*/ 2147483647 h 117"/>
              <a:gd name="T16" fmla="*/ 2147483647 w 49"/>
              <a:gd name="T17" fmla="*/ 2147483647 h 117"/>
              <a:gd name="T18" fmla="*/ 2147483647 w 49"/>
              <a:gd name="T19" fmla="*/ 2147483647 h 117"/>
              <a:gd name="T20" fmla="*/ 2147483647 w 49"/>
              <a:gd name="T21" fmla="*/ 2147483647 h 117"/>
              <a:gd name="T22" fmla="*/ 2147483647 w 49"/>
              <a:gd name="T23" fmla="*/ 2147483647 h 117"/>
              <a:gd name="T24" fmla="*/ 2147483647 w 49"/>
              <a:gd name="T25" fmla="*/ 0 h 117"/>
              <a:gd name="T26" fmla="*/ 2147483647 w 49"/>
              <a:gd name="T27" fmla="*/ 0 h 117"/>
              <a:gd name="T28" fmla="*/ 2147483647 w 49"/>
              <a:gd name="T29" fmla="*/ 0 h 117"/>
              <a:gd name="T30" fmla="*/ 2147483647 w 49"/>
              <a:gd name="T31" fmla="*/ 2147483647 h 117"/>
              <a:gd name="T32" fmla="*/ 2147483647 w 49"/>
              <a:gd name="T33" fmla="*/ 2147483647 h 117"/>
              <a:gd name="T34" fmla="*/ 2147483647 w 49"/>
              <a:gd name="T35" fmla="*/ 2147483647 h 117"/>
              <a:gd name="T36" fmla="*/ 0 w 49"/>
              <a:gd name="T37" fmla="*/ 2147483647 h 117"/>
              <a:gd name="T38" fmla="*/ 0 w 49"/>
              <a:gd name="T39" fmla="*/ 2147483647 h 117"/>
              <a:gd name="T40" fmla="*/ 0 w 49"/>
              <a:gd name="T41" fmla="*/ 2147483647 h 117"/>
              <a:gd name="T42" fmla="*/ 2147483647 w 49"/>
              <a:gd name="T43" fmla="*/ 2147483647 h 117"/>
              <a:gd name="T44" fmla="*/ 2147483647 w 49"/>
              <a:gd name="T45" fmla="*/ 2147483647 h 117"/>
              <a:gd name="T46" fmla="*/ 2147483647 w 49"/>
              <a:gd name="T47" fmla="*/ 2147483647 h 117"/>
              <a:gd name="T48" fmla="*/ 2147483647 w 49"/>
              <a:gd name="T49" fmla="*/ 2147483647 h 117"/>
              <a:gd name="T50" fmla="*/ 2147483647 w 49"/>
              <a:gd name="T51" fmla="*/ 2147483647 h 1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9" h="117">
                <a:moveTo>
                  <a:pt x="13" y="117"/>
                </a:moveTo>
                <a:lnTo>
                  <a:pt x="35" y="117"/>
                </a:lnTo>
                <a:lnTo>
                  <a:pt x="41" y="117"/>
                </a:lnTo>
                <a:lnTo>
                  <a:pt x="45" y="115"/>
                </a:lnTo>
                <a:lnTo>
                  <a:pt x="47" y="111"/>
                </a:lnTo>
                <a:lnTo>
                  <a:pt x="49" y="105"/>
                </a:lnTo>
                <a:lnTo>
                  <a:pt x="49" y="14"/>
                </a:lnTo>
                <a:lnTo>
                  <a:pt x="47" y="8"/>
                </a:lnTo>
                <a:lnTo>
                  <a:pt x="45" y="4"/>
                </a:lnTo>
                <a:lnTo>
                  <a:pt x="41" y="1"/>
                </a:lnTo>
                <a:lnTo>
                  <a:pt x="35" y="0"/>
                </a:lnTo>
                <a:lnTo>
                  <a:pt x="13" y="0"/>
                </a:lnTo>
                <a:lnTo>
                  <a:pt x="8" y="1"/>
                </a:lnTo>
                <a:lnTo>
                  <a:pt x="4" y="4"/>
                </a:lnTo>
                <a:lnTo>
                  <a:pt x="1" y="8"/>
                </a:lnTo>
                <a:lnTo>
                  <a:pt x="0" y="14"/>
                </a:lnTo>
                <a:lnTo>
                  <a:pt x="0" y="105"/>
                </a:lnTo>
                <a:lnTo>
                  <a:pt x="1" y="111"/>
                </a:lnTo>
                <a:lnTo>
                  <a:pt x="4" y="115"/>
                </a:lnTo>
                <a:lnTo>
                  <a:pt x="8" y="117"/>
                </a:lnTo>
                <a:lnTo>
                  <a:pt x="13" y="1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0" name="Freeform 312"/>
          <p:cNvSpPr>
            <a:spLocks/>
          </p:cNvSpPr>
          <p:nvPr/>
        </p:nvSpPr>
        <p:spPr bwMode="auto">
          <a:xfrm>
            <a:off x="4705350" y="3646488"/>
            <a:ext cx="25400" cy="38100"/>
          </a:xfrm>
          <a:custGeom>
            <a:avLst/>
            <a:gdLst>
              <a:gd name="T0" fmla="*/ 2147483647 w 49"/>
              <a:gd name="T1" fmla="*/ 2147483647 h 68"/>
              <a:gd name="T2" fmla="*/ 2147483647 w 49"/>
              <a:gd name="T3" fmla="*/ 2147483647 h 68"/>
              <a:gd name="T4" fmla="*/ 2147483647 w 49"/>
              <a:gd name="T5" fmla="*/ 2147483647 h 68"/>
              <a:gd name="T6" fmla="*/ 2147483647 w 49"/>
              <a:gd name="T7" fmla="*/ 2147483647 h 68"/>
              <a:gd name="T8" fmla="*/ 2147483647 w 49"/>
              <a:gd name="T9" fmla="*/ 2147483647 h 68"/>
              <a:gd name="T10" fmla="*/ 2147483647 w 49"/>
              <a:gd name="T11" fmla="*/ 2147483647 h 68"/>
              <a:gd name="T12" fmla="*/ 2147483647 w 49"/>
              <a:gd name="T13" fmla="*/ 2147483647 h 68"/>
              <a:gd name="T14" fmla="*/ 2147483647 w 49"/>
              <a:gd name="T15" fmla="*/ 2147483647 h 68"/>
              <a:gd name="T16" fmla="*/ 2147483647 w 49"/>
              <a:gd name="T17" fmla="*/ 2147483647 h 68"/>
              <a:gd name="T18" fmla="*/ 2147483647 w 49"/>
              <a:gd name="T19" fmla="*/ 2147483647 h 68"/>
              <a:gd name="T20" fmla="*/ 2147483647 w 49"/>
              <a:gd name="T21" fmla="*/ 2147483647 h 68"/>
              <a:gd name="T22" fmla="*/ 2147483647 w 49"/>
              <a:gd name="T23" fmla="*/ 2147483647 h 68"/>
              <a:gd name="T24" fmla="*/ 2147483647 w 49"/>
              <a:gd name="T25" fmla="*/ 0 h 68"/>
              <a:gd name="T26" fmla="*/ 2147483647 w 49"/>
              <a:gd name="T27" fmla="*/ 0 h 68"/>
              <a:gd name="T28" fmla="*/ 2147483647 w 49"/>
              <a:gd name="T29" fmla="*/ 0 h 68"/>
              <a:gd name="T30" fmla="*/ 2147483647 w 49"/>
              <a:gd name="T31" fmla="*/ 2147483647 h 68"/>
              <a:gd name="T32" fmla="*/ 2147483647 w 49"/>
              <a:gd name="T33" fmla="*/ 2147483647 h 68"/>
              <a:gd name="T34" fmla="*/ 2147483647 w 49"/>
              <a:gd name="T35" fmla="*/ 2147483647 h 68"/>
              <a:gd name="T36" fmla="*/ 0 w 49"/>
              <a:gd name="T37" fmla="*/ 2147483647 h 68"/>
              <a:gd name="T38" fmla="*/ 0 w 49"/>
              <a:gd name="T39" fmla="*/ 2147483647 h 68"/>
              <a:gd name="T40" fmla="*/ 0 w 49"/>
              <a:gd name="T41" fmla="*/ 2147483647 h 68"/>
              <a:gd name="T42" fmla="*/ 2147483647 w 49"/>
              <a:gd name="T43" fmla="*/ 2147483647 h 68"/>
              <a:gd name="T44" fmla="*/ 2147483647 w 49"/>
              <a:gd name="T45" fmla="*/ 2147483647 h 68"/>
              <a:gd name="T46" fmla="*/ 2147483647 w 49"/>
              <a:gd name="T47" fmla="*/ 2147483647 h 68"/>
              <a:gd name="T48" fmla="*/ 2147483647 w 49"/>
              <a:gd name="T49" fmla="*/ 2147483647 h 68"/>
              <a:gd name="T50" fmla="*/ 2147483647 w 49"/>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9" h="68">
                <a:moveTo>
                  <a:pt x="14" y="68"/>
                </a:moveTo>
                <a:lnTo>
                  <a:pt x="35" y="68"/>
                </a:lnTo>
                <a:lnTo>
                  <a:pt x="41" y="68"/>
                </a:lnTo>
                <a:lnTo>
                  <a:pt x="45" y="66"/>
                </a:lnTo>
                <a:lnTo>
                  <a:pt x="48" y="62"/>
                </a:lnTo>
                <a:lnTo>
                  <a:pt x="49" y="56"/>
                </a:lnTo>
                <a:lnTo>
                  <a:pt x="49" y="14"/>
                </a:lnTo>
                <a:lnTo>
                  <a:pt x="48" y="8"/>
                </a:lnTo>
                <a:lnTo>
                  <a:pt x="45" y="4"/>
                </a:lnTo>
                <a:lnTo>
                  <a:pt x="41" y="2"/>
                </a:lnTo>
                <a:lnTo>
                  <a:pt x="35" y="0"/>
                </a:lnTo>
                <a:lnTo>
                  <a:pt x="14" y="0"/>
                </a:lnTo>
                <a:lnTo>
                  <a:pt x="8" y="2"/>
                </a:lnTo>
                <a:lnTo>
                  <a:pt x="4" y="4"/>
                </a:lnTo>
                <a:lnTo>
                  <a:pt x="1" y="8"/>
                </a:lnTo>
                <a:lnTo>
                  <a:pt x="0" y="14"/>
                </a:lnTo>
                <a:lnTo>
                  <a:pt x="0" y="56"/>
                </a:lnTo>
                <a:lnTo>
                  <a:pt x="1" y="62"/>
                </a:lnTo>
                <a:lnTo>
                  <a:pt x="4" y="66"/>
                </a:lnTo>
                <a:lnTo>
                  <a:pt x="8" y="68"/>
                </a:lnTo>
                <a:lnTo>
                  <a:pt x="14" y="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1" name="Freeform 313"/>
          <p:cNvSpPr>
            <a:spLocks/>
          </p:cNvSpPr>
          <p:nvPr/>
        </p:nvSpPr>
        <p:spPr bwMode="auto">
          <a:xfrm>
            <a:off x="4746625" y="3587750"/>
            <a:ext cx="25400" cy="96838"/>
          </a:xfrm>
          <a:custGeom>
            <a:avLst/>
            <a:gdLst>
              <a:gd name="T0" fmla="*/ 2147483647 w 50"/>
              <a:gd name="T1" fmla="*/ 2147483647 h 177"/>
              <a:gd name="T2" fmla="*/ 2147483647 w 50"/>
              <a:gd name="T3" fmla="*/ 2147483647 h 177"/>
              <a:gd name="T4" fmla="*/ 2147483647 w 50"/>
              <a:gd name="T5" fmla="*/ 2147483647 h 177"/>
              <a:gd name="T6" fmla="*/ 2147483647 w 50"/>
              <a:gd name="T7" fmla="*/ 2147483647 h 177"/>
              <a:gd name="T8" fmla="*/ 2147483647 w 50"/>
              <a:gd name="T9" fmla="*/ 2147483647 h 177"/>
              <a:gd name="T10" fmla="*/ 2147483647 w 50"/>
              <a:gd name="T11" fmla="*/ 2147483647 h 177"/>
              <a:gd name="T12" fmla="*/ 2147483647 w 50"/>
              <a:gd name="T13" fmla="*/ 2147483647 h 177"/>
              <a:gd name="T14" fmla="*/ 2147483647 w 50"/>
              <a:gd name="T15" fmla="*/ 2147483647 h 177"/>
              <a:gd name="T16" fmla="*/ 2147483647 w 50"/>
              <a:gd name="T17" fmla="*/ 2147483647 h 177"/>
              <a:gd name="T18" fmla="*/ 2147483647 w 50"/>
              <a:gd name="T19" fmla="*/ 2147483647 h 177"/>
              <a:gd name="T20" fmla="*/ 2147483647 w 50"/>
              <a:gd name="T21" fmla="*/ 2147483647 h 177"/>
              <a:gd name="T22" fmla="*/ 2147483647 w 50"/>
              <a:gd name="T23" fmla="*/ 2147483647 h 177"/>
              <a:gd name="T24" fmla="*/ 2147483647 w 50"/>
              <a:gd name="T25" fmla="*/ 0 h 177"/>
              <a:gd name="T26" fmla="*/ 2147483647 w 50"/>
              <a:gd name="T27" fmla="*/ 0 h 177"/>
              <a:gd name="T28" fmla="*/ 2147483647 w 50"/>
              <a:gd name="T29" fmla="*/ 0 h 177"/>
              <a:gd name="T30" fmla="*/ 2147483647 w 50"/>
              <a:gd name="T31" fmla="*/ 2147483647 h 177"/>
              <a:gd name="T32" fmla="*/ 2147483647 w 50"/>
              <a:gd name="T33" fmla="*/ 2147483647 h 177"/>
              <a:gd name="T34" fmla="*/ 2147483647 w 50"/>
              <a:gd name="T35" fmla="*/ 2147483647 h 177"/>
              <a:gd name="T36" fmla="*/ 0 w 50"/>
              <a:gd name="T37" fmla="*/ 2147483647 h 177"/>
              <a:gd name="T38" fmla="*/ 0 w 50"/>
              <a:gd name="T39" fmla="*/ 2147483647 h 177"/>
              <a:gd name="T40" fmla="*/ 0 w 50"/>
              <a:gd name="T41" fmla="*/ 2147483647 h 177"/>
              <a:gd name="T42" fmla="*/ 2147483647 w 50"/>
              <a:gd name="T43" fmla="*/ 2147483647 h 177"/>
              <a:gd name="T44" fmla="*/ 2147483647 w 50"/>
              <a:gd name="T45" fmla="*/ 2147483647 h 177"/>
              <a:gd name="T46" fmla="*/ 2147483647 w 50"/>
              <a:gd name="T47" fmla="*/ 2147483647 h 177"/>
              <a:gd name="T48" fmla="*/ 2147483647 w 50"/>
              <a:gd name="T49" fmla="*/ 2147483647 h 177"/>
              <a:gd name="T50" fmla="*/ 2147483647 w 50"/>
              <a:gd name="T51" fmla="*/ 2147483647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0" h="177">
                <a:moveTo>
                  <a:pt x="14" y="177"/>
                </a:moveTo>
                <a:lnTo>
                  <a:pt x="36" y="177"/>
                </a:lnTo>
                <a:lnTo>
                  <a:pt x="41" y="177"/>
                </a:lnTo>
                <a:lnTo>
                  <a:pt x="45" y="175"/>
                </a:lnTo>
                <a:lnTo>
                  <a:pt x="48" y="171"/>
                </a:lnTo>
                <a:lnTo>
                  <a:pt x="50" y="165"/>
                </a:lnTo>
                <a:lnTo>
                  <a:pt x="50" y="14"/>
                </a:lnTo>
                <a:lnTo>
                  <a:pt x="48" y="8"/>
                </a:lnTo>
                <a:lnTo>
                  <a:pt x="45" y="4"/>
                </a:lnTo>
                <a:lnTo>
                  <a:pt x="41" y="1"/>
                </a:lnTo>
                <a:lnTo>
                  <a:pt x="36" y="0"/>
                </a:lnTo>
                <a:lnTo>
                  <a:pt x="14" y="0"/>
                </a:lnTo>
                <a:lnTo>
                  <a:pt x="9" y="1"/>
                </a:lnTo>
                <a:lnTo>
                  <a:pt x="5" y="4"/>
                </a:lnTo>
                <a:lnTo>
                  <a:pt x="2" y="8"/>
                </a:lnTo>
                <a:lnTo>
                  <a:pt x="0" y="14"/>
                </a:lnTo>
                <a:lnTo>
                  <a:pt x="0" y="165"/>
                </a:lnTo>
                <a:lnTo>
                  <a:pt x="2" y="171"/>
                </a:lnTo>
                <a:lnTo>
                  <a:pt x="5" y="175"/>
                </a:lnTo>
                <a:lnTo>
                  <a:pt x="9" y="177"/>
                </a:lnTo>
                <a:lnTo>
                  <a:pt x="14" y="17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2" name="Freeform 314"/>
          <p:cNvSpPr>
            <a:spLocks/>
          </p:cNvSpPr>
          <p:nvPr/>
        </p:nvSpPr>
        <p:spPr bwMode="auto">
          <a:xfrm>
            <a:off x="4645025" y="3694113"/>
            <a:ext cx="147638" cy="11112"/>
          </a:xfrm>
          <a:custGeom>
            <a:avLst/>
            <a:gdLst>
              <a:gd name="T0" fmla="*/ 2147483647 w 273"/>
              <a:gd name="T1" fmla="*/ 0 h 21"/>
              <a:gd name="T2" fmla="*/ 2147483647 w 273"/>
              <a:gd name="T3" fmla="*/ 0 h 21"/>
              <a:gd name="T4" fmla="*/ 2147483647 w 273"/>
              <a:gd name="T5" fmla="*/ 0 h 21"/>
              <a:gd name="T6" fmla="*/ 2147483647 w 273"/>
              <a:gd name="T7" fmla="*/ 0 h 21"/>
              <a:gd name="T8" fmla="*/ 2147483647 w 273"/>
              <a:gd name="T9" fmla="*/ 2147483647 h 21"/>
              <a:gd name="T10" fmla="*/ 2147483647 w 273"/>
              <a:gd name="T11" fmla="*/ 2147483647 h 21"/>
              <a:gd name="T12" fmla="*/ 0 w 273"/>
              <a:gd name="T13" fmla="*/ 2147483647 h 21"/>
              <a:gd name="T14" fmla="*/ 0 w 273"/>
              <a:gd name="T15" fmla="*/ 2147483647 h 21"/>
              <a:gd name="T16" fmla="*/ 0 w 273"/>
              <a:gd name="T17" fmla="*/ 2147483647 h 21"/>
              <a:gd name="T18" fmla="*/ 2147483647 w 273"/>
              <a:gd name="T19" fmla="*/ 2147483647 h 21"/>
              <a:gd name="T20" fmla="*/ 2147483647 w 273"/>
              <a:gd name="T21" fmla="*/ 2147483647 h 21"/>
              <a:gd name="T22" fmla="*/ 2147483647 w 273"/>
              <a:gd name="T23" fmla="*/ 2147483647 h 21"/>
              <a:gd name="T24" fmla="*/ 2147483647 w 273"/>
              <a:gd name="T25" fmla="*/ 2147483647 h 21"/>
              <a:gd name="T26" fmla="*/ 2147483647 w 273"/>
              <a:gd name="T27" fmla="*/ 2147483647 h 21"/>
              <a:gd name="T28" fmla="*/ 2147483647 w 273"/>
              <a:gd name="T29" fmla="*/ 2147483647 h 21"/>
              <a:gd name="T30" fmla="*/ 2147483647 w 273"/>
              <a:gd name="T31" fmla="*/ 2147483647 h 21"/>
              <a:gd name="T32" fmla="*/ 2147483647 w 273"/>
              <a:gd name="T33" fmla="*/ 2147483647 h 21"/>
              <a:gd name="T34" fmla="*/ 2147483647 w 273"/>
              <a:gd name="T35" fmla="*/ 2147483647 h 21"/>
              <a:gd name="T36" fmla="*/ 2147483647 w 273"/>
              <a:gd name="T37" fmla="*/ 2147483647 h 21"/>
              <a:gd name="T38" fmla="*/ 2147483647 w 273"/>
              <a:gd name="T39" fmla="*/ 2147483647 h 21"/>
              <a:gd name="T40" fmla="*/ 2147483647 w 273"/>
              <a:gd name="T41" fmla="*/ 2147483647 h 21"/>
              <a:gd name="T42" fmla="*/ 2147483647 w 273"/>
              <a:gd name="T43" fmla="*/ 2147483647 h 21"/>
              <a:gd name="T44" fmla="*/ 2147483647 w 273"/>
              <a:gd name="T45" fmla="*/ 2147483647 h 21"/>
              <a:gd name="T46" fmla="*/ 2147483647 w 273"/>
              <a:gd name="T47" fmla="*/ 0 h 21"/>
              <a:gd name="T48" fmla="*/ 2147483647 w 273"/>
              <a:gd name="T49" fmla="*/ 0 h 21"/>
              <a:gd name="T50" fmla="*/ 2147483647 w 273"/>
              <a:gd name="T51" fmla="*/ 0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73" h="21">
                <a:moveTo>
                  <a:pt x="262" y="0"/>
                </a:moveTo>
                <a:lnTo>
                  <a:pt x="11" y="0"/>
                </a:lnTo>
                <a:lnTo>
                  <a:pt x="7" y="0"/>
                </a:lnTo>
                <a:lnTo>
                  <a:pt x="3" y="2"/>
                </a:lnTo>
                <a:lnTo>
                  <a:pt x="1" y="5"/>
                </a:lnTo>
                <a:lnTo>
                  <a:pt x="0" y="10"/>
                </a:lnTo>
                <a:lnTo>
                  <a:pt x="1" y="15"/>
                </a:lnTo>
                <a:lnTo>
                  <a:pt x="3" y="19"/>
                </a:lnTo>
                <a:lnTo>
                  <a:pt x="7" y="21"/>
                </a:lnTo>
                <a:lnTo>
                  <a:pt x="11" y="21"/>
                </a:lnTo>
                <a:lnTo>
                  <a:pt x="262" y="21"/>
                </a:lnTo>
                <a:lnTo>
                  <a:pt x="266" y="21"/>
                </a:lnTo>
                <a:lnTo>
                  <a:pt x="269" y="19"/>
                </a:lnTo>
                <a:lnTo>
                  <a:pt x="271" y="15"/>
                </a:lnTo>
                <a:lnTo>
                  <a:pt x="273" y="10"/>
                </a:lnTo>
                <a:lnTo>
                  <a:pt x="271" y="5"/>
                </a:lnTo>
                <a:lnTo>
                  <a:pt x="269" y="2"/>
                </a:lnTo>
                <a:lnTo>
                  <a:pt x="266" y="0"/>
                </a:lnTo>
                <a:lnTo>
                  <a:pt x="26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3" name="Freeform 315"/>
          <p:cNvSpPr>
            <a:spLocks noEditPoints="1"/>
          </p:cNvSpPr>
          <p:nvPr/>
        </p:nvSpPr>
        <p:spPr bwMode="auto">
          <a:xfrm>
            <a:off x="3759200" y="1803400"/>
            <a:ext cx="147638" cy="130175"/>
          </a:xfrm>
          <a:custGeom>
            <a:avLst/>
            <a:gdLst>
              <a:gd name="T0" fmla="*/ 2147483647 w 273"/>
              <a:gd name="T1" fmla="*/ 2147483647 h 241"/>
              <a:gd name="T2" fmla="*/ 2147483647 w 273"/>
              <a:gd name="T3" fmla="*/ 2147483647 h 241"/>
              <a:gd name="T4" fmla="*/ 2147483647 w 273"/>
              <a:gd name="T5" fmla="*/ 2147483647 h 241"/>
              <a:gd name="T6" fmla="*/ 2147483647 w 273"/>
              <a:gd name="T7" fmla="*/ 2147483647 h 241"/>
              <a:gd name="T8" fmla="*/ 2147483647 w 273"/>
              <a:gd name="T9" fmla="*/ 2147483647 h 241"/>
              <a:gd name="T10" fmla="*/ 2147483647 w 273"/>
              <a:gd name="T11" fmla="*/ 0 h 241"/>
              <a:gd name="T12" fmla="*/ 2147483647 w 273"/>
              <a:gd name="T13" fmla="*/ 2147483647 h 241"/>
              <a:gd name="T14" fmla="*/ 2147483647 w 273"/>
              <a:gd name="T15" fmla="*/ 2147483647 h 241"/>
              <a:gd name="T16" fmla="*/ 2147483647 w 273"/>
              <a:gd name="T17" fmla="*/ 2147483647 h 241"/>
              <a:gd name="T18" fmla="*/ 2147483647 w 273"/>
              <a:gd name="T19" fmla="*/ 2147483647 h 241"/>
              <a:gd name="T20" fmla="*/ 2147483647 w 273"/>
              <a:gd name="T21" fmla="*/ 2147483647 h 241"/>
              <a:gd name="T22" fmla="*/ 2147483647 w 273"/>
              <a:gd name="T23" fmla="*/ 2147483647 h 241"/>
              <a:gd name="T24" fmla="*/ 2147483647 w 273"/>
              <a:gd name="T25" fmla="*/ 2147483647 h 241"/>
              <a:gd name="T26" fmla="*/ 0 w 273"/>
              <a:gd name="T27" fmla="*/ 2147483647 h 241"/>
              <a:gd name="T28" fmla="*/ 2147483647 w 273"/>
              <a:gd name="T29" fmla="*/ 2147483647 h 241"/>
              <a:gd name="T30" fmla="*/ 2147483647 w 273"/>
              <a:gd name="T31" fmla="*/ 2147483647 h 241"/>
              <a:gd name="T32" fmla="*/ 2147483647 w 273"/>
              <a:gd name="T33" fmla="*/ 2147483647 h 241"/>
              <a:gd name="T34" fmla="*/ 2147483647 w 273"/>
              <a:gd name="T35" fmla="*/ 2147483647 h 241"/>
              <a:gd name="T36" fmla="*/ 2147483647 w 273"/>
              <a:gd name="T37" fmla="*/ 2147483647 h 241"/>
              <a:gd name="T38" fmla="*/ 2147483647 w 273"/>
              <a:gd name="T39" fmla="*/ 2147483647 h 241"/>
              <a:gd name="T40" fmla="*/ 2147483647 w 273"/>
              <a:gd name="T41" fmla="*/ 2147483647 h 241"/>
              <a:gd name="T42" fmla="*/ 2147483647 w 273"/>
              <a:gd name="T43" fmla="*/ 2147483647 h 241"/>
              <a:gd name="T44" fmla="*/ 2147483647 w 273"/>
              <a:gd name="T45" fmla="*/ 2147483647 h 241"/>
              <a:gd name="T46" fmla="*/ 2147483647 w 273"/>
              <a:gd name="T47" fmla="*/ 2147483647 h 241"/>
              <a:gd name="T48" fmla="*/ 2147483647 w 273"/>
              <a:gd name="T49" fmla="*/ 2147483647 h 241"/>
              <a:gd name="T50" fmla="*/ 2147483647 w 273"/>
              <a:gd name="T51" fmla="*/ 2147483647 h 241"/>
              <a:gd name="T52" fmla="*/ 2147483647 w 273"/>
              <a:gd name="T53" fmla="*/ 2147483647 h 241"/>
              <a:gd name="T54" fmla="*/ 2147483647 w 273"/>
              <a:gd name="T55" fmla="*/ 2147483647 h 241"/>
              <a:gd name="T56" fmla="*/ 2147483647 w 273"/>
              <a:gd name="T57" fmla="*/ 2147483647 h 241"/>
              <a:gd name="T58" fmla="*/ 2147483647 w 273"/>
              <a:gd name="T59" fmla="*/ 2147483647 h 241"/>
              <a:gd name="T60" fmla="*/ 2147483647 w 273"/>
              <a:gd name="T61" fmla="*/ 2147483647 h 241"/>
              <a:gd name="T62" fmla="*/ 2147483647 w 273"/>
              <a:gd name="T63" fmla="*/ 2147483647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73" h="241">
                <a:moveTo>
                  <a:pt x="262" y="208"/>
                </a:moveTo>
                <a:lnTo>
                  <a:pt x="177" y="208"/>
                </a:lnTo>
                <a:lnTo>
                  <a:pt x="267" y="117"/>
                </a:lnTo>
                <a:lnTo>
                  <a:pt x="270" y="113"/>
                </a:lnTo>
                <a:lnTo>
                  <a:pt x="272" y="107"/>
                </a:lnTo>
                <a:lnTo>
                  <a:pt x="270" y="102"/>
                </a:lnTo>
                <a:lnTo>
                  <a:pt x="267" y="97"/>
                </a:lnTo>
                <a:lnTo>
                  <a:pt x="175" y="4"/>
                </a:lnTo>
                <a:lnTo>
                  <a:pt x="169" y="1"/>
                </a:lnTo>
                <a:lnTo>
                  <a:pt x="164" y="0"/>
                </a:lnTo>
                <a:lnTo>
                  <a:pt x="158" y="1"/>
                </a:lnTo>
                <a:lnTo>
                  <a:pt x="154" y="4"/>
                </a:lnTo>
                <a:lnTo>
                  <a:pt x="8" y="150"/>
                </a:lnTo>
                <a:lnTo>
                  <a:pt x="5" y="154"/>
                </a:lnTo>
                <a:lnTo>
                  <a:pt x="4" y="159"/>
                </a:lnTo>
                <a:lnTo>
                  <a:pt x="5" y="165"/>
                </a:lnTo>
                <a:lnTo>
                  <a:pt x="8" y="170"/>
                </a:lnTo>
                <a:lnTo>
                  <a:pt x="46" y="208"/>
                </a:lnTo>
                <a:lnTo>
                  <a:pt x="11" y="208"/>
                </a:lnTo>
                <a:lnTo>
                  <a:pt x="7" y="208"/>
                </a:lnTo>
                <a:lnTo>
                  <a:pt x="3" y="211"/>
                </a:lnTo>
                <a:lnTo>
                  <a:pt x="1" y="214"/>
                </a:lnTo>
                <a:lnTo>
                  <a:pt x="0" y="219"/>
                </a:lnTo>
                <a:lnTo>
                  <a:pt x="0" y="230"/>
                </a:lnTo>
                <a:lnTo>
                  <a:pt x="1" y="234"/>
                </a:lnTo>
                <a:lnTo>
                  <a:pt x="3" y="238"/>
                </a:lnTo>
                <a:lnTo>
                  <a:pt x="7" y="240"/>
                </a:lnTo>
                <a:lnTo>
                  <a:pt x="11" y="241"/>
                </a:lnTo>
                <a:lnTo>
                  <a:pt x="262" y="241"/>
                </a:lnTo>
                <a:lnTo>
                  <a:pt x="266" y="240"/>
                </a:lnTo>
                <a:lnTo>
                  <a:pt x="269" y="238"/>
                </a:lnTo>
                <a:lnTo>
                  <a:pt x="272" y="234"/>
                </a:lnTo>
                <a:lnTo>
                  <a:pt x="273" y="230"/>
                </a:lnTo>
                <a:lnTo>
                  <a:pt x="273" y="219"/>
                </a:lnTo>
                <a:lnTo>
                  <a:pt x="272" y="214"/>
                </a:lnTo>
                <a:lnTo>
                  <a:pt x="269" y="211"/>
                </a:lnTo>
                <a:lnTo>
                  <a:pt x="266" y="208"/>
                </a:lnTo>
                <a:lnTo>
                  <a:pt x="262" y="208"/>
                </a:lnTo>
                <a:close/>
                <a:moveTo>
                  <a:pt x="80" y="225"/>
                </a:moveTo>
                <a:lnTo>
                  <a:pt x="64" y="208"/>
                </a:lnTo>
                <a:lnTo>
                  <a:pt x="18" y="161"/>
                </a:lnTo>
                <a:lnTo>
                  <a:pt x="18" y="159"/>
                </a:lnTo>
                <a:lnTo>
                  <a:pt x="18" y="158"/>
                </a:lnTo>
                <a:lnTo>
                  <a:pt x="162" y="13"/>
                </a:lnTo>
                <a:lnTo>
                  <a:pt x="164" y="13"/>
                </a:lnTo>
                <a:lnTo>
                  <a:pt x="165" y="13"/>
                </a:lnTo>
                <a:lnTo>
                  <a:pt x="258" y="106"/>
                </a:lnTo>
                <a:lnTo>
                  <a:pt x="258" y="107"/>
                </a:lnTo>
                <a:lnTo>
                  <a:pt x="258" y="109"/>
                </a:lnTo>
                <a:lnTo>
                  <a:pt x="158" y="208"/>
                </a:lnTo>
                <a:lnTo>
                  <a:pt x="142" y="225"/>
                </a:lnTo>
                <a:lnTo>
                  <a:pt x="80" y="2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4" name="Freeform 316"/>
          <p:cNvSpPr>
            <a:spLocks/>
          </p:cNvSpPr>
          <p:nvPr/>
        </p:nvSpPr>
        <p:spPr bwMode="auto">
          <a:xfrm>
            <a:off x="3776663" y="1819275"/>
            <a:ext cx="74612" cy="74613"/>
          </a:xfrm>
          <a:custGeom>
            <a:avLst/>
            <a:gdLst>
              <a:gd name="T0" fmla="*/ 2147483647 w 138"/>
              <a:gd name="T1" fmla="*/ 0 h 138"/>
              <a:gd name="T2" fmla="*/ 2147483647 w 138"/>
              <a:gd name="T3" fmla="*/ 0 h 138"/>
              <a:gd name="T4" fmla="*/ 2147483647 w 138"/>
              <a:gd name="T5" fmla="*/ 2147483647 h 138"/>
              <a:gd name="T6" fmla="*/ 2147483647 w 138"/>
              <a:gd name="T7" fmla="*/ 2147483647 h 138"/>
              <a:gd name="T8" fmla="*/ 2147483647 w 138"/>
              <a:gd name="T9" fmla="*/ 2147483647 h 138"/>
              <a:gd name="T10" fmla="*/ 2147483647 w 138"/>
              <a:gd name="T11" fmla="*/ 2147483647 h 138"/>
              <a:gd name="T12" fmla="*/ 2147483647 w 138"/>
              <a:gd name="T13" fmla="*/ 2147483647 h 138"/>
              <a:gd name="T14" fmla="*/ 2147483647 w 138"/>
              <a:gd name="T15" fmla="*/ 2147483647 h 138"/>
              <a:gd name="T16" fmla="*/ 2147483647 w 138"/>
              <a:gd name="T17" fmla="*/ 2147483647 h 138"/>
              <a:gd name="T18" fmla="*/ 2147483647 w 138"/>
              <a:gd name="T19" fmla="*/ 2147483647 h 138"/>
              <a:gd name="T20" fmla="*/ 2147483647 w 138"/>
              <a:gd name="T21" fmla="*/ 2147483647 h 138"/>
              <a:gd name="T22" fmla="*/ 0 w 138"/>
              <a:gd name="T23" fmla="*/ 2147483647 h 138"/>
              <a:gd name="T24" fmla="*/ 0 w 138"/>
              <a:gd name="T25" fmla="*/ 2147483647 h 138"/>
              <a:gd name="T26" fmla="*/ 0 w 138"/>
              <a:gd name="T27" fmla="*/ 2147483647 h 138"/>
              <a:gd name="T28" fmla="*/ 2147483647 w 138"/>
              <a:gd name="T29" fmla="*/ 2147483647 h 138"/>
              <a:gd name="T30" fmla="*/ 2147483647 w 138"/>
              <a:gd name="T31" fmla="*/ 2147483647 h 138"/>
              <a:gd name="T32" fmla="*/ 2147483647 w 138"/>
              <a:gd name="T33" fmla="*/ 2147483647 h 138"/>
              <a:gd name="T34" fmla="*/ 2147483647 w 138"/>
              <a:gd name="T35" fmla="*/ 2147483647 h 138"/>
              <a:gd name="T36" fmla="*/ 2147483647 w 138"/>
              <a:gd name="T37" fmla="*/ 2147483647 h 138"/>
              <a:gd name="T38" fmla="*/ 2147483647 w 138"/>
              <a:gd name="T39" fmla="*/ 2147483647 h 138"/>
              <a:gd name="T40" fmla="*/ 2147483647 w 138"/>
              <a:gd name="T41" fmla="*/ 2147483647 h 138"/>
              <a:gd name="T42" fmla="*/ 2147483647 w 138"/>
              <a:gd name="T43" fmla="*/ 2147483647 h 138"/>
              <a:gd name="T44" fmla="*/ 2147483647 w 138"/>
              <a:gd name="T45" fmla="*/ 2147483647 h 138"/>
              <a:gd name="T46" fmla="*/ 2147483647 w 138"/>
              <a:gd name="T47" fmla="*/ 2147483647 h 138"/>
              <a:gd name="T48" fmla="*/ 2147483647 w 138"/>
              <a:gd name="T49" fmla="*/ 2147483647 h 138"/>
              <a:gd name="T50" fmla="*/ 2147483647 w 138"/>
              <a:gd name="T51" fmla="*/ 2147483647 h 138"/>
              <a:gd name="T52" fmla="*/ 2147483647 w 138"/>
              <a:gd name="T53" fmla="*/ 2147483647 h 138"/>
              <a:gd name="T54" fmla="*/ 2147483647 w 138"/>
              <a:gd name="T55" fmla="*/ 2147483647 h 138"/>
              <a:gd name="T56" fmla="*/ 2147483647 w 138"/>
              <a:gd name="T57" fmla="*/ 2147483647 h 138"/>
              <a:gd name="T58" fmla="*/ 2147483647 w 138"/>
              <a:gd name="T59" fmla="*/ 0 h 138"/>
              <a:gd name="T60" fmla="*/ 2147483647 w 138"/>
              <a:gd name="T61" fmla="*/ 0 h 1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38" h="138">
                <a:moveTo>
                  <a:pt x="132" y="0"/>
                </a:moveTo>
                <a:lnTo>
                  <a:pt x="132" y="0"/>
                </a:lnTo>
                <a:lnTo>
                  <a:pt x="129" y="2"/>
                </a:lnTo>
                <a:lnTo>
                  <a:pt x="127" y="2"/>
                </a:lnTo>
                <a:lnTo>
                  <a:pt x="125" y="4"/>
                </a:lnTo>
                <a:lnTo>
                  <a:pt x="124" y="7"/>
                </a:lnTo>
                <a:lnTo>
                  <a:pt x="110" y="112"/>
                </a:lnTo>
                <a:lnTo>
                  <a:pt x="7" y="125"/>
                </a:lnTo>
                <a:lnTo>
                  <a:pt x="4" y="126"/>
                </a:lnTo>
                <a:lnTo>
                  <a:pt x="1" y="127"/>
                </a:lnTo>
                <a:lnTo>
                  <a:pt x="0" y="130"/>
                </a:lnTo>
                <a:lnTo>
                  <a:pt x="0" y="133"/>
                </a:lnTo>
                <a:lnTo>
                  <a:pt x="1" y="134"/>
                </a:lnTo>
                <a:lnTo>
                  <a:pt x="2" y="137"/>
                </a:lnTo>
                <a:lnTo>
                  <a:pt x="4" y="138"/>
                </a:lnTo>
                <a:lnTo>
                  <a:pt x="7" y="138"/>
                </a:lnTo>
                <a:lnTo>
                  <a:pt x="8" y="138"/>
                </a:lnTo>
                <a:lnTo>
                  <a:pt x="117" y="126"/>
                </a:lnTo>
                <a:lnTo>
                  <a:pt x="121" y="125"/>
                </a:lnTo>
                <a:lnTo>
                  <a:pt x="124" y="120"/>
                </a:lnTo>
                <a:lnTo>
                  <a:pt x="138" y="9"/>
                </a:lnTo>
                <a:lnTo>
                  <a:pt x="138" y="6"/>
                </a:lnTo>
                <a:lnTo>
                  <a:pt x="136" y="3"/>
                </a:lnTo>
                <a:lnTo>
                  <a:pt x="135" y="2"/>
                </a:lnTo>
                <a:lnTo>
                  <a:pt x="13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5" name="Freeform 317"/>
          <p:cNvSpPr>
            <a:spLocks noEditPoints="1"/>
          </p:cNvSpPr>
          <p:nvPr/>
        </p:nvSpPr>
        <p:spPr bwMode="auto">
          <a:xfrm>
            <a:off x="3513138" y="1833563"/>
            <a:ext cx="98425" cy="68262"/>
          </a:xfrm>
          <a:custGeom>
            <a:avLst/>
            <a:gdLst>
              <a:gd name="T0" fmla="*/ 2147483647 w 183"/>
              <a:gd name="T1" fmla="*/ 2147483647 h 126"/>
              <a:gd name="T2" fmla="*/ 2147483647 w 183"/>
              <a:gd name="T3" fmla="*/ 2147483647 h 126"/>
              <a:gd name="T4" fmla="*/ 2147483647 w 183"/>
              <a:gd name="T5" fmla="*/ 2147483647 h 126"/>
              <a:gd name="T6" fmla="*/ 2147483647 w 183"/>
              <a:gd name="T7" fmla="*/ 2147483647 h 126"/>
              <a:gd name="T8" fmla="*/ 2147483647 w 183"/>
              <a:gd name="T9" fmla="*/ 2147483647 h 126"/>
              <a:gd name="T10" fmla="*/ 2147483647 w 183"/>
              <a:gd name="T11" fmla="*/ 0 h 126"/>
              <a:gd name="T12" fmla="*/ 2147483647 w 183"/>
              <a:gd name="T13" fmla="*/ 0 h 126"/>
              <a:gd name="T14" fmla="*/ 2147483647 w 183"/>
              <a:gd name="T15" fmla="*/ 0 h 126"/>
              <a:gd name="T16" fmla="*/ 2147483647 w 183"/>
              <a:gd name="T17" fmla="*/ 2147483647 h 126"/>
              <a:gd name="T18" fmla="*/ 2147483647 w 183"/>
              <a:gd name="T19" fmla="*/ 2147483647 h 126"/>
              <a:gd name="T20" fmla="*/ 2147483647 w 183"/>
              <a:gd name="T21" fmla="*/ 2147483647 h 126"/>
              <a:gd name="T22" fmla="*/ 0 w 183"/>
              <a:gd name="T23" fmla="*/ 2147483647 h 126"/>
              <a:gd name="T24" fmla="*/ 0 w 183"/>
              <a:gd name="T25" fmla="*/ 2147483647 h 126"/>
              <a:gd name="T26" fmla="*/ 0 w 183"/>
              <a:gd name="T27" fmla="*/ 2147483647 h 126"/>
              <a:gd name="T28" fmla="*/ 2147483647 w 183"/>
              <a:gd name="T29" fmla="*/ 2147483647 h 126"/>
              <a:gd name="T30" fmla="*/ 2147483647 w 183"/>
              <a:gd name="T31" fmla="*/ 2147483647 h 126"/>
              <a:gd name="T32" fmla="*/ 2147483647 w 183"/>
              <a:gd name="T33" fmla="*/ 2147483647 h 126"/>
              <a:gd name="T34" fmla="*/ 2147483647 w 183"/>
              <a:gd name="T35" fmla="*/ 2147483647 h 126"/>
              <a:gd name="T36" fmla="*/ 2147483647 w 183"/>
              <a:gd name="T37" fmla="*/ 2147483647 h 126"/>
              <a:gd name="T38" fmla="*/ 2147483647 w 183"/>
              <a:gd name="T39" fmla="*/ 2147483647 h 126"/>
              <a:gd name="T40" fmla="*/ 2147483647 w 183"/>
              <a:gd name="T41" fmla="*/ 2147483647 h 126"/>
              <a:gd name="T42" fmla="*/ 2147483647 w 183"/>
              <a:gd name="T43" fmla="*/ 2147483647 h 126"/>
              <a:gd name="T44" fmla="*/ 2147483647 w 183"/>
              <a:gd name="T45" fmla="*/ 2147483647 h 126"/>
              <a:gd name="T46" fmla="*/ 2147483647 w 183"/>
              <a:gd name="T47" fmla="*/ 2147483647 h 126"/>
              <a:gd name="T48" fmla="*/ 2147483647 w 183"/>
              <a:gd name="T49" fmla="*/ 2147483647 h 126"/>
              <a:gd name="T50" fmla="*/ 2147483647 w 183"/>
              <a:gd name="T51" fmla="*/ 2147483647 h 126"/>
              <a:gd name="T52" fmla="*/ 2147483647 w 183"/>
              <a:gd name="T53" fmla="*/ 2147483647 h 126"/>
              <a:gd name="T54" fmla="*/ 2147483647 w 183"/>
              <a:gd name="T55" fmla="*/ 2147483647 h 126"/>
              <a:gd name="T56" fmla="*/ 2147483647 w 183"/>
              <a:gd name="T57" fmla="*/ 2147483647 h 126"/>
              <a:gd name="T58" fmla="*/ 2147483647 w 183"/>
              <a:gd name="T59" fmla="*/ 2147483647 h 126"/>
              <a:gd name="T60" fmla="*/ 2147483647 w 183"/>
              <a:gd name="T61" fmla="*/ 2147483647 h 12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83" h="126">
                <a:moveTo>
                  <a:pt x="183" y="14"/>
                </a:moveTo>
                <a:lnTo>
                  <a:pt x="183" y="14"/>
                </a:lnTo>
                <a:lnTo>
                  <a:pt x="182" y="8"/>
                </a:lnTo>
                <a:lnTo>
                  <a:pt x="179" y="4"/>
                </a:lnTo>
                <a:lnTo>
                  <a:pt x="173" y="1"/>
                </a:lnTo>
                <a:lnTo>
                  <a:pt x="169" y="0"/>
                </a:lnTo>
                <a:lnTo>
                  <a:pt x="14" y="0"/>
                </a:lnTo>
                <a:lnTo>
                  <a:pt x="8" y="1"/>
                </a:lnTo>
                <a:lnTo>
                  <a:pt x="4" y="4"/>
                </a:lnTo>
                <a:lnTo>
                  <a:pt x="1" y="8"/>
                </a:lnTo>
                <a:lnTo>
                  <a:pt x="0" y="14"/>
                </a:lnTo>
                <a:lnTo>
                  <a:pt x="0" y="112"/>
                </a:lnTo>
                <a:lnTo>
                  <a:pt x="1" y="117"/>
                </a:lnTo>
                <a:lnTo>
                  <a:pt x="4" y="123"/>
                </a:lnTo>
                <a:lnTo>
                  <a:pt x="8" y="126"/>
                </a:lnTo>
                <a:lnTo>
                  <a:pt x="14" y="126"/>
                </a:lnTo>
                <a:lnTo>
                  <a:pt x="169" y="126"/>
                </a:lnTo>
                <a:lnTo>
                  <a:pt x="175" y="126"/>
                </a:lnTo>
                <a:lnTo>
                  <a:pt x="179" y="123"/>
                </a:lnTo>
                <a:lnTo>
                  <a:pt x="182" y="117"/>
                </a:lnTo>
                <a:lnTo>
                  <a:pt x="183" y="112"/>
                </a:lnTo>
                <a:lnTo>
                  <a:pt x="183" y="14"/>
                </a:lnTo>
                <a:close/>
                <a:moveTo>
                  <a:pt x="15" y="111"/>
                </a:moveTo>
                <a:lnTo>
                  <a:pt x="15" y="15"/>
                </a:lnTo>
                <a:lnTo>
                  <a:pt x="168" y="15"/>
                </a:lnTo>
                <a:lnTo>
                  <a:pt x="168" y="111"/>
                </a:lnTo>
                <a:lnTo>
                  <a:pt x="15"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6" name="Freeform 318"/>
          <p:cNvSpPr>
            <a:spLocks noEditPoints="1"/>
          </p:cNvSpPr>
          <p:nvPr/>
        </p:nvSpPr>
        <p:spPr bwMode="auto">
          <a:xfrm>
            <a:off x="3529013" y="1849438"/>
            <a:ext cx="66675" cy="31750"/>
          </a:xfrm>
          <a:custGeom>
            <a:avLst/>
            <a:gdLst>
              <a:gd name="T0" fmla="*/ 2147483647 w 123"/>
              <a:gd name="T1" fmla="*/ 2147483647 h 57"/>
              <a:gd name="T2" fmla="*/ 2147483647 w 123"/>
              <a:gd name="T3" fmla="*/ 2147483647 h 57"/>
              <a:gd name="T4" fmla="*/ 2147483647 w 123"/>
              <a:gd name="T5" fmla="*/ 2147483647 h 57"/>
              <a:gd name="T6" fmla="*/ 2147483647 w 123"/>
              <a:gd name="T7" fmla="*/ 2147483647 h 57"/>
              <a:gd name="T8" fmla="*/ 2147483647 w 123"/>
              <a:gd name="T9" fmla="*/ 0 h 57"/>
              <a:gd name="T10" fmla="*/ 2147483647 w 123"/>
              <a:gd name="T11" fmla="*/ 0 h 57"/>
              <a:gd name="T12" fmla="*/ 2147483647 w 123"/>
              <a:gd name="T13" fmla="*/ 0 h 57"/>
              <a:gd name="T14" fmla="*/ 2147483647 w 123"/>
              <a:gd name="T15" fmla="*/ 2147483647 h 57"/>
              <a:gd name="T16" fmla="*/ 2147483647 w 123"/>
              <a:gd name="T17" fmla="*/ 2147483647 h 57"/>
              <a:gd name="T18" fmla="*/ 2147483647 w 123"/>
              <a:gd name="T19" fmla="*/ 2147483647 h 57"/>
              <a:gd name="T20" fmla="*/ 0 w 123"/>
              <a:gd name="T21" fmla="*/ 2147483647 h 57"/>
              <a:gd name="T22" fmla="*/ 0 w 123"/>
              <a:gd name="T23" fmla="*/ 2147483647 h 57"/>
              <a:gd name="T24" fmla="*/ 0 w 123"/>
              <a:gd name="T25" fmla="*/ 2147483647 h 57"/>
              <a:gd name="T26" fmla="*/ 2147483647 w 123"/>
              <a:gd name="T27" fmla="*/ 2147483647 h 57"/>
              <a:gd name="T28" fmla="*/ 2147483647 w 123"/>
              <a:gd name="T29" fmla="*/ 2147483647 h 57"/>
              <a:gd name="T30" fmla="*/ 2147483647 w 123"/>
              <a:gd name="T31" fmla="*/ 2147483647 h 57"/>
              <a:gd name="T32" fmla="*/ 2147483647 w 123"/>
              <a:gd name="T33" fmla="*/ 2147483647 h 57"/>
              <a:gd name="T34" fmla="*/ 2147483647 w 123"/>
              <a:gd name="T35" fmla="*/ 2147483647 h 57"/>
              <a:gd name="T36" fmla="*/ 2147483647 w 123"/>
              <a:gd name="T37" fmla="*/ 2147483647 h 57"/>
              <a:gd name="T38" fmla="*/ 2147483647 w 123"/>
              <a:gd name="T39" fmla="*/ 2147483647 h 57"/>
              <a:gd name="T40" fmla="*/ 2147483647 w 123"/>
              <a:gd name="T41" fmla="*/ 2147483647 h 57"/>
              <a:gd name="T42" fmla="*/ 2147483647 w 123"/>
              <a:gd name="T43" fmla="*/ 2147483647 h 57"/>
              <a:gd name="T44" fmla="*/ 2147483647 w 123"/>
              <a:gd name="T45" fmla="*/ 2147483647 h 57"/>
              <a:gd name="T46" fmla="*/ 2147483647 w 123"/>
              <a:gd name="T47" fmla="*/ 2147483647 h 57"/>
              <a:gd name="T48" fmla="*/ 2147483647 w 123"/>
              <a:gd name="T49" fmla="*/ 2147483647 h 57"/>
              <a:gd name="T50" fmla="*/ 2147483647 w 123"/>
              <a:gd name="T51" fmla="*/ 2147483647 h 57"/>
              <a:gd name="T52" fmla="*/ 2147483647 w 123"/>
              <a:gd name="T53" fmla="*/ 2147483647 h 57"/>
              <a:gd name="T54" fmla="*/ 2147483647 w 123"/>
              <a:gd name="T55" fmla="*/ 2147483647 h 57"/>
              <a:gd name="T56" fmla="*/ 2147483647 w 123"/>
              <a:gd name="T57" fmla="*/ 0 h 57"/>
              <a:gd name="T58" fmla="*/ 2147483647 w 123"/>
              <a:gd name="T59" fmla="*/ 0 h 57"/>
              <a:gd name="T60" fmla="*/ 2147483647 w 123"/>
              <a:gd name="T61" fmla="*/ 2147483647 h 57"/>
              <a:gd name="T62" fmla="*/ 2147483647 w 123"/>
              <a:gd name="T63" fmla="*/ 2147483647 h 57"/>
              <a:gd name="T64" fmla="*/ 2147483647 w 123"/>
              <a:gd name="T65" fmla="*/ 2147483647 h 57"/>
              <a:gd name="T66" fmla="*/ 2147483647 w 123"/>
              <a:gd name="T67" fmla="*/ 2147483647 h 57"/>
              <a:gd name="T68" fmla="*/ 2147483647 w 123"/>
              <a:gd name="T69" fmla="*/ 2147483647 h 57"/>
              <a:gd name="T70" fmla="*/ 2147483647 w 123"/>
              <a:gd name="T71" fmla="*/ 2147483647 h 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3" h="57">
                <a:moveTo>
                  <a:pt x="111" y="1"/>
                </a:moveTo>
                <a:lnTo>
                  <a:pt x="60" y="41"/>
                </a:lnTo>
                <a:lnTo>
                  <a:pt x="11" y="1"/>
                </a:lnTo>
                <a:lnTo>
                  <a:pt x="10" y="0"/>
                </a:lnTo>
                <a:lnTo>
                  <a:pt x="7" y="0"/>
                </a:lnTo>
                <a:lnTo>
                  <a:pt x="4" y="1"/>
                </a:lnTo>
                <a:lnTo>
                  <a:pt x="1" y="2"/>
                </a:lnTo>
                <a:lnTo>
                  <a:pt x="0" y="5"/>
                </a:lnTo>
                <a:lnTo>
                  <a:pt x="0" y="8"/>
                </a:lnTo>
                <a:lnTo>
                  <a:pt x="0" y="9"/>
                </a:lnTo>
                <a:lnTo>
                  <a:pt x="1" y="12"/>
                </a:lnTo>
                <a:lnTo>
                  <a:pt x="56" y="56"/>
                </a:lnTo>
                <a:lnTo>
                  <a:pt x="60" y="57"/>
                </a:lnTo>
                <a:lnTo>
                  <a:pt x="66" y="56"/>
                </a:lnTo>
                <a:lnTo>
                  <a:pt x="120" y="13"/>
                </a:lnTo>
                <a:lnTo>
                  <a:pt x="122" y="11"/>
                </a:lnTo>
                <a:lnTo>
                  <a:pt x="123" y="8"/>
                </a:lnTo>
                <a:lnTo>
                  <a:pt x="123" y="5"/>
                </a:lnTo>
                <a:lnTo>
                  <a:pt x="122" y="2"/>
                </a:lnTo>
                <a:lnTo>
                  <a:pt x="119" y="1"/>
                </a:lnTo>
                <a:lnTo>
                  <a:pt x="116" y="0"/>
                </a:lnTo>
                <a:lnTo>
                  <a:pt x="113" y="0"/>
                </a:lnTo>
                <a:lnTo>
                  <a:pt x="111" y="1"/>
                </a:lnTo>
                <a:close/>
                <a:moveTo>
                  <a:pt x="4" y="11"/>
                </a:moveTo>
                <a:lnTo>
                  <a:pt x="4"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7" name="Freeform 319"/>
          <p:cNvSpPr>
            <a:spLocks/>
          </p:cNvSpPr>
          <p:nvPr/>
        </p:nvSpPr>
        <p:spPr bwMode="auto">
          <a:xfrm>
            <a:off x="3463925" y="1836738"/>
            <a:ext cx="44450" cy="6350"/>
          </a:xfrm>
          <a:custGeom>
            <a:avLst/>
            <a:gdLst>
              <a:gd name="T0" fmla="*/ 2147483647 w 82"/>
              <a:gd name="T1" fmla="*/ 2147483647 h 11"/>
              <a:gd name="T2" fmla="*/ 2147483647 w 82"/>
              <a:gd name="T3" fmla="*/ 2147483647 h 11"/>
              <a:gd name="T4" fmla="*/ 2147483647 w 82"/>
              <a:gd name="T5" fmla="*/ 2147483647 h 11"/>
              <a:gd name="T6" fmla="*/ 2147483647 w 82"/>
              <a:gd name="T7" fmla="*/ 2147483647 h 11"/>
              <a:gd name="T8" fmla="*/ 2147483647 w 82"/>
              <a:gd name="T9" fmla="*/ 0 h 11"/>
              <a:gd name="T10" fmla="*/ 2147483647 w 82"/>
              <a:gd name="T11" fmla="*/ 0 h 11"/>
              <a:gd name="T12" fmla="*/ 2147483647 w 82"/>
              <a:gd name="T13" fmla="*/ 0 h 11"/>
              <a:gd name="T14" fmla="*/ 2147483647 w 82"/>
              <a:gd name="T15" fmla="*/ 0 h 11"/>
              <a:gd name="T16" fmla="*/ 2147483647 w 82"/>
              <a:gd name="T17" fmla="*/ 0 h 11"/>
              <a:gd name="T18" fmla="*/ 2147483647 w 82"/>
              <a:gd name="T19" fmla="*/ 2147483647 h 11"/>
              <a:gd name="T20" fmla="*/ 0 w 82"/>
              <a:gd name="T21" fmla="*/ 2147483647 h 11"/>
              <a:gd name="T22" fmla="*/ 0 w 82"/>
              <a:gd name="T23" fmla="*/ 2147483647 h 11"/>
              <a:gd name="T24" fmla="*/ 0 w 82"/>
              <a:gd name="T25" fmla="*/ 2147483647 h 11"/>
              <a:gd name="T26" fmla="*/ 0 w 82"/>
              <a:gd name="T27" fmla="*/ 2147483647 h 11"/>
              <a:gd name="T28" fmla="*/ 2147483647 w 82"/>
              <a:gd name="T29" fmla="*/ 2147483647 h 11"/>
              <a:gd name="T30" fmla="*/ 2147483647 w 82"/>
              <a:gd name="T31" fmla="*/ 2147483647 h 11"/>
              <a:gd name="T32" fmla="*/ 2147483647 w 82"/>
              <a:gd name="T33" fmla="*/ 2147483647 h 11"/>
              <a:gd name="T34" fmla="*/ 2147483647 w 82"/>
              <a:gd name="T35" fmla="*/ 2147483647 h 11"/>
              <a:gd name="T36" fmla="*/ 2147483647 w 82"/>
              <a:gd name="T37" fmla="*/ 2147483647 h 11"/>
              <a:gd name="T38" fmla="*/ 2147483647 w 82"/>
              <a:gd name="T39" fmla="*/ 2147483647 h 11"/>
              <a:gd name="T40" fmla="*/ 2147483647 w 82"/>
              <a:gd name="T41" fmla="*/ 2147483647 h 11"/>
              <a:gd name="T42" fmla="*/ 2147483647 w 82"/>
              <a:gd name="T43" fmla="*/ 2147483647 h 11"/>
              <a:gd name="T44" fmla="*/ 2147483647 w 82"/>
              <a:gd name="T45" fmla="*/ 2147483647 h 11"/>
              <a:gd name="T46" fmla="*/ 2147483647 w 82"/>
              <a:gd name="T47" fmla="*/ 2147483647 h 11"/>
              <a:gd name="T48" fmla="*/ 2147483647 w 82"/>
              <a:gd name="T49" fmla="*/ 2147483647 h 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 h="11">
                <a:moveTo>
                  <a:pt x="82" y="6"/>
                </a:moveTo>
                <a:lnTo>
                  <a:pt x="82" y="6"/>
                </a:lnTo>
                <a:lnTo>
                  <a:pt x="80" y="3"/>
                </a:lnTo>
                <a:lnTo>
                  <a:pt x="79" y="2"/>
                </a:lnTo>
                <a:lnTo>
                  <a:pt x="78" y="0"/>
                </a:lnTo>
                <a:lnTo>
                  <a:pt x="76" y="0"/>
                </a:lnTo>
                <a:lnTo>
                  <a:pt x="5" y="0"/>
                </a:lnTo>
                <a:lnTo>
                  <a:pt x="3" y="0"/>
                </a:lnTo>
                <a:lnTo>
                  <a:pt x="1" y="2"/>
                </a:lnTo>
                <a:lnTo>
                  <a:pt x="0" y="3"/>
                </a:lnTo>
                <a:lnTo>
                  <a:pt x="0" y="6"/>
                </a:lnTo>
                <a:lnTo>
                  <a:pt x="0" y="7"/>
                </a:lnTo>
                <a:lnTo>
                  <a:pt x="1" y="10"/>
                </a:lnTo>
                <a:lnTo>
                  <a:pt x="3" y="11"/>
                </a:lnTo>
                <a:lnTo>
                  <a:pt x="5" y="11"/>
                </a:lnTo>
                <a:lnTo>
                  <a:pt x="76" y="11"/>
                </a:lnTo>
                <a:lnTo>
                  <a:pt x="78" y="11"/>
                </a:lnTo>
                <a:lnTo>
                  <a:pt x="79" y="10"/>
                </a:lnTo>
                <a:lnTo>
                  <a:pt x="80" y="7"/>
                </a:lnTo>
                <a:lnTo>
                  <a:pt x="82"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8" name="Freeform 320"/>
          <p:cNvSpPr>
            <a:spLocks/>
          </p:cNvSpPr>
          <p:nvPr/>
        </p:nvSpPr>
        <p:spPr bwMode="auto">
          <a:xfrm>
            <a:off x="3479800" y="1854200"/>
            <a:ext cx="28575" cy="6350"/>
          </a:xfrm>
          <a:custGeom>
            <a:avLst/>
            <a:gdLst>
              <a:gd name="T0" fmla="*/ 2147483647 w 53"/>
              <a:gd name="T1" fmla="*/ 2147483647 h 11"/>
              <a:gd name="T2" fmla="*/ 2147483647 w 53"/>
              <a:gd name="T3" fmla="*/ 2147483647 h 11"/>
              <a:gd name="T4" fmla="*/ 2147483647 w 53"/>
              <a:gd name="T5" fmla="*/ 2147483647 h 11"/>
              <a:gd name="T6" fmla="*/ 2147483647 w 53"/>
              <a:gd name="T7" fmla="*/ 2147483647 h 11"/>
              <a:gd name="T8" fmla="*/ 2147483647 w 53"/>
              <a:gd name="T9" fmla="*/ 0 h 11"/>
              <a:gd name="T10" fmla="*/ 2147483647 w 53"/>
              <a:gd name="T11" fmla="*/ 0 h 11"/>
              <a:gd name="T12" fmla="*/ 2147483647 w 53"/>
              <a:gd name="T13" fmla="*/ 0 h 11"/>
              <a:gd name="T14" fmla="*/ 2147483647 w 53"/>
              <a:gd name="T15" fmla="*/ 0 h 11"/>
              <a:gd name="T16" fmla="*/ 2147483647 w 53"/>
              <a:gd name="T17" fmla="*/ 0 h 11"/>
              <a:gd name="T18" fmla="*/ 2147483647 w 53"/>
              <a:gd name="T19" fmla="*/ 2147483647 h 11"/>
              <a:gd name="T20" fmla="*/ 0 w 53"/>
              <a:gd name="T21" fmla="*/ 2147483647 h 11"/>
              <a:gd name="T22" fmla="*/ 0 w 53"/>
              <a:gd name="T23" fmla="*/ 2147483647 h 11"/>
              <a:gd name="T24" fmla="*/ 0 w 53"/>
              <a:gd name="T25" fmla="*/ 2147483647 h 11"/>
              <a:gd name="T26" fmla="*/ 0 w 53"/>
              <a:gd name="T27" fmla="*/ 2147483647 h 11"/>
              <a:gd name="T28" fmla="*/ 2147483647 w 53"/>
              <a:gd name="T29" fmla="*/ 2147483647 h 11"/>
              <a:gd name="T30" fmla="*/ 2147483647 w 53"/>
              <a:gd name="T31" fmla="*/ 2147483647 h 11"/>
              <a:gd name="T32" fmla="*/ 2147483647 w 53"/>
              <a:gd name="T33" fmla="*/ 2147483647 h 11"/>
              <a:gd name="T34" fmla="*/ 2147483647 w 53"/>
              <a:gd name="T35" fmla="*/ 2147483647 h 11"/>
              <a:gd name="T36" fmla="*/ 2147483647 w 53"/>
              <a:gd name="T37" fmla="*/ 2147483647 h 11"/>
              <a:gd name="T38" fmla="*/ 2147483647 w 53"/>
              <a:gd name="T39" fmla="*/ 2147483647 h 11"/>
              <a:gd name="T40" fmla="*/ 2147483647 w 53"/>
              <a:gd name="T41" fmla="*/ 2147483647 h 11"/>
              <a:gd name="T42" fmla="*/ 2147483647 w 53"/>
              <a:gd name="T43" fmla="*/ 2147483647 h 11"/>
              <a:gd name="T44" fmla="*/ 2147483647 w 53"/>
              <a:gd name="T45" fmla="*/ 2147483647 h 11"/>
              <a:gd name="T46" fmla="*/ 2147483647 w 53"/>
              <a:gd name="T47" fmla="*/ 2147483647 h 11"/>
              <a:gd name="T48" fmla="*/ 2147483647 w 53"/>
              <a:gd name="T49" fmla="*/ 2147483647 h 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3" h="11">
                <a:moveTo>
                  <a:pt x="53" y="6"/>
                </a:moveTo>
                <a:lnTo>
                  <a:pt x="53" y="6"/>
                </a:lnTo>
                <a:lnTo>
                  <a:pt x="51" y="3"/>
                </a:lnTo>
                <a:lnTo>
                  <a:pt x="50" y="2"/>
                </a:lnTo>
                <a:lnTo>
                  <a:pt x="49" y="0"/>
                </a:lnTo>
                <a:lnTo>
                  <a:pt x="47" y="0"/>
                </a:lnTo>
                <a:lnTo>
                  <a:pt x="4" y="0"/>
                </a:lnTo>
                <a:lnTo>
                  <a:pt x="2" y="0"/>
                </a:lnTo>
                <a:lnTo>
                  <a:pt x="1" y="2"/>
                </a:lnTo>
                <a:lnTo>
                  <a:pt x="0" y="3"/>
                </a:lnTo>
                <a:lnTo>
                  <a:pt x="0" y="6"/>
                </a:lnTo>
                <a:lnTo>
                  <a:pt x="0" y="7"/>
                </a:lnTo>
                <a:lnTo>
                  <a:pt x="1" y="10"/>
                </a:lnTo>
                <a:lnTo>
                  <a:pt x="2" y="10"/>
                </a:lnTo>
                <a:lnTo>
                  <a:pt x="4" y="11"/>
                </a:lnTo>
                <a:lnTo>
                  <a:pt x="47" y="11"/>
                </a:lnTo>
                <a:lnTo>
                  <a:pt x="49" y="11"/>
                </a:lnTo>
                <a:lnTo>
                  <a:pt x="50" y="10"/>
                </a:lnTo>
                <a:lnTo>
                  <a:pt x="51" y="7"/>
                </a:lnTo>
                <a:lnTo>
                  <a:pt x="53"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09" name="Freeform 321"/>
          <p:cNvSpPr>
            <a:spLocks/>
          </p:cNvSpPr>
          <p:nvPr/>
        </p:nvSpPr>
        <p:spPr bwMode="auto">
          <a:xfrm>
            <a:off x="3490913" y="1871663"/>
            <a:ext cx="17462" cy="6350"/>
          </a:xfrm>
          <a:custGeom>
            <a:avLst/>
            <a:gdLst>
              <a:gd name="T0" fmla="*/ 2147483647 w 34"/>
              <a:gd name="T1" fmla="*/ 0 h 11"/>
              <a:gd name="T2" fmla="*/ 2147483647 w 34"/>
              <a:gd name="T3" fmla="*/ 0 h 11"/>
              <a:gd name="T4" fmla="*/ 2147483647 w 34"/>
              <a:gd name="T5" fmla="*/ 0 h 11"/>
              <a:gd name="T6" fmla="*/ 2147483647 w 34"/>
              <a:gd name="T7" fmla="*/ 0 h 11"/>
              <a:gd name="T8" fmla="*/ 2147483647 w 34"/>
              <a:gd name="T9" fmla="*/ 2147483647 h 11"/>
              <a:gd name="T10" fmla="*/ 2147483647 w 34"/>
              <a:gd name="T11" fmla="*/ 2147483647 h 11"/>
              <a:gd name="T12" fmla="*/ 0 w 34"/>
              <a:gd name="T13" fmla="*/ 2147483647 h 11"/>
              <a:gd name="T14" fmla="*/ 0 w 34"/>
              <a:gd name="T15" fmla="*/ 2147483647 h 11"/>
              <a:gd name="T16" fmla="*/ 2147483647 w 34"/>
              <a:gd name="T17" fmla="*/ 2147483647 h 11"/>
              <a:gd name="T18" fmla="*/ 2147483647 w 34"/>
              <a:gd name="T19" fmla="*/ 2147483647 h 11"/>
              <a:gd name="T20" fmla="*/ 2147483647 w 34"/>
              <a:gd name="T21" fmla="*/ 2147483647 h 11"/>
              <a:gd name="T22" fmla="*/ 2147483647 w 34"/>
              <a:gd name="T23" fmla="*/ 2147483647 h 11"/>
              <a:gd name="T24" fmla="*/ 2147483647 w 34"/>
              <a:gd name="T25" fmla="*/ 2147483647 h 11"/>
              <a:gd name="T26" fmla="*/ 2147483647 w 34"/>
              <a:gd name="T27" fmla="*/ 2147483647 h 11"/>
              <a:gd name="T28" fmla="*/ 2147483647 w 34"/>
              <a:gd name="T29" fmla="*/ 2147483647 h 11"/>
              <a:gd name="T30" fmla="*/ 2147483647 w 34"/>
              <a:gd name="T31" fmla="*/ 2147483647 h 11"/>
              <a:gd name="T32" fmla="*/ 2147483647 w 34"/>
              <a:gd name="T33" fmla="*/ 2147483647 h 11"/>
              <a:gd name="T34" fmla="*/ 2147483647 w 34"/>
              <a:gd name="T35" fmla="*/ 2147483647 h 11"/>
              <a:gd name="T36" fmla="*/ 2147483647 w 34"/>
              <a:gd name="T37" fmla="*/ 2147483647 h 11"/>
              <a:gd name="T38" fmla="*/ 2147483647 w 34"/>
              <a:gd name="T39" fmla="*/ 2147483647 h 11"/>
              <a:gd name="T40" fmla="*/ 2147483647 w 34"/>
              <a:gd name="T41" fmla="*/ 2147483647 h 11"/>
              <a:gd name="T42" fmla="*/ 2147483647 w 34"/>
              <a:gd name="T43" fmla="*/ 2147483647 h 11"/>
              <a:gd name="T44" fmla="*/ 2147483647 w 34"/>
              <a:gd name="T45" fmla="*/ 0 h 11"/>
              <a:gd name="T46" fmla="*/ 2147483647 w 34"/>
              <a:gd name="T47" fmla="*/ 0 h 11"/>
              <a:gd name="T48" fmla="*/ 2147483647 w 34"/>
              <a:gd name="T49" fmla="*/ 0 h 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 h="11">
                <a:moveTo>
                  <a:pt x="28" y="0"/>
                </a:moveTo>
                <a:lnTo>
                  <a:pt x="5" y="0"/>
                </a:lnTo>
                <a:lnTo>
                  <a:pt x="4" y="0"/>
                </a:lnTo>
                <a:lnTo>
                  <a:pt x="1" y="1"/>
                </a:lnTo>
                <a:lnTo>
                  <a:pt x="1" y="3"/>
                </a:lnTo>
                <a:lnTo>
                  <a:pt x="0" y="5"/>
                </a:lnTo>
                <a:lnTo>
                  <a:pt x="1" y="7"/>
                </a:lnTo>
                <a:lnTo>
                  <a:pt x="1" y="9"/>
                </a:lnTo>
                <a:lnTo>
                  <a:pt x="4" y="9"/>
                </a:lnTo>
                <a:lnTo>
                  <a:pt x="5" y="11"/>
                </a:lnTo>
                <a:lnTo>
                  <a:pt x="28" y="11"/>
                </a:lnTo>
                <a:lnTo>
                  <a:pt x="30" y="9"/>
                </a:lnTo>
                <a:lnTo>
                  <a:pt x="31" y="9"/>
                </a:lnTo>
                <a:lnTo>
                  <a:pt x="32" y="7"/>
                </a:lnTo>
                <a:lnTo>
                  <a:pt x="34" y="5"/>
                </a:lnTo>
                <a:lnTo>
                  <a:pt x="32" y="3"/>
                </a:lnTo>
                <a:lnTo>
                  <a:pt x="31" y="1"/>
                </a:lnTo>
                <a:lnTo>
                  <a:pt x="30" y="0"/>
                </a:ln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2" name="组合 321"/>
          <p:cNvGrpSpPr/>
          <p:nvPr/>
        </p:nvGrpSpPr>
        <p:grpSpPr>
          <a:xfrm>
            <a:off x="4941956" y="3574796"/>
            <a:ext cx="147116" cy="137386"/>
            <a:chOff x="5513141" y="5082923"/>
            <a:chExt cx="245393" cy="229163"/>
          </a:xfrm>
          <a:solidFill>
            <a:schemeClr val="bg1"/>
          </a:solidFill>
        </p:grpSpPr>
        <p:sp>
          <p:nvSpPr>
            <p:cNvPr id="323" name="Freeform 322"/>
            <p:cNvSpPr>
              <a:spLocks/>
            </p:cNvSpPr>
            <p:nvPr/>
          </p:nvSpPr>
          <p:spPr bwMode="auto">
            <a:xfrm>
              <a:off x="5541999" y="5192992"/>
              <a:ext cx="45110" cy="81197"/>
            </a:xfrm>
            <a:custGeom>
              <a:avLst/>
              <a:gdLst>
                <a:gd name="T0" fmla="*/ 14 w 49"/>
                <a:gd name="T1" fmla="*/ 0 h 90"/>
                <a:gd name="T2" fmla="*/ 14 w 49"/>
                <a:gd name="T3" fmla="*/ 0 h 90"/>
                <a:gd name="T4" fmla="*/ 8 w 49"/>
                <a:gd name="T5" fmla="*/ 2 h 90"/>
                <a:gd name="T6" fmla="*/ 4 w 49"/>
                <a:gd name="T7" fmla="*/ 4 h 90"/>
                <a:gd name="T8" fmla="*/ 1 w 49"/>
                <a:gd name="T9" fmla="*/ 8 h 90"/>
                <a:gd name="T10" fmla="*/ 0 w 49"/>
                <a:gd name="T11" fmla="*/ 14 h 90"/>
                <a:gd name="T12" fmla="*/ 0 w 49"/>
                <a:gd name="T13" fmla="*/ 78 h 90"/>
                <a:gd name="T14" fmla="*/ 0 w 49"/>
                <a:gd name="T15" fmla="*/ 78 h 90"/>
                <a:gd name="T16" fmla="*/ 1 w 49"/>
                <a:gd name="T17" fmla="*/ 84 h 90"/>
                <a:gd name="T18" fmla="*/ 4 w 49"/>
                <a:gd name="T19" fmla="*/ 88 h 90"/>
                <a:gd name="T20" fmla="*/ 8 w 49"/>
                <a:gd name="T21" fmla="*/ 90 h 90"/>
                <a:gd name="T22" fmla="*/ 14 w 49"/>
                <a:gd name="T23" fmla="*/ 90 h 90"/>
                <a:gd name="T24" fmla="*/ 35 w 49"/>
                <a:gd name="T25" fmla="*/ 90 h 90"/>
                <a:gd name="T26" fmla="*/ 35 w 49"/>
                <a:gd name="T27" fmla="*/ 90 h 90"/>
                <a:gd name="T28" fmla="*/ 41 w 49"/>
                <a:gd name="T29" fmla="*/ 90 h 90"/>
                <a:gd name="T30" fmla="*/ 45 w 49"/>
                <a:gd name="T31" fmla="*/ 88 h 90"/>
                <a:gd name="T32" fmla="*/ 48 w 49"/>
                <a:gd name="T33" fmla="*/ 84 h 90"/>
                <a:gd name="T34" fmla="*/ 49 w 49"/>
                <a:gd name="T35" fmla="*/ 78 h 90"/>
                <a:gd name="T36" fmla="*/ 49 w 49"/>
                <a:gd name="T37" fmla="*/ 14 h 90"/>
                <a:gd name="T38" fmla="*/ 49 w 49"/>
                <a:gd name="T39" fmla="*/ 14 h 90"/>
                <a:gd name="T40" fmla="*/ 48 w 49"/>
                <a:gd name="T41" fmla="*/ 8 h 90"/>
                <a:gd name="T42" fmla="*/ 45 w 49"/>
                <a:gd name="T43" fmla="*/ 4 h 90"/>
                <a:gd name="T44" fmla="*/ 41 w 49"/>
                <a:gd name="T45" fmla="*/ 2 h 90"/>
                <a:gd name="T46" fmla="*/ 35 w 49"/>
                <a:gd name="T47" fmla="*/ 0 h 90"/>
                <a:gd name="T48" fmla="*/ 14 w 49"/>
                <a:gd name="T4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90">
                  <a:moveTo>
                    <a:pt x="14" y="0"/>
                  </a:moveTo>
                  <a:lnTo>
                    <a:pt x="14" y="0"/>
                  </a:lnTo>
                  <a:lnTo>
                    <a:pt x="8" y="2"/>
                  </a:lnTo>
                  <a:lnTo>
                    <a:pt x="4" y="4"/>
                  </a:lnTo>
                  <a:lnTo>
                    <a:pt x="1" y="8"/>
                  </a:lnTo>
                  <a:lnTo>
                    <a:pt x="0" y="14"/>
                  </a:lnTo>
                  <a:lnTo>
                    <a:pt x="0" y="78"/>
                  </a:lnTo>
                  <a:lnTo>
                    <a:pt x="0" y="78"/>
                  </a:lnTo>
                  <a:lnTo>
                    <a:pt x="1" y="84"/>
                  </a:lnTo>
                  <a:lnTo>
                    <a:pt x="4" y="88"/>
                  </a:lnTo>
                  <a:lnTo>
                    <a:pt x="8" y="90"/>
                  </a:lnTo>
                  <a:lnTo>
                    <a:pt x="14" y="90"/>
                  </a:lnTo>
                  <a:lnTo>
                    <a:pt x="35" y="90"/>
                  </a:lnTo>
                  <a:lnTo>
                    <a:pt x="35" y="90"/>
                  </a:lnTo>
                  <a:lnTo>
                    <a:pt x="41" y="90"/>
                  </a:lnTo>
                  <a:lnTo>
                    <a:pt x="45" y="88"/>
                  </a:lnTo>
                  <a:lnTo>
                    <a:pt x="48" y="84"/>
                  </a:lnTo>
                  <a:lnTo>
                    <a:pt x="49" y="78"/>
                  </a:lnTo>
                  <a:lnTo>
                    <a:pt x="49" y="14"/>
                  </a:lnTo>
                  <a:lnTo>
                    <a:pt x="49" y="14"/>
                  </a:lnTo>
                  <a:lnTo>
                    <a:pt x="48" y="8"/>
                  </a:lnTo>
                  <a:lnTo>
                    <a:pt x="45" y="4"/>
                  </a:lnTo>
                  <a:lnTo>
                    <a:pt x="41" y="2"/>
                  </a:lnTo>
                  <a:lnTo>
                    <a:pt x="35"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24" name="Freeform 323"/>
            <p:cNvSpPr>
              <a:spLocks/>
            </p:cNvSpPr>
            <p:nvPr/>
          </p:nvSpPr>
          <p:spPr bwMode="auto">
            <a:xfrm>
              <a:off x="5610565" y="5223665"/>
              <a:ext cx="45110" cy="50523"/>
            </a:xfrm>
            <a:custGeom>
              <a:avLst/>
              <a:gdLst>
                <a:gd name="T0" fmla="*/ 14 w 49"/>
                <a:gd name="T1" fmla="*/ 0 h 57"/>
                <a:gd name="T2" fmla="*/ 14 w 49"/>
                <a:gd name="T3" fmla="*/ 0 h 57"/>
                <a:gd name="T4" fmla="*/ 9 w 49"/>
                <a:gd name="T5" fmla="*/ 1 h 57"/>
                <a:gd name="T6" fmla="*/ 4 w 49"/>
                <a:gd name="T7" fmla="*/ 4 h 57"/>
                <a:gd name="T8" fmla="*/ 2 w 49"/>
                <a:gd name="T9" fmla="*/ 8 h 57"/>
                <a:gd name="T10" fmla="*/ 0 w 49"/>
                <a:gd name="T11" fmla="*/ 14 h 57"/>
                <a:gd name="T12" fmla="*/ 0 w 49"/>
                <a:gd name="T13" fmla="*/ 45 h 57"/>
                <a:gd name="T14" fmla="*/ 0 w 49"/>
                <a:gd name="T15" fmla="*/ 45 h 57"/>
                <a:gd name="T16" fmla="*/ 2 w 49"/>
                <a:gd name="T17" fmla="*/ 51 h 57"/>
                <a:gd name="T18" fmla="*/ 4 w 49"/>
                <a:gd name="T19" fmla="*/ 55 h 57"/>
                <a:gd name="T20" fmla="*/ 9 w 49"/>
                <a:gd name="T21" fmla="*/ 57 h 57"/>
                <a:gd name="T22" fmla="*/ 14 w 49"/>
                <a:gd name="T23" fmla="*/ 57 h 57"/>
                <a:gd name="T24" fmla="*/ 36 w 49"/>
                <a:gd name="T25" fmla="*/ 57 h 57"/>
                <a:gd name="T26" fmla="*/ 36 w 49"/>
                <a:gd name="T27" fmla="*/ 57 h 57"/>
                <a:gd name="T28" fmla="*/ 41 w 49"/>
                <a:gd name="T29" fmla="*/ 57 h 57"/>
                <a:gd name="T30" fmla="*/ 45 w 49"/>
                <a:gd name="T31" fmla="*/ 55 h 57"/>
                <a:gd name="T32" fmla="*/ 48 w 49"/>
                <a:gd name="T33" fmla="*/ 51 h 57"/>
                <a:gd name="T34" fmla="*/ 49 w 49"/>
                <a:gd name="T35" fmla="*/ 45 h 57"/>
                <a:gd name="T36" fmla="*/ 49 w 49"/>
                <a:gd name="T37" fmla="*/ 14 h 57"/>
                <a:gd name="T38" fmla="*/ 49 w 49"/>
                <a:gd name="T39" fmla="*/ 14 h 57"/>
                <a:gd name="T40" fmla="*/ 48 w 49"/>
                <a:gd name="T41" fmla="*/ 8 h 57"/>
                <a:gd name="T42" fmla="*/ 45 w 49"/>
                <a:gd name="T43" fmla="*/ 4 h 57"/>
                <a:gd name="T44" fmla="*/ 41 w 49"/>
                <a:gd name="T45" fmla="*/ 1 h 57"/>
                <a:gd name="T46" fmla="*/ 36 w 49"/>
                <a:gd name="T47" fmla="*/ 0 h 57"/>
                <a:gd name="T48" fmla="*/ 14 w 49"/>
                <a:gd name="T4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57">
                  <a:moveTo>
                    <a:pt x="14" y="0"/>
                  </a:moveTo>
                  <a:lnTo>
                    <a:pt x="14" y="0"/>
                  </a:lnTo>
                  <a:lnTo>
                    <a:pt x="9" y="1"/>
                  </a:lnTo>
                  <a:lnTo>
                    <a:pt x="4" y="4"/>
                  </a:lnTo>
                  <a:lnTo>
                    <a:pt x="2" y="8"/>
                  </a:lnTo>
                  <a:lnTo>
                    <a:pt x="0" y="14"/>
                  </a:lnTo>
                  <a:lnTo>
                    <a:pt x="0" y="45"/>
                  </a:lnTo>
                  <a:lnTo>
                    <a:pt x="0" y="45"/>
                  </a:lnTo>
                  <a:lnTo>
                    <a:pt x="2" y="51"/>
                  </a:lnTo>
                  <a:lnTo>
                    <a:pt x="4" y="55"/>
                  </a:lnTo>
                  <a:lnTo>
                    <a:pt x="9" y="57"/>
                  </a:lnTo>
                  <a:lnTo>
                    <a:pt x="14" y="57"/>
                  </a:lnTo>
                  <a:lnTo>
                    <a:pt x="36" y="57"/>
                  </a:lnTo>
                  <a:lnTo>
                    <a:pt x="36" y="57"/>
                  </a:lnTo>
                  <a:lnTo>
                    <a:pt x="41" y="57"/>
                  </a:lnTo>
                  <a:lnTo>
                    <a:pt x="45" y="55"/>
                  </a:lnTo>
                  <a:lnTo>
                    <a:pt x="48" y="51"/>
                  </a:lnTo>
                  <a:lnTo>
                    <a:pt x="49" y="45"/>
                  </a:lnTo>
                  <a:lnTo>
                    <a:pt x="49" y="14"/>
                  </a:lnTo>
                  <a:lnTo>
                    <a:pt x="49" y="14"/>
                  </a:lnTo>
                  <a:lnTo>
                    <a:pt x="48" y="8"/>
                  </a:lnTo>
                  <a:lnTo>
                    <a:pt x="45" y="4"/>
                  </a:lnTo>
                  <a:lnTo>
                    <a:pt x="41" y="1"/>
                  </a:lnTo>
                  <a:lnTo>
                    <a:pt x="36"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25" name="Freeform 324"/>
            <p:cNvSpPr>
              <a:spLocks/>
            </p:cNvSpPr>
            <p:nvPr/>
          </p:nvSpPr>
          <p:spPr bwMode="auto">
            <a:xfrm>
              <a:off x="5679131" y="5158714"/>
              <a:ext cx="45110" cy="115479"/>
            </a:xfrm>
            <a:custGeom>
              <a:avLst/>
              <a:gdLst>
                <a:gd name="T0" fmla="*/ 35 w 49"/>
                <a:gd name="T1" fmla="*/ 0 h 128"/>
                <a:gd name="T2" fmla="*/ 13 w 49"/>
                <a:gd name="T3" fmla="*/ 0 h 128"/>
                <a:gd name="T4" fmla="*/ 13 w 49"/>
                <a:gd name="T5" fmla="*/ 0 h 128"/>
                <a:gd name="T6" fmla="*/ 8 w 49"/>
                <a:gd name="T7" fmla="*/ 1 h 128"/>
                <a:gd name="T8" fmla="*/ 4 w 49"/>
                <a:gd name="T9" fmla="*/ 4 h 128"/>
                <a:gd name="T10" fmla="*/ 1 w 49"/>
                <a:gd name="T11" fmla="*/ 8 h 128"/>
                <a:gd name="T12" fmla="*/ 0 w 49"/>
                <a:gd name="T13" fmla="*/ 14 h 128"/>
                <a:gd name="T14" fmla="*/ 0 w 49"/>
                <a:gd name="T15" fmla="*/ 116 h 128"/>
                <a:gd name="T16" fmla="*/ 0 w 49"/>
                <a:gd name="T17" fmla="*/ 116 h 128"/>
                <a:gd name="T18" fmla="*/ 1 w 49"/>
                <a:gd name="T19" fmla="*/ 122 h 128"/>
                <a:gd name="T20" fmla="*/ 4 w 49"/>
                <a:gd name="T21" fmla="*/ 126 h 128"/>
                <a:gd name="T22" fmla="*/ 8 w 49"/>
                <a:gd name="T23" fmla="*/ 128 h 128"/>
                <a:gd name="T24" fmla="*/ 13 w 49"/>
                <a:gd name="T25" fmla="*/ 128 h 128"/>
                <a:gd name="T26" fmla="*/ 35 w 49"/>
                <a:gd name="T27" fmla="*/ 128 h 128"/>
                <a:gd name="T28" fmla="*/ 35 w 49"/>
                <a:gd name="T29" fmla="*/ 128 h 128"/>
                <a:gd name="T30" fmla="*/ 41 w 49"/>
                <a:gd name="T31" fmla="*/ 128 h 128"/>
                <a:gd name="T32" fmla="*/ 45 w 49"/>
                <a:gd name="T33" fmla="*/ 126 h 128"/>
                <a:gd name="T34" fmla="*/ 48 w 49"/>
                <a:gd name="T35" fmla="*/ 122 h 128"/>
                <a:gd name="T36" fmla="*/ 49 w 49"/>
                <a:gd name="T37" fmla="*/ 116 h 128"/>
                <a:gd name="T38" fmla="*/ 49 w 49"/>
                <a:gd name="T39" fmla="*/ 14 h 128"/>
                <a:gd name="T40" fmla="*/ 49 w 49"/>
                <a:gd name="T41" fmla="*/ 14 h 128"/>
                <a:gd name="T42" fmla="*/ 48 w 49"/>
                <a:gd name="T43" fmla="*/ 8 h 128"/>
                <a:gd name="T44" fmla="*/ 45 w 49"/>
                <a:gd name="T45" fmla="*/ 4 h 128"/>
                <a:gd name="T46" fmla="*/ 41 w 49"/>
                <a:gd name="T47" fmla="*/ 1 h 128"/>
                <a:gd name="T48" fmla="*/ 35 w 49"/>
                <a:gd name="T49" fmla="*/ 0 h 128"/>
                <a:gd name="T50" fmla="*/ 35 w 4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128">
                  <a:moveTo>
                    <a:pt x="35" y="0"/>
                  </a:moveTo>
                  <a:lnTo>
                    <a:pt x="13" y="0"/>
                  </a:lnTo>
                  <a:lnTo>
                    <a:pt x="13" y="0"/>
                  </a:lnTo>
                  <a:lnTo>
                    <a:pt x="8" y="1"/>
                  </a:lnTo>
                  <a:lnTo>
                    <a:pt x="4" y="4"/>
                  </a:lnTo>
                  <a:lnTo>
                    <a:pt x="1" y="8"/>
                  </a:lnTo>
                  <a:lnTo>
                    <a:pt x="0" y="14"/>
                  </a:lnTo>
                  <a:lnTo>
                    <a:pt x="0" y="116"/>
                  </a:lnTo>
                  <a:lnTo>
                    <a:pt x="0" y="116"/>
                  </a:lnTo>
                  <a:lnTo>
                    <a:pt x="1" y="122"/>
                  </a:lnTo>
                  <a:lnTo>
                    <a:pt x="4" y="126"/>
                  </a:lnTo>
                  <a:lnTo>
                    <a:pt x="8" y="128"/>
                  </a:lnTo>
                  <a:lnTo>
                    <a:pt x="13" y="128"/>
                  </a:lnTo>
                  <a:lnTo>
                    <a:pt x="35" y="128"/>
                  </a:lnTo>
                  <a:lnTo>
                    <a:pt x="35" y="128"/>
                  </a:lnTo>
                  <a:lnTo>
                    <a:pt x="41" y="128"/>
                  </a:lnTo>
                  <a:lnTo>
                    <a:pt x="45" y="126"/>
                  </a:lnTo>
                  <a:lnTo>
                    <a:pt x="48" y="122"/>
                  </a:lnTo>
                  <a:lnTo>
                    <a:pt x="49" y="116"/>
                  </a:lnTo>
                  <a:lnTo>
                    <a:pt x="49" y="14"/>
                  </a:lnTo>
                  <a:lnTo>
                    <a:pt x="49" y="14"/>
                  </a:lnTo>
                  <a:lnTo>
                    <a:pt x="48" y="8"/>
                  </a:lnTo>
                  <a:lnTo>
                    <a:pt x="45" y="4"/>
                  </a:lnTo>
                  <a:lnTo>
                    <a:pt x="41" y="1"/>
                  </a:lnTo>
                  <a:lnTo>
                    <a:pt x="35" y="0"/>
                  </a:ln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26" name="Freeform 325"/>
            <p:cNvSpPr>
              <a:spLocks/>
            </p:cNvSpPr>
            <p:nvPr/>
          </p:nvSpPr>
          <p:spPr bwMode="auto">
            <a:xfrm>
              <a:off x="5513141" y="5292237"/>
              <a:ext cx="245393" cy="19849"/>
            </a:xfrm>
            <a:custGeom>
              <a:avLst/>
              <a:gdLst>
                <a:gd name="T0" fmla="*/ 262 w 273"/>
                <a:gd name="T1" fmla="*/ 0 h 22"/>
                <a:gd name="T2" fmla="*/ 11 w 273"/>
                <a:gd name="T3" fmla="*/ 0 h 22"/>
                <a:gd name="T4" fmla="*/ 11 w 273"/>
                <a:gd name="T5" fmla="*/ 0 h 22"/>
                <a:gd name="T6" fmla="*/ 7 w 273"/>
                <a:gd name="T7" fmla="*/ 0 h 22"/>
                <a:gd name="T8" fmla="*/ 3 w 273"/>
                <a:gd name="T9" fmla="*/ 3 h 22"/>
                <a:gd name="T10" fmla="*/ 1 w 273"/>
                <a:gd name="T11" fmla="*/ 6 h 22"/>
                <a:gd name="T12" fmla="*/ 0 w 273"/>
                <a:gd name="T13" fmla="*/ 11 h 22"/>
                <a:gd name="T14" fmla="*/ 0 w 273"/>
                <a:gd name="T15" fmla="*/ 11 h 22"/>
                <a:gd name="T16" fmla="*/ 0 w 273"/>
                <a:gd name="T17" fmla="*/ 11 h 22"/>
                <a:gd name="T18" fmla="*/ 1 w 273"/>
                <a:gd name="T19" fmla="*/ 15 h 22"/>
                <a:gd name="T20" fmla="*/ 3 w 273"/>
                <a:gd name="T21" fmla="*/ 20 h 22"/>
                <a:gd name="T22" fmla="*/ 7 w 273"/>
                <a:gd name="T23" fmla="*/ 22 h 22"/>
                <a:gd name="T24" fmla="*/ 11 w 273"/>
                <a:gd name="T25" fmla="*/ 22 h 22"/>
                <a:gd name="T26" fmla="*/ 262 w 273"/>
                <a:gd name="T27" fmla="*/ 22 h 22"/>
                <a:gd name="T28" fmla="*/ 262 w 273"/>
                <a:gd name="T29" fmla="*/ 22 h 22"/>
                <a:gd name="T30" fmla="*/ 266 w 273"/>
                <a:gd name="T31" fmla="*/ 22 h 22"/>
                <a:gd name="T32" fmla="*/ 269 w 273"/>
                <a:gd name="T33" fmla="*/ 20 h 22"/>
                <a:gd name="T34" fmla="*/ 272 w 273"/>
                <a:gd name="T35" fmla="*/ 15 h 22"/>
                <a:gd name="T36" fmla="*/ 273 w 273"/>
                <a:gd name="T37" fmla="*/ 11 h 22"/>
                <a:gd name="T38" fmla="*/ 273 w 273"/>
                <a:gd name="T39" fmla="*/ 11 h 22"/>
                <a:gd name="T40" fmla="*/ 273 w 273"/>
                <a:gd name="T41" fmla="*/ 11 h 22"/>
                <a:gd name="T42" fmla="*/ 272 w 273"/>
                <a:gd name="T43" fmla="*/ 6 h 22"/>
                <a:gd name="T44" fmla="*/ 269 w 273"/>
                <a:gd name="T45" fmla="*/ 3 h 22"/>
                <a:gd name="T46" fmla="*/ 266 w 273"/>
                <a:gd name="T47" fmla="*/ 0 h 22"/>
                <a:gd name="T48" fmla="*/ 262 w 273"/>
                <a:gd name="T49" fmla="*/ 0 h 22"/>
                <a:gd name="T50" fmla="*/ 262 w 273"/>
                <a:gd name="T5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3" h="22">
                  <a:moveTo>
                    <a:pt x="262" y="0"/>
                  </a:moveTo>
                  <a:lnTo>
                    <a:pt x="11" y="0"/>
                  </a:lnTo>
                  <a:lnTo>
                    <a:pt x="11" y="0"/>
                  </a:lnTo>
                  <a:lnTo>
                    <a:pt x="7" y="0"/>
                  </a:lnTo>
                  <a:lnTo>
                    <a:pt x="3" y="3"/>
                  </a:lnTo>
                  <a:lnTo>
                    <a:pt x="1" y="6"/>
                  </a:lnTo>
                  <a:lnTo>
                    <a:pt x="0" y="11"/>
                  </a:lnTo>
                  <a:lnTo>
                    <a:pt x="0" y="11"/>
                  </a:lnTo>
                  <a:lnTo>
                    <a:pt x="0" y="11"/>
                  </a:lnTo>
                  <a:lnTo>
                    <a:pt x="1" y="15"/>
                  </a:lnTo>
                  <a:lnTo>
                    <a:pt x="3" y="20"/>
                  </a:lnTo>
                  <a:lnTo>
                    <a:pt x="7" y="22"/>
                  </a:lnTo>
                  <a:lnTo>
                    <a:pt x="11" y="22"/>
                  </a:lnTo>
                  <a:lnTo>
                    <a:pt x="262" y="22"/>
                  </a:lnTo>
                  <a:lnTo>
                    <a:pt x="262" y="22"/>
                  </a:lnTo>
                  <a:lnTo>
                    <a:pt x="266" y="22"/>
                  </a:lnTo>
                  <a:lnTo>
                    <a:pt x="269" y="20"/>
                  </a:lnTo>
                  <a:lnTo>
                    <a:pt x="272" y="15"/>
                  </a:lnTo>
                  <a:lnTo>
                    <a:pt x="273" y="11"/>
                  </a:lnTo>
                  <a:lnTo>
                    <a:pt x="273" y="11"/>
                  </a:lnTo>
                  <a:lnTo>
                    <a:pt x="273" y="11"/>
                  </a:lnTo>
                  <a:lnTo>
                    <a:pt x="272" y="6"/>
                  </a:lnTo>
                  <a:lnTo>
                    <a:pt x="269" y="3"/>
                  </a:lnTo>
                  <a:lnTo>
                    <a:pt x="266" y="0"/>
                  </a:lnTo>
                  <a:lnTo>
                    <a:pt x="262" y="0"/>
                  </a:lnTo>
                  <a:lnTo>
                    <a:pt x="2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27" name="Freeform 326"/>
            <p:cNvSpPr>
              <a:spLocks/>
            </p:cNvSpPr>
            <p:nvPr/>
          </p:nvSpPr>
          <p:spPr bwMode="auto">
            <a:xfrm>
              <a:off x="5529368" y="5082923"/>
              <a:ext cx="203894" cy="95632"/>
            </a:xfrm>
            <a:custGeom>
              <a:avLst/>
              <a:gdLst>
                <a:gd name="T0" fmla="*/ 10 w 227"/>
                <a:gd name="T1" fmla="*/ 93 h 107"/>
                <a:gd name="T2" fmla="*/ 38 w 227"/>
                <a:gd name="T3" fmla="*/ 66 h 107"/>
                <a:gd name="T4" fmla="*/ 112 w 227"/>
                <a:gd name="T5" fmla="*/ 106 h 107"/>
                <a:gd name="T6" fmla="*/ 112 w 227"/>
                <a:gd name="T7" fmla="*/ 106 h 107"/>
                <a:gd name="T8" fmla="*/ 114 w 227"/>
                <a:gd name="T9" fmla="*/ 107 h 107"/>
                <a:gd name="T10" fmla="*/ 114 w 227"/>
                <a:gd name="T11" fmla="*/ 107 h 107"/>
                <a:gd name="T12" fmla="*/ 118 w 227"/>
                <a:gd name="T13" fmla="*/ 106 h 107"/>
                <a:gd name="T14" fmla="*/ 202 w 227"/>
                <a:gd name="T15" fmla="*/ 30 h 107"/>
                <a:gd name="T16" fmla="*/ 210 w 227"/>
                <a:gd name="T17" fmla="*/ 39 h 107"/>
                <a:gd name="T18" fmla="*/ 210 w 227"/>
                <a:gd name="T19" fmla="*/ 39 h 107"/>
                <a:gd name="T20" fmla="*/ 210 w 227"/>
                <a:gd name="T21" fmla="*/ 39 h 107"/>
                <a:gd name="T22" fmla="*/ 210 w 227"/>
                <a:gd name="T23" fmla="*/ 39 h 107"/>
                <a:gd name="T24" fmla="*/ 213 w 227"/>
                <a:gd name="T25" fmla="*/ 39 h 107"/>
                <a:gd name="T26" fmla="*/ 213 w 227"/>
                <a:gd name="T27" fmla="*/ 39 h 107"/>
                <a:gd name="T28" fmla="*/ 215 w 227"/>
                <a:gd name="T29" fmla="*/ 35 h 107"/>
                <a:gd name="T30" fmla="*/ 215 w 227"/>
                <a:gd name="T31" fmla="*/ 35 h 107"/>
                <a:gd name="T32" fmla="*/ 227 w 227"/>
                <a:gd name="T33" fmla="*/ 3 h 107"/>
                <a:gd name="T34" fmla="*/ 227 w 227"/>
                <a:gd name="T35" fmla="*/ 3 h 107"/>
                <a:gd name="T36" fmla="*/ 227 w 227"/>
                <a:gd name="T37" fmla="*/ 0 h 107"/>
                <a:gd name="T38" fmla="*/ 227 w 227"/>
                <a:gd name="T39" fmla="*/ 0 h 107"/>
                <a:gd name="T40" fmla="*/ 224 w 227"/>
                <a:gd name="T41" fmla="*/ 0 h 107"/>
                <a:gd name="T42" fmla="*/ 224 w 227"/>
                <a:gd name="T43" fmla="*/ 0 h 107"/>
                <a:gd name="T44" fmla="*/ 224 w 227"/>
                <a:gd name="T45" fmla="*/ 0 h 107"/>
                <a:gd name="T46" fmla="*/ 191 w 227"/>
                <a:gd name="T47" fmla="*/ 13 h 107"/>
                <a:gd name="T48" fmla="*/ 191 w 227"/>
                <a:gd name="T49" fmla="*/ 13 h 107"/>
                <a:gd name="T50" fmla="*/ 189 w 227"/>
                <a:gd name="T51" fmla="*/ 14 h 107"/>
                <a:gd name="T52" fmla="*/ 189 w 227"/>
                <a:gd name="T53" fmla="*/ 14 h 107"/>
                <a:gd name="T54" fmla="*/ 187 w 227"/>
                <a:gd name="T55" fmla="*/ 15 h 107"/>
                <a:gd name="T56" fmla="*/ 187 w 227"/>
                <a:gd name="T57" fmla="*/ 17 h 107"/>
                <a:gd name="T58" fmla="*/ 187 w 227"/>
                <a:gd name="T59" fmla="*/ 17 h 107"/>
                <a:gd name="T60" fmla="*/ 189 w 227"/>
                <a:gd name="T61" fmla="*/ 18 h 107"/>
                <a:gd name="T62" fmla="*/ 194 w 227"/>
                <a:gd name="T63" fmla="*/ 24 h 107"/>
                <a:gd name="T64" fmla="*/ 114 w 227"/>
                <a:gd name="T65" fmla="*/ 95 h 107"/>
                <a:gd name="T66" fmla="*/ 40 w 227"/>
                <a:gd name="T67" fmla="*/ 55 h 107"/>
                <a:gd name="T68" fmla="*/ 40 w 227"/>
                <a:gd name="T69" fmla="*/ 55 h 107"/>
                <a:gd name="T70" fmla="*/ 36 w 227"/>
                <a:gd name="T71" fmla="*/ 54 h 107"/>
                <a:gd name="T72" fmla="*/ 33 w 227"/>
                <a:gd name="T73" fmla="*/ 55 h 107"/>
                <a:gd name="T74" fmla="*/ 3 w 227"/>
                <a:gd name="T75" fmla="*/ 85 h 107"/>
                <a:gd name="T76" fmla="*/ 3 w 227"/>
                <a:gd name="T77" fmla="*/ 85 h 107"/>
                <a:gd name="T78" fmla="*/ 2 w 227"/>
                <a:gd name="T79" fmla="*/ 88 h 107"/>
                <a:gd name="T80" fmla="*/ 0 w 227"/>
                <a:gd name="T81" fmla="*/ 89 h 107"/>
                <a:gd name="T82" fmla="*/ 2 w 227"/>
                <a:gd name="T83" fmla="*/ 92 h 107"/>
                <a:gd name="T84" fmla="*/ 2 w 227"/>
                <a:gd name="T85" fmla="*/ 93 h 107"/>
                <a:gd name="T86" fmla="*/ 2 w 227"/>
                <a:gd name="T87" fmla="*/ 93 h 107"/>
                <a:gd name="T88" fmla="*/ 4 w 227"/>
                <a:gd name="T89" fmla="*/ 95 h 107"/>
                <a:gd name="T90" fmla="*/ 6 w 227"/>
                <a:gd name="T91" fmla="*/ 95 h 107"/>
                <a:gd name="T92" fmla="*/ 8 w 227"/>
                <a:gd name="T93" fmla="*/ 95 h 107"/>
                <a:gd name="T94" fmla="*/ 10 w 227"/>
                <a:gd name="T95" fmla="*/ 93 h 107"/>
                <a:gd name="T96" fmla="*/ 10 w 227"/>
                <a:gd name="T97" fmla="*/ 9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 h="107">
                  <a:moveTo>
                    <a:pt x="10" y="93"/>
                  </a:moveTo>
                  <a:lnTo>
                    <a:pt x="38" y="66"/>
                  </a:lnTo>
                  <a:lnTo>
                    <a:pt x="112" y="106"/>
                  </a:lnTo>
                  <a:lnTo>
                    <a:pt x="112" y="106"/>
                  </a:lnTo>
                  <a:lnTo>
                    <a:pt x="114" y="107"/>
                  </a:lnTo>
                  <a:lnTo>
                    <a:pt x="114" y="107"/>
                  </a:lnTo>
                  <a:lnTo>
                    <a:pt x="118" y="106"/>
                  </a:lnTo>
                  <a:lnTo>
                    <a:pt x="202" y="30"/>
                  </a:lnTo>
                  <a:lnTo>
                    <a:pt x="210" y="39"/>
                  </a:lnTo>
                  <a:lnTo>
                    <a:pt x="210" y="39"/>
                  </a:lnTo>
                  <a:lnTo>
                    <a:pt x="210" y="39"/>
                  </a:lnTo>
                  <a:lnTo>
                    <a:pt x="210" y="39"/>
                  </a:lnTo>
                  <a:lnTo>
                    <a:pt x="213" y="39"/>
                  </a:lnTo>
                  <a:lnTo>
                    <a:pt x="213" y="39"/>
                  </a:lnTo>
                  <a:lnTo>
                    <a:pt x="215" y="35"/>
                  </a:lnTo>
                  <a:lnTo>
                    <a:pt x="215" y="35"/>
                  </a:lnTo>
                  <a:lnTo>
                    <a:pt x="227" y="3"/>
                  </a:lnTo>
                  <a:lnTo>
                    <a:pt x="227" y="3"/>
                  </a:lnTo>
                  <a:lnTo>
                    <a:pt x="227" y="0"/>
                  </a:lnTo>
                  <a:lnTo>
                    <a:pt x="227" y="0"/>
                  </a:lnTo>
                  <a:lnTo>
                    <a:pt x="224" y="0"/>
                  </a:lnTo>
                  <a:lnTo>
                    <a:pt x="224" y="0"/>
                  </a:lnTo>
                  <a:lnTo>
                    <a:pt x="224" y="0"/>
                  </a:lnTo>
                  <a:lnTo>
                    <a:pt x="191" y="13"/>
                  </a:lnTo>
                  <a:lnTo>
                    <a:pt x="191" y="13"/>
                  </a:lnTo>
                  <a:lnTo>
                    <a:pt x="189" y="14"/>
                  </a:lnTo>
                  <a:lnTo>
                    <a:pt x="189" y="14"/>
                  </a:lnTo>
                  <a:lnTo>
                    <a:pt x="187" y="15"/>
                  </a:lnTo>
                  <a:lnTo>
                    <a:pt x="187" y="17"/>
                  </a:lnTo>
                  <a:lnTo>
                    <a:pt x="187" y="17"/>
                  </a:lnTo>
                  <a:lnTo>
                    <a:pt x="189" y="18"/>
                  </a:lnTo>
                  <a:lnTo>
                    <a:pt x="194" y="24"/>
                  </a:lnTo>
                  <a:lnTo>
                    <a:pt x="114" y="95"/>
                  </a:lnTo>
                  <a:lnTo>
                    <a:pt x="40" y="55"/>
                  </a:lnTo>
                  <a:lnTo>
                    <a:pt x="40" y="55"/>
                  </a:lnTo>
                  <a:lnTo>
                    <a:pt x="36" y="54"/>
                  </a:lnTo>
                  <a:lnTo>
                    <a:pt x="33" y="55"/>
                  </a:lnTo>
                  <a:lnTo>
                    <a:pt x="3" y="85"/>
                  </a:lnTo>
                  <a:lnTo>
                    <a:pt x="3" y="85"/>
                  </a:lnTo>
                  <a:lnTo>
                    <a:pt x="2" y="88"/>
                  </a:lnTo>
                  <a:lnTo>
                    <a:pt x="0" y="89"/>
                  </a:lnTo>
                  <a:lnTo>
                    <a:pt x="2" y="92"/>
                  </a:lnTo>
                  <a:lnTo>
                    <a:pt x="2" y="93"/>
                  </a:lnTo>
                  <a:lnTo>
                    <a:pt x="2" y="93"/>
                  </a:lnTo>
                  <a:lnTo>
                    <a:pt x="4" y="95"/>
                  </a:lnTo>
                  <a:lnTo>
                    <a:pt x="6" y="95"/>
                  </a:lnTo>
                  <a:lnTo>
                    <a:pt x="8" y="95"/>
                  </a:lnTo>
                  <a:lnTo>
                    <a:pt x="10" y="93"/>
                  </a:lnTo>
                  <a:lnTo>
                    <a:pt x="1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grpSp>
      <p:sp>
        <p:nvSpPr>
          <p:cNvPr id="25911" name="Freeform 327"/>
          <p:cNvSpPr>
            <a:spLocks/>
          </p:cNvSpPr>
          <p:nvPr/>
        </p:nvSpPr>
        <p:spPr bwMode="auto">
          <a:xfrm>
            <a:off x="5337175" y="3659188"/>
            <a:ext cx="26988" cy="30162"/>
          </a:xfrm>
          <a:custGeom>
            <a:avLst/>
            <a:gdLst>
              <a:gd name="T0" fmla="*/ 2147483647 w 51"/>
              <a:gd name="T1" fmla="*/ 0 h 57"/>
              <a:gd name="T2" fmla="*/ 2147483647 w 51"/>
              <a:gd name="T3" fmla="*/ 0 h 57"/>
              <a:gd name="T4" fmla="*/ 2147483647 w 51"/>
              <a:gd name="T5" fmla="*/ 2147483647 h 57"/>
              <a:gd name="T6" fmla="*/ 2147483647 w 51"/>
              <a:gd name="T7" fmla="*/ 2147483647 h 57"/>
              <a:gd name="T8" fmla="*/ 2147483647 w 51"/>
              <a:gd name="T9" fmla="*/ 2147483647 h 57"/>
              <a:gd name="T10" fmla="*/ 0 w 51"/>
              <a:gd name="T11" fmla="*/ 2147483647 h 57"/>
              <a:gd name="T12" fmla="*/ 0 w 51"/>
              <a:gd name="T13" fmla="*/ 2147483647 h 57"/>
              <a:gd name="T14" fmla="*/ 0 w 51"/>
              <a:gd name="T15" fmla="*/ 2147483647 h 57"/>
              <a:gd name="T16" fmla="*/ 2147483647 w 51"/>
              <a:gd name="T17" fmla="*/ 2147483647 h 57"/>
              <a:gd name="T18" fmla="*/ 2147483647 w 51"/>
              <a:gd name="T19" fmla="*/ 2147483647 h 57"/>
              <a:gd name="T20" fmla="*/ 2147483647 w 51"/>
              <a:gd name="T21" fmla="*/ 2147483647 h 57"/>
              <a:gd name="T22" fmla="*/ 2147483647 w 51"/>
              <a:gd name="T23" fmla="*/ 2147483647 h 57"/>
              <a:gd name="T24" fmla="*/ 2147483647 w 51"/>
              <a:gd name="T25" fmla="*/ 2147483647 h 57"/>
              <a:gd name="T26" fmla="*/ 2147483647 w 51"/>
              <a:gd name="T27" fmla="*/ 2147483647 h 57"/>
              <a:gd name="T28" fmla="*/ 2147483647 w 51"/>
              <a:gd name="T29" fmla="*/ 2147483647 h 57"/>
              <a:gd name="T30" fmla="*/ 2147483647 w 51"/>
              <a:gd name="T31" fmla="*/ 2147483647 h 57"/>
              <a:gd name="T32" fmla="*/ 2147483647 w 51"/>
              <a:gd name="T33" fmla="*/ 2147483647 h 57"/>
              <a:gd name="T34" fmla="*/ 2147483647 w 51"/>
              <a:gd name="T35" fmla="*/ 2147483647 h 57"/>
              <a:gd name="T36" fmla="*/ 2147483647 w 51"/>
              <a:gd name="T37" fmla="*/ 2147483647 h 57"/>
              <a:gd name="T38" fmla="*/ 2147483647 w 51"/>
              <a:gd name="T39" fmla="*/ 2147483647 h 57"/>
              <a:gd name="T40" fmla="*/ 2147483647 w 51"/>
              <a:gd name="T41" fmla="*/ 2147483647 h 57"/>
              <a:gd name="T42" fmla="*/ 2147483647 w 51"/>
              <a:gd name="T43" fmla="*/ 2147483647 h 57"/>
              <a:gd name="T44" fmla="*/ 2147483647 w 51"/>
              <a:gd name="T45" fmla="*/ 2147483647 h 57"/>
              <a:gd name="T46" fmla="*/ 2147483647 w 51"/>
              <a:gd name="T47" fmla="*/ 0 h 57"/>
              <a:gd name="T48" fmla="*/ 2147483647 w 51"/>
              <a:gd name="T49" fmla="*/ 0 h 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1" h="57">
                <a:moveTo>
                  <a:pt x="14" y="0"/>
                </a:moveTo>
                <a:lnTo>
                  <a:pt x="14" y="0"/>
                </a:lnTo>
                <a:lnTo>
                  <a:pt x="9" y="1"/>
                </a:lnTo>
                <a:lnTo>
                  <a:pt x="4" y="4"/>
                </a:lnTo>
                <a:lnTo>
                  <a:pt x="2" y="8"/>
                </a:lnTo>
                <a:lnTo>
                  <a:pt x="0" y="14"/>
                </a:lnTo>
                <a:lnTo>
                  <a:pt x="0" y="45"/>
                </a:lnTo>
                <a:lnTo>
                  <a:pt x="2" y="51"/>
                </a:lnTo>
                <a:lnTo>
                  <a:pt x="4" y="55"/>
                </a:lnTo>
                <a:lnTo>
                  <a:pt x="9" y="57"/>
                </a:lnTo>
                <a:lnTo>
                  <a:pt x="14" y="57"/>
                </a:lnTo>
                <a:lnTo>
                  <a:pt x="37" y="57"/>
                </a:lnTo>
                <a:lnTo>
                  <a:pt x="43" y="57"/>
                </a:lnTo>
                <a:lnTo>
                  <a:pt x="47" y="55"/>
                </a:lnTo>
                <a:lnTo>
                  <a:pt x="49" y="51"/>
                </a:lnTo>
                <a:lnTo>
                  <a:pt x="51" y="45"/>
                </a:lnTo>
                <a:lnTo>
                  <a:pt x="51" y="14"/>
                </a:lnTo>
                <a:lnTo>
                  <a:pt x="49" y="8"/>
                </a:lnTo>
                <a:lnTo>
                  <a:pt x="47" y="4"/>
                </a:lnTo>
                <a:lnTo>
                  <a:pt x="43" y="1"/>
                </a:lnTo>
                <a:lnTo>
                  <a:pt x="37" y="0"/>
                </a:lnTo>
                <a:lnTo>
                  <a:pt x="1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2" name="Freeform 328"/>
          <p:cNvSpPr>
            <a:spLocks/>
          </p:cNvSpPr>
          <p:nvPr/>
        </p:nvSpPr>
        <p:spPr bwMode="auto">
          <a:xfrm>
            <a:off x="5294313" y="3614738"/>
            <a:ext cx="28575" cy="74612"/>
          </a:xfrm>
          <a:custGeom>
            <a:avLst/>
            <a:gdLst>
              <a:gd name="T0" fmla="*/ 2147483647 w 50"/>
              <a:gd name="T1" fmla="*/ 0 h 139"/>
              <a:gd name="T2" fmla="*/ 2147483647 w 50"/>
              <a:gd name="T3" fmla="*/ 0 h 139"/>
              <a:gd name="T4" fmla="*/ 2147483647 w 50"/>
              <a:gd name="T5" fmla="*/ 2147483647 h 139"/>
              <a:gd name="T6" fmla="*/ 2147483647 w 50"/>
              <a:gd name="T7" fmla="*/ 2147483647 h 139"/>
              <a:gd name="T8" fmla="*/ 2147483647 w 50"/>
              <a:gd name="T9" fmla="*/ 2147483647 h 139"/>
              <a:gd name="T10" fmla="*/ 0 w 50"/>
              <a:gd name="T11" fmla="*/ 2147483647 h 139"/>
              <a:gd name="T12" fmla="*/ 0 w 50"/>
              <a:gd name="T13" fmla="*/ 2147483647 h 139"/>
              <a:gd name="T14" fmla="*/ 0 w 50"/>
              <a:gd name="T15" fmla="*/ 2147483647 h 139"/>
              <a:gd name="T16" fmla="*/ 2147483647 w 50"/>
              <a:gd name="T17" fmla="*/ 2147483647 h 139"/>
              <a:gd name="T18" fmla="*/ 2147483647 w 50"/>
              <a:gd name="T19" fmla="*/ 2147483647 h 139"/>
              <a:gd name="T20" fmla="*/ 2147483647 w 50"/>
              <a:gd name="T21" fmla="*/ 2147483647 h 139"/>
              <a:gd name="T22" fmla="*/ 2147483647 w 50"/>
              <a:gd name="T23" fmla="*/ 2147483647 h 139"/>
              <a:gd name="T24" fmla="*/ 2147483647 w 50"/>
              <a:gd name="T25" fmla="*/ 2147483647 h 139"/>
              <a:gd name="T26" fmla="*/ 2147483647 w 50"/>
              <a:gd name="T27" fmla="*/ 2147483647 h 139"/>
              <a:gd name="T28" fmla="*/ 2147483647 w 50"/>
              <a:gd name="T29" fmla="*/ 2147483647 h 139"/>
              <a:gd name="T30" fmla="*/ 2147483647 w 50"/>
              <a:gd name="T31" fmla="*/ 2147483647 h 139"/>
              <a:gd name="T32" fmla="*/ 2147483647 w 50"/>
              <a:gd name="T33" fmla="*/ 2147483647 h 139"/>
              <a:gd name="T34" fmla="*/ 2147483647 w 50"/>
              <a:gd name="T35" fmla="*/ 2147483647 h 139"/>
              <a:gd name="T36" fmla="*/ 2147483647 w 50"/>
              <a:gd name="T37" fmla="*/ 2147483647 h 139"/>
              <a:gd name="T38" fmla="*/ 2147483647 w 50"/>
              <a:gd name="T39" fmla="*/ 2147483647 h 139"/>
              <a:gd name="T40" fmla="*/ 2147483647 w 50"/>
              <a:gd name="T41" fmla="*/ 2147483647 h 139"/>
              <a:gd name="T42" fmla="*/ 2147483647 w 50"/>
              <a:gd name="T43" fmla="*/ 2147483647 h 139"/>
              <a:gd name="T44" fmla="*/ 2147483647 w 50"/>
              <a:gd name="T45" fmla="*/ 2147483647 h 139"/>
              <a:gd name="T46" fmla="*/ 2147483647 w 50"/>
              <a:gd name="T47" fmla="*/ 0 h 139"/>
              <a:gd name="T48" fmla="*/ 2147483647 w 50"/>
              <a:gd name="T49" fmla="*/ 0 h 1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0" h="139">
                <a:moveTo>
                  <a:pt x="14" y="0"/>
                </a:moveTo>
                <a:lnTo>
                  <a:pt x="14" y="0"/>
                </a:lnTo>
                <a:lnTo>
                  <a:pt x="8" y="2"/>
                </a:lnTo>
                <a:lnTo>
                  <a:pt x="4" y="4"/>
                </a:lnTo>
                <a:lnTo>
                  <a:pt x="1" y="8"/>
                </a:lnTo>
                <a:lnTo>
                  <a:pt x="0" y="14"/>
                </a:lnTo>
                <a:lnTo>
                  <a:pt x="0" y="127"/>
                </a:lnTo>
                <a:lnTo>
                  <a:pt x="1" y="133"/>
                </a:lnTo>
                <a:lnTo>
                  <a:pt x="4" y="137"/>
                </a:lnTo>
                <a:lnTo>
                  <a:pt x="8" y="139"/>
                </a:lnTo>
                <a:lnTo>
                  <a:pt x="14" y="139"/>
                </a:lnTo>
                <a:lnTo>
                  <a:pt x="37" y="139"/>
                </a:lnTo>
                <a:lnTo>
                  <a:pt x="42" y="139"/>
                </a:lnTo>
                <a:lnTo>
                  <a:pt x="46" y="137"/>
                </a:lnTo>
                <a:lnTo>
                  <a:pt x="49" y="133"/>
                </a:lnTo>
                <a:lnTo>
                  <a:pt x="50" y="127"/>
                </a:lnTo>
                <a:lnTo>
                  <a:pt x="50" y="14"/>
                </a:lnTo>
                <a:lnTo>
                  <a:pt x="49" y="8"/>
                </a:lnTo>
                <a:lnTo>
                  <a:pt x="46" y="4"/>
                </a:lnTo>
                <a:lnTo>
                  <a:pt x="42" y="2"/>
                </a:lnTo>
                <a:lnTo>
                  <a:pt x="37" y="0"/>
                </a:lnTo>
                <a:lnTo>
                  <a:pt x="1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3" name="Freeform 329"/>
          <p:cNvSpPr>
            <a:spLocks/>
          </p:cNvSpPr>
          <p:nvPr/>
        </p:nvSpPr>
        <p:spPr bwMode="auto">
          <a:xfrm>
            <a:off x="5253038" y="3625850"/>
            <a:ext cx="26987" cy="63500"/>
          </a:xfrm>
          <a:custGeom>
            <a:avLst/>
            <a:gdLst>
              <a:gd name="T0" fmla="*/ 2147483647 w 51"/>
              <a:gd name="T1" fmla="*/ 0 h 117"/>
              <a:gd name="T2" fmla="*/ 2147483647 w 51"/>
              <a:gd name="T3" fmla="*/ 0 h 117"/>
              <a:gd name="T4" fmla="*/ 2147483647 w 51"/>
              <a:gd name="T5" fmla="*/ 2147483647 h 117"/>
              <a:gd name="T6" fmla="*/ 2147483647 w 51"/>
              <a:gd name="T7" fmla="*/ 2147483647 h 117"/>
              <a:gd name="T8" fmla="*/ 2147483647 w 51"/>
              <a:gd name="T9" fmla="*/ 2147483647 h 117"/>
              <a:gd name="T10" fmla="*/ 0 w 51"/>
              <a:gd name="T11" fmla="*/ 2147483647 h 117"/>
              <a:gd name="T12" fmla="*/ 0 w 51"/>
              <a:gd name="T13" fmla="*/ 2147483647 h 117"/>
              <a:gd name="T14" fmla="*/ 0 w 51"/>
              <a:gd name="T15" fmla="*/ 2147483647 h 117"/>
              <a:gd name="T16" fmla="*/ 2147483647 w 51"/>
              <a:gd name="T17" fmla="*/ 2147483647 h 117"/>
              <a:gd name="T18" fmla="*/ 2147483647 w 51"/>
              <a:gd name="T19" fmla="*/ 2147483647 h 117"/>
              <a:gd name="T20" fmla="*/ 2147483647 w 51"/>
              <a:gd name="T21" fmla="*/ 2147483647 h 117"/>
              <a:gd name="T22" fmla="*/ 2147483647 w 51"/>
              <a:gd name="T23" fmla="*/ 2147483647 h 117"/>
              <a:gd name="T24" fmla="*/ 2147483647 w 51"/>
              <a:gd name="T25" fmla="*/ 2147483647 h 117"/>
              <a:gd name="T26" fmla="*/ 2147483647 w 51"/>
              <a:gd name="T27" fmla="*/ 2147483647 h 117"/>
              <a:gd name="T28" fmla="*/ 2147483647 w 51"/>
              <a:gd name="T29" fmla="*/ 2147483647 h 117"/>
              <a:gd name="T30" fmla="*/ 2147483647 w 51"/>
              <a:gd name="T31" fmla="*/ 2147483647 h 117"/>
              <a:gd name="T32" fmla="*/ 2147483647 w 51"/>
              <a:gd name="T33" fmla="*/ 2147483647 h 117"/>
              <a:gd name="T34" fmla="*/ 2147483647 w 51"/>
              <a:gd name="T35" fmla="*/ 2147483647 h 117"/>
              <a:gd name="T36" fmla="*/ 2147483647 w 51"/>
              <a:gd name="T37" fmla="*/ 2147483647 h 117"/>
              <a:gd name="T38" fmla="*/ 2147483647 w 51"/>
              <a:gd name="T39" fmla="*/ 2147483647 h 117"/>
              <a:gd name="T40" fmla="*/ 2147483647 w 51"/>
              <a:gd name="T41" fmla="*/ 2147483647 h 117"/>
              <a:gd name="T42" fmla="*/ 2147483647 w 51"/>
              <a:gd name="T43" fmla="*/ 2147483647 h 117"/>
              <a:gd name="T44" fmla="*/ 2147483647 w 51"/>
              <a:gd name="T45" fmla="*/ 2147483647 h 117"/>
              <a:gd name="T46" fmla="*/ 2147483647 w 51"/>
              <a:gd name="T47" fmla="*/ 0 h 117"/>
              <a:gd name="T48" fmla="*/ 2147483647 w 51"/>
              <a:gd name="T49" fmla="*/ 0 h 1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1" h="117">
                <a:moveTo>
                  <a:pt x="14" y="0"/>
                </a:moveTo>
                <a:lnTo>
                  <a:pt x="14" y="0"/>
                </a:lnTo>
                <a:lnTo>
                  <a:pt x="9" y="1"/>
                </a:lnTo>
                <a:lnTo>
                  <a:pt x="5" y="4"/>
                </a:lnTo>
                <a:lnTo>
                  <a:pt x="2" y="8"/>
                </a:lnTo>
                <a:lnTo>
                  <a:pt x="0" y="14"/>
                </a:lnTo>
                <a:lnTo>
                  <a:pt x="0" y="105"/>
                </a:lnTo>
                <a:lnTo>
                  <a:pt x="2" y="111"/>
                </a:lnTo>
                <a:lnTo>
                  <a:pt x="5" y="115"/>
                </a:lnTo>
                <a:lnTo>
                  <a:pt x="9" y="117"/>
                </a:lnTo>
                <a:lnTo>
                  <a:pt x="14" y="117"/>
                </a:lnTo>
                <a:lnTo>
                  <a:pt x="37" y="117"/>
                </a:lnTo>
                <a:lnTo>
                  <a:pt x="43" y="117"/>
                </a:lnTo>
                <a:lnTo>
                  <a:pt x="47" y="115"/>
                </a:lnTo>
                <a:lnTo>
                  <a:pt x="50" y="111"/>
                </a:lnTo>
                <a:lnTo>
                  <a:pt x="51" y="105"/>
                </a:lnTo>
                <a:lnTo>
                  <a:pt x="51" y="14"/>
                </a:lnTo>
                <a:lnTo>
                  <a:pt x="50" y="8"/>
                </a:lnTo>
                <a:lnTo>
                  <a:pt x="47" y="4"/>
                </a:lnTo>
                <a:lnTo>
                  <a:pt x="43" y="1"/>
                </a:lnTo>
                <a:lnTo>
                  <a:pt x="37" y="0"/>
                </a:lnTo>
                <a:lnTo>
                  <a:pt x="1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4" name="Freeform 330"/>
          <p:cNvSpPr>
            <a:spLocks/>
          </p:cNvSpPr>
          <p:nvPr/>
        </p:nvSpPr>
        <p:spPr bwMode="auto">
          <a:xfrm>
            <a:off x="5237163" y="3700463"/>
            <a:ext cx="146050" cy="11112"/>
          </a:xfrm>
          <a:custGeom>
            <a:avLst/>
            <a:gdLst>
              <a:gd name="T0" fmla="*/ 2147483647 w 272"/>
              <a:gd name="T1" fmla="*/ 0 h 22"/>
              <a:gd name="T2" fmla="*/ 2147483647 w 272"/>
              <a:gd name="T3" fmla="*/ 0 h 22"/>
              <a:gd name="T4" fmla="*/ 2147483647 w 272"/>
              <a:gd name="T5" fmla="*/ 0 h 22"/>
              <a:gd name="T6" fmla="*/ 2147483647 w 272"/>
              <a:gd name="T7" fmla="*/ 0 h 22"/>
              <a:gd name="T8" fmla="*/ 2147483647 w 272"/>
              <a:gd name="T9" fmla="*/ 2147483647 h 22"/>
              <a:gd name="T10" fmla="*/ 0 w 272"/>
              <a:gd name="T11" fmla="*/ 2147483647 h 22"/>
              <a:gd name="T12" fmla="*/ 0 w 272"/>
              <a:gd name="T13" fmla="*/ 2147483647 h 22"/>
              <a:gd name="T14" fmla="*/ 0 w 272"/>
              <a:gd name="T15" fmla="*/ 2147483647 h 22"/>
              <a:gd name="T16" fmla="*/ 0 w 272"/>
              <a:gd name="T17" fmla="*/ 2147483647 h 22"/>
              <a:gd name="T18" fmla="*/ 0 w 272"/>
              <a:gd name="T19" fmla="*/ 2147483647 h 22"/>
              <a:gd name="T20" fmla="*/ 2147483647 w 272"/>
              <a:gd name="T21" fmla="*/ 2147483647 h 22"/>
              <a:gd name="T22" fmla="*/ 2147483647 w 272"/>
              <a:gd name="T23" fmla="*/ 2147483647 h 22"/>
              <a:gd name="T24" fmla="*/ 2147483647 w 272"/>
              <a:gd name="T25" fmla="*/ 2147483647 h 22"/>
              <a:gd name="T26" fmla="*/ 2147483647 w 272"/>
              <a:gd name="T27" fmla="*/ 2147483647 h 22"/>
              <a:gd name="T28" fmla="*/ 2147483647 w 272"/>
              <a:gd name="T29" fmla="*/ 2147483647 h 22"/>
              <a:gd name="T30" fmla="*/ 2147483647 w 272"/>
              <a:gd name="T31" fmla="*/ 2147483647 h 22"/>
              <a:gd name="T32" fmla="*/ 2147483647 w 272"/>
              <a:gd name="T33" fmla="*/ 2147483647 h 22"/>
              <a:gd name="T34" fmla="*/ 2147483647 w 272"/>
              <a:gd name="T35" fmla="*/ 2147483647 h 22"/>
              <a:gd name="T36" fmla="*/ 2147483647 w 272"/>
              <a:gd name="T37" fmla="*/ 2147483647 h 22"/>
              <a:gd name="T38" fmla="*/ 2147483647 w 272"/>
              <a:gd name="T39" fmla="*/ 2147483647 h 22"/>
              <a:gd name="T40" fmla="*/ 2147483647 w 272"/>
              <a:gd name="T41" fmla="*/ 2147483647 h 22"/>
              <a:gd name="T42" fmla="*/ 2147483647 w 272"/>
              <a:gd name="T43" fmla="*/ 2147483647 h 22"/>
              <a:gd name="T44" fmla="*/ 2147483647 w 272"/>
              <a:gd name="T45" fmla="*/ 2147483647 h 22"/>
              <a:gd name="T46" fmla="*/ 2147483647 w 272"/>
              <a:gd name="T47" fmla="*/ 0 h 22"/>
              <a:gd name="T48" fmla="*/ 2147483647 w 272"/>
              <a:gd name="T49" fmla="*/ 0 h 22"/>
              <a:gd name="T50" fmla="*/ 2147483647 w 272"/>
              <a:gd name="T51" fmla="*/ 0 h 2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72" h="22">
                <a:moveTo>
                  <a:pt x="261" y="0"/>
                </a:moveTo>
                <a:lnTo>
                  <a:pt x="11" y="0"/>
                </a:lnTo>
                <a:lnTo>
                  <a:pt x="6" y="0"/>
                </a:lnTo>
                <a:lnTo>
                  <a:pt x="3" y="3"/>
                </a:lnTo>
                <a:lnTo>
                  <a:pt x="0" y="6"/>
                </a:lnTo>
                <a:lnTo>
                  <a:pt x="0" y="11"/>
                </a:lnTo>
                <a:lnTo>
                  <a:pt x="0" y="15"/>
                </a:lnTo>
                <a:lnTo>
                  <a:pt x="3" y="20"/>
                </a:lnTo>
                <a:lnTo>
                  <a:pt x="6" y="22"/>
                </a:lnTo>
                <a:lnTo>
                  <a:pt x="11" y="22"/>
                </a:lnTo>
                <a:lnTo>
                  <a:pt x="261" y="22"/>
                </a:lnTo>
                <a:lnTo>
                  <a:pt x="265" y="22"/>
                </a:lnTo>
                <a:lnTo>
                  <a:pt x="269" y="20"/>
                </a:lnTo>
                <a:lnTo>
                  <a:pt x="272" y="15"/>
                </a:lnTo>
                <a:lnTo>
                  <a:pt x="272" y="11"/>
                </a:lnTo>
                <a:lnTo>
                  <a:pt x="272" y="6"/>
                </a:lnTo>
                <a:lnTo>
                  <a:pt x="269" y="3"/>
                </a:lnTo>
                <a:lnTo>
                  <a:pt x="265" y="0"/>
                </a:lnTo>
                <a:lnTo>
                  <a:pt x="26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5" name="Freeform 331"/>
          <p:cNvSpPr>
            <a:spLocks/>
          </p:cNvSpPr>
          <p:nvPr/>
        </p:nvSpPr>
        <p:spPr bwMode="auto">
          <a:xfrm>
            <a:off x="5246688" y="3575050"/>
            <a:ext cx="122237" cy="53975"/>
          </a:xfrm>
          <a:custGeom>
            <a:avLst/>
            <a:gdLst>
              <a:gd name="T0" fmla="*/ 2147483647 w 225"/>
              <a:gd name="T1" fmla="*/ 2147483647 h 101"/>
              <a:gd name="T2" fmla="*/ 2147483647 w 225"/>
              <a:gd name="T3" fmla="*/ 2147483647 h 101"/>
              <a:gd name="T4" fmla="*/ 2147483647 w 225"/>
              <a:gd name="T5" fmla="*/ 2147483647 h 101"/>
              <a:gd name="T6" fmla="*/ 2147483647 w 225"/>
              <a:gd name="T7" fmla="*/ 2147483647 h 101"/>
              <a:gd name="T8" fmla="*/ 2147483647 w 225"/>
              <a:gd name="T9" fmla="*/ 2147483647 h 101"/>
              <a:gd name="T10" fmla="*/ 2147483647 w 225"/>
              <a:gd name="T11" fmla="*/ 2147483647 h 101"/>
              <a:gd name="T12" fmla="*/ 2147483647 w 225"/>
              <a:gd name="T13" fmla="*/ 2147483647 h 101"/>
              <a:gd name="T14" fmla="*/ 2147483647 w 225"/>
              <a:gd name="T15" fmla="*/ 2147483647 h 101"/>
              <a:gd name="T16" fmla="*/ 2147483647 w 225"/>
              <a:gd name="T17" fmla="*/ 2147483647 h 101"/>
              <a:gd name="T18" fmla="*/ 2147483647 w 225"/>
              <a:gd name="T19" fmla="*/ 2147483647 h 101"/>
              <a:gd name="T20" fmla="*/ 2147483647 w 225"/>
              <a:gd name="T21" fmla="*/ 2147483647 h 101"/>
              <a:gd name="T22" fmla="*/ 2147483647 w 225"/>
              <a:gd name="T23" fmla="*/ 2147483647 h 101"/>
              <a:gd name="T24" fmla="*/ 2147483647 w 225"/>
              <a:gd name="T25" fmla="*/ 2147483647 h 101"/>
              <a:gd name="T26" fmla="*/ 2147483647 w 225"/>
              <a:gd name="T27" fmla="*/ 2147483647 h 101"/>
              <a:gd name="T28" fmla="*/ 2147483647 w 225"/>
              <a:gd name="T29" fmla="*/ 2147483647 h 101"/>
              <a:gd name="T30" fmla="*/ 2147483647 w 225"/>
              <a:gd name="T31" fmla="*/ 2147483647 h 101"/>
              <a:gd name="T32" fmla="*/ 2147483647 w 225"/>
              <a:gd name="T33" fmla="*/ 2147483647 h 101"/>
              <a:gd name="T34" fmla="*/ 2147483647 w 225"/>
              <a:gd name="T35" fmla="*/ 2147483647 h 101"/>
              <a:gd name="T36" fmla="*/ 2147483647 w 225"/>
              <a:gd name="T37" fmla="*/ 2147483647 h 101"/>
              <a:gd name="T38" fmla="*/ 2147483647 w 225"/>
              <a:gd name="T39" fmla="*/ 2147483647 h 101"/>
              <a:gd name="T40" fmla="*/ 2147483647 w 225"/>
              <a:gd name="T41" fmla="*/ 2147483647 h 101"/>
              <a:gd name="T42" fmla="*/ 2147483647 w 225"/>
              <a:gd name="T43" fmla="*/ 2147483647 h 101"/>
              <a:gd name="T44" fmla="*/ 2147483647 w 225"/>
              <a:gd name="T45" fmla="*/ 2147483647 h 101"/>
              <a:gd name="T46" fmla="*/ 2147483647 w 225"/>
              <a:gd name="T47" fmla="*/ 2147483647 h 101"/>
              <a:gd name="T48" fmla="*/ 2147483647 w 225"/>
              <a:gd name="T49" fmla="*/ 2147483647 h 101"/>
              <a:gd name="T50" fmla="*/ 2147483647 w 225"/>
              <a:gd name="T51" fmla="*/ 2147483647 h 101"/>
              <a:gd name="T52" fmla="*/ 2147483647 w 225"/>
              <a:gd name="T53" fmla="*/ 2147483647 h 101"/>
              <a:gd name="T54" fmla="*/ 2147483647 w 225"/>
              <a:gd name="T55" fmla="*/ 2147483647 h 101"/>
              <a:gd name="T56" fmla="*/ 2147483647 w 225"/>
              <a:gd name="T57" fmla="*/ 2147483647 h 101"/>
              <a:gd name="T58" fmla="*/ 2147483647 w 225"/>
              <a:gd name="T59" fmla="*/ 2147483647 h 101"/>
              <a:gd name="T60" fmla="*/ 2147483647 w 225"/>
              <a:gd name="T61" fmla="*/ 2147483647 h 101"/>
              <a:gd name="T62" fmla="*/ 2147483647 w 225"/>
              <a:gd name="T63" fmla="*/ 2147483647 h 101"/>
              <a:gd name="T64" fmla="*/ 2147483647 w 225"/>
              <a:gd name="T65" fmla="*/ 2147483647 h 101"/>
              <a:gd name="T66" fmla="*/ 2147483647 w 225"/>
              <a:gd name="T67" fmla="*/ 2147483647 h 101"/>
              <a:gd name="T68" fmla="*/ 2147483647 w 225"/>
              <a:gd name="T69" fmla="*/ 2147483647 h 101"/>
              <a:gd name="T70" fmla="*/ 2147483647 w 225"/>
              <a:gd name="T71" fmla="*/ 0 h 101"/>
              <a:gd name="T72" fmla="*/ 2147483647 w 225"/>
              <a:gd name="T73" fmla="*/ 2147483647 h 101"/>
              <a:gd name="T74" fmla="*/ 2147483647 w 225"/>
              <a:gd name="T75" fmla="*/ 2147483647 h 101"/>
              <a:gd name="T76" fmla="*/ 2147483647 w 225"/>
              <a:gd name="T77" fmla="*/ 2147483647 h 101"/>
              <a:gd name="T78" fmla="*/ 2147483647 w 225"/>
              <a:gd name="T79" fmla="*/ 2147483647 h 101"/>
              <a:gd name="T80" fmla="*/ 2147483647 w 225"/>
              <a:gd name="T81" fmla="*/ 2147483647 h 101"/>
              <a:gd name="T82" fmla="*/ 2147483647 w 225"/>
              <a:gd name="T83" fmla="*/ 2147483647 h 101"/>
              <a:gd name="T84" fmla="*/ 2147483647 w 225"/>
              <a:gd name="T85" fmla="*/ 2147483647 h 101"/>
              <a:gd name="T86" fmla="*/ 2147483647 w 225"/>
              <a:gd name="T87" fmla="*/ 2147483647 h 101"/>
              <a:gd name="T88" fmla="*/ 2147483647 w 225"/>
              <a:gd name="T89" fmla="*/ 2147483647 h 101"/>
              <a:gd name="T90" fmla="*/ 2147483647 w 225"/>
              <a:gd name="T91" fmla="*/ 2147483647 h 101"/>
              <a:gd name="T92" fmla="*/ 0 w 225"/>
              <a:gd name="T93" fmla="*/ 2147483647 h 101"/>
              <a:gd name="T94" fmla="*/ 0 w 225"/>
              <a:gd name="T95" fmla="*/ 2147483647 h 101"/>
              <a:gd name="T96" fmla="*/ 0 w 225"/>
              <a:gd name="T97" fmla="*/ 2147483647 h 101"/>
              <a:gd name="T98" fmla="*/ 2147483647 w 225"/>
              <a:gd name="T99" fmla="*/ 2147483647 h 1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25" h="101">
                <a:moveTo>
                  <a:pt x="32" y="66"/>
                </a:moveTo>
                <a:lnTo>
                  <a:pt x="32" y="66"/>
                </a:lnTo>
                <a:lnTo>
                  <a:pt x="33" y="67"/>
                </a:lnTo>
                <a:lnTo>
                  <a:pt x="36" y="69"/>
                </a:lnTo>
                <a:lnTo>
                  <a:pt x="37" y="69"/>
                </a:lnTo>
                <a:lnTo>
                  <a:pt x="40" y="67"/>
                </a:lnTo>
                <a:lnTo>
                  <a:pt x="113" y="13"/>
                </a:lnTo>
                <a:lnTo>
                  <a:pt x="193" y="78"/>
                </a:lnTo>
                <a:lnTo>
                  <a:pt x="187" y="84"/>
                </a:lnTo>
                <a:lnTo>
                  <a:pt x="187" y="85"/>
                </a:lnTo>
                <a:lnTo>
                  <a:pt x="187" y="86"/>
                </a:lnTo>
                <a:lnTo>
                  <a:pt x="189" y="88"/>
                </a:lnTo>
                <a:lnTo>
                  <a:pt x="190" y="89"/>
                </a:lnTo>
                <a:lnTo>
                  <a:pt x="223" y="101"/>
                </a:lnTo>
                <a:lnTo>
                  <a:pt x="225" y="100"/>
                </a:lnTo>
                <a:lnTo>
                  <a:pt x="225" y="99"/>
                </a:lnTo>
                <a:lnTo>
                  <a:pt x="213" y="66"/>
                </a:lnTo>
                <a:lnTo>
                  <a:pt x="212" y="63"/>
                </a:lnTo>
                <a:lnTo>
                  <a:pt x="210" y="62"/>
                </a:lnTo>
                <a:lnTo>
                  <a:pt x="209" y="62"/>
                </a:lnTo>
                <a:lnTo>
                  <a:pt x="201" y="70"/>
                </a:lnTo>
                <a:lnTo>
                  <a:pt x="116" y="2"/>
                </a:lnTo>
                <a:lnTo>
                  <a:pt x="113" y="0"/>
                </a:lnTo>
                <a:lnTo>
                  <a:pt x="109" y="2"/>
                </a:lnTo>
                <a:lnTo>
                  <a:pt x="38" y="55"/>
                </a:lnTo>
                <a:lnTo>
                  <a:pt x="10" y="9"/>
                </a:lnTo>
                <a:lnTo>
                  <a:pt x="8" y="7"/>
                </a:lnTo>
                <a:lnTo>
                  <a:pt x="7" y="6"/>
                </a:lnTo>
                <a:lnTo>
                  <a:pt x="4" y="6"/>
                </a:lnTo>
                <a:lnTo>
                  <a:pt x="3" y="7"/>
                </a:lnTo>
                <a:lnTo>
                  <a:pt x="2" y="9"/>
                </a:lnTo>
                <a:lnTo>
                  <a:pt x="0" y="10"/>
                </a:lnTo>
                <a:lnTo>
                  <a:pt x="0" y="13"/>
                </a:lnTo>
                <a:lnTo>
                  <a:pt x="0" y="14"/>
                </a:lnTo>
                <a:lnTo>
                  <a:pt x="32" y="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6" name="Freeform 332"/>
          <p:cNvSpPr>
            <a:spLocks noEditPoints="1"/>
          </p:cNvSpPr>
          <p:nvPr/>
        </p:nvSpPr>
        <p:spPr bwMode="auto">
          <a:xfrm>
            <a:off x="5238750" y="1501775"/>
            <a:ext cx="142875" cy="146050"/>
          </a:xfrm>
          <a:custGeom>
            <a:avLst/>
            <a:gdLst>
              <a:gd name="T0" fmla="*/ 2147483647 w 263"/>
              <a:gd name="T1" fmla="*/ 0 h 273"/>
              <a:gd name="T2" fmla="*/ 2147483647 w 263"/>
              <a:gd name="T3" fmla="*/ 0 h 273"/>
              <a:gd name="T4" fmla="*/ 2147483647 w 263"/>
              <a:gd name="T5" fmla="*/ 0 h 273"/>
              <a:gd name="T6" fmla="*/ 2147483647 w 263"/>
              <a:gd name="T7" fmla="*/ 0 h 273"/>
              <a:gd name="T8" fmla="*/ 2147483647 w 263"/>
              <a:gd name="T9" fmla="*/ 2147483647 h 273"/>
              <a:gd name="T10" fmla="*/ 2147483647 w 263"/>
              <a:gd name="T11" fmla="*/ 2147483647 h 273"/>
              <a:gd name="T12" fmla="*/ 0 w 263"/>
              <a:gd name="T13" fmla="*/ 2147483647 h 273"/>
              <a:gd name="T14" fmla="*/ 2147483647 w 263"/>
              <a:gd name="T15" fmla="*/ 2147483647 h 273"/>
              <a:gd name="T16" fmla="*/ 2147483647 w 263"/>
              <a:gd name="T17" fmla="*/ 2147483647 h 273"/>
              <a:gd name="T18" fmla="*/ 2147483647 w 263"/>
              <a:gd name="T19" fmla="*/ 2147483647 h 273"/>
              <a:gd name="T20" fmla="*/ 2147483647 w 263"/>
              <a:gd name="T21" fmla="*/ 2147483647 h 273"/>
              <a:gd name="T22" fmla="*/ 2147483647 w 263"/>
              <a:gd name="T23" fmla="*/ 2147483647 h 273"/>
              <a:gd name="T24" fmla="*/ 2147483647 w 263"/>
              <a:gd name="T25" fmla="*/ 2147483647 h 273"/>
              <a:gd name="T26" fmla="*/ 2147483647 w 263"/>
              <a:gd name="T27" fmla="*/ 2147483647 h 273"/>
              <a:gd name="T28" fmla="*/ 2147483647 w 263"/>
              <a:gd name="T29" fmla="*/ 2147483647 h 273"/>
              <a:gd name="T30" fmla="*/ 2147483647 w 263"/>
              <a:gd name="T31" fmla="*/ 2147483647 h 273"/>
              <a:gd name="T32" fmla="*/ 2147483647 w 263"/>
              <a:gd name="T33" fmla="*/ 2147483647 h 273"/>
              <a:gd name="T34" fmla="*/ 2147483647 w 263"/>
              <a:gd name="T35" fmla="*/ 2147483647 h 273"/>
              <a:gd name="T36" fmla="*/ 2147483647 w 263"/>
              <a:gd name="T37" fmla="*/ 2147483647 h 273"/>
              <a:gd name="T38" fmla="*/ 2147483647 w 263"/>
              <a:gd name="T39" fmla="*/ 2147483647 h 273"/>
              <a:gd name="T40" fmla="*/ 2147483647 w 263"/>
              <a:gd name="T41" fmla="*/ 2147483647 h 273"/>
              <a:gd name="T42" fmla="*/ 2147483647 w 263"/>
              <a:gd name="T43" fmla="*/ 2147483647 h 273"/>
              <a:gd name="T44" fmla="*/ 2147483647 w 263"/>
              <a:gd name="T45" fmla="*/ 2147483647 h 273"/>
              <a:gd name="T46" fmla="*/ 2147483647 w 263"/>
              <a:gd name="T47" fmla="*/ 2147483647 h 273"/>
              <a:gd name="T48" fmla="*/ 2147483647 w 263"/>
              <a:gd name="T49" fmla="*/ 2147483647 h 273"/>
              <a:gd name="T50" fmla="*/ 2147483647 w 263"/>
              <a:gd name="T51" fmla="*/ 2147483647 h 273"/>
              <a:gd name="T52" fmla="*/ 2147483647 w 263"/>
              <a:gd name="T53" fmla="*/ 2147483647 h 273"/>
              <a:gd name="T54" fmla="*/ 2147483647 w 263"/>
              <a:gd name="T55" fmla="*/ 2147483647 h 273"/>
              <a:gd name="T56" fmla="*/ 2147483647 w 263"/>
              <a:gd name="T57" fmla="*/ 2147483647 h 273"/>
              <a:gd name="T58" fmla="*/ 2147483647 w 263"/>
              <a:gd name="T59" fmla="*/ 2147483647 h 273"/>
              <a:gd name="T60" fmla="*/ 2147483647 w 263"/>
              <a:gd name="T61" fmla="*/ 2147483647 h 273"/>
              <a:gd name="T62" fmla="*/ 2147483647 w 263"/>
              <a:gd name="T63" fmla="*/ 2147483647 h 273"/>
              <a:gd name="T64" fmla="*/ 2147483647 w 263"/>
              <a:gd name="T65" fmla="*/ 2147483647 h 273"/>
              <a:gd name="T66" fmla="*/ 2147483647 w 263"/>
              <a:gd name="T67" fmla="*/ 2147483647 h 273"/>
              <a:gd name="T68" fmla="*/ 2147483647 w 263"/>
              <a:gd name="T69" fmla="*/ 2147483647 h 273"/>
              <a:gd name="T70" fmla="*/ 2147483647 w 263"/>
              <a:gd name="T71" fmla="*/ 2147483647 h 273"/>
              <a:gd name="T72" fmla="*/ 2147483647 w 263"/>
              <a:gd name="T73" fmla="*/ 2147483647 h 273"/>
              <a:gd name="T74" fmla="*/ 2147483647 w 263"/>
              <a:gd name="T75" fmla="*/ 2147483647 h 273"/>
              <a:gd name="T76" fmla="*/ 2147483647 w 263"/>
              <a:gd name="T77" fmla="*/ 2147483647 h 273"/>
              <a:gd name="T78" fmla="*/ 2147483647 w 263"/>
              <a:gd name="T79" fmla="*/ 2147483647 h 273"/>
              <a:gd name="T80" fmla="*/ 2147483647 w 263"/>
              <a:gd name="T81" fmla="*/ 2147483647 h 273"/>
              <a:gd name="T82" fmla="*/ 2147483647 w 263"/>
              <a:gd name="T83" fmla="*/ 2147483647 h 273"/>
              <a:gd name="T84" fmla="*/ 2147483647 w 263"/>
              <a:gd name="T85" fmla="*/ 2147483647 h 27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63" h="273">
                <a:moveTo>
                  <a:pt x="262" y="30"/>
                </a:moveTo>
                <a:lnTo>
                  <a:pt x="235" y="0"/>
                </a:lnTo>
                <a:lnTo>
                  <a:pt x="233" y="0"/>
                </a:lnTo>
                <a:lnTo>
                  <a:pt x="44" y="0"/>
                </a:lnTo>
                <a:lnTo>
                  <a:pt x="42" y="0"/>
                </a:lnTo>
                <a:lnTo>
                  <a:pt x="16" y="0"/>
                </a:lnTo>
                <a:lnTo>
                  <a:pt x="9" y="2"/>
                </a:lnTo>
                <a:lnTo>
                  <a:pt x="4" y="4"/>
                </a:lnTo>
                <a:lnTo>
                  <a:pt x="1" y="10"/>
                </a:lnTo>
                <a:lnTo>
                  <a:pt x="0" y="17"/>
                </a:lnTo>
                <a:lnTo>
                  <a:pt x="0" y="257"/>
                </a:lnTo>
                <a:lnTo>
                  <a:pt x="1" y="264"/>
                </a:lnTo>
                <a:lnTo>
                  <a:pt x="4" y="269"/>
                </a:lnTo>
                <a:lnTo>
                  <a:pt x="9" y="272"/>
                </a:lnTo>
                <a:lnTo>
                  <a:pt x="16" y="273"/>
                </a:lnTo>
                <a:lnTo>
                  <a:pt x="247" y="273"/>
                </a:lnTo>
                <a:lnTo>
                  <a:pt x="254" y="272"/>
                </a:lnTo>
                <a:lnTo>
                  <a:pt x="258" y="269"/>
                </a:lnTo>
                <a:lnTo>
                  <a:pt x="262" y="264"/>
                </a:lnTo>
                <a:lnTo>
                  <a:pt x="263" y="257"/>
                </a:lnTo>
                <a:lnTo>
                  <a:pt x="263" y="32"/>
                </a:lnTo>
                <a:lnTo>
                  <a:pt x="262" y="30"/>
                </a:lnTo>
                <a:close/>
                <a:moveTo>
                  <a:pt x="56" y="137"/>
                </a:moveTo>
                <a:lnTo>
                  <a:pt x="59" y="134"/>
                </a:lnTo>
                <a:lnTo>
                  <a:pt x="207" y="134"/>
                </a:lnTo>
                <a:lnTo>
                  <a:pt x="209" y="134"/>
                </a:lnTo>
                <a:lnTo>
                  <a:pt x="209" y="257"/>
                </a:lnTo>
                <a:lnTo>
                  <a:pt x="56" y="257"/>
                </a:lnTo>
                <a:lnTo>
                  <a:pt x="56" y="137"/>
                </a:lnTo>
                <a:close/>
                <a:moveTo>
                  <a:pt x="224" y="123"/>
                </a:moveTo>
                <a:lnTo>
                  <a:pt x="211" y="118"/>
                </a:lnTo>
                <a:lnTo>
                  <a:pt x="210" y="118"/>
                </a:lnTo>
                <a:lnTo>
                  <a:pt x="53" y="118"/>
                </a:lnTo>
                <a:lnTo>
                  <a:pt x="50" y="118"/>
                </a:lnTo>
                <a:lnTo>
                  <a:pt x="41" y="128"/>
                </a:lnTo>
                <a:lnTo>
                  <a:pt x="39" y="130"/>
                </a:lnTo>
                <a:lnTo>
                  <a:pt x="39" y="257"/>
                </a:lnTo>
                <a:lnTo>
                  <a:pt x="16" y="257"/>
                </a:lnTo>
                <a:lnTo>
                  <a:pt x="16" y="17"/>
                </a:lnTo>
                <a:lnTo>
                  <a:pt x="30" y="17"/>
                </a:lnTo>
                <a:lnTo>
                  <a:pt x="31" y="25"/>
                </a:lnTo>
                <a:lnTo>
                  <a:pt x="33" y="28"/>
                </a:lnTo>
                <a:lnTo>
                  <a:pt x="35" y="28"/>
                </a:lnTo>
                <a:lnTo>
                  <a:pt x="48" y="17"/>
                </a:lnTo>
                <a:lnTo>
                  <a:pt x="71" y="17"/>
                </a:lnTo>
                <a:lnTo>
                  <a:pt x="71" y="90"/>
                </a:lnTo>
                <a:lnTo>
                  <a:pt x="72" y="92"/>
                </a:lnTo>
                <a:lnTo>
                  <a:pt x="75" y="94"/>
                </a:lnTo>
                <a:lnTo>
                  <a:pt x="76" y="96"/>
                </a:lnTo>
                <a:lnTo>
                  <a:pt x="190" y="96"/>
                </a:lnTo>
                <a:lnTo>
                  <a:pt x="196" y="93"/>
                </a:lnTo>
                <a:lnTo>
                  <a:pt x="198" y="92"/>
                </a:lnTo>
                <a:lnTo>
                  <a:pt x="198" y="90"/>
                </a:lnTo>
                <a:lnTo>
                  <a:pt x="198" y="17"/>
                </a:lnTo>
                <a:lnTo>
                  <a:pt x="232" y="17"/>
                </a:lnTo>
                <a:lnTo>
                  <a:pt x="246" y="33"/>
                </a:lnTo>
                <a:lnTo>
                  <a:pt x="246" y="257"/>
                </a:lnTo>
                <a:lnTo>
                  <a:pt x="225" y="257"/>
                </a:lnTo>
                <a:lnTo>
                  <a:pt x="225" y="126"/>
                </a:lnTo>
                <a:lnTo>
                  <a:pt x="224" y="123"/>
                </a:lnTo>
                <a:close/>
                <a:moveTo>
                  <a:pt x="150" y="78"/>
                </a:moveTo>
                <a:lnTo>
                  <a:pt x="150" y="21"/>
                </a:lnTo>
                <a:lnTo>
                  <a:pt x="169" y="21"/>
                </a:lnTo>
                <a:lnTo>
                  <a:pt x="169" y="78"/>
                </a:lnTo>
                <a:lnTo>
                  <a:pt x="150" y="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7" name="Freeform 333"/>
          <p:cNvSpPr>
            <a:spLocks/>
          </p:cNvSpPr>
          <p:nvPr/>
        </p:nvSpPr>
        <p:spPr bwMode="auto">
          <a:xfrm>
            <a:off x="4649788" y="4498975"/>
            <a:ext cx="103187" cy="101600"/>
          </a:xfrm>
          <a:custGeom>
            <a:avLst/>
            <a:gdLst>
              <a:gd name="T0" fmla="*/ 2147483647 w 191"/>
              <a:gd name="T1" fmla="*/ 2147483647 h 186"/>
              <a:gd name="T2" fmla="*/ 2147483647 w 191"/>
              <a:gd name="T3" fmla="*/ 2147483647 h 186"/>
              <a:gd name="T4" fmla="*/ 2147483647 w 191"/>
              <a:gd name="T5" fmla="*/ 2147483647 h 186"/>
              <a:gd name="T6" fmla="*/ 2147483647 w 191"/>
              <a:gd name="T7" fmla="*/ 2147483647 h 186"/>
              <a:gd name="T8" fmla="*/ 2147483647 w 191"/>
              <a:gd name="T9" fmla="*/ 2147483647 h 186"/>
              <a:gd name="T10" fmla="*/ 2147483647 w 191"/>
              <a:gd name="T11" fmla="*/ 2147483647 h 186"/>
              <a:gd name="T12" fmla="*/ 2147483647 w 191"/>
              <a:gd name="T13" fmla="*/ 2147483647 h 186"/>
              <a:gd name="T14" fmla="*/ 2147483647 w 191"/>
              <a:gd name="T15" fmla="*/ 2147483647 h 186"/>
              <a:gd name="T16" fmla="*/ 2147483647 w 191"/>
              <a:gd name="T17" fmla="*/ 2147483647 h 186"/>
              <a:gd name="T18" fmla="*/ 2147483647 w 191"/>
              <a:gd name="T19" fmla="*/ 2147483647 h 186"/>
              <a:gd name="T20" fmla="*/ 2147483647 w 191"/>
              <a:gd name="T21" fmla="*/ 2147483647 h 186"/>
              <a:gd name="T22" fmla="*/ 2147483647 w 191"/>
              <a:gd name="T23" fmla="*/ 2147483647 h 186"/>
              <a:gd name="T24" fmla="*/ 2147483647 w 191"/>
              <a:gd name="T25" fmla="*/ 2147483647 h 186"/>
              <a:gd name="T26" fmla="*/ 2147483647 w 191"/>
              <a:gd name="T27" fmla="*/ 2147483647 h 186"/>
              <a:gd name="T28" fmla="*/ 2147483647 w 191"/>
              <a:gd name="T29" fmla="*/ 0 h 186"/>
              <a:gd name="T30" fmla="*/ 2147483647 w 191"/>
              <a:gd name="T31" fmla="*/ 0 h 186"/>
              <a:gd name="T32" fmla="*/ 2147483647 w 191"/>
              <a:gd name="T33" fmla="*/ 0 h 186"/>
              <a:gd name="T34" fmla="*/ 2147483647 w 191"/>
              <a:gd name="T35" fmla="*/ 2147483647 h 186"/>
              <a:gd name="T36" fmla="*/ 2147483647 w 191"/>
              <a:gd name="T37" fmla="*/ 2147483647 h 186"/>
              <a:gd name="T38" fmla="*/ 2147483647 w 191"/>
              <a:gd name="T39" fmla="*/ 2147483647 h 186"/>
              <a:gd name="T40" fmla="*/ 0 w 191"/>
              <a:gd name="T41" fmla="*/ 2147483647 h 186"/>
              <a:gd name="T42" fmla="*/ 0 w 191"/>
              <a:gd name="T43" fmla="*/ 2147483647 h 186"/>
              <a:gd name="T44" fmla="*/ 0 w 191"/>
              <a:gd name="T45" fmla="*/ 2147483647 h 186"/>
              <a:gd name="T46" fmla="*/ 2147483647 w 191"/>
              <a:gd name="T47" fmla="*/ 2147483647 h 186"/>
              <a:gd name="T48" fmla="*/ 2147483647 w 191"/>
              <a:gd name="T49" fmla="*/ 2147483647 h 186"/>
              <a:gd name="T50" fmla="*/ 2147483647 w 191"/>
              <a:gd name="T51" fmla="*/ 2147483647 h 186"/>
              <a:gd name="T52" fmla="*/ 2147483647 w 191"/>
              <a:gd name="T53" fmla="*/ 2147483647 h 186"/>
              <a:gd name="T54" fmla="*/ 2147483647 w 191"/>
              <a:gd name="T55" fmla="*/ 2147483647 h 186"/>
              <a:gd name="T56" fmla="*/ 2147483647 w 191"/>
              <a:gd name="T57" fmla="*/ 2147483647 h 186"/>
              <a:gd name="T58" fmla="*/ 2147483647 w 191"/>
              <a:gd name="T59" fmla="*/ 2147483647 h 186"/>
              <a:gd name="T60" fmla="*/ 2147483647 w 191"/>
              <a:gd name="T61" fmla="*/ 2147483647 h 186"/>
              <a:gd name="T62" fmla="*/ 2147483647 w 191"/>
              <a:gd name="T63" fmla="*/ 2147483647 h 186"/>
              <a:gd name="T64" fmla="*/ 2147483647 w 191"/>
              <a:gd name="T65" fmla="*/ 2147483647 h 186"/>
              <a:gd name="T66" fmla="*/ 2147483647 w 191"/>
              <a:gd name="T67" fmla="*/ 2147483647 h 186"/>
              <a:gd name="T68" fmla="*/ 2147483647 w 191"/>
              <a:gd name="T69" fmla="*/ 2147483647 h 186"/>
              <a:gd name="T70" fmla="*/ 2147483647 w 191"/>
              <a:gd name="T71" fmla="*/ 2147483647 h 186"/>
              <a:gd name="T72" fmla="*/ 2147483647 w 191"/>
              <a:gd name="T73" fmla="*/ 2147483647 h 1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1" h="186">
                <a:moveTo>
                  <a:pt x="176" y="169"/>
                </a:moveTo>
                <a:lnTo>
                  <a:pt x="176" y="169"/>
                </a:lnTo>
                <a:lnTo>
                  <a:pt x="175" y="170"/>
                </a:lnTo>
                <a:lnTo>
                  <a:pt x="173" y="171"/>
                </a:lnTo>
                <a:lnTo>
                  <a:pt x="18" y="171"/>
                </a:lnTo>
                <a:lnTo>
                  <a:pt x="15" y="170"/>
                </a:lnTo>
                <a:lnTo>
                  <a:pt x="15" y="169"/>
                </a:lnTo>
                <a:lnTo>
                  <a:pt x="15" y="16"/>
                </a:lnTo>
                <a:lnTo>
                  <a:pt x="15" y="15"/>
                </a:lnTo>
                <a:lnTo>
                  <a:pt x="18" y="15"/>
                </a:lnTo>
                <a:lnTo>
                  <a:pt x="139" y="15"/>
                </a:lnTo>
                <a:lnTo>
                  <a:pt x="149" y="0"/>
                </a:lnTo>
                <a:lnTo>
                  <a:pt x="18" y="0"/>
                </a:lnTo>
                <a:lnTo>
                  <a:pt x="11" y="1"/>
                </a:lnTo>
                <a:lnTo>
                  <a:pt x="5" y="5"/>
                </a:lnTo>
                <a:lnTo>
                  <a:pt x="1" y="10"/>
                </a:lnTo>
                <a:lnTo>
                  <a:pt x="0" y="16"/>
                </a:lnTo>
                <a:lnTo>
                  <a:pt x="0" y="169"/>
                </a:lnTo>
                <a:lnTo>
                  <a:pt x="1" y="176"/>
                </a:lnTo>
                <a:lnTo>
                  <a:pt x="5" y="181"/>
                </a:lnTo>
                <a:lnTo>
                  <a:pt x="11" y="185"/>
                </a:lnTo>
                <a:lnTo>
                  <a:pt x="18" y="186"/>
                </a:lnTo>
                <a:lnTo>
                  <a:pt x="173" y="186"/>
                </a:lnTo>
                <a:lnTo>
                  <a:pt x="180" y="185"/>
                </a:lnTo>
                <a:lnTo>
                  <a:pt x="186" y="181"/>
                </a:lnTo>
                <a:lnTo>
                  <a:pt x="190" y="176"/>
                </a:lnTo>
                <a:lnTo>
                  <a:pt x="191" y="169"/>
                </a:lnTo>
                <a:lnTo>
                  <a:pt x="191" y="31"/>
                </a:lnTo>
                <a:lnTo>
                  <a:pt x="176" y="55"/>
                </a:lnTo>
                <a:lnTo>
                  <a:pt x="176" y="1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8" name="Freeform 334"/>
          <p:cNvSpPr>
            <a:spLocks/>
          </p:cNvSpPr>
          <p:nvPr/>
        </p:nvSpPr>
        <p:spPr bwMode="auto">
          <a:xfrm>
            <a:off x="4668838" y="4459288"/>
            <a:ext cx="122237" cy="117475"/>
          </a:xfrm>
          <a:custGeom>
            <a:avLst/>
            <a:gdLst>
              <a:gd name="T0" fmla="*/ 2147483647 w 227"/>
              <a:gd name="T1" fmla="*/ 0 h 215"/>
              <a:gd name="T2" fmla="*/ 2147483647 w 227"/>
              <a:gd name="T3" fmla="*/ 2147483647 h 215"/>
              <a:gd name="T4" fmla="*/ 2147483647 w 227"/>
              <a:gd name="T5" fmla="*/ 2147483647 h 215"/>
              <a:gd name="T6" fmla="*/ 2147483647 w 227"/>
              <a:gd name="T7" fmla="*/ 2147483647 h 215"/>
              <a:gd name="T8" fmla="*/ 2147483647 w 227"/>
              <a:gd name="T9" fmla="*/ 2147483647 h 215"/>
              <a:gd name="T10" fmla="*/ 2147483647 w 227"/>
              <a:gd name="T11" fmla="*/ 2147483647 h 215"/>
              <a:gd name="T12" fmla="*/ 2147483647 w 227"/>
              <a:gd name="T13" fmla="*/ 2147483647 h 215"/>
              <a:gd name="T14" fmla="*/ 2147483647 w 227"/>
              <a:gd name="T15" fmla="*/ 2147483647 h 215"/>
              <a:gd name="T16" fmla="*/ 2147483647 w 227"/>
              <a:gd name="T17" fmla="*/ 2147483647 h 215"/>
              <a:gd name="T18" fmla="*/ 2147483647 w 227"/>
              <a:gd name="T19" fmla="*/ 2147483647 h 215"/>
              <a:gd name="T20" fmla="*/ 2147483647 w 227"/>
              <a:gd name="T21" fmla="*/ 2147483647 h 215"/>
              <a:gd name="T22" fmla="*/ 2147483647 w 227"/>
              <a:gd name="T23" fmla="*/ 2147483647 h 215"/>
              <a:gd name="T24" fmla="*/ 2147483647 w 227"/>
              <a:gd name="T25" fmla="*/ 2147483647 h 215"/>
              <a:gd name="T26" fmla="*/ 2147483647 w 227"/>
              <a:gd name="T27" fmla="*/ 2147483647 h 215"/>
              <a:gd name="T28" fmla="*/ 2147483647 w 227"/>
              <a:gd name="T29" fmla="*/ 2147483647 h 215"/>
              <a:gd name="T30" fmla="*/ 0 w 227"/>
              <a:gd name="T31" fmla="*/ 2147483647 h 215"/>
              <a:gd name="T32" fmla="*/ 0 w 227"/>
              <a:gd name="T33" fmla="*/ 2147483647 h 215"/>
              <a:gd name="T34" fmla="*/ 2147483647 w 227"/>
              <a:gd name="T35" fmla="*/ 2147483647 h 215"/>
              <a:gd name="T36" fmla="*/ 2147483647 w 227"/>
              <a:gd name="T37" fmla="*/ 2147483647 h 215"/>
              <a:gd name="T38" fmla="*/ 2147483647 w 227"/>
              <a:gd name="T39" fmla="*/ 2147483647 h 215"/>
              <a:gd name="T40" fmla="*/ 2147483647 w 227"/>
              <a:gd name="T41" fmla="*/ 2147483647 h 215"/>
              <a:gd name="T42" fmla="*/ 2147483647 w 227"/>
              <a:gd name="T43" fmla="*/ 2147483647 h 215"/>
              <a:gd name="T44" fmla="*/ 2147483647 w 227"/>
              <a:gd name="T45" fmla="*/ 2147483647 h 215"/>
              <a:gd name="T46" fmla="*/ 2147483647 w 227"/>
              <a:gd name="T47" fmla="*/ 2147483647 h 215"/>
              <a:gd name="T48" fmla="*/ 2147483647 w 227"/>
              <a:gd name="T49" fmla="*/ 2147483647 h 215"/>
              <a:gd name="T50" fmla="*/ 2147483647 w 227"/>
              <a:gd name="T51" fmla="*/ 2147483647 h 215"/>
              <a:gd name="T52" fmla="*/ 2147483647 w 227"/>
              <a:gd name="T53" fmla="*/ 2147483647 h 215"/>
              <a:gd name="T54" fmla="*/ 2147483647 w 227"/>
              <a:gd name="T55" fmla="*/ 2147483647 h 215"/>
              <a:gd name="T56" fmla="*/ 2147483647 w 227"/>
              <a:gd name="T57" fmla="*/ 2147483647 h 215"/>
              <a:gd name="T58" fmla="*/ 2147483647 w 227"/>
              <a:gd name="T59" fmla="*/ 2147483647 h 215"/>
              <a:gd name="T60" fmla="*/ 2147483647 w 227"/>
              <a:gd name="T61" fmla="*/ 2147483647 h 215"/>
              <a:gd name="T62" fmla="*/ 2147483647 w 227"/>
              <a:gd name="T63" fmla="*/ 2147483647 h 215"/>
              <a:gd name="T64" fmla="*/ 2147483647 w 227"/>
              <a:gd name="T65" fmla="*/ 2147483647 h 215"/>
              <a:gd name="T66" fmla="*/ 2147483647 w 227"/>
              <a:gd name="T67" fmla="*/ 0 h 2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7" h="215">
                <a:moveTo>
                  <a:pt x="224" y="0"/>
                </a:moveTo>
                <a:lnTo>
                  <a:pt x="224" y="0"/>
                </a:lnTo>
                <a:lnTo>
                  <a:pt x="205" y="1"/>
                </a:lnTo>
                <a:lnTo>
                  <a:pt x="193" y="4"/>
                </a:lnTo>
                <a:lnTo>
                  <a:pt x="186" y="5"/>
                </a:lnTo>
                <a:lnTo>
                  <a:pt x="181" y="9"/>
                </a:lnTo>
                <a:lnTo>
                  <a:pt x="172" y="18"/>
                </a:lnTo>
                <a:lnTo>
                  <a:pt x="159" y="31"/>
                </a:lnTo>
                <a:lnTo>
                  <a:pt x="141" y="54"/>
                </a:lnTo>
                <a:lnTo>
                  <a:pt x="121" y="82"/>
                </a:lnTo>
                <a:lnTo>
                  <a:pt x="103" y="110"/>
                </a:lnTo>
                <a:lnTo>
                  <a:pt x="85" y="140"/>
                </a:lnTo>
                <a:lnTo>
                  <a:pt x="70" y="173"/>
                </a:lnTo>
                <a:lnTo>
                  <a:pt x="56" y="154"/>
                </a:lnTo>
                <a:lnTo>
                  <a:pt x="50" y="147"/>
                </a:lnTo>
                <a:lnTo>
                  <a:pt x="44" y="142"/>
                </a:lnTo>
                <a:lnTo>
                  <a:pt x="33" y="136"/>
                </a:lnTo>
                <a:lnTo>
                  <a:pt x="29" y="135"/>
                </a:lnTo>
                <a:lnTo>
                  <a:pt x="25" y="134"/>
                </a:lnTo>
                <a:lnTo>
                  <a:pt x="18" y="135"/>
                </a:lnTo>
                <a:lnTo>
                  <a:pt x="10" y="140"/>
                </a:lnTo>
                <a:lnTo>
                  <a:pt x="3" y="146"/>
                </a:lnTo>
                <a:lnTo>
                  <a:pt x="0" y="149"/>
                </a:lnTo>
                <a:lnTo>
                  <a:pt x="0" y="151"/>
                </a:lnTo>
                <a:lnTo>
                  <a:pt x="2" y="157"/>
                </a:lnTo>
                <a:lnTo>
                  <a:pt x="9" y="165"/>
                </a:lnTo>
                <a:lnTo>
                  <a:pt x="25" y="181"/>
                </a:lnTo>
                <a:lnTo>
                  <a:pt x="39" y="200"/>
                </a:lnTo>
                <a:lnTo>
                  <a:pt x="50" y="214"/>
                </a:lnTo>
                <a:lnTo>
                  <a:pt x="54" y="215"/>
                </a:lnTo>
                <a:lnTo>
                  <a:pt x="65" y="215"/>
                </a:lnTo>
                <a:lnTo>
                  <a:pt x="80" y="215"/>
                </a:lnTo>
                <a:lnTo>
                  <a:pt x="84" y="214"/>
                </a:lnTo>
                <a:lnTo>
                  <a:pt x="86" y="211"/>
                </a:lnTo>
                <a:lnTo>
                  <a:pt x="92" y="203"/>
                </a:lnTo>
                <a:lnTo>
                  <a:pt x="99" y="185"/>
                </a:lnTo>
                <a:lnTo>
                  <a:pt x="111" y="160"/>
                </a:lnTo>
                <a:lnTo>
                  <a:pt x="125" y="134"/>
                </a:lnTo>
                <a:lnTo>
                  <a:pt x="140" y="109"/>
                </a:lnTo>
                <a:lnTo>
                  <a:pt x="156" y="84"/>
                </a:lnTo>
                <a:lnTo>
                  <a:pt x="174" y="61"/>
                </a:lnTo>
                <a:lnTo>
                  <a:pt x="189" y="42"/>
                </a:lnTo>
                <a:lnTo>
                  <a:pt x="205" y="26"/>
                </a:lnTo>
                <a:lnTo>
                  <a:pt x="219" y="11"/>
                </a:lnTo>
                <a:lnTo>
                  <a:pt x="226" y="5"/>
                </a:lnTo>
                <a:lnTo>
                  <a:pt x="227" y="3"/>
                </a:lnTo>
                <a:lnTo>
                  <a:pt x="227" y="1"/>
                </a:lnTo>
                <a:lnTo>
                  <a:pt x="22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19" name="Freeform 335"/>
          <p:cNvSpPr>
            <a:spLocks/>
          </p:cNvSpPr>
          <p:nvPr/>
        </p:nvSpPr>
        <p:spPr bwMode="auto">
          <a:xfrm>
            <a:off x="4940300" y="4498975"/>
            <a:ext cx="103188" cy="101600"/>
          </a:xfrm>
          <a:custGeom>
            <a:avLst/>
            <a:gdLst>
              <a:gd name="T0" fmla="*/ 2147483647 w 191"/>
              <a:gd name="T1" fmla="*/ 2147483647 h 186"/>
              <a:gd name="T2" fmla="*/ 2147483647 w 191"/>
              <a:gd name="T3" fmla="*/ 2147483647 h 186"/>
              <a:gd name="T4" fmla="*/ 2147483647 w 191"/>
              <a:gd name="T5" fmla="*/ 2147483647 h 186"/>
              <a:gd name="T6" fmla="*/ 2147483647 w 191"/>
              <a:gd name="T7" fmla="*/ 2147483647 h 186"/>
              <a:gd name="T8" fmla="*/ 2147483647 w 191"/>
              <a:gd name="T9" fmla="*/ 2147483647 h 186"/>
              <a:gd name="T10" fmla="*/ 2147483647 w 191"/>
              <a:gd name="T11" fmla="*/ 2147483647 h 186"/>
              <a:gd name="T12" fmla="*/ 2147483647 w 191"/>
              <a:gd name="T13" fmla="*/ 2147483647 h 186"/>
              <a:gd name="T14" fmla="*/ 2147483647 w 191"/>
              <a:gd name="T15" fmla="*/ 2147483647 h 186"/>
              <a:gd name="T16" fmla="*/ 2147483647 w 191"/>
              <a:gd name="T17" fmla="*/ 2147483647 h 186"/>
              <a:gd name="T18" fmla="*/ 2147483647 w 191"/>
              <a:gd name="T19" fmla="*/ 2147483647 h 186"/>
              <a:gd name="T20" fmla="*/ 2147483647 w 191"/>
              <a:gd name="T21" fmla="*/ 2147483647 h 186"/>
              <a:gd name="T22" fmla="*/ 2147483647 w 191"/>
              <a:gd name="T23" fmla="*/ 2147483647 h 186"/>
              <a:gd name="T24" fmla="*/ 2147483647 w 191"/>
              <a:gd name="T25" fmla="*/ 2147483647 h 186"/>
              <a:gd name="T26" fmla="*/ 2147483647 w 191"/>
              <a:gd name="T27" fmla="*/ 2147483647 h 186"/>
              <a:gd name="T28" fmla="*/ 2147483647 w 191"/>
              <a:gd name="T29" fmla="*/ 2147483647 h 186"/>
              <a:gd name="T30" fmla="*/ 2147483647 w 191"/>
              <a:gd name="T31" fmla="*/ 2147483647 h 186"/>
              <a:gd name="T32" fmla="*/ 2147483647 w 191"/>
              <a:gd name="T33" fmla="*/ 0 h 186"/>
              <a:gd name="T34" fmla="*/ 2147483647 w 191"/>
              <a:gd name="T35" fmla="*/ 0 h 186"/>
              <a:gd name="T36" fmla="*/ 2147483647 w 191"/>
              <a:gd name="T37" fmla="*/ 0 h 186"/>
              <a:gd name="T38" fmla="*/ 2147483647 w 191"/>
              <a:gd name="T39" fmla="*/ 2147483647 h 186"/>
              <a:gd name="T40" fmla="*/ 2147483647 w 191"/>
              <a:gd name="T41" fmla="*/ 2147483647 h 186"/>
              <a:gd name="T42" fmla="*/ 2147483647 w 191"/>
              <a:gd name="T43" fmla="*/ 2147483647 h 186"/>
              <a:gd name="T44" fmla="*/ 0 w 191"/>
              <a:gd name="T45" fmla="*/ 2147483647 h 186"/>
              <a:gd name="T46" fmla="*/ 0 w 191"/>
              <a:gd name="T47" fmla="*/ 2147483647 h 186"/>
              <a:gd name="T48" fmla="*/ 0 w 191"/>
              <a:gd name="T49" fmla="*/ 2147483647 h 186"/>
              <a:gd name="T50" fmla="*/ 2147483647 w 191"/>
              <a:gd name="T51" fmla="*/ 2147483647 h 186"/>
              <a:gd name="T52" fmla="*/ 2147483647 w 191"/>
              <a:gd name="T53" fmla="*/ 2147483647 h 186"/>
              <a:gd name="T54" fmla="*/ 2147483647 w 191"/>
              <a:gd name="T55" fmla="*/ 2147483647 h 186"/>
              <a:gd name="T56" fmla="*/ 2147483647 w 191"/>
              <a:gd name="T57" fmla="*/ 2147483647 h 186"/>
              <a:gd name="T58" fmla="*/ 2147483647 w 191"/>
              <a:gd name="T59" fmla="*/ 2147483647 h 186"/>
              <a:gd name="T60" fmla="*/ 2147483647 w 191"/>
              <a:gd name="T61" fmla="*/ 2147483647 h 186"/>
              <a:gd name="T62" fmla="*/ 2147483647 w 191"/>
              <a:gd name="T63" fmla="*/ 2147483647 h 186"/>
              <a:gd name="T64" fmla="*/ 2147483647 w 191"/>
              <a:gd name="T65" fmla="*/ 2147483647 h 186"/>
              <a:gd name="T66" fmla="*/ 2147483647 w 191"/>
              <a:gd name="T67" fmla="*/ 2147483647 h 186"/>
              <a:gd name="T68" fmla="*/ 2147483647 w 191"/>
              <a:gd name="T69" fmla="*/ 2147483647 h 186"/>
              <a:gd name="T70" fmla="*/ 2147483647 w 191"/>
              <a:gd name="T71" fmla="*/ 2147483647 h 186"/>
              <a:gd name="T72" fmla="*/ 2147483647 w 191"/>
              <a:gd name="T73" fmla="*/ 2147483647 h 186"/>
              <a:gd name="T74" fmla="*/ 2147483647 w 191"/>
              <a:gd name="T75" fmla="*/ 2147483647 h 186"/>
              <a:gd name="T76" fmla="*/ 2147483647 w 191"/>
              <a:gd name="T77" fmla="*/ 2147483647 h 18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91" h="186">
                <a:moveTo>
                  <a:pt x="176" y="169"/>
                </a:moveTo>
                <a:lnTo>
                  <a:pt x="176" y="169"/>
                </a:lnTo>
                <a:lnTo>
                  <a:pt x="174" y="170"/>
                </a:lnTo>
                <a:lnTo>
                  <a:pt x="173" y="171"/>
                </a:lnTo>
                <a:lnTo>
                  <a:pt x="18" y="171"/>
                </a:lnTo>
                <a:lnTo>
                  <a:pt x="15" y="170"/>
                </a:lnTo>
                <a:lnTo>
                  <a:pt x="15" y="169"/>
                </a:lnTo>
                <a:lnTo>
                  <a:pt x="15" y="16"/>
                </a:lnTo>
                <a:lnTo>
                  <a:pt x="15" y="15"/>
                </a:lnTo>
                <a:lnTo>
                  <a:pt x="18" y="15"/>
                </a:lnTo>
                <a:lnTo>
                  <a:pt x="83" y="15"/>
                </a:lnTo>
                <a:lnTo>
                  <a:pt x="72" y="8"/>
                </a:lnTo>
                <a:lnTo>
                  <a:pt x="60" y="0"/>
                </a:lnTo>
                <a:lnTo>
                  <a:pt x="18" y="0"/>
                </a:lnTo>
                <a:lnTo>
                  <a:pt x="11" y="1"/>
                </a:lnTo>
                <a:lnTo>
                  <a:pt x="5" y="5"/>
                </a:lnTo>
                <a:lnTo>
                  <a:pt x="1" y="10"/>
                </a:lnTo>
                <a:lnTo>
                  <a:pt x="0" y="16"/>
                </a:lnTo>
                <a:lnTo>
                  <a:pt x="0" y="169"/>
                </a:lnTo>
                <a:lnTo>
                  <a:pt x="1" y="176"/>
                </a:lnTo>
                <a:lnTo>
                  <a:pt x="5" y="181"/>
                </a:lnTo>
                <a:lnTo>
                  <a:pt x="11" y="185"/>
                </a:lnTo>
                <a:lnTo>
                  <a:pt x="18" y="186"/>
                </a:lnTo>
                <a:lnTo>
                  <a:pt x="173" y="186"/>
                </a:lnTo>
                <a:lnTo>
                  <a:pt x="180" y="185"/>
                </a:lnTo>
                <a:lnTo>
                  <a:pt x="185" y="181"/>
                </a:lnTo>
                <a:lnTo>
                  <a:pt x="189" y="176"/>
                </a:lnTo>
                <a:lnTo>
                  <a:pt x="191" y="169"/>
                </a:lnTo>
                <a:lnTo>
                  <a:pt x="191" y="106"/>
                </a:lnTo>
                <a:lnTo>
                  <a:pt x="176" y="90"/>
                </a:lnTo>
                <a:lnTo>
                  <a:pt x="176" y="1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0" name="Freeform 336"/>
          <p:cNvSpPr>
            <a:spLocks/>
          </p:cNvSpPr>
          <p:nvPr/>
        </p:nvSpPr>
        <p:spPr bwMode="auto">
          <a:xfrm>
            <a:off x="4967288" y="4478338"/>
            <a:ext cx="119062" cy="100012"/>
          </a:xfrm>
          <a:custGeom>
            <a:avLst/>
            <a:gdLst>
              <a:gd name="T0" fmla="*/ 2147483647 w 220"/>
              <a:gd name="T1" fmla="*/ 2147483647 h 184"/>
              <a:gd name="T2" fmla="*/ 2147483647 w 220"/>
              <a:gd name="T3" fmla="*/ 2147483647 h 184"/>
              <a:gd name="T4" fmla="*/ 2147483647 w 220"/>
              <a:gd name="T5" fmla="*/ 2147483647 h 184"/>
              <a:gd name="T6" fmla="*/ 2147483647 w 220"/>
              <a:gd name="T7" fmla="*/ 2147483647 h 184"/>
              <a:gd name="T8" fmla="*/ 2147483647 w 220"/>
              <a:gd name="T9" fmla="*/ 2147483647 h 184"/>
              <a:gd name="T10" fmla="*/ 2147483647 w 220"/>
              <a:gd name="T11" fmla="*/ 2147483647 h 184"/>
              <a:gd name="T12" fmla="*/ 2147483647 w 220"/>
              <a:gd name="T13" fmla="*/ 2147483647 h 184"/>
              <a:gd name="T14" fmla="*/ 2147483647 w 220"/>
              <a:gd name="T15" fmla="*/ 2147483647 h 184"/>
              <a:gd name="T16" fmla="*/ 2147483647 w 220"/>
              <a:gd name="T17" fmla="*/ 2147483647 h 184"/>
              <a:gd name="T18" fmla="*/ 2147483647 w 220"/>
              <a:gd name="T19" fmla="*/ 2147483647 h 184"/>
              <a:gd name="T20" fmla="*/ 2147483647 w 220"/>
              <a:gd name="T21" fmla="*/ 0 h 184"/>
              <a:gd name="T22" fmla="*/ 2147483647 w 220"/>
              <a:gd name="T23" fmla="*/ 0 h 184"/>
              <a:gd name="T24" fmla="*/ 2147483647 w 220"/>
              <a:gd name="T25" fmla="*/ 2147483647 h 184"/>
              <a:gd name="T26" fmla="*/ 2147483647 w 220"/>
              <a:gd name="T27" fmla="*/ 2147483647 h 184"/>
              <a:gd name="T28" fmla="*/ 2147483647 w 220"/>
              <a:gd name="T29" fmla="*/ 2147483647 h 184"/>
              <a:gd name="T30" fmla="*/ 2147483647 w 220"/>
              <a:gd name="T31" fmla="*/ 2147483647 h 184"/>
              <a:gd name="T32" fmla="*/ 2147483647 w 220"/>
              <a:gd name="T33" fmla="*/ 2147483647 h 184"/>
              <a:gd name="T34" fmla="*/ 2147483647 w 220"/>
              <a:gd name="T35" fmla="*/ 2147483647 h 184"/>
              <a:gd name="T36" fmla="*/ 2147483647 w 220"/>
              <a:gd name="T37" fmla="*/ 2147483647 h 184"/>
              <a:gd name="T38" fmla="*/ 2147483647 w 220"/>
              <a:gd name="T39" fmla="*/ 2147483647 h 184"/>
              <a:gd name="T40" fmla="*/ 2147483647 w 220"/>
              <a:gd name="T41" fmla="*/ 2147483647 h 184"/>
              <a:gd name="T42" fmla="*/ 0 w 220"/>
              <a:gd name="T43" fmla="*/ 2147483647 h 184"/>
              <a:gd name="T44" fmla="*/ 2147483647 w 220"/>
              <a:gd name="T45" fmla="*/ 2147483647 h 184"/>
              <a:gd name="T46" fmla="*/ 2147483647 w 220"/>
              <a:gd name="T47" fmla="*/ 2147483647 h 184"/>
              <a:gd name="T48" fmla="*/ 2147483647 w 220"/>
              <a:gd name="T49" fmla="*/ 2147483647 h 184"/>
              <a:gd name="T50" fmla="*/ 2147483647 w 220"/>
              <a:gd name="T51" fmla="*/ 2147483647 h 184"/>
              <a:gd name="T52" fmla="*/ 2147483647 w 220"/>
              <a:gd name="T53" fmla="*/ 2147483647 h 184"/>
              <a:gd name="T54" fmla="*/ 2147483647 w 220"/>
              <a:gd name="T55" fmla="*/ 2147483647 h 184"/>
              <a:gd name="T56" fmla="*/ 2147483647 w 220"/>
              <a:gd name="T57" fmla="*/ 2147483647 h 184"/>
              <a:gd name="T58" fmla="*/ 2147483647 w 220"/>
              <a:gd name="T59" fmla="*/ 2147483647 h 184"/>
              <a:gd name="T60" fmla="*/ 2147483647 w 220"/>
              <a:gd name="T61" fmla="*/ 2147483647 h 184"/>
              <a:gd name="T62" fmla="*/ 2147483647 w 220"/>
              <a:gd name="T63" fmla="*/ 2147483647 h 184"/>
              <a:gd name="T64" fmla="*/ 2147483647 w 220"/>
              <a:gd name="T65" fmla="*/ 2147483647 h 184"/>
              <a:gd name="T66" fmla="*/ 2147483647 w 220"/>
              <a:gd name="T67" fmla="*/ 2147483647 h 184"/>
              <a:gd name="T68" fmla="*/ 2147483647 w 220"/>
              <a:gd name="T69" fmla="*/ 2147483647 h 184"/>
              <a:gd name="T70" fmla="*/ 2147483647 w 220"/>
              <a:gd name="T71" fmla="*/ 2147483647 h 184"/>
              <a:gd name="T72" fmla="*/ 2147483647 w 220"/>
              <a:gd name="T73" fmla="*/ 2147483647 h 184"/>
              <a:gd name="T74" fmla="*/ 2147483647 w 220"/>
              <a:gd name="T75" fmla="*/ 2147483647 h 184"/>
              <a:gd name="T76" fmla="*/ 2147483647 w 220"/>
              <a:gd name="T77" fmla="*/ 2147483647 h 184"/>
              <a:gd name="T78" fmla="*/ 2147483647 w 220"/>
              <a:gd name="T79" fmla="*/ 2147483647 h 184"/>
              <a:gd name="T80" fmla="*/ 2147483647 w 220"/>
              <a:gd name="T81" fmla="*/ 2147483647 h 184"/>
              <a:gd name="T82" fmla="*/ 2147483647 w 220"/>
              <a:gd name="T83" fmla="*/ 2147483647 h 184"/>
              <a:gd name="T84" fmla="*/ 2147483647 w 220"/>
              <a:gd name="T85" fmla="*/ 2147483647 h 184"/>
              <a:gd name="T86" fmla="*/ 2147483647 w 220"/>
              <a:gd name="T87" fmla="*/ 2147483647 h 184"/>
              <a:gd name="T88" fmla="*/ 2147483647 w 220"/>
              <a:gd name="T89" fmla="*/ 2147483647 h 184"/>
              <a:gd name="T90" fmla="*/ 2147483647 w 220"/>
              <a:gd name="T91" fmla="*/ 2147483647 h 184"/>
              <a:gd name="T92" fmla="*/ 2147483647 w 220"/>
              <a:gd name="T93" fmla="*/ 2147483647 h 184"/>
              <a:gd name="T94" fmla="*/ 2147483647 w 220"/>
              <a:gd name="T95" fmla="*/ 2147483647 h 184"/>
              <a:gd name="T96" fmla="*/ 2147483647 w 220"/>
              <a:gd name="T97" fmla="*/ 2147483647 h 18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20" h="184">
                <a:moveTo>
                  <a:pt x="219" y="16"/>
                </a:moveTo>
                <a:lnTo>
                  <a:pt x="219" y="16"/>
                </a:lnTo>
                <a:lnTo>
                  <a:pt x="201" y="11"/>
                </a:lnTo>
                <a:lnTo>
                  <a:pt x="190" y="8"/>
                </a:lnTo>
                <a:lnTo>
                  <a:pt x="183" y="8"/>
                </a:lnTo>
                <a:lnTo>
                  <a:pt x="176" y="10"/>
                </a:lnTo>
                <a:lnTo>
                  <a:pt x="165" y="14"/>
                </a:lnTo>
                <a:lnTo>
                  <a:pt x="149" y="20"/>
                </a:lnTo>
                <a:lnTo>
                  <a:pt x="126" y="35"/>
                </a:lnTo>
                <a:lnTo>
                  <a:pt x="100" y="52"/>
                </a:lnTo>
                <a:lnTo>
                  <a:pt x="99" y="52"/>
                </a:lnTo>
                <a:lnTo>
                  <a:pt x="73" y="31"/>
                </a:lnTo>
                <a:lnTo>
                  <a:pt x="45" y="12"/>
                </a:lnTo>
                <a:lnTo>
                  <a:pt x="25" y="4"/>
                </a:lnTo>
                <a:lnTo>
                  <a:pt x="11" y="0"/>
                </a:lnTo>
                <a:lnTo>
                  <a:pt x="7" y="0"/>
                </a:lnTo>
                <a:lnTo>
                  <a:pt x="6" y="0"/>
                </a:lnTo>
                <a:lnTo>
                  <a:pt x="4" y="1"/>
                </a:lnTo>
                <a:lnTo>
                  <a:pt x="3" y="16"/>
                </a:lnTo>
                <a:lnTo>
                  <a:pt x="4" y="20"/>
                </a:lnTo>
                <a:lnTo>
                  <a:pt x="6" y="23"/>
                </a:lnTo>
                <a:lnTo>
                  <a:pt x="13" y="29"/>
                </a:lnTo>
                <a:lnTo>
                  <a:pt x="28" y="38"/>
                </a:lnTo>
                <a:lnTo>
                  <a:pt x="52" y="53"/>
                </a:lnTo>
                <a:lnTo>
                  <a:pt x="74" y="71"/>
                </a:lnTo>
                <a:lnTo>
                  <a:pt x="73" y="72"/>
                </a:lnTo>
                <a:lnTo>
                  <a:pt x="47" y="93"/>
                </a:lnTo>
                <a:lnTo>
                  <a:pt x="21" y="116"/>
                </a:lnTo>
                <a:lnTo>
                  <a:pt x="8" y="132"/>
                </a:lnTo>
                <a:lnTo>
                  <a:pt x="2" y="145"/>
                </a:lnTo>
                <a:lnTo>
                  <a:pt x="0" y="150"/>
                </a:lnTo>
                <a:lnTo>
                  <a:pt x="0" y="151"/>
                </a:lnTo>
                <a:lnTo>
                  <a:pt x="2" y="153"/>
                </a:lnTo>
                <a:lnTo>
                  <a:pt x="15" y="157"/>
                </a:lnTo>
                <a:lnTo>
                  <a:pt x="19" y="157"/>
                </a:lnTo>
                <a:lnTo>
                  <a:pt x="22" y="156"/>
                </a:lnTo>
                <a:lnTo>
                  <a:pt x="30" y="150"/>
                </a:lnTo>
                <a:lnTo>
                  <a:pt x="43" y="138"/>
                </a:lnTo>
                <a:lnTo>
                  <a:pt x="70" y="113"/>
                </a:lnTo>
                <a:lnTo>
                  <a:pt x="99" y="90"/>
                </a:lnTo>
                <a:lnTo>
                  <a:pt x="116" y="106"/>
                </a:lnTo>
                <a:lnTo>
                  <a:pt x="135" y="124"/>
                </a:lnTo>
                <a:lnTo>
                  <a:pt x="152" y="142"/>
                </a:lnTo>
                <a:lnTo>
                  <a:pt x="165" y="160"/>
                </a:lnTo>
                <a:lnTo>
                  <a:pt x="178" y="175"/>
                </a:lnTo>
                <a:lnTo>
                  <a:pt x="182" y="181"/>
                </a:lnTo>
                <a:lnTo>
                  <a:pt x="185" y="184"/>
                </a:lnTo>
                <a:lnTo>
                  <a:pt x="186" y="183"/>
                </a:lnTo>
                <a:lnTo>
                  <a:pt x="187" y="180"/>
                </a:lnTo>
                <a:lnTo>
                  <a:pt x="189" y="162"/>
                </a:lnTo>
                <a:lnTo>
                  <a:pt x="187" y="151"/>
                </a:lnTo>
                <a:lnTo>
                  <a:pt x="187" y="145"/>
                </a:lnTo>
                <a:lnTo>
                  <a:pt x="185" y="139"/>
                </a:lnTo>
                <a:lnTo>
                  <a:pt x="178" y="130"/>
                </a:lnTo>
                <a:lnTo>
                  <a:pt x="167" y="115"/>
                </a:lnTo>
                <a:lnTo>
                  <a:pt x="148" y="95"/>
                </a:lnTo>
                <a:lnTo>
                  <a:pt x="123" y="72"/>
                </a:lnTo>
                <a:lnTo>
                  <a:pt x="129" y="68"/>
                </a:lnTo>
                <a:lnTo>
                  <a:pt x="152" y="53"/>
                </a:lnTo>
                <a:lnTo>
                  <a:pt x="172" y="41"/>
                </a:lnTo>
                <a:lnTo>
                  <a:pt x="193" y="31"/>
                </a:lnTo>
                <a:lnTo>
                  <a:pt x="210" y="25"/>
                </a:lnTo>
                <a:lnTo>
                  <a:pt x="219" y="22"/>
                </a:lnTo>
                <a:lnTo>
                  <a:pt x="220" y="19"/>
                </a:lnTo>
                <a:lnTo>
                  <a:pt x="220" y="18"/>
                </a:lnTo>
                <a:lnTo>
                  <a:pt x="219"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1" name="Freeform 337"/>
          <p:cNvSpPr>
            <a:spLocks noEditPoints="1"/>
          </p:cNvSpPr>
          <p:nvPr/>
        </p:nvSpPr>
        <p:spPr bwMode="auto">
          <a:xfrm>
            <a:off x="5532438" y="4454525"/>
            <a:ext cx="146050" cy="142875"/>
          </a:xfrm>
          <a:custGeom>
            <a:avLst/>
            <a:gdLst>
              <a:gd name="T0" fmla="*/ 2147483647 w 272"/>
              <a:gd name="T1" fmla="*/ 0 h 265"/>
              <a:gd name="T2" fmla="*/ 2147483647 w 272"/>
              <a:gd name="T3" fmla="*/ 0 h 265"/>
              <a:gd name="T4" fmla="*/ 2147483647 w 272"/>
              <a:gd name="T5" fmla="*/ 0 h 265"/>
              <a:gd name="T6" fmla="*/ 2147483647 w 272"/>
              <a:gd name="T7" fmla="*/ 0 h 265"/>
              <a:gd name="T8" fmla="*/ 2147483647 w 272"/>
              <a:gd name="T9" fmla="*/ 2147483647 h 265"/>
              <a:gd name="T10" fmla="*/ 2147483647 w 272"/>
              <a:gd name="T11" fmla="*/ 2147483647 h 265"/>
              <a:gd name="T12" fmla="*/ 2147483647 w 272"/>
              <a:gd name="T13" fmla="*/ 2147483647 h 265"/>
              <a:gd name="T14" fmla="*/ 2147483647 w 272"/>
              <a:gd name="T15" fmla="*/ 2147483647 h 265"/>
              <a:gd name="T16" fmla="*/ 2147483647 w 272"/>
              <a:gd name="T17" fmla="*/ 2147483647 h 265"/>
              <a:gd name="T18" fmla="*/ 0 w 272"/>
              <a:gd name="T19" fmla="*/ 2147483647 h 265"/>
              <a:gd name="T20" fmla="*/ 0 w 272"/>
              <a:gd name="T21" fmla="*/ 2147483647 h 265"/>
              <a:gd name="T22" fmla="*/ 0 w 272"/>
              <a:gd name="T23" fmla="*/ 2147483647 h 265"/>
              <a:gd name="T24" fmla="*/ 0 w 272"/>
              <a:gd name="T25" fmla="*/ 2147483647 h 265"/>
              <a:gd name="T26" fmla="*/ 0 w 272"/>
              <a:gd name="T27" fmla="*/ 2147483647 h 265"/>
              <a:gd name="T28" fmla="*/ 2147483647 w 272"/>
              <a:gd name="T29" fmla="*/ 2147483647 h 265"/>
              <a:gd name="T30" fmla="*/ 2147483647 w 272"/>
              <a:gd name="T31" fmla="*/ 2147483647 h 265"/>
              <a:gd name="T32" fmla="*/ 2147483647 w 272"/>
              <a:gd name="T33" fmla="*/ 2147483647 h 265"/>
              <a:gd name="T34" fmla="*/ 2147483647 w 272"/>
              <a:gd name="T35" fmla="*/ 2147483647 h 265"/>
              <a:gd name="T36" fmla="*/ 2147483647 w 272"/>
              <a:gd name="T37" fmla="*/ 2147483647 h 265"/>
              <a:gd name="T38" fmla="*/ 2147483647 w 272"/>
              <a:gd name="T39" fmla="*/ 2147483647 h 265"/>
              <a:gd name="T40" fmla="*/ 2147483647 w 272"/>
              <a:gd name="T41" fmla="*/ 2147483647 h 265"/>
              <a:gd name="T42" fmla="*/ 2147483647 w 272"/>
              <a:gd name="T43" fmla="*/ 2147483647 h 265"/>
              <a:gd name="T44" fmla="*/ 2147483647 w 272"/>
              <a:gd name="T45" fmla="*/ 2147483647 h 265"/>
              <a:gd name="T46" fmla="*/ 2147483647 w 272"/>
              <a:gd name="T47" fmla="*/ 2147483647 h 265"/>
              <a:gd name="T48" fmla="*/ 2147483647 w 272"/>
              <a:gd name="T49" fmla="*/ 2147483647 h 265"/>
              <a:gd name="T50" fmla="*/ 2147483647 w 272"/>
              <a:gd name="T51" fmla="*/ 2147483647 h 265"/>
              <a:gd name="T52" fmla="*/ 2147483647 w 272"/>
              <a:gd name="T53" fmla="*/ 2147483647 h 265"/>
              <a:gd name="T54" fmla="*/ 2147483647 w 272"/>
              <a:gd name="T55" fmla="*/ 2147483647 h 265"/>
              <a:gd name="T56" fmla="*/ 2147483647 w 272"/>
              <a:gd name="T57" fmla="*/ 2147483647 h 265"/>
              <a:gd name="T58" fmla="*/ 2147483647 w 272"/>
              <a:gd name="T59" fmla="*/ 2147483647 h 265"/>
              <a:gd name="T60" fmla="*/ 2147483647 w 272"/>
              <a:gd name="T61" fmla="*/ 2147483647 h 265"/>
              <a:gd name="T62" fmla="*/ 2147483647 w 272"/>
              <a:gd name="T63" fmla="*/ 2147483647 h 265"/>
              <a:gd name="T64" fmla="*/ 2147483647 w 272"/>
              <a:gd name="T65" fmla="*/ 2147483647 h 265"/>
              <a:gd name="T66" fmla="*/ 2147483647 w 272"/>
              <a:gd name="T67" fmla="*/ 2147483647 h 265"/>
              <a:gd name="T68" fmla="*/ 2147483647 w 272"/>
              <a:gd name="T69" fmla="*/ 2147483647 h 265"/>
              <a:gd name="T70" fmla="*/ 2147483647 w 272"/>
              <a:gd name="T71" fmla="*/ 2147483647 h 265"/>
              <a:gd name="T72" fmla="*/ 2147483647 w 272"/>
              <a:gd name="T73" fmla="*/ 2147483647 h 265"/>
              <a:gd name="T74" fmla="*/ 2147483647 w 272"/>
              <a:gd name="T75" fmla="*/ 2147483647 h 265"/>
              <a:gd name="T76" fmla="*/ 2147483647 w 272"/>
              <a:gd name="T77" fmla="*/ 2147483647 h 265"/>
              <a:gd name="T78" fmla="*/ 2147483647 w 272"/>
              <a:gd name="T79" fmla="*/ 0 h 265"/>
              <a:gd name="T80" fmla="*/ 2147483647 w 272"/>
              <a:gd name="T81" fmla="*/ 0 h 265"/>
              <a:gd name="T82" fmla="*/ 2147483647 w 272"/>
              <a:gd name="T83" fmla="*/ 0 h 265"/>
              <a:gd name="T84" fmla="*/ 2147483647 w 272"/>
              <a:gd name="T85" fmla="*/ 2147483647 h 265"/>
              <a:gd name="T86" fmla="*/ 2147483647 w 272"/>
              <a:gd name="T87" fmla="*/ 2147483647 h 265"/>
              <a:gd name="T88" fmla="*/ 2147483647 w 272"/>
              <a:gd name="T89" fmla="*/ 2147483647 h 265"/>
              <a:gd name="T90" fmla="*/ 2147483647 w 272"/>
              <a:gd name="T91" fmla="*/ 2147483647 h 265"/>
              <a:gd name="T92" fmla="*/ 2147483647 w 272"/>
              <a:gd name="T93" fmla="*/ 2147483647 h 265"/>
              <a:gd name="T94" fmla="*/ 2147483647 w 272"/>
              <a:gd name="T95" fmla="*/ 2147483647 h 265"/>
              <a:gd name="T96" fmla="*/ 2147483647 w 272"/>
              <a:gd name="T97" fmla="*/ 2147483647 h 265"/>
              <a:gd name="T98" fmla="*/ 2147483647 w 272"/>
              <a:gd name="T99" fmla="*/ 2147483647 h 265"/>
              <a:gd name="T100" fmla="*/ 2147483647 w 272"/>
              <a:gd name="T101" fmla="*/ 2147483647 h 265"/>
              <a:gd name="T102" fmla="*/ 2147483647 w 272"/>
              <a:gd name="T103" fmla="*/ 2147483647 h 265"/>
              <a:gd name="T104" fmla="*/ 2147483647 w 272"/>
              <a:gd name="T105" fmla="*/ 2147483647 h 265"/>
              <a:gd name="T106" fmla="*/ 2147483647 w 272"/>
              <a:gd name="T107" fmla="*/ 2147483647 h 265"/>
              <a:gd name="T108" fmla="*/ 2147483647 w 272"/>
              <a:gd name="T109" fmla="*/ 2147483647 h 265"/>
              <a:gd name="T110" fmla="*/ 2147483647 w 272"/>
              <a:gd name="T111" fmla="*/ 2147483647 h 265"/>
              <a:gd name="T112" fmla="*/ 2147483647 w 272"/>
              <a:gd name="T113" fmla="*/ 2147483647 h 265"/>
              <a:gd name="T114" fmla="*/ 2147483647 w 272"/>
              <a:gd name="T115" fmla="*/ 2147483647 h 265"/>
              <a:gd name="T116" fmla="*/ 2147483647 w 272"/>
              <a:gd name="T117" fmla="*/ 2147483647 h 2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2" h="265">
                <a:moveTo>
                  <a:pt x="247" y="0"/>
                </a:moveTo>
                <a:lnTo>
                  <a:pt x="25" y="0"/>
                </a:lnTo>
                <a:lnTo>
                  <a:pt x="19" y="0"/>
                </a:lnTo>
                <a:lnTo>
                  <a:pt x="15" y="1"/>
                </a:lnTo>
                <a:lnTo>
                  <a:pt x="11" y="4"/>
                </a:lnTo>
                <a:lnTo>
                  <a:pt x="7" y="7"/>
                </a:lnTo>
                <a:lnTo>
                  <a:pt x="4" y="11"/>
                </a:lnTo>
                <a:lnTo>
                  <a:pt x="1" y="15"/>
                </a:lnTo>
                <a:lnTo>
                  <a:pt x="0" y="19"/>
                </a:lnTo>
                <a:lnTo>
                  <a:pt x="0" y="25"/>
                </a:lnTo>
                <a:lnTo>
                  <a:pt x="0" y="240"/>
                </a:lnTo>
                <a:lnTo>
                  <a:pt x="0" y="246"/>
                </a:lnTo>
                <a:lnTo>
                  <a:pt x="1" y="250"/>
                </a:lnTo>
                <a:lnTo>
                  <a:pt x="4" y="254"/>
                </a:lnTo>
                <a:lnTo>
                  <a:pt x="7" y="258"/>
                </a:lnTo>
                <a:lnTo>
                  <a:pt x="11" y="261"/>
                </a:lnTo>
                <a:lnTo>
                  <a:pt x="15" y="263"/>
                </a:lnTo>
                <a:lnTo>
                  <a:pt x="19" y="265"/>
                </a:lnTo>
                <a:lnTo>
                  <a:pt x="25" y="265"/>
                </a:lnTo>
                <a:lnTo>
                  <a:pt x="247" y="265"/>
                </a:lnTo>
                <a:lnTo>
                  <a:pt x="251" y="265"/>
                </a:lnTo>
                <a:lnTo>
                  <a:pt x="257" y="263"/>
                </a:lnTo>
                <a:lnTo>
                  <a:pt x="261" y="261"/>
                </a:lnTo>
                <a:lnTo>
                  <a:pt x="263" y="258"/>
                </a:lnTo>
                <a:lnTo>
                  <a:pt x="268" y="254"/>
                </a:lnTo>
                <a:lnTo>
                  <a:pt x="269" y="250"/>
                </a:lnTo>
                <a:lnTo>
                  <a:pt x="270" y="246"/>
                </a:lnTo>
                <a:lnTo>
                  <a:pt x="272" y="240"/>
                </a:lnTo>
                <a:lnTo>
                  <a:pt x="272" y="25"/>
                </a:lnTo>
                <a:lnTo>
                  <a:pt x="270" y="19"/>
                </a:lnTo>
                <a:lnTo>
                  <a:pt x="269" y="15"/>
                </a:lnTo>
                <a:lnTo>
                  <a:pt x="268" y="11"/>
                </a:lnTo>
                <a:lnTo>
                  <a:pt x="263" y="7"/>
                </a:lnTo>
                <a:lnTo>
                  <a:pt x="261" y="4"/>
                </a:lnTo>
                <a:lnTo>
                  <a:pt x="257" y="1"/>
                </a:lnTo>
                <a:lnTo>
                  <a:pt x="251" y="0"/>
                </a:lnTo>
                <a:lnTo>
                  <a:pt x="247" y="0"/>
                </a:lnTo>
                <a:close/>
                <a:moveTo>
                  <a:pt x="250" y="240"/>
                </a:moveTo>
                <a:lnTo>
                  <a:pt x="250" y="240"/>
                </a:lnTo>
                <a:lnTo>
                  <a:pt x="248" y="243"/>
                </a:lnTo>
                <a:lnTo>
                  <a:pt x="247" y="244"/>
                </a:lnTo>
                <a:lnTo>
                  <a:pt x="25" y="244"/>
                </a:lnTo>
                <a:lnTo>
                  <a:pt x="22" y="243"/>
                </a:lnTo>
                <a:lnTo>
                  <a:pt x="22" y="240"/>
                </a:lnTo>
                <a:lnTo>
                  <a:pt x="22" y="25"/>
                </a:lnTo>
                <a:lnTo>
                  <a:pt x="22" y="22"/>
                </a:lnTo>
                <a:lnTo>
                  <a:pt x="25" y="20"/>
                </a:lnTo>
                <a:lnTo>
                  <a:pt x="247" y="20"/>
                </a:lnTo>
                <a:lnTo>
                  <a:pt x="248" y="22"/>
                </a:lnTo>
                <a:lnTo>
                  <a:pt x="250" y="25"/>
                </a:lnTo>
                <a:lnTo>
                  <a:pt x="250"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2" name="Freeform 338"/>
          <p:cNvSpPr>
            <a:spLocks/>
          </p:cNvSpPr>
          <p:nvPr/>
        </p:nvSpPr>
        <p:spPr bwMode="auto">
          <a:xfrm>
            <a:off x="5562600" y="4484688"/>
            <a:ext cx="85725" cy="85725"/>
          </a:xfrm>
          <a:custGeom>
            <a:avLst/>
            <a:gdLst>
              <a:gd name="T0" fmla="*/ 2147483647 w 158"/>
              <a:gd name="T1" fmla="*/ 2147483647 h 160"/>
              <a:gd name="T2" fmla="*/ 2147483647 w 158"/>
              <a:gd name="T3" fmla="*/ 2147483647 h 160"/>
              <a:gd name="T4" fmla="*/ 2147483647 w 158"/>
              <a:gd name="T5" fmla="*/ 2147483647 h 160"/>
              <a:gd name="T6" fmla="*/ 2147483647 w 158"/>
              <a:gd name="T7" fmla="*/ 0 h 160"/>
              <a:gd name="T8" fmla="*/ 2147483647 w 158"/>
              <a:gd name="T9" fmla="*/ 2147483647 h 160"/>
              <a:gd name="T10" fmla="*/ 2147483647 w 158"/>
              <a:gd name="T11" fmla="*/ 2147483647 h 160"/>
              <a:gd name="T12" fmla="*/ 2147483647 w 158"/>
              <a:gd name="T13" fmla="*/ 2147483647 h 160"/>
              <a:gd name="T14" fmla="*/ 2147483647 w 158"/>
              <a:gd name="T15" fmla="*/ 2147483647 h 160"/>
              <a:gd name="T16" fmla="*/ 2147483647 w 158"/>
              <a:gd name="T17" fmla="*/ 2147483647 h 160"/>
              <a:gd name="T18" fmla="*/ 2147483647 w 158"/>
              <a:gd name="T19" fmla="*/ 2147483647 h 160"/>
              <a:gd name="T20" fmla="*/ 2147483647 w 158"/>
              <a:gd name="T21" fmla="*/ 0 h 160"/>
              <a:gd name="T22" fmla="*/ 2147483647 w 158"/>
              <a:gd name="T23" fmla="*/ 2147483647 h 160"/>
              <a:gd name="T24" fmla="*/ 2147483647 w 158"/>
              <a:gd name="T25" fmla="*/ 2147483647 h 160"/>
              <a:gd name="T26" fmla="*/ 2147483647 w 158"/>
              <a:gd name="T27" fmla="*/ 2147483647 h 160"/>
              <a:gd name="T28" fmla="*/ 2147483647 w 158"/>
              <a:gd name="T29" fmla="*/ 2147483647 h 160"/>
              <a:gd name="T30" fmla="*/ 0 w 158"/>
              <a:gd name="T31" fmla="*/ 2147483647 h 160"/>
              <a:gd name="T32" fmla="*/ 2147483647 w 158"/>
              <a:gd name="T33" fmla="*/ 2147483647 h 160"/>
              <a:gd name="T34" fmla="*/ 2147483647 w 158"/>
              <a:gd name="T35" fmla="*/ 2147483647 h 160"/>
              <a:gd name="T36" fmla="*/ 2147483647 w 158"/>
              <a:gd name="T37" fmla="*/ 2147483647 h 160"/>
              <a:gd name="T38" fmla="*/ 2147483647 w 158"/>
              <a:gd name="T39" fmla="*/ 2147483647 h 160"/>
              <a:gd name="T40" fmla="*/ 2147483647 w 158"/>
              <a:gd name="T41" fmla="*/ 2147483647 h 160"/>
              <a:gd name="T42" fmla="*/ 2147483647 w 158"/>
              <a:gd name="T43" fmla="*/ 2147483647 h 160"/>
              <a:gd name="T44" fmla="*/ 0 w 158"/>
              <a:gd name="T45" fmla="*/ 2147483647 h 160"/>
              <a:gd name="T46" fmla="*/ 2147483647 w 158"/>
              <a:gd name="T47" fmla="*/ 2147483647 h 160"/>
              <a:gd name="T48" fmla="*/ 2147483647 w 158"/>
              <a:gd name="T49" fmla="*/ 2147483647 h 160"/>
              <a:gd name="T50" fmla="*/ 2147483647 w 158"/>
              <a:gd name="T51" fmla="*/ 2147483647 h 160"/>
              <a:gd name="T52" fmla="*/ 2147483647 w 158"/>
              <a:gd name="T53" fmla="*/ 2147483647 h 160"/>
              <a:gd name="T54" fmla="*/ 2147483647 w 158"/>
              <a:gd name="T55" fmla="*/ 2147483647 h 160"/>
              <a:gd name="T56" fmla="*/ 2147483647 w 158"/>
              <a:gd name="T57" fmla="*/ 2147483647 h 160"/>
              <a:gd name="T58" fmla="*/ 2147483647 w 158"/>
              <a:gd name="T59" fmla="*/ 2147483647 h 160"/>
              <a:gd name="T60" fmla="*/ 2147483647 w 158"/>
              <a:gd name="T61" fmla="*/ 2147483647 h 160"/>
              <a:gd name="T62" fmla="*/ 2147483647 w 158"/>
              <a:gd name="T63" fmla="*/ 2147483647 h 160"/>
              <a:gd name="T64" fmla="*/ 2147483647 w 158"/>
              <a:gd name="T65" fmla="*/ 2147483647 h 160"/>
              <a:gd name="T66" fmla="*/ 2147483647 w 158"/>
              <a:gd name="T67" fmla="*/ 2147483647 h 160"/>
              <a:gd name="T68" fmla="*/ 2147483647 w 158"/>
              <a:gd name="T69" fmla="*/ 2147483647 h 160"/>
              <a:gd name="T70" fmla="*/ 2147483647 w 158"/>
              <a:gd name="T71" fmla="*/ 2147483647 h 160"/>
              <a:gd name="T72" fmla="*/ 2147483647 w 158"/>
              <a:gd name="T73" fmla="*/ 2147483647 h 160"/>
              <a:gd name="T74" fmla="*/ 2147483647 w 158"/>
              <a:gd name="T75" fmla="*/ 2147483647 h 160"/>
              <a:gd name="T76" fmla="*/ 2147483647 w 158"/>
              <a:gd name="T77" fmla="*/ 2147483647 h 160"/>
              <a:gd name="T78" fmla="*/ 2147483647 w 158"/>
              <a:gd name="T79" fmla="*/ 2147483647 h 160"/>
              <a:gd name="T80" fmla="*/ 2147483647 w 158"/>
              <a:gd name="T81" fmla="*/ 2147483647 h 160"/>
              <a:gd name="T82" fmla="*/ 2147483647 w 158"/>
              <a:gd name="T83" fmla="*/ 2147483647 h 160"/>
              <a:gd name="T84" fmla="*/ 2147483647 w 158"/>
              <a:gd name="T85" fmla="*/ 2147483647 h 160"/>
              <a:gd name="T86" fmla="*/ 2147483647 w 158"/>
              <a:gd name="T87" fmla="*/ 2147483647 h 160"/>
              <a:gd name="T88" fmla="*/ 2147483647 w 158"/>
              <a:gd name="T89" fmla="*/ 2147483647 h 160"/>
              <a:gd name="T90" fmla="*/ 2147483647 w 158"/>
              <a:gd name="T91" fmla="*/ 2147483647 h 160"/>
              <a:gd name="T92" fmla="*/ 2147483647 w 158"/>
              <a:gd name="T93" fmla="*/ 2147483647 h 160"/>
              <a:gd name="T94" fmla="*/ 2147483647 w 158"/>
              <a:gd name="T95" fmla="*/ 2147483647 h 160"/>
              <a:gd name="T96" fmla="*/ 2147483647 w 158"/>
              <a:gd name="T97" fmla="*/ 2147483647 h 160"/>
              <a:gd name="T98" fmla="*/ 2147483647 w 158"/>
              <a:gd name="T99" fmla="*/ 2147483647 h 160"/>
              <a:gd name="T100" fmla="*/ 2147483647 w 158"/>
              <a:gd name="T101" fmla="*/ 2147483647 h 160"/>
              <a:gd name="T102" fmla="*/ 2147483647 w 158"/>
              <a:gd name="T103" fmla="*/ 2147483647 h 1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58" h="160">
                <a:moveTo>
                  <a:pt x="156" y="4"/>
                </a:moveTo>
                <a:lnTo>
                  <a:pt x="156" y="4"/>
                </a:lnTo>
                <a:lnTo>
                  <a:pt x="152" y="1"/>
                </a:lnTo>
                <a:lnTo>
                  <a:pt x="147" y="0"/>
                </a:lnTo>
                <a:lnTo>
                  <a:pt x="143" y="1"/>
                </a:lnTo>
                <a:lnTo>
                  <a:pt x="141" y="4"/>
                </a:lnTo>
                <a:lnTo>
                  <a:pt x="79" y="64"/>
                </a:lnTo>
                <a:lnTo>
                  <a:pt x="19" y="4"/>
                </a:lnTo>
                <a:lnTo>
                  <a:pt x="15" y="1"/>
                </a:lnTo>
                <a:lnTo>
                  <a:pt x="11" y="0"/>
                </a:lnTo>
                <a:lnTo>
                  <a:pt x="7" y="1"/>
                </a:lnTo>
                <a:lnTo>
                  <a:pt x="4" y="4"/>
                </a:lnTo>
                <a:lnTo>
                  <a:pt x="1" y="7"/>
                </a:lnTo>
                <a:lnTo>
                  <a:pt x="0" y="11"/>
                </a:lnTo>
                <a:lnTo>
                  <a:pt x="1" y="15"/>
                </a:lnTo>
                <a:lnTo>
                  <a:pt x="4" y="19"/>
                </a:lnTo>
                <a:lnTo>
                  <a:pt x="64" y="79"/>
                </a:lnTo>
                <a:lnTo>
                  <a:pt x="4" y="140"/>
                </a:lnTo>
                <a:lnTo>
                  <a:pt x="1" y="145"/>
                </a:lnTo>
                <a:lnTo>
                  <a:pt x="0" y="149"/>
                </a:lnTo>
                <a:lnTo>
                  <a:pt x="1" y="153"/>
                </a:lnTo>
                <a:lnTo>
                  <a:pt x="4" y="155"/>
                </a:lnTo>
                <a:lnTo>
                  <a:pt x="7" y="158"/>
                </a:lnTo>
                <a:lnTo>
                  <a:pt x="11" y="160"/>
                </a:lnTo>
                <a:lnTo>
                  <a:pt x="15" y="158"/>
                </a:lnTo>
                <a:lnTo>
                  <a:pt x="19" y="155"/>
                </a:lnTo>
                <a:lnTo>
                  <a:pt x="79" y="95"/>
                </a:lnTo>
                <a:lnTo>
                  <a:pt x="141" y="155"/>
                </a:lnTo>
                <a:lnTo>
                  <a:pt x="143" y="158"/>
                </a:lnTo>
                <a:lnTo>
                  <a:pt x="147" y="160"/>
                </a:lnTo>
                <a:lnTo>
                  <a:pt x="152" y="158"/>
                </a:lnTo>
                <a:lnTo>
                  <a:pt x="156" y="155"/>
                </a:lnTo>
                <a:lnTo>
                  <a:pt x="158" y="153"/>
                </a:lnTo>
                <a:lnTo>
                  <a:pt x="158" y="149"/>
                </a:lnTo>
                <a:lnTo>
                  <a:pt x="158" y="145"/>
                </a:lnTo>
                <a:lnTo>
                  <a:pt x="156" y="140"/>
                </a:lnTo>
                <a:lnTo>
                  <a:pt x="96" y="79"/>
                </a:lnTo>
                <a:lnTo>
                  <a:pt x="156" y="19"/>
                </a:lnTo>
                <a:lnTo>
                  <a:pt x="158" y="15"/>
                </a:lnTo>
                <a:lnTo>
                  <a:pt x="158" y="11"/>
                </a:lnTo>
                <a:lnTo>
                  <a:pt x="158" y="7"/>
                </a:lnTo>
                <a:lnTo>
                  <a:pt x="156"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3" name="Freeform 339"/>
          <p:cNvSpPr>
            <a:spLocks noEditPoints="1"/>
          </p:cNvSpPr>
          <p:nvPr/>
        </p:nvSpPr>
        <p:spPr bwMode="auto">
          <a:xfrm>
            <a:off x="5827713" y="4454525"/>
            <a:ext cx="146050" cy="142875"/>
          </a:xfrm>
          <a:custGeom>
            <a:avLst/>
            <a:gdLst>
              <a:gd name="T0" fmla="*/ 2147483647 w 272"/>
              <a:gd name="T1" fmla="*/ 0 h 265"/>
              <a:gd name="T2" fmla="*/ 2147483647 w 272"/>
              <a:gd name="T3" fmla="*/ 0 h 265"/>
              <a:gd name="T4" fmla="*/ 2147483647 w 272"/>
              <a:gd name="T5" fmla="*/ 0 h 265"/>
              <a:gd name="T6" fmla="*/ 2147483647 w 272"/>
              <a:gd name="T7" fmla="*/ 0 h 265"/>
              <a:gd name="T8" fmla="*/ 2147483647 w 272"/>
              <a:gd name="T9" fmla="*/ 2147483647 h 265"/>
              <a:gd name="T10" fmla="*/ 2147483647 w 272"/>
              <a:gd name="T11" fmla="*/ 2147483647 h 265"/>
              <a:gd name="T12" fmla="*/ 2147483647 w 272"/>
              <a:gd name="T13" fmla="*/ 2147483647 h 265"/>
              <a:gd name="T14" fmla="*/ 2147483647 w 272"/>
              <a:gd name="T15" fmla="*/ 2147483647 h 265"/>
              <a:gd name="T16" fmla="*/ 2147483647 w 272"/>
              <a:gd name="T17" fmla="*/ 2147483647 h 265"/>
              <a:gd name="T18" fmla="*/ 2147483647 w 272"/>
              <a:gd name="T19" fmla="*/ 2147483647 h 265"/>
              <a:gd name="T20" fmla="*/ 0 w 272"/>
              <a:gd name="T21" fmla="*/ 2147483647 h 265"/>
              <a:gd name="T22" fmla="*/ 0 w 272"/>
              <a:gd name="T23" fmla="*/ 2147483647 h 265"/>
              <a:gd name="T24" fmla="*/ 0 w 272"/>
              <a:gd name="T25" fmla="*/ 2147483647 h 265"/>
              <a:gd name="T26" fmla="*/ 2147483647 w 272"/>
              <a:gd name="T27" fmla="*/ 2147483647 h 265"/>
              <a:gd name="T28" fmla="*/ 2147483647 w 272"/>
              <a:gd name="T29" fmla="*/ 2147483647 h 265"/>
              <a:gd name="T30" fmla="*/ 2147483647 w 272"/>
              <a:gd name="T31" fmla="*/ 2147483647 h 265"/>
              <a:gd name="T32" fmla="*/ 2147483647 w 272"/>
              <a:gd name="T33" fmla="*/ 2147483647 h 265"/>
              <a:gd name="T34" fmla="*/ 2147483647 w 272"/>
              <a:gd name="T35" fmla="*/ 2147483647 h 265"/>
              <a:gd name="T36" fmla="*/ 2147483647 w 272"/>
              <a:gd name="T37" fmla="*/ 2147483647 h 265"/>
              <a:gd name="T38" fmla="*/ 2147483647 w 272"/>
              <a:gd name="T39" fmla="*/ 2147483647 h 265"/>
              <a:gd name="T40" fmla="*/ 2147483647 w 272"/>
              <a:gd name="T41" fmla="*/ 2147483647 h 265"/>
              <a:gd name="T42" fmla="*/ 2147483647 w 272"/>
              <a:gd name="T43" fmla="*/ 2147483647 h 265"/>
              <a:gd name="T44" fmla="*/ 2147483647 w 272"/>
              <a:gd name="T45" fmla="*/ 2147483647 h 265"/>
              <a:gd name="T46" fmla="*/ 2147483647 w 272"/>
              <a:gd name="T47" fmla="*/ 2147483647 h 265"/>
              <a:gd name="T48" fmla="*/ 2147483647 w 272"/>
              <a:gd name="T49" fmla="*/ 2147483647 h 265"/>
              <a:gd name="T50" fmla="*/ 2147483647 w 272"/>
              <a:gd name="T51" fmla="*/ 2147483647 h 265"/>
              <a:gd name="T52" fmla="*/ 2147483647 w 272"/>
              <a:gd name="T53" fmla="*/ 2147483647 h 265"/>
              <a:gd name="T54" fmla="*/ 2147483647 w 272"/>
              <a:gd name="T55" fmla="*/ 2147483647 h 265"/>
              <a:gd name="T56" fmla="*/ 2147483647 w 272"/>
              <a:gd name="T57" fmla="*/ 2147483647 h 265"/>
              <a:gd name="T58" fmla="*/ 2147483647 w 272"/>
              <a:gd name="T59" fmla="*/ 2147483647 h 265"/>
              <a:gd name="T60" fmla="*/ 2147483647 w 272"/>
              <a:gd name="T61" fmla="*/ 2147483647 h 265"/>
              <a:gd name="T62" fmla="*/ 2147483647 w 272"/>
              <a:gd name="T63" fmla="*/ 2147483647 h 265"/>
              <a:gd name="T64" fmla="*/ 2147483647 w 272"/>
              <a:gd name="T65" fmla="*/ 2147483647 h 265"/>
              <a:gd name="T66" fmla="*/ 2147483647 w 272"/>
              <a:gd name="T67" fmla="*/ 2147483647 h 265"/>
              <a:gd name="T68" fmla="*/ 2147483647 w 272"/>
              <a:gd name="T69" fmla="*/ 2147483647 h 265"/>
              <a:gd name="T70" fmla="*/ 2147483647 w 272"/>
              <a:gd name="T71" fmla="*/ 2147483647 h 265"/>
              <a:gd name="T72" fmla="*/ 2147483647 w 272"/>
              <a:gd name="T73" fmla="*/ 2147483647 h 265"/>
              <a:gd name="T74" fmla="*/ 2147483647 w 272"/>
              <a:gd name="T75" fmla="*/ 2147483647 h 265"/>
              <a:gd name="T76" fmla="*/ 2147483647 w 272"/>
              <a:gd name="T77" fmla="*/ 2147483647 h 265"/>
              <a:gd name="T78" fmla="*/ 2147483647 w 272"/>
              <a:gd name="T79" fmla="*/ 0 h 265"/>
              <a:gd name="T80" fmla="*/ 2147483647 w 272"/>
              <a:gd name="T81" fmla="*/ 0 h 265"/>
              <a:gd name="T82" fmla="*/ 2147483647 w 272"/>
              <a:gd name="T83" fmla="*/ 0 h 265"/>
              <a:gd name="T84" fmla="*/ 2147483647 w 272"/>
              <a:gd name="T85" fmla="*/ 2147483647 h 265"/>
              <a:gd name="T86" fmla="*/ 2147483647 w 272"/>
              <a:gd name="T87" fmla="*/ 2147483647 h 265"/>
              <a:gd name="T88" fmla="*/ 2147483647 w 272"/>
              <a:gd name="T89" fmla="*/ 2147483647 h 265"/>
              <a:gd name="T90" fmla="*/ 2147483647 w 272"/>
              <a:gd name="T91" fmla="*/ 2147483647 h 265"/>
              <a:gd name="T92" fmla="*/ 2147483647 w 272"/>
              <a:gd name="T93" fmla="*/ 2147483647 h 265"/>
              <a:gd name="T94" fmla="*/ 2147483647 w 272"/>
              <a:gd name="T95" fmla="*/ 2147483647 h 265"/>
              <a:gd name="T96" fmla="*/ 2147483647 w 272"/>
              <a:gd name="T97" fmla="*/ 2147483647 h 265"/>
              <a:gd name="T98" fmla="*/ 2147483647 w 272"/>
              <a:gd name="T99" fmla="*/ 2147483647 h 265"/>
              <a:gd name="T100" fmla="*/ 2147483647 w 272"/>
              <a:gd name="T101" fmla="*/ 2147483647 h 265"/>
              <a:gd name="T102" fmla="*/ 2147483647 w 272"/>
              <a:gd name="T103" fmla="*/ 2147483647 h 265"/>
              <a:gd name="T104" fmla="*/ 2147483647 w 272"/>
              <a:gd name="T105" fmla="*/ 2147483647 h 265"/>
              <a:gd name="T106" fmla="*/ 2147483647 w 272"/>
              <a:gd name="T107" fmla="*/ 2147483647 h 265"/>
              <a:gd name="T108" fmla="*/ 2147483647 w 272"/>
              <a:gd name="T109" fmla="*/ 2147483647 h 265"/>
              <a:gd name="T110" fmla="*/ 2147483647 w 272"/>
              <a:gd name="T111" fmla="*/ 2147483647 h 265"/>
              <a:gd name="T112" fmla="*/ 2147483647 w 272"/>
              <a:gd name="T113" fmla="*/ 2147483647 h 265"/>
              <a:gd name="T114" fmla="*/ 2147483647 w 272"/>
              <a:gd name="T115" fmla="*/ 2147483647 h 265"/>
              <a:gd name="T116" fmla="*/ 2147483647 w 272"/>
              <a:gd name="T117" fmla="*/ 2147483647 h 2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2" h="265">
                <a:moveTo>
                  <a:pt x="247" y="0"/>
                </a:moveTo>
                <a:lnTo>
                  <a:pt x="25" y="0"/>
                </a:lnTo>
                <a:lnTo>
                  <a:pt x="20" y="0"/>
                </a:lnTo>
                <a:lnTo>
                  <a:pt x="15" y="1"/>
                </a:lnTo>
                <a:lnTo>
                  <a:pt x="11" y="4"/>
                </a:lnTo>
                <a:lnTo>
                  <a:pt x="8" y="7"/>
                </a:lnTo>
                <a:lnTo>
                  <a:pt x="5" y="11"/>
                </a:lnTo>
                <a:lnTo>
                  <a:pt x="3" y="15"/>
                </a:lnTo>
                <a:lnTo>
                  <a:pt x="1" y="19"/>
                </a:lnTo>
                <a:lnTo>
                  <a:pt x="0" y="25"/>
                </a:lnTo>
                <a:lnTo>
                  <a:pt x="0" y="240"/>
                </a:lnTo>
                <a:lnTo>
                  <a:pt x="1" y="246"/>
                </a:lnTo>
                <a:lnTo>
                  <a:pt x="3" y="250"/>
                </a:lnTo>
                <a:lnTo>
                  <a:pt x="5" y="254"/>
                </a:lnTo>
                <a:lnTo>
                  <a:pt x="8" y="258"/>
                </a:lnTo>
                <a:lnTo>
                  <a:pt x="11" y="261"/>
                </a:lnTo>
                <a:lnTo>
                  <a:pt x="15" y="263"/>
                </a:lnTo>
                <a:lnTo>
                  <a:pt x="20" y="265"/>
                </a:lnTo>
                <a:lnTo>
                  <a:pt x="25" y="265"/>
                </a:lnTo>
                <a:lnTo>
                  <a:pt x="247" y="265"/>
                </a:lnTo>
                <a:lnTo>
                  <a:pt x="253" y="265"/>
                </a:lnTo>
                <a:lnTo>
                  <a:pt x="257" y="263"/>
                </a:lnTo>
                <a:lnTo>
                  <a:pt x="261" y="261"/>
                </a:lnTo>
                <a:lnTo>
                  <a:pt x="265" y="258"/>
                </a:lnTo>
                <a:lnTo>
                  <a:pt x="268" y="254"/>
                </a:lnTo>
                <a:lnTo>
                  <a:pt x="270" y="250"/>
                </a:lnTo>
                <a:lnTo>
                  <a:pt x="272" y="246"/>
                </a:lnTo>
                <a:lnTo>
                  <a:pt x="272" y="240"/>
                </a:lnTo>
                <a:lnTo>
                  <a:pt x="272" y="25"/>
                </a:lnTo>
                <a:lnTo>
                  <a:pt x="272" y="19"/>
                </a:lnTo>
                <a:lnTo>
                  <a:pt x="270" y="15"/>
                </a:lnTo>
                <a:lnTo>
                  <a:pt x="268" y="11"/>
                </a:lnTo>
                <a:lnTo>
                  <a:pt x="265" y="7"/>
                </a:lnTo>
                <a:lnTo>
                  <a:pt x="261" y="4"/>
                </a:lnTo>
                <a:lnTo>
                  <a:pt x="257" y="1"/>
                </a:lnTo>
                <a:lnTo>
                  <a:pt x="253" y="0"/>
                </a:lnTo>
                <a:lnTo>
                  <a:pt x="247" y="0"/>
                </a:lnTo>
                <a:close/>
                <a:moveTo>
                  <a:pt x="251" y="240"/>
                </a:moveTo>
                <a:lnTo>
                  <a:pt x="251" y="240"/>
                </a:lnTo>
                <a:lnTo>
                  <a:pt x="250" y="243"/>
                </a:lnTo>
                <a:lnTo>
                  <a:pt x="247" y="244"/>
                </a:lnTo>
                <a:lnTo>
                  <a:pt x="25" y="244"/>
                </a:lnTo>
                <a:lnTo>
                  <a:pt x="23" y="243"/>
                </a:lnTo>
                <a:lnTo>
                  <a:pt x="22" y="240"/>
                </a:lnTo>
                <a:lnTo>
                  <a:pt x="22" y="25"/>
                </a:lnTo>
                <a:lnTo>
                  <a:pt x="23" y="22"/>
                </a:lnTo>
                <a:lnTo>
                  <a:pt x="25" y="20"/>
                </a:lnTo>
                <a:lnTo>
                  <a:pt x="247" y="20"/>
                </a:lnTo>
                <a:lnTo>
                  <a:pt x="250" y="22"/>
                </a:lnTo>
                <a:lnTo>
                  <a:pt x="251" y="25"/>
                </a:lnTo>
                <a:lnTo>
                  <a:pt x="251"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4" name="Freeform 340"/>
          <p:cNvSpPr>
            <a:spLocks/>
          </p:cNvSpPr>
          <p:nvPr/>
        </p:nvSpPr>
        <p:spPr bwMode="auto">
          <a:xfrm>
            <a:off x="5854700" y="4483100"/>
            <a:ext cx="90488" cy="84138"/>
          </a:xfrm>
          <a:custGeom>
            <a:avLst/>
            <a:gdLst>
              <a:gd name="T0" fmla="*/ 2147483647 w 166"/>
              <a:gd name="T1" fmla="*/ 2147483647 h 156"/>
              <a:gd name="T2" fmla="*/ 2147483647 w 166"/>
              <a:gd name="T3" fmla="*/ 2147483647 h 156"/>
              <a:gd name="T4" fmla="*/ 2147483647 w 166"/>
              <a:gd name="T5" fmla="*/ 2147483647 h 156"/>
              <a:gd name="T6" fmla="*/ 2147483647 w 166"/>
              <a:gd name="T7" fmla="*/ 0 h 156"/>
              <a:gd name="T8" fmla="*/ 2147483647 w 166"/>
              <a:gd name="T9" fmla="*/ 2147483647 h 156"/>
              <a:gd name="T10" fmla="*/ 2147483647 w 166"/>
              <a:gd name="T11" fmla="*/ 2147483647 h 156"/>
              <a:gd name="T12" fmla="*/ 2147483647 w 166"/>
              <a:gd name="T13" fmla="*/ 2147483647 h 156"/>
              <a:gd name="T14" fmla="*/ 2147483647 w 166"/>
              <a:gd name="T15" fmla="*/ 2147483647 h 156"/>
              <a:gd name="T16" fmla="*/ 2147483647 w 166"/>
              <a:gd name="T17" fmla="*/ 2147483647 h 156"/>
              <a:gd name="T18" fmla="*/ 2147483647 w 166"/>
              <a:gd name="T19" fmla="*/ 2147483647 h 156"/>
              <a:gd name="T20" fmla="*/ 2147483647 w 166"/>
              <a:gd name="T21" fmla="*/ 2147483647 h 156"/>
              <a:gd name="T22" fmla="*/ 2147483647 w 166"/>
              <a:gd name="T23" fmla="*/ 2147483647 h 156"/>
              <a:gd name="T24" fmla="*/ 2147483647 w 166"/>
              <a:gd name="T25" fmla="*/ 2147483647 h 156"/>
              <a:gd name="T26" fmla="*/ 2147483647 w 166"/>
              <a:gd name="T27" fmla="*/ 2147483647 h 156"/>
              <a:gd name="T28" fmla="*/ 2147483647 w 166"/>
              <a:gd name="T29" fmla="*/ 2147483647 h 156"/>
              <a:gd name="T30" fmla="*/ 0 w 166"/>
              <a:gd name="T31" fmla="*/ 2147483647 h 156"/>
              <a:gd name="T32" fmla="*/ 0 w 166"/>
              <a:gd name="T33" fmla="*/ 2147483647 h 156"/>
              <a:gd name="T34" fmla="*/ 2147483647 w 166"/>
              <a:gd name="T35" fmla="*/ 2147483647 h 156"/>
              <a:gd name="T36" fmla="*/ 2147483647 w 166"/>
              <a:gd name="T37" fmla="*/ 2147483647 h 156"/>
              <a:gd name="T38" fmla="*/ 2147483647 w 166"/>
              <a:gd name="T39" fmla="*/ 2147483647 h 156"/>
              <a:gd name="T40" fmla="*/ 2147483647 w 166"/>
              <a:gd name="T41" fmla="*/ 2147483647 h 156"/>
              <a:gd name="T42" fmla="*/ 2147483647 w 166"/>
              <a:gd name="T43" fmla="*/ 2147483647 h 156"/>
              <a:gd name="T44" fmla="*/ 2147483647 w 166"/>
              <a:gd name="T45" fmla="*/ 2147483647 h 156"/>
              <a:gd name="T46" fmla="*/ 2147483647 w 166"/>
              <a:gd name="T47" fmla="*/ 2147483647 h 156"/>
              <a:gd name="T48" fmla="*/ 2147483647 w 166"/>
              <a:gd name="T49" fmla="*/ 2147483647 h 156"/>
              <a:gd name="T50" fmla="*/ 2147483647 w 166"/>
              <a:gd name="T51" fmla="*/ 2147483647 h 156"/>
              <a:gd name="T52" fmla="*/ 2147483647 w 166"/>
              <a:gd name="T53" fmla="*/ 2147483647 h 156"/>
              <a:gd name="T54" fmla="*/ 2147483647 w 166"/>
              <a:gd name="T55" fmla="*/ 2147483647 h 156"/>
              <a:gd name="T56" fmla="*/ 2147483647 w 166"/>
              <a:gd name="T57" fmla="*/ 2147483647 h 156"/>
              <a:gd name="T58" fmla="*/ 2147483647 w 166"/>
              <a:gd name="T59" fmla="*/ 2147483647 h 156"/>
              <a:gd name="T60" fmla="*/ 2147483647 w 166"/>
              <a:gd name="T61" fmla="*/ 2147483647 h 156"/>
              <a:gd name="T62" fmla="*/ 2147483647 w 166"/>
              <a:gd name="T63" fmla="*/ 2147483647 h 156"/>
              <a:gd name="T64" fmla="*/ 2147483647 w 166"/>
              <a:gd name="T65" fmla="*/ 2147483647 h 156"/>
              <a:gd name="T66" fmla="*/ 2147483647 w 166"/>
              <a:gd name="T67" fmla="*/ 2147483647 h 15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66" h="156">
                <a:moveTo>
                  <a:pt x="162" y="3"/>
                </a:moveTo>
                <a:lnTo>
                  <a:pt x="162" y="3"/>
                </a:lnTo>
                <a:lnTo>
                  <a:pt x="158" y="2"/>
                </a:lnTo>
                <a:lnTo>
                  <a:pt x="154" y="0"/>
                </a:lnTo>
                <a:lnTo>
                  <a:pt x="150" y="2"/>
                </a:lnTo>
                <a:lnTo>
                  <a:pt x="147" y="4"/>
                </a:lnTo>
                <a:lnTo>
                  <a:pt x="54" y="127"/>
                </a:lnTo>
                <a:lnTo>
                  <a:pt x="19" y="86"/>
                </a:lnTo>
                <a:lnTo>
                  <a:pt x="16" y="83"/>
                </a:lnTo>
                <a:lnTo>
                  <a:pt x="12" y="82"/>
                </a:lnTo>
                <a:lnTo>
                  <a:pt x="8" y="83"/>
                </a:lnTo>
                <a:lnTo>
                  <a:pt x="4" y="85"/>
                </a:lnTo>
                <a:lnTo>
                  <a:pt x="1" y="89"/>
                </a:lnTo>
                <a:lnTo>
                  <a:pt x="0" y="93"/>
                </a:lnTo>
                <a:lnTo>
                  <a:pt x="0" y="97"/>
                </a:lnTo>
                <a:lnTo>
                  <a:pt x="3" y="100"/>
                </a:lnTo>
                <a:lnTo>
                  <a:pt x="46" y="152"/>
                </a:lnTo>
                <a:lnTo>
                  <a:pt x="49" y="154"/>
                </a:lnTo>
                <a:lnTo>
                  <a:pt x="54" y="156"/>
                </a:lnTo>
                <a:lnTo>
                  <a:pt x="59" y="154"/>
                </a:lnTo>
                <a:lnTo>
                  <a:pt x="63" y="152"/>
                </a:lnTo>
                <a:lnTo>
                  <a:pt x="165" y="18"/>
                </a:lnTo>
                <a:lnTo>
                  <a:pt x="166" y="14"/>
                </a:lnTo>
                <a:lnTo>
                  <a:pt x="166" y="10"/>
                </a:lnTo>
                <a:lnTo>
                  <a:pt x="165" y="6"/>
                </a:lnTo>
                <a:lnTo>
                  <a:pt x="162"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42" name="组合 341"/>
          <p:cNvGrpSpPr/>
          <p:nvPr/>
        </p:nvGrpSpPr>
        <p:grpSpPr>
          <a:xfrm>
            <a:off x="3183044" y="3869034"/>
            <a:ext cx="116827" cy="135213"/>
            <a:chOff x="2579233" y="5573718"/>
            <a:chExt cx="194871" cy="225538"/>
          </a:xfrm>
          <a:solidFill>
            <a:schemeClr val="bg1"/>
          </a:solidFill>
        </p:grpSpPr>
        <p:sp>
          <p:nvSpPr>
            <p:cNvPr id="343" name="Freeform 341"/>
            <p:cNvSpPr>
              <a:spLocks/>
            </p:cNvSpPr>
            <p:nvPr/>
          </p:nvSpPr>
          <p:spPr bwMode="auto">
            <a:xfrm>
              <a:off x="2579233" y="5689189"/>
              <a:ext cx="88414" cy="110067"/>
            </a:xfrm>
            <a:custGeom>
              <a:avLst/>
              <a:gdLst>
                <a:gd name="T0" fmla="*/ 89 w 98"/>
                <a:gd name="T1" fmla="*/ 36 h 123"/>
                <a:gd name="T2" fmla="*/ 89 w 98"/>
                <a:gd name="T3" fmla="*/ 36 h 123"/>
                <a:gd name="T4" fmla="*/ 89 w 98"/>
                <a:gd name="T5" fmla="*/ 32 h 123"/>
                <a:gd name="T6" fmla="*/ 91 w 98"/>
                <a:gd name="T7" fmla="*/ 27 h 123"/>
                <a:gd name="T8" fmla="*/ 93 w 98"/>
                <a:gd name="T9" fmla="*/ 23 h 123"/>
                <a:gd name="T10" fmla="*/ 97 w 98"/>
                <a:gd name="T11" fmla="*/ 21 h 123"/>
                <a:gd name="T12" fmla="*/ 97 w 98"/>
                <a:gd name="T13" fmla="*/ 21 h 123"/>
                <a:gd name="T14" fmla="*/ 97 w 98"/>
                <a:gd name="T15" fmla="*/ 19 h 123"/>
                <a:gd name="T16" fmla="*/ 97 w 98"/>
                <a:gd name="T17" fmla="*/ 18 h 123"/>
                <a:gd name="T18" fmla="*/ 97 w 98"/>
                <a:gd name="T19" fmla="*/ 18 h 123"/>
                <a:gd name="T20" fmla="*/ 97 w 98"/>
                <a:gd name="T21" fmla="*/ 17 h 123"/>
                <a:gd name="T22" fmla="*/ 95 w 98"/>
                <a:gd name="T23" fmla="*/ 15 h 123"/>
                <a:gd name="T24" fmla="*/ 95 w 98"/>
                <a:gd name="T25" fmla="*/ 15 h 123"/>
                <a:gd name="T26" fmla="*/ 87 w 98"/>
                <a:gd name="T27" fmla="*/ 14 h 123"/>
                <a:gd name="T28" fmla="*/ 79 w 98"/>
                <a:gd name="T29" fmla="*/ 10 h 123"/>
                <a:gd name="T30" fmla="*/ 72 w 98"/>
                <a:gd name="T31" fmla="*/ 6 h 123"/>
                <a:gd name="T32" fmla="*/ 65 w 98"/>
                <a:gd name="T33" fmla="*/ 2 h 123"/>
                <a:gd name="T34" fmla="*/ 65 w 98"/>
                <a:gd name="T35" fmla="*/ 2 h 123"/>
                <a:gd name="T36" fmla="*/ 64 w 98"/>
                <a:gd name="T37" fmla="*/ 0 h 123"/>
                <a:gd name="T38" fmla="*/ 63 w 98"/>
                <a:gd name="T39" fmla="*/ 2 h 123"/>
                <a:gd name="T40" fmla="*/ 63 w 98"/>
                <a:gd name="T41" fmla="*/ 2 h 123"/>
                <a:gd name="T42" fmla="*/ 49 w 98"/>
                <a:gd name="T43" fmla="*/ 10 h 123"/>
                <a:gd name="T44" fmla="*/ 37 w 98"/>
                <a:gd name="T45" fmla="*/ 21 h 123"/>
                <a:gd name="T46" fmla="*/ 27 w 98"/>
                <a:gd name="T47" fmla="*/ 33 h 123"/>
                <a:gd name="T48" fmla="*/ 18 w 98"/>
                <a:gd name="T49" fmla="*/ 48 h 123"/>
                <a:gd name="T50" fmla="*/ 11 w 98"/>
                <a:gd name="T51" fmla="*/ 63 h 123"/>
                <a:gd name="T52" fmla="*/ 5 w 98"/>
                <a:gd name="T53" fmla="*/ 81 h 123"/>
                <a:gd name="T54" fmla="*/ 1 w 98"/>
                <a:gd name="T55" fmla="*/ 100 h 123"/>
                <a:gd name="T56" fmla="*/ 0 w 98"/>
                <a:gd name="T57" fmla="*/ 120 h 123"/>
                <a:gd name="T58" fmla="*/ 0 w 98"/>
                <a:gd name="T59" fmla="*/ 120 h 123"/>
                <a:gd name="T60" fmla="*/ 1 w 98"/>
                <a:gd name="T61" fmla="*/ 123 h 123"/>
                <a:gd name="T62" fmla="*/ 1 w 98"/>
                <a:gd name="T63" fmla="*/ 123 h 123"/>
                <a:gd name="T64" fmla="*/ 3 w 98"/>
                <a:gd name="T65" fmla="*/ 123 h 123"/>
                <a:gd name="T66" fmla="*/ 85 w 98"/>
                <a:gd name="T67" fmla="*/ 123 h 123"/>
                <a:gd name="T68" fmla="*/ 85 w 98"/>
                <a:gd name="T69" fmla="*/ 123 h 123"/>
                <a:gd name="T70" fmla="*/ 86 w 98"/>
                <a:gd name="T71" fmla="*/ 123 h 123"/>
                <a:gd name="T72" fmla="*/ 87 w 98"/>
                <a:gd name="T73" fmla="*/ 122 h 123"/>
                <a:gd name="T74" fmla="*/ 98 w 98"/>
                <a:gd name="T75" fmla="*/ 55 h 123"/>
                <a:gd name="T76" fmla="*/ 98 w 98"/>
                <a:gd name="T77" fmla="*/ 55 h 123"/>
                <a:gd name="T78" fmla="*/ 98 w 98"/>
                <a:gd name="T79" fmla="*/ 53 h 123"/>
                <a:gd name="T80" fmla="*/ 97 w 98"/>
                <a:gd name="T81" fmla="*/ 52 h 123"/>
                <a:gd name="T82" fmla="*/ 97 w 98"/>
                <a:gd name="T83" fmla="*/ 52 h 123"/>
                <a:gd name="T84" fmla="*/ 94 w 98"/>
                <a:gd name="T85" fmla="*/ 49 h 123"/>
                <a:gd name="T86" fmla="*/ 91 w 98"/>
                <a:gd name="T87" fmla="*/ 45 h 123"/>
                <a:gd name="T88" fmla="*/ 90 w 98"/>
                <a:gd name="T89" fmla="*/ 41 h 123"/>
                <a:gd name="T90" fmla="*/ 89 w 98"/>
                <a:gd name="T91" fmla="*/ 36 h 123"/>
                <a:gd name="T92" fmla="*/ 89 w 98"/>
                <a:gd name="T93" fmla="*/ 3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8" h="123">
                  <a:moveTo>
                    <a:pt x="89" y="36"/>
                  </a:moveTo>
                  <a:lnTo>
                    <a:pt x="89" y="36"/>
                  </a:lnTo>
                  <a:lnTo>
                    <a:pt x="89" y="32"/>
                  </a:lnTo>
                  <a:lnTo>
                    <a:pt x="91" y="27"/>
                  </a:lnTo>
                  <a:lnTo>
                    <a:pt x="93" y="23"/>
                  </a:lnTo>
                  <a:lnTo>
                    <a:pt x="97" y="21"/>
                  </a:lnTo>
                  <a:lnTo>
                    <a:pt x="97" y="21"/>
                  </a:lnTo>
                  <a:lnTo>
                    <a:pt x="97" y="19"/>
                  </a:lnTo>
                  <a:lnTo>
                    <a:pt x="97" y="18"/>
                  </a:lnTo>
                  <a:lnTo>
                    <a:pt x="97" y="18"/>
                  </a:lnTo>
                  <a:lnTo>
                    <a:pt x="97" y="17"/>
                  </a:lnTo>
                  <a:lnTo>
                    <a:pt x="95" y="15"/>
                  </a:lnTo>
                  <a:lnTo>
                    <a:pt x="95" y="15"/>
                  </a:lnTo>
                  <a:lnTo>
                    <a:pt x="87" y="14"/>
                  </a:lnTo>
                  <a:lnTo>
                    <a:pt x="79" y="10"/>
                  </a:lnTo>
                  <a:lnTo>
                    <a:pt x="72" y="6"/>
                  </a:lnTo>
                  <a:lnTo>
                    <a:pt x="65" y="2"/>
                  </a:lnTo>
                  <a:lnTo>
                    <a:pt x="65" y="2"/>
                  </a:lnTo>
                  <a:lnTo>
                    <a:pt x="64" y="0"/>
                  </a:lnTo>
                  <a:lnTo>
                    <a:pt x="63" y="2"/>
                  </a:lnTo>
                  <a:lnTo>
                    <a:pt x="63" y="2"/>
                  </a:lnTo>
                  <a:lnTo>
                    <a:pt x="49" y="10"/>
                  </a:lnTo>
                  <a:lnTo>
                    <a:pt x="37" y="21"/>
                  </a:lnTo>
                  <a:lnTo>
                    <a:pt x="27" y="33"/>
                  </a:lnTo>
                  <a:lnTo>
                    <a:pt x="18" y="48"/>
                  </a:lnTo>
                  <a:lnTo>
                    <a:pt x="11" y="63"/>
                  </a:lnTo>
                  <a:lnTo>
                    <a:pt x="5" y="81"/>
                  </a:lnTo>
                  <a:lnTo>
                    <a:pt x="1" y="100"/>
                  </a:lnTo>
                  <a:lnTo>
                    <a:pt x="0" y="120"/>
                  </a:lnTo>
                  <a:lnTo>
                    <a:pt x="0" y="120"/>
                  </a:lnTo>
                  <a:lnTo>
                    <a:pt x="1" y="123"/>
                  </a:lnTo>
                  <a:lnTo>
                    <a:pt x="1" y="123"/>
                  </a:lnTo>
                  <a:lnTo>
                    <a:pt x="3" y="123"/>
                  </a:lnTo>
                  <a:lnTo>
                    <a:pt x="85" y="123"/>
                  </a:lnTo>
                  <a:lnTo>
                    <a:pt x="85" y="123"/>
                  </a:lnTo>
                  <a:lnTo>
                    <a:pt x="86" y="123"/>
                  </a:lnTo>
                  <a:lnTo>
                    <a:pt x="87" y="122"/>
                  </a:lnTo>
                  <a:lnTo>
                    <a:pt x="98" y="55"/>
                  </a:lnTo>
                  <a:lnTo>
                    <a:pt x="98" y="55"/>
                  </a:lnTo>
                  <a:lnTo>
                    <a:pt x="98" y="53"/>
                  </a:lnTo>
                  <a:lnTo>
                    <a:pt x="97" y="52"/>
                  </a:lnTo>
                  <a:lnTo>
                    <a:pt x="97" y="52"/>
                  </a:lnTo>
                  <a:lnTo>
                    <a:pt x="94" y="49"/>
                  </a:lnTo>
                  <a:lnTo>
                    <a:pt x="91" y="45"/>
                  </a:lnTo>
                  <a:lnTo>
                    <a:pt x="90" y="41"/>
                  </a:lnTo>
                  <a:lnTo>
                    <a:pt x="89" y="36"/>
                  </a:lnTo>
                  <a:lnTo>
                    <a:pt x="89"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44" name="Freeform 342"/>
            <p:cNvSpPr>
              <a:spLocks/>
            </p:cNvSpPr>
            <p:nvPr/>
          </p:nvSpPr>
          <p:spPr bwMode="auto">
            <a:xfrm>
              <a:off x="2685690" y="5689189"/>
              <a:ext cx="88414" cy="110067"/>
            </a:xfrm>
            <a:custGeom>
              <a:avLst/>
              <a:gdLst>
                <a:gd name="T0" fmla="*/ 35 w 97"/>
                <a:gd name="T1" fmla="*/ 2 h 123"/>
                <a:gd name="T2" fmla="*/ 35 w 97"/>
                <a:gd name="T3" fmla="*/ 2 h 123"/>
                <a:gd name="T4" fmla="*/ 34 w 97"/>
                <a:gd name="T5" fmla="*/ 0 h 123"/>
                <a:gd name="T6" fmla="*/ 32 w 97"/>
                <a:gd name="T7" fmla="*/ 2 h 123"/>
                <a:gd name="T8" fmla="*/ 32 w 97"/>
                <a:gd name="T9" fmla="*/ 2 h 123"/>
                <a:gd name="T10" fmla="*/ 26 w 97"/>
                <a:gd name="T11" fmla="*/ 6 h 123"/>
                <a:gd name="T12" fmla="*/ 17 w 97"/>
                <a:gd name="T13" fmla="*/ 10 h 123"/>
                <a:gd name="T14" fmla="*/ 11 w 97"/>
                <a:gd name="T15" fmla="*/ 14 h 123"/>
                <a:gd name="T16" fmla="*/ 2 w 97"/>
                <a:gd name="T17" fmla="*/ 15 h 123"/>
                <a:gd name="T18" fmla="*/ 2 w 97"/>
                <a:gd name="T19" fmla="*/ 15 h 123"/>
                <a:gd name="T20" fmla="*/ 1 w 97"/>
                <a:gd name="T21" fmla="*/ 17 h 123"/>
                <a:gd name="T22" fmla="*/ 1 w 97"/>
                <a:gd name="T23" fmla="*/ 18 h 123"/>
                <a:gd name="T24" fmla="*/ 1 w 97"/>
                <a:gd name="T25" fmla="*/ 18 h 123"/>
                <a:gd name="T26" fmla="*/ 1 w 97"/>
                <a:gd name="T27" fmla="*/ 19 h 123"/>
                <a:gd name="T28" fmla="*/ 1 w 97"/>
                <a:gd name="T29" fmla="*/ 21 h 123"/>
                <a:gd name="T30" fmla="*/ 1 w 97"/>
                <a:gd name="T31" fmla="*/ 21 h 123"/>
                <a:gd name="T32" fmla="*/ 5 w 97"/>
                <a:gd name="T33" fmla="*/ 23 h 123"/>
                <a:gd name="T34" fmla="*/ 7 w 97"/>
                <a:gd name="T35" fmla="*/ 27 h 123"/>
                <a:gd name="T36" fmla="*/ 8 w 97"/>
                <a:gd name="T37" fmla="*/ 32 h 123"/>
                <a:gd name="T38" fmla="*/ 9 w 97"/>
                <a:gd name="T39" fmla="*/ 36 h 123"/>
                <a:gd name="T40" fmla="*/ 9 w 97"/>
                <a:gd name="T41" fmla="*/ 36 h 123"/>
                <a:gd name="T42" fmla="*/ 8 w 97"/>
                <a:gd name="T43" fmla="*/ 41 h 123"/>
                <a:gd name="T44" fmla="*/ 7 w 97"/>
                <a:gd name="T45" fmla="*/ 45 h 123"/>
                <a:gd name="T46" fmla="*/ 4 w 97"/>
                <a:gd name="T47" fmla="*/ 49 h 123"/>
                <a:gd name="T48" fmla="*/ 1 w 97"/>
                <a:gd name="T49" fmla="*/ 52 h 123"/>
                <a:gd name="T50" fmla="*/ 1 w 97"/>
                <a:gd name="T51" fmla="*/ 52 h 123"/>
                <a:gd name="T52" fmla="*/ 0 w 97"/>
                <a:gd name="T53" fmla="*/ 53 h 123"/>
                <a:gd name="T54" fmla="*/ 0 w 97"/>
                <a:gd name="T55" fmla="*/ 55 h 123"/>
                <a:gd name="T56" fmla="*/ 11 w 97"/>
                <a:gd name="T57" fmla="*/ 122 h 123"/>
                <a:gd name="T58" fmla="*/ 11 w 97"/>
                <a:gd name="T59" fmla="*/ 122 h 123"/>
                <a:gd name="T60" fmla="*/ 12 w 97"/>
                <a:gd name="T61" fmla="*/ 123 h 123"/>
                <a:gd name="T62" fmla="*/ 13 w 97"/>
                <a:gd name="T63" fmla="*/ 123 h 123"/>
                <a:gd name="T64" fmla="*/ 94 w 97"/>
                <a:gd name="T65" fmla="*/ 123 h 123"/>
                <a:gd name="T66" fmla="*/ 94 w 97"/>
                <a:gd name="T67" fmla="*/ 123 h 123"/>
                <a:gd name="T68" fmla="*/ 97 w 97"/>
                <a:gd name="T69" fmla="*/ 123 h 123"/>
                <a:gd name="T70" fmla="*/ 97 w 97"/>
                <a:gd name="T71" fmla="*/ 123 h 123"/>
                <a:gd name="T72" fmla="*/ 97 w 97"/>
                <a:gd name="T73" fmla="*/ 120 h 123"/>
                <a:gd name="T74" fmla="*/ 97 w 97"/>
                <a:gd name="T75" fmla="*/ 120 h 123"/>
                <a:gd name="T76" fmla="*/ 95 w 97"/>
                <a:gd name="T77" fmla="*/ 100 h 123"/>
                <a:gd name="T78" fmla="*/ 92 w 97"/>
                <a:gd name="T79" fmla="*/ 81 h 123"/>
                <a:gd name="T80" fmla="*/ 87 w 97"/>
                <a:gd name="T81" fmla="*/ 63 h 123"/>
                <a:gd name="T82" fmla="*/ 80 w 97"/>
                <a:gd name="T83" fmla="*/ 48 h 123"/>
                <a:gd name="T84" fmla="*/ 71 w 97"/>
                <a:gd name="T85" fmla="*/ 33 h 123"/>
                <a:gd name="T86" fmla="*/ 60 w 97"/>
                <a:gd name="T87" fmla="*/ 21 h 123"/>
                <a:gd name="T88" fmla="*/ 49 w 97"/>
                <a:gd name="T89" fmla="*/ 10 h 123"/>
                <a:gd name="T90" fmla="*/ 35 w 97"/>
                <a:gd name="T91" fmla="*/ 2 h 123"/>
                <a:gd name="T92" fmla="*/ 35 w 97"/>
                <a:gd name="T93" fmla="*/ 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123">
                  <a:moveTo>
                    <a:pt x="35" y="2"/>
                  </a:moveTo>
                  <a:lnTo>
                    <a:pt x="35" y="2"/>
                  </a:lnTo>
                  <a:lnTo>
                    <a:pt x="34" y="0"/>
                  </a:lnTo>
                  <a:lnTo>
                    <a:pt x="32" y="2"/>
                  </a:lnTo>
                  <a:lnTo>
                    <a:pt x="32" y="2"/>
                  </a:lnTo>
                  <a:lnTo>
                    <a:pt x="26" y="6"/>
                  </a:lnTo>
                  <a:lnTo>
                    <a:pt x="17" y="10"/>
                  </a:lnTo>
                  <a:lnTo>
                    <a:pt x="11" y="14"/>
                  </a:lnTo>
                  <a:lnTo>
                    <a:pt x="2" y="15"/>
                  </a:lnTo>
                  <a:lnTo>
                    <a:pt x="2" y="15"/>
                  </a:lnTo>
                  <a:lnTo>
                    <a:pt x="1" y="17"/>
                  </a:lnTo>
                  <a:lnTo>
                    <a:pt x="1" y="18"/>
                  </a:lnTo>
                  <a:lnTo>
                    <a:pt x="1" y="18"/>
                  </a:lnTo>
                  <a:lnTo>
                    <a:pt x="1" y="19"/>
                  </a:lnTo>
                  <a:lnTo>
                    <a:pt x="1" y="21"/>
                  </a:lnTo>
                  <a:lnTo>
                    <a:pt x="1" y="21"/>
                  </a:lnTo>
                  <a:lnTo>
                    <a:pt x="5" y="23"/>
                  </a:lnTo>
                  <a:lnTo>
                    <a:pt x="7" y="27"/>
                  </a:lnTo>
                  <a:lnTo>
                    <a:pt x="8" y="32"/>
                  </a:lnTo>
                  <a:lnTo>
                    <a:pt x="9" y="36"/>
                  </a:lnTo>
                  <a:lnTo>
                    <a:pt x="9" y="36"/>
                  </a:lnTo>
                  <a:lnTo>
                    <a:pt x="8" y="41"/>
                  </a:lnTo>
                  <a:lnTo>
                    <a:pt x="7" y="45"/>
                  </a:lnTo>
                  <a:lnTo>
                    <a:pt x="4" y="49"/>
                  </a:lnTo>
                  <a:lnTo>
                    <a:pt x="1" y="52"/>
                  </a:lnTo>
                  <a:lnTo>
                    <a:pt x="1" y="52"/>
                  </a:lnTo>
                  <a:lnTo>
                    <a:pt x="0" y="53"/>
                  </a:lnTo>
                  <a:lnTo>
                    <a:pt x="0" y="55"/>
                  </a:lnTo>
                  <a:lnTo>
                    <a:pt x="11" y="122"/>
                  </a:lnTo>
                  <a:lnTo>
                    <a:pt x="11" y="122"/>
                  </a:lnTo>
                  <a:lnTo>
                    <a:pt x="12" y="123"/>
                  </a:lnTo>
                  <a:lnTo>
                    <a:pt x="13" y="123"/>
                  </a:lnTo>
                  <a:lnTo>
                    <a:pt x="94" y="123"/>
                  </a:lnTo>
                  <a:lnTo>
                    <a:pt x="94" y="123"/>
                  </a:lnTo>
                  <a:lnTo>
                    <a:pt x="97" y="123"/>
                  </a:lnTo>
                  <a:lnTo>
                    <a:pt x="97" y="123"/>
                  </a:lnTo>
                  <a:lnTo>
                    <a:pt x="97" y="120"/>
                  </a:lnTo>
                  <a:lnTo>
                    <a:pt x="97" y="120"/>
                  </a:lnTo>
                  <a:lnTo>
                    <a:pt x="95" y="100"/>
                  </a:lnTo>
                  <a:lnTo>
                    <a:pt x="92" y="81"/>
                  </a:lnTo>
                  <a:lnTo>
                    <a:pt x="87" y="63"/>
                  </a:lnTo>
                  <a:lnTo>
                    <a:pt x="80" y="48"/>
                  </a:lnTo>
                  <a:lnTo>
                    <a:pt x="71" y="33"/>
                  </a:lnTo>
                  <a:lnTo>
                    <a:pt x="60" y="21"/>
                  </a:lnTo>
                  <a:lnTo>
                    <a:pt x="49" y="10"/>
                  </a:lnTo>
                  <a:lnTo>
                    <a:pt x="35" y="2"/>
                  </a:lnTo>
                  <a:lnTo>
                    <a:pt x="3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sp>
          <p:nvSpPr>
            <p:cNvPr id="345" name="Freeform 343"/>
            <p:cNvSpPr>
              <a:spLocks noEditPoints="1"/>
            </p:cNvSpPr>
            <p:nvPr/>
          </p:nvSpPr>
          <p:spPr bwMode="auto">
            <a:xfrm>
              <a:off x="2618931" y="5573718"/>
              <a:ext cx="113675" cy="115479"/>
            </a:xfrm>
            <a:custGeom>
              <a:avLst/>
              <a:gdLst>
                <a:gd name="T0" fmla="*/ 126 w 126"/>
                <a:gd name="T1" fmla="*/ 64 h 128"/>
                <a:gd name="T2" fmla="*/ 121 w 126"/>
                <a:gd name="T3" fmla="*/ 39 h 128"/>
                <a:gd name="T4" fmla="*/ 108 w 126"/>
                <a:gd name="T5" fmla="*/ 19 h 128"/>
                <a:gd name="T6" fmla="*/ 87 w 126"/>
                <a:gd name="T7" fmla="*/ 5 h 128"/>
                <a:gd name="T8" fmla="*/ 63 w 126"/>
                <a:gd name="T9" fmla="*/ 0 h 128"/>
                <a:gd name="T10" fmla="*/ 56 w 126"/>
                <a:gd name="T11" fmla="*/ 1 h 128"/>
                <a:gd name="T12" fmla="*/ 42 w 126"/>
                <a:gd name="T13" fmla="*/ 4 h 128"/>
                <a:gd name="T14" fmla="*/ 23 w 126"/>
                <a:gd name="T15" fmla="*/ 15 h 128"/>
                <a:gd name="T16" fmla="*/ 14 w 126"/>
                <a:gd name="T17" fmla="*/ 26 h 128"/>
                <a:gd name="T18" fmla="*/ 12 w 126"/>
                <a:gd name="T19" fmla="*/ 26 h 128"/>
                <a:gd name="T20" fmla="*/ 12 w 126"/>
                <a:gd name="T21" fmla="*/ 29 h 128"/>
                <a:gd name="T22" fmla="*/ 4 w 126"/>
                <a:gd name="T23" fmla="*/ 45 h 128"/>
                <a:gd name="T24" fmla="*/ 0 w 126"/>
                <a:gd name="T25" fmla="*/ 64 h 128"/>
                <a:gd name="T26" fmla="*/ 1 w 126"/>
                <a:gd name="T27" fmla="*/ 78 h 128"/>
                <a:gd name="T28" fmla="*/ 11 w 126"/>
                <a:gd name="T29" fmla="*/ 101 h 128"/>
                <a:gd name="T30" fmla="*/ 29 w 126"/>
                <a:gd name="T31" fmla="*/ 117 h 128"/>
                <a:gd name="T32" fmla="*/ 50 w 126"/>
                <a:gd name="T33" fmla="*/ 127 h 128"/>
                <a:gd name="T34" fmla="*/ 63 w 126"/>
                <a:gd name="T35" fmla="*/ 128 h 128"/>
                <a:gd name="T36" fmla="*/ 87 w 126"/>
                <a:gd name="T37" fmla="*/ 124 h 128"/>
                <a:gd name="T38" fmla="*/ 108 w 126"/>
                <a:gd name="T39" fmla="*/ 110 h 128"/>
                <a:gd name="T40" fmla="*/ 121 w 126"/>
                <a:gd name="T41" fmla="*/ 90 h 128"/>
                <a:gd name="T42" fmla="*/ 126 w 126"/>
                <a:gd name="T43" fmla="*/ 64 h 128"/>
                <a:gd name="T44" fmla="*/ 63 w 126"/>
                <a:gd name="T45" fmla="*/ 14 h 128"/>
                <a:gd name="T46" fmla="*/ 71 w 126"/>
                <a:gd name="T47" fmla="*/ 15 h 128"/>
                <a:gd name="T48" fmla="*/ 85 w 126"/>
                <a:gd name="T49" fmla="*/ 19 h 128"/>
                <a:gd name="T50" fmla="*/ 90 w 126"/>
                <a:gd name="T51" fmla="*/ 22 h 128"/>
                <a:gd name="T52" fmla="*/ 78 w 126"/>
                <a:gd name="T53" fmla="*/ 26 h 128"/>
                <a:gd name="T54" fmla="*/ 61 w 126"/>
                <a:gd name="T55" fmla="*/ 34 h 128"/>
                <a:gd name="T56" fmla="*/ 52 w 126"/>
                <a:gd name="T57" fmla="*/ 37 h 128"/>
                <a:gd name="T58" fmla="*/ 34 w 126"/>
                <a:gd name="T59" fmla="*/ 34 h 128"/>
                <a:gd name="T60" fmla="*/ 27 w 126"/>
                <a:gd name="T61" fmla="*/ 30 h 128"/>
                <a:gd name="T62" fmla="*/ 44 w 126"/>
                <a:gd name="T63" fmla="*/ 19 h 128"/>
                <a:gd name="T64" fmla="*/ 63 w 126"/>
                <a:gd name="T65" fmla="*/ 14 h 128"/>
                <a:gd name="T66" fmla="*/ 63 w 126"/>
                <a:gd name="T67" fmla="*/ 115 h 128"/>
                <a:gd name="T68" fmla="*/ 53 w 126"/>
                <a:gd name="T69" fmla="*/ 115 h 128"/>
                <a:gd name="T70" fmla="*/ 35 w 126"/>
                <a:gd name="T71" fmla="*/ 106 h 128"/>
                <a:gd name="T72" fmla="*/ 23 w 126"/>
                <a:gd name="T73" fmla="*/ 93 h 128"/>
                <a:gd name="T74" fmla="*/ 15 w 126"/>
                <a:gd name="T75" fmla="*/ 75 h 128"/>
                <a:gd name="T76" fmla="*/ 14 w 126"/>
                <a:gd name="T77" fmla="*/ 64 h 128"/>
                <a:gd name="T78" fmla="*/ 16 w 126"/>
                <a:gd name="T79" fmla="*/ 52 h 128"/>
                <a:gd name="T80" fmla="*/ 20 w 126"/>
                <a:gd name="T81" fmla="*/ 39 h 128"/>
                <a:gd name="T82" fmla="*/ 33 w 126"/>
                <a:gd name="T83" fmla="*/ 45 h 128"/>
                <a:gd name="T84" fmla="*/ 48 w 126"/>
                <a:gd name="T85" fmla="*/ 48 h 128"/>
                <a:gd name="T86" fmla="*/ 57 w 126"/>
                <a:gd name="T87" fmla="*/ 46 h 128"/>
                <a:gd name="T88" fmla="*/ 67 w 126"/>
                <a:gd name="T89" fmla="*/ 44 h 128"/>
                <a:gd name="T90" fmla="*/ 90 w 126"/>
                <a:gd name="T91" fmla="*/ 33 h 128"/>
                <a:gd name="T92" fmla="*/ 102 w 126"/>
                <a:gd name="T93" fmla="*/ 35 h 128"/>
                <a:gd name="T94" fmla="*/ 104 w 126"/>
                <a:gd name="T95" fmla="*/ 35 h 128"/>
                <a:gd name="T96" fmla="*/ 108 w 126"/>
                <a:gd name="T97" fmla="*/ 42 h 128"/>
                <a:gd name="T98" fmla="*/ 112 w 126"/>
                <a:gd name="T99" fmla="*/ 57 h 128"/>
                <a:gd name="T100" fmla="*/ 112 w 126"/>
                <a:gd name="T101" fmla="*/ 64 h 128"/>
                <a:gd name="T102" fmla="*/ 109 w 126"/>
                <a:gd name="T103" fmla="*/ 85 h 128"/>
                <a:gd name="T104" fmla="*/ 98 w 126"/>
                <a:gd name="T105" fmla="*/ 101 h 128"/>
                <a:gd name="T106" fmla="*/ 82 w 126"/>
                <a:gd name="T107" fmla="*/ 110 h 128"/>
                <a:gd name="T108" fmla="*/ 63 w 126"/>
                <a:gd name="T109" fmla="*/ 11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128">
                  <a:moveTo>
                    <a:pt x="126" y="64"/>
                  </a:moveTo>
                  <a:lnTo>
                    <a:pt x="126" y="64"/>
                  </a:lnTo>
                  <a:lnTo>
                    <a:pt x="124" y="52"/>
                  </a:lnTo>
                  <a:lnTo>
                    <a:pt x="121" y="39"/>
                  </a:lnTo>
                  <a:lnTo>
                    <a:pt x="116" y="29"/>
                  </a:lnTo>
                  <a:lnTo>
                    <a:pt x="108" y="19"/>
                  </a:lnTo>
                  <a:lnTo>
                    <a:pt x="98" y="11"/>
                  </a:lnTo>
                  <a:lnTo>
                    <a:pt x="87" y="5"/>
                  </a:lnTo>
                  <a:lnTo>
                    <a:pt x="76" y="1"/>
                  </a:lnTo>
                  <a:lnTo>
                    <a:pt x="63" y="0"/>
                  </a:lnTo>
                  <a:lnTo>
                    <a:pt x="63" y="0"/>
                  </a:lnTo>
                  <a:lnTo>
                    <a:pt x="56" y="1"/>
                  </a:lnTo>
                  <a:lnTo>
                    <a:pt x="49" y="3"/>
                  </a:lnTo>
                  <a:lnTo>
                    <a:pt x="42" y="4"/>
                  </a:lnTo>
                  <a:lnTo>
                    <a:pt x="35" y="7"/>
                  </a:lnTo>
                  <a:lnTo>
                    <a:pt x="23" y="15"/>
                  </a:lnTo>
                  <a:lnTo>
                    <a:pt x="14" y="26"/>
                  </a:lnTo>
                  <a:lnTo>
                    <a:pt x="14" y="26"/>
                  </a:lnTo>
                  <a:lnTo>
                    <a:pt x="12" y="26"/>
                  </a:lnTo>
                  <a:lnTo>
                    <a:pt x="12" y="26"/>
                  </a:lnTo>
                  <a:lnTo>
                    <a:pt x="12" y="29"/>
                  </a:lnTo>
                  <a:lnTo>
                    <a:pt x="12" y="29"/>
                  </a:lnTo>
                  <a:lnTo>
                    <a:pt x="7" y="37"/>
                  </a:lnTo>
                  <a:lnTo>
                    <a:pt x="4" y="45"/>
                  </a:lnTo>
                  <a:lnTo>
                    <a:pt x="1" y="54"/>
                  </a:lnTo>
                  <a:lnTo>
                    <a:pt x="0" y="64"/>
                  </a:lnTo>
                  <a:lnTo>
                    <a:pt x="0" y="64"/>
                  </a:lnTo>
                  <a:lnTo>
                    <a:pt x="1" y="78"/>
                  </a:lnTo>
                  <a:lnTo>
                    <a:pt x="5" y="90"/>
                  </a:lnTo>
                  <a:lnTo>
                    <a:pt x="11" y="101"/>
                  </a:lnTo>
                  <a:lnTo>
                    <a:pt x="19" y="110"/>
                  </a:lnTo>
                  <a:lnTo>
                    <a:pt x="29" y="117"/>
                  </a:lnTo>
                  <a:lnTo>
                    <a:pt x="40" y="124"/>
                  </a:lnTo>
                  <a:lnTo>
                    <a:pt x="50" y="127"/>
                  </a:lnTo>
                  <a:lnTo>
                    <a:pt x="63" y="128"/>
                  </a:lnTo>
                  <a:lnTo>
                    <a:pt x="63" y="128"/>
                  </a:lnTo>
                  <a:lnTo>
                    <a:pt x="76" y="127"/>
                  </a:lnTo>
                  <a:lnTo>
                    <a:pt x="87" y="124"/>
                  </a:lnTo>
                  <a:lnTo>
                    <a:pt x="98" y="117"/>
                  </a:lnTo>
                  <a:lnTo>
                    <a:pt x="108" y="110"/>
                  </a:lnTo>
                  <a:lnTo>
                    <a:pt x="116" y="101"/>
                  </a:lnTo>
                  <a:lnTo>
                    <a:pt x="121" y="90"/>
                  </a:lnTo>
                  <a:lnTo>
                    <a:pt x="124" y="78"/>
                  </a:lnTo>
                  <a:lnTo>
                    <a:pt x="126" y="64"/>
                  </a:lnTo>
                  <a:lnTo>
                    <a:pt x="126" y="64"/>
                  </a:lnTo>
                  <a:close/>
                  <a:moveTo>
                    <a:pt x="63" y="14"/>
                  </a:moveTo>
                  <a:lnTo>
                    <a:pt x="63" y="14"/>
                  </a:lnTo>
                  <a:lnTo>
                    <a:pt x="71" y="15"/>
                  </a:lnTo>
                  <a:lnTo>
                    <a:pt x="78" y="16"/>
                  </a:lnTo>
                  <a:lnTo>
                    <a:pt x="85" y="19"/>
                  </a:lnTo>
                  <a:lnTo>
                    <a:pt x="90" y="22"/>
                  </a:lnTo>
                  <a:lnTo>
                    <a:pt x="90" y="22"/>
                  </a:lnTo>
                  <a:lnTo>
                    <a:pt x="85" y="23"/>
                  </a:lnTo>
                  <a:lnTo>
                    <a:pt x="78" y="26"/>
                  </a:lnTo>
                  <a:lnTo>
                    <a:pt x="61" y="34"/>
                  </a:lnTo>
                  <a:lnTo>
                    <a:pt x="61" y="34"/>
                  </a:lnTo>
                  <a:lnTo>
                    <a:pt x="56" y="35"/>
                  </a:lnTo>
                  <a:lnTo>
                    <a:pt x="52" y="37"/>
                  </a:lnTo>
                  <a:lnTo>
                    <a:pt x="42" y="35"/>
                  </a:lnTo>
                  <a:lnTo>
                    <a:pt x="34" y="34"/>
                  </a:lnTo>
                  <a:lnTo>
                    <a:pt x="27" y="30"/>
                  </a:lnTo>
                  <a:lnTo>
                    <a:pt x="27" y="30"/>
                  </a:lnTo>
                  <a:lnTo>
                    <a:pt x="34" y="23"/>
                  </a:lnTo>
                  <a:lnTo>
                    <a:pt x="44" y="19"/>
                  </a:lnTo>
                  <a:lnTo>
                    <a:pt x="53" y="15"/>
                  </a:lnTo>
                  <a:lnTo>
                    <a:pt x="63" y="14"/>
                  </a:lnTo>
                  <a:lnTo>
                    <a:pt x="63" y="14"/>
                  </a:lnTo>
                  <a:close/>
                  <a:moveTo>
                    <a:pt x="63" y="115"/>
                  </a:moveTo>
                  <a:lnTo>
                    <a:pt x="63" y="115"/>
                  </a:lnTo>
                  <a:lnTo>
                    <a:pt x="53" y="115"/>
                  </a:lnTo>
                  <a:lnTo>
                    <a:pt x="44" y="110"/>
                  </a:lnTo>
                  <a:lnTo>
                    <a:pt x="35" y="106"/>
                  </a:lnTo>
                  <a:lnTo>
                    <a:pt x="29" y="101"/>
                  </a:lnTo>
                  <a:lnTo>
                    <a:pt x="23" y="93"/>
                  </a:lnTo>
                  <a:lnTo>
                    <a:pt x="18" y="85"/>
                  </a:lnTo>
                  <a:lnTo>
                    <a:pt x="15" y="75"/>
                  </a:lnTo>
                  <a:lnTo>
                    <a:pt x="14" y="64"/>
                  </a:lnTo>
                  <a:lnTo>
                    <a:pt x="14" y="64"/>
                  </a:lnTo>
                  <a:lnTo>
                    <a:pt x="15" y="57"/>
                  </a:lnTo>
                  <a:lnTo>
                    <a:pt x="16" y="52"/>
                  </a:lnTo>
                  <a:lnTo>
                    <a:pt x="18" y="45"/>
                  </a:lnTo>
                  <a:lnTo>
                    <a:pt x="20" y="39"/>
                  </a:lnTo>
                  <a:lnTo>
                    <a:pt x="20" y="39"/>
                  </a:lnTo>
                  <a:lnTo>
                    <a:pt x="33" y="45"/>
                  </a:lnTo>
                  <a:lnTo>
                    <a:pt x="41" y="46"/>
                  </a:lnTo>
                  <a:lnTo>
                    <a:pt x="48" y="48"/>
                  </a:lnTo>
                  <a:lnTo>
                    <a:pt x="48" y="48"/>
                  </a:lnTo>
                  <a:lnTo>
                    <a:pt x="57" y="46"/>
                  </a:lnTo>
                  <a:lnTo>
                    <a:pt x="67" y="44"/>
                  </a:lnTo>
                  <a:lnTo>
                    <a:pt x="67" y="44"/>
                  </a:lnTo>
                  <a:lnTo>
                    <a:pt x="81" y="37"/>
                  </a:lnTo>
                  <a:lnTo>
                    <a:pt x="90" y="33"/>
                  </a:lnTo>
                  <a:lnTo>
                    <a:pt x="97" y="33"/>
                  </a:lnTo>
                  <a:lnTo>
                    <a:pt x="102" y="35"/>
                  </a:lnTo>
                  <a:lnTo>
                    <a:pt x="102" y="35"/>
                  </a:lnTo>
                  <a:lnTo>
                    <a:pt x="104" y="35"/>
                  </a:lnTo>
                  <a:lnTo>
                    <a:pt x="104" y="35"/>
                  </a:lnTo>
                  <a:lnTo>
                    <a:pt x="108" y="42"/>
                  </a:lnTo>
                  <a:lnTo>
                    <a:pt x="111" y="49"/>
                  </a:lnTo>
                  <a:lnTo>
                    <a:pt x="112" y="57"/>
                  </a:lnTo>
                  <a:lnTo>
                    <a:pt x="112" y="64"/>
                  </a:lnTo>
                  <a:lnTo>
                    <a:pt x="112" y="64"/>
                  </a:lnTo>
                  <a:lnTo>
                    <a:pt x="112" y="75"/>
                  </a:lnTo>
                  <a:lnTo>
                    <a:pt x="109" y="85"/>
                  </a:lnTo>
                  <a:lnTo>
                    <a:pt x="104" y="93"/>
                  </a:lnTo>
                  <a:lnTo>
                    <a:pt x="98" y="101"/>
                  </a:lnTo>
                  <a:lnTo>
                    <a:pt x="90" y="106"/>
                  </a:lnTo>
                  <a:lnTo>
                    <a:pt x="82" y="110"/>
                  </a:lnTo>
                  <a:lnTo>
                    <a:pt x="74" y="115"/>
                  </a:lnTo>
                  <a:lnTo>
                    <a:pt x="63" y="115"/>
                  </a:lnTo>
                  <a:lnTo>
                    <a:pt x="63"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eaLnBrk="1" fontAlgn="auto" hangingPunct="1">
                <a:spcBef>
                  <a:spcPts val="0"/>
                </a:spcBef>
                <a:spcAft>
                  <a:spcPts val="0"/>
                </a:spcAft>
                <a:defRPr/>
              </a:pPr>
              <a:endParaRPr lang="zh-CN" altLang="en-US" sz="1800">
                <a:solidFill>
                  <a:schemeClr val="bg1"/>
                </a:solidFill>
                <a:latin typeface="Impact"/>
                <a:ea typeface="微软雅黑"/>
              </a:endParaRPr>
            </a:p>
          </p:txBody>
        </p:sp>
      </p:grpSp>
      <p:sp>
        <p:nvSpPr>
          <p:cNvPr id="25926" name="Freeform 344"/>
          <p:cNvSpPr>
            <a:spLocks noEditPoints="1"/>
          </p:cNvSpPr>
          <p:nvPr/>
        </p:nvSpPr>
        <p:spPr bwMode="auto">
          <a:xfrm>
            <a:off x="3479800" y="3937000"/>
            <a:ext cx="115888" cy="66675"/>
          </a:xfrm>
          <a:custGeom>
            <a:avLst/>
            <a:gdLst>
              <a:gd name="T0" fmla="*/ 2147483647 w 216"/>
              <a:gd name="T1" fmla="*/ 0 h 123"/>
              <a:gd name="T2" fmla="*/ 2147483647 w 216"/>
              <a:gd name="T3" fmla="*/ 0 h 123"/>
              <a:gd name="T4" fmla="*/ 2147483647 w 216"/>
              <a:gd name="T5" fmla="*/ 2147483647 h 123"/>
              <a:gd name="T6" fmla="*/ 2147483647 w 216"/>
              <a:gd name="T7" fmla="*/ 2147483647 h 123"/>
              <a:gd name="T8" fmla="*/ 2147483647 w 216"/>
              <a:gd name="T9" fmla="*/ 2147483647 h 123"/>
              <a:gd name="T10" fmla="*/ 2147483647 w 216"/>
              <a:gd name="T11" fmla="*/ 2147483647 h 123"/>
              <a:gd name="T12" fmla="*/ 2147483647 w 216"/>
              <a:gd name="T13" fmla="*/ 2147483647 h 123"/>
              <a:gd name="T14" fmla="*/ 2147483647 w 216"/>
              <a:gd name="T15" fmla="*/ 2147483647 h 123"/>
              <a:gd name="T16" fmla="*/ 2147483647 w 216"/>
              <a:gd name="T17" fmla="*/ 2147483647 h 123"/>
              <a:gd name="T18" fmla="*/ 2147483647 w 216"/>
              <a:gd name="T19" fmla="*/ 2147483647 h 123"/>
              <a:gd name="T20" fmla="*/ 2147483647 w 216"/>
              <a:gd name="T21" fmla="*/ 2147483647 h 123"/>
              <a:gd name="T22" fmla="*/ 2147483647 w 216"/>
              <a:gd name="T23" fmla="*/ 2147483647 h 123"/>
              <a:gd name="T24" fmla="*/ 2147483647 w 216"/>
              <a:gd name="T25" fmla="*/ 2147483647 h 123"/>
              <a:gd name="T26" fmla="*/ 2147483647 w 216"/>
              <a:gd name="T27" fmla="*/ 2147483647 h 123"/>
              <a:gd name="T28" fmla="*/ 2147483647 w 216"/>
              <a:gd name="T29" fmla="*/ 0 h 123"/>
              <a:gd name="T30" fmla="*/ 2147483647 w 216"/>
              <a:gd name="T31" fmla="*/ 0 h 123"/>
              <a:gd name="T32" fmla="*/ 2147483647 w 216"/>
              <a:gd name="T33" fmla="*/ 0 h 123"/>
              <a:gd name="T34" fmla="*/ 2147483647 w 216"/>
              <a:gd name="T35" fmla="*/ 2147483647 h 123"/>
              <a:gd name="T36" fmla="*/ 2147483647 w 216"/>
              <a:gd name="T37" fmla="*/ 2147483647 h 123"/>
              <a:gd name="T38" fmla="*/ 2147483647 w 216"/>
              <a:gd name="T39" fmla="*/ 2147483647 h 123"/>
              <a:gd name="T40" fmla="*/ 0 w 216"/>
              <a:gd name="T41" fmla="*/ 2147483647 h 123"/>
              <a:gd name="T42" fmla="*/ 2147483647 w 216"/>
              <a:gd name="T43" fmla="*/ 2147483647 h 123"/>
              <a:gd name="T44" fmla="*/ 2147483647 w 216"/>
              <a:gd name="T45" fmla="*/ 2147483647 h 123"/>
              <a:gd name="T46" fmla="*/ 2147483647 w 216"/>
              <a:gd name="T47" fmla="*/ 2147483647 h 123"/>
              <a:gd name="T48" fmla="*/ 2147483647 w 216"/>
              <a:gd name="T49" fmla="*/ 2147483647 h 123"/>
              <a:gd name="T50" fmla="*/ 2147483647 w 216"/>
              <a:gd name="T51" fmla="*/ 2147483647 h 123"/>
              <a:gd name="T52" fmla="*/ 2147483647 w 216"/>
              <a:gd name="T53" fmla="*/ 2147483647 h 123"/>
              <a:gd name="T54" fmla="*/ 2147483647 w 216"/>
              <a:gd name="T55" fmla="*/ 2147483647 h 123"/>
              <a:gd name="T56" fmla="*/ 2147483647 w 216"/>
              <a:gd name="T57" fmla="*/ 2147483647 h 123"/>
              <a:gd name="T58" fmla="*/ 2147483647 w 216"/>
              <a:gd name="T59" fmla="*/ 2147483647 h 123"/>
              <a:gd name="T60" fmla="*/ 2147483647 w 216"/>
              <a:gd name="T61" fmla="*/ 2147483647 h 123"/>
              <a:gd name="T62" fmla="*/ 2147483647 w 216"/>
              <a:gd name="T63" fmla="*/ 2147483647 h 123"/>
              <a:gd name="T64" fmla="*/ 2147483647 w 216"/>
              <a:gd name="T65" fmla="*/ 0 h 123"/>
              <a:gd name="T66" fmla="*/ 2147483647 w 216"/>
              <a:gd name="T67" fmla="*/ 2147483647 h 123"/>
              <a:gd name="T68" fmla="*/ 2147483647 w 216"/>
              <a:gd name="T69" fmla="*/ 2147483647 h 123"/>
              <a:gd name="T70" fmla="*/ 2147483647 w 216"/>
              <a:gd name="T71" fmla="*/ 2147483647 h 123"/>
              <a:gd name="T72" fmla="*/ 2147483647 w 216"/>
              <a:gd name="T73" fmla="*/ 2147483647 h 123"/>
              <a:gd name="T74" fmla="*/ 2147483647 w 216"/>
              <a:gd name="T75" fmla="*/ 2147483647 h 123"/>
              <a:gd name="T76" fmla="*/ 2147483647 w 216"/>
              <a:gd name="T77" fmla="*/ 2147483647 h 123"/>
              <a:gd name="T78" fmla="*/ 2147483647 w 216"/>
              <a:gd name="T79" fmla="*/ 2147483647 h 123"/>
              <a:gd name="T80" fmla="*/ 2147483647 w 216"/>
              <a:gd name="T81" fmla="*/ 2147483647 h 123"/>
              <a:gd name="T82" fmla="*/ 2147483647 w 216"/>
              <a:gd name="T83" fmla="*/ 2147483647 h 123"/>
              <a:gd name="T84" fmla="*/ 2147483647 w 216"/>
              <a:gd name="T85" fmla="*/ 2147483647 h 123"/>
              <a:gd name="T86" fmla="*/ 2147483647 w 216"/>
              <a:gd name="T87" fmla="*/ 2147483647 h 123"/>
              <a:gd name="T88" fmla="*/ 2147483647 w 216"/>
              <a:gd name="T89" fmla="*/ 2147483647 h 123"/>
              <a:gd name="T90" fmla="*/ 2147483647 w 216"/>
              <a:gd name="T91" fmla="*/ 2147483647 h 123"/>
              <a:gd name="T92" fmla="*/ 2147483647 w 216"/>
              <a:gd name="T93" fmla="*/ 2147483647 h 123"/>
              <a:gd name="T94" fmla="*/ 2147483647 w 216"/>
              <a:gd name="T95" fmla="*/ 2147483647 h 123"/>
              <a:gd name="T96" fmla="*/ 2147483647 w 216"/>
              <a:gd name="T97" fmla="*/ 2147483647 h 123"/>
              <a:gd name="T98" fmla="*/ 2147483647 w 216"/>
              <a:gd name="T99" fmla="*/ 2147483647 h 123"/>
              <a:gd name="T100" fmla="*/ 2147483647 w 216"/>
              <a:gd name="T101" fmla="*/ 2147483647 h 123"/>
              <a:gd name="T102" fmla="*/ 2147483647 w 216"/>
              <a:gd name="T103" fmla="*/ 2147483647 h 123"/>
              <a:gd name="T104" fmla="*/ 2147483647 w 216"/>
              <a:gd name="T105" fmla="*/ 2147483647 h 123"/>
              <a:gd name="T106" fmla="*/ 2147483647 w 216"/>
              <a:gd name="T107" fmla="*/ 2147483647 h 12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 h="123">
                <a:moveTo>
                  <a:pt x="153" y="0"/>
                </a:moveTo>
                <a:lnTo>
                  <a:pt x="153" y="0"/>
                </a:lnTo>
                <a:lnTo>
                  <a:pt x="152" y="0"/>
                </a:lnTo>
                <a:lnTo>
                  <a:pt x="150" y="0"/>
                </a:lnTo>
                <a:lnTo>
                  <a:pt x="144" y="5"/>
                </a:lnTo>
                <a:lnTo>
                  <a:pt x="137" y="9"/>
                </a:lnTo>
                <a:lnTo>
                  <a:pt x="130" y="12"/>
                </a:lnTo>
                <a:lnTo>
                  <a:pt x="122" y="15"/>
                </a:lnTo>
                <a:lnTo>
                  <a:pt x="114" y="15"/>
                </a:lnTo>
                <a:lnTo>
                  <a:pt x="114" y="105"/>
                </a:lnTo>
                <a:lnTo>
                  <a:pt x="114" y="108"/>
                </a:lnTo>
                <a:lnTo>
                  <a:pt x="112" y="109"/>
                </a:lnTo>
                <a:lnTo>
                  <a:pt x="111" y="110"/>
                </a:lnTo>
                <a:lnTo>
                  <a:pt x="108" y="110"/>
                </a:lnTo>
                <a:lnTo>
                  <a:pt x="105" y="110"/>
                </a:lnTo>
                <a:lnTo>
                  <a:pt x="104" y="109"/>
                </a:lnTo>
                <a:lnTo>
                  <a:pt x="103" y="108"/>
                </a:lnTo>
                <a:lnTo>
                  <a:pt x="103" y="105"/>
                </a:lnTo>
                <a:lnTo>
                  <a:pt x="103" y="15"/>
                </a:lnTo>
                <a:lnTo>
                  <a:pt x="94" y="15"/>
                </a:lnTo>
                <a:lnTo>
                  <a:pt x="88" y="12"/>
                </a:lnTo>
                <a:lnTo>
                  <a:pt x="79" y="9"/>
                </a:lnTo>
                <a:lnTo>
                  <a:pt x="73" y="5"/>
                </a:lnTo>
                <a:lnTo>
                  <a:pt x="66" y="0"/>
                </a:lnTo>
                <a:lnTo>
                  <a:pt x="64" y="0"/>
                </a:lnTo>
                <a:lnTo>
                  <a:pt x="63" y="0"/>
                </a:lnTo>
                <a:lnTo>
                  <a:pt x="49" y="8"/>
                </a:lnTo>
                <a:lnTo>
                  <a:pt x="37" y="19"/>
                </a:lnTo>
                <a:lnTo>
                  <a:pt x="26" y="31"/>
                </a:lnTo>
                <a:lnTo>
                  <a:pt x="18" y="46"/>
                </a:lnTo>
                <a:lnTo>
                  <a:pt x="11" y="63"/>
                </a:lnTo>
                <a:lnTo>
                  <a:pt x="6" y="80"/>
                </a:lnTo>
                <a:lnTo>
                  <a:pt x="2" y="99"/>
                </a:lnTo>
                <a:lnTo>
                  <a:pt x="0" y="120"/>
                </a:lnTo>
                <a:lnTo>
                  <a:pt x="2" y="121"/>
                </a:lnTo>
                <a:lnTo>
                  <a:pt x="3" y="123"/>
                </a:lnTo>
                <a:lnTo>
                  <a:pt x="84" y="123"/>
                </a:lnTo>
                <a:lnTo>
                  <a:pt x="85" y="121"/>
                </a:lnTo>
                <a:lnTo>
                  <a:pt x="131" y="121"/>
                </a:lnTo>
                <a:lnTo>
                  <a:pt x="133" y="123"/>
                </a:lnTo>
                <a:lnTo>
                  <a:pt x="213" y="123"/>
                </a:lnTo>
                <a:lnTo>
                  <a:pt x="215" y="121"/>
                </a:lnTo>
                <a:lnTo>
                  <a:pt x="216" y="120"/>
                </a:lnTo>
                <a:lnTo>
                  <a:pt x="215" y="99"/>
                </a:lnTo>
                <a:lnTo>
                  <a:pt x="210" y="80"/>
                </a:lnTo>
                <a:lnTo>
                  <a:pt x="206" y="63"/>
                </a:lnTo>
                <a:lnTo>
                  <a:pt x="198" y="46"/>
                </a:lnTo>
                <a:lnTo>
                  <a:pt x="190" y="31"/>
                </a:lnTo>
                <a:lnTo>
                  <a:pt x="179" y="19"/>
                </a:lnTo>
                <a:lnTo>
                  <a:pt x="167" y="8"/>
                </a:lnTo>
                <a:lnTo>
                  <a:pt x="153" y="0"/>
                </a:lnTo>
                <a:close/>
                <a:moveTo>
                  <a:pt x="127" y="102"/>
                </a:moveTo>
                <a:lnTo>
                  <a:pt x="127" y="102"/>
                </a:lnTo>
                <a:lnTo>
                  <a:pt x="124" y="101"/>
                </a:lnTo>
                <a:lnTo>
                  <a:pt x="123" y="97"/>
                </a:lnTo>
                <a:lnTo>
                  <a:pt x="124" y="94"/>
                </a:lnTo>
                <a:lnTo>
                  <a:pt x="127" y="93"/>
                </a:lnTo>
                <a:lnTo>
                  <a:pt x="131" y="94"/>
                </a:lnTo>
                <a:lnTo>
                  <a:pt x="133" y="97"/>
                </a:lnTo>
                <a:lnTo>
                  <a:pt x="131" y="101"/>
                </a:lnTo>
                <a:lnTo>
                  <a:pt x="127" y="102"/>
                </a:lnTo>
                <a:close/>
                <a:moveTo>
                  <a:pt x="127" y="75"/>
                </a:moveTo>
                <a:lnTo>
                  <a:pt x="127" y="75"/>
                </a:lnTo>
                <a:lnTo>
                  <a:pt x="124" y="73"/>
                </a:lnTo>
                <a:lnTo>
                  <a:pt x="123" y="69"/>
                </a:lnTo>
                <a:lnTo>
                  <a:pt x="124" y="67"/>
                </a:lnTo>
                <a:lnTo>
                  <a:pt x="127" y="65"/>
                </a:lnTo>
                <a:lnTo>
                  <a:pt x="131" y="67"/>
                </a:lnTo>
                <a:lnTo>
                  <a:pt x="133" y="69"/>
                </a:lnTo>
                <a:lnTo>
                  <a:pt x="131" y="73"/>
                </a:lnTo>
                <a:lnTo>
                  <a:pt x="127" y="75"/>
                </a:lnTo>
                <a:close/>
                <a:moveTo>
                  <a:pt x="127" y="48"/>
                </a:moveTo>
                <a:lnTo>
                  <a:pt x="127" y="48"/>
                </a:lnTo>
                <a:lnTo>
                  <a:pt x="124" y="46"/>
                </a:lnTo>
                <a:lnTo>
                  <a:pt x="123" y="42"/>
                </a:lnTo>
                <a:lnTo>
                  <a:pt x="124" y="39"/>
                </a:lnTo>
                <a:lnTo>
                  <a:pt x="127" y="38"/>
                </a:lnTo>
                <a:lnTo>
                  <a:pt x="131" y="39"/>
                </a:lnTo>
                <a:lnTo>
                  <a:pt x="133" y="42"/>
                </a:lnTo>
                <a:lnTo>
                  <a:pt x="131" y="46"/>
                </a:lnTo>
                <a:lnTo>
                  <a:pt x="127"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7" name="Freeform 345"/>
          <p:cNvSpPr>
            <a:spLocks noEditPoints="1"/>
          </p:cNvSpPr>
          <p:nvPr/>
        </p:nvSpPr>
        <p:spPr bwMode="auto">
          <a:xfrm>
            <a:off x="3479800" y="3868738"/>
            <a:ext cx="115888" cy="74612"/>
          </a:xfrm>
          <a:custGeom>
            <a:avLst/>
            <a:gdLst>
              <a:gd name="T0" fmla="*/ 2147483647 w 212"/>
              <a:gd name="T1" fmla="*/ 2147483647 h 137"/>
              <a:gd name="T2" fmla="*/ 2147483647 w 212"/>
              <a:gd name="T3" fmla="*/ 2147483647 h 137"/>
              <a:gd name="T4" fmla="*/ 2147483647 w 212"/>
              <a:gd name="T5" fmla="*/ 2147483647 h 137"/>
              <a:gd name="T6" fmla="*/ 2147483647 w 212"/>
              <a:gd name="T7" fmla="*/ 2147483647 h 137"/>
              <a:gd name="T8" fmla="*/ 2147483647 w 212"/>
              <a:gd name="T9" fmla="*/ 2147483647 h 137"/>
              <a:gd name="T10" fmla="*/ 2147483647 w 212"/>
              <a:gd name="T11" fmla="*/ 2147483647 h 137"/>
              <a:gd name="T12" fmla="*/ 2147483647 w 212"/>
              <a:gd name="T13" fmla="*/ 2147483647 h 137"/>
              <a:gd name="T14" fmla="*/ 2147483647 w 212"/>
              <a:gd name="T15" fmla="*/ 2147483647 h 137"/>
              <a:gd name="T16" fmla="*/ 2147483647 w 212"/>
              <a:gd name="T17" fmla="*/ 2147483647 h 137"/>
              <a:gd name="T18" fmla="*/ 2147483647 w 212"/>
              <a:gd name="T19" fmla="*/ 2147483647 h 137"/>
              <a:gd name="T20" fmla="*/ 2147483647 w 212"/>
              <a:gd name="T21" fmla="*/ 2147483647 h 137"/>
              <a:gd name="T22" fmla="*/ 2147483647 w 212"/>
              <a:gd name="T23" fmla="*/ 2147483647 h 137"/>
              <a:gd name="T24" fmla="*/ 2147483647 w 212"/>
              <a:gd name="T25" fmla="*/ 2147483647 h 137"/>
              <a:gd name="T26" fmla="*/ 2147483647 w 212"/>
              <a:gd name="T27" fmla="*/ 2147483647 h 137"/>
              <a:gd name="T28" fmla="*/ 2147483647 w 212"/>
              <a:gd name="T29" fmla="*/ 2147483647 h 137"/>
              <a:gd name="T30" fmla="*/ 2147483647 w 212"/>
              <a:gd name="T31" fmla="*/ 2147483647 h 137"/>
              <a:gd name="T32" fmla="*/ 2147483647 w 212"/>
              <a:gd name="T33" fmla="*/ 0 h 137"/>
              <a:gd name="T34" fmla="*/ 2147483647 w 212"/>
              <a:gd name="T35" fmla="*/ 2147483647 h 137"/>
              <a:gd name="T36" fmla="*/ 2147483647 w 212"/>
              <a:gd name="T37" fmla="*/ 2147483647 h 137"/>
              <a:gd name="T38" fmla="*/ 2147483647 w 212"/>
              <a:gd name="T39" fmla="*/ 2147483647 h 137"/>
              <a:gd name="T40" fmla="*/ 2147483647 w 212"/>
              <a:gd name="T41" fmla="*/ 2147483647 h 137"/>
              <a:gd name="T42" fmla="*/ 2147483647 w 212"/>
              <a:gd name="T43" fmla="*/ 2147483647 h 137"/>
              <a:gd name="T44" fmla="*/ 2147483647 w 212"/>
              <a:gd name="T45" fmla="*/ 2147483647 h 137"/>
              <a:gd name="T46" fmla="*/ 2147483647 w 212"/>
              <a:gd name="T47" fmla="*/ 2147483647 h 137"/>
              <a:gd name="T48" fmla="*/ 2147483647 w 212"/>
              <a:gd name="T49" fmla="*/ 2147483647 h 137"/>
              <a:gd name="T50" fmla="*/ 0 w 212"/>
              <a:gd name="T51" fmla="*/ 2147483647 h 137"/>
              <a:gd name="T52" fmla="*/ 2147483647 w 212"/>
              <a:gd name="T53" fmla="*/ 2147483647 h 137"/>
              <a:gd name="T54" fmla="*/ 2147483647 w 212"/>
              <a:gd name="T55" fmla="*/ 2147483647 h 137"/>
              <a:gd name="T56" fmla="*/ 2147483647 w 212"/>
              <a:gd name="T57" fmla="*/ 2147483647 h 137"/>
              <a:gd name="T58" fmla="*/ 2147483647 w 212"/>
              <a:gd name="T59" fmla="*/ 2147483647 h 137"/>
              <a:gd name="T60" fmla="*/ 2147483647 w 212"/>
              <a:gd name="T61" fmla="*/ 2147483647 h 137"/>
              <a:gd name="T62" fmla="*/ 2147483647 w 212"/>
              <a:gd name="T63" fmla="*/ 2147483647 h 137"/>
              <a:gd name="T64" fmla="*/ 2147483647 w 212"/>
              <a:gd name="T65" fmla="*/ 2147483647 h 137"/>
              <a:gd name="T66" fmla="*/ 2147483647 w 212"/>
              <a:gd name="T67" fmla="*/ 2147483647 h 137"/>
              <a:gd name="T68" fmla="*/ 2147483647 w 212"/>
              <a:gd name="T69" fmla="*/ 2147483647 h 137"/>
              <a:gd name="T70" fmla="*/ 2147483647 w 212"/>
              <a:gd name="T71" fmla="*/ 2147483647 h 137"/>
              <a:gd name="T72" fmla="*/ 2147483647 w 212"/>
              <a:gd name="T73" fmla="*/ 2147483647 h 137"/>
              <a:gd name="T74" fmla="*/ 2147483647 w 212"/>
              <a:gd name="T75" fmla="*/ 2147483647 h 137"/>
              <a:gd name="T76" fmla="*/ 2147483647 w 212"/>
              <a:gd name="T77" fmla="*/ 2147483647 h 137"/>
              <a:gd name="T78" fmla="*/ 2147483647 w 212"/>
              <a:gd name="T79" fmla="*/ 2147483647 h 137"/>
              <a:gd name="T80" fmla="*/ 2147483647 w 212"/>
              <a:gd name="T81" fmla="*/ 2147483647 h 137"/>
              <a:gd name="T82" fmla="*/ 2147483647 w 212"/>
              <a:gd name="T83" fmla="*/ 2147483647 h 137"/>
              <a:gd name="T84" fmla="*/ 2147483647 w 212"/>
              <a:gd name="T85" fmla="*/ 2147483647 h 137"/>
              <a:gd name="T86" fmla="*/ 2147483647 w 212"/>
              <a:gd name="T87" fmla="*/ 2147483647 h 137"/>
              <a:gd name="T88" fmla="*/ 2147483647 w 212"/>
              <a:gd name="T89" fmla="*/ 2147483647 h 137"/>
              <a:gd name="T90" fmla="*/ 2147483647 w 212"/>
              <a:gd name="T91" fmla="*/ 2147483647 h 137"/>
              <a:gd name="T92" fmla="*/ 2147483647 w 212"/>
              <a:gd name="T93" fmla="*/ 2147483647 h 137"/>
              <a:gd name="T94" fmla="*/ 2147483647 w 212"/>
              <a:gd name="T95" fmla="*/ 2147483647 h 137"/>
              <a:gd name="T96" fmla="*/ 2147483647 w 212"/>
              <a:gd name="T97" fmla="*/ 2147483647 h 137"/>
              <a:gd name="T98" fmla="*/ 2147483647 w 212"/>
              <a:gd name="T99" fmla="*/ 2147483647 h 137"/>
              <a:gd name="T100" fmla="*/ 2147483647 w 212"/>
              <a:gd name="T101" fmla="*/ 2147483647 h 137"/>
              <a:gd name="T102" fmla="*/ 2147483647 w 212"/>
              <a:gd name="T103" fmla="*/ 2147483647 h 1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2" h="137">
                <a:moveTo>
                  <a:pt x="52" y="96"/>
                </a:moveTo>
                <a:lnTo>
                  <a:pt x="52" y="96"/>
                </a:lnTo>
                <a:lnTo>
                  <a:pt x="56" y="103"/>
                </a:lnTo>
                <a:lnTo>
                  <a:pt x="61" y="109"/>
                </a:lnTo>
                <a:lnTo>
                  <a:pt x="67" y="114"/>
                </a:lnTo>
                <a:lnTo>
                  <a:pt x="74" y="120"/>
                </a:lnTo>
                <a:lnTo>
                  <a:pt x="81" y="122"/>
                </a:lnTo>
                <a:lnTo>
                  <a:pt x="89" y="125"/>
                </a:lnTo>
                <a:lnTo>
                  <a:pt x="97" y="126"/>
                </a:lnTo>
                <a:lnTo>
                  <a:pt x="105" y="128"/>
                </a:lnTo>
                <a:lnTo>
                  <a:pt x="113" y="126"/>
                </a:lnTo>
                <a:lnTo>
                  <a:pt x="123" y="125"/>
                </a:lnTo>
                <a:lnTo>
                  <a:pt x="130" y="122"/>
                </a:lnTo>
                <a:lnTo>
                  <a:pt x="138" y="118"/>
                </a:lnTo>
                <a:lnTo>
                  <a:pt x="145" y="113"/>
                </a:lnTo>
                <a:lnTo>
                  <a:pt x="150" y="107"/>
                </a:lnTo>
                <a:lnTo>
                  <a:pt x="156" y="102"/>
                </a:lnTo>
                <a:lnTo>
                  <a:pt x="160" y="94"/>
                </a:lnTo>
                <a:lnTo>
                  <a:pt x="161" y="101"/>
                </a:lnTo>
                <a:lnTo>
                  <a:pt x="164" y="106"/>
                </a:lnTo>
                <a:lnTo>
                  <a:pt x="171" y="116"/>
                </a:lnTo>
                <a:lnTo>
                  <a:pt x="177" y="124"/>
                </a:lnTo>
                <a:lnTo>
                  <a:pt x="187" y="129"/>
                </a:lnTo>
                <a:lnTo>
                  <a:pt x="194" y="133"/>
                </a:lnTo>
                <a:lnTo>
                  <a:pt x="202" y="136"/>
                </a:lnTo>
                <a:lnTo>
                  <a:pt x="207" y="137"/>
                </a:lnTo>
                <a:lnTo>
                  <a:pt x="210" y="129"/>
                </a:lnTo>
                <a:lnTo>
                  <a:pt x="212" y="121"/>
                </a:lnTo>
                <a:lnTo>
                  <a:pt x="212" y="114"/>
                </a:lnTo>
                <a:lnTo>
                  <a:pt x="212" y="109"/>
                </a:lnTo>
                <a:lnTo>
                  <a:pt x="209" y="102"/>
                </a:lnTo>
                <a:lnTo>
                  <a:pt x="207" y="96"/>
                </a:lnTo>
                <a:lnTo>
                  <a:pt x="201" y="87"/>
                </a:lnTo>
                <a:lnTo>
                  <a:pt x="192" y="80"/>
                </a:lnTo>
                <a:lnTo>
                  <a:pt x="183" y="73"/>
                </a:lnTo>
                <a:lnTo>
                  <a:pt x="175" y="69"/>
                </a:lnTo>
                <a:lnTo>
                  <a:pt x="168" y="66"/>
                </a:lnTo>
                <a:lnTo>
                  <a:pt x="168" y="64"/>
                </a:lnTo>
                <a:lnTo>
                  <a:pt x="167" y="50"/>
                </a:lnTo>
                <a:lnTo>
                  <a:pt x="162" y="38"/>
                </a:lnTo>
                <a:lnTo>
                  <a:pt x="157" y="27"/>
                </a:lnTo>
                <a:lnTo>
                  <a:pt x="150" y="17"/>
                </a:lnTo>
                <a:lnTo>
                  <a:pt x="141" y="10"/>
                </a:lnTo>
                <a:lnTo>
                  <a:pt x="130" y="4"/>
                </a:lnTo>
                <a:lnTo>
                  <a:pt x="117" y="1"/>
                </a:lnTo>
                <a:lnTo>
                  <a:pt x="105" y="0"/>
                </a:lnTo>
                <a:lnTo>
                  <a:pt x="98" y="0"/>
                </a:lnTo>
                <a:lnTo>
                  <a:pt x="90" y="1"/>
                </a:lnTo>
                <a:lnTo>
                  <a:pt x="83" y="2"/>
                </a:lnTo>
                <a:lnTo>
                  <a:pt x="76" y="6"/>
                </a:lnTo>
                <a:lnTo>
                  <a:pt x="66" y="13"/>
                </a:lnTo>
                <a:lnTo>
                  <a:pt x="56" y="24"/>
                </a:lnTo>
                <a:lnTo>
                  <a:pt x="55" y="24"/>
                </a:lnTo>
                <a:lnTo>
                  <a:pt x="53" y="27"/>
                </a:lnTo>
                <a:lnTo>
                  <a:pt x="49" y="35"/>
                </a:lnTo>
                <a:lnTo>
                  <a:pt x="45" y="43"/>
                </a:lnTo>
                <a:lnTo>
                  <a:pt x="44" y="53"/>
                </a:lnTo>
                <a:lnTo>
                  <a:pt x="42" y="64"/>
                </a:lnTo>
                <a:lnTo>
                  <a:pt x="42" y="68"/>
                </a:lnTo>
                <a:lnTo>
                  <a:pt x="35" y="70"/>
                </a:lnTo>
                <a:lnTo>
                  <a:pt x="27" y="75"/>
                </a:lnTo>
                <a:lnTo>
                  <a:pt x="19" y="81"/>
                </a:lnTo>
                <a:lnTo>
                  <a:pt x="11" y="88"/>
                </a:lnTo>
                <a:lnTo>
                  <a:pt x="4" y="98"/>
                </a:lnTo>
                <a:lnTo>
                  <a:pt x="3" y="103"/>
                </a:lnTo>
                <a:lnTo>
                  <a:pt x="1" y="109"/>
                </a:lnTo>
                <a:lnTo>
                  <a:pt x="0" y="116"/>
                </a:lnTo>
                <a:lnTo>
                  <a:pt x="0" y="122"/>
                </a:lnTo>
                <a:lnTo>
                  <a:pt x="1" y="129"/>
                </a:lnTo>
                <a:lnTo>
                  <a:pt x="4" y="137"/>
                </a:lnTo>
                <a:lnTo>
                  <a:pt x="11" y="136"/>
                </a:lnTo>
                <a:lnTo>
                  <a:pt x="18" y="133"/>
                </a:lnTo>
                <a:lnTo>
                  <a:pt x="25" y="129"/>
                </a:lnTo>
                <a:lnTo>
                  <a:pt x="33" y="124"/>
                </a:lnTo>
                <a:lnTo>
                  <a:pt x="41" y="117"/>
                </a:lnTo>
                <a:lnTo>
                  <a:pt x="48" y="107"/>
                </a:lnTo>
                <a:lnTo>
                  <a:pt x="50" y="103"/>
                </a:lnTo>
                <a:lnTo>
                  <a:pt x="52" y="96"/>
                </a:lnTo>
                <a:close/>
                <a:moveTo>
                  <a:pt x="105" y="114"/>
                </a:moveTo>
                <a:lnTo>
                  <a:pt x="105" y="114"/>
                </a:lnTo>
                <a:lnTo>
                  <a:pt x="96" y="113"/>
                </a:lnTo>
                <a:lnTo>
                  <a:pt x="86" y="110"/>
                </a:lnTo>
                <a:lnTo>
                  <a:pt x="78" y="105"/>
                </a:lnTo>
                <a:lnTo>
                  <a:pt x="71" y="99"/>
                </a:lnTo>
                <a:lnTo>
                  <a:pt x="64" y="91"/>
                </a:lnTo>
                <a:lnTo>
                  <a:pt x="60" y="83"/>
                </a:lnTo>
                <a:lnTo>
                  <a:pt x="57" y="73"/>
                </a:lnTo>
                <a:lnTo>
                  <a:pt x="56" y="64"/>
                </a:lnTo>
                <a:lnTo>
                  <a:pt x="56" y="57"/>
                </a:lnTo>
                <a:lnTo>
                  <a:pt x="57" y="50"/>
                </a:lnTo>
                <a:lnTo>
                  <a:pt x="60" y="43"/>
                </a:lnTo>
                <a:lnTo>
                  <a:pt x="63" y="38"/>
                </a:lnTo>
                <a:lnTo>
                  <a:pt x="75" y="43"/>
                </a:lnTo>
                <a:lnTo>
                  <a:pt x="82" y="46"/>
                </a:lnTo>
                <a:lnTo>
                  <a:pt x="90" y="46"/>
                </a:lnTo>
                <a:lnTo>
                  <a:pt x="100" y="46"/>
                </a:lnTo>
                <a:lnTo>
                  <a:pt x="108" y="42"/>
                </a:lnTo>
                <a:lnTo>
                  <a:pt x="121" y="35"/>
                </a:lnTo>
                <a:lnTo>
                  <a:pt x="131" y="32"/>
                </a:lnTo>
                <a:lnTo>
                  <a:pt x="138" y="32"/>
                </a:lnTo>
                <a:lnTo>
                  <a:pt x="145" y="34"/>
                </a:lnTo>
                <a:lnTo>
                  <a:pt x="146" y="35"/>
                </a:lnTo>
                <a:lnTo>
                  <a:pt x="149" y="40"/>
                </a:lnTo>
                <a:lnTo>
                  <a:pt x="151" y="47"/>
                </a:lnTo>
                <a:lnTo>
                  <a:pt x="154" y="55"/>
                </a:lnTo>
                <a:lnTo>
                  <a:pt x="154" y="64"/>
                </a:lnTo>
                <a:lnTo>
                  <a:pt x="153" y="73"/>
                </a:lnTo>
                <a:lnTo>
                  <a:pt x="150" y="83"/>
                </a:lnTo>
                <a:lnTo>
                  <a:pt x="146" y="91"/>
                </a:lnTo>
                <a:lnTo>
                  <a:pt x="139" y="99"/>
                </a:lnTo>
                <a:lnTo>
                  <a:pt x="132" y="105"/>
                </a:lnTo>
                <a:lnTo>
                  <a:pt x="124" y="110"/>
                </a:lnTo>
                <a:lnTo>
                  <a:pt x="115" y="113"/>
                </a:lnTo>
                <a:lnTo>
                  <a:pt x="105" y="114"/>
                </a:lnTo>
                <a:close/>
                <a:moveTo>
                  <a:pt x="105" y="13"/>
                </a:moveTo>
                <a:lnTo>
                  <a:pt x="105" y="13"/>
                </a:lnTo>
                <a:lnTo>
                  <a:pt x="112" y="13"/>
                </a:lnTo>
                <a:lnTo>
                  <a:pt x="119" y="15"/>
                </a:lnTo>
                <a:lnTo>
                  <a:pt x="126" y="17"/>
                </a:lnTo>
                <a:lnTo>
                  <a:pt x="132" y="21"/>
                </a:lnTo>
                <a:lnTo>
                  <a:pt x="126" y="21"/>
                </a:lnTo>
                <a:lnTo>
                  <a:pt x="120" y="24"/>
                </a:lnTo>
                <a:lnTo>
                  <a:pt x="104" y="32"/>
                </a:lnTo>
                <a:lnTo>
                  <a:pt x="98" y="34"/>
                </a:lnTo>
                <a:lnTo>
                  <a:pt x="94" y="35"/>
                </a:lnTo>
                <a:lnTo>
                  <a:pt x="85" y="35"/>
                </a:lnTo>
                <a:lnTo>
                  <a:pt x="76" y="32"/>
                </a:lnTo>
                <a:lnTo>
                  <a:pt x="70" y="30"/>
                </a:lnTo>
                <a:lnTo>
                  <a:pt x="76" y="23"/>
                </a:lnTo>
                <a:lnTo>
                  <a:pt x="85" y="17"/>
                </a:lnTo>
                <a:lnTo>
                  <a:pt x="94" y="13"/>
                </a:lnTo>
                <a:lnTo>
                  <a:pt x="105"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8" name="Freeform 346"/>
          <p:cNvSpPr>
            <a:spLocks noEditPoints="1"/>
          </p:cNvSpPr>
          <p:nvPr/>
        </p:nvSpPr>
        <p:spPr bwMode="auto">
          <a:xfrm>
            <a:off x="4697413" y="3898900"/>
            <a:ext cx="39687" cy="39688"/>
          </a:xfrm>
          <a:custGeom>
            <a:avLst/>
            <a:gdLst>
              <a:gd name="T0" fmla="*/ 2147483647 w 73"/>
              <a:gd name="T1" fmla="*/ 2147483647 h 75"/>
              <a:gd name="T2" fmla="*/ 2147483647 w 73"/>
              <a:gd name="T3" fmla="*/ 2147483647 h 75"/>
              <a:gd name="T4" fmla="*/ 2147483647 w 73"/>
              <a:gd name="T5" fmla="*/ 2147483647 h 75"/>
              <a:gd name="T6" fmla="*/ 2147483647 w 73"/>
              <a:gd name="T7" fmla="*/ 2147483647 h 75"/>
              <a:gd name="T8" fmla="*/ 2147483647 w 73"/>
              <a:gd name="T9" fmla="*/ 0 h 75"/>
              <a:gd name="T10" fmla="*/ 2147483647 w 73"/>
              <a:gd name="T11" fmla="*/ 2147483647 h 75"/>
              <a:gd name="T12" fmla="*/ 2147483647 w 73"/>
              <a:gd name="T13" fmla="*/ 2147483647 h 75"/>
              <a:gd name="T14" fmla="*/ 2147483647 w 73"/>
              <a:gd name="T15" fmla="*/ 2147483647 h 75"/>
              <a:gd name="T16" fmla="*/ 2147483647 w 73"/>
              <a:gd name="T17" fmla="*/ 2147483647 h 75"/>
              <a:gd name="T18" fmla="*/ 2147483647 w 73"/>
              <a:gd name="T19" fmla="*/ 2147483647 h 75"/>
              <a:gd name="T20" fmla="*/ 2147483647 w 73"/>
              <a:gd name="T21" fmla="*/ 2147483647 h 75"/>
              <a:gd name="T22" fmla="*/ 0 w 73"/>
              <a:gd name="T23" fmla="*/ 2147483647 h 75"/>
              <a:gd name="T24" fmla="*/ 2147483647 w 73"/>
              <a:gd name="T25" fmla="*/ 2147483647 h 75"/>
              <a:gd name="T26" fmla="*/ 2147483647 w 73"/>
              <a:gd name="T27" fmla="*/ 2147483647 h 75"/>
              <a:gd name="T28" fmla="*/ 2147483647 w 73"/>
              <a:gd name="T29" fmla="*/ 2147483647 h 75"/>
              <a:gd name="T30" fmla="*/ 2147483647 w 73"/>
              <a:gd name="T31" fmla="*/ 2147483647 h 75"/>
              <a:gd name="T32" fmla="*/ 2147483647 w 73"/>
              <a:gd name="T33" fmla="*/ 2147483647 h 75"/>
              <a:gd name="T34" fmla="*/ 2147483647 w 73"/>
              <a:gd name="T35" fmla="*/ 2147483647 h 75"/>
              <a:gd name="T36" fmla="*/ 2147483647 w 73"/>
              <a:gd name="T37" fmla="*/ 2147483647 h 75"/>
              <a:gd name="T38" fmla="*/ 2147483647 w 73"/>
              <a:gd name="T39" fmla="*/ 2147483647 h 75"/>
              <a:gd name="T40" fmla="*/ 2147483647 w 73"/>
              <a:gd name="T41" fmla="*/ 2147483647 h 75"/>
              <a:gd name="T42" fmla="*/ 2147483647 w 73"/>
              <a:gd name="T43" fmla="*/ 2147483647 h 75"/>
              <a:gd name="T44" fmla="*/ 2147483647 w 73"/>
              <a:gd name="T45" fmla="*/ 2147483647 h 75"/>
              <a:gd name="T46" fmla="*/ 2147483647 w 73"/>
              <a:gd name="T47" fmla="*/ 2147483647 h 75"/>
              <a:gd name="T48" fmla="*/ 2147483647 w 73"/>
              <a:gd name="T49" fmla="*/ 2147483647 h 75"/>
              <a:gd name="T50" fmla="*/ 2147483647 w 73"/>
              <a:gd name="T51" fmla="*/ 2147483647 h 75"/>
              <a:gd name="T52" fmla="*/ 2147483647 w 73"/>
              <a:gd name="T53" fmla="*/ 2147483647 h 75"/>
              <a:gd name="T54" fmla="*/ 2147483647 w 73"/>
              <a:gd name="T55" fmla="*/ 2147483647 h 75"/>
              <a:gd name="T56" fmla="*/ 2147483647 w 73"/>
              <a:gd name="T57" fmla="*/ 2147483647 h 75"/>
              <a:gd name="T58" fmla="*/ 2147483647 w 73"/>
              <a:gd name="T59" fmla="*/ 2147483647 h 75"/>
              <a:gd name="T60" fmla="*/ 2147483647 w 73"/>
              <a:gd name="T61" fmla="*/ 2147483647 h 75"/>
              <a:gd name="T62" fmla="*/ 2147483647 w 73"/>
              <a:gd name="T63" fmla="*/ 2147483647 h 75"/>
              <a:gd name="T64" fmla="*/ 2147483647 w 73"/>
              <a:gd name="T65" fmla="*/ 2147483647 h 75"/>
              <a:gd name="T66" fmla="*/ 2147483647 w 73"/>
              <a:gd name="T67" fmla="*/ 2147483647 h 75"/>
              <a:gd name="T68" fmla="*/ 2147483647 w 73"/>
              <a:gd name="T69" fmla="*/ 2147483647 h 75"/>
              <a:gd name="T70" fmla="*/ 2147483647 w 73"/>
              <a:gd name="T71" fmla="*/ 2147483647 h 75"/>
              <a:gd name="T72" fmla="*/ 2147483647 w 73"/>
              <a:gd name="T73" fmla="*/ 2147483647 h 75"/>
              <a:gd name="T74" fmla="*/ 2147483647 w 73"/>
              <a:gd name="T75" fmla="*/ 2147483647 h 75"/>
              <a:gd name="T76" fmla="*/ 2147483647 w 73"/>
              <a:gd name="T77" fmla="*/ 2147483647 h 75"/>
              <a:gd name="T78" fmla="*/ 2147483647 w 73"/>
              <a:gd name="T79" fmla="*/ 2147483647 h 75"/>
              <a:gd name="T80" fmla="*/ 2147483647 w 73"/>
              <a:gd name="T81" fmla="*/ 2147483647 h 75"/>
              <a:gd name="T82" fmla="*/ 2147483647 w 73"/>
              <a:gd name="T83" fmla="*/ 2147483647 h 75"/>
              <a:gd name="T84" fmla="*/ 2147483647 w 73"/>
              <a:gd name="T85" fmla="*/ 2147483647 h 75"/>
              <a:gd name="T86" fmla="*/ 2147483647 w 73"/>
              <a:gd name="T87" fmla="*/ 2147483647 h 75"/>
              <a:gd name="T88" fmla="*/ 2147483647 w 73"/>
              <a:gd name="T89" fmla="*/ 2147483647 h 75"/>
              <a:gd name="T90" fmla="*/ 2147483647 w 73"/>
              <a:gd name="T91" fmla="*/ 2147483647 h 75"/>
              <a:gd name="T92" fmla="*/ 2147483647 w 73"/>
              <a:gd name="T93" fmla="*/ 2147483647 h 75"/>
              <a:gd name="T94" fmla="*/ 2147483647 w 73"/>
              <a:gd name="T95" fmla="*/ 2147483647 h 75"/>
              <a:gd name="T96" fmla="*/ 2147483647 w 73"/>
              <a:gd name="T97" fmla="*/ 2147483647 h 75"/>
              <a:gd name="T98" fmla="*/ 2147483647 w 73"/>
              <a:gd name="T99" fmla="*/ 2147483647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3" h="75">
                <a:moveTo>
                  <a:pt x="73" y="38"/>
                </a:moveTo>
                <a:lnTo>
                  <a:pt x="73" y="38"/>
                </a:lnTo>
                <a:lnTo>
                  <a:pt x="72" y="30"/>
                </a:lnTo>
                <a:lnTo>
                  <a:pt x="71" y="23"/>
                </a:lnTo>
                <a:lnTo>
                  <a:pt x="67" y="16"/>
                </a:lnTo>
                <a:lnTo>
                  <a:pt x="63" y="11"/>
                </a:lnTo>
                <a:lnTo>
                  <a:pt x="57" y="7"/>
                </a:lnTo>
                <a:lnTo>
                  <a:pt x="50" y="3"/>
                </a:lnTo>
                <a:lnTo>
                  <a:pt x="43" y="1"/>
                </a:lnTo>
                <a:lnTo>
                  <a:pt x="37" y="0"/>
                </a:lnTo>
                <a:lnTo>
                  <a:pt x="28" y="1"/>
                </a:lnTo>
                <a:lnTo>
                  <a:pt x="20" y="4"/>
                </a:lnTo>
                <a:lnTo>
                  <a:pt x="13" y="10"/>
                </a:lnTo>
                <a:lnTo>
                  <a:pt x="8" y="15"/>
                </a:lnTo>
                <a:lnTo>
                  <a:pt x="7" y="15"/>
                </a:lnTo>
                <a:lnTo>
                  <a:pt x="7" y="16"/>
                </a:lnTo>
                <a:lnTo>
                  <a:pt x="4" y="22"/>
                </a:lnTo>
                <a:lnTo>
                  <a:pt x="1" y="26"/>
                </a:lnTo>
                <a:lnTo>
                  <a:pt x="0" y="32"/>
                </a:lnTo>
                <a:lnTo>
                  <a:pt x="0" y="38"/>
                </a:lnTo>
                <a:lnTo>
                  <a:pt x="1" y="45"/>
                </a:lnTo>
                <a:lnTo>
                  <a:pt x="2" y="52"/>
                </a:lnTo>
                <a:lnTo>
                  <a:pt x="7" y="59"/>
                </a:lnTo>
                <a:lnTo>
                  <a:pt x="11" y="64"/>
                </a:lnTo>
                <a:lnTo>
                  <a:pt x="16" y="68"/>
                </a:lnTo>
                <a:lnTo>
                  <a:pt x="22" y="72"/>
                </a:lnTo>
                <a:lnTo>
                  <a:pt x="30" y="75"/>
                </a:lnTo>
                <a:lnTo>
                  <a:pt x="37" y="75"/>
                </a:lnTo>
                <a:lnTo>
                  <a:pt x="43" y="75"/>
                </a:lnTo>
                <a:lnTo>
                  <a:pt x="50" y="72"/>
                </a:lnTo>
                <a:lnTo>
                  <a:pt x="57" y="68"/>
                </a:lnTo>
                <a:lnTo>
                  <a:pt x="63" y="64"/>
                </a:lnTo>
                <a:lnTo>
                  <a:pt x="67" y="59"/>
                </a:lnTo>
                <a:lnTo>
                  <a:pt x="71" y="52"/>
                </a:lnTo>
                <a:lnTo>
                  <a:pt x="72" y="45"/>
                </a:lnTo>
                <a:lnTo>
                  <a:pt x="73" y="38"/>
                </a:lnTo>
                <a:close/>
                <a:moveTo>
                  <a:pt x="37" y="8"/>
                </a:moveTo>
                <a:lnTo>
                  <a:pt x="37" y="8"/>
                </a:lnTo>
                <a:lnTo>
                  <a:pt x="45" y="10"/>
                </a:lnTo>
                <a:lnTo>
                  <a:pt x="52" y="14"/>
                </a:lnTo>
                <a:lnTo>
                  <a:pt x="45" y="15"/>
                </a:lnTo>
                <a:lnTo>
                  <a:pt x="35" y="19"/>
                </a:lnTo>
                <a:lnTo>
                  <a:pt x="30" y="22"/>
                </a:lnTo>
                <a:lnTo>
                  <a:pt x="24" y="22"/>
                </a:lnTo>
                <a:lnTo>
                  <a:pt x="19" y="21"/>
                </a:lnTo>
                <a:lnTo>
                  <a:pt x="16" y="18"/>
                </a:lnTo>
                <a:lnTo>
                  <a:pt x="20" y="14"/>
                </a:lnTo>
                <a:lnTo>
                  <a:pt x="24" y="11"/>
                </a:lnTo>
                <a:lnTo>
                  <a:pt x="30" y="10"/>
                </a:lnTo>
                <a:lnTo>
                  <a:pt x="37" y="8"/>
                </a:lnTo>
                <a:close/>
                <a:moveTo>
                  <a:pt x="37" y="67"/>
                </a:moveTo>
                <a:lnTo>
                  <a:pt x="37" y="67"/>
                </a:lnTo>
                <a:lnTo>
                  <a:pt x="31" y="67"/>
                </a:lnTo>
                <a:lnTo>
                  <a:pt x="26" y="66"/>
                </a:lnTo>
                <a:lnTo>
                  <a:pt x="20" y="63"/>
                </a:lnTo>
                <a:lnTo>
                  <a:pt x="16" y="59"/>
                </a:lnTo>
                <a:lnTo>
                  <a:pt x="13" y="55"/>
                </a:lnTo>
                <a:lnTo>
                  <a:pt x="11" y="49"/>
                </a:lnTo>
                <a:lnTo>
                  <a:pt x="8" y="44"/>
                </a:lnTo>
                <a:lnTo>
                  <a:pt x="8" y="38"/>
                </a:lnTo>
                <a:lnTo>
                  <a:pt x="9" y="30"/>
                </a:lnTo>
                <a:lnTo>
                  <a:pt x="12" y="23"/>
                </a:lnTo>
                <a:lnTo>
                  <a:pt x="19" y="26"/>
                </a:lnTo>
                <a:lnTo>
                  <a:pt x="23" y="27"/>
                </a:lnTo>
                <a:lnTo>
                  <a:pt x="28" y="29"/>
                </a:lnTo>
                <a:lnTo>
                  <a:pt x="32" y="27"/>
                </a:lnTo>
                <a:lnTo>
                  <a:pt x="38" y="26"/>
                </a:lnTo>
                <a:lnTo>
                  <a:pt x="46" y="22"/>
                </a:lnTo>
                <a:lnTo>
                  <a:pt x="52" y="19"/>
                </a:lnTo>
                <a:lnTo>
                  <a:pt x="56" y="19"/>
                </a:lnTo>
                <a:lnTo>
                  <a:pt x="60" y="21"/>
                </a:lnTo>
                <a:lnTo>
                  <a:pt x="64" y="29"/>
                </a:lnTo>
                <a:lnTo>
                  <a:pt x="65" y="38"/>
                </a:lnTo>
                <a:lnTo>
                  <a:pt x="64" y="44"/>
                </a:lnTo>
                <a:lnTo>
                  <a:pt x="63" y="49"/>
                </a:lnTo>
                <a:lnTo>
                  <a:pt x="60" y="55"/>
                </a:lnTo>
                <a:lnTo>
                  <a:pt x="57" y="59"/>
                </a:lnTo>
                <a:lnTo>
                  <a:pt x="53" y="63"/>
                </a:lnTo>
                <a:lnTo>
                  <a:pt x="47" y="66"/>
                </a:lnTo>
                <a:lnTo>
                  <a:pt x="42" y="67"/>
                </a:lnTo>
                <a:lnTo>
                  <a:pt x="37"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29" name="Freeform 347"/>
          <p:cNvSpPr>
            <a:spLocks/>
          </p:cNvSpPr>
          <p:nvPr/>
        </p:nvSpPr>
        <p:spPr bwMode="auto">
          <a:xfrm>
            <a:off x="4743450" y="3925888"/>
            <a:ext cx="20638" cy="30162"/>
          </a:xfrm>
          <a:custGeom>
            <a:avLst/>
            <a:gdLst>
              <a:gd name="T0" fmla="*/ 2147483647 w 39"/>
              <a:gd name="T1" fmla="*/ 2147483647 h 56"/>
              <a:gd name="T2" fmla="*/ 2147483647 w 39"/>
              <a:gd name="T3" fmla="*/ 2147483647 h 56"/>
              <a:gd name="T4" fmla="*/ 2147483647 w 39"/>
              <a:gd name="T5" fmla="*/ 2147483647 h 56"/>
              <a:gd name="T6" fmla="*/ 2147483647 w 39"/>
              <a:gd name="T7" fmla="*/ 2147483647 h 56"/>
              <a:gd name="T8" fmla="*/ 2147483647 w 39"/>
              <a:gd name="T9" fmla="*/ 2147483647 h 56"/>
              <a:gd name="T10" fmla="*/ 2147483647 w 39"/>
              <a:gd name="T11" fmla="*/ 2147483647 h 56"/>
              <a:gd name="T12" fmla="*/ 2147483647 w 39"/>
              <a:gd name="T13" fmla="*/ 2147483647 h 56"/>
              <a:gd name="T14" fmla="*/ 2147483647 w 39"/>
              <a:gd name="T15" fmla="*/ 2147483647 h 56"/>
              <a:gd name="T16" fmla="*/ 2147483647 w 39"/>
              <a:gd name="T17" fmla="*/ 2147483647 h 56"/>
              <a:gd name="T18" fmla="*/ 2147483647 w 39"/>
              <a:gd name="T19" fmla="*/ 2147483647 h 56"/>
              <a:gd name="T20" fmla="*/ 2147483647 w 39"/>
              <a:gd name="T21" fmla="*/ 0 h 56"/>
              <a:gd name="T22" fmla="*/ 2147483647 w 39"/>
              <a:gd name="T23" fmla="*/ 0 h 56"/>
              <a:gd name="T24" fmla="*/ 2147483647 w 39"/>
              <a:gd name="T25" fmla="*/ 0 h 56"/>
              <a:gd name="T26" fmla="*/ 2147483647 w 39"/>
              <a:gd name="T27" fmla="*/ 0 h 56"/>
              <a:gd name="T28" fmla="*/ 2147483647 w 39"/>
              <a:gd name="T29" fmla="*/ 2147483647 h 56"/>
              <a:gd name="T30" fmla="*/ 2147483647 w 39"/>
              <a:gd name="T31" fmla="*/ 2147483647 h 56"/>
              <a:gd name="T32" fmla="*/ 2147483647 w 39"/>
              <a:gd name="T33" fmla="*/ 2147483647 h 56"/>
              <a:gd name="T34" fmla="*/ 0 w 39"/>
              <a:gd name="T35" fmla="*/ 2147483647 h 56"/>
              <a:gd name="T36" fmla="*/ 0 w 39"/>
              <a:gd name="T37" fmla="*/ 2147483647 h 56"/>
              <a:gd name="T38" fmla="*/ 2147483647 w 39"/>
              <a:gd name="T39" fmla="*/ 2147483647 h 56"/>
              <a:gd name="T40" fmla="*/ 2147483647 w 39"/>
              <a:gd name="T41" fmla="*/ 2147483647 h 56"/>
              <a:gd name="T42" fmla="*/ 2147483647 w 39"/>
              <a:gd name="T43" fmla="*/ 2147483647 h 56"/>
              <a:gd name="T44" fmla="*/ 2147483647 w 39"/>
              <a:gd name="T45" fmla="*/ 2147483647 h 56"/>
              <a:gd name="T46" fmla="*/ 2147483647 w 39"/>
              <a:gd name="T47" fmla="*/ 2147483647 h 56"/>
              <a:gd name="T48" fmla="*/ 2147483647 w 39"/>
              <a:gd name="T49" fmla="*/ 2147483647 h 56"/>
              <a:gd name="T50" fmla="*/ 2147483647 w 39"/>
              <a:gd name="T51" fmla="*/ 2147483647 h 56"/>
              <a:gd name="T52" fmla="*/ 2147483647 w 39"/>
              <a:gd name="T53" fmla="*/ 2147483647 h 56"/>
              <a:gd name="T54" fmla="*/ 2147483647 w 39"/>
              <a:gd name="T55" fmla="*/ 2147483647 h 56"/>
              <a:gd name="T56" fmla="*/ 2147483647 w 39"/>
              <a:gd name="T57" fmla="*/ 2147483647 h 56"/>
              <a:gd name="T58" fmla="*/ 2147483647 w 39"/>
              <a:gd name="T59" fmla="*/ 2147483647 h 56"/>
              <a:gd name="T60" fmla="*/ 2147483647 w 39"/>
              <a:gd name="T61" fmla="*/ 2147483647 h 56"/>
              <a:gd name="T62" fmla="*/ 2147483647 w 39"/>
              <a:gd name="T63" fmla="*/ 2147483647 h 56"/>
              <a:gd name="T64" fmla="*/ 2147483647 w 39"/>
              <a:gd name="T65" fmla="*/ 2147483647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 h="56">
                <a:moveTo>
                  <a:pt x="33" y="16"/>
                </a:moveTo>
                <a:lnTo>
                  <a:pt x="33" y="16"/>
                </a:lnTo>
                <a:lnTo>
                  <a:pt x="34" y="12"/>
                </a:lnTo>
                <a:lnTo>
                  <a:pt x="37" y="9"/>
                </a:lnTo>
                <a:lnTo>
                  <a:pt x="37" y="8"/>
                </a:lnTo>
                <a:lnTo>
                  <a:pt x="37" y="6"/>
                </a:lnTo>
                <a:lnTo>
                  <a:pt x="29" y="4"/>
                </a:lnTo>
                <a:lnTo>
                  <a:pt x="24" y="0"/>
                </a:lnTo>
                <a:lnTo>
                  <a:pt x="22" y="0"/>
                </a:lnTo>
                <a:lnTo>
                  <a:pt x="15" y="4"/>
                </a:lnTo>
                <a:lnTo>
                  <a:pt x="10" y="11"/>
                </a:lnTo>
                <a:lnTo>
                  <a:pt x="4" y="16"/>
                </a:lnTo>
                <a:lnTo>
                  <a:pt x="0" y="24"/>
                </a:lnTo>
                <a:lnTo>
                  <a:pt x="7" y="31"/>
                </a:lnTo>
                <a:lnTo>
                  <a:pt x="13" y="38"/>
                </a:lnTo>
                <a:lnTo>
                  <a:pt x="17" y="46"/>
                </a:lnTo>
                <a:lnTo>
                  <a:pt x="21" y="56"/>
                </a:lnTo>
                <a:lnTo>
                  <a:pt x="32" y="56"/>
                </a:lnTo>
                <a:lnTo>
                  <a:pt x="33" y="54"/>
                </a:lnTo>
                <a:lnTo>
                  <a:pt x="39" y="24"/>
                </a:lnTo>
                <a:lnTo>
                  <a:pt x="37" y="23"/>
                </a:lnTo>
                <a:lnTo>
                  <a:pt x="34" y="20"/>
                </a:lnTo>
                <a:lnTo>
                  <a:pt x="33"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0" name="Freeform 348"/>
          <p:cNvSpPr>
            <a:spLocks/>
          </p:cNvSpPr>
          <p:nvPr/>
        </p:nvSpPr>
        <p:spPr bwMode="auto">
          <a:xfrm>
            <a:off x="4768850" y="3925888"/>
            <a:ext cx="23813" cy="30162"/>
          </a:xfrm>
          <a:custGeom>
            <a:avLst/>
            <a:gdLst>
              <a:gd name="T0" fmla="*/ 2147483647 w 45"/>
              <a:gd name="T1" fmla="*/ 0 h 56"/>
              <a:gd name="T2" fmla="*/ 2147483647 w 45"/>
              <a:gd name="T3" fmla="*/ 0 h 56"/>
              <a:gd name="T4" fmla="*/ 2147483647 w 45"/>
              <a:gd name="T5" fmla="*/ 0 h 56"/>
              <a:gd name="T6" fmla="*/ 2147483647 w 45"/>
              <a:gd name="T7" fmla="*/ 0 h 56"/>
              <a:gd name="T8" fmla="*/ 2147483647 w 45"/>
              <a:gd name="T9" fmla="*/ 2147483647 h 56"/>
              <a:gd name="T10" fmla="*/ 2147483647 w 45"/>
              <a:gd name="T11" fmla="*/ 2147483647 h 56"/>
              <a:gd name="T12" fmla="*/ 2147483647 w 45"/>
              <a:gd name="T13" fmla="*/ 2147483647 h 56"/>
              <a:gd name="T14" fmla="*/ 2147483647 w 45"/>
              <a:gd name="T15" fmla="*/ 2147483647 h 56"/>
              <a:gd name="T16" fmla="*/ 2147483647 w 45"/>
              <a:gd name="T17" fmla="*/ 2147483647 h 56"/>
              <a:gd name="T18" fmla="*/ 2147483647 w 45"/>
              <a:gd name="T19" fmla="*/ 2147483647 h 56"/>
              <a:gd name="T20" fmla="*/ 2147483647 w 45"/>
              <a:gd name="T21" fmla="*/ 2147483647 h 56"/>
              <a:gd name="T22" fmla="*/ 2147483647 w 45"/>
              <a:gd name="T23" fmla="*/ 2147483647 h 56"/>
              <a:gd name="T24" fmla="*/ 2147483647 w 45"/>
              <a:gd name="T25" fmla="*/ 2147483647 h 56"/>
              <a:gd name="T26" fmla="*/ 2147483647 w 45"/>
              <a:gd name="T27" fmla="*/ 2147483647 h 56"/>
              <a:gd name="T28" fmla="*/ 2147483647 w 45"/>
              <a:gd name="T29" fmla="*/ 2147483647 h 56"/>
              <a:gd name="T30" fmla="*/ 2147483647 w 45"/>
              <a:gd name="T31" fmla="*/ 2147483647 h 56"/>
              <a:gd name="T32" fmla="*/ 2147483647 w 45"/>
              <a:gd name="T33" fmla="*/ 2147483647 h 56"/>
              <a:gd name="T34" fmla="*/ 0 w 45"/>
              <a:gd name="T35" fmla="*/ 2147483647 h 56"/>
              <a:gd name="T36" fmla="*/ 2147483647 w 45"/>
              <a:gd name="T37" fmla="*/ 2147483647 h 56"/>
              <a:gd name="T38" fmla="*/ 2147483647 w 45"/>
              <a:gd name="T39" fmla="*/ 2147483647 h 56"/>
              <a:gd name="T40" fmla="*/ 2147483647 w 45"/>
              <a:gd name="T41" fmla="*/ 2147483647 h 56"/>
              <a:gd name="T42" fmla="*/ 2147483647 w 45"/>
              <a:gd name="T43" fmla="*/ 2147483647 h 56"/>
              <a:gd name="T44" fmla="*/ 2147483647 w 45"/>
              <a:gd name="T45" fmla="*/ 2147483647 h 56"/>
              <a:gd name="T46" fmla="*/ 2147483647 w 45"/>
              <a:gd name="T47" fmla="*/ 2147483647 h 56"/>
              <a:gd name="T48" fmla="*/ 2147483647 w 45"/>
              <a:gd name="T49" fmla="*/ 2147483647 h 56"/>
              <a:gd name="T50" fmla="*/ 2147483647 w 45"/>
              <a:gd name="T51" fmla="*/ 2147483647 h 56"/>
              <a:gd name="T52" fmla="*/ 2147483647 w 45"/>
              <a:gd name="T53" fmla="*/ 2147483647 h 56"/>
              <a:gd name="T54" fmla="*/ 2147483647 w 45"/>
              <a:gd name="T55" fmla="*/ 2147483647 h 56"/>
              <a:gd name="T56" fmla="*/ 2147483647 w 45"/>
              <a:gd name="T57" fmla="*/ 2147483647 h 56"/>
              <a:gd name="T58" fmla="*/ 2147483647 w 45"/>
              <a:gd name="T59" fmla="*/ 2147483647 h 56"/>
              <a:gd name="T60" fmla="*/ 2147483647 w 45"/>
              <a:gd name="T61" fmla="*/ 2147483647 h 56"/>
              <a:gd name="T62" fmla="*/ 2147483647 w 45"/>
              <a:gd name="T63" fmla="*/ 2147483647 h 56"/>
              <a:gd name="T64" fmla="*/ 2147483647 w 45"/>
              <a:gd name="T65" fmla="*/ 2147483647 h 56"/>
              <a:gd name="T66" fmla="*/ 2147483647 w 45"/>
              <a:gd name="T67" fmla="*/ 2147483647 h 56"/>
              <a:gd name="T68" fmla="*/ 2147483647 w 45"/>
              <a:gd name="T69" fmla="*/ 0 h 56"/>
              <a:gd name="T70" fmla="*/ 2147483647 w 45"/>
              <a:gd name="T71" fmla="*/ 0 h 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5" h="56">
                <a:moveTo>
                  <a:pt x="16" y="0"/>
                </a:moveTo>
                <a:lnTo>
                  <a:pt x="16" y="0"/>
                </a:lnTo>
                <a:lnTo>
                  <a:pt x="15" y="0"/>
                </a:lnTo>
                <a:lnTo>
                  <a:pt x="9" y="4"/>
                </a:lnTo>
                <a:lnTo>
                  <a:pt x="1" y="6"/>
                </a:lnTo>
                <a:lnTo>
                  <a:pt x="1" y="8"/>
                </a:lnTo>
                <a:lnTo>
                  <a:pt x="1" y="9"/>
                </a:lnTo>
                <a:lnTo>
                  <a:pt x="4" y="12"/>
                </a:lnTo>
                <a:lnTo>
                  <a:pt x="5" y="16"/>
                </a:lnTo>
                <a:lnTo>
                  <a:pt x="4" y="20"/>
                </a:lnTo>
                <a:lnTo>
                  <a:pt x="1" y="23"/>
                </a:lnTo>
                <a:lnTo>
                  <a:pt x="0" y="24"/>
                </a:lnTo>
                <a:lnTo>
                  <a:pt x="5" y="54"/>
                </a:lnTo>
                <a:lnTo>
                  <a:pt x="7" y="56"/>
                </a:lnTo>
                <a:lnTo>
                  <a:pt x="43" y="56"/>
                </a:lnTo>
                <a:lnTo>
                  <a:pt x="45" y="56"/>
                </a:lnTo>
                <a:lnTo>
                  <a:pt x="45" y="54"/>
                </a:lnTo>
                <a:lnTo>
                  <a:pt x="43" y="45"/>
                </a:lnTo>
                <a:lnTo>
                  <a:pt x="42" y="36"/>
                </a:lnTo>
                <a:lnTo>
                  <a:pt x="41" y="28"/>
                </a:lnTo>
                <a:lnTo>
                  <a:pt x="37" y="21"/>
                </a:lnTo>
                <a:lnTo>
                  <a:pt x="33" y="15"/>
                </a:lnTo>
                <a:lnTo>
                  <a:pt x="28" y="9"/>
                </a:lnTo>
                <a:lnTo>
                  <a:pt x="23" y="4"/>
                </a:ln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1" name="Freeform 349"/>
          <p:cNvSpPr>
            <a:spLocks noEditPoints="1"/>
          </p:cNvSpPr>
          <p:nvPr/>
        </p:nvSpPr>
        <p:spPr bwMode="auto">
          <a:xfrm>
            <a:off x="4749800" y="3892550"/>
            <a:ext cx="31750" cy="33338"/>
          </a:xfrm>
          <a:custGeom>
            <a:avLst/>
            <a:gdLst>
              <a:gd name="T0" fmla="*/ 2147483647 w 57"/>
              <a:gd name="T1" fmla="*/ 2147483647 h 59"/>
              <a:gd name="T2" fmla="*/ 2147483647 w 57"/>
              <a:gd name="T3" fmla="*/ 2147483647 h 59"/>
              <a:gd name="T4" fmla="*/ 2147483647 w 57"/>
              <a:gd name="T5" fmla="*/ 2147483647 h 59"/>
              <a:gd name="T6" fmla="*/ 2147483647 w 57"/>
              <a:gd name="T7" fmla="*/ 2147483647 h 59"/>
              <a:gd name="T8" fmla="*/ 2147483647 w 57"/>
              <a:gd name="T9" fmla="*/ 0 h 59"/>
              <a:gd name="T10" fmla="*/ 2147483647 w 57"/>
              <a:gd name="T11" fmla="*/ 2147483647 h 59"/>
              <a:gd name="T12" fmla="*/ 2147483647 w 57"/>
              <a:gd name="T13" fmla="*/ 2147483647 h 59"/>
              <a:gd name="T14" fmla="*/ 2147483647 w 57"/>
              <a:gd name="T15" fmla="*/ 2147483647 h 59"/>
              <a:gd name="T16" fmla="*/ 2147483647 w 57"/>
              <a:gd name="T17" fmla="*/ 2147483647 h 59"/>
              <a:gd name="T18" fmla="*/ 2147483647 w 57"/>
              <a:gd name="T19" fmla="*/ 2147483647 h 59"/>
              <a:gd name="T20" fmla="*/ 0 w 57"/>
              <a:gd name="T21" fmla="*/ 2147483647 h 59"/>
              <a:gd name="T22" fmla="*/ 0 w 57"/>
              <a:gd name="T23" fmla="*/ 2147483647 h 59"/>
              <a:gd name="T24" fmla="*/ 2147483647 w 57"/>
              <a:gd name="T25" fmla="*/ 2147483647 h 59"/>
              <a:gd name="T26" fmla="*/ 2147483647 w 57"/>
              <a:gd name="T27" fmla="*/ 2147483647 h 59"/>
              <a:gd name="T28" fmla="*/ 2147483647 w 57"/>
              <a:gd name="T29" fmla="*/ 2147483647 h 59"/>
              <a:gd name="T30" fmla="*/ 2147483647 w 57"/>
              <a:gd name="T31" fmla="*/ 2147483647 h 59"/>
              <a:gd name="T32" fmla="*/ 2147483647 w 57"/>
              <a:gd name="T33" fmla="*/ 2147483647 h 59"/>
              <a:gd name="T34" fmla="*/ 2147483647 w 57"/>
              <a:gd name="T35" fmla="*/ 2147483647 h 59"/>
              <a:gd name="T36" fmla="*/ 2147483647 w 57"/>
              <a:gd name="T37" fmla="*/ 2147483647 h 59"/>
              <a:gd name="T38" fmla="*/ 2147483647 w 57"/>
              <a:gd name="T39" fmla="*/ 2147483647 h 59"/>
              <a:gd name="T40" fmla="*/ 2147483647 w 57"/>
              <a:gd name="T41" fmla="*/ 2147483647 h 59"/>
              <a:gd name="T42" fmla="*/ 2147483647 w 57"/>
              <a:gd name="T43" fmla="*/ 2147483647 h 59"/>
              <a:gd name="T44" fmla="*/ 2147483647 w 57"/>
              <a:gd name="T45" fmla="*/ 2147483647 h 59"/>
              <a:gd name="T46" fmla="*/ 2147483647 w 57"/>
              <a:gd name="T47" fmla="*/ 2147483647 h 59"/>
              <a:gd name="T48" fmla="*/ 2147483647 w 57"/>
              <a:gd name="T49" fmla="*/ 2147483647 h 59"/>
              <a:gd name="T50" fmla="*/ 2147483647 w 57"/>
              <a:gd name="T51" fmla="*/ 2147483647 h 59"/>
              <a:gd name="T52" fmla="*/ 2147483647 w 57"/>
              <a:gd name="T53" fmla="*/ 2147483647 h 59"/>
              <a:gd name="T54" fmla="*/ 2147483647 w 57"/>
              <a:gd name="T55" fmla="*/ 2147483647 h 59"/>
              <a:gd name="T56" fmla="*/ 2147483647 w 57"/>
              <a:gd name="T57" fmla="*/ 2147483647 h 59"/>
              <a:gd name="T58" fmla="*/ 2147483647 w 57"/>
              <a:gd name="T59" fmla="*/ 2147483647 h 59"/>
              <a:gd name="T60" fmla="*/ 2147483647 w 57"/>
              <a:gd name="T61" fmla="*/ 2147483647 h 59"/>
              <a:gd name="T62" fmla="*/ 2147483647 w 57"/>
              <a:gd name="T63" fmla="*/ 2147483647 h 59"/>
              <a:gd name="T64" fmla="*/ 2147483647 w 57"/>
              <a:gd name="T65" fmla="*/ 2147483647 h 59"/>
              <a:gd name="T66" fmla="*/ 2147483647 w 57"/>
              <a:gd name="T67" fmla="*/ 2147483647 h 59"/>
              <a:gd name="T68" fmla="*/ 2147483647 w 57"/>
              <a:gd name="T69" fmla="*/ 2147483647 h 59"/>
              <a:gd name="T70" fmla="*/ 2147483647 w 57"/>
              <a:gd name="T71" fmla="*/ 2147483647 h 59"/>
              <a:gd name="T72" fmla="*/ 2147483647 w 57"/>
              <a:gd name="T73" fmla="*/ 2147483647 h 59"/>
              <a:gd name="T74" fmla="*/ 2147483647 w 57"/>
              <a:gd name="T75" fmla="*/ 2147483647 h 59"/>
              <a:gd name="T76" fmla="*/ 2147483647 w 57"/>
              <a:gd name="T77" fmla="*/ 2147483647 h 59"/>
              <a:gd name="T78" fmla="*/ 2147483647 w 57"/>
              <a:gd name="T79" fmla="*/ 2147483647 h 59"/>
              <a:gd name="T80" fmla="*/ 2147483647 w 57"/>
              <a:gd name="T81" fmla="*/ 2147483647 h 59"/>
              <a:gd name="T82" fmla="*/ 2147483647 w 57"/>
              <a:gd name="T83" fmla="*/ 2147483647 h 59"/>
              <a:gd name="T84" fmla="*/ 2147483647 w 57"/>
              <a:gd name="T85" fmla="*/ 2147483647 h 59"/>
              <a:gd name="T86" fmla="*/ 2147483647 w 57"/>
              <a:gd name="T87" fmla="*/ 2147483647 h 59"/>
              <a:gd name="T88" fmla="*/ 2147483647 w 57"/>
              <a:gd name="T89" fmla="*/ 2147483647 h 59"/>
              <a:gd name="T90" fmla="*/ 2147483647 w 57"/>
              <a:gd name="T91" fmla="*/ 2147483647 h 59"/>
              <a:gd name="T92" fmla="*/ 2147483647 w 57"/>
              <a:gd name="T93" fmla="*/ 2147483647 h 59"/>
              <a:gd name="T94" fmla="*/ 2147483647 w 57"/>
              <a:gd name="T95" fmla="*/ 2147483647 h 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7" h="59">
                <a:moveTo>
                  <a:pt x="57" y="30"/>
                </a:moveTo>
                <a:lnTo>
                  <a:pt x="57" y="30"/>
                </a:lnTo>
                <a:lnTo>
                  <a:pt x="57" y="24"/>
                </a:lnTo>
                <a:lnTo>
                  <a:pt x="55" y="19"/>
                </a:lnTo>
                <a:lnTo>
                  <a:pt x="52" y="14"/>
                </a:lnTo>
                <a:lnTo>
                  <a:pt x="49" y="9"/>
                </a:lnTo>
                <a:lnTo>
                  <a:pt x="45" y="5"/>
                </a:lnTo>
                <a:lnTo>
                  <a:pt x="40" y="3"/>
                </a:lnTo>
                <a:lnTo>
                  <a:pt x="34" y="1"/>
                </a:lnTo>
                <a:lnTo>
                  <a:pt x="29" y="0"/>
                </a:lnTo>
                <a:lnTo>
                  <a:pt x="22" y="1"/>
                </a:lnTo>
                <a:lnTo>
                  <a:pt x="16" y="4"/>
                </a:lnTo>
                <a:lnTo>
                  <a:pt x="11" y="7"/>
                </a:lnTo>
                <a:lnTo>
                  <a:pt x="5" y="12"/>
                </a:lnTo>
                <a:lnTo>
                  <a:pt x="5" y="14"/>
                </a:lnTo>
                <a:lnTo>
                  <a:pt x="1" y="20"/>
                </a:lnTo>
                <a:lnTo>
                  <a:pt x="0" y="30"/>
                </a:lnTo>
                <a:lnTo>
                  <a:pt x="0" y="35"/>
                </a:lnTo>
                <a:lnTo>
                  <a:pt x="3" y="41"/>
                </a:lnTo>
                <a:lnTo>
                  <a:pt x="5" y="46"/>
                </a:lnTo>
                <a:lnTo>
                  <a:pt x="8" y="50"/>
                </a:lnTo>
                <a:lnTo>
                  <a:pt x="12" y="55"/>
                </a:lnTo>
                <a:lnTo>
                  <a:pt x="18" y="57"/>
                </a:lnTo>
                <a:lnTo>
                  <a:pt x="23" y="59"/>
                </a:lnTo>
                <a:lnTo>
                  <a:pt x="29" y="59"/>
                </a:lnTo>
                <a:lnTo>
                  <a:pt x="34" y="59"/>
                </a:lnTo>
                <a:lnTo>
                  <a:pt x="40" y="57"/>
                </a:lnTo>
                <a:lnTo>
                  <a:pt x="45" y="55"/>
                </a:lnTo>
                <a:lnTo>
                  <a:pt x="49" y="50"/>
                </a:lnTo>
                <a:lnTo>
                  <a:pt x="52" y="46"/>
                </a:lnTo>
                <a:lnTo>
                  <a:pt x="55" y="41"/>
                </a:lnTo>
                <a:lnTo>
                  <a:pt x="57" y="35"/>
                </a:lnTo>
                <a:lnTo>
                  <a:pt x="57" y="30"/>
                </a:lnTo>
                <a:close/>
                <a:moveTo>
                  <a:pt x="29" y="7"/>
                </a:moveTo>
                <a:lnTo>
                  <a:pt x="29" y="7"/>
                </a:lnTo>
                <a:lnTo>
                  <a:pt x="35" y="8"/>
                </a:lnTo>
                <a:lnTo>
                  <a:pt x="41" y="11"/>
                </a:lnTo>
                <a:lnTo>
                  <a:pt x="35" y="12"/>
                </a:lnTo>
                <a:lnTo>
                  <a:pt x="27" y="15"/>
                </a:lnTo>
                <a:lnTo>
                  <a:pt x="23" y="16"/>
                </a:lnTo>
                <a:lnTo>
                  <a:pt x="19" y="16"/>
                </a:lnTo>
                <a:lnTo>
                  <a:pt x="12" y="14"/>
                </a:lnTo>
                <a:lnTo>
                  <a:pt x="16" y="11"/>
                </a:lnTo>
                <a:lnTo>
                  <a:pt x="19" y="8"/>
                </a:lnTo>
                <a:lnTo>
                  <a:pt x="25" y="7"/>
                </a:lnTo>
                <a:lnTo>
                  <a:pt x="29" y="7"/>
                </a:lnTo>
                <a:close/>
                <a:moveTo>
                  <a:pt x="29" y="53"/>
                </a:moveTo>
                <a:lnTo>
                  <a:pt x="29" y="53"/>
                </a:lnTo>
                <a:lnTo>
                  <a:pt x="25" y="52"/>
                </a:lnTo>
                <a:lnTo>
                  <a:pt x="20" y="50"/>
                </a:lnTo>
                <a:lnTo>
                  <a:pt x="16" y="49"/>
                </a:lnTo>
                <a:lnTo>
                  <a:pt x="12" y="46"/>
                </a:lnTo>
                <a:lnTo>
                  <a:pt x="10" y="42"/>
                </a:lnTo>
                <a:lnTo>
                  <a:pt x="8" y="38"/>
                </a:lnTo>
                <a:lnTo>
                  <a:pt x="7" y="34"/>
                </a:lnTo>
                <a:lnTo>
                  <a:pt x="7" y="30"/>
                </a:lnTo>
                <a:lnTo>
                  <a:pt x="7" y="23"/>
                </a:lnTo>
                <a:lnTo>
                  <a:pt x="10" y="18"/>
                </a:lnTo>
                <a:lnTo>
                  <a:pt x="15" y="20"/>
                </a:lnTo>
                <a:lnTo>
                  <a:pt x="22" y="22"/>
                </a:lnTo>
                <a:lnTo>
                  <a:pt x="26" y="22"/>
                </a:lnTo>
                <a:lnTo>
                  <a:pt x="30" y="20"/>
                </a:lnTo>
                <a:lnTo>
                  <a:pt x="41" y="15"/>
                </a:lnTo>
                <a:lnTo>
                  <a:pt x="44" y="15"/>
                </a:lnTo>
                <a:lnTo>
                  <a:pt x="46" y="16"/>
                </a:lnTo>
                <a:lnTo>
                  <a:pt x="50" y="23"/>
                </a:lnTo>
                <a:lnTo>
                  <a:pt x="50" y="30"/>
                </a:lnTo>
                <a:lnTo>
                  <a:pt x="50" y="34"/>
                </a:lnTo>
                <a:lnTo>
                  <a:pt x="49" y="38"/>
                </a:lnTo>
                <a:lnTo>
                  <a:pt x="48" y="42"/>
                </a:lnTo>
                <a:lnTo>
                  <a:pt x="45" y="46"/>
                </a:lnTo>
                <a:lnTo>
                  <a:pt x="41" y="49"/>
                </a:lnTo>
                <a:lnTo>
                  <a:pt x="37" y="50"/>
                </a:lnTo>
                <a:lnTo>
                  <a:pt x="33" y="52"/>
                </a:lnTo>
                <a:lnTo>
                  <a:pt x="29" y="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2" name="Freeform 350"/>
          <p:cNvSpPr>
            <a:spLocks/>
          </p:cNvSpPr>
          <p:nvPr/>
        </p:nvSpPr>
        <p:spPr bwMode="auto">
          <a:xfrm>
            <a:off x="4645025" y="3925888"/>
            <a:ext cx="23813" cy="30162"/>
          </a:xfrm>
          <a:custGeom>
            <a:avLst/>
            <a:gdLst>
              <a:gd name="T0" fmla="*/ 2147483647 w 45"/>
              <a:gd name="T1" fmla="*/ 2147483647 h 56"/>
              <a:gd name="T2" fmla="*/ 2147483647 w 45"/>
              <a:gd name="T3" fmla="*/ 2147483647 h 56"/>
              <a:gd name="T4" fmla="*/ 2147483647 w 45"/>
              <a:gd name="T5" fmla="*/ 2147483647 h 56"/>
              <a:gd name="T6" fmla="*/ 2147483647 w 45"/>
              <a:gd name="T7" fmla="*/ 2147483647 h 56"/>
              <a:gd name="T8" fmla="*/ 2147483647 w 45"/>
              <a:gd name="T9" fmla="*/ 2147483647 h 56"/>
              <a:gd name="T10" fmla="*/ 2147483647 w 45"/>
              <a:gd name="T11" fmla="*/ 2147483647 h 56"/>
              <a:gd name="T12" fmla="*/ 2147483647 w 45"/>
              <a:gd name="T13" fmla="*/ 2147483647 h 56"/>
              <a:gd name="T14" fmla="*/ 2147483647 w 45"/>
              <a:gd name="T15" fmla="*/ 2147483647 h 56"/>
              <a:gd name="T16" fmla="*/ 2147483647 w 45"/>
              <a:gd name="T17" fmla="*/ 2147483647 h 56"/>
              <a:gd name="T18" fmla="*/ 2147483647 w 45"/>
              <a:gd name="T19" fmla="*/ 2147483647 h 56"/>
              <a:gd name="T20" fmla="*/ 2147483647 w 45"/>
              <a:gd name="T21" fmla="*/ 0 h 56"/>
              <a:gd name="T22" fmla="*/ 2147483647 w 45"/>
              <a:gd name="T23" fmla="*/ 0 h 56"/>
              <a:gd name="T24" fmla="*/ 2147483647 w 45"/>
              <a:gd name="T25" fmla="*/ 0 h 56"/>
              <a:gd name="T26" fmla="*/ 2147483647 w 45"/>
              <a:gd name="T27" fmla="*/ 0 h 56"/>
              <a:gd name="T28" fmla="*/ 2147483647 w 45"/>
              <a:gd name="T29" fmla="*/ 2147483647 h 56"/>
              <a:gd name="T30" fmla="*/ 2147483647 w 45"/>
              <a:gd name="T31" fmla="*/ 2147483647 h 56"/>
              <a:gd name="T32" fmla="*/ 2147483647 w 45"/>
              <a:gd name="T33" fmla="*/ 2147483647 h 56"/>
              <a:gd name="T34" fmla="*/ 2147483647 w 45"/>
              <a:gd name="T35" fmla="*/ 2147483647 h 56"/>
              <a:gd name="T36" fmla="*/ 2147483647 w 45"/>
              <a:gd name="T37" fmla="*/ 2147483647 h 56"/>
              <a:gd name="T38" fmla="*/ 2147483647 w 45"/>
              <a:gd name="T39" fmla="*/ 2147483647 h 56"/>
              <a:gd name="T40" fmla="*/ 0 w 45"/>
              <a:gd name="T41" fmla="*/ 2147483647 h 56"/>
              <a:gd name="T42" fmla="*/ 0 w 45"/>
              <a:gd name="T43" fmla="*/ 2147483647 h 56"/>
              <a:gd name="T44" fmla="*/ 0 w 45"/>
              <a:gd name="T45" fmla="*/ 2147483647 h 56"/>
              <a:gd name="T46" fmla="*/ 0 w 45"/>
              <a:gd name="T47" fmla="*/ 2147483647 h 56"/>
              <a:gd name="T48" fmla="*/ 0 w 45"/>
              <a:gd name="T49" fmla="*/ 2147483647 h 56"/>
              <a:gd name="T50" fmla="*/ 2147483647 w 45"/>
              <a:gd name="T51" fmla="*/ 2147483647 h 56"/>
              <a:gd name="T52" fmla="*/ 2147483647 w 45"/>
              <a:gd name="T53" fmla="*/ 2147483647 h 56"/>
              <a:gd name="T54" fmla="*/ 2147483647 w 45"/>
              <a:gd name="T55" fmla="*/ 2147483647 h 56"/>
              <a:gd name="T56" fmla="*/ 2147483647 w 45"/>
              <a:gd name="T57" fmla="*/ 2147483647 h 56"/>
              <a:gd name="T58" fmla="*/ 2147483647 w 45"/>
              <a:gd name="T59" fmla="*/ 2147483647 h 56"/>
              <a:gd name="T60" fmla="*/ 2147483647 w 45"/>
              <a:gd name="T61" fmla="*/ 2147483647 h 56"/>
              <a:gd name="T62" fmla="*/ 2147483647 w 45"/>
              <a:gd name="T63" fmla="*/ 2147483647 h 56"/>
              <a:gd name="T64" fmla="*/ 2147483647 w 45"/>
              <a:gd name="T65" fmla="*/ 2147483647 h 56"/>
              <a:gd name="T66" fmla="*/ 2147483647 w 45"/>
              <a:gd name="T67" fmla="*/ 2147483647 h 56"/>
              <a:gd name="T68" fmla="*/ 2147483647 w 45"/>
              <a:gd name="T69" fmla="*/ 2147483647 h 56"/>
              <a:gd name="T70" fmla="*/ 2147483647 w 45"/>
              <a:gd name="T71" fmla="*/ 2147483647 h 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5" h="56">
                <a:moveTo>
                  <a:pt x="39" y="16"/>
                </a:moveTo>
                <a:lnTo>
                  <a:pt x="39" y="16"/>
                </a:lnTo>
                <a:lnTo>
                  <a:pt x="41" y="12"/>
                </a:lnTo>
                <a:lnTo>
                  <a:pt x="43" y="9"/>
                </a:lnTo>
                <a:lnTo>
                  <a:pt x="43" y="8"/>
                </a:lnTo>
                <a:lnTo>
                  <a:pt x="42" y="6"/>
                </a:lnTo>
                <a:lnTo>
                  <a:pt x="35" y="4"/>
                </a:lnTo>
                <a:lnTo>
                  <a:pt x="30" y="0"/>
                </a:lnTo>
                <a:lnTo>
                  <a:pt x="28" y="0"/>
                </a:lnTo>
                <a:lnTo>
                  <a:pt x="22" y="4"/>
                </a:lnTo>
                <a:lnTo>
                  <a:pt x="16" y="9"/>
                </a:lnTo>
                <a:lnTo>
                  <a:pt x="12" y="15"/>
                </a:lnTo>
                <a:lnTo>
                  <a:pt x="8" y="21"/>
                </a:lnTo>
                <a:lnTo>
                  <a:pt x="4" y="28"/>
                </a:lnTo>
                <a:lnTo>
                  <a:pt x="3" y="36"/>
                </a:lnTo>
                <a:lnTo>
                  <a:pt x="0" y="45"/>
                </a:lnTo>
                <a:lnTo>
                  <a:pt x="0" y="54"/>
                </a:lnTo>
                <a:lnTo>
                  <a:pt x="0" y="56"/>
                </a:lnTo>
                <a:lnTo>
                  <a:pt x="1" y="56"/>
                </a:lnTo>
                <a:lnTo>
                  <a:pt x="38" y="56"/>
                </a:lnTo>
                <a:lnTo>
                  <a:pt x="39" y="54"/>
                </a:lnTo>
                <a:lnTo>
                  <a:pt x="45" y="24"/>
                </a:lnTo>
                <a:lnTo>
                  <a:pt x="43" y="23"/>
                </a:lnTo>
                <a:lnTo>
                  <a:pt x="41" y="20"/>
                </a:lnTo>
                <a:lnTo>
                  <a:pt x="39"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3" name="Freeform 351"/>
          <p:cNvSpPr>
            <a:spLocks/>
          </p:cNvSpPr>
          <p:nvPr/>
        </p:nvSpPr>
        <p:spPr bwMode="auto">
          <a:xfrm>
            <a:off x="4675188" y="3925888"/>
            <a:ext cx="19050" cy="30162"/>
          </a:xfrm>
          <a:custGeom>
            <a:avLst/>
            <a:gdLst>
              <a:gd name="T0" fmla="*/ 2147483647 w 37"/>
              <a:gd name="T1" fmla="*/ 2147483647 h 56"/>
              <a:gd name="T2" fmla="*/ 2147483647 w 37"/>
              <a:gd name="T3" fmla="*/ 2147483647 h 56"/>
              <a:gd name="T4" fmla="*/ 2147483647 w 37"/>
              <a:gd name="T5" fmla="*/ 2147483647 h 56"/>
              <a:gd name="T6" fmla="*/ 2147483647 w 37"/>
              <a:gd name="T7" fmla="*/ 2147483647 h 56"/>
              <a:gd name="T8" fmla="*/ 2147483647 w 37"/>
              <a:gd name="T9" fmla="*/ 2147483647 h 56"/>
              <a:gd name="T10" fmla="*/ 2147483647 w 37"/>
              <a:gd name="T11" fmla="*/ 0 h 56"/>
              <a:gd name="T12" fmla="*/ 2147483647 w 37"/>
              <a:gd name="T13" fmla="*/ 0 h 56"/>
              <a:gd name="T14" fmla="*/ 2147483647 w 37"/>
              <a:gd name="T15" fmla="*/ 0 h 56"/>
              <a:gd name="T16" fmla="*/ 2147483647 w 37"/>
              <a:gd name="T17" fmla="*/ 0 h 56"/>
              <a:gd name="T18" fmla="*/ 2147483647 w 37"/>
              <a:gd name="T19" fmla="*/ 2147483647 h 56"/>
              <a:gd name="T20" fmla="*/ 2147483647 w 37"/>
              <a:gd name="T21" fmla="*/ 2147483647 h 56"/>
              <a:gd name="T22" fmla="*/ 2147483647 w 37"/>
              <a:gd name="T23" fmla="*/ 2147483647 h 56"/>
              <a:gd name="T24" fmla="*/ 2147483647 w 37"/>
              <a:gd name="T25" fmla="*/ 2147483647 h 56"/>
              <a:gd name="T26" fmla="*/ 2147483647 w 37"/>
              <a:gd name="T27" fmla="*/ 2147483647 h 56"/>
              <a:gd name="T28" fmla="*/ 2147483647 w 37"/>
              <a:gd name="T29" fmla="*/ 2147483647 h 56"/>
              <a:gd name="T30" fmla="*/ 2147483647 w 37"/>
              <a:gd name="T31" fmla="*/ 2147483647 h 56"/>
              <a:gd name="T32" fmla="*/ 2147483647 w 37"/>
              <a:gd name="T33" fmla="*/ 2147483647 h 56"/>
              <a:gd name="T34" fmla="*/ 2147483647 w 37"/>
              <a:gd name="T35" fmla="*/ 2147483647 h 56"/>
              <a:gd name="T36" fmla="*/ 2147483647 w 37"/>
              <a:gd name="T37" fmla="*/ 2147483647 h 56"/>
              <a:gd name="T38" fmla="*/ 2147483647 w 37"/>
              <a:gd name="T39" fmla="*/ 2147483647 h 56"/>
              <a:gd name="T40" fmla="*/ 2147483647 w 37"/>
              <a:gd name="T41" fmla="*/ 2147483647 h 56"/>
              <a:gd name="T42" fmla="*/ 2147483647 w 37"/>
              <a:gd name="T43" fmla="*/ 2147483647 h 56"/>
              <a:gd name="T44" fmla="*/ 0 w 37"/>
              <a:gd name="T45" fmla="*/ 2147483647 h 56"/>
              <a:gd name="T46" fmla="*/ 2147483647 w 37"/>
              <a:gd name="T47" fmla="*/ 2147483647 h 56"/>
              <a:gd name="T48" fmla="*/ 2147483647 w 37"/>
              <a:gd name="T49" fmla="*/ 2147483647 h 56"/>
              <a:gd name="T50" fmla="*/ 2147483647 w 37"/>
              <a:gd name="T51" fmla="*/ 2147483647 h 56"/>
              <a:gd name="T52" fmla="*/ 2147483647 w 37"/>
              <a:gd name="T53" fmla="*/ 2147483647 h 56"/>
              <a:gd name="T54" fmla="*/ 2147483647 w 37"/>
              <a:gd name="T55" fmla="*/ 2147483647 h 56"/>
              <a:gd name="T56" fmla="*/ 2147483647 w 37"/>
              <a:gd name="T57" fmla="*/ 2147483647 h 56"/>
              <a:gd name="T58" fmla="*/ 2147483647 w 37"/>
              <a:gd name="T59" fmla="*/ 2147483647 h 56"/>
              <a:gd name="T60" fmla="*/ 2147483647 w 37"/>
              <a:gd name="T61" fmla="*/ 2147483647 h 56"/>
              <a:gd name="T62" fmla="*/ 2147483647 w 37"/>
              <a:gd name="T63" fmla="*/ 2147483647 h 56"/>
              <a:gd name="T64" fmla="*/ 2147483647 w 37"/>
              <a:gd name="T65" fmla="*/ 2147483647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 h="56">
                <a:moveTo>
                  <a:pt x="37" y="20"/>
                </a:moveTo>
                <a:lnTo>
                  <a:pt x="37" y="20"/>
                </a:lnTo>
                <a:lnTo>
                  <a:pt x="33" y="15"/>
                </a:lnTo>
                <a:lnTo>
                  <a:pt x="27" y="9"/>
                </a:lnTo>
                <a:lnTo>
                  <a:pt x="22" y="4"/>
                </a:lnTo>
                <a:lnTo>
                  <a:pt x="16" y="0"/>
                </a:lnTo>
                <a:lnTo>
                  <a:pt x="15" y="0"/>
                </a:lnTo>
                <a:lnTo>
                  <a:pt x="8" y="4"/>
                </a:lnTo>
                <a:lnTo>
                  <a:pt x="1" y="6"/>
                </a:lnTo>
                <a:lnTo>
                  <a:pt x="1" y="8"/>
                </a:lnTo>
                <a:lnTo>
                  <a:pt x="1" y="9"/>
                </a:lnTo>
                <a:lnTo>
                  <a:pt x="4" y="12"/>
                </a:lnTo>
                <a:lnTo>
                  <a:pt x="4" y="16"/>
                </a:lnTo>
                <a:lnTo>
                  <a:pt x="4" y="20"/>
                </a:lnTo>
                <a:lnTo>
                  <a:pt x="1" y="23"/>
                </a:lnTo>
                <a:lnTo>
                  <a:pt x="0" y="24"/>
                </a:lnTo>
                <a:lnTo>
                  <a:pt x="5" y="54"/>
                </a:lnTo>
                <a:lnTo>
                  <a:pt x="7" y="56"/>
                </a:lnTo>
                <a:lnTo>
                  <a:pt x="12" y="56"/>
                </a:lnTo>
                <a:lnTo>
                  <a:pt x="16" y="45"/>
                </a:lnTo>
                <a:lnTo>
                  <a:pt x="22" y="36"/>
                </a:lnTo>
                <a:lnTo>
                  <a:pt x="29" y="28"/>
                </a:lnTo>
                <a:lnTo>
                  <a:pt x="37"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4" name="Freeform 352"/>
          <p:cNvSpPr>
            <a:spLocks noEditPoints="1"/>
          </p:cNvSpPr>
          <p:nvPr/>
        </p:nvSpPr>
        <p:spPr bwMode="auto">
          <a:xfrm>
            <a:off x="4656138" y="3892550"/>
            <a:ext cx="31750" cy="33338"/>
          </a:xfrm>
          <a:custGeom>
            <a:avLst/>
            <a:gdLst>
              <a:gd name="T0" fmla="*/ 2147483647 w 58"/>
              <a:gd name="T1" fmla="*/ 2147483647 h 59"/>
              <a:gd name="T2" fmla="*/ 2147483647 w 58"/>
              <a:gd name="T3" fmla="*/ 2147483647 h 59"/>
              <a:gd name="T4" fmla="*/ 2147483647 w 58"/>
              <a:gd name="T5" fmla="*/ 2147483647 h 59"/>
              <a:gd name="T6" fmla="*/ 2147483647 w 58"/>
              <a:gd name="T7" fmla="*/ 2147483647 h 59"/>
              <a:gd name="T8" fmla="*/ 2147483647 w 58"/>
              <a:gd name="T9" fmla="*/ 0 h 59"/>
              <a:gd name="T10" fmla="*/ 2147483647 w 58"/>
              <a:gd name="T11" fmla="*/ 2147483647 h 59"/>
              <a:gd name="T12" fmla="*/ 2147483647 w 58"/>
              <a:gd name="T13" fmla="*/ 2147483647 h 59"/>
              <a:gd name="T14" fmla="*/ 2147483647 w 58"/>
              <a:gd name="T15" fmla="*/ 2147483647 h 59"/>
              <a:gd name="T16" fmla="*/ 2147483647 w 58"/>
              <a:gd name="T17" fmla="*/ 2147483647 h 59"/>
              <a:gd name="T18" fmla="*/ 2147483647 w 58"/>
              <a:gd name="T19" fmla="*/ 2147483647 h 59"/>
              <a:gd name="T20" fmla="*/ 0 w 58"/>
              <a:gd name="T21" fmla="*/ 2147483647 h 59"/>
              <a:gd name="T22" fmla="*/ 0 w 58"/>
              <a:gd name="T23" fmla="*/ 2147483647 h 59"/>
              <a:gd name="T24" fmla="*/ 2147483647 w 58"/>
              <a:gd name="T25" fmla="*/ 2147483647 h 59"/>
              <a:gd name="T26" fmla="*/ 2147483647 w 58"/>
              <a:gd name="T27" fmla="*/ 2147483647 h 59"/>
              <a:gd name="T28" fmla="*/ 2147483647 w 58"/>
              <a:gd name="T29" fmla="*/ 2147483647 h 59"/>
              <a:gd name="T30" fmla="*/ 2147483647 w 58"/>
              <a:gd name="T31" fmla="*/ 2147483647 h 59"/>
              <a:gd name="T32" fmla="*/ 2147483647 w 58"/>
              <a:gd name="T33" fmla="*/ 2147483647 h 59"/>
              <a:gd name="T34" fmla="*/ 2147483647 w 58"/>
              <a:gd name="T35" fmla="*/ 2147483647 h 59"/>
              <a:gd name="T36" fmla="*/ 2147483647 w 58"/>
              <a:gd name="T37" fmla="*/ 2147483647 h 59"/>
              <a:gd name="T38" fmla="*/ 2147483647 w 58"/>
              <a:gd name="T39" fmla="*/ 2147483647 h 59"/>
              <a:gd name="T40" fmla="*/ 2147483647 w 58"/>
              <a:gd name="T41" fmla="*/ 2147483647 h 59"/>
              <a:gd name="T42" fmla="*/ 2147483647 w 58"/>
              <a:gd name="T43" fmla="*/ 2147483647 h 59"/>
              <a:gd name="T44" fmla="*/ 2147483647 w 58"/>
              <a:gd name="T45" fmla="*/ 2147483647 h 59"/>
              <a:gd name="T46" fmla="*/ 2147483647 w 58"/>
              <a:gd name="T47" fmla="*/ 2147483647 h 59"/>
              <a:gd name="T48" fmla="*/ 2147483647 w 58"/>
              <a:gd name="T49" fmla="*/ 2147483647 h 59"/>
              <a:gd name="T50" fmla="*/ 2147483647 w 58"/>
              <a:gd name="T51" fmla="*/ 2147483647 h 59"/>
              <a:gd name="T52" fmla="*/ 2147483647 w 58"/>
              <a:gd name="T53" fmla="*/ 2147483647 h 59"/>
              <a:gd name="T54" fmla="*/ 2147483647 w 58"/>
              <a:gd name="T55" fmla="*/ 2147483647 h 59"/>
              <a:gd name="T56" fmla="*/ 2147483647 w 58"/>
              <a:gd name="T57" fmla="*/ 2147483647 h 59"/>
              <a:gd name="T58" fmla="*/ 2147483647 w 58"/>
              <a:gd name="T59" fmla="*/ 2147483647 h 59"/>
              <a:gd name="T60" fmla="*/ 2147483647 w 58"/>
              <a:gd name="T61" fmla="*/ 2147483647 h 59"/>
              <a:gd name="T62" fmla="*/ 2147483647 w 58"/>
              <a:gd name="T63" fmla="*/ 2147483647 h 59"/>
              <a:gd name="T64" fmla="*/ 2147483647 w 58"/>
              <a:gd name="T65" fmla="*/ 2147483647 h 59"/>
              <a:gd name="T66" fmla="*/ 2147483647 w 58"/>
              <a:gd name="T67" fmla="*/ 2147483647 h 59"/>
              <a:gd name="T68" fmla="*/ 2147483647 w 58"/>
              <a:gd name="T69" fmla="*/ 2147483647 h 59"/>
              <a:gd name="T70" fmla="*/ 2147483647 w 58"/>
              <a:gd name="T71" fmla="*/ 2147483647 h 59"/>
              <a:gd name="T72" fmla="*/ 2147483647 w 58"/>
              <a:gd name="T73" fmla="*/ 2147483647 h 59"/>
              <a:gd name="T74" fmla="*/ 2147483647 w 58"/>
              <a:gd name="T75" fmla="*/ 2147483647 h 59"/>
              <a:gd name="T76" fmla="*/ 2147483647 w 58"/>
              <a:gd name="T77" fmla="*/ 2147483647 h 59"/>
              <a:gd name="T78" fmla="*/ 2147483647 w 58"/>
              <a:gd name="T79" fmla="*/ 2147483647 h 59"/>
              <a:gd name="T80" fmla="*/ 2147483647 w 58"/>
              <a:gd name="T81" fmla="*/ 2147483647 h 59"/>
              <a:gd name="T82" fmla="*/ 2147483647 w 58"/>
              <a:gd name="T83" fmla="*/ 2147483647 h 59"/>
              <a:gd name="T84" fmla="*/ 2147483647 w 58"/>
              <a:gd name="T85" fmla="*/ 2147483647 h 59"/>
              <a:gd name="T86" fmla="*/ 2147483647 w 58"/>
              <a:gd name="T87" fmla="*/ 2147483647 h 59"/>
              <a:gd name="T88" fmla="*/ 2147483647 w 58"/>
              <a:gd name="T89" fmla="*/ 2147483647 h 59"/>
              <a:gd name="T90" fmla="*/ 2147483647 w 58"/>
              <a:gd name="T91" fmla="*/ 2147483647 h 59"/>
              <a:gd name="T92" fmla="*/ 2147483647 w 58"/>
              <a:gd name="T93" fmla="*/ 2147483647 h 59"/>
              <a:gd name="T94" fmla="*/ 2147483647 w 58"/>
              <a:gd name="T95" fmla="*/ 2147483647 h 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8" h="59">
                <a:moveTo>
                  <a:pt x="58" y="30"/>
                </a:moveTo>
                <a:lnTo>
                  <a:pt x="58" y="30"/>
                </a:lnTo>
                <a:lnTo>
                  <a:pt x="56" y="24"/>
                </a:lnTo>
                <a:lnTo>
                  <a:pt x="55" y="19"/>
                </a:lnTo>
                <a:lnTo>
                  <a:pt x="52" y="14"/>
                </a:lnTo>
                <a:lnTo>
                  <a:pt x="49" y="9"/>
                </a:lnTo>
                <a:lnTo>
                  <a:pt x="45" y="5"/>
                </a:lnTo>
                <a:lnTo>
                  <a:pt x="40" y="3"/>
                </a:lnTo>
                <a:lnTo>
                  <a:pt x="34" y="1"/>
                </a:lnTo>
                <a:lnTo>
                  <a:pt x="29" y="0"/>
                </a:lnTo>
                <a:lnTo>
                  <a:pt x="22" y="1"/>
                </a:lnTo>
                <a:lnTo>
                  <a:pt x="17" y="4"/>
                </a:lnTo>
                <a:lnTo>
                  <a:pt x="11" y="7"/>
                </a:lnTo>
                <a:lnTo>
                  <a:pt x="6" y="12"/>
                </a:lnTo>
                <a:lnTo>
                  <a:pt x="6" y="14"/>
                </a:lnTo>
                <a:lnTo>
                  <a:pt x="2" y="20"/>
                </a:lnTo>
                <a:lnTo>
                  <a:pt x="0" y="30"/>
                </a:lnTo>
                <a:lnTo>
                  <a:pt x="0" y="35"/>
                </a:lnTo>
                <a:lnTo>
                  <a:pt x="3" y="41"/>
                </a:lnTo>
                <a:lnTo>
                  <a:pt x="6" y="46"/>
                </a:lnTo>
                <a:lnTo>
                  <a:pt x="8" y="50"/>
                </a:lnTo>
                <a:lnTo>
                  <a:pt x="13" y="55"/>
                </a:lnTo>
                <a:lnTo>
                  <a:pt x="18" y="57"/>
                </a:lnTo>
                <a:lnTo>
                  <a:pt x="23" y="59"/>
                </a:lnTo>
                <a:lnTo>
                  <a:pt x="29" y="59"/>
                </a:lnTo>
                <a:lnTo>
                  <a:pt x="34" y="59"/>
                </a:lnTo>
                <a:lnTo>
                  <a:pt x="40" y="57"/>
                </a:lnTo>
                <a:lnTo>
                  <a:pt x="45" y="55"/>
                </a:lnTo>
                <a:lnTo>
                  <a:pt x="49" y="50"/>
                </a:lnTo>
                <a:lnTo>
                  <a:pt x="52" y="46"/>
                </a:lnTo>
                <a:lnTo>
                  <a:pt x="55" y="41"/>
                </a:lnTo>
                <a:lnTo>
                  <a:pt x="56" y="35"/>
                </a:lnTo>
                <a:lnTo>
                  <a:pt x="58" y="30"/>
                </a:lnTo>
                <a:close/>
                <a:moveTo>
                  <a:pt x="29" y="7"/>
                </a:moveTo>
                <a:lnTo>
                  <a:pt x="29" y="7"/>
                </a:lnTo>
                <a:lnTo>
                  <a:pt x="36" y="8"/>
                </a:lnTo>
                <a:lnTo>
                  <a:pt x="41" y="11"/>
                </a:lnTo>
                <a:lnTo>
                  <a:pt x="36" y="12"/>
                </a:lnTo>
                <a:lnTo>
                  <a:pt x="28" y="15"/>
                </a:lnTo>
                <a:lnTo>
                  <a:pt x="23" y="16"/>
                </a:lnTo>
                <a:lnTo>
                  <a:pt x="19" y="16"/>
                </a:lnTo>
                <a:lnTo>
                  <a:pt x="13" y="14"/>
                </a:lnTo>
                <a:lnTo>
                  <a:pt x="15" y="11"/>
                </a:lnTo>
                <a:lnTo>
                  <a:pt x="19" y="8"/>
                </a:lnTo>
                <a:lnTo>
                  <a:pt x="23" y="7"/>
                </a:lnTo>
                <a:lnTo>
                  <a:pt x="29" y="7"/>
                </a:lnTo>
                <a:close/>
                <a:moveTo>
                  <a:pt x="29" y="53"/>
                </a:moveTo>
                <a:lnTo>
                  <a:pt x="29" y="53"/>
                </a:lnTo>
                <a:lnTo>
                  <a:pt x="25" y="52"/>
                </a:lnTo>
                <a:lnTo>
                  <a:pt x="21" y="50"/>
                </a:lnTo>
                <a:lnTo>
                  <a:pt x="17" y="49"/>
                </a:lnTo>
                <a:lnTo>
                  <a:pt x="13" y="46"/>
                </a:lnTo>
                <a:lnTo>
                  <a:pt x="10" y="42"/>
                </a:lnTo>
                <a:lnTo>
                  <a:pt x="8" y="38"/>
                </a:lnTo>
                <a:lnTo>
                  <a:pt x="7" y="34"/>
                </a:lnTo>
                <a:lnTo>
                  <a:pt x="6" y="30"/>
                </a:lnTo>
                <a:lnTo>
                  <a:pt x="7" y="23"/>
                </a:lnTo>
                <a:lnTo>
                  <a:pt x="10" y="18"/>
                </a:lnTo>
                <a:lnTo>
                  <a:pt x="15" y="20"/>
                </a:lnTo>
                <a:lnTo>
                  <a:pt x="22" y="22"/>
                </a:lnTo>
                <a:lnTo>
                  <a:pt x="26" y="22"/>
                </a:lnTo>
                <a:lnTo>
                  <a:pt x="30" y="20"/>
                </a:lnTo>
                <a:lnTo>
                  <a:pt x="41" y="15"/>
                </a:lnTo>
                <a:lnTo>
                  <a:pt x="44" y="15"/>
                </a:lnTo>
                <a:lnTo>
                  <a:pt x="47" y="16"/>
                </a:lnTo>
                <a:lnTo>
                  <a:pt x="49" y="23"/>
                </a:lnTo>
                <a:lnTo>
                  <a:pt x="51" y="30"/>
                </a:lnTo>
                <a:lnTo>
                  <a:pt x="51" y="34"/>
                </a:lnTo>
                <a:lnTo>
                  <a:pt x="49" y="38"/>
                </a:lnTo>
                <a:lnTo>
                  <a:pt x="47" y="42"/>
                </a:lnTo>
                <a:lnTo>
                  <a:pt x="44" y="46"/>
                </a:lnTo>
                <a:lnTo>
                  <a:pt x="41" y="49"/>
                </a:lnTo>
                <a:lnTo>
                  <a:pt x="37" y="50"/>
                </a:lnTo>
                <a:lnTo>
                  <a:pt x="33" y="52"/>
                </a:lnTo>
                <a:lnTo>
                  <a:pt x="29" y="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5" name="Freeform 353"/>
          <p:cNvSpPr>
            <a:spLocks/>
          </p:cNvSpPr>
          <p:nvPr/>
        </p:nvSpPr>
        <p:spPr bwMode="auto">
          <a:xfrm>
            <a:off x="4683125" y="3938588"/>
            <a:ext cx="31750" cy="38100"/>
          </a:xfrm>
          <a:custGeom>
            <a:avLst/>
            <a:gdLst>
              <a:gd name="T0" fmla="*/ 2147483647 w 57"/>
              <a:gd name="T1" fmla="*/ 2147483647 h 72"/>
              <a:gd name="T2" fmla="*/ 2147483647 w 57"/>
              <a:gd name="T3" fmla="*/ 2147483647 h 72"/>
              <a:gd name="T4" fmla="*/ 2147483647 w 57"/>
              <a:gd name="T5" fmla="*/ 2147483647 h 72"/>
              <a:gd name="T6" fmla="*/ 2147483647 w 57"/>
              <a:gd name="T7" fmla="*/ 2147483647 h 72"/>
              <a:gd name="T8" fmla="*/ 2147483647 w 57"/>
              <a:gd name="T9" fmla="*/ 2147483647 h 72"/>
              <a:gd name="T10" fmla="*/ 2147483647 w 57"/>
              <a:gd name="T11" fmla="*/ 2147483647 h 72"/>
              <a:gd name="T12" fmla="*/ 2147483647 w 57"/>
              <a:gd name="T13" fmla="*/ 2147483647 h 72"/>
              <a:gd name="T14" fmla="*/ 2147483647 w 57"/>
              <a:gd name="T15" fmla="*/ 2147483647 h 72"/>
              <a:gd name="T16" fmla="*/ 2147483647 w 57"/>
              <a:gd name="T17" fmla="*/ 2147483647 h 72"/>
              <a:gd name="T18" fmla="*/ 2147483647 w 57"/>
              <a:gd name="T19" fmla="*/ 2147483647 h 72"/>
              <a:gd name="T20" fmla="*/ 2147483647 w 57"/>
              <a:gd name="T21" fmla="*/ 0 h 72"/>
              <a:gd name="T22" fmla="*/ 2147483647 w 57"/>
              <a:gd name="T23" fmla="*/ 0 h 72"/>
              <a:gd name="T24" fmla="*/ 2147483647 w 57"/>
              <a:gd name="T25" fmla="*/ 0 h 72"/>
              <a:gd name="T26" fmla="*/ 2147483647 w 57"/>
              <a:gd name="T27" fmla="*/ 0 h 72"/>
              <a:gd name="T28" fmla="*/ 2147483647 w 57"/>
              <a:gd name="T29" fmla="*/ 2147483647 h 72"/>
              <a:gd name="T30" fmla="*/ 2147483647 w 57"/>
              <a:gd name="T31" fmla="*/ 2147483647 h 72"/>
              <a:gd name="T32" fmla="*/ 2147483647 w 57"/>
              <a:gd name="T33" fmla="*/ 2147483647 h 72"/>
              <a:gd name="T34" fmla="*/ 2147483647 w 57"/>
              <a:gd name="T35" fmla="*/ 2147483647 h 72"/>
              <a:gd name="T36" fmla="*/ 2147483647 w 57"/>
              <a:gd name="T37" fmla="*/ 2147483647 h 72"/>
              <a:gd name="T38" fmla="*/ 2147483647 w 57"/>
              <a:gd name="T39" fmla="*/ 2147483647 h 72"/>
              <a:gd name="T40" fmla="*/ 0 w 57"/>
              <a:gd name="T41" fmla="*/ 2147483647 h 72"/>
              <a:gd name="T42" fmla="*/ 0 w 57"/>
              <a:gd name="T43" fmla="*/ 2147483647 h 72"/>
              <a:gd name="T44" fmla="*/ 0 w 57"/>
              <a:gd name="T45" fmla="*/ 2147483647 h 72"/>
              <a:gd name="T46" fmla="*/ 0 w 57"/>
              <a:gd name="T47" fmla="*/ 2147483647 h 72"/>
              <a:gd name="T48" fmla="*/ 0 w 57"/>
              <a:gd name="T49" fmla="*/ 2147483647 h 72"/>
              <a:gd name="T50" fmla="*/ 2147483647 w 57"/>
              <a:gd name="T51" fmla="*/ 2147483647 h 72"/>
              <a:gd name="T52" fmla="*/ 2147483647 w 57"/>
              <a:gd name="T53" fmla="*/ 2147483647 h 72"/>
              <a:gd name="T54" fmla="*/ 2147483647 w 57"/>
              <a:gd name="T55" fmla="*/ 2147483647 h 72"/>
              <a:gd name="T56" fmla="*/ 2147483647 w 57"/>
              <a:gd name="T57" fmla="*/ 2147483647 h 72"/>
              <a:gd name="T58" fmla="*/ 2147483647 w 57"/>
              <a:gd name="T59" fmla="*/ 2147483647 h 72"/>
              <a:gd name="T60" fmla="*/ 2147483647 w 57"/>
              <a:gd name="T61" fmla="*/ 2147483647 h 72"/>
              <a:gd name="T62" fmla="*/ 2147483647 w 57"/>
              <a:gd name="T63" fmla="*/ 2147483647 h 72"/>
              <a:gd name="T64" fmla="*/ 2147483647 w 57"/>
              <a:gd name="T65" fmla="*/ 2147483647 h 72"/>
              <a:gd name="T66" fmla="*/ 2147483647 w 57"/>
              <a:gd name="T67" fmla="*/ 2147483647 h 72"/>
              <a:gd name="T68" fmla="*/ 2147483647 w 57"/>
              <a:gd name="T69" fmla="*/ 2147483647 h 72"/>
              <a:gd name="T70" fmla="*/ 2147483647 w 57"/>
              <a:gd name="T71" fmla="*/ 2147483647 h 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7" h="72">
                <a:moveTo>
                  <a:pt x="52" y="21"/>
                </a:moveTo>
                <a:lnTo>
                  <a:pt x="52" y="21"/>
                </a:lnTo>
                <a:lnTo>
                  <a:pt x="52" y="17"/>
                </a:lnTo>
                <a:lnTo>
                  <a:pt x="56" y="12"/>
                </a:lnTo>
                <a:lnTo>
                  <a:pt x="56" y="10"/>
                </a:lnTo>
                <a:lnTo>
                  <a:pt x="54" y="10"/>
                </a:lnTo>
                <a:lnTo>
                  <a:pt x="46" y="6"/>
                </a:lnTo>
                <a:lnTo>
                  <a:pt x="38" y="0"/>
                </a:lnTo>
                <a:lnTo>
                  <a:pt x="35" y="0"/>
                </a:lnTo>
                <a:lnTo>
                  <a:pt x="28" y="6"/>
                </a:lnTo>
                <a:lnTo>
                  <a:pt x="22" y="11"/>
                </a:lnTo>
                <a:lnTo>
                  <a:pt x="15" y="19"/>
                </a:lnTo>
                <a:lnTo>
                  <a:pt x="9" y="27"/>
                </a:lnTo>
                <a:lnTo>
                  <a:pt x="5" y="37"/>
                </a:lnTo>
                <a:lnTo>
                  <a:pt x="3" y="48"/>
                </a:lnTo>
                <a:lnTo>
                  <a:pt x="0" y="59"/>
                </a:lnTo>
                <a:lnTo>
                  <a:pt x="0" y="70"/>
                </a:lnTo>
                <a:lnTo>
                  <a:pt x="0" y="71"/>
                </a:lnTo>
                <a:lnTo>
                  <a:pt x="1" y="72"/>
                </a:lnTo>
                <a:lnTo>
                  <a:pt x="49" y="72"/>
                </a:lnTo>
                <a:lnTo>
                  <a:pt x="50" y="71"/>
                </a:lnTo>
                <a:lnTo>
                  <a:pt x="57" y="32"/>
                </a:lnTo>
                <a:lnTo>
                  <a:pt x="56" y="30"/>
                </a:lnTo>
                <a:lnTo>
                  <a:pt x="53" y="26"/>
                </a:lnTo>
                <a:lnTo>
                  <a:pt x="52"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6" name="Freeform 354"/>
          <p:cNvSpPr>
            <a:spLocks/>
          </p:cNvSpPr>
          <p:nvPr/>
        </p:nvSpPr>
        <p:spPr bwMode="auto">
          <a:xfrm>
            <a:off x="4721225" y="3938588"/>
            <a:ext cx="30163" cy="38100"/>
          </a:xfrm>
          <a:custGeom>
            <a:avLst/>
            <a:gdLst>
              <a:gd name="T0" fmla="*/ 2147483647 w 57"/>
              <a:gd name="T1" fmla="*/ 0 h 72"/>
              <a:gd name="T2" fmla="*/ 2147483647 w 57"/>
              <a:gd name="T3" fmla="*/ 0 h 72"/>
              <a:gd name="T4" fmla="*/ 2147483647 w 57"/>
              <a:gd name="T5" fmla="*/ 0 h 72"/>
              <a:gd name="T6" fmla="*/ 2147483647 w 57"/>
              <a:gd name="T7" fmla="*/ 0 h 72"/>
              <a:gd name="T8" fmla="*/ 2147483647 w 57"/>
              <a:gd name="T9" fmla="*/ 2147483647 h 72"/>
              <a:gd name="T10" fmla="*/ 2147483647 w 57"/>
              <a:gd name="T11" fmla="*/ 2147483647 h 72"/>
              <a:gd name="T12" fmla="*/ 2147483647 w 57"/>
              <a:gd name="T13" fmla="*/ 2147483647 h 72"/>
              <a:gd name="T14" fmla="*/ 2147483647 w 57"/>
              <a:gd name="T15" fmla="*/ 2147483647 h 72"/>
              <a:gd name="T16" fmla="*/ 2147483647 w 57"/>
              <a:gd name="T17" fmla="*/ 2147483647 h 72"/>
              <a:gd name="T18" fmla="*/ 2147483647 w 57"/>
              <a:gd name="T19" fmla="*/ 2147483647 h 72"/>
              <a:gd name="T20" fmla="*/ 2147483647 w 57"/>
              <a:gd name="T21" fmla="*/ 2147483647 h 72"/>
              <a:gd name="T22" fmla="*/ 2147483647 w 57"/>
              <a:gd name="T23" fmla="*/ 2147483647 h 72"/>
              <a:gd name="T24" fmla="*/ 2147483647 w 57"/>
              <a:gd name="T25" fmla="*/ 2147483647 h 72"/>
              <a:gd name="T26" fmla="*/ 2147483647 w 57"/>
              <a:gd name="T27" fmla="*/ 2147483647 h 72"/>
              <a:gd name="T28" fmla="*/ 2147483647 w 57"/>
              <a:gd name="T29" fmla="*/ 2147483647 h 72"/>
              <a:gd name="T30" fmla="*/ 2147483647 w 57"/>
              <a:gd name="T31" fmla="*/ 2147483647 h 72"/>
              <a:gd name="T32" fmla="*/ 2147483647 w 57"/>
              <a:gd name="T33" fmla="*/ 2147483647 h 72"/>
              <a:gd name="T34" fmla="*/ 0 w 57"/>
              <a:gd name="T35" fmla="*/ 2147483647 h 72"/>
              <a:gd name="T36" fmla="*/ 2147483647 w 57"/>
              <a:gd name="T37" fmla="*/ 2147483647 h 72"/>
              <a:gd name="T38" fmla="*/ 2147483647 w 57"/>
              <a:gd name="T39" fmla="*/ 2147483647 h 72"/>
              <a:gd name="T40" fmla="*/ 2147483647 w 57"/>
              <a:gd name="T41" fmla="*/ 2147483647 h 72"/>
              <a:gd name="T42" fmla="*/ 2147483647 w 57"/>
              <a:gd name="T43" fmla="*/ 2147483647 h 72"/>
              <a:gd name="T44" fmla="*/ 2147483647 w 57"/>
              <a:gd name="T45" fmla="*/ 2147483647 h 72"/>
              <a:gd name="T46" fmla="*/ 2147483647 w 57"/>
              <a:gd name="T47" fmla="*/ 2147483647 h 72"/>
              <a:gd name="T48" fmla="*/ 2147483647 w 57"/>
              <a:gd name="T49" fmla="*/ 2147483647 h 72"/>
              <a:gd name="T50" fmla="*/ 2147483647 w 57"/>
              <a:gd name="T51" fmla="*/ 2147483647 h 72"/>
              <a:gd name="T52" fmla="*/ 2147483647 w 57"/>
              <a:gd name="T53" fmla="*/ 2147483647 h 72"/>
              <a:gd name="T54" fmla="*/ 2147483647 w 57"/>
              <a:gd name="T55" fmla="*/ 2147483647 h 72"/>
              <a:gd name="T56" fmla="*/ 2147483647 w 57"/>
              <a:gd name="T57" fmla="*/ 2147483647 h 72"/>
              <a:gd name="T58" fmla="*/ 2147483647 w 57"/>
              <a:gd name="T59" fmla="*/ 2147483647 h 72"/>
              <a:gd name="T60" fmla="*/ 2147483647 w 57"/>
              <a:gd name="T61" fmla="*/ 2147483647 h 72"/>
              <a:gd name="T62" fmla="*/ 2147483647 w 57"/>
              <a:gd name="T63" fmla="*/ 2147483647 h 72"/>
              <a:gd name="T64" fmla="*/ 2147483647 w 57"/>
              <a:gd name="T65" fmla="*/ 2147483647 h 72"/>
              <a:gd name="T66" fmla="*/ 2147483647 w 57"/>
              <a:gd name="T67" fmla="*/ 2147483647 h 72"/>
              <a:gd name="T68" fmla="*/ 2147483647 w 57"/>
              <a:gd name="T69" fmla="*/ 0 h 72"/>
              <a:gd name="T70" fmla="*/ 2147483647 w 57"/>
              <a:gd name="T71" fmla="*/ 0 h 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7" h="72">
                <a:moveTo>
                  <a:pt x="21" y="0"/>
                </a:moveTo>
                <a:lnTo>
                  <a:pt x="21" y="0"/>
                </a:lnTo>
                <a:lnTo>
                  <a:pt x="19" y="0"/>
                </a:lnTo>
                <a:lnTo>
                  <a:pt x="11" y="6"/>
                </a:lnTo>
                <a:lnTo>
                  <a:pt x="3" y="10"/>
                </a:lnTo>
                <a:lnTo>
                  <a:pt x="1" y="10"/>
                </a:lnTo>
                <a:lnTo>
                  <a:pt x="1" y="12"/>
                </a:lnTo>
                <a:lnTo>
                  <a:pt x="4" y="17"/>
                </a:lnTo>
                <a:lnTo>
                  <a:pt x="5" y="21"/>
                </a:lnTo>
                <a:lnTo>
                  <a:pt x="4" y="26"/>
                </a:lnTo>
                <a:lnTo>
                  <a:pt x="1" y="30"/>
                </a:lnTo>
                <a:lnTo>
                  <a:pt x="0" y="32"/>
                </a:lnTo>
                <a:lnTo>
                  <a:pt x="7" y="71"/>
                </a:lnTo>
                <a:lnTo>
                  <a:pt x="8" y="72"/>
                </a:lnTo>
                <a:lnTo>
                  <a:pt x="56" y="72"/>
                </a:lnTo>
                <a:lnTo>
                  <a:pt x="57" y="71"/>
                </a:lnTo>
                <a:lnTo>
                  <a:pt x="57" y="70"/>
                </a:lnTo>
                <a:lnTo>
                  <a:pt x="56" y="59"/>
                </a:lnTo>
                <a:lnTo>
                  <a:pt x="55" y="48"/>
                </a:lnTo>
                <a:lnTo>
                  <a:pt x="52" y="37"/>
                </a:lnTo>
                <a:lnTo>
                  <a:pt x="48" y="27"/>
                </a:lnTo>
                <a:lnTo>
                  <a:pt x="42" y="19"/>
                </a:lnTo>
                <a:lnTo>
                  <a:pt x="36" y="11"/>
                </a:lnTo>
                <a:lnTo>
                  <a:pt x="29" y="6"/>
                </a:lnTo>
                <a:lnTo>
                  <a:pt x="2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7" name="Freeform 355"/>
          <p:cNvSpPr>
            <a:spLocks/>
          </p:cNvSpPr>
          <p:nvPr/>
        </p:nvSpPr>
        <p:spPr bwMode="auto">
          <a:xfrm>
            <a:off x="3516313" y="1333500"/>
            <a:ext cx="44450" cy="19050"/>
          </a:xfrm>
          <a:custGeom>
            <a:avLst/>
            <a:gdLst>
              <a:gd name="T0" fmla="*/ 2147483647 w 81"/>
              <a:gd name="T1" fmla="*/ 0 h 37"/>
              <a:gd name="T2" fmla="*/ 0 w 81"/>
              <a:gd name="T3" fmla="*/ 2147483647 h 37"/>
              <a:gd name="T4" fmla="*/ 0 w 81"/>
              <a:gd name="T5" fmla="*/ 2147483647 h 37"/>
              <a:gd name="T6" fmla="*/ 2147483647 w 81"/>
              <a:gd name="T7" fmla="*/ 2147483647 h 37"/>
              <a:gd name="T8" fmla="*/ 2147483647 w 81"/>
              <a:gd name="T9" fmla="*/ 2147483647 h 37"/>
              <a:gd name="T10" fmla="*/ 2147483647 w 81"/>
              <a:gd name="T11" fmla="*/ 2147483647 h 37"/>
              <a:gd name="T12" fmla="*/ 2147483647 w 81"/>
              <a:gd name="T13" fmla="*/ 2147483647 h 37"/>
              <a:gd name="T14" fmla="*/ 2147483647 w 81"/>
              <a:gd name="T15" fmla="*/ 2147483647 h 37"/>
              <a:gd name="T16" fmla="*/ 2147483647 w 81"/>
              <a:gd name="T17" fmla="*/ 2147483647 h 37"/>
              <a:gd name="T18" fmla="*/ 2147483647 w 81"/>
              <a:gd name="T19" fmla="*/ 0 h 37"/>
              <a:gd name="T20" fmla="*/ 2147483647 w 81"/>
              <a:gd name="T21" fmla="*/ 0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1" h="37">
                <a:moveTo>
                  <a:pt x="10" y="0"/>
                </a:moveTo>
                <a:lnTo>
                  <a:pt x="0" y="33"/>
                </a:lnTo>
                <a:lnTo>
                  <a:pt x="1" y="36"/>
                </a:lnTo>
                <a:lnTo>
                  <a:pt x="5" y="37"/>
                </a:lnTo>
                <a:lnTo>
                  <a:pt x="76" y="37"/>
                </a:lnTo>
                <a:lnTo>
                  <a:pt x="79" y="36"/>
                </a:lnTo>
                <a:lnTo>
                  <a:pt x="81" y="33"/>
                </a:lnTo>
                <a:lnTo>
                  <a:pt x="70" y="0"/>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8" name="Freeform 356"/>
          <p:cNvSpPr>
            <a:spLocks noEditPoints="1"/>
          </p:cNvSpPr>
          <p:nvPr/>
        </p:nvSpPr>
        <p:spPr bwMode="auto">
          <a:xfrm>
            <a:off x="3463925" y="1217613"/>
            <a:ext cx="147638" cy="111125"/>
          </a:xfrm>
          <a:custGeom>
            <a:avLst/>
            <a:gdLst>
              <a:gd name="T0" fmla="*/ 2147483647 w 272"/>
              <a:gd name="T1" fmla="*/ 0 h 206"/>
              <a:gd name="T2" fmla="*/ 2147483647 w 272"/>
              <a:gd name="T3" fmla="*/ 0 h 206"/>
              <a:gd name="T4" fmla="*/ 2147483647 w 272"/>
              <a:gd name="T5" fmla="*/ 0 h 206"/>
              <a:gd name="T6" fmla="*/ 2147483647 w 272"/>
              <a:gd name="T7" fmla="*/ 2147483647 h 206"/>
              <a:gd name="T8" fmla="*/ 2147483647 w 272"/>
              <a:gd name="T9" fmla="*/ 2147483647 h 206"/>
              <a:gd name="T10" fmla="*/ 2147483647 w 272"/>
              <a:gd name="T11" fmla="*/ 2147483647 h 206"/>
              <a:gd name="T12" fmla="*/ 0 w 272"/>
              <a:gd name="T13" fmla="*/ 2147483647 h 206"/>
              <a:gd name="T14" fmla="*/ 0 w 272"/>
              <a:gd name="T15" fmla="*/ 2147483647 h 206"/>
              <a:gd name="T16" fmla="*/ 0 w 272"/>
              <a:gd name="T17" fmla="*/ 2147483647 h 206"/>
              <a:gd name="T18" fmla="*/ 2147483647 w 272"/>
              <a:gd name="T19" fmla="*/ 2147483647 h 206"/>
              <a:gd name="T20" fmla="*/ 2147483647 w 272"/>
              <a:gd name="T21" fmla="*/ 2147483647 h 206"/>
              <a:gd name="T22" fmla="*/ 2147483647 w 272"/>
              <a:gd name="T23" fmla="*/ 2147483647 h 206"/>
              <a:gd name="T24" fmla="*/ 2147483647 w 272"/>
              <a:gd name="T25" fmla="*/ 2147483647 h 206"/>
              <a:gd name="T26" fmla="*/ 2147483647 w 272"/>
              <a:gd name="T27" fmla="*/ 2147483647 h 206"/>
              <a:gd name="T28" fmla="*/ 2147483647 w 272"/>
              <a:gd name="T29" fmla="*/ 2147483647 h 206"/>
              <a:gd name="T30" fmla="*/ 2147483647 w 272"/>
              <a:gd name="T31" fmla="*/ 2147483647 h 206"/>
              <a:gd name="T32" fmla="*/ 2147483647 w 272"/>
              <a:gd name="T33" fmla="*/ 2147483647 h 206"/>
              <a:gd name="T34" fmla="*/ 2147483647 w 272"/>
              <a:gd name="T35" fmla="*/ 2147483647 h 206"/>
              <a:gd name="T36" fmla="*/ 2147483647 w 272"/>
              <a:gd name="T37" fmla="*/ 2147483647 h 206"/>
              <a:gd name="T38" fmla="*/ 2147483647 w 272"/>
              <a:gd name="T39" fmla="*/ 2147483647 h 206"/>
              <a:gd name="T40" fmla="*/ 2147483647 w 272"/>
              <a:gd name="T41" fmla="*/ 2147483647 h 206"/>
              <a:gd name="T42" fmla="*/ 2147483647 w 272"/>
              <a:gd name="T43" fmla="*/ 2147483647 h 206"/>
              <a:gd name="T44" fmla="*/ 2147483647 w 272"/>
              <a:gd name="T45" fmla="*/ 2147483647 h 206"/>
              <a:gd name="T46" fmla="*/ 2147483647 w 272"/>
              <a:gd name="T47" fmla="*/ 2147483647 h 206"/>
              <a:gd name="T48" fmla="*/ 2147483647 w 272"/>
              <a:gd name="T49" fmla="*/ 0 h 206"/>
              <a:gd name="T50" fmla="*/ 2147483647 w 272"/>
              <a:gd name="T51" fmla="*/ 0 h 206"/>
              <a:gd name="T52" fmla="*/ 2147483647 w 272"/>
              <a:gd name="T53" fmla="*/ 2147483647 h 206"/>
              <a:gd name="T54" fmla="*/ 2147483647 w 272"/>
              <a:gd name="T55" fmla="*/ 2147483647 h 206"/>
              <a:gd name="T56" fmla="*/ 2147483647 w 272"/>
              <a:gd name="T57" fmla="*/ 2147483647 h 206"/>
              <a:gd name="T58" fmla="*/ 2147483647 w 272"/>
              <a:gd name="T59" fmla="*/ 2147483647 h 206"/>
              <a:gd name="T60" fmla="*/ 2147483647 w 272"/>
              <a:gd name="T61" fmla="*/ 2147483647 h 20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72" h="206">
                <a:moveTo>
                  <a:pt x="252" y="0"/>
                </a:moveTo>
                <a:lnTo>
                  <a:pt x="19" y="0"/>
                </a:lnTo>
                <a:lnTo>
                  <a:pt x="12" y="2"/>
                </a:lnTo>
                <a:lnTo>
                  <a:pt x="5" y="6"/>
                </a:lnTo>
                <a:lnTo>
                  <a:pt x="1" y="13"/>
                </a:lnTo>
                <a:lnTo>
                  <a:pt x="0" y="21"/>
                </a:lnTo>
                <a:lnTo>
                  <a:pt x="0" y="187"/>
                </a:lnTo>
                <a:lnTo>
                  <a:pt x="1" y="195"/>
                </a:lnTo>
                <a:lnTo>
                  <a:pt x="5" y="201"/>
                </a:lnTo>
                <a:lnTo>
                  <a:pt x="12" y="205"/>
                </a:lnTo>
                <a:lnTo>
                  <a:pt x="19" y="206"/>
                </a:lnTo>
                <a:lnTo>
                  <a:pt x="252" y="206"/>
                </a:lnTo>
                <a:lnTo>
                  <a:pt x="259" y="205"/>
                </a:lnTo>
                <a:lnTo>
                  <a:pt x="266" y="201"/>
                </a:lnTo>
                <a:lnTo>
                  <a:pt x="270" y="195"/>
                </a:lnTo>
                <a:lnTo>
                  <a:pt x="272" y="187"/>
                </a:lnTo>
                <a:lnTo>
                  <a:pt x="272" y="21"/>
                </a:lnTo>
                <a:lnTo>
                  <a:pt x="270" y="13"/>
                </a:lnTo>
                <a:lnTo>
                  <a:pt x="266" y="6"/>
                </a:lnTo>
                <a:lnTo>
                  <a:pt x="259" y="2"/>
                </a:lnTo>
                <a:lnTo>
                  <a:pt x="252" y="0"/>
                </a:lnTo>
                <a:close/>
                <a:moveTo>
                  <a:pt x="257" y="189"/>
                </a:moveTo>
                <a:lnTo>
                  <a:pt x="15" y="189"/>
                </a:lnTo>
                <a:lnTo>
                  <a:pt x="15" y="14"/>
                </a:lnTo>
                <a:lnTo>
                  <a:pt x="257" y="14"/>
                </a:lnTo>
                <a:lnTo>
                  <a:pt x="257" y="1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39" name="Freeform 357"/>
          <p:cNvSpPr>
            <a:spLocks noEditPoints="1"/>
          </p:cNvSpPr>
          <p:nvPr/>
        </p:nvSpPr>
        <p:spPr bwMode="auto">
          <a:xfrm>
            <a:off x="3521075" y="1243013"/>
            <a:ext cx="30163" cy="31750"/>
          </a:xfrm>
          <a:custGeom>
            <a:avLst/>
            <a:gdLst>
              <a:gd name="T0" fmla="*/ 2147483647 w 57"/>
              <a:gd name="T1" fmla="*/ 2147483647 h 59"/>
              <a:gd name="T2" fmla="*/ 2147483647 w 57"/>
              <a:gd name="T3" fmla="*/ 2147483647 h 59"/>
              <a:gd name="T4" fmla="*/ 2147483647 w 57"/>
              <a:gd name="T5" fmla="*/ 2147483647 h 59"/>
              <a:gd name="T6" fmla="*/ 2147483647 w 57"/>
              <a:gd name="T7" fmla="*/ 2147483647 h 59"/>
              <a:gd name="T8" fmla="*/ 2147483647 w 57"/>
              <a:gd name="T9" fmla="*/ 2147483647 h 59"/>
              <a:gd name="T10" fmla="*/ 2147483647 w 57"/>
              <a:gd name="T11" fmla="*/ 2147483647 h 59"/>
              <a:gd name="T12" fmla="*/ 2147483647 w 57"/>
              <a:gd name="T13" fmla="*/ 2147483647 h 59"/>
              <a:gd name="T14" fmla="*/ 2147483647 w 57"/>
              <a:gd name="T15" fmla="*/ 2147483647 h 59"/>
              <a:gd name="T16" fmla="*/ 2147483647 w 57"/>
              <a:gd name="T17" fmla="*/ 0 h 59"/>
              <a:gd name="T18" fmla="*/ 2147483647 w 57"/>
              <a:gd name="T19" fmla="*/ 0 h 59"/>
              <a:gd name="T20" fmla="*/ 2147483647 w 57"/>
              <a:gd name="T21" fmla="*/ 2147483647 h 59"/>
              <a:gd name="T22" fmla="*/ 2147483647 w 57"/>
              <a:gd name="T23" fmla="*/ 2147483647 h 59"/>
              <a:gd name="T24" fmla="*/ 2147483647 w 57"/>
              <a:gd name="T25" fmla="*/ 2147483647 h 59"/>
              <a:gd name="T26" fmla="*/ 2147483647 w 57"/>
              <a:gd name="T27" fmla="*/ 2147483647 h 59"/>
              <a:gd name="T28" fmla="*/ 2147483647 w 57"/>
              <a:gd name="T29" fmla="*/ 2147483647 h 59"/>
              <a:gd name="T30" fmla="*/ 0 w 57"/>
              <a:gd name="T31" fmla="*/ 2147483647 h 59"/>
              <a:gd name="T32" fmla="*/ 2147483647 w 57"/>
              <a:gd name="T33" fmla="*/ 2147483647 h 59"/>
              <a:gd name="T34" fmla="*/ 2147483647 w 57"/>
              <a:gd name="T35" fmla="*/ 2147483647 h 59"/>
              <a:gd name="T36" fmla="*/ 2147483647 w 57"/>
              <a:gd name="T37" fmla="*/ 2147483647 h 59"/>
              <a:gd name="T38" fmla="*/ 2147483647 w 57"/>
              <a:gd name="T39" fmla="*/ 2147483647 h 59"/>
              <a:gd name="T40" fmla="*/ 2147483647 w 57"/>
              <a:gd name="T41" fmla="*/ 2147483647 h 59"/>
              <a:gd name="T42" fmla="*/ 2147483647 w 57"/>
              <a:gd name="T43" fmla="*/ 2147483647 h 59"/>
              <a:gd name="T44" fmla="*/ 2147483647 w 57"/>
              <a:gd name="T45" fmla="*/ 2147483647 h 59"/>
              <a:gd name="T46" fmla="*/ 2147483647 w 57"/>
              <a:gd name="T47" fmla="*/ 2147483647 h 59"/>
              <a:gd name="T48" fmla="*/ 2147483647 w 57"/>
              <a:gd name="T49" fmla="*/ 2147483647 h 59"/>
              <a:gd name="T50" fmla="*/ 2147483647 w 57"/>
              <a:gd name="T51" fmla="*/ 2147483647 h 59"/>
              <a:gd name="T52" fmla="*/ 2147483647 w 57"/>
              <a:gd name="T53" fmla="*/ 2147483647 h 59"/>
              <a:gd name="T54" fmla="*/ 2147483647 w 57"/>
              <a:gd name="T55" fmla="*/ 2147483647 h 59"/>
              <a:gd name="T56" fmla="*/ 2147483647 w 57"/>
              <a:gd name="T57" fmla="*/ 2147483647 h 59"/>
              <a:gd name="T58" fmla="*/ 2147483647 w 57"/>
              <a:gd name="T59" fmla="*/ 2147483647 h 59"/>
              <a:gd name="T60" fmla="*/ 2147483647 w 57"/>
              <a:gd name="T61" fmla="*/ 2147483647 h 59"/>
              <a:gd name="T62" fmla="*/ 2147483647 w 57"/>
              <a:gd name="T63" fmla="*/ 2147483647 h 59"/>
              <a:gd name="T64" fmla="*/ 2147483647 w 57"/>
              <a:gd name="T65" fmla="*/ 2147483647 h 59"/>
              <a:gd name="T66" fmla="*/ 2147483647 w 57"/>
              <a:gd name="T67" fmla="*/ 2147483647 h 59"/>
              <a:gd name="T68" fmla="*/ 2147483647 w 57"/>
              <a:gd name="T69" fmla="*/ 2147483647 h 59"/>
              <a:gd name="T70" fmla="*/ 2147483647 w 57"/>
              <a:gd name="T71" fmla="*/ 2147483647 h 59"/>
              <a:gd name="T72" fmla="*/ 2147483647 w 57"/>
              <a:gd name="T73" fmla="*/ 2147483647 h 59"/>
              <a:gd name="T74" fmla="*/ 2147483647 w 57"/>
              <a:gd name="T75" fmla="*/ 2147483647 h 59"/>
              <a:gd name="T76" fmla="*/ 2147483647 w 57"/>
              <a:gd name="T77" fmla="*/ 2147483647 h 59"/>
              <a:gd name="T78" fmla="*/ 2147483647 w 57"/>
              <a:gd name="T79" fmla="*/ 2147483647 h 59"/>
              <a:gd name="T80" fmla="*/ 2147483647 w 57"/>
              <a:gd name="T81" fmla="*/ 2147483647 h 59"/>
              <a:gd name="T82" fmla="*/ 2147483647 w 57"/>
              <a:gd name="T83" fmla="*/ 2147483647 h 59"/>
              <a:gd name="T84" fmla="*/ 2147483647 w 57"/>
              <a:gd name="T85" fmla="*/ 2147483647 h 59"/>
              <a:gd name="T86" fmla="*/ 2147483647 w 57"/>
              <a:gd name="T87" fmla="*/ 2147483647 h 59"/>
              <a:gd name="T88" fmla="*/ 2147483647 w 57"/>
              <a:gd name="T89" fmla="*/ 2147483647 h 59"/>
              <a:gd name="T90" fmla="*/ 2147483647 w 57"/>
              <a:gd name="T91" fmla="*/ 2147483647 h 59"/>
              <a:gd name="T92" fmla="*/ 2147483647 w 57"/>
              <a:gd name="T93" fmla="*/ 2147483647 h 59"/>
              <a:gd name="T94" fmla="*/ 2147483647 w 57"/>
              <a:gd name="T95" fmla="*/ 2147483647 h 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3"/>
                </a:lnTo>
                <a:lnTo>
                  <a:pt x="56" y="18"/>
                </a:lnTo>
                <a:lnTo>
                  <a:pt x="53" y="12"/>
                </a:lnTo>
                <a:lnTo>
                  <a:pt x="49" y="8"/>
                </a:lnTo>
                <a:lnTo>
                  <a:pt x="45" y="4"/>
                </a:lnTo>
                <a:lnTo>
                  <a:pt x="40" y="1"/>
                </a:lnTo>
                <a:lnTo>
                  <a:pt x="36" y="0"/>
                </a:lnTo>
                <a:lnTo>
                  <a:pt x="29" y="0"/>
                </a:lnTo>
                <a:lnTo>
                  <a:pt x="22" y="0"/>
                </a:lnTo>
                <a:lnTo>
                  <a:pt x="16" y="3"/>
                </a:lnTo>
                <a:lnTo>
                  <a:pt x="11" y="7"/>
                </a:lnTo>
                <a:lnTo>
                  <a:pt x="7" y="11"/>
                </a:lnTo>
                <a:lnTo>
                  <a:pt x="6" y="11"/>
                </a:lnTo>
                <a:lnTo>
                  <a:pt x="6" y="12"/>
                </a:lnTo>
                <a:lnTo>
                  <a:pt x="1" y="20"/>
                </a:lnTo>
                <a:lnTo>
                  <a:pt x="0" y="29"/>
                </a:lnTo>
                <a:lnTo>
                  <a:pt x="1" y="36"/>
                </a:lnTo>
                <a:lnTo>
                  <a:pt x="3" y="41"/>
                </a:lnTo>
                <a:lnTo>
                  <a:pt x="6" y="45"/>
                </a:lnTo>
                <a:lnTo>
                  <a:pt x="8" y="51"/>
                </a:lnTo>
                <a:lnTo>
                  <a:pt x="14" y="53"/>
                </a:lnTo>
                <a:lnTo>
                  <a:pt x="18" y="56"/>
                </a:lnTo>
                <a:lnTo>
                  <a:pt x="23" y="57"/>
                </a:lnTo>
                <a:lnTo>
                  <a:pt x="29" y="59"/>
                </a:lnTo>
                <a:close/>
                <a:moveTo>
                  <a:pt x="29" y="5"/>
                </a:moveTo>
                <a:lnTo>
                  <a:pt x="29" y="5"/>
                </a:lnTo>
                <a:lnTo>
                  <a:pt x="36" y="7"/>
                </a:lnTo>
                <a:lnTo>
                  <a:pt x="41" y="10"/>
                </a:lnTo>
                <a:lnTo>
                  <a:pt x="36" y="11"/>
                </a:lnTo>
                <a:lnTo>
                  <a:pt x="29" y="15"/>
                </a:lnTo>
                <a:lnTo>
                  <a:pt x="23" y="16"/>
                </a:lnTo>
                <a:lnTo>
                  <a:pt x="19" y="16"/>
                </a:lnTo>
                <a:lnTo>
                  <a:pt x="12" y="14"/>
                </a:lnTo>
                <a:lnTo>
                  <a:pt x="16" y="11"/>
                </a:lnTo>
                <a:lnTo>
                  <a:pt x="21" y="8"/>
                </a:lnTo>
                <a:lnTo>
                  <a:pt x="25" y="7"/>
                </a:lnTo>
                <a:lnTo>
                  <a:pt x="29" y="5"/>
                </a:lnTo>
                <a:close/>
                <a:moveTo>
                  <a:pt x="10" y="18"/>
                </a:moveTo>
                <a:lnTo>
                  <a:pt x="10" y="18"/>
                </a:lnTo>
                <a:lnTo>
                  <a:pt x="15" y="20"/>
                </a:lnTo>
                <a:lnTo>
                  <a:pt x="22" y="22"/>
                </a:lnTo>
                <a:lnTo>
                  <a:pt x="26" y="20"/>
                </a:lnTo>
                <a:lnTo>
                  <a:pt x="30" y="19"/>
                </a:lnTo>
                <a:lnTo>
                  <a:pt x="41" y="15"/>
                </a:lnTo>
                <a:lnTo>
                  <a:pt x="44" y="15"/>
                </a:lnTo>
                <a:lnTo>
                  <a:pt x="46" y="16"/>
                </a:lnTo>
                <a:lnTo>
                  <a:pt x="48" y="16"/>
                </a:lnTo>
                <a:lnTo>
                  <a:pt x="51" y="22"/>
                </a:lnTo>
                <a:lnTo>
                  <a:pt x="52" y="29"/>
                </a:lnTo>
                <a:lnTo>
                  <a:pt x="51" y="34"/>
                </a:lnTo>
                <a:lnTo>
                  <a:pt x="49" y="38"/>
                </a:lnTo>
                <a:lnTo>
                  <a:pt x="48" y="42"/>
                </a:lnTo>
                <a:lnTo>
                  <a:pt x="45" y="45"/>
                </a:lnTo>
                <a:lnTo>
                  <a:pt x="41" y="48"/>
                </a:lnTo>
                <a:lnTo>
                  <a:pt x="38" y="51"/>
                </a:lnTo>
                <a:lnTo>
                  <a:pt x="34" y="52"/>
                </a:lnTo>
                <a:lnTo>
                  <a:pt x="29" y="52"/>
                </a:lnTo>
                <a:lnTo>
                  <a:pt x="25" y="52"/>
                </a:lnTo>
                <a:lnTo>
                  <a:pt x="21" y="51"/>
                </a:lnTo>
                <a:lnTo>
                  <a:pt x="16" y="48"/>
                </a:lnTo>
                <a:lnTo>
                  <a:pt x="14" y="45"/>
                </a:lnTo>
                <a:lnTo>
                  <a:pt x="11" y="42"/>
                </a:lnTo>
                <a:lnTo>
                  <a:pt x="8" y="38"/>
                </a:lnTo>
                <a:lnTo>
                  <a:pt x="7" y="34"/>
                </a:lnTo>
                <a:lnTo>
                  <a:pt x="7" y="29"/>
                </a:lnTo>
                <a:lnTo>
                  <a:pt x="7" y="23"/>
                </a:lnTo>
                <a:lnTo>
                  <a:pt x="10" y="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0" name="Freeform 358"/>
          <p:cNvSpPr>
            <a:spLocks/>
          </p:cNvSpPr>
          <p:nvPr/>
        </p:nvSpPr>
        <p:spPr bwMode="auto">
          <a:xfrm>
            <a:off x="3554413" y="1266825"/>
            <a:ext cx="15875" cy="23813"/>
          </a:xfrm>
          <a:custGeom>
            <a:avLst/>
            <a:gdLst>
              <a:gd name="T0" fmla="*/ 2147483647 w 29"/>
              <a:gd name="T1" fmla="*/ 2147483647 h 43"/>
              <a:gd name="T2" fmla="*/ 2147483647 w 29"/>
              <a:gd name="T3" fmla="*/ 2147483647 h 43"/>
              <a:gd name="T4" fmla="*/ 2147483647 w 29"/>
              <a:gd name="T5" fmla="*/ 2147483647 h 43"/>
              <a:gd name="T6" fmla="*/ 2147483647 w 29"/>
              <a:gd name="T7" fmla="*/ 2147483647 h 43"/>
              <a:gd name="T8" fmla="*/ 2147483647 w 29"/>
              <a:gd name="T9" fmla="*/ 2147483647 h 43"/>
              <a:gd name="T10" fmla="*/ 2147483647 w 29"/>
              <a:gd name="T11" fmla="*/ 2147483647 h 43"/>
              <a:gd name="T12" fmla="*/ 2147483647 w 29"/>
              <a:gd name="T13" fmla="*/ 2147483647 h 43"/>
              <a:gd name="T14" fmla="*/ 2147483647 w 29"/>
              <a:gd name="T15" fmla="*/ 2147483647 h 43"/>
              <a:gd name="T16" fmla="*/ 2147483647 w 29"/>
              <a:gd name="T17" fmla="*/ 2147483647 h 43"/>
              <a:gd name="T18" fmla="*/ 2147483647 w 29"/>
              <a:gd name="T19" fmla="*/ 2147483647 h 43"/>
              <a:gd name="T20" fmla="*/ 2147483647 w 29"/>
              <a:gd name="T21" fmla="*/ 2147483647 h 43"/>
              <a:gd name="T22" fmla="*/ 2147483647 w 29"/>
              <a:gd name="T23" fmla="*/ 2147483647 h 43"/>
              <a:gd name="T24" fmla="*/ 2147483647 w 29"/>
              <a:gd name="T25" fmla="*/ 2147483647 h 43"/>
              <a:gd name="T26" fmla="*/ 2147483647 w 29"/>
              <a:gd name="T27" fmla="*/ 2147483647 h 43"/>
              <a:gd name="T28" fmla="*/ 2147483647 w 29"/>
              <a:gd name="T29" fmla="*/ 2147483647 h 43"/>
              <a:gd name="T30" fmla="*/ 2147483647 w 29"/>
              <a:gd name="T31" fmla="*/ 2147483647 h 43"/>
              <a:gd name="T32" fmla="*/ 2147483647 w 29"/>
              <a:gd name="T33" fmla="*/ 2147483647 h 43"/>
              <a:gd name="T34" fmla="*/ 2147483647 w 29"/>
              <a:gd name="T35" fmla="*/ 2147483647 h 43"/>
              <a:gd name="T36" fmla="*/ 2147483647 w 29"/>
              <a:gd name="T37" fmla="*/ 0 h 43"/>
              <a:gd name="T38" fmla="*/ 2147483647 w 29"/>
              <a:gd name="T39" fmla="*/ 0 h 43"/>
              <a:gd name="T40" fmla="*/ 2147483647 w 29"/>
              <a:gd name="T41" fmla="*/ 0 h 43"/>
              <a:gd name="T42" fmla="*/ 2147483647 w 29"/>
              <a:gd name="T43" fmla="*/ 0 h 43"/>
              <a:gd name="T44" fmla="*/ 2147483647 w 29"/>
              <a:gd name="T45" fmla="*/ 2147483647 h 43"/>
              <a:gd name="T46" fmla="*/ 2147483647 w 29"/>
              <a:gd name="T47" fmla="*/ 2147483647 h 43"/>
              <a:gd name="T48" fmla="*/ 2147483647 w 29"/>
              <a:gd name="T49" fmla="*/ 2147483647 h 43"/>
              <a:gd name="T50" fmla="*/ 0 w 29"/>
              <a:gd name="T51" fmla="*/ 2147483647 h 43"/>
              <a:gd name="T52" fmla="*/ 0 w 29"/>
              <a:gd name="T53" fmla="*/ 2147483647 h 43"/>
              <a:gd name="T54" fmla="*/ 2147483647 w 29"/>
              <a:gd name="T55" fmla="*/ 2147483647 h 43"/>
              <a:gd name="T56" fmla="*/ 2147483647 w 29"/>
              <a:gd name="T57" fmla="*/ 2147483647 h 43"/>
              <a:gd name="T58" fmla="*/ 2147483647 w 29"/>
              <a:gd name="T59" fmla="*/ 2147483647 h 43"/>
              <a:gd name="T60" fmla="*/ 2147483647 w 29"/>
              <a:gd name="T61" fmla="*/ 2147483647 h 43"/>
              <a:gd name="T62" fmla="*/ 2147483647 w 29"/>
              <a:gd name="T63" fmla="*/ 2147483647 h 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9" h="43">
                <a:moveTo>
                  <a:pt x="24" y="43"/>
                </a:moveTo>
                <a:lnTo>
                  <a:pt x="24" y="43"/>
                </a:lnTo>
                <a:lnTo>
                  <a:pt x="24" y="42"/>
                </a:lnTo>
                <a:lnTo>
                  <a:pt x="29" y="19"/>
                </a:lnTo>
                <a:lnTo>
                  <a:pt x="29" y="17"/>
                </a:lnTo>
                <a:lnTo>
                  <a:pt x="27" y="15"/>
                </a:lnTo>
                <a:lnTo>
                  <a:pt x="26" y="12"/>
                </a:lnTo>
                <a:lnTo>
                  <a:pt x="26" y="9"/>
                </a:lnTo>
                <a:lnTo>
                  <a:pt x="29" y="7"/>
                </a:lnTo>
                <a:lnTo>
                  <a:pt x="29" y="5"/>
                </a:lnTo>
                <a:lnTo>
                  <a:pt x="23" y="2"/>
                </a:lnTo>
                <a:lnTo>
                  <a:pt x="18" y="0"/>
                </a:lnTo>
                <a:lnTo>
                  <a:pt x="16" y="0"/>
                </a:lnTo>
                <a:lnTo>
                  <a:pt x="11" y="2"/>
                </a:lnTo>
                <a:lnTo>
                  <a:pt x="7" y="7"/>
                </a:lnTo>
                <a:lnTo>
                  <a:pt x="3" y="12"/>
                </a:lnTo>
                <a:lnTo>
                  <a:pt x="0" y="17"/>
                </a:lnTo>
                <a:lnTo>
                  <a:pt x="5" y="23"/>
                </a:lnTo>
                <a:lnTo>
                  <a:pt x="9" y="28"/>
                </a:lnTo>
                <a:lnTo>
                  <a:pt x="13" y="35"/>
                </a:lnTo>
                <a:lnTo>
                  <a:pt x="16" y="43"/>
                </a:lnTo>
                <a:lnTo>
                  <a:pt x="24"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1" name="Freeform 359"/>
          <p:cNvSpPr>
            <a:spLocks/>
          </p:cNvSpPr>
          <p:nvPr/>
        </p:nvSpPr>
        <p:spPr bwMode="auto">
          <a:xfrm>
            <a:off x="3575050" y="1266825"/>
            <a:ext cx="17463" cy="23813"/>
          </a:xfrm>
          <a:custGeom>
            <a:avLst/>
            <a:gdLst>
              <a:gd name="T0" fmla="*/ 2147483647 w 34"/>
              <a:gd name="T1" fmla="*/ 0 h 43"/>
              <a:gd name="T2" fmla="*/ 2147483647 w 34"/>
              <a:gd name="T3" fmla="*/ 0 h 43"/>
              <a:gd name="T4" fmla="*/ 2147483647 w 34"/>
              <a:gd name="T5" fmla="*/ 2147483647 h 43"/>
              <a:gd name="T6" fmla="*/ 2147483647 w 34"/>
              <a:gd name="T7" fmla="*/ 2147483647 h 43"/>
              <a:gd name="T8" fmla="*/ 2147483647 w 34"/>
              <a:gd name="T9" fmla="*/ 2147483647 h 43"/>
              <a:gd name="T10" fmla="*/ 0 w 34"/>
              <a:gd name="T11" fmla="*/ 2147483647 h 43"/>
              <a:gd name="T12" fmla="*/ 0 w 34"/>
              <a:gd name="T13" fmla="*/ 2147483647 h 43"/>
              <a:gd name="T14" fmla="*/ 0 w 34"/>
              <a:gd name="T15" fmla="*/ 2147483647 h 43"/>
              <a:gd name="T16" fmla="*/ 0 w 34"/>
              <a:gd name="T17" fmla="*/ 2147483647 h 43"/>
              <a:gd name="T18" fmla="*/ 2147483647 w 34"/>
              <a:gd name="T19" fmla="*/ 2147483647 h 43"/>
              <a:gd name="T20" fmla="*/ 2147483647 w 34"/>
              <a:gd name="T21" fmla="*/ 2147483647 h 43"/>
              <a:gd name="T22" fmla="*/ 2147483647 w 34"/>
              <a:gd name="T23" fmla="*/ 2147483647 h 43"/>
              <a:gd name="T24" fmla="*/ 2147483647 w 34"/>
              <a:gd name="T25" fmla="*/ 2147483647 h 43"/>
              <a:gd name="T26" fmla="*/ 0 w 34"/>
              <a:gd name="T27" fmla="*/ 2147483647 h 43"/>
              <a:gd name="T28" fmla="*/ 0 w 34"/>
              <a:gd name="T29" fmla="*/ 2147483647 h 43"/>
              <a:gd name="T30" fmla="*/ 0 w 34"/>
              <a:gd name="T31" fmla="*/ 2147483647 h 43"/>
              <a:gd name="T32" fmla="*/ 2147483647 w 34"/>
              <a:gd name="T33" fmla="*/ 2147483647 h 43"/>
              <a:gd name="T34" fmla="*/ 2147483647 w 34"/>
              <a:gd name="T35" fmla="*/ 2147483647 h 43"/>
              <a:gd name="T36" fmla="*/ 2147483647 w 34"/>
              <a:gd name="T37" fmla="*/ 2147483647 h 43"/>
              <a:gd name="T38" fmla="*/ 2147483647 w 34"/>
              <a:gd name="T39" fmla="*/ 2147483647 h 43"/>
              <a:gd name="T40" fmla="*/ 2147483647 w 34"/>
              <a:gd name="T41" fmla="*/ 2147483647 h 43"/>
              <a:gd name="T42" fmla="*/ 2147483647 w 34"/>
              <a:gd name="T43" fmla="*/ 2147483647 h 43"/>
              <a:gd name="T44" fmla="*/ 2147483647 w 34"/>
              <a:gd name="T45" fmla="*/ 2147483647 h 43"/>
              <a:gd name="T46" fmla="*/ 2147483647 w 34"/>
              <a:gd name="T47" fmla="*/ 2147483647 h 43"/>
              <a:gd name="T48" fmla="*/ 2147483647 w 34"/>
              <a:gd name="T49" fmla="*/ 2147483647 h 43"/>
              <a:gd name="T50" fmla="*/ 2147483647 w 34"/>
              <a:gd name="T51" fmla="*/ 2147483647 h 43"/>
              <a:gd name="T52" fmla="*/ 2147483647 w 34"/>
              <a:gd name="T53" fmla="*/ 2147483647 h 43"/>
              <a:gd name="T54" fmla="*/ 2147483647 w 34"/>
              <a:gd name="T55" fmla="*/ 2147483647 h 43"/>
              <a:gd name="T56" fmla="*/ 2147483647 w 34"/>
              <a:gd name="T57" fmla="*/ 2147483647 h 43"/>
              <a:gd name="T58" fmla="*/ 2147483647 w 34"/>
              <a:gd name="T59" fmla="*/ 2147483647 h 43"/>
              <a:gd name="T60" fmla="*/ 2147483647 w 34"/>
              <a:gd name="T61" fmla="*/ 0 h 43"/>
              <a:gd name="T62" fmla="*/ 2147483647 w 34"/>
              <a:gd name="T63" fmla="*/ 0 h 43"/>
              <a:gd name="T64" fmla="*/ 2147483647 w 34"/>
              <a:gd name="T65" fmla="*/ 0 h 43"/>
              <a:gd name="T66" fmla="*/ 2147483647 w 34"/>
              <a:gd name="T67" fmla="*/ 0 h 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 h="43">
                <a:moveTo>
                  <a:pt x="11" y="0"/>
                </a:moveTo>
                <a:lnTo>
                  <a:pt x="11" y="0"/>
                </a:lnTo>
                <a:lnTo>
                  <a:pt x="7" y="2"/>
                </a:lnTo>
                <a:lnTo>
                  <a:pt x="1" y="5"/>
                </a:lnTo>
                <a:lnTo>
                  <a:pt x="0" y="5"/>
                </a:lnTo>
                <a:lnTo>
                  <a:pt x="0" y="7"/>
                </a:lnTo>
                <a:lnTo>
                  <a:pt x="2" y="9"/>
                </a:lnTo>
                <a:lnTo>
                  <a:pt x="2" y="12"/>
                </a:lnTo>
                <a:lnTo>
                  <a:pt x="2" y="15"/>
                </a:lnTo>
                <a:lnTo>
                  <a:pt x="0" y="17"/>
                </a:lnTo>
                <a:lnTo>
                  <a:pt x="0" y="19"/>
                </a:lnTo>
                <a:lnTo>
                  <a:pt x="4" y="42"/>
                </a:lnTo>
                <a:lnTo>
                  <a:pt x="4" y="43"/>
                </a:lnTo>
                <a:lnTo>
                  <a:pt x="34" y="43"/>
                </a:lnTo>
                <a:lnTo>
                  <a:pt x="34" y="42"/>
                </a:lnTo>
                <a:lnTo>
                  <a:pt x="32" y="28"/>
                </a:lnTo>
                <a:lnTo>
                  <a:pt x="28" y="16"/>
                </a:lnTo>
                <a:lnTo>
                  <a:pt x="24" y="11"/>
                </a:lnTo>
                <a:lnTo>
                  <a:pt x="22" y="7"/>
                </a:lnTo>
                <a:lnTo>
                  <a:pt x="17" y="2"/>
                </a:lnTo>
                <a:lnTo>
                  <a:pt x="12" y="0"/>
                </a:lnTo>
                <a:lnTo>
                  <a:pt x="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2" name="Freeform 360"/>
          <p:cNvSpPr>
            <a:spLocks noEditPoints="1"/>
          </p:cNvSpPr>
          <p:nvPr/>
        </p:nvSpPr>
        <p:spPr bwMode="auto">
          <a:xfrm>
            <a:off x="3560763" y="1241425"/>
            <a:ext cx="25400" cy="25400"/>
          </a:xfrm>
          <a:custGeom>
            <a:avLst/>
            <a:gdLst>
              <a:gd name="T0" fmla="*/ 2147483647 w 45"/>
              <a:gd name="T1" fmla="*/ 2147483647 h 47"/>
              <a:gd name="T2" fmla="*/ 2147483647 w 45"/>
              <a:gd name="T3" fmla="*/ 2147483647 h 47"/>
              <a:gd name="T4" fmla="*/ 2147483647 w 45"/>
              <a:gd name="T5" fmla="*/ 2147483647 h 47"/>
              <a:gd name="T6" fmla="*/ 2147483647 w 45"/>
              <a:gd name="T7" fmla="*/ 2147483647 h 47"/>
              <a:gd name="T8" fmla="*/ 2147483647 w 45"/>
              <a:gd name="T9" fmla="*/ 2147483647 h 47"/>
              <a:gd name="T10" fmla="*/ 2147483647 w 45"/>
              <a:gd name="T11" fmla="*/ 2147483647 h 47"/>
              <a:gd name="T12" fmla="*/ 2147483647 w 45"/>
              <a:gd name="T13" fmla="*/ 2147483647 h 47"/>
              <a:gd name="T14" fmla="*/ 2147483647 w 45"/>
              <a:gd name="T15" fmla="*/ 2147483647 h 47"/>
              <a:gd name="T16" fmla="*/ 2147483647 w 45"/>
              <a:gd name="T17" fmla="*/ 2147483647 h 47"/>
              <a:gd name="T18" fmla="*/ 2147483647 w 45"/>
              <a:gd name="T19" fmla="*/ 0 h 47"/>
              <a:gd name="T20" fmla="*/ 2147483647 w 45"/>
              <a:gd name="T21" fmla="*/ 2147483647 h 47"/>
              <a:gd name="T22" fmla="*/ 2147483647 w 45"/>
              <a:gd name="T23" fmla="*/ 2147483647 h 47"/>
              <a:gd name="T24" fmla="*/ 2147483647 w 45"/>
              <a:gd name="T25" fmla="*/ 2147483647 h 47"/>
              <a:gd name="T26" fmla="*/ 2147483647 w 45"/>
              <a:gd name="T27" fmla="*/ 2147483647 h 47"/>
              <a:gd name="T28" fmla="*/ 0 w 45"/>
              <a:gd name="T29" fmla="*/ 2147483647 h 47"/>
              <a:gd name="T30" fmla="*/ 0 w 45"/>
              <a:gd name="T31" fmla="*/ 2147483647 h 47"/>
              <a:gd name="T32" fmla="*/ 2147483647 w 45"/>
              <a:gd name="T33" fmla="*/ 2147483647 h 47"/>
              <a:gd name="T34" fmla="*/ 2147483647 w 45"/>
              <a:gd name="T35" fmla="*/ 2147483647 h 47"/>
              <a:gd name="T36" fmla="*/ 2147483647 w 45"/>
              <a:gd name="T37" fmla="*/ 2147483647 h 47"/>
              <a:gd name="T38" fmla="*/ 2147483647 w 45"/>
              <a:gd name="T39" fmla="*/ 2147483647 h 47"/>
              <a:gd name="T40" fmla="*/ 2147483647 w 45"/>
              <a:gd name="T41" fmla="*/ 2147483647 h 47"/>
              <a:gd name="T42" fmla="*/ 2147483647 w 45"/>
              <a:gd name="T43" fmla="*/ 2147483647 h 47"/>
              <a:gd name="T44" fmla="*/ 2147483647 w 45"/>
              <a:gd name="T45" fmla="*/ 2147483647 h 47"/>
              <a:gd name="T46" fmla="*/ 2147483647 w 45"/>
              <a:gd name="T47" fmla="*/ 2147483647 h 47"/>
              <a:gd name="T48" fmla="*/ 2147483647 w 45"/>
              <a:gd name="T49" fmla="*/ 2147483647 h 47"/>
              <a:gd name="T50" fmla="*/ 2147483647 w 45"/>
              <a:gd name="T51" fmla="*/ 2147483647 h 47"/>
              <a:gd name="T52" fmla="*/ 2147483647 w 45"/>
              <a:gd name="T53" fmla="*/ 2147483647 h 47"/>
              <a:gd name="T54" fmla="*/ 2147483647 w 45"/>
              <a:gd name="T55" fmla="*/ 2147483647 h 47"/>
              <a:gd name="T56" fmla="*/ 2147483647 w 45"/>
              <a:gd name="T57" fmla="*/ 2147483647 h 47"/>
              <a:gd name="T58" fmla="*/ 2147483647 w 45"/>
              <a:gd name="T59" fmla="*/ 2147483647 h 47"/>
              <a:gd name="T60" fmla="*/ 2147483647 w 45"/>
              <a:gd name="T61" fmla="*/ 2147483647 h 47"/>
              <a:gd name="T62" fmla="*/ 2147483647 w 45"/>
              <a:gd name="T63" fmla="*/ 2147483647 h 47"/>
              <a:gd name="T64" fmla="*/ 2147483647 w 45"/>
              <a:gd name="T65" fmla="*/ 2147483647 h 47"/>
              <a:gd name="T66" fmla="*/ 2147483647 w 45"/>
              <a:gd name="T67" fmla="*/ 2147483647 h 47"/>
              <a:gd name="T68" fmla="*/ 2147483647 w 45"/>
              <a:gd name="T69" fmla="*/ 2147483647 h 47"/>
              <a:gd name="T70" fmla="*/ 2147483647 w 45"/>
              <a:gd name="T71" fmla="*/ 2147483647 h 47"/>
              <a:gd name="T72" fmla="*/ 2147483647 w 45"/>
              <a:gd name="T73" fmla="*/ 2147483647 h 47"/>
              <a:gd name="T74" fmla="*/ 2147483647 w 45"/>
              <a:gd name="T75" fmla="*/ 2147483647 h 47"/>
              <a:gd name="T76" fmla="*/ 2147483647 w 45"/>
              <a:gd name="T77" fmla="*/ 2147483647 h 47"/>
              <a:gd name="T78" fmla="*/ 2147483647 w 45"/>
              <a:gd name="T79" fmla="*/ 2147483647 h 47"/>
              <a:gd name="T80" fmla="*/ 2147483647 w 45"/>
              <a:gd name="T81" fmla="*/ 2147483647 h 47"/>
              <a:gd name="T82" fmla="*/ 2147483647 w 45"/>
              <a:gd name="T83" fmla="*/ 2147483647 h 47"/>
              <a:gd name="T84" fmla="*/ 2147483647 w 45"/>
              <a:gd name="T85" fmla="*/ 2147483647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3" y="19"/>
                </a:lnTo>
                <a:lnTo>
                  <a:pt x="42" y="14"/>
                </a:lnTo>
                <a:lnTo>
                  <a:pt x="41" y="11"/>
                </a:lnTo>
                <a:lnTo>
                  <a:pt x="38" y="7"/>
                </a:lnTo>
                <a:lnTo>
                  <a:pt x="34" y="4"/>
                </a:lnTo>
                <a:lnTo>
                  <a:pt x="30" y="3"/>
                </a:lnTo>
                <a:lnTo>
                  <a:pt x="26" y="2"/>
                </a:lnTo>
                <a:lnTo>
                  <a:pt x="22" y="0"/>
                </a:lnTo>
                <a:lnTo>
                  <a:pt x="16" y="2"/>
                </a:lnTo>
                <a:lnTo>
                  <a:pt x="12" y="3"/>
                </a:lnTo>
                <a:lnTo>
                  <a:pt x="8" y="6"/>
                </a:lnTo>
                <a:lnTo>
                  <a:pt x="4" y="10"/>
                </a:lnTo>
                <a:lnTo>
                  <a:pt x="0" y="17"/>
                </a:lnTo>
                <a:lnTo>
                  <a:pt x="0" y="23"/>
                </a:lnTo>
                <a:lnTo>
                  <a:pt x="0" y="28"/>
                </a:lnTo>
                <a:lnTo>
                  <a:pt x="1" y="33"/>
                </a:lnTo>
                <a:lnTo>
                  <a:pt x="2" y="36"/>
                </a:lnTo>
                <a:lnTo>
                  <a:pt x="5" y="40"/>
                </a:lnTo>
                <a:lnTo>
                  <a:pt x="9" y="43"/>
                </a:lnTo>
                <a:lnTo>
                  <a:pt x="13" y="45"/>
                </a:lnTo>
                <a:lnTo>
                  <a:pt x="18" y="47"/>
                </a:lnTo>
                <a:lnTo>
                  <a:pt x="22" y="47"/>
                </a:lnTo>
                <a:close/>
                <a:moveTo>
                  <a:pt x="22" y="6"/>
                </a:moveTo>
                <a:lnTo>
                  <a:pt x="22" y="6"/>
                </a:lnTo>
                <a:lnTo>
                  <a:pt x="27" y="6"/>
                </a:lnTo>
                <a:lnTo>
                  <a:pt x="31" y="8"/>
                </a:lnTo>
                <a:lnTo>
                  <a:pt x="27" y="10"/>
                </a:lnTo>
                <a:lnTo>
                  <a:pt x="22" y="13"/>
                </a:lnTo>
                <a:lnTo>
                  <a:pt x="18" y="14"/>
                </a:lnTo>
                <a:lnTo>
                  <a:pt x="15" y="14"/>
                </a:lnTo>
                <a:lnTo>
                  <a:pt x="9" y="11"/>
                </a:lnTo>
                <a:lnTo>
                  <a:pt x="15" y="7"/>
                </a:lnTo>
                <a:lnTo>
                  <a:pt x="18" y="6"/>
                </a:lnTo>
                <a:lnTo>
                  <a:pt x="22" y="6"/>
                </a:lnTo>
                <a:close/>
                <a:moveTo>
                  <a:pt x="7" y="14"/>
                </a:moveTo>
                <a:lnTo>
                  <a:pt x="7" y="14"/>
                </a:lnTo>
                <a:lnTo>
                  <a:pt x="11" y="17"/>
                </a:lnTo>
                <a:lnTo>
                  <a:pt x="16" y="18"/>
                </a:lnTo>
                <a:lnTo>
                  <a:pt x="20" y="17"/>
                </a:lnTo>
                <a:lnTo>
                  <a:pt x="23" y="15"/>
                </a:lnTo>
                <a:lnTo>
                  <a:pt x="31" y="13"/>
                </a:lnTo>
                <a:lnTo>
                  <a:pt x="34" y="13"/>
                </a:lnTo>
                <a:lnTo>
                  <a:pt x="35" y="13"/>
                </a:lnTo>
                <a:lnTo>
                  <a:pt x="37" y="13"/>
                </a:lnTo>
                <a:lnTo>
                  <a:pt x="38" y="18"/>
                </a:lnTo>
                <a:lnTo>
                  <a:pt x="39" y="23"/>
                </a:lnTo>
                <a:lnTo>
                  <a:pt x="38" y="30"/>
                </a:lnTo>
                <a:lnTo>
                  <a:pt x="34" y="36"/>
                </a:lnTo>
                <a:lnTo>
                  <a:pt x="28" y="40"/>
                </a:lnTo>
                <a:lnTo>
                  <a:pt x="22" y="41"/>
                </a:lnTo>
                <a:lnTo>
                  <a:pt x="15" y="40"/>
                </a:lnTo>
                <a:lnTo>
                  <a:pt x="9" y="36"/>
                </a:lnTo>
                <a:lnTo>
                  <a:pt x="5" y="30"/>
                </a:lnTo>
                <a:lnTo>
                  <a:pt x="4" y="23"/>
                </a:lnTo>
                <a:lnTo>
                  <a:pt x="5" y="19"/>
                </a:lnTo>
                <a:lnTo>
                  <a:pt x="7"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3" name="Freeform 361"/>
          <p:cNvSpPr>
            <a:spLocks/>
          </p:cNvSpPr>
          <p:nvPr/>
        </p:nvSpPr>
        <p:spPr bwMode="auto">
          <a:xfrm>
            <a:off x="3481388" y="1266825"/>
            <a:ext cx="19050" cy="23813"/>
          </a:xfrm>
          <a:custGeom>
            <a:avLst/>
            <a:gdLst>
              <a:gd name="T0" fmla="*/ 2147483647 w 35"/>
              <a:gd name="T1" fmla="*/ 2147483647 h 43"/>
              <a:gd name="T2" fmla="*/ 2147483647 w 35"/>
              <a:gd name="T3" fmla="*/ 2147483647 h 43"/>
              <a:gd name="T4" fmla="*/ 2147483647 w 35"/>
              <a:gd name="T5" fmla="*/ 2147483647 h 43"/>
              <a:gd name="T6" fmla="*/ 2147483647 w 35"/>
              <a:gd name="T7" fmla="*/ 2147483647 h 43"/>
              <a:gd name="T8" fmla="*/ 2147483647 w 35"/>
              <a:gd name="T9" fmla="*/ 2147483647 h 43"/>
              <a:gd name="T10" fmla="*/ 2147483647 w 35"/>
              <a:gd name="T11" fmla="*/ 2147483647 h 43"/>
              <a:gd name="T12" fmla="*/ 2147483647 w 35"/>
              <a:gd name="T13" fmla="*/ 2147483647 h 43"/>
              <a:gd name="T14" fmla="*/ 2147483647 w 35"/>
              <a:gd name="T15" fmla="*/ 2147483647 h 43"/>
              <a:gd name="T16" fmla="*/ 2147483647 w 35"/>
              <a:gd name="T17" fmla="*/ 2147483647 h 43"/>
              <a:gd name="T18" fmla="*/ 2147483647 w 35"/>
              <a:gd name="T19" fmla="*/ 2147483647 h 43"/>
              <a:gd name="T20" fmla="*/ 2147483647 w 35"/>
              <a:gd name="T21" fmla="*/ 2147483647 h 43"/>
              <a:gd name="T22" fmla="*/ 2147483647 w 35"/>
              <a:gd name="T23" fmla="*/ 2147483647 h 43"/>
              <a:gd name="T24" fmla="*/ 2147483647 w 35"/>
              <a:gd name="T25" fmla="*/ 2147483647 h 43"/>
              <a:gd name="T26" fmla="*/ 2147483647 w 35"/>
              <a:gd name="T27" fmla="*/ 2147483647 h 43"/>
              <a:gd name="T28" fmla="*/ 2147483647 w 35"/>
              <a:gd name="T29" fmla="*/ 2147483647 h 43"/>
              <a:gd name="T30" fmla="*/ 2147483647 w 35"/>
              <a:gd name="T31" fmla="*/ 2147483647 h 43"/>
              <a:gd name="T32" fmla="*/ 2147483647 w 35"/>
              <a:gd name="T33" fmla="*/ 2147483647 h 43"/>
              <a:gd name="T34" fmla="*/ 2147483647 w 35"/>
              <a:gd name="T35" fmla="*/ 2147483647 h 43"/>
              <a:gd name="T36" fmla="*/ 2147483647 w 35"/>
              <a:gd name="T37" fmla="*/ 2147483647 h 43"/>
              <a:gd name="T38" fmla="*/ 2147483647 w 35"/>
              <a:gd name="T39" fmla="*/ 0 h 43"/>
              <a:gd name="T40" fmla="*/ 2147483647 w 35"/>
              <a:gd name="T41" fmla="*/ 0 h 43"/>
              <a:gd name="T42" fmla="*/ 2147483647 w 35"/>
              <a:gd name="T43" fmla="*/ 0 h 43"/>
              <a:gd name="T44" fmla="*/ 2147483647 w 35"/>
              <a:gd name="T45" fmla="*/ 0 h 43"/>
              <a:gd name="T46" fmla="*/ 2147483647 w 35"/>
              <a:gd name="T47" fmla="*/ 2147483647 h 43"/>
              <a:gd name="T48" fmla="*/ 2147483647 w 35"/>
              <a:gd name="T49" fmla="*/ 2147483647 h 43"/>
              <a:gd name="T50" fmla="*/ 2147483647 w 35"/>
              <a:gd name="T51" fmla="*/ 2147483647 h 43"/>
              <a:gd name="T52" fmla="*/ 2147483647 w 35"/>
              <a:gd name="T53" fmla="*/ 2147483647 h 43"/>
              <a:gd name="T54" fmla="*/ 2147483647 w 35"/>
              <a:gd name="T55" fmla="*/ 2147483647 h 43"/>
              <a:gd name="T56" fmla="*/ 0 w 35"/>
              <a:gd name="T57" fmla="*/ 2147483647 h 43"/>
              <a:gd name="T58" fmla="*/ 0 w 35"/>
              <a:gd name="T59" fmla="*/ 2147483647 h 43"/>
              <a:gd name="T60" fmla="*/ 2147483647 w 35"/>
              <a:gd name="T61" fmla="*/ 2147483647 h 43"/>
              <a:gd name="T62" fmla="*/ 2147483647 w 35"/>
              <a:gd name="T63" fmla="*/ 2147483647 h 43"/>
              <a:gd name="T64" fmla="*/ 2147483647 w 35"/>
              <a:gd name="T65" fmla="*/ 2147483647 h 43"/>
              <a:gd name="T66" fmla="*/ 2147483647 w 35"/>
              <a:gd name="T67" fmla="*/ 2147483647 h 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43">
                <a:moveTo>
                  <a:pt x="1" y="43"/>
                </a:moveTo>
                <a:lnTo>
                  <a:pt x="30" y="43"/>
                </a:lnTo>
                <a:lnTo>
                  <a:pt x="31" y="42"/>
                </a:lnTo>
                <a:lnTo>
                  <a:pt x="35" y="19"/>
                </a:lnTo>
                <a:lnTo>
                  <a:pt x="35" y="17"/>
                </a:lnTo>
                <a:lnTo>
                  <a:pt x="32" y="15"/>
                </a:lnTo>
                <a:lnTo>
                  <a:pt x="32" y="12"/>
                </a:lnTo>
                <a:lnTo>
                  <a:pt x="32" y="9"/>
                </a:lnTo>
                <a:lnTo>
                  <a:pt x="34" y="7"/>
                </a:lnTo>
                <a:lnTo>
                  <a:pt x="35" y="5"/>
                </a:lnTo>
                <a:lnTo>
                  <a:pt x="34" y="5"/>
                </a:lnTo>
                <a:lnTo>
                  <a:pt x="28" y="2"/>
                </a:lnTo>
                <a:lnTo>
                  <a:pt x="23" y="0"/>
                </a:lnTo>
                <a:lnTo>
                  <a:pt x="17" y="2"/>
                </a:lnTo>
                <a:lnTo>
                  <a:pt x="13" y="7"/>
                </a:lnTo>
                <a:lnTo>
                  <a:pt x="9" y="11"/>
                </a:lnTo>
                <a:lnTo>
                  <a:pt x="7" y="16"/>
                </a:lnTo>
                <a:lnTo>
                  <a:pt x="2" y="28"/>
                </a:lnTo>
                <a:lnTo>
                  <a:pt x="0" y="42"/>
                </a:lnTo>
                <a:lnTo>
                  <a:pt x="1"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4" name="Freeform 362"/>
          <p:cNvSpPr>
            <a:spLocks/>
          </p:cNvSpPr>
          <p:nvPr/>
        </p:nvSpPr>
        <p:spPr bwMode="auto">
          <a:xfrm>
            <a:off x="3505200" y="1266825"/>
            <a:ext cx="15875" cy="23813"/>
          </a:xfrm>
          <a:custGeom>
            <a:avLst/>
            <a:gdLst>
              <a:gd name="T0" fmla="*/ 2147483647 w 29"/>
              <a:gd name="T1" fmla="*/ 0 h 43"/>
              <a:gd name="T2" fmla="*/ 2147483647 w 29"/>
              <a:gd name="T3" fmla="*/ 0 h 43"/>
              <a:gd name="T4" fmla="*/ 2147483647 w 29"/>
              <a:gd name="T5" fmla="*/ 2147483647 h 43"/>
              <a:gd name="T6" fmla="*/ 2147483647 w 29"/>
              <a:gd name="T7" fmla="*/ 2147483647 h 43"/>
              <a:gd name="T8" fmla="*/ 2147483647 w 29"/>
              <a:gd name="T9" fmla="*/ 2147483647 h 43"/>
              <a:gd name="T10" fmla="*/ 2147483647 w 29"/>
              <a:gd name="T11" fmla="*/ 2147483647 h 43"/>
              <a:gd name="T12" fmla="*/ 2147483647 w 29"/>
              <a:gd name="T13" fmla="*/ 2147483647 h 43"/>
              <a:gd name="T14" fmla="*/ 2147483647 w 29"/>
              <a:gd name="T15" fmla="*/ 2147483647 h 43"/>
              <a:gd name="T16" fmla="*/ 2147483647 w 29"/>
              <a:gd name="T17" fmla="*/ 2147483647 h 43"/>
              <a:gd name="T18" fmla="*/ 2147483647 w 29"/>
              <a:gd name="T19" fmla="*/ 2147483647 h 43"/>
              <a:gd name="T20" fmla="*/ 2147483647 w 29"/>
              <a:gd name="T21" fmla="*/ 2147483647 h 43"/>
              <a:gd name="T22" fmla="*/ 2147483647 w 29"/>
              <a:gd name="T23" fmla="*/ 2147483647 h 43"/>
              <a:gd name="T24" fmla="*/ 2147483647 w 29"/>
              <a:gd name="T25" fmla="*/ 2147483647 h 43"/>
              <a:gd name="T26" fmla="*/ 2147483647 w 29"/>
              <a:gd name="T27" fmla="*/ 2147483647 h 43"/>
              <a:gd name="T28" fmla="*/ 2147483647 w 29"/>
              <a:gd name="T29" fmla="*/ 2147483647 h 43"/>
              <a:gd name="T30" fmla="*/ 0 w 29"/>
              <a:gd name="T31" fmla="*/ 2147483647 h 43"/>
              <a:gd name="T32" fmla="*/ 2147483647 w 29"/>
              <a:gd name="T33" fmla="*/ 2147483647 h 43"/>
              <a:gd name="T34" fmla="*/ 2147483647 w 29"/>
              <a:gd name="T35" fmla="*/ 2147483647 h 43"/>
              <a:gd name="T36" fmla="*/ 2147483647 w 29"/>
              <a:gd name="T37" fmla="*/ 2147483647 h 43"/>
              <a:gd name="T38" fmla="*/ 2147483647 w 29"/>
              <a:gd name="T39" fmla="*/ 2147483647 h 43"/>
              <a:gd name="T40" fmla="*/ 2147483647 w 29"/>
              <a:gd name="T41" fmla="*/ 2147483647 h 43"/>
              <a:gd name="T42" fmla="*/ 2147483647 w 29"/>
              <a:gd name="T43" fmla="*/ 2147483647 h 43"/>
              <a:gd name="T44" fmla="*/ 2147483647 w 29"/>
              <a:gd name="T45" fmla="*/ 2147483647 h 43"/>
              <a:gd name="T46" fmla="*/ 2147483647 w 29"/>
              <a:gd name="T47" fmla="*/ 2147483647 h 43"/>
              <a:gd name="T48" fmla="*/ 2147483647 w 29"/>
              <a:gd name="T49" fmla="*/ 2147483647 h 43"/>
              <a:gd name="T50" fmla="*/ 2147483647 w 29"/>
              <a:gd name="T51" fmla="*/ 2147483647 h 43"/>
              <a:gd name="T52" fmla="*/ 2147483647 w 29"/>
              <a:gd name="T53" fmla="*/ 2147483647 h 43"/>
              <a:gd name="T54" fmla="*/ 2147483647 w 29"/>
              <a:gd name="T55" fmla="*/ 2147483647 h 43"/>
              <a:gd name="T56" fmla="*/ 2147483647 w 29"/>
              <a:gd name="T57" fmla="*/ 0 h 43"/>
              <a:gd name="T58" fmla="*/ 2147483647 w 29"/>
              <a:gd name="T59" fmla="*/ 0 h 43"/>
              <a:gd name="T60" fmla="*/ 2147483647 w 29"/>
              <a:gd name="T61" fmla="*/ 0 h 43"/>
              <a:gd name="T62" fmla="*/ 2147483647 w 29"/>
              <a:gd name="T63" fmla="*/ 0 h 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9" h="43">
                <a:moveTo>
                  <a:pt x="12" y="0"/>
                </a:moveTo>
                <a:lnTo>
                  <a:pt x="12" y="0"/>
                </a:lnTo>
                <a:lnTo>
                  <a:pt x="7" y="2"/>
                </a:lnTo>
                <a:lnTo>
                  <a:pt x="1" y="5"/>
                </a:lnTo>
                <a:lnTo>
                  <a:pt x="1" y="7"/>
                </a:lnTo>
                <a:lnTo>
                  <a:pt x="3" y="9"/>
                </a:lnTo>
                <a:lnTo>
                  <a:pt x="4" y="12"/>
                </a:lnTo>
                <a:lnTo>
                  <a:pt x="3" y="15"/>
                </a:lnTo>
                <a:lnTo>
                  <a:pt x="1" y="17"/>
                </a:lnTo>
                <a:lnTo>
                  <a:pt x="0" y="19"/>
                </a:lnTo>
                <a:lnTo>
                  <a:pt x="4" y="42"/>
                </a:lnTo>
                <a:lnTo>
                  <a:pt x="5" y="43"/>
                </a:lnTo>
                <a:lnTo>
                  <a:pt x="8" y="43"/>
                </a:lnTo>
                <a:lnTo>
                  <a:pt x="12" y="35"/>
                </a:lnTo>
                <a:lnTo>
                  <a:pt x="16" y="27"/>
                </a:lnTo>
                <a:lnTo>
                  <a:pt x="22" y="20"/>
                </a:lnTo>
                <a:lnTo>
                  <a:pt x="29" y="15"/>
                </a:lnTo>
                <a:lnTo>
                  <a:pt x="22" y="7"/>
                </a:lnTo>
                <a:lnTo>
                  <a:pt x="18" y="2"/>
                </a:lnTo>
                <a:lnTo>
                  <a:pt x="14" y="0"/>
                </a:ln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5" name="Freeform 363"/>
          <p:cNvSpPr>
            <a:spLocks noEditPoints="1"/>
          </p:cNvSpPr>
          <p:nvPr/>
        </p:nvSpPr>
        <p:spPr bwMode="auto">
          <a:xfrm>
            <a:off x="3490913" y="1241425"/>
            <a:ext cx="23812" cy="25400"/>
          </a:xfrm>
          <a:custGeom>
            <a:avLst/>
            <a:gdLst>
              <a:gd name="T0" fmla="*/ 2147483647 w 45"/>
              <a:gd name="T1" fmla="*/ 2147483647 h 47"/>
              <a:gd name="T2" fmla="*/ 2147483647 w 45"/>
              <a:gd name="T3" fmla="*/ 2147483647 h 47"/>
              <a:gd name="T4" fmla="*/ 2147483647 w 45"/>
              <a:gd name="T5" fmla="*/ 2147483647 h 47"/>
              <a:gd name="T6" fmla="*/ 2147483647 w 45"/>
              <a:gd name="T7" fmla="*/ 2147483647 h 47"/>
              <a:gd name="T8" fmla="*/ 2147483647 w 45"/>
              <a:gd name="T9" fmla="*/ 2147483647 h 47"/>
              <a:gd name="T10" fmla="*/ 2147483647 w 45"/>
              <a:gd name="T11" fmla="*/ 2147483647 h 47"/>
              <a:gd name="T12" fmla="*/ 2147483647 w 45"/>
              <a:gd name="T13" fmla="*/ 2147483647 h 47"/>
              <a:gd name="T14" fmla="*/ 2147483647 w 45"/>
              <a:gd name="T15" fmla="*/ 2147483647 h 47"/>
              <a:gd name="T16" fmla="*/ 2147483647 w 45"/>
              <a:gd name="T17" fmla="*/ 2147483647 h 47"/>
              <a:gd name="T18" fmla="*/ 2147483647 w 45"/>
              <a:gd name="T19" fmla="*/ 0 h 47"/>
              <a:gd name="T20" fmla="*/ 2147483647 w 45"/>
              <a:gd name="T21" fmla="*/ 2147483647 h 47"/>
              <a:gd name="T22" fmla="*/ 2147483647 w 45"/>
              <a:gd name="T23" fmla="*/ 2147483647 h 47"/>
              <a:gd name="T24" fmla="*/ 2147483647 w 45"/>
              <a:gd name="T25" fmla="*/ 2147483647 h 47"/>
              <a:gd name="T26" fmla="*/ 2147483647 w 45"/>
              <a:gd name="T27" fmla="*/ 2147483647 h 47"/>
              <a:gd name="T28" fmla="*/ 2147483647 w 45"/>
              <a:gd name="T29" fmla="*/ 2147483647 h 47"/>
              <a:gd name="T30" fmla="*/ 0 w 45"/>
              <a:gd name="T31" fmla="*/ 2147483647 h 47"/>
              <a:gd name="T32" fmla="*/ 2147483647 w 45"/>
              <a:gd name="T33" fmla="*/ 2147483647 h 47"/>
              <a:gd name="T34" fmla="*/ 2147483647 w 45"/>
              <a:gd name="T35" fmla="*/ 2147483647 h 47"/>
              <a:gd name="T36" fmla="*/ 2147483647 w 45"/>
              <a:gd name="T37" fmla="*/ 2147483647 h 47"/>
              <a:gd name="T38" fmla="*/ 2147483647 w 45"/>
              <a:gd name="T39" fmla="*/ 2147483647 h 47"/>
              <a:gd name="T40" fmla="*/ 2147483647 w 45"/>
              <a:gd name="T41" fmla="*/ 2147483647 h 47"/>
              <a:gd name="T42" fmla="*/ 2147483647 w 45"/>
              <a:gd name="T43" fmla="*/ 2147483647 h 47"/>
              <a:gd name="T44" fmla="*/ 2147483647 w 45"/>
              <a:gd name="T45" fmla="*/ 2147483647 h 47"/>
              <a:gd name="T46" fmla="*/ 2147483647 w 45"/>
              <a:gd name="T47" fmla="*/ 2147483647 h 47"/>
              <a:gd name="T48" fmla="*/ 2147483647 w 45"/>
              <a:gd name="T49" fmla="*/ 2147483647 h 47"/>
              <a:gd name="T50" fmla="*/ 2147483647 w 45"/>
              <a:gd name="T51" fmla="*/ 2147483647 h 47"/>
              <a:gd name="T52" fmla="*/ 2147483647 w 45"/>
              <a:gd name="T53" fmla="*/ 2147483647 h 47"/>
              <a:gd name="T54" fmla="*/ 2147483647 w 45"/>
              <a:gd name="T55" fmla="*/ 2147483647 h 47"/>
              <a:gd name="T56" fmla="*/ 2147483647 w 45"/>
              <a:gd name="T57" fmla="*/ 2147483647 h 47"/>
              <a:gd name="T58" fmla="*/ 2147483647 w 45"/>
              <a:gd name="T59" fmla="*/ 2147483647 h 47"/>
              <a:gd name="T60" fmla="*/ 2147483647 w 45"/>
              <a:gd name="T61" fmla="*/ 2147483647 h 47"/>
              <a:gd name="T62" fmla="*/ 2147483647 w 45"/>
              <a:gd name="T63" fmla="*/ 2147483647 h 47"/>
              <a:gd name="T64" fmla="*/ 2147483647 w 45"/>
              <a:gd name="T65" fmla="*/ 2147483647 h 47"/>
              <a:gd name="T66" fmla="*/ 2147483647 w 45"/>
              <a:gd name="T67" fmla="*/ 2147483647 h 47"/>
              <a:gd name="T68" fmla="*/ 2147483647 w 45"/>
              <a:gd name="T69" fmla="*/ 2147483647 h 47"/>
              <a:gd name="T70" fmla="*/ 2147483647 w 45"/>
              <a:gd name="T71" fmla="*/ 2147483647 h 47"/>
              <a:gd name="T72" fmla="*/ 2147483647 w 45"/>
              <a:gd name="T73" fmla="*/ 2147483647 h 47"/>
              <a:gd name="T74" fmla="*/ 2147483647 w 45"/>
              <a:gd name="T75" fmla="*/ 2147483647 h 47"/>
              <a:gd name="T76" fmla="*/ 2147483647 w 45"/>
              <a:gd name="T77" fmla="*/ 2147483647 h 47"/>
              <a:gd name="T78" fmla="*/ 2147483647 w 45"/>
              <a:gd name="T79" fmla="*/ 2147483647 h 47"/>
              <a:gd name="T80" fmla="*/ 2147483647 w 45"/>
              <a:gd name="T81" fmla="*/ 2147483647 h 47"/>
              <a:gd name="T82" fmla="*/ 2147483647 w 45"/>
              <a:gd name="T83" fmla="*/ 2147483647 h 47"/>
              <a:gd name="T84" fmla="*/ 2147483647 w 45"/>
              <a:gd name="T85" fmla="*/ 2147483647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19"/>
                </a:lnTo>
                <a:lnTo>
                  <a:pt x="44" y="14"/>
                </a:lnTo>
                <a:lnTo>
                  <a:pt x="41" y="11"/>
                </a:lnTo>
                <a:lnTo>
                  <a:pt x="38" y="7"/>
                </a:lnTo>
                <a:lnTo>
                  <a:pt x="36" y="4"/>
                </a:lnTo>
                <a:lnTo>
                  <a:pt x="31" y="3"/>
                </a:lnTo>
                <a:lnTo>
                  <a:pt x="27" y="2"/>
                </a:lnTo>
                <a:lnTo>
                  <a:pt x="23" y="0"/>
                </a:lnTo>
                <a:lnTo>
                  <a:pt x="18" y="2"/>
                </a:lnTo>
                <a:lnTo>
                  <a:pt x="12" y="3"/>
                </a:lnTo>
                <a:lnTo>
                  <a:pt x="8" y="6"/>
                </a:lnTo>
                <a:lnTo>
                  <a:pt x="6" y="10"/>
                </a:lnTo>
                <a:lnTo>
                  <a:pt x="4" y="10"/>
                </a:lnTo>
                <a:lnTo>
                  <a:pt x="1" y="17"/>
                </a:lnTo>
                <a:lnTo>
                  <a:pt x="0" y="23"/>
                </a:lnTo>
                <a:lnTo>
                  <a:pt x="1" y="28"/>
                </a:lnTo>
                <a:lnTo>
                  <a:pt x="1" y="33"/>
                </a:lnTo>
                <a:lnTo>
                  <a:pt x="4" y="36"/>
                </a:lnTo>
                <a:lnTo>
                  <a:pt x="7" y="40"/>
                </a:lnTo>
                <a:lnTo>
                  <a:pt x="10" y="43"/>
                </a:lnTo>
                <a:lnTo>
                  <a:pt x="14" y="45"/>
                </a:lnTo>
                <a:lnTo>
                  <a:pt x="18" y="47"/>
                </a:lnTo>
                <a:lnTo>
                  <a:pt x="23" y="47"/>
                </a:lnTo>
                <a:close/>
                <a:moveTo>
                  <a:pt x="23" y="6"/>
                </a:moveTo>
                <a:lnTo>
                  <a:pt x="23" y="6"/>
                </a:lnTo>
                <a:lnTo>
                  <a:pt x="27" y="6"/>
                </a:lnTo>
                <a:lnTo>
                  <a:pt x="33" y="8"/>
                </a:lnTo>
                <a:lnTo>
                  <a:pt x="27" y="10"/>
                </a:lnTo>
                <a:lnTo>
                  <a:pt x="22" y="13"/>
                </a:lnTo>
                <a:lnTo>
                  <a:pt x="19" y="14"/>
                </a:lnTo>
                <a:lnTo>
                  <a:pt x="15" y="14"/>
                </a:lnTo>
                <a:lnTo>
                  <a:pt x="10" y="11"/>
                </a:lnTo>
                <a:lnTo>
                  <a:pt x="15" y="7"/>
                </a:lnTo>
                <a:lnTo>
                  <a:pt x="19" y="6"/>
                </a:lnTo>
                <a:lnTo>
                  <a:pt x="23" y="6"/>
                </a:lnTo>
                <a:close/>
                <a:moveTo>
                  <a:pt x="8" y="14"/>
                </a:moveTo>
                <a:lnTo>
                  <a:pt x="8" y="14"/>
                </a:lnTo>
                <a:lnTo>
                  <a:pt x="12" y="17"/>
                </a:lnTo>
                <a:lnTo>
                  <a:pt x="18" y="18"/>
                </a:lnTo>
                <a:lnTo>
                  <a:pt x="21" y="17"/>
                </a:lnTo>
                <a:lnTo>
                  <a:pt x="23" y="15"/>
                </a:lnTo>
                <a:lnTo>
                  <a:pt x="33" y="13"/>
                </a:lnTo>
                <a:lnTo>
                  <a:pt x="34" y="13"/>
                </a:lnTo>
                <a:lnTo>
                  <a:pt x="37" y="13"/>
                </a:lnTo>
                <a:lnTo>
                  <a:pt x="40" y="18"/>
                </a:lnTo>
                <a:lnTo>
                  <a:pt x="40" y="23"/>
                </a:lnTo>
                <a:lnTo>
                  <a:pt x="38" y="30"/>
                </a:lnTo>
                <a:lnTo>
                  <a:pt x="36" y="36"/>
                </a:lnTo>
                <a:lnTo>
                  <a:pt x="30" y="40"/>
                </a:lnTo>
                <a:lnTo>
                  <a:pt x="23" y="41"/>
                </a:lnTo>
                <a:lnTo>
                  <a:pt x="16" y="40"/>
                </a:lnTo>
                <a:lnTo>
                  <a:pt x="11" y="36"/>
                </a:lnTo>
                <a:lnTo>
                  <a:pt x="7" y="30"/>
                </a:lnTo>
                <a:lnTo>
                  <a:pt x="6" y="23"/>
                </a:lnTo>
                <a:lnTo>
                  <a:pt x="6" y="19"/>
                </a:lnTo>
                <a:lnTo>
                  <a:pt x="8"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6" name="Freeform 364"/>
          <p:cNvSpPr>
            <a:spLocks/>
          </p:cNvSpPr>
          <p:nvPr/>
        </p:nvSpPr>
        <p:spPr bwMode="auto">
          <a:xfrm>
            <a:off x="3509963" y="1274763"/>
            <a:ext cx="25400" cy="30162"/>
          </a:xfrm>
          <a:custGeom>
            <a:avLst/>
            <a:gdLst>
              <a:gd name="T0" fmla="*/ 2147483647 w 45"/>
              <a:gd name="T1" fmla="*/ 2147483647 h 56"/>
              <a:gd name="T2" fmla="*/ 2147483647 w 45"/>
              <a:gd name="T3" fmla="*/ 2147483647 h 56"/>
              <a:gd name="T4" fmla="*/ 2147483647 w 45"/>
              <a:gd name="T5" fmla="*/ 2147483647 h 56"/>
              <a:gd name="T6" fmla="*/ 2147483647 w 45"/>
              <a:gd name="T7" fmla="*/ 2147483647 h 56"/>
              <a:gd name="T8" fmla="*/ 2147483647 w 45"/>
              <a:gd name="T9" fmla="*/ 2147483647 h 56"/>
              <a:gd name="T10" fmla="*/ 2147483647 w 45"/>
              <a:gd name="T11" fmla="*/ 2147483647 h 56"/>
              <a:gd name="T12" fmla="*/ 2147483647 w 45"/>
              <a:gd name="T13" fmla="*/ 2147483647 h 56"/>
              <a:gd name="T14" fmla="*/ 2147483647 w 45"/>
              <a:gd name="T15" fmla="*/ 2147483647 h 56"/>
              <a:gd name="T16" fmla="*/ 2147483647 w 45"/>
              <a:gd name="T17" fmla="*/ 2147483647 h 56"/>
              <a:gd name="T18" fmla="*/ 2147483647 w 45"/>
              <a:gd name="T19" fmla="*/ 2147483647 h 56"/>
              <a:gd name="T20" fmla="*/ 2147483647 w 45"/>
              <a:gd name="T21" fmla="*/ 0 h 56"/>
              <a:gd name="T22" fmla="*/ 2147483647 w 45"/>
              <a:gd name="T23" fmla="*/ 0 h 56"/>
              <a:gd name="T24" fmla="*/ 2147483647 w 45"/>
              <a:gd name="T25" fmla="*/ 0 h 56"/>
              <a:gd name="T26" fmla="*/ 2147483647 w 45"/>
              <a:gd name="T27" fmla="*/ 0 h 56"/>
              <a:gd name="T28" fmla="*/ 2147483647 w 45"/>
              <a:gd name="T29" fmla="*/ 2147483647 h 56"/>
              <a:gd name="T30" fmla="*/ 2147483647 w 45"/>
              <a:gd name="T31" fmla="*/ 2147483647 h 56"/>
              <a:gd name="T32" fmla="*/ 2147483647 w 45"/>
              <a:gd name="T33" fmla="*/ 2147483647 h 56"/>
              <a:gd name="T34" fmla="*/ 2147483647 w 45"/>
              <a:gd name="T35" fmla="*/ 2147483647 h 56"/>
              <a:gd name="T36" fmla="*/ 2147483647 w 45"/>
              <a:gd name="T37" fmla="*/ 2147483647 h 56"/>
              <a:gd name="T38" fmla="*/ 2147483647 w 45"/>
              <a:gd name="T39" fmla="*/ 2147483647 h 56"/>
              <a:gd name="T40" fmla="*/ 2147483647 w 45"/>
              <a:gd name="T41" fmla="*/ 2147483647 h 56"/>
              <a:gd name="T42" fmla="*/ 0 w 45"/>
              <a:gd name="T43" fmla="*/ 2147483647 h 56"/>
              <a:gd name="T44" fmla="*/ 0 w 45"/>
              <a:gd name="T45" fmla="*/ 2147483647 h 56"/>
              <a:gd name="T46" fmla="*/ 0 w 45"/>
              <a:gd name="T47" fmla="*/ 2147483647 h 56"/>
              <a:gd name="T48" fmla="*/ 0 w 45"/>
              <a:gd name="T49" fmla="*/ 2147483647 h 56"/>
              <a:gd name="T50" fmla="*/ 2147483647 w 45"/>
              <a:gd name="T51" fmla="*/ 2147483647 h 56"/>
              <a:gd name="T52" fmla="*/ 2147483647 w 45"/>
              <a:gd name="T53" fmla="*/ 2147483647 h 56"/>
              <a:gd name="T54" fmla="*/ 2147483647 w 45"/>
              <a:gd name="T55" fmla="*/ 2147483647 h 56"/>
              <a:gd name="T56" fmla="*/ 2147483647 w 45"/>
              <a:gd name="T57" fmla="*/ 2147483647 h 56"/>
              <a:gd name="T58" fmla="*/ 2147483647 w 45"/>
              <a:gd name="T59" fmla="*/ 2147483647 h 56"/>
              <a:gd name="T60" fmla="*/ 2147483647 w 45"/>
              <a:gd name="T61" fmla="*/ 2147483647 h 56"/>
              <a:gd name="T62" fmla="*/ 2147483647 w 45"/>
              <a:gd name="T63" fmla="*/ 2147483647 h 56"/>
              <a:gd name="T64" fmla="*/ 2147483647 w 45"/>
              <a:gd name="T65" fmla="*/ 2147483647 h 56"/>
              <a:gd name="T66" fmla="*/ 2147483647 w 45"/>
              <a:gd name="T67" fmla="*/ 2147483647 h 56"/>
              <a:gd name="T68" fmla="*/ 2147483647 w 45"/>
              <a:gd name="T69" fmla="*/ 2147483647 h 56"/>
              <a:gd name="T70" fmla="*/ 2147483647 w 45"/>
              <a:gd name="T71" fmla="*/ 2147483647 h 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5" h="56">
                <a:moveTo>
                  <a:pt x="41" y="16"/>
                </a:moveTo>
                <a:lnTo>
                  <a:pt x="41" y="16"/>
                </a:lnTo>
                <a:lnTo>
                  <a:pt x="41" y="12"/>
                </a:lnTo>
                <a:lnTo>
                  <a:pt x="43" y="9"/>
                </a:lnTo>
                <a:lnTo>
                  <a:pt x="45" y="8"/>
                </a:lnTo>
                <a:lnTo>
                  <a:pt x="43" y="7"/>
                </a:lnTo>
                <a:lnTo>
                  <a:pt x="36" y="4"/>
                </a:lnTo>
                <a:lnTo>
                  <a:pt x="30" y="0"/>
                </a:lnTo>
                <a:lnTo>
                  <a:pt x="28" y="0"/>
                </a:lnTo>
                <a:lnTo>
                  <a:pt x="21" y="4"/>
                </a:lnTo>
                <a:lnTo>
                  <a:pt x="16" y="8"/>
                </a:lnTo>
                <a:lnTo>
                  <a:pt x="12" y="15"/>
                </a:lnTo>
                <a:lnTo>
                  <a:pt x="8" y="22"/>
                </a:lnTo>
                <a:lnTo>
                  <a:pt x="5" y="28"/>
                </a:lnTo>
                <a:lnTo>
                  <a:pt x="2" y="37"/>
                </a:lnTo>
                <a:lnTo>
                  <a:pt x="1" y="45"/>
                </a:lnTo>
                <a:lnTo>
                  <a:pt x="0" y="54"/>
                </a:lnTo>
                <a:lnTo>
                  <a:pt x="0" y="56"/>
                </a:lnTo>
                <a:lnTo>
                  <a:pt x="1" y="56"/>
                </a:lnTo>
                <a:lnTo>
                  <a:pt x="38" y="56"/>
                </a:lnTo>
                <a:lnTo>
                  <a:pt x="39" y="54"/>
                </a:lnTo>
                <a:lnTo>
                  <a:pt x="45" y="24"/>
                </a:lnTo>
                <a:lnTo>
                  <a:pt x="45" y="23"/>
                </a:lnTo>
                <a:lnTo>
                  <a:pt x="41" y="20"/>
                </a:lnTo>
                <a:lnTo>
                  <a:pt x="41"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7" name="Freeform 365"/>
          <p:cNvSpPr>
            <a:spLocks/>
          </p:cNvSpPr>
          <p:nvPr/>
        </p:nvSpPr>
        <p:spPr bwMode="auto">
          <a:xfrm>
            <a:off x="3540125" y="1274763"/>
            <a:ext cx="22225" cy="30162"/>
          </a:xfrm>
          <a:custGeom>
            <a:avLst/>
            <a:gdLst>
              <a:gd name="T0" fmla="*/ 2147483647 w 44"/>
              <a:gd name="T1" fmla="*/ 0 h 56"/>
              <a:gd name="T2" fmla="*/ 2147483647 w 44"/>
              <a:gd name="T3" fmla="*/ 0 h 56"/>
              <a:gd name="T4" fmla="*/ 2147483647 w 44"/>
              <a:gd name="T5" fmla="*/ 2147483647 h 56"/>
              <a:gd name="T6" fmla="*/ 2147483647 w 44"/>
              <a:gd name="T7" fmla="*/ 2147483647 h 56"/>
              <a:gd name="T8" fmla="*/ 2147483647 w 44"/>
              <a:gd name="T9" fmla="*/ 2147483647 h 56"/>
              <a:gd name="T10" fmla="*/ 0 w 44"/>
              <a:gd name="T11" fmla="*/ 2147483647 h 56"/>
              <a:gd name="T12" fmla="*/ 0 w 44"/>
              <a:gd name="T13" fmla="*/ 2147483647 h 56"/>
              <a:gd name="T14" fmla="*/ 0 w 44"/>
              <a:gd name="T15" fmla="*/ 2147483647 h 56"/>
              <a:gd name="T16" fmla="*/ 0 w 44"/>
              <a:gd name="T17" fmla="*/ 2147483647 h 56"/>
              <a:gd name="T18" fmla="*/ 2147483647 w 44"/>
              <a:gd name="T19" fmla="*/ 2147483647 h 56"/>
              <a:gd name="T20" fmla="*/ 2147483647 w 44"/>
              <a:gd name="T21" fmla="*/ 2147483647 h 56"/>
              <a:gd name="T22" fmla="*/ 2147483647 w 44"/>
              <a:gd name="T23" fmla="*/ 2147483647 h 56"/>
              <a:gd name="T24" fmla="*/ 2147483647 w 44"/>
              <a:gd name="T25" fmla="*/ 2147483647 h 56"/>
              <a:gd name="T26" fmla="*/ 0 w 44"/>
              <a:gd name="T27" fmla="*/ 2147483647 h 56"/>
              <a:gd name="T28" fmla="*/ 0 w 44"/>
              <a:gd name="T29" fmla="*/ 2147483647 h 56"/>
              <a:gd name="T30" fmla="*/ 0 w 44"/>
              <a:gd name="T31" fmla="*/ 2147483647 h 56"/>
              <a:gd name="T32" fmla="*/ 2147483647 w 44"/>
              <a:gd name="T33" fmla="*/ 2147483647 h 56"/>
              <a:gd name="T34" fmla="*/ 2147483647 w 44"/>
              <a:gd name="T35" fmla="*/ 2147483647 h 56"/>
              <a:gd name="T36" fmla="*/ 2147483647 w 44"/>
              <a:gd name="T37" fmla="*/ 2147483647 h 56"/>
              <a:gd name="T38" fmla="*/ 2147483647 w 44"/>
              <a:gd name="T39" fmla="*/ 2147483647 h 56"/>
              <a:gd name="T40" fmla="*/ 2147483647 w 44"/>
              <a:gd name="T41" fmla="*/ 2147483647 h 56"/>
              <a:gd name="T42" fmla="*/ 2147483647 w 44"/>
              <a:gd name="T43" fmla="*/ 2147483647 h 56"/>
              <a:gd name="T44" fmla="*/ 2147483647 w 44"/>
              <a:gd name="T45" fmla="*/ 2147483647 h 56"/>
              <a:gd name="T46" fmla="*/ 2147483647 w 44"/>
              <a:gd name="T47" fmla="*/ 2147483647 h 56"/>
              <a:gd name="T48" fmla="*/ 2147483647 w 44"/>
              <a:gd name="T49" fmla="*/ 2147483647 h 56"/>
              <a:gd name="T50" fmla="*/ 2147483647 w 44"/>
              <a:gd name="T51" fmla="*/ 2147483647 h 56"/>
              <a:gd name="T52" fmla="*/ 2147483647 w 44"/>
              <a:gd name="T53" fmla="*/ 2147483647 h 56"/>
              <a:gd name="T54" fmla="*/ 2147483647 w 44"/>
              <a:gd name="T55" fmla="*/ 2147483647 h 56"/>
              <a:gd name="T56" fmla="*/ 2147483647 w 44"/>
              <a:gd name="T57" fmla="*/ 2147483647 h 56"/>
              <a:gd name="T58" fmla="*/ 2147483647 w 44"/>
              <a:gd name="T59" fmla="*/ 2147483647 h 56"/>
              <a:gd name="T60" fmla="*/ 2147483647 w 44"/>
              <a:gd name="T61" fmla="*/ 2147483647 h 56"/>
              <a:gd name="T62" fmla="*/ 2147483647 w 44"/>
              <a:gd name="T63" fmla="*/ 2147483647 h 56"/>
              <a:gd name="T64" fmla="*/ 2147483647 w 44"/>
              <a:gd name="T65" fmla="*/ 0 h 56"/>
              <a:gd name="T66" fmla="*/ 2147483647 w 44"/>
              <a:gd name="T67" fmla="*/ 0 h 56"/>
              <a:gd name="T68" fmla="*/ 2147483647 w 44"/>
              <a:gd name="T69" fmla="*/ 0 h 56"/>
              <a:gd name="T70" fmla="*/ 2147483647 w 44"/>
              <a:gd name="T71" fmla="*/ 0 h 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4" h="56">
                <a:moveTo>
                  <a:pt x="15" y="0"/>
                </a:moveTo>
                <a:lnTo>
                  <a:pt x="15" y="0"/>
                </a:lnTo>
                <a:lnTo>
                  <a:pt x="8" y="4"/>
                </a:lnTo>
                <a:lnTo>
                  <a:pt x="2" y="7"/>
                </a:lnTo>
                <a:lnTo>
                  <a:pt x="0" y="8"/>
                </a:lnTo>
                <a:lnTo>
                  <a:pt x="0" y="9"/>
                </a:lnTo>
                <a:lnTo>
                  <a:pt x="3" y="12"/>
                </a:lnTo>
                <a:lnTo>
                  <a:pt x="4" y="16"/>
                </a:lnTo>
                <a:lnTo>
                  <a:pt x="3" y="20"/>
                </a:lnTo>
                <a:lnTo>
                  <a:pt x="0" y="23"/>
                </a:lnTo>
                <a:lnTo>
                  <a:pt x="0" y="24"/>
                </a:lnTo>
                <a:lnTo>
                  <a:pt x="6" y="54"/>
                </a:lnTo>
                <a:lnTo>
                  <a:pt x="6" y="56"/>
                </a:lnTo>
                <a:lnTo>
                  <a:pt x="44" y="56"/>
                </a:lnTo>
                <a:lnTo>
                  <a:pt x="44" y="54"/>
                </a:lnTo>
                <a:lnTo>
                  <a:pt x="44" y="45"/>
                </a:lnTo>
                <a:lnTo>
                  <a:pt x="42" y="37"/>
                </a:lnTo>
                <a:lnTo>
                  <a:pt x="40" y="28"/>
                </a:lnTo>
                <a:lnTo>
                  <a:pt x="37" y="22"/>
                </a:lnTo>
                <a:lnTo>
                  <a:pt x="33" y="15"/>
                </a:lnTo>
                <a:lnTo>
                  <a:pt x="27" y="8"/>
                </a:lnTo>
                <a:lnTo>
                  <a:pt x="22" y="4"/>
                </a:lnTo>
                <a:lnTo>
                  <a:pt x="17" y="0"/>
                </a:lnTo>
                <a:lnTo>
                  <a:pt x="1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8" name="Freeform 366"/>
          <p:cNvSpPr>
            <a:spLocks/>
          </p:cNvSpPr>
          <p:nvPr/>
        </p:nvSpPr>
        <p:spPr bwMode="auto">
          <a:xfrm>
            <a:off x="4400550" y="3944938"/>
            <a:ext cx="41275" cy="52387"/>
          </a:xfrm>
          <a:custGeom>
            <a:avLst/>
            <a:gdLst>
              <a:gd name="T0" fmla="*/ 2147483647 w 77"/>
              <a:gd name="T1" fmla="*/ 0 h 97"/>
              <a:gd name="T2" fmla="*/ 2147483647 w 77"/>
              <a:gd name="T3" fmla="*/ 0 h 97"/>
              <a:gd name="T4" fmla="*/ 2147483647 w 77"/>
              <a:gd name="T5" fmla="*/ 0 h 97"/>
              <a:gd name="T6" fmla="*/ 2147483647 w 77"/>
              <a:gd name="T7" fmla="*/ 0 h 97"/>
              <a:gd name="T8" fmla="*/ 2147483647 w 77"/>
              <a:gd name="T9" fmla="*/ 2147483647 h 97"/>
              <a:gd name="T10" fmla="*/ 2147483647 w 77"/>
              <a:gd name="T11" fmla="*/ 2147483647 h 97"/>
              <a:gd name="T12" fmla="*/ 2147483647 w 77"/>
              <a:gd name="T13" fmla="*/ 2147483647 h 97"/>
              <a:gd name="T14" fmla="*/ 2147483647 w 77"/>
              <a:gd name="T15" fmla="*/ 2147483647 h 97"/>
              <a:gd name="T16" fmla="*/ 2147483647 w 77"/>
              <a:gd name="T17" fmla="*/ 2147483647 h 97"/>
              <a:gd name="T18" fmla="*/ 2147483647 w 77"/>
              <a:gd name="T19" fmla="*/ 2147483647 h 97"/>
              <a:gd name="T20" fmla="*/ 2147483647 w 77"/>
              <a:gd name="T21" fmla="*/ 2147483647 h 97"/>
              <a:gd name="T22" fmla="*/ 2147483647 w 77"/>
              <a:gd name="T23" fmla="*/ 2147483647 h 97"/>
              <a:gd name="T24" fmla="*/ 2147483647 w 77"/>
              <a:gd name="T25" fmla="*/ 2147483647 h 97"/>
              <a:gd name="T26" fmla="*/ 2147483647 w 77"/>
              <a:gd name="T27" fmla="*/ 2147483647 h 97"/>
              <a:gd name="T28" fmla="*/ 2147483647 w 77"/>
              <a:gd name="T29" fmla="*/ 2147483647 h 97"/>
              <a:gd name="T30" fmla="*/ 2147483647 w 77"/>
              <a:gd name="T31" fmla="*/ 2147483647 h 97"/>
              <a:gd name="T32" fmla="*/ 2147483647 w 77"/>
              <a:gd name="T33" fmla="*/ 2147483647 h 97"/>
              <a:gd name="T34" fmla="*/ 2147483647 w 77"/>
              <a:gd name="T35" fmla="*/ 2147483647 h 97"/>
              <a:gd name="T36" fmla="*/ 2147483647 w 77"/>
              <a:gd name="T37" fmla="*/ 2147483647 h 97"/>
              <a:gd name="T38" fmla="*/ 2147483647 w 77"/>
              <a:gd name="T39" fmla="*/ 2147483647 h 97"/>
              <a:gd name="T40" fmla="*/ 2147483647 w 77"/>
              <a:gd name="T41" fmla="*/ 2147483647 h 97"/>
              <a:gd name="T42" fmla="*/ 0 w 77"/>
              <a:gd name="T43" fmla="*/ 2147483647 h 97"/>
              <a:gd name="T44" fmla="*/ 2147483647 w 77"/>
              <a:gd name="T45" fmla="*/ 2147483647 h 97"/>
              <a:gd name="T46" fmla="*/ 2147483647 w 77"/>
              <a:gd name="T47" fmla="*/ 2147483647 h 97"/>
              <a:gd name="T48" fmla="*/ 2147483647 w 77"/>
              <a:gd name="T49" fmla="*/ 2147483647 h 97"/>
              <a:gd name="T50" fmla="*/ 2147483647 w 77"/>
              <a:gd name="T51" fmla="*/ 2147483647 h 97"/>
              <a:gd name="T52" fmla="*/ 2147483647 w 77"/>
              <a:gd name="T53" fmla="*/ 2147483647 h 97"/>
              <a:gd name="T54" fmla="*/ 2147483647 w 77"/>
              <a:gd name="T55" fmla="*/ 2147483647 h 97"/>
              <a:gd name="T56" fmla="*/ 2147483647 w 77"/>
              <a:gd name="T57" fmla="*/ 2147483647 h 97"/>
              <a:gd name="T58" fmla="*/ 2147483647 w 77"/>
              <a:gd name="T59" fmla="*/ 2147483647 h 97"/>
              <a:gd name="T60" fmla="*/ 2147483647 w 77"/>
              <a:gd name="T61" fmla="*/ 2147483647 h 97"/>
              <a:gd name="T62" fmla="*/ 2147483647 w 77"/>
              <a:gd name="T63" fmla="*/ 2147483647 h 97"/>
              <a:gd name="T64" fmla="*/ 2147483647 w 77"/>
              <a:gd name="T65" fmla="*/ 2147483647 h 97"/>
              <a:gd name="T66" fmla="*/ 2147483647 w 77"/>
              <a:gd name="T67" fmla="*/ 2147483647 h 97"/>
              <a:gd name="T68" fmla="*/ 2147483647 w 77"/>
              <a:gd name="T69" fmla="*/ 2147483647 h 97"/>
              <a:gd name="T70" fmla="*/ 2147483647 w 77"/>
              <a:gd name="T71" fmla="*/ 2147483647 h 97"/>
              <a:gd name="T72" fmla="*/ 2147483647 w 77"/>
              <a:gd name="T73" fmla="*/ 2147483647 h 97"/>
              <a:gd name="T74" fmla="*/ 2147483647 w 77"/>
              <a:gd name="T75" fmla="*/ 2147483647 h 97"/>
              <a:gd name="T76" fmla="*/ 2147483647 w 77"/>
              <a:gd name="T77" fmla="*/ 2147483647 h 97"/>
              <a:gd name="T78" fmla="*/ 2147483647 w 77"/>
              <a:gd name="T79" fmla="*/ 0 h 97"/>
              <a:gd name="T80" fmla="*/ 2147483647 w 77"/>
              <a:gd name="T81" fmla="*/ 0 h 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7" h="97">
                <a:moveTo>
                  <a:pt x="28" y="0"/>
                </a:moveTo>
                <a:lnTo>
                  <a:pt x="28" y="0"/>
                </a:lnTo>
                <a:lnTo>
                  <a:pt x="26" y="0"/>
                </a:lnTo>
                <a:lnTo>
                  <a:pt x="20" y="5"/>
                </a:lnTo>
                <a:lnTo>
                  <a:pt x="15" y="7"/>
                </a:lnTo>
                <a:lnTo>
                  <a:pt x="9" y="10"/>
                </a:lnTo>
                <a:lnTo>
                  <a:pt x="2" y="11"/>
                </a:lnTo>
                <a:lnTo>
                  <a:pt x="1" y="14"/>
                </a:lnTo>
                <a:lnTo>
                  <a:pt x="2" y="15"/>
                </a:lnTo>
                <a:lnTo>
                  <a:pt x="6" y="21"/>
                </a:lnTo>
                <a:lnTo>
                  <a:pt x="8" y="28"/>
                </a:lnTo>
                <a:lnTo>
                  <a:pt x="8" y="32"/>
                </a:lnTo>
                <a:lnTo>
                  <a:pt x="6" y="35"/>
                </a:lnTo>
                <a:lnTo>
                  <a:pt x="4" y="37"/>
                </a:lnTo>
                <a:lnTo>
                  <a:pt x="1" y="40"/>
                </a:lnTo>
                <a:lnTo>
                  <a:pt x="0" y="43"/>
                </a:lnTo>
                <a:lnTo>
                  <a:pt x="9" y="95"/>
                </a:lnTo>
                <a:lnTo>
                  <a:pt x="11" y="96"/>
                </a:lnTo>
                <a:lnTo>
                  <a:pt x="12" y="97"/>
                </a:lnTo>
                <a:lnTo>
                  <a:pt x="76" y="97"/>
                </a:lnTo>
                <a:lnTo>
                  <a:pt x="77" y="96"/>
                </a:lnTo>
                <a:lnTo>
                  <a:pt x="77" y="95"/>
                </a:lnTo>
                <a:lnTo>
                  <a:pt x="76" y="78"/>
                </a:lnTo>
                <a:lnTo>
                  <a:pt x="73" y="63"/>
                </a:lnTo>
                <a:lnTo>
                  <a:pt x="69" y="50"/>
                </a:lnTo>
                <a:lnTo>
                  <a:pt x="64" y="37"/>
                </a:lnTo>
                <a:lnTo>
                  <a:pt x="57" y="25"/>
                </a:lnTo>
                <a:lnTo>
                  <a:pt x="49" y="15"/>
                </a:lnTo>
                <a:lnTo>
                  <a:pt x="39" y="7"/>
                </a:lnTo>
                <a:lnTo>
                  <a:pt x="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49" name="Freeform 367"/>
          <p:cNvSpPr>
            <a:spLocks noEditPoints="1"/>
          </p:cNvSpPr>
          <p:nvPr/>
        </p:nvSpPr>
        <p:spPr bwMode="auto">
          <a:xfrm>
            <a:off x="4370388" y="3889375"/>
            <a:ext cx="52387" cy="55563"/>
          </a:xfrm>
          <a:custGeom>
            <a:avLst/>
            <a:gdLst>
              <a:gd name="T0" fmla="*/ 2147483647 w 100"/>
              <a:gd name="T1" fmla="*/ 2147483647 h 102"/>
              <a:gd name="T2" fmla="*/ 2147483647 w 100"/>
              <a:gd name="T3" fmla="*/ 2147483647 h 102"/>
              <a:gd name="T4" fmla="*/ 2147483647 w 100"/>
              <a:gd name="T5" fmla="*/ 2147483647 h 102"/>
              <a:gd name="T6" fmla="*/ 2147483647 w 100"/>
              <a:gd name="T7" fmla="*/ 2147483647 h 102"/>
              <a:gd name="T8" fmla="*/ 2147483647 w 100"/>
              <a:gd name="T9" fmla="*/ 0 h 102"/>
              <a:gd name="T10" fmla="*/ 2147483647 w 100"/>
              <a:gd name="T11" fmla="*/ 2147483647 h 102"/>
              <a:gd name="T12" fmla="*/ 2147483647 w 100"/>
              <a:gd name="T13" fmla="*/ 2147483647 h 102"/>
              <a:gd name="T14" fmla="*/ 2147483647 w 100"/>
              <a:gd name="T15" fmla="*/ 2147483647 h 102"/>
              <a:gd name="T16" fmla="*/ 2147483647 w 100"/>
              <a:gd name="T17" fmla="*/ 2147483647 h 102"/>
              <a:gd name="T18" fmla="*/ 2147483647 w 100"/>
              <a:gd name="T19" fmla="*/ 2147483647 h 102"/>
              <a:gd name="T20" fmla="*/ 2147483647 w 100"/>
              <a:gd name="T21" fmla="*/ 2147483647 h 102"/>
              <a:gd name="T22" fmla="*/ 0 w 100"/>
              <a:gd name="T23" fmla="*/ 2147483647 h 102"/>
              <a:gd name="T24" fmla="*/ 2147483647 w 100"/>
              <a:gd name="T25" fmla="*/ 2147483647 h 102"/>
              <a:gd name="T26" fmla="*/ 2147483647 w 100"/>
              <a:gd name="T27" fmla="*/ 2147483647 h 102"/>
              <a:gd name="T28" fmla="*/ 2147483647 w 100"/>
              <a:gd name="T29" fmla="*/ 2147483647 h 102"/>
              <a:gd name="T30" fmla="*/ 2147483647 w 100"/>
              <a:gd name="T31" fmla="*/ 2147483647 h 102"/>
              <a:gd name="T32" fmla="*/ 2147483647 w 100"/>
              <a:gd name="T33" fmla="*/ 2147483647 h 102"/>
              <a:gd name="T34" fmla="*/ 2147483647 w 100"/>
              <a:gd name="T35" fmla="*/ 2147483647 h 102"/>
              <a:gd name="T36" fmla="*/ 2147483647 w 100"/>
              <a:gd name="T37" fmla="*/ 2147483647 h 102"/>
              <a:gd name="T38" fmla="*/ 2147483647 w 100"/>
              <a:gd name="T39" fmla="*/ 2147483647 h 102"/>
              <a:gd name="T40" fmla="*/ 2147483647 w 100"/>
              <a:gd name="T41" fmla="*/ 2147483647 h 102"/>
              <a:gd name="T42" fmla="*/ 2147483647 w 100"/>
              <a:gd name="T43" fmla="*/ 2147483647 h 102"/>
              <a:gd name="T44" fmla="*/ 2147483647 w 100"/>
              <a:gd name="T45" fmla="*/ 2147483647 h 102"/>
              <a:gd name="T46" fmla="*/ 2147483647 w 100"/>
              <a:gd name="T47" fmla="*/ 2147483647 h 102"/>
              <a:gd name="T48" fmla="*/ 2147483647 w 100"/>
              <a:gd name="T49" fmla="*/ 2147483647 h 102"/>
              <a:gd name="T50" fmla="*/ 2147483647 w 100"/>
              <a:gd name="T51" fmla="*/ 2147483647 h 102"/>
              <a:gd name="T52" fmla="*/ 2147483647 w 100"/>
              <a:gd name="T53" fmla="*/ 2147483647 h 102"/>
              <a:gd name="T54" fmla="*/ 2147483647 w 100"/>
              <a:gd name="T55" fmla="*/ 2147483647 h 102"/>
              <a:gd name="T56" fmla="*/ 2147483647 w 100"/>
              <a:gd name="T57" fmla="*/ 2147483647 h 102"/>
              <a:gd name="T58" fmla="*/ 2147483647 w 100"/>
              <a:gd name="T59" fmla="*/ 2147483647 h 102"/>
              <a:gd name="T60" fmla="*/ 2147483647 w 100"/>
              <a:gd name="T61" fmla="*/ 2147483647 h 102"/>
              <a:gd name="T62" fmla="*/ 2147483647 w 100"/>
              <a:gd name="T63" fmla="*/ 2147483647 h 102"/>
              <a:gd name="T64" fmla="*/ 2147483647 w 100"/>
              <a:gd name="T65" fmla="*/ 2147483647 h 102"/>
              <a:gd name="T66" fmla="*/ 2147483647 w 100"/>
              <a:gd name="T67" fmla="*/ 2147483647 h 102"/>
              <a:gd name="T68" fmla="*/ 2147483647 w 100"/>
              <a:gd name="T69" fmla="*/ 2147483647 h 102"/>
              <a:gd name="T70" fmla="*/ 2147483647 w 100"/>
              <a:gd name="T71" fmla="*/ 2147483647 h 102"/>
              <a:gd name="T72" fmla="*/ 2147483647 w 100"/>
              <a:gd name="T73" fmla="*/ 2147483647 h 102"/>
              <a:gd name="T74" fmla="*/ 2147483647 w 100"/>
              <a:gd name="T75" fmla="*/ 2147483647 h 102"/>
              <a:gd name="T76" fmla="*/ 2147483647 w 100"/>
              <a:gd name="T77" fmla="*/ 2147483647 h 102"/>
              <a:gd name="T78" fmla="*/ 2147483647 w 100"/>
              <a:gd name="T79" fmla="*/ 2147483647 h 102"/>
              <a:gd name="T80" fmla="*/ 2147483647 w 100"/>
              <a:gd name="T81" fmla="*/ 2147483647 h 102"/>
              <a:gd name="T82" fmla="*/ 2147483647 w 100"/>
              <a:gd name="T83" fmla="*/ 2147483647 h 102"/>
              <a:gd name="T84" fmla="*/ 2147483647 w 100"/>
              <a:gd name="T85" fmla="*/ 2147483647 h 102"/>
              <a:gd name="T86" fmla="*/ 2147483647 w 100"/>
              <a:gd name="T87" fmla="*/ 2147483647 h 102"/>
              <a:gd name="T88" fmla="*/ 2147483647 w 100"/>
              <a:gd name="T89" fmla="*/ 2147483647 h 102"/>
              <a:gd name="T90" fmla="*/ 2147483647 w 100"/>
              <a:gd name="T91" fmla="*/ 2147483647 h 102"/>
              <a:gd name="T92" fmla="*/ 2147483647 w 100"/>
              <a:gd name="T93" fmla="*/ 2147483647 h 102"/>
              <a:gd name="T94" fmla="*/ 2147483647 w 100"/>
              <a:gd name="T95" fmla="*/ 2147483647 h 102"/>
              <a:gd name="T96" fmla="*/ 2147483647 w 100"/>
              <a:gd name="T97" fmla="*/ 2147483647 h 102"/>
              <a:gd name="T98" fmla="*/ 2147483647 w 100"/>
              <a:gd name="T99" fmla="*/ 2147483647 h 102"/>
              <a:gd name="T100" fmla="*/ 2147483647 w 100"/>
              <a:gd name="T101" fmla="*/ 2147483647 h 102"/>
              <a:gd name="T102" fmla="*/ 2147483647 w 100"/>
              <a:gd name="T103" fmla="*/ 2147483647 h 1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0" h="102">
                <a:moveTo>
                  <a:pt x="100" y="51"/>
                </a:moveTo>
                <a:lnTo>
                  <a:pt x="100" y="51"/>
                </a:lnTo>
                <a:lnTo>
                  <a:pt x="99" y="41"/>
                </a:lnTo>
                <a:lnTo>
                  <a:pt x="96" y="31"/>
                </a:lnTo>
                <a:lnTo>
                  <a:pt x="92" y="22"/>
                </a:lnTo>
                <a:lnTo>
                  <a:pt x="85" y="15"/>
                </a:lnTo>
                <a:lnTo>
                  <a:pt x="78" y="8"/>
                </a:lnTo>
                <a:lnTo>
                  <a:pt x="70" y="4"/>
                </a:lnTo>
                <a:lnTo>
                  <a:pt x="60" y="1"/>
                </a:lnTo>
                <a:lnTo>
                  <a:pt x="51" y="0"/>
                </a:lnTo>
                <a:lnTo>
                  <a:pt x="39" y="1"/>
                </a:lnTo>
                <a:lnTo>
                  <a:pt x="28" y="6"/>
                </a:lnTo>
                <a:lnTo>
                  <a:pt x="18" y="12"/>
                </a:lnTo>
                <a:lnTo>
                  <a:pt x="11" y="21"/>
                </a:lnTo>
                <a:lnTo>
                  <a:pt x="10" y="21"/>
                </a:lnTo>
                <a:lnTo>
                  <a:pt x="10" y="22"/>
                </a:lnTo>
                <a:lnTo>
                  <a:pt x="6" y="29"/>
                </a:lnTo>
                <a:lnTo>
                  <a:pt x="3" y="36"/>
                </a:lnTo>
                <a:lnTo>
                  <a:pt x="2" y="44"/>
                </a:lnTo>
                <a:lnTo>
                  <a:pt x="0" y="51"/>
                </a:lnTo>
                <a:lnTo>
                  <a:pt x="2" y="62"/>
                </a:lnTo>
                <a:lnTo>
                  <a:pt x="4" y="71"/>
                </a:lnTo>
                <a:lnTo>
                  <a:pt x="9" y="79"/>
                </a:lnTo>
                <a:lnTo>
                  <a:pt x="15" y="87"/>
                </a:lnTo>
                <a:lnTo>
                  <a:pt x="22" y="93"/>
                </a:lnTo>
                <a:lnTo>
                  <a:pt x="30" y="98"/>
                </a:lnTo>
                <a:lnTo>
                  <a:pt x="40" y="101"/>
                </a:lnTo>
                <a:lnTo>
                  <a:pt x="51" y="102"/>
                </a:lnTo>
                <a:lnTo>
                  <a:pt x="60" y="101"/>
                </a:lnTo>
                <a:lnTo>
                  <a:pt x="70" y="98"/>
                </a:lnTo>
                <a:lnTo>
                  <a:pt x="78" y="93"/>
                </a:lnTo>
                <a:lnTo>
                  <a:pt x="85" y="87"/>
                </a:lnTo>
                <a:lnTo>
                  <a:pt x="92" y="79"/>
                </a:lnTo>
                <a:lnTo>
                  <a:pt x="96" y="71"/>
                </a:lnTo>
                <a:lnTo>
                  <a:pt x="99" y="62"/>
                </a:lnTo>
                <a:lnTo>
                  <a:pt x="100" y="51"/>
                </a:lnTo>
                <a:close/>
                <a:moveTo>
                  <a:pt x="51" y="11"/>
                </a:moveTo>
                <a:lnTo>
                  <a:pt x="51" y="11"/>
                </a:lnTo>
                <a:lnTo>
                  <a:pt x="56" y="11"/>
                </a:lnTo>
                <a:lnTo>
                  <a:pt x="62" y="12"/>
                </a:lnTo>
                <a:lnTo>
                  <a:pt x="67" y="15"/>
                </a:lnTo>
                <a:lnTo>
                  <a:pt x="71" y="18"/>
                </a:lnTo>
                <a:lnTo>
                  <a:pt x="62" y="21"/>
                </a:lnTo>
                <a:lnTo>
                  <a:pt x="48" y="26"/>
                </a:lnTo>
                <a:lnTo>
                  <a:pt x="41" y="29"/>
                </a:lnTo>
                <a:lnTo>
                  <a:pt x="33" y="29"/>
                </a:lnTo>
                <a:lnTo>
                  <a:pt x="28" y="26"/>
                </a:lnTo>
                <a:lnTo>
                  <a:pt x="22" y="23"/>
                </a:lnTo>
                <a:lnTo>
                  <a:pt x="28" y="18"/>
                </a:lnTo>
                <a:lnTo>
                  <a:pt x="34" y="14"/>
                </a:lnTo>
                <a:lnTo>
                  <a:pt x="43" y="12"/>
                </a:lnTo>
                <a:lnTo>
                  <a:pt x="51" y="11"/>
                </a:lnTo>
                <a:close/>
                <a:moveTo>
                  <a:pt x="51" y="92"/>
                </a:moveTo>
                <a:lnTo>
                  <a:pt x="51" y="92"/>
                </a:lnTo>
                <a:lnTo>
                  <a:pt x="43" y="90"/>
                </a:lnTo>
                <a:lnTo>
                  <a:pt x="34" y="87"/>
                </a:lnTo>
                <a:lnTo>
                  <a:pt x="29" y="85"/>
                </a:lnTo>
                <a:lnTo>
                  <a:pt x="22" y="79"/>
                </a:lnTo>
                <a:lnTo>
                  <a:pt x="18" y="74"/>
                </a:lnTo>
                <a:lnTo>
                  <a:pt x="14" y="67"/>
                </a:lnTo>
                <a:lnTo>
                  <a:pt x="13" y="59"/>
                </a:lnTo>
                <a:lnTo>
                  <a:pt x="11" y="51"/>
                </a:lnTo>
                <a:lnTo>
                  <a:pt x="13" y="41"/>
                </a:lnTo>
                <a:lnTo>
                  <a:pt x="17" y="31"/>
                </a:lnTo>
                <a:lnTo>
                  <a:pt x="26" y="36"/>
                </a:lnTo>
                <a:lnTo>
                  <a:pt x="32" y="37"/>
                </a:lnTo>
                <a:lnTo>
                  <a:pt x="39" y="37"/>
                </a:lnTo>
                <a:lnTo>
                  <a:pt x="45" y="37"/>
                </a:lnTo>
                <a:lnTo>
                  <a:pt x="52" y="34"/>
                </a:lnTo>
                <a:lnTo>
                  <a:pt x="63" y="29"/>
                </a:lnTo>
                <a:lnTo>
                  <a:pt x="71" y="26"/>
                </a:lnTo>
                <a:lnTo>
                  <a:pt x="77" y="26"/>
                </a:lnTo>
                <a:lnTo>
                  <a:pt x="81" y="27"/>
                </a:lnTo>
                <a:lnTo>
                  <a:pt x="82" y="29"/>
                </a:lnTo>
                <a:lnTo>
                  <a:pt x="85" y="33"/>
                </a:lnTo>
                <a:lnTo>
                  <a:pt x="88" y="38"/>
                </a:lnTo>
                <a:lnTo>
                  <a:pt x="89" y="45"/>
                </a:lnTo>
                <a:lnTo>
                  <a:pt x="89" y="51"/>
                </a:lnTo>
                <a:lnTo>
                  <a:pt x="88" y="59"/>
                </a:lnTo>
                <a:lnTo>
                  <a:pt x="86" y="67"/>
                </a:lnTo>
                <a:lnTo>
                  <a:pt x="82" y="74"/>
                </a:lnTo>
                <a:lnTo>
                  <a:pt x="78" y="79"/>
                </a:lnTo>
                <a:lnTo>
                  <a:pt x="71" y="85"/>
                </a:lnTo>
                <a:lnTo>
                  <a:pt x="66" y="87"/>
                </a:lnTo>
                <a:lnTo>
                  <a:pt x="58" y="90"/>
                </a:lnTo>
                <a:lnTo>
                  <a:pt x="51" y="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0" name="Freeform 368"/>
          <p:cNvSpPr>
            <a:spLocks/>
          </p:cNvSpPr>
          <p:nvPr/>
        </p:nvSpPr>
        <p:spPr bwMode="auto">
          <a:xfrm>
            <a:off x="4430713" y="3929063"/>
            <a:ext cx="26987" cy="39687"/>
          </a:xfrm>
          <a:custGeom>
            <a:avLst/>
            <a:gdLst>
              <a:gd name="T0" fmla="*/ 2147483647 w 53"/>
              <a:gd name="T1" fmla="*/ 2147483647 h 75"/>
              <a:gd name="T2" fmla="*/ 2147483647 w 53"/>
              <a:gd name="T3" fmla="*/ 2147483647 h 75"/>
              <a:gd name="T4" fmla="*/ 2147483647 w 53"/>
              <a:gd name="T5" fmla="*/ 2147483647 h 75"/>
              <a:gd name="T6" fmla="*/ 2147483647 w 53"/>
              <a:gd name="T7" fmla="*/ 2147483647 h 75"/>
              <a:gd name="T8" fmla="*/ 2147483647 w 53"/>
              <a:gd name="T9" fmla="*/ 2147483647 h 75"/>
              <a:gd name="T10" fmla="*/ 2147483647 w 53"/>
              <a:gd name="T11" fmla="*/ 2147483647 h 75"/>
              <a:gd name="T12" fmla="*/ 2147483647 w 53"/>
              <a:gd name="T13" fmla="*/ 2147483647 h 75"/>
              <a:gd name="T14" fmla="*/ 2147483647 w 53"/>
              <a:gd name="T15" fmla="*/ 2147483647 h 75"/>
              <a:gd name="T16" fmla="*/ 2147483647 w 53"/>
              <a:gd name="T17" fmla="*/ 2147483647 h 75"/>
              <a:gd name="T18" fmla="*/ 2147483647 w 53"/>
              <a:gd name="T19" fmla="*/ 2147483647 h 75"/>
              <a:gd name="T20" fmla="*/ 2147483647 w 53"/>
              <a:gd name="T21" fmla="*/ 0 h 75"/>
              <a:gd name="T22" fmla="*/ 2147483647 w 53"/>
              <a:gd name="T23" fmla="*/ 0 h 75"/>
              <a:gd name="T24" fmla="*/ 2147483647 w 53"/>
              <a:gd name="T25" fmla="*/ 0 h 75"/>
              <a:gd name="T26" fmla="*/ 2147483647 w 53"/>
              <a:gd name="T27" fmla="*/ 0 h 75"/>
              <a:gd name="T28" fmla="*/ 2147483647 w 53"/>
              <a:gd name="T29" fmla="*/ 2147483647 h 75"/>
              <a:gd name="T30" fmla="*/ 2147483647 w 53"/>
              <a:gd name="T31" fmla="*/ 2147483647 h 75"/>
              <a:gd name="T32" fmla="*/ 2147483647 w 53"/>
              <a:gd name="T33" fmla="*/ 2147483647 h 75"/>
              <a:gd name="T34" fmla="*/ 0 w 53"/>
              <a:gd name="T35" fmla="*/ 2147483647 h 75"/>
              <a:gd name="T36" fmla="*/ 0 w 53"/>
              <a:gd name="T37" fmla="*/ 2147483647 h 75"/>
              <a:gd name="T38" fmla="*/ 2147483647 w 53"/>
              <a:gd name="T39" fmla="*/ 2147483647 h 75"/>
              <a:gd name="T40" fmla="*/ 2147483647 w 53"/>
              <a:gd name="T41" fmla="*/ 2147483647 h 75"/>
              <a:gd name="T42" fmla="*/ 2147483647 w 53"/>
              <a:gd name="T43" fmla="*/ 2147483647 h 75"/>
              <a:gd name="T44" fmla="*/ 2147483647 w 53"/>
              <a:gd name="T45" fmla="*/ 2147483647 h 75"/>
              <a:gd name="T46" fmla="*/ 2147483647 w 53"/>
              <a:gd name="T47" fmla="*/ 2147483647 h 75"/>
              <a:gd name="T48" fmla="*/ 2147483647 w 53"/>
              <a:gd name="T49" fmla="*/ 2147483647 h 75"/>
              <a:gd name="T50" fmla="*/ 2147483647 w 53"/>
              <a:gd name="T51" fmla="*/ 2147483647 h 75"/>
              <a:gd name="T52" fmla="*/ 2147483647 w 53"/>
              <a:gd name="T53" fmla="*/ 2147483647 h 75"/>
              <a:gd name="T54" fmla="*/ 2147483647 w 53"/>
              <a:gd name="T55" fmla="*/ 2147483647 h 75"/>
              <a:gd name="T56" fmla="*/ 2147483647 w 53"/>
              <a:gd name="T57" fmla="*/ 2147483647 h 75"/>
              <a:gd name="T58" fmla="*/ 2147483647 w 53"/>
              <a:gd name="T59" fmla="*/ 2147483647 h 75"/>
              <a:gd name="T60" fmla="*/ 2147483647 w 53"/>
              <a:gd name="T61" fmla="*/ 2147483647 h 75"/>
              <a:gd name="T62" fmla="*/ 2147483647 w 53"/>
              <a:gd name="T63" fmla="*/ 2147483647 h 75"/>
              <a:gd name="T64" fmla="*/ 2147483647 w 53"/>
              <a:gd name="T65" fmla="*/ 2147483647 h 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3" h="75">
                <a:moveTo>
                  <a:pt x="47" y="21"/>
                </a:moveTo>
                <a:lnTo>
                  <a:pt x="47" y="21"/>
                </a:lnTo>
                <a:lnTo>
                  <a:pt x="48" y="16"/>
                </a:lnTo>
                <a:lnTo>
                  <a:pt x="52" y="11"/>
                </a:lnTo>
                <a:lnTo>
                  <a:pt x="52" y="10"/>
                </a:lnTo>
                <a:lnTo>
                  <a:pt x="51" y="8"/>
                </a:lnTo>
                <a:lnTo>
                  <a:pt x="41" y="6"/>
                </a:lnTo>
                <a:lnTo>
                  <a:pt x="33" y="0"/>
                </a:lnTo>
                <a:lnTo>
                  <a:pt x="30" y="0"/>
                </a:lnTo>
                <a:lnTo>
                  <a:pt x="21" y="6"/>
                </a:lnTo>
                <a:lnTo>
                  <a:pt x="13" y="14"/>
                </a:lnTo>
                <a:lnTo>
                  <a:pt x="6" y="23"/>
                </a:lnTo>
                <a:lnTo>
                  <a:pt x="0" y="34"/>
                </a:lnTo>
                <a:lnTo>
                  <a:pt x="8" y="42"/>
                </a:lnTo>
                <a:lnTo>
                  <a:pt x="15" y="52"/>
                </a:lnTo>
                <a:lnTo>
                  <a:pt x="22" y="63"/>
                </a:lnTo>
                <a:lnTo>
                  <a:pt x="28" y="75"/>
                </a:lnTo>
                <a:lnTo>
                  <a:pt x="44" y="75"/>
                </a:lnTo>
                <a:lnTo>
                  <a:pt x="45" y="74"/>
                </a:lnTo>
                <a:lnTo>
                  <a:pt x="53" y="33"/>
                </a:lnTo>
                <a:lnTo>
                  <a:pt x="52" y="31"/>
                </a:lnTo>
                <a:lnTo>
                  <a:pt x="48" y="26"/>
                </a:lnTo>
                <a:lnTo>
                  <a:pt x="47"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1" name="Freeform 369"/>
          <p:cNvSpPr>
            <a:spLocks/>
          </p:cNvSpPr>
          <p:nvPr/>
        </p:nvSpPr>
        <p:spPr bwMode="auto">
          <a:xfrm>
            <a:off x="4465638" y="3929063"/>
            <a:ext cx="31750" cy="39687"/>
          </a:xfrm>
          <a:custGeom>
            <a:avLst/>
            <a:gdLst>
              <a:gd name="T0" fmla="*/ 2147483647 w 60"/>
              <a:gd name="T1" fmla="*/ 0 h 75"/>
              <a:gd name="T2" fmla="*/ 2147483647 w 60"/>
              <a:gd name="T3" fmla="*/ 0 h 75"/>
              <a:gd name="T4" fmla="*/ 2147483647 w 60"/>
              <a:gd name="T5" fmla="*/ 0 h 75"/>
              <a:gd name="T6" fmla="*/ 2147483647 w 60"/>
              <a:gd name="T7" fmla="*/ 0 h 75"/>
              <a:gd name="T8" fmla="*/ 2147483647 w 60"/>
              <a:gd name="T9" fmla="*/ 2147483647 h 75"/>
              <a:gd name="T10" fmla="*/ 2147483647 w 60"/>
              <a:gd name="T11" fmla="*/ 2147483647 h 75"/>
              <a:gd name="T12" fmla="*/ 2147483647 w 60"/>
              <a:gd name="T13" fmla="*/ 2147483647 h 75"/>
              <a:gd name="T14" fmla="*/ 0 w 60"/>
              <a:gd name="T15" fmla="*/ 2147483647 h 75"/>
              <a:gd name="T16" fmla="*/ 0 w 60"/>
              <a:gd name="T17" fmla="*/ 2147483647 h 75"/>
              <a:gd name="T18" fmla="*/ 0 w 60"/>
              <a:gd name="T19" fmla="*/ 2147483647 h 75"/>
              <a:gd name="T20" fmla="*/ 0 w 60"/>
              <a:gd name="T21" fmla="*/ 2147483647 h 75"/>
              <a:gd name="T22" fmla="*/ 2147483647 w 60"/>
              <a:gd name="T23" fmla="*/ 2147483647 h 75"/>
              <a:gd name="T24" fmla="*/ 2147483647 w 60"/>
              <a:gd name="T25" fmla="*/ 2147483647 h 75"/>
              <a:gd name="T26" fmla="*/ 2147483647 w 60"/>
              <a:gd name="T27" fmla="*/ 2147483647 h 75"/>
              <a:gd name="T28" fmla="*/ 2147483647 w 60"/>
              <a:gd name="T29" fmla="*/ 2147483647 h 75"/>
              <a:gd name="T30" fmla="*/ 0 w 60"/>
              <a:gd name="T31" fmla="*/ 2147483647 h 75"/>
              <a:gd name="T32" fmla="*/ 0 w 60"/>
              <a:gd name="T33" fmla="*/ 2147483647 h 75"/>
              <a:gd name="T34" fmla="*/ 0 w 60"/>
              <a:gd name="T35" fmla="*/ 2147483647 h 75"/>
              <a:gd name="T36" fmla="*/ 2147483647 w 60"/>
              <a:gd name="T37" fmla="*/ 2147483647 h 75"/>
              <a:gd name="T38" fmla="*/ 2147483647 w 60"/>
              <a:gd name="T39" fmla="*/ 2147483647 h 75"/>
              <a:gd name="T40" fmla="*/ 2147483647 w 60"/>
              <a:gd name="T41" fmla="*/ 2147483647 h 75"/>
              <a:gd name="T42" fmla="*/ 2147483647 w 60"/>
              <a:gd name="T43" fmla="*/ 2147483647 h 75"/>
              <a:gd name="T44" fmla="*/ 2147483647 w 60"/>
              <a:gd name="T45" fmla="*/ 2147483647 h 75"/>
              <a:gd name="T46" fmla="*/ 2147483647 w 60"/>
              <a:gd name="T47" fmla="*/ 2147483647 h 75"/>
              <a:gd name="T48" fmla="*/ 2147483647 w 60"/>
              <a:gd name="T49" fmla="*/ 2147483647 h 75"/>
              <a:gd name="T50" fmla="*/ 2147483647 w 60"/>
              <a:gd name="T51" fmla="*/ 2147483647 h 75"/>
              <a:gd name="T52" fmla="*/ 2147483647 w 60"/>
              <a:gd name="T53" fmla="*/ 2147483647 h 75"/>
              <a:gd name="T54" fmla="*/ 2147483647 w 60"/>
              <a:gd name="T55" fmla="*/ 2147483647 h 75"/>
              <a:gd name="T56" fmla="*/ 2147483647 w 60"/>
              <a:gd name="T57" fmla="*/ 2147483647 h 75"/>
              <a:gd name="T58" fmla="*/ 2147483647 w 60"/>
              <a:gd name="T59" fmla="*/ 2147483647 h 75"/>
              <a:gd name="T60" fmla="*/ 2147483647 w 60"/>
              <a:gd name="T61" fmla="*/ 2147483647 h 75"/>
              <a:gd name="T62" fmla="*/ 2147483647 w 60"/>
              <a:gd name="T63" fmla="*/ 2147483647 h 75"/>
              <a:gd name="T64" fmla="*/ 2147483647 w 60"/>
              <a:gd name="T65" fmla="*/ 2147483647 h 75"/>
              <a:gd name="T66" fmla="*/ 2147483647 w 60"/>
              <a:gd name="T67" fmla="*/ 2147483647 h 75"/>
              <a:gd name="T68" fmla="*/ 2147483647 w 60"/>
              <a:gd name="T69" fmla="*/ 0 h 75"/>
              <a:gd name="T70" fmla="*/ 2147483647 w 60"/>
              <a:gd name="T71" fmla="*/ 0 h 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 h="75">
                <a:moveTo>
                  <a:pt x="22" y="0"/>
                </a:moveTo>
                <a:lnTo>
                  <a:pt x="22" y="0"/>
                </a:lnTo>
                <a:lnTo>
                  <a:pt x="19" y="0"/>
                </a:lnTo>
                <a:lnTo>
                  <a:pt x="11" y="6"/>
                </a:lnTo>
                <a:lnTo>
                  <a:pt x="1" y="8"/>
                </a:lnTo>
                <a:lnTo>
                  <a:pt x="0" y="10"/>
                </a:lnTo>
                <a:lnTo>
                  <a:pt x="0" y="11"/>
                </a:lnTo>
                <a:lnTo>
                  <a:pt x="4" y="16"/>
                </a:lnTo>
                <a:lnTo>
                  <a:pt x="5" y="21"/>
                </a:lnTo>
                <a:lnTo>
                  <a:pt x="4" y="26"/>
                </a:lnTo>
                <a:lnTo>
                  <a:pt x="0" y="31"/>
                </a:lnTo>
                <a:lnTo>
                  <a:pt x="0" y="33"/>
                </a:lnTo>
                <a:lnTo>
                  <a:pt x="7" y="74"/>
                </a:lnTo>
                <a:lnTo>
                  <a:pt x="8" y="75"/>
                </a:lnTo>
                <a:lnTo>
                  <a:pt x="58" y="75"/>
                </a:lnTo>
                <a:lnTo>
                  <a:pt x="60" y="75"/>
                </a:lnTo>
                <a:lnTo>
                  <a:pt x="60" y="74"/>
                </a:lnTo>
                <a:lnTo>
                  <a:pt x="58" y="61"/>
                </a:lnTo>
                <a:lnTo>
                  <a:pt x="57" y="49"/>
                </a:lnTo>
                <a:lnTo>
                  <a:pt x="53" y="38"/>
                </a:lnTo>
                <a:lnTo>
                  <a:pt x="49" y="29"/>
                </a:lnTo>
                <a:lnTo>
                  <a:pt x="43" y="19"/>
                </a:lnTo>
                <a:lnTo>
                  <a:pt x="37" y="11"/>
                </a:lnTo>
                <a:lnTo>
                  <a:pt x="30" y="4"/>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2" name="Freeform 370"/>
          <p:cNvSpPr>
            <a:spLocks noEditPoints="1"/>
          </p:cNvSpPr>
          <p:nvPr/>
        </p:nvSpPr>
        <p:spPr bwMode="auto">
          <a:xfrm>
            <a:off x="4441825" y="3884613"/>
            <a:ext cx="39688" cy="42862"/>
          </a:xfrm>
          <a:custGeom>
            <a:avLst/>
            <a:gdLst>
              <a:gd name="T0" fmla="*/ 2147483647 w 76"/>
              <a:gd name="T1" fmla="*/ 2147483647 h 79"/>
              <a:gd name="T2" fmla="*/ 2147483647 w 76"/>
              <a:gd name="T3" fmla="*/ 2147483647 h 79"/>
              <a:gd name="T4" fmla="*/ 2147483647 w 76"/>
              <a:gd name="T5" fmla="*/ 2147483647 h 79"/>
              <a:gd name="T6" fmla="*/ 2147483647 w 76"/>
              <a:gd name="T7" fmla="*/ 2147483647 h 79"/>
              <a:gd name="T8" fmla="*/ 2147483647 w 76"/>
              <a:gd name="T9" fmla="*/ 0 h 79"/>
              <a:gd name="T10" fmla="*/ 2147483647 w 76"/>
              <a:gd name="T11" fmla="*/ 2147483647 h 79"/>
              <a:gd name="T12" fmla="*/ 2147483647 w 76"/>
              <a:gd name="T13" fmla="*/ 2147483647 h 79"/>
              <a:gd name="T14" fmla="*/ 2147483647 w 76"/>
              <a:gd name="T15" fmla="*/ 2147483647 h 79"/>
              <a:gd name="T16" fmla="*/ 2147483647 w 76"/>
              <a:gd name="T17" fmla="*/ 2147483647 h 79"/>
              <a:gd name="T18" fmla="*/ 2147483647 w 76"/>
              <a:gd name="T19" fmla="*/ 2147483647 h 79"/>
              <a:gd name="T20" fmla="*/ 2147483647 w 76"/>
              <a:gd name="T21" fmla="*/ 2147483647 h 79"/>
              <a:gd name="T22" fmla="*/ 0 w 76"/>
              <a:gd name="T23" fmla="*/ 2147483647 h 79"/>
              <a:gd name="T24" fmla="*/ 0 w 76"/>
              <a:gd name="T25" fmla="*/ 2147483647 h 79"/>
              <a:gd name="T26" fmla="*/ 2147483647 w 76"/>
              <a:gd name="T27" fmla="*/ 2147483647 h 79"/>
              <a:gd name="T28" fmla="*/ 2147483647 w 76"/>
              <a:gd name="T29" fmla="*/ 2147483647 h 79"/>
              <a:gd name="T30" fmla="*/ 2147483647 w 76"/>
              <a:gd name="T31" fmla="*/ 2147483647 h 79"/>
              <a:gd name="T32" fmla="*/ 2147483647 w 76"/>
              <a:gd name="T33" fmla="*/ 2147483647 h 79"/>
              <a:gd name="T34" fmla="*/ 2147483647 w 76"/>
              <a:gd name="T35" fmla="*/ 2147483647 h 79"/>
              <a:gd name="T36" fmla="*/ 2147483647 w 76"/>
              <a:gd name="T37" fmla="*/ 2147483647 h 79"/>
              <a:gd name="T38" fmla="*/ 2147483647 w 76"/>
              <a:gd name="T39" fmla="*/ 2147483647 h 79"/>
              <a:gd name="T40" fmla="*/ 2147483647 w 76"/>
              <a:gd name="T41" fmla="*/ 2147483647 h 79"/>
              <a:gd name="T42" fmla="*/ 2147483647 w 76"/>
              <a:gd name="T43" fmla="*/ 2147483647 h 79"/>
              <a:gd name="T44" fmla="*/ 2147483647 w 76"/>
              <a:gd name="T45" fmla="*/ 2147483647 h 79"/>
              <a:gd name="T46" fmla="*/ 2147483647 w 76"/>
              <a:gd name="T47" fmla="*/ 2147483647 h 79"/>
              <a:gd name="T48" fmla="*/ 2147483647 w 76"/>
              <a:gd name="T49" fmla="*/ 2147483647 h 79"/>
              <a:gd name="T50" fmla="*/ 2147483647 w 76"/>
              <a:gd name="T51" fmla="*/ 2147483647 h 79"/>
              <a:gd name="T52" fmla="*/ 2147483647 w 76"/>
              <a:gd name="T53" fmla="*/ 2147483647 h 79"/>
              <a:gd name="T54" fmla="*/ 2147483647 w 76"/>
              <a:gd name="T55" fmla="*/ 2147483647 h 79"/>
              <a:gd name="T56" fmla="*/ 2147483647 w 76"/>
              <a:gd name="T57" fmla="*/ 2147483647 h 79"/>
              <a:gd name="T58" fmla="*/ 2147483647 w 76"/>
              <a:gd name="T59" fmla="*/ 2147483647 h 79"/>
              <a:gd name="T60" fmla="*/ 2147483647 w 76"/>
              <a:gd name="T61" fmla="*/ 2147483647 h 79"/>
              <a:gd name="T62" fmla="*/ 2147483647 w 76"/>
              <a:gd name="T63" fmla="*/ 2147483647 h 79"/>
              <a:gd name="T64" fmla="*/ 2147483647 w 76"/>
              <a:gd name="T65" fmla="*/ 2147483647 h 79"/>
              <a:gd name="T66" fmla="*/ 2147483647 w 76"/>
              <a:gd name="T67" fmla="*/ 2147483647 h 79"/>
              <a:gd name="T68" fmla="*/ 2147483647 w 76"/>
              <a:gd name="T69" fmla="*/ 2147483647 h 79"/>
              <a:gd name="T70" fmla="*/ 2147483647 w 76"/>
              <a:gd name="T71" fmla="*/ 2147483647 h 79"/>
              <a:gd name="T72" fmla="*/ 2147483647 w 76"/>
              <a:gd name="T73" fmla="*/ 2147483647 h 79"/>
              <a:gd name="T74" fmla="*/ 2147483647 w 76"/>
              <a:gd name="T75" fmla="*/ 2147483647 h 79"/>
              <a:gd name="T76" fmla="*/ 2147483647 w 76"/>
              <a:gd name="T77" fmla="*/ 2147483647 h 79"/>
              <a:gd name="T78" fmla="*/ 2147483647 w 76"/>
              <a:gd name="T79" fmla="*/ 2147483647 h 79"/>
              <a:gd name="T80" fmla="*/ 2147483647 w 76"/>
              <a:gd name="T81" fmla="*/ 2147483647 h 79"/>
              <a:gd name="T82" fmla="*/ 2147483647 w 76"/>
              <a:gd name="T83" fmla="*/ 2147483647 h 79"/>
              <a:gd name="T84" fmla="*/ 2147483647 w 76"/>
              <a:gd name="T85" fmla="*/ 2147483647 h 79"/>
              <a:gd name="T86" fmla="*/ 2147483647 w 76"/>
              <a:gd name="T87" fmla="*/ 2147483647 h 79"/>
              <a:gd name="T88" fmla="*/ 2147483647 w 76"/>
              <a:gd name="T89" fmla="*/ 2147483647 h 79"/>
              <a:gd name="T90" fmla="*/ 2147483647 w 76"/>
              <a:gd name="T91" fmla="*/ 2147483647 h 79"/>
              <a:gd name="T92" fmla="*/ 2147483647 w 76"/>
              <a:gd name="T93" fmla="*/ 2147483647 h 79"/>
              <a:gd name="T94" fmla="*/ 2147483647 w 76"/>
              <a:gd name="T95" fmla="*/ 2147483647 h 79"/>
              <a:gd name="T96" fmla="*/ 2147483647 w 76"/>
              <a:gd name="T97" fmla="*/ 2147483647 h 79"/>
              <a:gd name="T98" fmla="*/ 2147483647 w 76"/>
              <a:gd name="T99" fmla="*/ 2147483647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6" h="79">
                <a:moveTo>
                  <a:pt x="76" y="39"/>
                </a:moveTo>
                <a:lnTo>
                  <a:pt x="76" y="39"/>
                </a:lnTo>
                <a:lnTo>
                  <a:pt x="76" y="32"/>
                </a:lnTo>
                <a:lnTo>
                  <a:pt x="73" y="24"/>
                </a:lnTo>
                <a:lnTo>
                  <a:pt x="71" y="17"/>
                </a:lnTo>
                <a:lnTo>
                  <a:pt x="65" y="12"/>
                </a:lnTo>
                <a:lnTo>
                  <a:pt x="60" y="6"/>
                </a:lnTo>
                <a:lnTo>
                  <a:pt x="53" y="4"/>
                </a:lnTo>
                <a:lnTo>
                  <a:pt x="46" y="1"/>
                </a:lnTo>
                <a:lnTo>
                  <a:pt x="38" y="0"/>
                </a:lnTo>
                <a:lnTo>
                  <a:pt x="28" y="1"/>
                </a:lnTo>
                <a:lnTo>
                  <a:pt x="20" y="4"/>
                </a:lnTo>
                <a:lnTo>
                  <a:pt x="13" y="9"/>
                </a:lnTo>
                <a:lnTo>
                  <a:pt x="8" y="16"/>
                </a:lnTo>
                <a:lnTo>
                  <a:pt x="7" y="16"/>
                </a:lnTo>
                <a:lnTo>
                  <a:pt x="7" y="17"/>
                </a:lnTo>
                <a:lnTo>
                  <a:pt x="4" y="23"/>
                </a:lnTo>
                <a:lnTo>
                  <a:pt x="1" y="28"/>
                </a:lnTo>
                <a:lnTo>
                  <a:pt x="0" y="34"/>
                </a:lnTo>
                <a:lnTo>
                  <a:pt x="0" y="39"/>
                </a:lnTo>
                <a:lnTo>
                  <a:pt x="0" y="47"/>
                </a:lnTo>
                <a:lnTo>
                  <a:pt x="2" y="56"/>
                </a:lnTo>
                <a:lnTo>
                  <a:pt x="5" y="62"/>
                </a:lnTo>
                <a:lnTo>
                  <a:pt x="11" y="68"/>
                </a:lnTo>
                <a:lnTo>
                  <a:pt x="16" y="73"/>
                </a:lnTo>
                <a:lnTo>
                  <a:pt x="23" y="76"/>
                </a:lnTo>
                <a:lnTo>
                  <a:pt x="30" y="79"/>
                </a:lnTo>
                <a:lnTo>
                  <a:pt x="38" y="79"/>
                </a:lnTo>
                <a:lnTo>
                  <a:pt x="46" y="79"/>
                </a:lnTo>
                <a:lnTo>
                  <a:pt x="53" y="76"/>
                </a:lnTo>
                <a:lnTo>
                  <a:pt x="60" y="73"/>
                </a:lnTo>
                <a:lnTo>
                  <a:pt x="65" y="68"/>
                </a:lnTo>
                <a:lnTo>
                  <a:pt x="71" y="62"/>
                </a:lnTo>
                <a:lnTo>
                  <a:pt x="73" y="56"/>
                </a:lnTo>
                <a:lnTo>
                  <a:pt x="76" y="47"/>
                </a:lnTo>
                <a:lnTo>
                  <a:pt x="76" y="39"/>
                </a:lnTo>
                <a:close/>
                <a:moveTo>
                  <a:pt x="38" y="8"/>
                </a:moveTo>
                <a:lnTo>
                  <a:pt x="38" y="8"/>
                </a:lnTo>
                <a:lnTo>
                  <a:pt x="46" y="9"/>
                </a:lnTo>
                <a:lnTo>
                  <a:pt x="54" y="13"/>
                </a:lnTo>
                <a:lnTo>
                  <a:pt x="48" y="16"/>
                </a:lnTo>
                <a:lnTo>
                  <a:pt x="37" y="20"/>
                </a:lnTo>
                <a:lnTo>
                  <a:pt x="31" y="23"/>
                </a:lnTo>
                <a:lnTo>
                  <a:pt x="26" y="21"/>
                </a:lnTo>
                <a:lnTo>
                  <a:pt x="20" y="20"/>
                </a:lnTo>
                <a:lnTo>
                  <a:pt x="16" y="19"/>
                </a:lnTo>
                <a:lnTo>
                  <a:pt x="20" y="15"/>
                </a:lnTo>
                <a:lnTo>
                  <a:pt x="26" y="10"/>
                </a:lnTo>
                <a:lnTo>
                  <a:pt x="31" y="9"/>
                </a:lnTo>
                <a:lnTo>
                  <a:pt x="38" y="8"/>
                </a:lnTo>
                <a:close/>
                <a:moveTo>
                  <a:pt x="38" y="71"/>
                </a:moveTo>
                <a:lnTo>
                  <a:pt x="38" y="71"/>
                </a:lnTo>
                <a:lnTo>
                  <a:pt x="32" y="71"/>
                </a:lnTo>
                <a:lnTo>
                  <a:pt x="26" y="69"/>
                </a:lnTo>
                <a:lnTo>
                  <a:pt x="22" y="65"/>
                </a:lnTo>
                <a:lnTo>
                  <a:pt x="16" y="62"/>
                </a:lnTo>
                <a:lnTo>
                  <a:pt x="13" y="57"/>
                </a:lnTo>
                <a:lnTo>
                  <a:pt x="11" y="51"/>
                </a:lnTo>
                <a:lnTo>
                  <a:pt x="8" y="46"/>
                </a:lnTo>
                <a:lnTo>
                  <a:pt x="8" y="39"/>
                </a:lnTo>
                <a:lnTo>
                  <a:pt x="9" y="31"/>
                </a:lnTo>
                <a:lnTo>
                  <a:pt x="12" y="24"/>
                </a:lnTo>
                <a:lnTo>
                  <a:pt x="19" y="27"/>
                </a:lnTo>
                <a:lnTo>
                  <a:pt x="24" y="28"/>
                </a:lnTo>
                <a:lnTo>
                  <a:pt x="28" y="30"/>
                </a:lnTo>
                <a:lnTo>
                  <a:pt x="34" y="28"/>
                </a:lnTo>
                <a:lnTo>
                  <a:pt x="39" y="27"/>
                </a:lnTo>
                <a:lnTo>
                  <a:pt x="49" y="23"/>
                </a:lnTo>
                <a:lnTo>
                  <a:pt x="54" y="20"/>
                </a:lnTo>
                <a:lnTo>
                  <a:pt x="58" y="20"/>
                </a:lnTo>
                <a:lnTo>
                  <a:pt x="63" y="21"/>
                </a:lnTo>
                <a:lnTo>
                  <a:pt x="67" y="30"/>
                </a:lnTo>
                <a:lnTo>
                  <a:pt x="68" y="39"/>
                </a:lnTo>
                <a:lnTo>
                  <a:pt x="68" y="46"/>
                </a:lnTo>
                <a:lnTo>
                  <a:pt x="67" y="51"/>
                </a:lnTo>
                <a:lnTo>
                  <a:pt x="63" y="57"/>
                </a:lnTo>
                <a:lnTo>
                  <a:pt x="60" y="62"/>
                </a:lnTo>
                <a:lnTo>
                  <a:pt x="54" y="65"/>
                </a:lnTo>
                <a:lnTo>
                  <a:pt x="50" y="69"/>
                </a:lnTo>
                <a:lnTo>
                  <a:pt x="45" y="71"/>
                </a:lnTo>
                <a:lnTo>
                  <a:pt x="38" y="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3" name="Freeform 371"/>
          <p:cNvSpPr>
            <a:spLocks/>
          </p:cNvSpPr>
          <p:nvPr/>
        </p:nvSpPr>
        <p:spPr bwMode="auto">
          <a:xfrm>
            <a:off x="4349750" y="3944938"/>
            <a:ext cx="42863" cy="52387"/>
          </a:xfrm>
          <a:custGeom>
            <a:avLst/>
            <a:gdLst>
              <a:gd name="T0" fmla="*/ 2147483647 w 78"/>
              <a:gd name="T1" fmla="*/ 2147483647 h 97"/>
              <a:gd name="T2" fmla="*/ 2147483647 w 78"/>
              <a:gd name="T3" fmla="*/ 2147483647 h 97"/>
              <a:gd name="T4" fmla="*/ 2147483647 w 78"/>
              <a:gd name="T5" fmla="*/ 2147483647 h 97"/>
              <a:gd name="T6" fmla="*/ 2147483647 w 78"/>
              <a:gd name="T7" fmla="*/ 2147483647 h 97"/>
              <a:gd name="T8" fmla="*/ 2147483647 w 78"/>
              <a:gd name="T9" fmla="*/ 2147483647 h 97"/>
              <a:gd name="T10" fmla="*/ 2147483647 w 78"/>
              <a:gd name="T11" fmla="*/ 2147483647 h 97"/>
              <a:gd name="T12" fmla="*/ 2147483647 w 78"/>
              <a:gd name="T13" fmla="*/ 2147483647 h 97"/>
              <a:gd name="T14" fmla="*/ 2147483647 w 78"/>
              <a:gd name="T15" fmla="*/ 2147483647 h 97"/>
              <a:gd name="T16" fmla="*/ 2147483647 w 78"/>
              <a:gd name="T17" fmla="*/ 2147483647 h 97"/>
              <a:gd name="T18" fmla="*/ 2147483647 w 78"/>
              <a:gd name="T19" fmla="*/ 2147483647 h 97"/>
              <a:gd name="T20" fmla="*/ 2147483647 w 78"/>
              <a:gd name="T21" fmla="*/ 2147483647 h 97"/>
              <a:gd name="T22" fmla="*/ 2147483647 w 78"/>
              <a:gd name="T23" fmla="*/ 2147483647 h 97"/>
              <a:gd name="T24" fmla="*/ 2147483647 w 78"/>
              <a:gd name="T25" fmla="*/ 0 h 97"/>
              <a:gd name="T26" fmla="*/ 2147483647 w 78"/>
              <a:gd name="T27" fmla="*/ 0 h 97"/>
              <a:gd name="T28" fmla="*/ 2147483647 w 78"/>
              <a:gd name="T29" fmla="*/ 0 h 97"/>
              <a:gd name="T30" fmla="*/ 2147483647 w 78"/>
              <a:gd name="T31" fmla="*/ 0 h 97"/>
              <a:gd name="T32" fmla="*/ 2147483647 w 78"/>
              <a:gd name="T33" fmla="*/ 2147483647 h 97"/>
              <a:gd name="T34" fmla="*/ 2147483647 w 78"/>
              <a:gd name="T35" fmla="*/ 2147483647 h 97"/>
              <a:gd name="T36" fmla="*/ 2147483647 w 78"/>
              <a:gd name="T37" fmla="*/ 2147483647 h 97"/>
              <a:gd name="T38" fmla="*/ 2147483647 w 78"/>
              <a:gd name="T39" fmla="*/ 2147483647 h 97"/>
              <a:gd name="T40" fmla="*/ 2147483647 w 78"/>
              <a:gd name="T41" fmla="*/ 2147483647 h 97"/>
              <a:gd name="T42" fmla="*/ 2147483647 w 78"/>
              <a:gd name="T43" fmla="*/ 2147483647 h 97"/>
              <a:gd name="T44" fmla="*/ 2147483647 w 78"/>
              <a:gd name="T45" fmla="*/ 2147483647 h 97"/>
              <a:gd name="T46" fmla="*/ 0 w 78"/>
              <a:gd name="T47" fmla="*/ 2147483647 h 97"/>
              <a:gd name="T48" fmla="*/ 0 w 78"/>
              <a:gd name="T49" fmla="*/ 2147483647 h 97"/>
              <a:gd name="T50" fmla="*/ 0 w 78"/>
              <a:gd name="T51" fmla="*/ 2147483647 h 97"/>
              <a:gd name="T52" fmla="*/ 0 w 78"/>
              <a:gd name="T53" fmla="*/ 2147483647 h 97"/>
              <a:gd name="T54" fmla="*/ 2147483647 w 78"/>
              <a:gd name="T55" fmla="*/ 2147483647 h 97"/>
              <a:gd name="T56" fmla="*/ 2147483647 w 78"/>
              <a:gd name="T57" fmla="*/ 2147483647 h 97"/>
              <a:gd name="T58" fmla="*/ 2147483647 w 78"/>
              <a:gd name="T59" fmla="*/ 2147483647 h 97"/>
              <a:gd name="T60" fmla="*/ 2147483647 w 78"/>
              <a:gd name="T61" fmla="*/ 2147483647 h 97"/>
              <a:gd name="T62" fmla="*/ 2147483647 w 78"/>
              <a:gd name="T63" fmla="*/ 2147483647 h 97"/>
              <a:gd name="T64" fmla="*/ 2147483647 w 78"/>
              <a:gd name="T65" fmla="*/ 2147483647 h 97"/>
              <a:gd name="T66" fmla="*/ 2147483647 w 78"/>
              <a:gd name="T67" fmla="*/ 2147483647 h 97"/>
              <a:gd name="T68" fmla="*/ 2147483647 w 78"/>
              <a:gd name="T69" fmla="*/ 2147483647 h 97"/>
              <a:gd name="T70" fmla="*/ 2147483647 w 78"/>
              <a:gd name="T71" fmla="*/ 2147483647 h 97"/>
              <a:gd name="T72" fmla="*/ 2147483647 w 78"/>
              <a:gd name="T73" fmla="*/ 2147483647 h 97"/>
              <a:gd name="T74" fmla="*/ 2147483647 w 78"/>
              <a:gd name="T75" fmla="*/ 2147483647 h 97"/>
              <a:gd name="T76" fmla="*/ 2147483647 w 78"/>
              <a:gd name="T77" fmla="*/ 2147483647 h 97"/>
              <a:gd name="T78" fmla="*/ 2147483647 w 78"/>
              <a:gd name="T79" fmla="*/ 2147483647 h 97"/>
              <a:gd name="T80" fmla="*/ 2147483647 w 78"/>
              <a:gd name="T81" fmla="*/ 2147483647 h 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8" h="97">
                <a:moveTo>
                  <a:pt x="69" y="28"/>
                </a:moveTo>
                <a:lnTo>
                  <a:pt x="69" y="28"/>
                </a:lnTo>
                <a:lnTo>
                  <a:pt x="71" y="21"/>
                </a:lnTo>
                <a:lnTo>
                  <a:pt x="76" y="15"/>
                </a:lnTo>
                <a:lnTo>
                  <a:pt x="76" y="13"/>
                </a:lnTo>
                <a:lnTo>
                  <a:pt x="75" y="11"/>
                </a:lnTo>
                <a:lnTo>
                  <a:pt x="68" y="10"/>
                </a:lnTo>
                <a:lnTo>
                  <a:pt x="63" y="7"/>
                </a:lnTo>
                <a:lnTo>
                  <a:pt x="57" y="5"/>
                </a:lnTo>
                <a:lnTo>
                  <a:pt x="52" y="0"/>
                </a:lnTo>
                <a:lnTo>
                  <a:pt x="49" y="0"/>
                </a:lnTo>
                <a:lnTo>
                  <a:pt x="38" y="7"/>
                </a:lnTo>
                <a:lnTo>
                  <a:pt x="29" y="15"/>
                </a:lnTo>
                <a:lnTo>
                  <a:pt x="20" y="25"/>
                </a:lnTo>
                <a:lnTo>
                  <a:pt x="13" y="37"/>
                </a:lnTo>
                <a:lnTo>
                  <a:pt x="8" y="50"/>
                </a:lnTo>
                <a:lnTo>
                  <a:pt x="4" y="63"/>
                </a:lnTo>
                <a:lnTo>
                  <a:pt x="1" y="78"/>
                </a:lnTo>
                <a:lnTo>
                  <a:pt x="0" y="95"/>
                </a:lnTo>
                <a:lnTo>
                  <a:pt x="0" y="96"/>
                </a:lnTo>
                <a:lnTo>
                  <a:pt x="3" y="97"/>
                </a:lnTo>
                <a:lnTo>
                  <a:pt x="65" y="97"/>
                </a:lnTo>
                <a:lnTo>
                  <a:pt x="67" y="96"/>
                </a:lnTo>
                <a:lnTo>
                  <a:pt x="68" y="95"/>
                </a:lnTo>
                <a:lnTo>
                  <a:pt x="78" y="43"/>
                </a:lnTo>
                <a:lnTo>
                  <a:pt x="76" y="40"/>
                </a:lnTo>
                <a:lnTo>
                  <a:pt x="74" y="37"/>
                </a:lnTo>
                <a:lnTo>
                  <a:pt x="71" y="35"/>
                </a:lnTo>
                <a:lnTo>
                  <a:pt x="71" y="32"/>
                </a:lnTo>
                <a:lnTo>
                  <a:pt x="69" y="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4" name="Freeform 372"/>
          <p:cNvSpPr>
            <a:spLocks noEditPoints="1"/>
          </p:cNvSpPr>
          <p:nvPr/>
        </p:nvSpPr>
        <p:spPr bwMode="auto">
          <a:xfrm>
            <a:off x="3789363" y="3862388"/>
            <a:ext cx="65087" cy="66675"/>
          </a:xfrm>
          <a:custGeom>
            <a:avLst/>
            <a:gdLst>
              <a:gd name="T0" fmla="*/ 2147483647 w 120"/>
              <a:gd name="T1" fmla="*/ 2147483647 h 124"/>
              <a:gd name="T2" fmla="*/ 2147483647 w 120"/>
              <a:gd name="T3" fmla="*/ 2147483647 h 124"/>
              <a:gd name="T4" fmla="*/ 2147483647 w 120"/>
              <a:gd name="T5" fmla="*/ 2147483647 h 124"/>
              <a:gd name="T6" fmla="*/ 2147483647 w 120"/>
              <a:gd name="T7" fmla="*/ 2147483647 h 124"/>
              <a:gd name="T8" fmla="*/ 2147483647 w 120"/>
              <a:gd name="T9" fmla="*/ 2147483647 h 124"/>
              <a:gd name="T10" fmla="*/ 2147483647 w 120"/>
              <a:gd name="T11" fmla="*/ 2147483647 h 124"/>
              <a:gd name="T12" fmla="*/ 2147483647 w 120"/>
              <a:gd name="T13" fmla="*/ 2147483647 h 124"/>
              <a:gd name="T14" fmla="*/ 2147483647 w 120"/>
              <a:gd name="T15" fmla="*/ 2147483647 h 124"/>
              <a:gd name="T16" fmla="*/ 2147483647 w 120"/>
              <a:gd name="T17" fmla="*/ 2147483647 h 124"/>
              <a:gd name="T18" fmla="*/ 2147483647 w 120"/>
              <a:gd name="T19" fmla="*/ 0 h 124"/>
              <a:gd name="T20" fmla="*/ 2147483647 w 120"/>
              <a:gd name="T21" fmla="*/ 2147483647 h 124"/>
              <a:gd name="T22" fmla="*/ 2147483647 w 120"/>
              <a:gd name="T23" fmla="*/ 2147483647 h 124"/>
              <a:gd name="T24" fmla="*/ 2147483647 w 120"/>
              <a:gd name="T25" fmla="*/ 2147483647 h 124"/>
              <a:gd name="T26" fmla="*/ 2147483647 w 120"/>
              <a:gd name="T27" fmla="*/ 2147483647 h 124"/>
              <a:gd name="T28" fmla="*/ 2147483647 w 120"/>
              <a:gd name="T29" fmla="*/ 2147483647 h 124"/>
              <a:gd name="T30" fmla="*/ 2147483647 w 120"/>
              <a:gd name="T31" fmla="*/ 2147483647 h 124"/>
              <a:gd name="T32" fmla="*/ 2147483647 w 120"/>
              <a:gd name="T33" fmla="*/ 2147483647 h 124"/>
              <a:gd name="T34" fmla="*/ 0 w 120"/>
              <a:gd name="T35" fmla="*/ 2147483647 h 124"/>
              <a:gd name="T36" fmla="*/ 2147483647 w 120"/>
              <a:gd name="T37" fmla="*/ 2147483647 h 124"/>
              <a:gd name="T38" fmla="*/ 2147483647 w 120"/>
              <a:gd name="T39" fmla="*/ 2147483647 h 124"/>
              <a:gd name="T40" fmla="*/ 2147483647 w 120"/>
              <a:gd name="T41" fmla="*/ 2147483647 h 124"/>
              <a:gd name="T42" fmla="*/ 2147483647 w 120"/>
              <a:gd name="T43" fmla="*/ 2147483647 h 124"/>
              <a:gd name="T44" fmla="*/ 2147483647 w 120"/>
              <a:gd name="T45" fmla="*/ 2147483647 h 124"/>
              <a:gd name="T46" fmla="*/ 2147483647 w 120"/>
              <a:gd name="T47" fmla="*/ 2147483647 h 124"/>
              <a:gd name="T48" fmla="*/ 2147483647 w 120"/>
              <a:gd name="T49" fmla="*/ 2147483647 h 124"/>
              <a:gd name="T50" fmla="*/ 2147483647 w 120"/>
              <a:gd name="T51" fmla="*/ 2147483647 h 124"/>
              <a:gd name="T52" fmla="*/ 2147483647 w 120"/>
              <a:gd name="T53" fmla="*/ 2147483647 h 124"/>
              <a:gd name="T54" fmla="*/ 2147483647 w 120"/>
              <a:gd name="T55" fmla="*/ 2147483647 h 124"/>
              <a:gd name="T56" fmla="*/ 2147483647 w 120"/>
              <a:gd name="T57" fmla="*/ 2147483647 h 124"/>
              <a:gd name="T58" fmla="*/ 2147483647 w 120"/>
              <a:gd name="T59" fmla="*/ 2147483647 h 124"/>
              <a:gd name="T60" fmla="*/ 2147483647 w 120"/>
              <a:gd name="T61" fmla="*/ 2147483647 h 124"/>
              <a:gd name="T62" fmla="*/ 2147483647 w 120"/>
              <a:gd name="T63" fmla="*/ 2147483647 h 124"/>
              <a:gd name="T64" fmla="*/ 2147483647 w 120"/>
              <a:gd name="T65" fmla="*/ 2147483647 h 124"/>
              <a:gd name="T66" fmla="*/ 2147483647 w 120"/>
              <a:gd name="T67" fmla="*/ 2147483647 h 124"/>
              <a:gd name="T68" fmla="*/ 2147483647 w 120"/>
              <a:gd name="T69" fmla="*/ 2147483647 h 124"/>
              <a:gd name="T70" fmla="*/ 2147483647 w 120"/>
              <a:gd name="T71" fmla="*/ 2147483647 h 124"/>
              <a:gd name="T72" fmla="*/ 2147483647 w 120"/>
              <a:gd name="T73" fmla="*/ 2147483647 h 124"/>
              <a:gd name="T74" fmla="*/ 2147483647 w 120"/>
              <a:gd name="T75" fmla="*/ 2147483647 h 124"/>
              <a:gd name="T76" fmla="*/ 2147483647 w 120"/>
              <a:gd name="T77" fmla="*/ 2147483647 h 124"/>
              <a:gd name="T78" fmla="*/ 2147483647 w 120"/>
              <a:gd name="T79" fmla="*/ 2147483647 h 124"/>
              <a:gd name="T80" fmla="*/ 2147483647 w 120"/>
              <a:gd name="T81" fmla="*/ 2147483647 h 124"/>
              <a:gd name="T82" fmla="*/ 2147483647 w 120"/>
              <a:gd name="T83" fmla="*/ 2147483647 h 124"/>
              <a:gd name="T84" fmla="*/ 2147483647 w 120"/>
              <a:gd name="T85" fmla="*/ 2147483647 h 124"/>
              <a:gd name="T86" fmla="*/ 2147483647 w 120"/>
              <a:gd name="T87" fmla="*/ 2147483647 h 124"/>
              <a:gd name="T88" fmla="*/ 2147483647 w 120"/>
              <a:gd name="T89" fmla="*/ 2147483647 h 124"/>
              <a:gd name="T90" fmla="*/ 2147483647 w 120"/>
              <a:gd name="T91" fmla="*/ 2147483647 h 124"/>
              <a:gd name="T92" fmla="*/ 2147483647 w 120"/>
              <a:gd name="T93" fmla="*/ 2147483647 h 124"/>
              <a:gd name="T94" fmla="*/ 2147483647 w 120"/>
              <a:gd name="T95" fmla="*/ 2147483647 h 124"/>
              <a:gd name="T96" fmla="*/ 2147483647 w 120"/>
              <a:gd name="T97" fmla="*/ 2147483647 h 124"/>
              <a:gd name="T98" fmla="*/ 2147483647 w 120"/>
              <a:gd name="T99" fmla="*/ 2147483647 h 124"/>
              <a:gd name="T100" fmla="*/ 2147483647 w 120"/>
              <a:gd name="T101" fmla="*/ 2147483647 h 124"/>
              <a:gd name="T102" fmla="*/ 2147483647 w 120"/>
              <a:gd name="T103" fmla="*/ 2147483647 h 124"/>
              <a:gd name="T104" fmla="*/ 2147483647 w 120"/>
              <a:gd name="T105" fmla="*/ 2147483647 h 124"/>
              <a:gd name="T106" fmla="*/ 2147483647 w 120"/>
              <a:gd name="T107" fmla="*/ 2147483647 h 1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124">
                <a:moveTo>
                  <a:pt x="60" y="124"/>
                </a:moveTo>
                <a:lnTo>
                  <a:pt x="60" y="124"/>
                </a:lnTo>
                <a:lnTo>
                  <a:pt x="72" y="122"/>
                </a:lnTo>
                <a:lnTo>
                  <a:pt x="83" y="118"/>
                </a:lnTo>
                <a:lnTo>
                  <a:pt x="94" y="113"/>
                </a:lnTo>
                <a:lnTo>
                  <a:pt x="103" y="105"/>
                </a:lnTo>
                <a:lnTo>
                  <a:pt x="111" y="97"/>
                </a:lnTo>
                <a:lnTo>
                  <a:pt x="116" y="86"/>
                </a:lnTo>
                <a:lnTo>
                  <a:pt x="119" y="75"/>
                </a:lnTo>
                <a:lnTo>
                  <a:pt x="120" y="61"/>
                </a:lnTo>
                <a:lnTo>
                  <a:pt x="119" y="49"/>
                </a:lnTo>
                <a:lnTo>
                  <a:pt x="116" y="38"/>
                </a:lnTo>
                <a:lnTo>
                  <a:pt x="111" y="27"/>
                </a:lnTo>
                <a:lnTo>
                  <a:pt x="103" y="19"/>
                </a:lnTo>
                <a:lnTo>
                  <a:pt x="94" y="11"/>
                </a:lnTo>
                <a:lnTo>
                  <a:pt x="83" y="5"/>
                </a:lnTo>
                <a:lnTo>
                  <a:pt x="72" y="1"/>
                </a:lnTo>
                <a:lnTo>
                  <a:pt x="60" y="0"/>
                </a:lnTo>
                <a:lnTo>
                  <a:pt x="53" y="1"/>
                </a:lnTo>
                <a:lnTo>
                  <a:pt x="47" y="2"/>
                </a:lnTo>
                <a:lnTo>
                  <a:pt x="40" y="4"/>
                </a:lnTo>
                <a:lnTo>
                  <a:pt x="33" y="6"/>
                </a:lnTo>
                <a:lnTo>
                  <a:pt x="22" y="15"/>
                </a:lnTo>
                <a:lnTo>
                  <a:pt x="12" y="24"/>
                </a:lnTo>
                <a:lnTo>
                  <a:pt x="11" y="27"/>
                </a:lnTo>
                <a:lnTo>
                  <a:pt x="7" y="35"/>
                </a:lnTo>
                <a:lnTo>
                  <a:pt x="3" y="43"/>
                </a:lnTo>
                <a:lnTo>
                  <a:pt x="2" y="51"/>
                </a:lnTo>
                <a:lnTo>
                  <a:pt x="0" y="61"/>
                </a:lnTo>
                <a:lnTo>
                  <a:pt x="2" y="75"/>
                </a:lnTo>
                <a:lnTo>
                  <a:pt x="6" y="86"/>
                </a:lnTo>
                <a:lnTo>
                  <a:pt x="11" y="97"/>
                </a:lnTo>
                <a:lnTo>
                  <a:pt x="18" y="105"/>
                </a:lnTo>
                <a:lnTo>
                  <a:pt x="27" y="113"/>
                </a:lnTo>
                <a:lnTo>
                  <a:pt x="37" y="118"/>
                </a:lnTo>
                <a:lnTo>
                  <a:pt x="48" y="122"/>
                </a:lnTo>
                <a:lnTo>
                  <a:pt x="60" y="124"/>
                </a:lnTo>
                <a:close/>
                <a:moveTo>
                  <a:pt x="60" y="13"/>
                </a:moveTo>
                <a:lnTo>
                  <a:pt x="60" y="13"/>
                </a:lnTo>
                <a:lnTo>
                  <a:pt x="67" y="15"/>
                </a:lnTo>
                <a:lnTo>
                  <a:pt x="74" y="16"/>
                </a:lnTo>
                <a:lnTo>
                  <a:pt x="79" y="17"/>
                </a:lnTo>
                <a:lnTo>
                  <a:pt x="85" y="21"/>
                </a:lnTo>
                <a:lnTo>
                  <a:pt x="74" y="24"/>
                </a:lnTo>
                <a:lnTo>
                  <a:pt x="59" y="32"/>
                </a:lnTo>
                <a:lnTo>
                  <a:pt x="53" y="34"/>
                </a:lnTo>
                <a:lnTo>
                  <a:pt x="49" y="35"/>
                </a:lnTo>
                <a:lnTo>
                  <a:pt x="41" y="34"/>
                </a:lnTo>
                <a:lnTo>
                  <a:pt x="33" y="32"/>
                </a:lnTo>
                <a:lnTo>
                  <a:pt x="26" y="28"/>
                </a:lnTo>
                <a:lnTo>
                  <a:pt x="33" y="23"/>
                </a:lnTo>
                <a:lnTo>
                  <a:pt x="41" y="17"/>
                </a:lnTo>
                <a:lnTo>
                  <a:pt x="51" y="15"/>
                </a:lnTo>
                <a:lnTo>
                  <a:pt x="60" y="13"/>
                </a:lnTo>
                <a:close/>
                <a:moveTo>
                  <a:pt x="21" y="38"/>
                </a:moveTo>
                <a:lnTo>
                  <a:pt x="21" y="38"/>
                </a:lnTo>
                <a:lnTo>
                  <a:pt x="32" y="43"/>
                </a:lnTo>
                <a:lnTo>
                  <a:pt x="38" y="45"/>
                </a:lnTo>
                <a:lnTo>
                  <a:pt x="47" y="46"/>
                </a:lnTo>
                <a:lnTo>
                  <a:pt x="55" y="45"/>
                </a:lnTo>
                <a:lnTo>
                  <a:pt x="63" y="42"/>
                </a:lnTo>
                <a:lnTo>
                  <a:pt x="77" y="35"/>
                </a:lnTo>
                <a:lnTo>
                  <a:pt x="86" y="32"/>
                </a:lnTo>
                <a:lnTo>
                  <a:pt x="92" y="32"/>
                </a:lnTo>
                <a:lnTo>
                  <a:pt x="97" y="34"/>
                </a:lnTo>
                <a:lnTo>
                  <a:pt x="98" y="34"/>
                </a:lnTo>
                <a:lnTo>
                  <a:pt x="103" y="41"/>
                </a:lnTo>
                <a:lnTo>
                  <a:pt x="105" y="47"/>
                </a:lnTo>
                <a:lnTo>
                  <a:pt x="107" y="54"/>
                </a:lnTo>
                <a:lnTo>
                  <a:pt x="107" y="61"/>
                </a:lnTo>
                <a:lnTo>
                  <a:pt x="107" y="72"/>
                </a:lnTo>
                <a:lnTo>
                  <a:pt x="104" y="80"/>
                </a:lnTo>
                <a:lnTo>
                  <a:pt x="100" y="88"/>
                </a:lnTo>
                <a:lnTo>
                  <a:pt x="93" y="95"/>
                </a:lnTo>
                <a:lnTo>
                  <a:pt x="86" y="102"/>
                </a:lnTo>
                <a:lnTo>
                  <a:pt x="79" y="106"/>
                </a:lnTo>
                <a:lnTo>
                  <a:pt x="70" y="109"/>
                </a:lnTo>
                <a:lnTo>
                  <a:pt x="60" y="110"/>
                </a:lnTo>
                <a:lnTo>
                  <a:pt x="51" y="109"/>
                </a:lnTo>
                <a:lnTo>
                  <a:pt x="42" y="106"/>
                </a:lnTo>
                <a:lnTo>
                  <a:pt x="34" y="102"/>
                </a:lnTo>
                <a:lnTo>
                  <a:pt x="27" y="95"/>
                </a:lnTo>
                <a:lnTo>
                  <a:pt x="22" y="88"/>
                </a:lnTo>
                <a:lnTo>
                  <a:pt x="18" y="80"/>
                </a:lnTo>
                <a:lnTo>
                  <a:pt x="15" y="72"/>
                </a:lnTo>
                <a:lnTo>
                  <a:pt x="14" y="61"/>
                </a:lnTo>
                <a:lnTo>
                  <a:pt x="14" y="56"/>
                </a:lnTo>
                <a:lnTo>
                  <a:pt x="15" y="49"/>
                </a:lnTo>
                <a:lnTo>
                  <a:pt x="21"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5" name="Freeform 373"/>
          <p:cNvSpPr>
            <a:spLocks/>
          </p:cNvSpPr>
          <p:nvPr/>
        </p:nvSpPr>
        <p:spPr bwMode="auto">
          <a:xfrm>
            <a:off x="3765550" y="3929063"/>
            <a:ext cx="95250" cy="63500"/>
          </a:xfrm>
          <a:custGeom>
            <a:avLst/>
            <a:gdLst>
              <a:gd name="T0" fmla="*/ 2147483647 w 176"/>
              <a:gd name="T1" fmla="*/ 2147483647 h 118"/>
              <a:gd name="T2" fmla="*/ 2147483647 w 176"/>
              <a:gd name="T3" fmla="*/ 2147483647 h 118"/>
              <a:gd name="T4" fmla="*/ 2147483647 w 176"/>
              <a:gd name="T5" fmla="*/ 2147483647 h 118"/>
              <a:gd name="T6" fmla="*/ 2147483647 w 176"/>
              <a:gd name="T7" fmla="*/ 2147483647 h 118"/>
              <a:gd name="T8" fmla="*/ 2147483647 w 176"/>
              <a:gd name="T9" fmla="*/ 2147483647 h 118"/>
              <a:gd name="T10" fmla="*/ 2147483647 w 176"/>
              <a:gd name="T11" fmla="*/ 0 h 118"/>
              <a:gd name="T12" fmla="*/ 2147483647 w 176"/>
              <a:gd name="T13" fmla="*/ 0 h 118"/>
              <a:gd name="T14" fmla="*/ 2147483647 w 176"/>
              <a:gd name="T15" fmla="*/ 0 h 118"/>
              <a:gd name="T16" fmla="*/ 2147483647 w 176"/>
              <a:gd name="T17" fmla="*/ 2147483647 h 118"/>
              <a:gd name="T18" fmla="*/ 2147483647 w 176"/>
              <a:gd name="T19" fmla="*/ 2147483647 h 118"/>
              <a:gd name="T20" fmla="*/ 2147483647 w 176"/>
              <a:gd name="T21" fmla="*/ 2147483647 h 118"/>
              <a:gd name="T22" fmla="*/ 2147483647 w 176"/>
              <a:gd name="T23" fmla="*/ 2147483647 h 118"/>
              <a:gd name="T24" fmla="*/ 2147483647 w 176"/>
              <a:gd name="T25" fmla="*/ 2147483647 h 118"/>
              <a:gd name="T26" fmla="*/ 2147483647 w 176"/>
              <a:gd name="T27" fmla="*/ 2147483647 h 118"/>
              <a:gd name="T28" fmla="*/ 2147483647 w 176"/>
              <a:gd name="T29" fmla="*/ 2147483647 h 118"/>
              <a:gd name="T30" fmla="*/ 2147483647 w 176"/>
              <a:gd name="T31" fmla="*/ 2147483647 h 118"/>
              <a:gd name="T32" fmla="*/ 2147483647 w 176"/>
              <a:gd name="T33" fmla="*/ 2147483647 h 118"/>
              <a:gd name="T34" fmla="*/ 2147483647 w 176"/>
              <a:gd name="T35" fmla="*/ 2147483647 h 118"/>
              <a:gd name="T36" fmla="*/ 2147483647 w 176"/>
              <a:gd name="T37" fmla="*/ 2147483647 h 118"/>
              <a:gd name="T38" fmla="*/ 2147483647 w 176"/>
              <a:gd name="T39" fmla="*/ 2147483647 h 118"/>
              <a:gd name="T40" fmla="*/ 2147483647 w 176"/>
              <a:gd name="T41" fmla="*/ 2147483647 h 118"/>
              <a:gd name="T42" fmla="*/ 2147483647 w 176"/>
              <a:gd name="T43" fmla="*/ 2147483647 h 118"/>
              <a:gd name="T44" fmla="*/ 2147483647 w 176"/>
              <a:gd name="T45" fmla="*/ 2147483647 h 118"/>
              <a:gd name="T46" fmla="*/ 2147483647 w 176"/>
              <a:gd name="T47" fmla="*/ 2147483647 h 118"/>
              <a:gd name="T48" fmla="*/ 2147483647 w 176"/>
              <a:gd name="T49" fmla="*/ 2147483647 h 118"/>
              <a:gd name="T50" fmla="*/ 2147483647 w 176"/>
              <a:gd name="T51" fmla="*/ 0 h 118"/>
              <a:gd name="T52" fmla="*/ 2147483647 w 176"/>
              <a:gd name="T53" fmla="*/ 0 h 118"/>
              <a:gd name="T54" fmla="*/ 2147483647 w 176"/>
              <a:gd name="T55" fmla="*/ 0 h 118"/>
              <a:gd name="T56" fmla="*/ 2147483647 w 176"/>
              <a:gd name="T57" fmla="*/ 2147483647 h 118"/>
              <a:gd name="T58" fmla="*/ 2147483647 w 176"/>
              <a:gd name="T59" fmla="*/ 2147483647 h 118"/>
              <a:gd name="T60" fmla="*/ 2147483647 w 176"/>
              <a:gd name="T61" fmla="*/ 2147483647 h 118"/>
              <a:gd name="T62" fmla="*/ 2147483647 w 176"/>
              <a:gd name="T63" fmla="*/ 2147483647 h 118"/>
              <a:gd name="T64" fmla="*/ 2147483647 w 176"/>
              <a:gd name="T65" fmla="*/ 2147483647 h 118"/>
              <a:gd name="T66" fmla="*/ 2147483647 w 176"/>
              <a:gd name="T67" fmla="*/ 2147483647 h 118"/>
              <a:gd name="T68" fmla="*/ 2147483647 w 176"/>
              <a:gd name="T69" fmla="*/ 2147483647 h 118"/>
              <a:gd name="T70" fmla="*/ 0 w 176"/>
              <a:gd name="T71" fmla="*/ 2147483647 h 118"/>
              <a:gd name="T72" fmla="*/ 0 w 176"/>
              <a:gd name="T73" fmla="*/ 2147483647 h 118"/>
              <a:gd name="T74" fmla="*/ 0 w 176"/>
              <a:gd name="T75" fmla="*/ 2147483647 h 118"/>
              <a:gd name="T76" fmla="*/ 0 w 176"/>
              <a:gd name="T77" fmla="*/ 2147483647 h 118"/>
              <a:gd name="T78" fmla="*/ 2147483647 w 176"/>
              <a:gd name="T79" fmla="*/ 2147483647 h 118"/>
              <a:gd name="T80" fmla="*/ 2147483647 w 176"/>
              <a:gd name="T81" fmla="*/ 2147483647 h 118"/>
              <a:gd name="T82" fmla="*/ 2147483647 w 176"/>
              <a:gd name="T83" fmla="*/ 2147483647 h 118"/>
              <a:gd name="T84" fmla="*/ 2147483647 w 176"/>
              <a:gd name="T85" fmla="*/ 2147483647 h 118"/>
              <a:gd name="T86" fmla="*/ 2147483647 w 176"/>
              <a:gd name="T87" fmla="*/ 2147483647 h 118"/>
              <a:gd name="T88" fmla="*/ 2147483647 w 176"/>
              <a:gd name="T89" fmla="*/ 2147483647 h 118"/>
              <a:gd name="T90" fmla="*/ 2147483647 w 176"/>
              <a:gd name="T91" fmla="*/ 2147483647 h 118"/>
              <a:gd name="T92" fmla="*/ 2147483647 w 176"/>
              <a:gd name="T93" fmla="*/ 2147483647 h 118"/>
              <a:gd name="T94" fmla="*/ 2147483647 w 176"/>
              <a:gd name="T95" fmla="*/ 2147483647 h 118"/>
              <a:gd name="T96" fmla="*/ 2147483647 w 176"/>
              <a:gd name="T97" fmla="*/ 2147483647 h 118"/>
              <a:gd name="T98" fmla="*/ 2147483647 w 176"/>
              <a:gd name="T99" fmla="*/ 2147483647 h 118"/>
              <a:gd name="T100" fmla="*/ 2147483647 w 176"/>
              <a:gd name="T101" fmla="*/ 2147483647 h 118"/>
              <a:gd name="T102" fmla="*/ 2147483647 w 176"/>
              <a:gd name="T103" fmla="*/ 2147483647 h 118"/>
              <a:gd name="T104" fmla="*/ 2147483647 w 176"/>
              <a:gd name="T105" fmla="*/ 2147483647 h 118"/>
              <a:gd name="T106" fmla="*/ 2147483647 w 176"/>
              <a:gd name="T107" fmla="*/ 2147483647 h 118"/>
              <a:gd name="T108" fmla="*/ 2147483647 w 176"/>
              <a:gd name="T109" fmla="*/ 2147483647 h 118"/>
              <a:gd name="T110" fmla="*/ 2147483647 w 176"/>
              <a:gd name="T111" fmla="*/ 2147483647 h 118"/>
              <a:gd name="T112" fmla="*/ 2147483647 w 176"/>
              <a:gd name="T113" fmla="*/ 2147483647 h 1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76" h="118">
                <a:moveTo>
                  <a:pt x="176" y="26"/>
                </a:moveTo>
                <a:lnTo>
                  <a:pt x="176" y="26"/>
                </a:lnTo>
                <a:lnTo>
                  <a:pt x="169" y="20"/>
                </a:lnTo>
                <a:lnTo>
                  <a:pt x="162" y="13"/>
                </a:lnTo>
                <a:lnTo>
                  <a:pt x="154" y="6"/>
                </a:lnTo>
                <a:lnTo>
                  <a:pt x="146" y="0"/>
                </a:lnTo>
                <a:lnTo>
                  <a:pt x="145" y="0"/>
                </a:lnTo>
                <a:lnTo>
                  <a:pt x="143" y="2"/>
                </a:lnTo>
                <a:lnTo>
                  <a:pt x="136" y="6"/>
                </a:lnTo>
                <a:lnTo>
                  <a:pt x="130" y="10"/>
                </a:lnTo>
                <a:lnTo>
                  <a:pt x="123" y="13"/>
                </a:lnTo>
                <a:lnTo>
                  <a:pt x="116" y="15"/>
                </a:lnTo>
                <a:lnTo>
                  <a:pt x="102" y="17"/>
                </a:lnTo>
                <a:lnTo>
                  <a:pt x="94" y="15"/>
                </a:lnTo>
                <a:lnTo>
                  <a:pt x="90" y="15"/>
                </a:lnTo>
                <a:lnTo>
                  <a:pt x="82" y="13"/>
                </a:lnTo>
                <a:lnTo>
                  <a:pt x="75" y="10"/>
                </a:lnTo>
                <a:lnTo>
                  <a:pt x="68" y="6"/>
                </a:lnTo>
                <a:lnTo>
                  <a:pt x="61" y="2"/>
                </a:lnTo>
                <a:lnTo>
                  <a:pt x="60" y="0"/>
                </a:lnTo>
                <a:lnTo>
                  <a:pt x="59" y="0"/>
                </a:lnTo>
                <a:lnTo>
                  <a:pt x="46" y="9"/>
                </a:lnTo>
                <a:lnTo>
                  <a:pt x="35" y="20"/>
                </a:lnTo>
                <a:lnTo>
                  <a:pt x="24" y="32"/>
                </a:lnTo>
                <a:lnTo>
                  <a:pt x="16" y="45"/>
                </a:lnTo>
                <a:lnTo>
                  <a:pt x="9" y="60"/>
                </a:lnTo>
                <a:lnTo>
                  <a:pt x="4" y="78"/>
                </a:lnTo>
                <a:lnTo>
                  <a:pt x="1" y="96"/>
                </a:lnTo>
                <a:lnTo>
                  <a:pt x="0" y="115"/>
                </a:lnTo>
                <a:lnTo>
                  <a:pt x="0" y="116"/>
                </a:lnTo>
                <a:lnTo>
                  <a:pt x="3" y="118"/>
                </a:lnTo>
                <a:lnTo>
                  <a:pt x="79" y="118"/>
                </a:lnTo>
                <a:lnTo>
                  <a:pt x="80" y="118"/>
                </a:lnTo>
                <a:lnTo>
                  <a:pt x="124" y="118"/>
                </a:lnTo>
                <a:lnTo>
                  <a:pt x="120" y="104"/>
                </a:lnTo>
                <a:lnTo>
                  <a:pt x="119" y="90"/>
                </a:lnTo>
                <a:lnTo>
                  <a:pt x="119" y="78"/>
                </a:lnTo>
                <a:lnTo>
                  <a:pt x="123" y="67"/>
                </a:lnTo>
                <a:lnTo>
                  <a:pt x="128" y="56"/>
                </a:lnTo>
                <a:lnTo>
                  <a:pt x="135" y="47"/>
                </a:lnTo>
                <a:lnTo>
                  <a:pt x="143" y="39"/>
                </a:lnTo>
                <a:lnTo>
                  <a:pt x="154" y="33"/>
                </a:lnTo>
                <a:lnTo>
                  <a:pt x="165" y="29"/>
                </a:lnTo>
                <a:lnTo>
                  <a:pt x="176"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6" name="Freeform 374"/>
          <p:cNvSpPr>
            <a:spLocks noEditPoints="1"/>
          </p:cNvSpPr>
          <p:nvPr/>
        </p:nvSpPr>
        <p:spPr bwMode="auto">
          <a:xfrm>
            <a:off x="3840163" y="3951288"/>
            <a:ext cx="58737" cy="58737"/>
          </a:xfrm>
          <a:custGeom>
            <a:avLst/>
            <a:gdLst>
              <a:gd name="T0" fmla="*/ 2147483647 w 108"/>
              <a:gd name="T1" fmla="*/ 0 h 110"/>
              <a:gd name="T2" fmla="*/ 2147483647 w 108"/>
              <a:gd name="T3" fmla="*/ 2147483647 h 110"/>
              <a:gd name="T4" fmla="*/ 2147483647 w 108"/>
              <a:gd name="T5" fmla="*/ 2147483647 h 110"/>
              <a:gd name="T6" fmla="*/ 2147483647 w 108"/>
              <a:gd name="T7" fmla="*/ 2147483647 h 110"/>
              <a:gd name="T8" fmla="*/ 0 w 108"/>
              <a:gd name="T9" fmla="*/ 2147483647 h 110"/>
              <a:gd name="T10" fmla="*/ 2147483647 w 108"/>
              <a:gd name="T11" fmla="*/ 2147483647 h 110"/>
              <a:gd name="T12" fmla="*/ 2147483647 w 108"/>
              <a:gd name="T13" fmla="*/ 2147483647 h 110"/>
              <a:gd name="T14" fmla="*/ 2147483647 w 108"/>
              <a:gd name="T15" fmla="*/ 2147483647 h 110"/>
              <a:gd name="T16" fmla="*/ 2147483647 w 108"/>
              <a:gd name="T17" fmla="*/ 2147483647 h 110"/>
              <a:gd name="T18" fmla="*/ 2147483647 w 108"/>
              <a:gd name="T19" fmla="*/ 2147483647 h 110"/>
              <a:gd name="T20" fmla="*/ 2147483647 w 108"/>
              <a:gd name="T21" fmla="*/ 2147483647 h 110"/>
              <a:gd name="T22" fmla="*/ 2147483647 w 108"/>
              <a:gd name="T23" fmla="*/ 2147483647 h 110"/>
              <a:gd name="T24" fmla="*/ 2147483647 w 108"/>
              <a:gd name="T25" fmla="*/ 2147483647 h 110"/>
              <a:gd name="T26" fmla="*/ 2147483647 w 108"/>
              <a:gd name="T27" fmla="*/ 2147483647 h 110"/>
              <a:gd name="T28" fmla="*/ 2147483647 w 108"/>
              <a:gd name="T29" fmla="*/ 2147483647 h 110"/>
              <a:gd name="T30" fmla="*/ 2147483647 w 108"/>
              <a:gd name="T31" fmla="*/ 2147483647 h 110"/>
              <a:gd name="T32" fmla="*/ 2147483647 w 108"/>
              <a:gd name="T33" fmla="*/ 2147483647 h 110"/>
              <a:gd name="T34" fmla="*/ 2147483647 w 108"/>
              <a:gd name="T35" fmla="*/ 2147483647 h 110"/>
              <a:gd name="T36" fmla="*/ 2147483647 w 108"/>
              <a:gd name="T37" fmla="*/ 0 h 110"/>
              <a:gd name="T38" fmla="*/ 2147483647 w 108"/>
              <a:gd name="T39" fmla="*/ 2147483647 h 110"/>
              <a:gd name="T40" fmla="*/ 2147483647 w 108"/>
              <a:gd name="T41" fmla="*/ 2147483647 h 110"/>
              <a:gd name="T42" fmla="*/ 2147483647 w 108"/>
              <a:gd name="T43" fmla="*/ 2147483647 h 110"/>
              <a:gd name="T44" fmla="*/ 2147483647 w 108"/>
              <a:gd name="T45" fmla="*/ 2147483647 h 110"/>
              <a:gd name="T46" fmla="*/ 2147483647 w 108"/>
              <a:gd name="T47" fmla="*/ 2147483647 h 110"/>
              <a:gd name="T48" fmla="*/ 2147483647 w 108"/>
              <a:gd name="T49" fmla="*/ 2147483647 h 110"/>
              <a:gd name="T50" fmla="*/ 2147483647 w 108"/>
              <a:gd name="T51" fmla="*/ 2147483647 h 110"/>
              <a:gd name="T52" fmla="*/ 2147483647 w 108"/>
              <a:gd name="T53" fmla="*/ 2147483647 h 110"/>
              <a:gd name="T54" fmla="*/ 2147483647 w 108"/>
              <a:gd name="T55" fmla="*/ 2147483647 h 110"/>
              <a:gd name="T56" fmla="*/ 2147483647 w 108"/>
              <a:gd name="T57" fmla="*/ 2147483647 h 110"/>
              <a:gd name="T58" fmla="*/ 2147483647 w 108"/>
              <a:gd name="T59" fmla="*/ 2147483647 h 110"/>
              <a:gd name="T60" fmla="*/ 2147483647 w 108"/>
              <a:gd name="T61" fmla="*/ 2147483647 h 110"/>
              <a:gd name="T62" fmla="*/ 2147483647 w 108"/>
              <a:gd name="T63" fmla="*/ 2147483647 h 110"/>
              <a:gd name="T64" fmla="*/ 2147483647 w 108"/>
              <a:gd name="T65" fmla="*/ 2147483647 h 110"/>
              <a:gd name="T66" fmla="*/ 2147483647 w 108"/>
              <a:gd name="T67" fmla="*/ 2147483647 h 110"/>
              <a:gd name="T68" fmla="*/ 2147483647 w 108"/>
              <a:gd name="T69" fmla="*/ 2147483647 h 110"/>
              <a:gd name="T70" fmla="*/ 2147483647 w 108"/>
              <a:gd name="T71" fmla="*/ 2147483647 h 110"/>
              <a:gd name="T72" fmla="*/ 2147483647 w 108"/>
              <a:gd name="T73" fmla="*/ 2147483647 h 110"/>
              <a:gd name="T74" fmla="*/ 2147483647 w 108"/>
              <a:gd name="T75" fmla="*/ 2147483647 h 1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8" h="110">
                <a:moveTo>
                  <a:pt x="55" y="0"/>
                </a:moveTo>
                <a:lnTo>
                  <a:pt x="55" y="0"/>
                </a:lnTo>
                <a:lnTo>
                  <a:pt x="44" y="2"/>
                </a:lnTo>
                <a:lnTo>
                  <a:pt x="33" y="6"/>
                </a:lnTo>
                <a:lnTo>
                  <a:pt x="25" y="10"/>
                </a:lnTo>
                <a:lnTo>
                  <a:pt x="16" y="17"/>
                </a:lnTo>
                <a:lnTo>
                  <a:pt x="10" y="25"/>
                </a:lnTo>
                <a:lnTo>
                  <a:pt x="4" y="34"/>
                </a:lnTo>
                <a:lnTo>
                  <a:pt x="1" y="44"/>
                </a:lnTo>
                <a:lnTo>
                  <a:pt x="0" y="55"/>
                </a:lnTo>
                <a:lnTo>
                  <a:pt x="1" y="66"/>
                </a:lnTo>
                <a:lnTo>
                  <a:pt x="4" y="75"/>
                </a:lnTo>
                <a:lnTo>
                  <a:pt x="10" y="85"/>
                </a:lnTo>
                <a:lnTo>
                  <a:pt x="16" y="93"/>
                </a:lnTo>
                <a:lnTo>
                  <a:pt x="25" y="100"/>
                </a:lnTo>
                <a:lnTo>
                  <a:pt x="33" y="105"/>
                </a:lnTo>
                <a:lnTo>
                  <a:pt x="44" y="108"/>
                </a:lnTo>
                <a:lnTo>
                  <a:pt x="55" y="110"/>
                </a:lnTo>
                <a:lnTo>
                  <a:pt x="66" y="108"/>
                </a:lnTo>
                <a:lnTo>
                  <a:pt x="75" y="105"/>
                </a:lnTo>
                <a:lnTo>
                  <a:pt x="85" y="100"/>
                </a:lnTo>
                <a:lnTo>
                  <a:pt x="93" y="93"/>
                </a:lnTo>
                <a:lnTo>
                  <a:pt x="100" y="85"/>
                </a:lnTo>
                <a:lnTo>
                  <a:pt x="104" y="75"/>
                </a:lnTo>
                <a:lnTo>
                  <a:pt x="108" y="66"/>
                </a:lnTo>
                <a:lnTo>
                  <a:pt x="108" y="55"/>
                </a:lnTo>
                <a:lnTo>
                  <a:pt x="108" y="44"/>
                </a:lnTo>
                <a:lnTo>
                  <a:pt x="104" y="34"/>
                </a:lnTo>
                <a:lnTo>
                  <a:pt x="100" y="25"/>
                </a:lnTo>
                <a:lnTo>
                  <a:pt x="93" y="17"/>
                </a:lnTo>
                <a:lnTo>
                  <a:pt x="85" y="10"/>
                </a:lnTo>
                <a:lnTo>
                  <a:pt x="75" y="6"/>
                </a:lnTo>
                <a:lnTo>
                  <a:pt x="66" y="2"/>
                </a:lnTo>
                <a:lnTo>
                  <a:pt x="55" y="0"/>
                </a:lnTo>
                <a:close/>
                <a:moveTo>
                  <a:pt x="55" y="101"/>
                </a:moveTo>
                <a:lnTo>
                  <a:pt x="55" y="101"/>
                </a:lnTo>
                <a:lnTo>
                  <a:pt x="45" y="100"/>
                </a:lnTo>
                <a:lnTo>
                  <a:pt x="37" y="97"/>
                </a:lnTo>
                <a:lnTo>
                  <a:pt x="29" y="93"/>
                </a:lnTo>
                <a:lnTo>
                  <a:pt x="22" y="88"/>
                </a:lnTo>
                <a:lnTo>
                  <a:pt x="16" y="81"/>
                </a:lnTo>
                <a:lnTo>
                  <a:pt x="12" y="73"/>
                </a:lnTo>
                <a:lnTo>
                  <a:pt x="10" y="64"/>
                </a:lnTo>
                <a:lnTo>
                  <a:pt x="8" y="55"/>
                </a:lnTo>
                <a:lnTo>
                  <a:pt x="10" y="45"/>
                </a:lnTo>
                <a:lnTo>
                  <a:pt x="12" y="37"/>
                </a:lnTo>
                <a:lnTo>
                  <a:pt x="16" y="29"/>
                </a:lnTo>
                <a:lnTo>
                  <a:pt x="22" y="22"/>
                </a:lnTo>
                <a:lnTo>
                  <a:pt x="29" y="17"/>
                </a:lnTo>
                <a:lnTo>
                  <a:pt x="37" y="13"/>
                </a:lnTo>
                <a:lnTo>
                  <a:pt x="45" y="10"/>
                </a:lnTo>
                <a:lnTo>
                  <a:pt x="55" y="10"/>
                </a:lnTo>
                <a:lnTo>
                  <a:pt x="63" y="10"/>
                </a:lnTo>
                <a:lnTo>
                  <a:pt x="72" y="13"/>
                </a:lnTo>
                <a:lnTo>
                  <a:pt x="79" y="17"/>
                </a:lnTo>
                <a:lnTo>
                  <a:pt x="86" y="22"/>
                </a:lnTo>
                <a:lnTo>
                  <a:pt x="92" y="29"/>
                </a:lnTo>
                <a:lnTo>
                  <a:pt x="97" y="37"/>
                </a:lnTo>
                <a:lnTo>
                  <a:pt x="100" y="45"/>
                </a:lnTo>
                <a:lnTo>
                  <a:pt x="100" y="55"/>
                </a:lnTo>
                <a:lnTo>
                  <a:pt x="100" y="64"/>
                </a:lnTo>
                <a:lnTo>
                  <a:pt x="97" y="73"/>
                </a:lnTo>
                <a:lnTo>
                  <a:pt x="92" y="81"/>
                </a:lnTo>
                <a:lnTo>
                  <a:pt x="86" y="88"/>
                </a:lnTo>
                <a:lnTo>
                  <a:pt x="79" y="93"/>
                </a:lnTo>
                <a:lnTo>
                  <a:pt x="72" y="97"/>
                </a:lnTo>
                <a:lnTo>
                  <a:pt x="63" y="100"/>
                </a:lnTo>
                <a:lnTo>
                  <a:pt x="55"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7" name="Freeform 375"/>
          <p:cNvSpPr>
            <a:spLocks/>
          </p:cNvSpPr>
          <p:nvPr/>
        </p:nvSpPr>
        <p:spPr bwMode="auto">
          <a:xfrm>
            <a:off x="3854450" y="3963988"/>
            <a:ext cx="31750" cy="33337"/>
          </a:xfrm>
          <a:custGeom>
            <a:avLst/>
            <a:gdLst>
              <a:gd name="T0" fmla="*/ 2147483647 w 60"/>
              <a:gd name="T1" fmla="*/ 2147483647 h 61"/>
              <a:gd name="T2" fmla="*/ 2147483647 w 60"/>
              <a:gd name="T3" fmla="*/ 2147483647 h 61"/>
              <a:gd name="T4" fmla="*/ 2147483647 w 60"/>
              <a:gd name="T5" fmla="*/ 2147483647 h 61"/>
              <a:gd name="T6" fmla="*/ 2147483647 w 60"/>
              <a:gd name="T7" fmla="*/ 2147483647 h 61"/>
              <a:gd name="T8" fmla="*/ 2147483647 w 60"/>
              <a:gd name="T9" fmla="*/ 0 h 61"/>
              <a:gd name="T10" fmla="*/ 2147483647 w 60"/>
              <a:gd name="T11" fmla="*/ 0 h 61"/>
              <a:gd name="T12" fmla="*/ 2147483647 w 60"/>
              <a:gd name="T13" fmla="*/ 0 h 61"/>
              <a:gd name="T14" fmla="*/ 2147483647 w 60"/>
              <a:gd name="T15" fmla="*/ 0 h 61"/>
              <a:gd name="T16" fmla="*/ 2147483647 w 60"/>
              <a:gd name="T17" fmla="*/ 0 h 61"/>
              <a:gd name="T18" fmla="*/ 2147483647 w 60"/>
              <a:gd name="T19" fmla="*/ 2147483647 h 61"/>
              <a:gd name="T20" fmla="*/ 2147483647 w 60"/>
              <a:gd name="T21" fmla="*/ 2147483647 h 61"/>
              <a:gd name="T22" fmla="*/ 2147483647 w 60"/>
              <a:gd name="T23" fmla="*/ 2147483647 h 61"/>
              <a:gd name="T24" fmla="*/ 2147483647 w 60"/>
              <a:gd name="T25" fmla="*/ 2147483647 h 61"/>
              <a:gd name="T26" fmla="*/ 2147483647 w 60"/>
              <a:gd name="T27" fmla="*/ 2147483647 h 61"/>
              <a:gd name="T28" fmla="*/ 0 w 60"/>
              <a:gd name="T29" fmla="*/ 2147483647 h 61"/>
              <a:gd name="T30" fmla="*/ 0 w 60"/>
              <a:gd name="T31" fmla="*/ 2147483647 h 61"/>
              <a:gd name="T32" fmla="*/ 0 w 60"/>
              <a:gd name="T33" fmla="*/ 2147483647 h 61"/>
              <a:gd name="T34" fmla="*/ 2147483647 w 60"/>
              <a:gd name="T35" fmla="*/ 2147483647 h 61"/>
              <a:gd name="T36" fmla="*/ 2147483647 w 60"/>
              <a:gd name="T37" fmla="*/ 2147483647 h 61"/>
              <a:gd name="T38" fmla="*/ 2147483647 w 60"/>
              <a:gd name="T39" fmla="*/ 2147483647 h 61"/>
              <a:gd name="T40" fmla="*/ 2147483647 w 60"/>
              <a:gd name="T41" fmla="*/ 2147483647 h 61"/>
              <a:gd name="T42" fmla="*/ 2147483647 w 60"/>
              <a:gd name="T43" fmla="*/ 2147483647 h 61"/>
              <a:gd name="T44" fmla="*/ 2147483647 w 60"/>
              <a:gd name="T45" fmla="*/ 2147483647 h 61"/>
              <a:gd name="T46" fmla="*/ 2147483647 w 60"/>
              <a:gd name="T47" fmla="*/ 2147483647 h 61"/>
              <a:gd name="T48" fmla="*/ 2147483647 w 60"/>
              <a:gd name="T49" fmla="*/ 2147483647 h 61"/>
              <a:gd name="T50" fmla="*/ 2147483647 w 60"/>
              <a:gd name="T51" fmla="*/ 2147483647 h 61"/>
              <a:gd name="T52" fmla="*/ 2147483647 w 60"/>
              <a:gd name="T53" fmla="*/ 2147483647 h 61"/>
              <a:gd name="T54" fmla="*/ 2147483647 w 60"/>
              <a:gd name="T55" fmla="*/ 2147483647 h 61"/>
              <a:gd name="T56" fmla="*/ 2147483647 w 60"/>
              <a:gd name="T57" fmla="*/ 2147483647 h 61"/>
              <a:gd name="T58" fmla="*/ 2147483647 w 60"/>
              <a:gd name="T59" fmla="*/ 2147483647 h 61"/>
              <a:gd name="T60" fmla="*/ 2147483647 w 60"/>
              <a:gd name="T61" fmla="*/ 2147483647 h 61"/>
              <a:gd name="T62" fmla="*/ 2147483647 w 60"/>
              <a:gd name="T63" fmla="*/ 2147483647 h 61"/>
              <a:gd name="T64" fmla="*/ 2147483647 w 60"/>
              <a:gd name="T65" fmla="*/ 2147483647 h 61"/>
              <a:gd name="T66" fmla="*/ 2147483647 w 60"/>
              <a:gd name="T67" fmla="*/ 2147483647 h 61"/>
              <a:gd name="T68" fmla="*/ 2147483647 w 60"/>
              <a:gd name="T69" fmla="*/ 2147483647 h 61"/>
              <a:gd name="T70" fmla="*/ 2147483647 w 60"/>
              <a:gd name="T71" fmla="*/ 2147483647 h 61"/>
              <a:gd name="T72" fmla="*/ 2147483647 w 60"/>
              <a:gd name="T73" fmla="*/ 2147483647 h 61"/>
              <a:gd name="T74" fmla="*/ 2147483647 w 60"/>
              <a:gd name="T75" fmla="*/ 2147483647 h 6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0" h="61">
                <a:moveTo>
                  <a:pt x="56" y="23"/>
                </a:moveTo>
                <a:lnTo>
                  <a:pt x="36" y="23"/>
                </a:lnTo>
                <a:lnTo>
                  <a:pt x="36" y="3"/>
                </a:lnTo>
                <a:lnTo>
                  <a:pt x="35" y="0"/>
                </a:lnTo>
                <a:lnTo>
                  <a:pt x="32" y="0"/>
                </a:lnTo>
                <a:lnTo>
                  <a:pt x="27" y="0"/>
                </a:lnTo>
                <a:lnTo>
                  <a:pt x="24" y="0"/>
                </a:lnTo>
                <a:lnTo>
                  <a:pt x="23" y="3"/>
                </a:lnTo>
                <a:lnTo>
                  <a:pt x="23" y="23"/>
                </a:lnTo>
                <a:lnTo>
                  <a:pt x="2" y="23"/>
                </a:lnTo>
                <a:lnTo>
                  <a:pt x="1" y="24"/>
                </a:lnTo>
                <a:lnTo>
                  <a:pt x="0" y="27"/>
                </a:lnTo>
                <a:lnTo>
                  <a:pt x="0" y="33"/>
                </a:lnTo>
                <a:lnTo>
                  <a:pt x="1" y="35"/>
                </a:lnTo>
                <a:lnTo>
                  <a:pt x="2" y="37"/>
                </a:lnTo>
                <a:lnTo>
                  <a:pt x="23" y="37"/>
                </a:lnTo>
                <a:lnTo>
                  <a:pt x="23" y="57"/>
                </a:lnTo>
                <a:lnTo>
                  <a:pt x="24" y="60"/>
                </a:lnTo>
                <a:lnTo>
                  <a:pt x="27" y="61"/>
                </a:lnTo>
                <a:lnTo>
                  <a:pt x="32" y="61"/>
                </a:lnTo>
                <a:lnTo>
                  <a:pt x="35" y="60"/>
                </a:lnTo>
                <a:lnTo>
                  <a:pt x="36" y="57"/>
                </a:lnTo>
                <a:lnTo>
                  <a:pt x="36" y="37"/>
                </a:lnTo>
                <a:lnTo>
                  <a:pt x="56" y="37"/>
                </a:lnTo>
                <a:lnTo>
                  <a:pt x="58" y="35"/>
                </a:lnTo>
                <a:lnTo>
                  <a:pt x="60" y="33"/>
                </a:lnTo>
                <a:lnTo>
                  <a:pt x="60" y="27"/>
                </a:lnTo>
                <a:lnTo>
                  <a:pt x="58" y="24"/>
                </a:lnTo>
                <a:lnTo>
                  <a:pt x="56" y="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8" name="Freeform 376"/>
          <p:cNvSpPr>
            <a:spLocks noEditPoints="1"/>
          </p:cNvSpPr>
          <p:nvPr/>
        </p:nvSpPr>
        <p:spPr bwMode="auto">
          <a:xfrm>
            <a:off x="4084638" y="3862388"/>
            <a:ext cx="65087" cy="66675"/>
          </a:xfrm>
          <a:custGeom>
            <a:avLst/>
            <a:gdLst>
              <a:gd name="T0" fmla="*/ 2147483647 w 120"/>
              <a:gd name="T1" fmla="*/ 2147483647 h 124"/>
              <a:gd name="T2" fmla="*/ 2147483647 w 120"/>
              <a:gd name="T3" fmla="*/ 2147483647 h 124"/>
              <a:gd name="T4" fmla="*/ 2147483647 w 120"/>
              <a:gd name="T5" fmla="*/ 2147483647 h 124"/>
              <a:gd name="T6" fmla="*/ 2147483647 w 120"/>
              <a:gd name="T7" fmla="*/ 2147483647 h 124"/>
              <a:gd name="T8" fmla="*/ 2147483647 w 120"/>
              <a:gd name="T9" fmla="*/ 2147483647 h 124"/>
              <a:gd name="T10" fmla="*/ 2147483647 w 120"/>
              <a:gd name="T11" fmla="*/ 2147483647 h 124"/>
              <a:gd name="T12" fmla="*/ 2147483647 w 120"/>
              <a:gd name="T13" fmla="*/ 2147483647 h 124"/>
              <a:gd name="T14" fmla="*/ 2147483647 w 120"/>
              <a:gd name="T15" fmla="*/ 2147483647 h 124"/>
              <a:gd name="T16" fmla="*/ 2147483647 w 120"/>
              <a:gd name="T17" fmla="*/ 2147483647 h 124"/>
              <a:gd name="T18" fmla="*/ 2147483647 w 120"/>
              <a:gd name="T19" fmla="*/ 0 h 124"/>
              <a:gd name="T20" fmla="*/ 2147483647 w 120"/>
              <a:gd name="T21" fmla="*/ 2147483647 h 124"/>
              <a:gd name="T22" fmla="*/ 2147483647 w 120"/>
              <a:gd name="T23" fmla="*/ 2147483647 h 124"/>
              <a:gd name="T24" fmla="*/ 2147483647 w 120"/>
              <a:gd name="T25" fmla="*/ 2147483647 h 124"/>
              <a:gd name="T26" fmla="*/ 2147483647 w 120"/>
              <a:gd name="T27" fmla="*/ 2147483647 h 124"/>
              <a:gd name="T28" fmla="*/ 2147483647 w 120"/>
              <a:gd name="T29" fmla="*/ 2147483647 h 124"/>
              <a:gd name="T30" fmla="*/ 2147483647 w 120"/>
              <a:gd name="T31" fmla="*/ 2147483647 h 124"/>
              <a:gd name="T32" fmla="*/ 2147483647 w 120"/>
              <a:gd name="T33" fmla="*/ 2147483647 h 124"/>
              <a:gd name="T34" fmla="*/ 0 w 120"/>
              <a:gd name="T35" fmla="*/ 2147483647 h 124"/>
              <a:gd name="T36" fmla="*/ 2147483647 w 120"/>
              <a:gd name="T37" fmla="*/ 2147483647 h 124"/>
              <a:gd name="T38" fmla="*/ 2147483647 w 120"/>
              <a:gd name="T39" fmla="*/ 2147483647 h 124"/>
              <a:gd name="T40" fmla="*/ 2147483647 w 120"/>
              <a:gd name="T41" fmla="*/ 2147483647 h 124"/>
              <a:gd name="T42" fmla="*/ 2147483647 w 120"/>
              <a:gd name="T43" fmla="*/ 2147483647 h 124"/>
              <a:gd name="T44" fmla="*/ 2147483647 w 120"/>
              <a:gd name="T45" fmla="*/ 2147483647 h 124"/>
              <a:gd name="T46" fmla="*/ 2147483647 w 120"/>
              <a:gd name="T47" fmla="*/ 2147483647 h 124"/>
              <a:gd name="T48" fmla="*/ 2147483647 w 120"/>
              <a:gd name="T49" fmla="*/ 2147483647 h 124"/>
              <a:gd name="T50" fmla="*/ 2147483647 w 120"/>
              <a:gd name="T51" fmla="*/ 2147483647 h 124"/>
              <a:gd name="T52" fmla="*/ 2147483647 w 120"/>
              <a:gd name="T53" fmla="*/ 2147483647 h 124"/>
              <a:gd name="T54" fmla="*/ 2147483647 w 120"/>
              <a:gd name="T55" fmla="*/ 2147483647 h 124"/>
              <a:gd name="T56" fmla="*/ 2147483647 w 120"/>
              <a:gd name="T57" fmla="*/ 2147483647 h 124"/>
              <a:gd name="T58" fmla="*/ 2147483647 w 120"/>
              <a:gd name="T59" fmla="*/ 2147483647 h 124"/>
              <a:gd name="T60" fmla="*/ 2147483647 w 120"/>
              <a:gd name="T61" fmla="*/ 2147483647 h 124"/>
              <a:gd name="T62" fmla="*/ 2147483647 w 120"/>
              <a:gd name="T63" fmla="*/ 2147483647 h 124"/>
              <a:gd name="T64" fmla="*/ 2147483647 w 120"/>
              <a:gd name="T65" fmla="*/ 2147483647 h 124"/>
              <a:gd name="T66" fmla="*/ 2147483647 w 120"/>
              <a:gd name="T67" fmla="*/ 2147483647 h 124"/>
              <a:gd name="T68" fmla="*/ 2147483647 w 120"/>
              <a:gd name="T69" fmla="*/ 2147483647 h 124"/>
              <a:gd name="T70" fmla="*/ 2147483647 w 120"/>
              <a:gd name="T71" fmla="*/ 2147483647 h 124"/>
              <a:gd name="T72" fmla="*/ 2147483647 w 120"/>
              <a:gd name="T73" fmla="*/ 2147483647 h 124"/>
              <a:gd name="T74" fmla="*/ 2147483647 w 120"/>
              <a:gd name="T75" fmla="*/ 2147483647 h 124"/>
              <a:gd name="T76" fmla="*/ 2147483647 w 120"/>
              <a:gd name="T77" fmla="*/ 2147483647 h 124"/>
              <a:gd name="T78" fmla="*/ 2147483647 w 120"/>
              <a:gd name="T79" fmla="*/ 2147483647 h 124"/>
              <a:gd name="T80" fmla="*/ 2147483647 w 120"/>
              <a:gd name="T81" fmla="*/ 2147483647 h 124"/>
              <a:gd name="T82" fmla="*/ 2147483647 w 120"/>
              <a:gd name="T83" fmla="*/ 2147483647 h 124"/>
              <a:gd name="T84" fmla="*/ 2147483647 w 120"/>
              <a:gd name="T85" fmla="*/ 2147483647 h 124"/>
              <a:gd name="T86" fmla="*/ 2147483647 w 120"/>
              <a:gd name="T87" fmla="*/ 2147483647 h 124"/>
              <a:gd name="T88" fmla="*/ 2147483647 w 120"/>
              <a:gd name="T89" fmla="*/ 2147483647 h 124"/>
              <a:gd name="T90" fmla="*/ 2147483647 w 120"/>
              <a:gd name="T91" fmla="*/ 2147483647 h 124"/>
              <a:gd name="T92" fmla="*/ 2147483647 w 120"/>
              <a:gd name="T93" fmla="*/ 2147483647 h 124"/>
              <a:gd name="T94" fmla="*/ 2147483647 w 120"/>
              <a:gd name="T95" fmla="*/ 2147483647 h 124"/>
              <a:gd name="T96" fmla="*/ 2147483647 w 120"/>
              <a:gd name="T97" fmla="*/ 2147483647 h 124"/>
              <a:gd name="T98" fmla="*/ 2147483647 w 120"/>
              <a:gd name="T99" fmla="*/ 2147483647 h 124"/>
              <a:gd name="T100" fmla="*/ 2147483647 w 120"/>
              <a:gd name="T101" fmla="*/ 2147483647 h 124"/>
              <a:gd name="T102" fmla="*/ 2147483647 w 120"/>
              <a:gd name="T103" fmla="*/ 2147483647 h 124"/>
              <a:gd name="T104" fmla="*/ 2147483647 w 120"/>
              <a:gd name="T105" fmla="*/ 2147483647 h 124"/>
              <a:gd name="T106" fmla="*/ 2147483647 w 120"/>
              <a:gd name="T107" fmla="*/ 2147483647 h 1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124">
                <a:moveTo>
                  <a:pt x="60" y="124"/>
                </a:moveTo>
                <a:lnTo>
                  <a:pt x="60" y="124"/>
                </a:lnTo>
                <a:lnTo>
                  <a:pt x="72" y="122"/>
                </a:lnTo>
                <a:lnTo>
                  <a:pt x="83" y="118"/>
                </a:lnTo>
                <a:lnTo>
                  <a:pt x="94" y="113"/>
                </a:lnTo>
                <a:lnTo>
                  <a:pt x="102" y="105"/>
                </a:lnTo>
                <a:lnTo>
                  <a:pt x="110" y="97"/>
                </a:lnTo>
                <a:lnTo>
                  <a:pt x="116" y="86"/>
                </a:lnTo>
                <a:lnTo>
                  <a:pt x="119" y="75"/>
                </a:lnTo>
                <a:lnTo>
                  <a:pt x="120" y="61"/>
                </a:lnTo>
                <a:lnTo>
                  <a:pt x="119" y="49"/>
                </a:lnTo>
                <a:lnTo>
                  <a:pt x="116" y="38"/>
                </a:lnTo>
                <a:lnTo>
                  <a:pt x="110" y="27"/>
                </a:lnTo>
                <a:lnTo>
                  <a:pt x="102" y="19"/>
                </a:lnTo>
                <a:lnTo>
                  <a:pt x="94" y="11"/>
                </a:lnTo>
                <a:lnTo>
                  <a:pt x="83" y="5"/>
                </a:lnTo>
                <a:lnTo>
                  <a:pt x="72" y="1"/>
                </a:lnTo>
                <a:lnTo>
                  <a:pt x="60" y="0"/>
                </a:lnTo>
                <a:lnTo>
                  <a:pt x="53" y="1"/>
                </a:lnTo>
                <a:lnTo>
                  <a:pt x="46" y="2"/>
                </a:lnTo>
                <a:lnTo>
                  <a:pt x="39" y="4"/>
                </a:lnTo>
                <a:lnTo>
                  <a:pt x="34" y="6"/>
                </a:lnTo>
                <a:lnTo>
                  <a:pt x="22" y="15"/>
                </a:lnTo>
                <a:lnTo>
                  <a:pt x="12" y="24"/>
                </a:lnTo>
                <a:lnTo>
                  <a:pt x="11" y="27"/>
                </a:lnTo>
                <a:lnTo>
                  <a:pt x="7" y="35"/>
                </a:lnTo>
                <a:lnTo>
                  <a:pt x="3" y="43"/>
                </a:lnTo>
                <a:lnTo>
                  <a:pt x="1" y="51"/>
                </a:lnTo>
                <a:lnTo>
                  <a:pt x="0" y="61"/>
                </a:lnTo>
                <a:lnTo>
                  <a:pt x="1" y="75"/>
                </a:lnTo>
                <a:lnTo>
                  <a:pt x="5" y="86"/>
                </a:lnTo>
                <a:lnTo>
                  <a:pt x="11" y="97"/>
                </a:lnTo>
                <a:lnTo>
                  <a:pt x="18" y="105"/>
                </a:lnTo>
                <a:lnTo>
                  <a:pt x="27" y="113"/>
                </a:lnTo>
                <a:lnTo>
                  <a:pt x="37" y="118"/>
                </a:lnTo>
                <a:lnTo>
                  <a:pt x="48" y="122"/>
                </a:lnTo>
                <a:lnTo>
                  <a:pt x="60" y="124"/>
                </a:lnTo>
                <a:close/>
                <a:moveTo>
                  <a:pt x="60" y="110"/>
                </a:moveTo>
                <a:lnTo>
                  <a:pt x="60" y="110"/>
                </a:lnTo>
                <a:lnTo>
                  <a:pt x="50" y="109"/>
                </a:lnTo>
                <a:lnTo>
                  <a:pt x="42" y="106"/>
                </a:lnTo>
                <a:lnTo>
                  <a:pt x="34" y="102"/>
                </a:lnTo>
                <a:lnTo>
                  <a:pt x="27" y="95"/>
                </a:lnTo>
                <a:lnTo>
                  <a:pt x="22" y="88"/>
                </a:lnTo>
                <a:lnTo>
                  <a:pt x="18" y="80"/>
                </a:lnTo>
                <a:lnTo>
                  <a:pt x="15" y="72"/>
                </a:lnTo>
                <a:lnTo>
                  <a:pt x="13" y="61"/>
                </a:lnTo>
                <a:lnTo>
                  <a:pt x="13" y="56"/>
                </a:lnTo>
                <a:lnTo>
                  <a:pt x="15" y="49"/>
                </a:lnTo>
                <a:lnTo>
                  <a:pt x="20" y="38"/>
                </a:lnTo>
                <a:lnTo>
                  <a:pt x="31" y="43"/>
                </a:lnTo>
                <a:lnTo>
                  <a:pt x="38" y="45"/>
                </a:lnTo>
                <a:lnTo>
                  <a:pt x="46" y="46"/>
                </a:lnTo>
                <a:lnTo>
                  <a:pt x="54" y="45"/>
                </a:lnTo>
                <a:lnTo>
                  <a:pt x="64" y="42"/>
                </a:lnTo>
                <a:lnTo>
                  <a:pt x="76" y="35"/>
                </a:lnTo>
                <a:lnTo>
                  <a:pt x="86" y="32"/>
                </a:lnTo>
                <a:lnTo>
                  <a:pt x="91" y="32"/>
                </a:lnTo>
                <a:lnTo>
                  <a:pt x="98" y="34"/>
                </a:lnTo>
                <a:lnTo>
                  <a:pt x="102" y="41"/>
                </a:lnTo>
                <a:lnTo>
                  <a:pt x="105" y="47"/>
                </a:lnTo>
                <a:lnTo>
                  <a:pt x="106" y="54"/>
                </a:lnTo>
                <a:lnTo>
                  <a:pt x="106" y="61"/>
                </a:lnTo>
                <a:lnTo>
                  <a:pt x="106" y="72"/>
                </a:lnTo>
                <a:lnTo>
                  <a:pt x="104" y="80"/>
                </a:lnTo>
                <a:lnTo>
                  <a:pt x="99" y="88"/>
                </a:lnTo>
                <a:lnTo>
                  <a:pt x="93" y="95"/>
                </a:lnTo>
                <a:lnTo>
                  <a:pt x="86" y="102"/>
                </a:lnTo>
                <a:lnTo>
                  <a:pt x="79" y="106"/>
                </a:lnTo>
                <a:lnTo>
                  <a:pt x="69" y="109"/>
                </a:lnTo>
                <a:lnTo>
                  <a:pt x="60" y="110"/>
                </a:lnTo>
                <a:close/>
                <a:moveTo>
                  <a:pt x="60" y="13"/>
                </a:moveTo>
                <a:lnTo>
                  <a:pt x="60" y="13"/>
                </a:lnTo>
                <a:lnTo>
                  <a:pt x="67" y="15"/>
                </a:lnTo>
                <a:lnTo>
                  <a:pt x="74" y="16"/>
                </a:lnTo>
                <a:lnTo>
                  <a:pt x="79" y="17"/>
                </a:lnTo>
                <a:lnTo>
                  <a:pt x="86" y="21"/>
                </a:lnTo>
                <a:lnTo>
                  <a:pt x="74" y="24"/>
                </a:lnTo>
                <a:lnTo>
                  <a:pt x="59" y="32"/>
                </a:lnTo>
                <a:lnTo>
                  <a:pt x="54" y="34"/>
                </a:lnTo>
                <a:lnTo>
                  <a:pt x="49" y="35"/>
                </a:lnTo>
                <a:lnTo>
                  <a:pt x="41" y="34"/>
                </a:lnTo>
                <a:lnTo>
                  <a:pt x="33" y="32"/>
                </a:lnTo>
                <a:lnTo>
                  <a:pt x="26" y="28"/>
                </a:lnTo>
                <a:lnTo>
                  <a:pt x="34" y="23"/>
                </a:lnTo>
                <a:lnTo>
                  <a:pt x="42" y="17"/>
                </a:lnTo>
                <a:lnTo>
                  <a:pt x="50" y="15"/>
                </a:lnTo>
                <a:lnTo>
                  <a:pt x="60"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59" name="Freeform 377"/>
          <p:cNvSpPr>
            <a:spLocks/>
          </p:cNvSpPr>
          <p:nvPr/>
        </p:nvSpPr>
        <p:spPr bwMode="auto">
          <a:xfrm>
            <a:off x="4062413" y="3929063"/>
            <a:ext cx="95250" cy="63500"/>
          </a:xfrm>
          <a:custGeom>
            <a:avLst/>
            <a:gdLst>
              <a:gd name="T0" fmla="*/ 2147483647 w 176"/>
              <a:gd name="T1" fmla="*/ 2147483647 h 118"/>
              <a:gd name="T2" fmla="*/ 2147483647 w 176"/>
              <a:gd name="T3" fmla="*/ 2147483647 h 118"/>
              <a:gd name="T4" fmla="*/ 2147483647 w 176"/>
              <a:gd name="T5" fmla="*/ 2147483647 h 118"/>
              <a:gd name="T6" fmla="*/ 2147483647 w 176"/>
              <a:gd name="T7" fmla="*/ 2147483647 h 118"/>
              <a:gd name="T8" fmla="*/ 2147483647 w 176"/>
              <a:gd name="T9" fmla="*/ 2147483647 h 118"/>
              <a:gd name="T10" fmla="*/ 2147483647 w 176"/>
              <a:gd name="T11" fmla="*/ 0 h 118"/>
              <a:gd name="T12" fmla="*/ 2147483647 w 176"/>
              <a:gd name="T13" fmla="*/ 0 h 118"/>
              <a:gd name="T14" fmla="*/ 2147483647 w 176"/>
              <a:gd name="T15" fmla="*/ 0 h 118"/>
              <a:gd name="T16" fmla="*/ 2147483647 w 176"/>
              <a:gd name="T17" fmla="*/ 2147483647 h 118"/>
              <a:gd name="T18" fmla="*/ 2147483647 w 176"/>
              <a:gd name="T19" fmla="*/ 2147483647 h 118"/>
              <a:gd name="T20" fmla="*/ 2147483647 w 176"/>
              <a:gd name="T21" fmla="*/ 2147483647 h 118"/>
              <a:gd name="T22" fmla="*/ 2147483647 w 176"/>
              <a:gd name="T23" fmla="*/ 2147483647 h 118"/>
              <a:gd name="T24" fmla="*/ 2147483647 w 176"/>
              <a:gd name="T25" fmla="*/ 2147483647 h 118"/>
              <a:gd name="T26" fmla="*/ 2147483647 w 176"/>
              <a:gd name="T27" fmla="*/ 2147483647 h 118"/>
              <a:gd name="T28" fmla="*/ 2147483647 w 176"/>
              <a:gd name="T29" fmla="*/ 2147483647 h 118"/>
              <a:gd name="T30" fmla="*/ 2147483647 w 176"/>
              <a:gd name="T31" fmla="*/ 2147483647 h 118"/>
              <a:gd name="T32" fmla="*/ 2147483647 w 176"/>
              <a:gd name="T33" fmla="*/ 2147483647 h 118"/>
              <a:gd name="T34" fmla="*/ 2147483647 w 176"/>
              <a:gd name="T35" fmla="*/ 2147483647 h 118"/>
              <a:gd name="T36" fmla="*/ 2147483647 w 176"/>
              <a:gd name="T37" fmla="*/ 2147483647 h 118"/>
              <a:gd name="T38" fmla="*/ 2147483647 w 176"/>
              <a:gd name="T39" fmla="*/ 2147483647 h 118"/>
              <a:gd name="T40" fmla="*/ 2147483647 w 176"/>
              <a:gd name="T41" fmla="*/ 2147483647 h 118"/>
              <a:gd name="T42" fmla="*/ 2147483647 w 176"/>
              <a:gd name="T43" fmla="*/ 2147483647 h 118"/>
              <a:gd name="T44" fmla="*/ 2147483647 w 176"/>
              <a:gd name="T45" fmla="*/ 2147483647 h 118"/>
              <a:gd name="T46" fmla="*/ 2147483647 w 176"/>
              <a:gd name="T47" fmla="*/ 2147483647 h 118"/>
              <a:gd name="T48" fmla="*/ 2147483647 w 176"/>
              <a:gd name="T49" fmla="*/ 2147483647 h 118"/>
              <a:gd name="T50" fmla="*/ 2147483647 w 176"/>
              <a:gd name="T51" fmla="*/ 0 h 118"/>
              <a:gd name="T52" fmla="*/ 2147483647 w 176"/>
              <a:gd name="T53" fmla="*/ 0 h 118"/>
              <a:gd name="T54" fmla="*/ 2147483647 w 176"/>
              <a:gd name="T55" fmla="*/ 0 h 118"/>
              <a:gd name="T56" fmla="*/ 2147483647 w 176"/>
              <a:gd name="T57" fmla="*/ 2147483647 h 118"/>
              <a:gd name="T58" fmla="*/ 2147483647 w 176"/>
              <a:gd name="T59" fmla="*/ 2147483647 h 118"/>
              <a:gd name="T60" fmla="*/ 2147483647 w 176"/>
              <a:gd name="T61" fmla="*/ 2147483647 h 118"/>
              <a:gd name="T62" fmla="*/ 2147483647 w 176"/>
              <a:gd name="T63" fmla="*/ 2147483647 h 118"/>
              <a:gd name="T64" fmla="*/ 2147483647 w 176"/>
              <a:gd name="T65" fmla="*/ 2147483647 h 118"/>
              <a:gd name="T66" fmla="*/ 2147483647 w 176"/>
              <a:gd name="T67" fmla="*/ 2147483647 h 118"/>
              <a:gd name="T68" fmla="*/ 2147483647 w 176"/>
              <a:gd name="T69" fmla="*/ 2147483647 h 118"/>
              <a:gd name="T70" fmla="*/ 0 w 176"/>
              <a:gd name="T71" fmla="*/ 2147483647 h 118"/>
              <a:gd name="T72" fmla="*/ 0 w 176"/>
              <a:gd name="T73" fmla="*/ 2147483647 h 118"/>
              <a:gd name="T74" fmla="*/ 0 w 176"/>
              <a:gd name="T75" fmla="*/ 2147483647 h 118"/>
              <a:gd name="T76" fmla="*/ 0 w 176"/>
              <a:gd name="T77" fmla="*/ 2147483647 h 118"/>
              <a:gd name="T78" fmla="*/ 2147483647 w 176"/>
              <a:gd name="T79" fmla="*/ 2147483647 h 118"/>
              <a:gd name="T80" fmla="*/ 2147483647 w 176"/>
              <a:gd name="T81" fmla="*/ 2147483647 h 118"/>
              <a:gd name="T82" fmla="*/ 2147483647 w 176"/>
              <a:gd name="T83" fmla="*/ 2147483647 h 118"/>
              <a:gd name="T84" fmla="*/ 2147483647 w 176"/>
              <a:gd name="T85" fmla="*/ 2147483647 h 118"/>
              <a:gd name="T86" fmla="*/ 2147483647 w 176"/>
              <a:gd name="T87" fmla="*/ 2147483647 h 118"/>
              <a:gd name="T88" fmla="*/ 2147483647 w 176"/>
              <a:gd name="T89" fmla="*/ 2147483647 h 118"/>
              <a:gd name="T90" fmla="*/ 2147483647 w 176"/>
              <a:gd name="T91" fmla="*/ 2147483647 h 118"/>
              <a:gd name="T92" fmla="*/ 2147483647 w 176"/>
              <a:gd name="T93" fmla="*/ 2147483647 h 118"/>
              <a:gd name="T94" fmla="*/ 2147483647 w 176"/>
              <a:gd name="T95" fmla="*/ 2147483647 h 118"/>
              <a:gd name="T96" fmla="*/ 2147483647 w 176"/>
              <a:gd name="T97" fmla="*/ 2147483647 h 118"/>
              <a:gd name="T98" fmla="*/ 2147483647 w 176"/>
              <a:gd name="T99" fmla="*/ 2147483647 h 118"/>
              <a:gd name="T100" fmla="*/ 2147483647 w 176"/>
              <a:gd name="T101" fmla="*/ 2147483647 h 118"/>
              <a:gd name="T102" fmla="*/ 2147483647 w 176"/>
              <a:gd name="T103" fmla="*/ 2147483647 h 118"/>
              <a:gd name="T104" fmla="*/ 2147483647 w 176"/>
              <a:gd name="T105" fmla="*/ 2147483647 h 118"/>
              <a:gd name="T106" fmla="*/ 2147483647 w 176"/>
              <a:gd name="T107" fmla="*/ 2147483647 h 118"/>
              <a:gd name="T108" fmla="*/ 2147483647 w 176"/>
              <a:gd name="T109" fmla="*/ 2147483647 h 118"/>
              <a:gd name="T110" fmla="*/ 2147483647 w 176"/>
              <a:gd name="T111" fmla="*/ 2147483647 h 118"/>
              <a:gd name="T112" fmla="*/ 2147483647 w 176"/>
              <a:gd name="T113" fmla="*/ 2147483647 h 1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76" h="118">
                <a:moveTo>
                  <a:pt x="176" y="26"/>
                </a:moveTo>
                <a:lnTo>
                  <a:pt x="176" y="26"/>
                </a:lnTo>
                <a:lnTo>
                  <a:pt x="170" y="20"/>
                </a:lnTo>
                <a:lnTo>
                  <a:pt x="162" y="13"/>
                </a:lnTo>
                <a:lnTo>
                  <a:pt x="154" y="6"/>
                </a:lnTo>
                <a:lnTo>
                  <a:pt x="146" y="0"/>
                </a:lnTo>
                <a:lnTo>
                  <a:pt x="144" y="0"/>
                </a:lnTo>
                <a:lnTo>
                  <a:pt x="143" y="2"/>
                </a:lnTo>
                <a:lnTo>
                  <a:pt x="136" y="6"/>
                </a:lnTo>
                <a:lnTo>
                  <a:pt x="129" y="10"/>
                </a:lnTo>
                <a:lnTo>
                  <a:pt x="122" y="13"/>
                </a:lnTo>
                <a:lnTo>
                  <a:pt x="116" y="15"/>
                </a:lnTo>
                <a:lnTo>
                  <a:pt x="102" y="17"/>
                </a:lnTo>
                <a:lnTo>
                  <a:pt x="94" y="15"/>
                </a:lnTo>
                <a:lnTo>
                  <a:pt x="90" y="15"/>
                </a:lnTo>
                <a:lnTo>
                  <a:pt x="83" y="13"/>
                </a:lnTo>
                <a:lnTo>
                  <a:pt x="75" y="10"/>
                </a:lnTo>
                <a:lnTo>
                  <a:pt x="68" y="6"/>
                </a:lnTo>
                <a:lnTo>
                  <a:pt x="62" y="2"/>
                </a:lnTo>
                <a:lnTo>
                  <a:pt x="61" y="0"/>
                </a:lnTo>
                <a:lnTo>
                  <a:pt x="58" y="0"/>
                </a:lnTo>
                <a:lnTo>
                  <a:pt x="46" y="9"/>
                </a:lnTo>
                <a:lnTo>
                  <a:pt x="35" y="20"/>
                </a:lnTo>
                <a:lnTo>
                  <a:pt x="24" y="32"/>
                </a:lnTo>
                <a:lnTo>
                  <a:pt x="16" y="45"/>
                </a:lnTo>
                <a:lnTo>
                  <a:pt x="9" y="60"/>
                </a:lnTo>
                <a:lnTo>
                  <a:pt x="4" y="78"/>
                </a:lnTo>
                <a:lnTo>
                  <a:pt x="1" y="96"/>
                </a:lnTo>
                <a:lnTo>
                  <a:pt x="0" y="115"/>
                </a:lnTo>
                <a:lnTo>
                  <a:pt x="0" y="116"/>
                </a:lnTo>
                <a:lnTo>
                  <a:pt x="2" y="118"/>
                </a:lnTo>
                <a:lnTo>
                  <a:pt x="79" y="118"/>
                </a:lnTo>
                <a:lnTo>
                  <a:pt x="80" y="118"/>
                </a:lnTo>
                <a:lnTo>
                  <a:pt x="124" y="118"/>
                </a:lnTo>
                <a:lnTo>
                  <a:pt x="120" y="104"/>
                </a:lnTo>
                <a:lnTo>
                  <a:pt x="118" y="90"/>
                </a:lnTo>
                <a:lnTo>
                  <a:pt x="118" y="78"/>
                </a:lnTo>
                <a:lnTo>
                  <a:pt x="122" y="67"/>
                </a:lnTo>
                <a:lnTo>
                  <a:pt x="128" y="56"/>
                </a:lnTo>
                <a:lnTo>
                  <a:pt x="135" y="47"/>
                </a:lnTo>
                <a:lnTo>
                  <a:pt x="143" y="39"/>
                </a:lnTo>
                <a:lnTo>
                  <a:pt x="154" y="33"/>
                </a:lnTo>
                <a:lnTo>
                  <a:pt x="165" y="29"/>
                </a:lnTo>
                <a:lnTo>
                  <a:pt x="176"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0" name="Freeform 378"/>
          <p:cNvSpPr>
            <a:spLocks noEditPoints="1"/>
          </p:cNvSpPr>
          <p:nvPr/>
        </p:nvSpPr>
        <p:spPr bwMode="auto">
          <a:xfrm>
            <a:off x="4137025" y="3951288"/>
            <a:ext cx="58738" cy="58737"/>
          </a:xfrm>
          <a:custGeom>
            <a:avLst/>
            <a:gdLst>
              <a:gd name="T0" fmla="*/ 2147483647 w 108"/>
              <a:gd name="T1" fmla="*/ 0 h 110"/>
              <a:gd name="T2" fmla="*/ 2147483647 w 108"/>
              <a:gd name="T3" fmla="*/ 2147483647 h 110"/>
              <a:gd name="T4" fmla="*/ 2147483647 w 108"/>
              <a:gd name="T5" fmla="*/ 2147483647 h 110"/>
              <a:gd name="T6" fmla="*/ 2147483647 w 108"/>
              <a:gd name="T7" fmla="*/ 2147483647 h 110"/>
              <a:gd name="T8" fmla="*/ 0 w 108"/>
              <a:gd name="T9" fmla="*/ 2147483647 h 110"/>
              <a:gd name="T10" fmla="*/ 2147483647 w 108"/>
              <a:gd name="T11" fmla="*/ 2147483647 h 110"/>
              <a:gd name="T12" fmla="*/ 2147483647 w 108"/>
              <a:gd name="T13" fmla="*/ 2147483647 h 110"/>
              <a:gd name="T14" fmla="*/ 2147483647 w 108"/>
              <a:gd name="T15" fmla="*/ 2147483647 h 110"/>
              <a:gd name="T16" fmla="*/ 2147483647 w 108"/>
              <a:gd name="T17" fmla="*/ 2147483647 h 110"/>
              <a:gd name="T18" fmla="*/ 2147483647 w 108"/>
              <a:gd name="T19" fmla="*/ 2147483647 h 110"/>
              <a:gd name="T20" fmla="*/ 2147483647 w 108"/>
              <a:gd name="T21" fmla="*/ 2147483647 h 110"/>
              <a:gd name="T22" fmla="*/ 2147483647 w 108"/>
              <a:gd name="T23" fmla="*/ 2147483647 h 110"/>
              <a:gd name="T24" fmla="*/ 2147483647 w 108"/>
              <a:gd name="T25" fmla="*/ 2147483647 h 110"/>
              <a:gd name="T26" fmla="*/ 2147483647 w 108"/>
              <a:gd name="T27" fmla="*/ 2147483647 h 110"/>
              <a:gd name="T28" fmla="*/ 2147483647 w 108"/>
              <a:gd name="T29" fmla="*/ 2147483647 h 110"/>
              <a:gd name="T30" fmla="*/ 2147483647 w 108"/>
              <a:gd name="T31" fmla="*/ 2147483647 h 110"/>
              <a:gd name="T32" fmla="*/ 2147483647 w 108"/>
              <a:gd name="T33" fmla="*/ 2147483647 h 110"/>
              <a:gd name="T34" fmla="*/ 2147483647 w 108"/>
              <a:gd name="T35" fmla="*/ 2147483647 h 110"/>
              <a:gd name="T36" fmla="*/ 2147483647 w 108"/>
              <a:gd name="T37" fmla="*/ 0 h 110"/>
              <a:gd name="T38" fmla="*/ 2147483647 w 108"/>
              <a:gd name="T39" fmla="*/ 2147483647 h 110"/>
              <a:gd name="T40" fmla="*/ 2147483647 w 108"/>
              <a:gd name="T41" fmla="*/ 2147483647 h 110"/>
              <a:gd name="T42" fmla="*/ 2147483647 w 108"/>
              <a:gd name="T43" fmla="*/ 2147483647 h 110"/>
              <a:gd name="T44" fmla="*/ 2147483647 w 108"/>
              <a:gd name="T45" fmla="*/ 2147483647 h 110"/>
              <a:gd name="T46" fmla="*/ 2147483647 w 108"/>
              <a:gd name="T47" fmla="*/ 2147483647 h 110"/>
              <a:gd name="T48" fmla="*/ 2147483647 w 108"/>
              <a:gd name="T49" fmla="*/ 2147483647 h 110"/>
              <a:gd name="T50" fmla="*/ 2147483647 w 108"/>
              <a:gd name="T51" fmla="*/ 2147483647 h 110"/>
              <a:gd name="T52" fmla="*/ 2147483647 w 108"/>
              <a:gd name="T53" fmla="*/ 2147483647 h 110"/>
              <a:gd name="T54" fmla="*/ 2147483647 w 108"/>
              <a:gd name="T55" fmla="*/ 2147483647 h 110"/>
              <a:gd name="T56" fmla="*/ 2147483647 w 108"/>
              <a:gd name="T57" fmla="*/ 2147483647 h 110"/>
              <a:gd name="T58" fmla="*/ 2147483647 w 108"/>
              <a:gd name="T59" fmla="*/ 2147483647 h 110"/>
              <a:gd name="T60" fmla="*/ 2147483647 w 108"/>
              <a:gd name="T61" fmla="*/ 2147483647 h 110"/>
              <a:gd name="T62" fmla="*/ 2147483647 w 108"/>
              <a:gd name="T63" fmla="*/ 2147483647 h 110"/>
              <a:gd name="T64" fmla="*/ 2147483647 w 108"/>
              <a:gd name="T65" fmla="*/ 2147483647 h 110"/>
              <a:gd name="T66" fmla="*/ 2147483647 w 108"/>
              <a:gd name="T67" fmla="*/ 2147483647 h 110"/>
              <a:gd name="T68" fmla="*/ 2147483647 w 108"/>
              <a:gd name="T69" fmla="*/ 2147483647 h 110"/>
              <a:gd name="T70" fmla="*/ 2147483647 w 108"/>
              <a:gd name="T71" fmla="*/ 2147483647 h 110"/>
              <a:gd name="T72" fmla="*/ 2147483647 w 108"/>
              <a:gd name="T73" fmla="*/ 2147483647 h 110"/>
              <a:gd name="T74" fmla="*/ 2147483647 w 108"/>
              <a:gd name="T75" fmla="*/ 2147483647 h 1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8" h="110">
                <a:moveTo>
                  <a:pt x="54" y="0"/>
                </a:moveTo>
                <a:lnTo>
                  <a:pt x="54" y="0"/>
                </a:lnTo>
                <a:lnTo>
                  <a:pt x="43" y="2"/>
                </a:lnTo>
                <a:lnTo>
                  <a:pt x="33" y="6"/>
                </a:lnTo>
                <a:lnTo>
                  <a:pt x="24" y="10"/>
                </a:lnTo>
                <a:lnTo>
                  <a:pt x="16" y="17"/>
                </a:lnTo>
                <a:lnTo>
                  <a:pt x="9" y="25"/>
                </a:lnTo>
                <a:lnTo>
                  <a:pt x="4" y="34"/>
                </a:lnTo>
                <a:lnTo>
                  <a:pt x="1" y="44"/>
                </a:lnTo>
                <a:lnTo>
                  <a:pt x="0" y="55"/>
                </a:lnTo>
                <a:lnTo>
                  <a:pt x="1" y="66"/>
                </a:lnTo>
                <a:lnTo>
                  <a:pt x="4" y="75"/>
                </a:lnTo>
                <a:lnTo>
                  <a:pt x="9" y="85"/>
                </a:lnTo>
                <a:lnTo>
                  <a:pt x="16" y="93"/>
                </a:lnTo>
                <a:lnTo>
                  <a:pt x="24" y="100"/>
                </a:lnTo>
                <a:lnTo>
                  <a:pt x="33" y="105"/>
                </a:lnTo>
                <a:lnTo>
                  <a:pt x="43" y="108"/>
                </a:lnTo>
                <a:lnTo>
                  <a:pt x="54" y="110"/>
                </a:lnTo>
                <a:lnTo>
                  <a:pt x="65" y="108"/>
                </a:lnTo>
                <a:lnTo>
                  <a:pt x="75" y="105"/>
                </a:lnTo>
                <a:lnTo>
                  <a:pt x="84" y="100"/>
                </a:lnTo>
                <a:lnTo>
                  <a:pt x="93" y="93"/>
                </a:lnTo>
                <a:lnTo>
                  <a:pt x="99" y="85"/>
                </a:lnTo>
                <a:lnTo>
                  <a:pt x="103" y="75"/>
                </a:lnTo>
                <a:lnTo>
                  <a:pt x="108" y="66"/>
                </a:lnTo>
                <a:lnTo>
                  <a:pt x="108" y="55"/>
                </a:lnTo>
                <a:lnTo>
                  <a:pt x="108" y="44"/>
                </a:lnTo>
                <a:lnTo>
                  <a:pt x="103" y="34"/>
                </a:lnTo>
                <a:lnTo>
                  <a:pt x="99" y="25"/>
                </a:lnTo>
                <a:lnTo>
                  <a:pt x="93" y="17"/>
                </a:lnTo>
                <a:lnTo>
                  <a:pt x="84" y="10"/>
                </a:lnTo>
                <a:lnTo>
                  <a:pt x="75" y="6"/>
                </a:lnTo>
                <a:lnTo>
                  <a:pt x="65" y="2"/>
                </a:lnTo>
                <a:lnTo>
                  <a:pt x="54" y="0"/>
                </a:lnTo>
                <a:close/>
                <a:moveTo>
                  <a:pt x="54" y="101"/>
                </a:moveTo>
                <a:lnTo>
                  <a:pt x="54" y="101"/>
                </a:lnTo>
                <a:lnTo>
                  <a:pt x="45" y="100"/>
                </a:lnTo>
                <a:lnTo>
                  <a:pt x="37" y="97"/>
                </a:lnTo>
                <a:lnTo>
                  <a:pt x="28" y="93"/>
                </a:lnTo>
                <a:lnTo>
                  <a:pt x="22" y="88"/>
                </a:lnTo>
                <a:lnTo>
                  <a:pt x="16" y="81"/>
                </a:lnTo>
                <a:lnTo>
                  <a:pt x="12" y="73"/>
                </a:lnTo>
                <a:lnTo>
                  <a:pt x="9" y="64"/>
                </a:lnTo>
                <a:lnTo>
                  <a:pt x="8" y="55"/>
                </a:lnTo>
                <a:lnTo>
                  <a:pt x="9" y="45"/>
                </a:lnTo>
                <a:lnTo>
                  <a:pt x="12" y="37"/>
                </a:lnTo>
                <a:lnTo>
                  <a:pt x="16" y="29"/>
                </a:lnTo>
                <a:lnTo>
                  <a:pt x="22" y="22"/>
                </a:lnTo>
                <a:lnTo>
                  <a:pt x="28" y="17"/>
                </a:lnTo>
                <a:lnTo>
                  <a:pt x="37" y="13"/>
                </a:lnTo>
                <a:lnTo>
                  <a:pt x="45" y="10"/>
                </a:lnTo>
                <a:lnTo>
                  <a:pt x="54" y="10"/>
                </a:lnTo>
                <a:lnTo>
                  <a:pt x="64" y="10"/>
                </a:lnTo>
                <a:lnTo>
                  <a:pt x="72" y="13"/>
                </a:lnTo>
                <a:lnTo>
                  <a:pt x="79" y="17"/>
                </a:lnTo>
                <a:lnTo>
                  <a:pt x="86" y="22"/>
                </a:lnTo>
                <a:lnTo>
                  <a:pt x="93" y="29"/>
                </a:lnTo>
                <a:lnTo>
                  <a:pt x="97" y="37"/>
                </a:lnTo>
                <a:lnTo>
                  <a:pt x="99" y="45"/>
                </a:lnTo>
                <a:lnTo>
                  <a:pt x="99" y="55"/>
                </a:lnTo>
                <a:lnTo>
                  <a:pt x="99" y="64"/>
                </a:lnTo>
                <a:lnTo>
                  <a:pt x="97" y="73"/>
                </a:lnTo>
                <a:lnTo>
                  <a:pt x="93" y="81"/>
                </a:lnTo>
                <a:lnTo>
                  <a:pt x="86" y="88"/>
                </a:lnTo>
                <a:lnTo>
                  <a:pt x="79" y="93"/>
                </a:lnTo>
                <a:lnTo>
                  <a:pt x="72" y="97"/>
                </a:lnTo>
                <a:lnTo>
                  <a:pt x="64" y="100"/>
                </a:lnTo>
                <a:lnTo>
                  <a:pt x="54"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1" name="Freeform 379"/>
          <p:cNvSpPr>
            <a:spLocks/>
          </p:cNvSpPr>
          <p:nvPr/>
        </p:nvSpPr>
        <p:spPr bwMode="auto">
          <a:xfrm>
            <a:off x="4151313" y="3976688"/>
            <a:ext cx="31750" cy="6350"/>
          </a:xfrm>
          <a:custGeom>
            <a:avLst/>
            <a:gdLst>
              <a:gd name="T0" fmla="*/ 2147483647 w 60"/>
              <a:gd name="T1" fmla="*/ 0 h 14"/>
              <a:gd name="T2" fmla="*/ 2147483647 w 60"/>
              <a:gd name="T3" fmla="*/ 0 h 14"/>
              <a:gd name="T4" fmla="*/ 2147483647 w 60"/>
              <a:gd name="T5" fmla="*/ 0 h 14"/>
              <a:gd name="T6" fmla="*/ 0 w 60"/>
              <a:gd name="T7" fmla="*/ 2147483647 h 14"/>
              <a:gd name="T8" fmla="*/ 0 w 60"/>
              <a:gd name="T9" fmla="*/ 2147483647 h 14"/>
              <a:gd name="T10" fmla="*/ 0 w 60"/>
              <a:gd name="T11" fmla="*/ 2147483647 h 14"/>
              <a:gd name="T12" fmla="*/ 0 w 60"/>
              <a:gd name="T13" fmla="*/ 2147483647 h 14"/>
              <a:gd name="T14" fmla="*/ 0 w 60"/>
              <a:gd name="T15" fmla="*/ 2147483647 h 14"/>
              <a:gd name="T16" fmla="*/ 2147483647 w 60"/>
              <a:gd name="T17" fmla="*/ 2147483647 h 14"/>
              <a:gd name="T18" fmla="*/ 2147483647 w 60"/>
              <a:gd name="T19" fmla="*/ 2147483647 h 14"/>
              <a:gd name="T20" fmla="*/ 2147483647 w 60"/>
              <a:gd name="T21" fmla="*/ 2147483647 h 14"/>
              <a:gd name="T22" fmla="*/ 2147483647 w 60"/>
              <a:gd name="T23" fmla="*/ 2147483647 h 14"/>
              <a:gd name="T24" fmla="*/ 2147483647 w 60"/>
              <a:gd name="T25" fmla="*/ 2147483647 h 14"/>
              <a:gd name="T26" fmla="*/ 2147483647 w 60"/>
              <a:gd name="T27" fmla="*/ 2147483647 h 14"/>
              <a:gd name="T28" fmla="*/ 2147483647 w 60"/>
              <a:gd name="T29" fmla="*/ 2147483647 h 14"/>
              <a:gd name="T30" fmla="*/ 2147483647 w 60"/>
              <a:gd name="T31" fmla="*/ 2147483647 h 14"/>
              <a:gd name="T32" fmla="*/ 2147483647 w 60"/>
              <a:gd name="T33" fmla="*/ 0 h 14"/>
              <a:gd name="T34" fmla="*/ 2147483647 w 60"/>
              <a:gd name="T35" fmla="*/ 0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 h="14">
                <a:moveTo>
                  <a:pt x="58" y="0"/>
                </a:moveTo>
                <a:lnTo>
                  <a:pt x="3" y="0"/>
                </a:lnTo>
                <a:lnTo>
                  <a:pt x="0" y="1"/>
                </a:lnTo>
                <a:lnTo>
                  <a:pt x="0" y="4"/>
                </a:lnTo>
                <a:lnTo>
                  <a:pt x="0" y="10"/>
                </a:lnTo>
                <a:lnTo>
                  <a:pt x="0" y="12"/>
                </a:lnTo>
                <a:lnTo>
                  <a:pt x="3" y="14"/>
                </a:lnTo>
                <a:lnTo>
                  <a:pt x="58" y="14"/>
                </a:lnTo>
                <a:lnTo>
                  <a:pt x="60" y="12"/>
                </a:lnTo>
                <a:lnTo>
                  <a:pt x="60" y="10"/>
                </a:lnTo>
                <a:lnTo>
                  <a:pt x="60" y="4"/>
                </a:lnTo>
                <a:lnTo>
                  <a:pt x="60" y="1"/>
                </a:lnTo>
                <a:lnTo>
                  <a:pt x="5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2" name="Freeform 380"/>
          <p:cNvSpPr>
            <a:spLocks noEditPoints="1"/>
          </p:cNvSpPr>
          <p:nvPr/>
        </p:nvSpPr>
        <p:spPr bwMode="auto">
          <a:xfrm>
            <a:off x="3463925" y="3055938"/>
            <a:ext cx="147638" cy="58737"/>
          </a:xfrm>
          <a:custGeom>
            <a:avLst/>
            <a:gdLst>
              <a:gd name="T0" fmla="*/ 2147483647 w 273"/>
              <a:gd name="T1" fmla="*/ 2147483647 h 105"/>
              <a:gd name="T2" fmla="*/ 2147483647 w 273"/>
              <a:gd name="T3" fmla="*/ 2147483647 h 105"/>
              <a:gd name="T4" fmla="*/ 2147483647 w 273"/>
              <a:gd name="T5" fmla="*/ 2147483647 h 105"/>
              <a:gd name="T6" fmla="*/ 2147483647 w 273"/>
              <a:gd name="T7" fmla="*/ 2147483647 h 105"/>
              <a:gd name="T8" fmla="*/ 2147483647 w 273"/>
              <a:gd name="T9" fmla="*/ 2147483647 h 105"/>
              <a:gd name="T10" fmla="*/ 2147483647 w 273"/>
              <a:gd name="T11" fmla="*/ 2147483647 h 105"/>
              <a:gd name="T12" fmla="*/ 2147483647 w 273"/>
              <a:gd name="T13" fmla="*/ 2147483647 h 105"/>
              <a:gd name="T14" fmla="*/ 2147483647 w 273"/>
              <a:gd name="T15" fmla="*/ 2147483647 h 105"/>
              <a:gd name="T16" fmla="*/ 2147483647 w 273"/>
              <a:gd name="T17" fmla="*/ 0 h 105"/>
              <a:gd name="T18" fmla="*/ 2147483647 w 273"/>
              <a:gd name="T19" fmla="*/ 0 h 105"/>
              <a:gd name="T20" fmla="*/ 2147483647 w 273"/>
              <a:gd name="T21" fmla="*/ 2147483647 h 105"/>
              <a:gd name="T22" fmla="*/ 0 w 273"/>
              <a:gd name="T23" fmla="*/ 2147483647 h 105"/>
              <a:gd name="T24" fmla="*/ 2147483647 w 273"/>
              <a:gd name="T25" fmla="*/ 2147483647 h 105"/>
              <a:gd name="T26" fmla="*/ 2147483647 w 273"/>
              <a:gd name="T27" fmla="*/ 2147483647 h 105"/>
              <a:gd name="T28" fmla="*/ 2147483647 w 273"/>
              <a:gd name="T29" fmla="*/ 2147483647 h 105"/>
              <a:gd name="T30" fmla="*/ 2147483647 w 273"/>
              <a:gd name="T31" fmla="*/ 2147483647 h 105"/>
              <a:gd name="T32" fmla="*/ 2147483647 w 273"/>
              <a:gd name="T33" fmla="*/ 2147483647 h 105"/>
              <a:gd name="T34" fmla="*/ 2147483647 w 273"/>
              <a:gd name="T35" fmla="*/ 2147483647 h 105"/>
              <a:gd name="T36" fmla="*/ 2147483647 w 273"/>
              <a:gd name="T37" fmla="*/ 2147483647 h 105"/>
              <a:gd name="T38" fmla="*/ 2147483647 w 273"/>
              <a:gd name="T39" fmla="*/ 2147483647 h 105"/>
              <a:gd name="T40" fmla="*/ 2147483647 w 273"/>
              <a:gd name="T41" fmla="*/ 2147483647 h 105"/>
              <a:gd name="T42" fmla="*/ 2147483647 w 273"/>
              <a:gd name="T43" fmla="*/ 2147483647 h 105"/>
              <a:gd name="T44" fmla="*/ 2147483647 w 273"/>
              <a:gd name="T45" fmla="*/ 2147483647 h 105"/>
              <a:gd name="T46" fmla="*/ 2147483647 w 273"/>
              <a:gd name="T47" fmla="*/ 2147483647 h 105"/>
              <a:gd name="T48" fmla="*/ 2147483647 w 273"/>
              <a:gd name="T49" fmla="*/ 2147483647 h 105"/>
              <a:gd name="T50" fmla="*/ 2147483647 w 273"/>
              <a:gd name="T51" fmla="*/ 2147483647 h 105"/>
              <a:gd name="T52" fmla="*/ 2147483647 w 273"/>
              <a:gd name="T53" fmla="*/ 2147483647 h 105"/>
              <a:gd name="T54" fmla="*/ 2147483647 w 273"/>
              <a:gd name="T55" fmla="*/ 2147483647 h 105"/>
              <a:gd name="T56" fmla="*/ 2147483647 w 273"/>
              <a:gd name="T57" fmla="*/ 2147483647 h 105"/>
              <a:gd name="T58" fmla="*/ 2147483647 w 273"/>
              <a:gd name="T59" fmla="*/ 2147483647 h 105"/>
              <a:gd name="T60" fmla="*/ 2147483647 w 273"/>
              <a:gd name="T61" fmla="*/ 2147483647 h 105"/>
              <a:gd name="T62" fmla="*/ 2147483647 w 273"/>
              <a:gd name="T63" fmla="*/ 2147483647 h 105"/>
              <a:gd name="T64" fmla="*/ 2147483647 w 273"/>
              <a:gd name="T65" fmla="*/ 2147483647 h 105"/>
              <a:gd name="T66" fmla="*/ 2147483647 w 273"/>
              <a:gd name="T67" fmla="*/ 2147483647 h 105"/>
              <a:gd name="T68" fmla="*/ 2147483647 w 273"/>
              <a:gd name="T69" fmla="*/ 2147483647 h 105"/>
              <a:gd name="T70" fmla="*/ 2147483647 w 273"/>
              <a:gd name="T71" fmla="*/ 2147483647 h 105"/>
              <a:gd name="T72" fmla="*/ 2147483647 w 273"/>
              <a:gd name="T73" fmla="*/ 2147483647 h 105"/>
              <a:gd name="T74" fmla="*/ 2147483647 w 273"/>
              <a:gd name="T75" fmla="*/ 2147483647 h 105"/>
              <a:gd name="T76" fmla="*/ 2147483647 w 273"/>
              <a:gd name="T77" fmla="*/ 2147483647 h 105"/>
              <a:gd name="T78" fmla="*/ 2147483647 w 273"/>
              <a:gd name="T79" fmla="*/ 2147483647 h 105"/>
              <a:gd name="T80" fmla="*/ 2147483647 w 273"/>
              <a:gd name="T81" fmla="*/ 2147483647 h 105"/>
              <a:gd name="T82" fmla="*/ 2147483647 w 273"/>
              <a:gd name="T83" fmla="*/ 2147483647 h 105"/>
              <a:gd name="T84" fmla="*/ 2147483647 w 273"/>
              <a:gd name="T85" fmla="*/ 2147483647 h 105"/>
              <a:gd name="T86" fmla="*/ 2147483647 w 273"/>
              <a:gd name="T87" fmla="*/ 2147483647 h 105"/>
              <a:gd name="T88" fmla="*/ 2147483647 w 273"/>
              <a:gd name="T89" fmla="*/ 2147483647 h 105"/>
              <a:gd name="T90" fmla="*/ 2147483647 w 273"/>
              <a:gd name="T91" fmla="*/ 2147483647 h 105"/>
              <a:gd name="T92" fmla="*/ 2147483647 w 273"/>
              <a:gd name="T93" fmla="*/ 2147483647 h 105"/>
              <a:gd name="T94" fmla="*/ 2147483647 w 273"/>
              <a:gd name="T95" fmla="*/ 2147483647 h 105"/>
              <a:gd name="T96" fmla="*/ 2147483647 w 273"/>
              <a:gd name="T97" fmla="*/ 2147483647 h 105"/>
              <a:gd name="T98" fmla="*/ 2147483647 w 273"/>
              <a:gd name="T99" fmla="*/ 2147483647 h 105"/>
              <a:gd name="T100" fmla="*/ 2147483647 w 273"/>
              <a:gd name="T101" fmla="*/ 2147483647 h 105"/>
              <a:gd name="T102" fmla="*/ 2147483647 w 273"/>
              <a:gd name="T103" fmla="*/ 2147483647 h 10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73" h="105">
                <a:moveTo>
                  <a:pt x="270" y="89"/>
                </a:moveTo>
                <a:lnTo>
                  <a:pt x="267" y="89"/>
                </a:lnTo>
                <a:lnTo>
                  <a:pt x="267" y="65"/>
                </a:lnTo>
                <a:lnTo>
                  <a:pt x="267" y="64"/>
                </a:lnTo>
                <a:lnTo>
                  <a:pt x="265" y="63"/>
                </a:lnTo>
                <a:lnTo>
                  <a:pt x="240" y="60"/>
                </a:lnTo>
                <a:lnTo>
                  <a:pt x="235" y="22"/>
                </a:lnTo>
                <a:lnTo>
                  <a:pt x="235" y="20"/>
                </a:lnTo>
                <a:lnTo>
                  <a:pt x="232" y="19"/>
                </a:lnTo>
                <a:lnTo>
                  <a:pt x="186" y="19"/>
                </a:lnTo>
                <a:lnTo>
                  <a:pt x="183" y="20"/>
                </a:lnTo>
                <a:lnTo>
                  <a:pt x="183" y="22"/>
                </a:lnTo>
                <a:lnTo>
                  <a:pt x="183" y="52"/>
                </a:lnTo>
                <a:lnTo>
                  <a:pt x="181" y="53"/>
                </a:lnTo>
                <a:lnTo>
                  <a:pt x="180" y="56"/>
                </a:lnTo>
                <a:lnTo>
                  <a:pt x="179" y="61"/>
                </a:lnTo>
                <a:lnTo>
                  <a:pt x="179" y="89"/>
                </a:lnTo>
                <a:lnTo>
                  <a:pt x="175" y="89"/>
                </a:lnTo>
                <a:lnTo>
                  <a:pt x="175" y="3"/>
                </a:lnTo>
                <a:lnTo>
                  <a:pt x="173" y="0"/>
                </a:lnTo>
                <a:lnTo>
                  <a:pt x="172" y="0"/>
                </a:lnTo>
                <a:lnTo>
                  <a:pt x="5" y="0"/>
                </a:lnTo>
                <a:lnTo>
                  <a:pt x="4" y="0"/>
                </a:lnTo>
                <a:lnTo>
                  <a:pt x="3" y="3"/>
                </a:lnTo>
                <a:lnTo>
                  <a:pt x="3" y="89"/>
                </a:lnTo>
                <a:lnTo>
                  <a:pt x="1" y="90"/>
                </a:lnTo>
                <a:lnTo>
                  <a:pt x="0" y="91"/>
                </a:lnTo>
                <a:lnTo>
                  <a:pt x="0" y="101"/>
                </a:lnTo>
                <a:lnTo>
                  <a:pt x="1" y="104"/>
                </a:lnTo>
                <a:lnTo>
                  <a:pt x="5" y="105"/>
                </a:lnTo>
                <a:lnTo>
                  <a:pt x="16" y="105"/>
                </a:lnTo>
                <a:lnTo>
                  <a:pt x="15" y="101"/>
                </a:lnTo>
                <a:lnTo>
                  <a:pt x="16" y="95"/>
                </a:lnTo>
                <a:lnTo>
                  <a:pt x="16" y="91"/>
                </a:lnTo>
                <a:lnTo>
                  <a:pt x="19" y="87"/>
                </a:lnTo>
                <a:lnTo>
                  <a:pt x="22" y="85"/>
                </a:lnTo>
                <a:lnTo>
                  <a:pt x="25" y="82"/>
                </a:lnTo>
                <a:lnTo>
                  <a:pt x="29" y="80"/>
                </a:lnTo>
                <a:lnTo>
                  <a:pt x="33" y="79"/>
                </a:lnTo>
                <a:lnTo>
                  <a:pt x="37" y="78"/>
                </a:lnTo>
                <a:lnTo>
                  <a:pt x="42" y="79"/>
                </a:lnTo>
                <a:lnTo>
                  <a:pt x="46" y="80"/>
                </a:lnTo>
                <a:lnTo>
                  <a:pt x="50" y="82"/>
                </a:lnTo>
                <a:lnTo>
                  <a:pt x="53" y="85"/>
                </a:lnTo>
                <a:lnTo>
                  <a:pt x="56" y="87"/>
                </a:lnTo>
                <a:lnTo>
                  <a:pt x="59" y="91"/>
                </a:lnTo>
                <a:lnTo>
                  <a:pt x="59" y="95"/>
                </a:lnTo>
                <a:lnTo>
                  <a:pt x="60" y="101"/>
                </a:lnTo>
                <a:lnTo>
                  <a:pt x="59" y="105"/>
                </a:lnTo>
                <a:lnTo>
                  <a:pt x="70" y="105"/>
                </a:lnTo>
                <a:lnTo>
                  <a:pt x="70" y="101"/>
                </a:lnTo>
                <a:lnTo>
                  <a:pt x="70" y="95"/>
                </a:lnTo>
                <a:lnTo>
                  <a:pt x="71" y="91"/>
                </a:lnTo>
                <a:lnTo>
                  <a:pt x="72" y="87"/>
                </a:lnTo>
                <a:lnTo>
                  <a:pt x="75" y="85"/>
                </a:lnTo>
                <a:lnTo>
                  <a:pt x="79" y="82"/>
                </a:lnTo>
                <a:lnTo>
                  <a:pt x="83" y="80"/>
                </a:lnTo>
                <a:lnTo>
                  <a:pt x="87" y="79"/>
                </a:lnTo>
                <a:lnTo>
                  <a:pt x="91" y="78"/>
                </a:lnTo>
                <a:lnTo>
                  <a:pt x="96" y="79"/>
                </a:lnTo>
                <a:lnTo>
                  <a:pt x="100" y="80"/>
                </a:lnTo>
                <a:lnTo>
                  <a:pt x="104" y="82"/>
                </a:lnTo>
                <a:lnTo>
                  <a:pt x="106" y="85"/>
                </a:lnTo>
                <a:lnTo>
                  <a:pt x="109" y="87"/>
                </a:lnTo>
                <a:lnTo>
                  <a:pt x="112" y="91"/>
                </a:lnTo>
                <a:lnTo>
                  <a:pt x="113" y="95"/>
                </a:lnTo>
                <a:lnTo>
                  <a:pt x="113" y="101"/>
                </a:lnTo>
                <a:lnTo>
                  <a:pt x="113" y="105"/>
                </a:lnTo>
                <a:lnTo>
                  <a:pt x="216" y="105"/>
                </a:lnTo>
                <a:lnTo>
                  <a:pt x="216" y="102"/>
                </a:lnTo>
                <a:lnTo>
                  <a:pt x="216" y="97"/>
                </a:lnTo>
                <a:lnTo>
                  <a:pt x="217" y="93"/>
                </a:lnTo>
                <a:lnTo>
                  <a:pt x="220" y="89"/>
                </a:lnTo>
                <a:lnTo>
                  <a:pt x="222" y="86"/>
                </a:lnTo>
                <a:lnTo>
                  <a:pt x="225" y="83"/>
                </a:lnTo>
                <a:lnTo>
                  <a:pt x="229" y="80"/>
                </a:lnTo>
                <a:lnTo>
                  <a:pt x="233" y="80"/>
                </a:lnTo>
                <a:lnTo>
                  <a:pt x="237" y="79"/>
                </a:lnTo>
                <a:lnTo>
                  <a:pt x="243" y="80"/>
                </a:lnTo>
                <a:lnTo>
                  <a:pt x="247" y="80"/>
                </a:lnTo>
                <a:lnTo>
                  <a:pt x="251" y="83"/>
                </a:lnTo>
                <a:lnTo>
                  <a:pt x="254" y="86"/>
                </a:lnTo>
                <a:lnTo>
                  <a:pt x="257" y="89"/>
                </a:lnTo>
                <a:lnTo>
                  <a:pt x="258" y="93"/>
                </a:lnTo>
                <a:lnTo>
                  <a:pt x="259" y="97"/>
                </a:lnTo>
                <a:lnTo>
                  <a:pt x="261" y="102"/>
                </a:lnTo>
                <a:lnTo>
                  <a:pt x="261" y="105"/>
                </a:lnTo>
                <a:lnTo>
                  <a:pt x="270" y="105"/>
                </a:lnTo>
                <a:lnTo>
                  <a:pt x="272" y="104"/>
                </a:lnTo>
                <a:lnTo>
                  <a:pt x="273" y="102"/>
                </a:lnTo>
                <a:lnTo>
                  <a:pt x="273" y="93"/>
                </a:lnTo>
                <a:lnTo>
                  <a:pt x="272" y="90"/>
                </a:lnTo>
                <a:lnTo>
                  <a:pt x="270" y="89"/>
                </a:lnTo>
                <a:close/>
                <a:moveTo>
                  <a:pt x="199" y="46"/>
                </a:moveTo>
                <a:lnTo>
                  <a:pt x="199" y="46"/>
                </a:lnTo>
                <a:lnTo>
                  <a:pt x="198" y="48"/>
                </a:lnTo>
                <a:lnTo>
                  <a:pt x="197" y="49"/>
                </a:lnTo>
                <a:lnTo>
                  <a:pt x="191" y="49"/>
                </a:lnTo>
                <a:lnTo>
                  <a:pt x="190" y="48"/>
                </a:lnTo>
                <a:lnTo>
                  <a:pt x="190" y="46"/>
                </a:lnTo>
                <a:lnTo>
                  <a:pt x="190" y="26"/>
                </a:lnTo>
                <a:lnTo>
                  <a:pt x="190" y="25"/>
                </a:lnTo>
                <a:lnTo>
                  <a:pt x="191" y="23"/>
                </a:lnTo>
                <a:lnTo>
                  <a:pt x="197" y="23"/>
                </a:lnTo>
                <a:lnTo>
                  <a:pt x="198" y="25"/>
                </a:lnTo>
                <a:lnTo>
                  <a:pt x="199" y="26"/>
                </a:lnTo>
                <a:lnTo>
                  <a:pt x="199" y="46"/>
                </a:lnTo>
                <a:close/>
                <a:moveTo>
                  <a:pt x="233" y="59"/>
                </a:moveTo>
                <a:lnTo>
                  <a:pt x="209" y="59"/>
                </a:lnTo>
                <a:lnTo>
                  <a:pt x="206" y="59"/>
                </a:lnTo>
                <a:lnTo>
                  <a:pt x="206" y="56"/>
                </a:lnTo>
                <a:lnTo>
                  <a:pt x="206" y="26"/>
                </a:lnTo>
                <a:lnTo>
                  <a:pt x="206" y="23"/>
                </a:lnTo>
                <a:lnTo>
                  <a:pt x="209" y="23"/>
                </a:lnTo>
                <a:lnTo>
                  <a:pt x="229" y="23"/>
                </a:lnTo>
                <a:lnTo>
                  <a:pt x="231" y="23"/>
                </a:lnTo>
                <a:lnTo>
                  <a:pt x="232" y="26"/>
                </a:lnTo>
                <a:lnTo>
                  <a:pt x="236" y="56"/>
                </a:lnTo>
                <a:lnTo>
                  <a:pt x="235" y="59"/>
                </a:lnTo>
                <a:lnTo>
                  <a:pt x="233"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3" name="Freeform 381"/>
          <p:cNvSpPr>
            <a:spLocks/>
          </p:cNvSpPr>
          <p:nvPr/>
        </p:nvSpPr>
        <p:spPr bwMode="auto">
          <a:xfrm>
            <a:off x="3584575" y="3103563"/>
            <a:ext cx="17463" cy="17462"/>
          </a:xfrm>
          <a:custGeom>
            <a:avLst/>
            <a:gdLst>
              <a:gd name="T0" fmla="*/ 2147483647 w 33"/>
              <a:gd name="T1" fmla="*/ 0 h 34"/>
              <a:gd name="T2" fmla="*/ 2147483647 w 33"/>
              <a:gd name="T3" fmla="*/ 0 h 34"/>
              <a:gd name="T4" fmla="*/ 2147483647 w 33"/>
              <a:gd name="T5" fmla="*/ 2147483647 h 34"/>
              <a:gd name="T6" fmla="*/ 2147483647 w 33"/>
              <a:gd name="T7" fmla="*/ 2147483647 h 34"/>
              <a:gd name="T8" fmla="*/ 2147483647 w 33"/>
              <a:gd name="T9" fmla="*/ 2147483647 h 34"/>
              <a:gd name="T10" fmla="*/ 0 w 33"/>
              <a:gd name="T11" fmla="*/ 2147483647 h 34"/>
              <a:gd name="T12" fmla="*/ 0 w 33"/>
              <a:gd name="T13" fmla="*/ 2147483647 h 34"/>
              <a:gd name="T14" fmla="*/ 2147483647 w 33"/>
              <a:gd name="T15" fmla="*/ 2147483647 h 34"/>
              <a:gd name="T16" fmla="*/ 2147483647 w 33"/>
              <a:gd name="T17" fmla="*/ 2147483647 h 34"/>
              <a:gd name="T18" fmla="*/ 2147483647 w 33"/>
              <a:gd name="T19" fmla="*/ 2147483647 h 34"/>
              <a:gd name="T20" fmla="*/ 2147483647 w 33"/>
              <a:gd name="T21" fmla="*/ 2147483647 h 34"/>
              <a:gd name="T22" fmla="*/ 2147483647 w 33"/>
              <a:gd name="T23" fmla="*/ 2147483647 h 34"/>
              <a:gd name="T24" fmla="*/ 2147483647 w 33"/>
              <a:gd name="T25" fmla="*/ 2147483647 h 34"/>
              <a:gd name="T26" fmla="*/ 2147483647 w 33"/>
              <a:gd name="T27" fmla="*/ 2147483647 h 34"/>
              <a:gd name="T28" fmla="*/ 2147483647 w 33"/>
              <a:gd name="T29" fmla="*/ 2147483647 h 34"/>
              <a:gd name="T30" fmla="*/ 2147483647 w 33"/>
              <a:gd name="T31" fmla="*/ 2147483647 h 34"/>
              <a:gd name="T32" fmla="*/ 2147483647 w 33"/>
              <a:gd name="T33" fmla="*/ 2147483647 h 34"/>
              <a:gd name="T34" fmla="*/ 2147483647 w 33"/>
              <a:gd name="T35" fmla="*/ 2147483647 h 34"/>
              <a:gd name="T36" fmla="*/ 2147483647 w 33"/>
              <a:gd name="T37" fmla="*/ 2147483647 h 34"/>
              <a:gd name="T38" fmla="*/ 2147483647 w 33"/>
              <a:gd name="T39" fmla="*/ 2147483647 h 34"/>
              <a:gd name="T40" fmla="*/ 2147483647 w 33"/>
              <a:gd name="T41" fmla="*/ 0 h 34"/>
              <a:gd name="T42" fmla="*/ 2147483647 w 33"/>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3" h="34">
                <a:moveTo>
                  <a:pt x="16" y="0"/>
                </a:moveTo>
                <a:lnTo>
                  <a:pt x="16" y="0"/>
                </a:lnTo>
                <a:lnTo>
                  <a:pt x="11" y="1"/>
                </a:lnTo>
                <a:lnTo>
                  <a:pt x="6" y="5"/>
                </a:lnTo>
                <a:lnTo>
                  <a:pt x="1" y="10"/>
                </a:lnTo>
                <a:lnTo>
                  <a:pt x="0" y="17"/>
                </a:lnTo>
                <a:lnTo>
                  <a:pt x="1" y="23"/>
                </a:lnTo>
                <a:lnTo>
                  <a:pt x="6" y="28"/>
                </a:lnTo>
                <a:lnTo>
                  <a:pt x="11" y="32"/>
                </a:lnTo>
                <a:lnTo>
                  <a:pt x="16" y="34"/>
                </a:lnTo>
                <a:lnTo>
                  <a:pt x="23" y="32"/>
                </a:lnTo>
                <a:lnTo>
                  <a:pt x="29" y="28"/>
                </a:lnTo>
                <a:lnTo>
                  <a:pt x="33" y="23"/>
                </a:lnTo>
                <a:lnTo>
                  <a:pt x="33" y="17"/>
                </a:lnTo>
                <a:lnTo>
                  <a:pt x="33" y="10"/>
                </a:lnTo>
                <a:lnTo>
                  <a:pt x="29" y="5"/>
                </a:lnTo>
                <a:lnTo>
                  <a:pt x="23" y="1"/>
                </a:ln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4" name="Freeform 382"/>
          <p:cNvSpPr>
            <a:spLocks/>
          </p:cNvSpPr>
          <p:nvPr/>
        </p:nvSpPr>
        <p:spPr bwMode="auto">
          <a:xfrm>
            <a:off x="3505200" y="3103563"/>
            <a:ext cx="17463" cy="17462"/>
          </a:xfrm>
          <a:custGeom>
            <a:avLst/>
            <a:gdLst>
              <a:gd name="T0" fmla="*/ 2147483647 w 33"/>
              <a:gd name="T1" fmla="*/ 0 h 32"/>
              <a:gd name="T2" fmla="*/ 2147483647 w 33"/>
              <a:gd name="T3" fmla="*/ 0 h 32"/>
              <a:gd name="T4" fmla="*/ 2147483647 w 33"/>
              <a:gd name="T5" fmla="*/ 0 h 32"/>
              <a:gd name="T6" fmla="*/ 2147483647 w 33"/>
              <a:gd name="T7" fmla="*/ 2147483647 h 32"/>
              <a:gd name="T8" fmla="*/ 2147483647 w 33"/>
              <a:gd name="T9" fmla="*/ 2147483647 h 32"/>
              <a:gd name="T10" fmla="*/ 0 w 33"/>
              <a:gd name="T11" fmla="*/ 2147483647 h 32"/>
              <a:gd name="T12" fmla="*/ 0 w 33"/>
              <a:gd name="T13" fmla="*/ 2147483647 h 32"/>
              <a:gd name="T14" fmla="*/ 2147483647 w 33"/>
              <a:gd name="T15" fmla="*/ 2147483647 h 32"/>
              <a:gd name="T16" fmla="*/ 2147483647 w 33"/>
              <a:gd name="T17" fmla="*/ 2147483647 h 32"/>
              <a:gd name="T18" fmla="*/ 2147483647 w 33"/>
              <a:gd name="T19" fmla="*/ 2147483647 h 32"/>
              <a:gd name="T20" fmla="*/ 2147483647 w 33"/>
              <a:gd name="T21" fmla="*/ 2147483647 h 32"/>
              <a:gd name="T22" fmla="*/ 2147483647 w 33"/>
              <a:gd name="T23" fmla="*/ 2147483647 h 32"/>
              <a:gd name="T24" fmla="*/ 2147483647 w 33"/>
              <a:gd name="T25" fmla="*/ 2147483647 h 32"/>
              <a:gd name="T26" fmla="*/ 2147483647 w 33"/>
              <a:gd name="T27" fmla="*/ 2147483647 h 32"/>
              <a:gd name="T28" fmla="*/ 2147483647 w 33"/>
              <a:gd name="T29" fmla="*/ 2147483647 h 32"/>
              <a:gd name="T30" fmla="*/ 2147483647 w 33"/>
              <a:gd name="T31" fmla="*/ 2147483647 h 32"/>
              <a:gd name="T32" fmla="*/ 2147483647 w 33"/>
              <a:gd name="T33" fmla="*/ 2147483647 h 32"/>
              <a:gd name="T34" fmla="*/ 2147483647 w 33"/>
              <a:gd name="T35" fmla="*/ 2147483647 h 32"/>
              <a:gd name="T36" fmla="*/ 2147483647 w 33"/>
              <a:gd name="T37" fmla="*/ 2147483647 h 32"/>
              <a:gd name="T38" fmla="*/ 2147483647 w 33"/>
              <a:gd name="T39" fmla="*/ 0 h 32"/>
              <a:gd name="T40" fmla="*/ 2147483647 w 33"/>
              <a:gd name="T41" fmla="*/ 0 h 32"/>
              <a:gd name="T42" fmla="*/ 2147483647 w 33"/>
              <a:gd name="T43" fmla="*/ 0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3" h="32">
                <a:moveTo>
                  <a:pt x="16" y="0"/>
                </a:moveTo>
                <a:lnTo>
                  <a:pt x="16" y="0"/>
                </a:lnTo>
                <a:lnTo>
                  <a:pt x="10" y="0"/>
                </a:lnTo>
                <a:lnTo>
                  <a:pt x="4" y="4"/>
                </a:lnTo>
                <a:lnTo>
                  <a:pt x="1" y="9"/>
                </a:lnTo>
                <a:lnTo>
                  <a:pt x="0" y="16"/>
                </a:lnTo>
                <a:lnTo>
                  <a:pt x="1" y="21"/>
                </a:lnTo>
                <a:lnTo>
                  <a:pt x="4" y="27"/>
                </a:lnTo>
                <a:lnTo>
                  <a:pt x="10" y="31"/>
                </a:lnTo>
                <a:lnTo>
                  <a:pt x="16" y="32"/>
                </a:lnTo>
                <a:lnTo>
                  <a:pt x="23" y="31"/>
                </a:lnTo>
                <a:lnTo>
                  <a:pt x="27" y="27"/>
                </a:lnTo>
                <a:lnTo>
                  <a:pt x="31" y="21"/>
                </a:lnTo>
                <a:lnTo>
                  <a:pt x="33" y="16"/>
                </a:lnTo>
                <a:lnTo>
                  <a:pt x="31" y="9"/>
                </a:lnTo>
                <a:lnTo>
                  <a:pt x="27" y="4"/>
                </a:lnTo>
                <a:lnTo>
                  <a:pt x="23" y="0"/>
                </a:ln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5" name="Freeform 383"/>
          <p:cNvSpPr>
            <a:spLocks/>
          </p:cNvSpPr>
          <p:nvPr/>
        </p:nvSpPr>
        <p:spPr bwMode="auto">
          <a:xfrm>
            <a:off x="3475038" y="3103563"/>
            <a:ext cx="19050" cy="17462"/>
          </a:xfrm>
          <a:custGeom>
            <a:avLst/>
            <a:gdLst>
              <a:gd name="T0" fmla="*/ 2147483647 w 35"/>
              <a:gd name="T1" fmla="*/ 0 h 32"/>
              <a:gd name="T2" fmla="*/ 2147483647 w 35"/>
              <a:gd name="T3" fmla="*/ 0 h 32"/>
              <a:gd name="T4" fmla="*/ 2147483647 w 35"/>
              <a:gd name="T5" fmla="*/ 0 h 32"/>
              <a:gd name="T6" fmla="*/ 2147483647 w 35"/>
              <a:gd name="T7" fmla="*/ 2147483647 h 32"/>
              <a:gd name="T8" fmla="*/ 2147483647 w 35"/>
              <a:gd name="T9" fmla="*/ 2147483647 h 32"/>
              <a:gd name="T10" fmla="*/ 0 w 35"/>
              <a:gd name="T11" fmla="*/ 2147483647 h 32"/>
              <a:gd name="T12" fmla="*/ 0 w 35"/>
              <a:gd name="T13" fmla="*/ 2147483647 h 32"/>
              <a:gd name="T14" fmla="*/ 2147483647 w 35"/>
              <a:gd name="T15" fmla="*/ 2147483647 h 32"/>
              <a:gd name="T16" fmla="*/ 2147483647 w 35"/>
              <a:gd name="T17" fmla="*/ 2147483647 h 32"/>
              <a:gd name="T18" fmla="*/ 2147483647 w 35"/>
              <a:gd name="T19" fmla="*/ 2147483647 h 32"/>
              <a:gd name="T20" fmla="*/ 2147483647 w 35"/>
              <a:gd name="T21" fmla="*/ 2147483647 h 32"/>
              <a:gd name="T22" fmla="*/ 2147483647 w 35"/>
              <a:gd name="T23" fmla="*/ 2147483647 h 32"/>
              <a:gd name="T24" fmla="*/ 2147483647 w 35"/>
              <a:gd name="T25" fmla="*/ 2147483647 h 32"/>
              <a:gd name="T26" fmla="*/ 2147483647 w 35"/>
              <a:gd name="T27" fmla="*/ 2147483647 h 32"/>
              <a:gd name="T28" fmla="*/ 2147483647 w 35"/>
              <a:gd name="T29" fmla="*/ 2147483647 h 32"/>
              <a:gd name="T30" fmla="*/ 2147483647 w 35"/>
              <a:gd name="T31" fmla="*/ 2147483647 h 32"/>
              <a:gd name="T32" fmla="*/ 2147483647 w 35"/>
              <a:gd name="T33" fmla="*/ 2147483647 h 32"/>
              <a:gd name="T34" fmla="*/ 2147483647 w 35"/>
              <a:gd name="T35" fmla="*/ 2147483647 h 32"/>
              <a:gd name="T36" fmla="*/ 2147483647 w 35"/>
              <a:gd name="T37" fmla="*/ 2147483647 h 32"/>
              <a:gd name="T38" fmla="*/ 2147483647 w 35"/>
              <a:gd name="T39" fmla="*/ 0 h 32"/>
              <a:gd name="T40" fmla="*/ 2147483647 w 35"/>
              <a:gd name="T41" fmla="*/ 0 h 32"/>
              <a:gd name="T42" fmla="*/ 2147483647 w 35"/>
              <a:gd name="T43" fmla="*/ 0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5" h="32">
                <a:moveTo>
                  <a:pt x="18" y="0"/>
                </a:moveTo>
                <a:lnTo>
                  <a:pt x="18" y="0"/>
                </a:lnTo>
                <a:lnTo>
                  <a:pt x="11" y="0"/>
                </a:lnTo>
                <a:lnTo>
                  <a:pt x="6" y="4"/>
                </a:lnTo>
                <a:lnTo>
                  <a:pt x="2" y="9"/>
                </a:lnTo>
                <a:lnTo>
                  <a:pt x="0" y="16"/>
                </a:lnTo>
                <a:lnTo>
                  <a:pt x="2" y="21"/>
                </a:lnTo>
                <a:lnTo>
                  <a:pt x="6" y="27"/>
                </a:lnTo>
                <a:lnTo>
                  <a:pt x="11" y="31"/>
                </a:lnTo>
                <a:lnTo>
                  <a:pt x="18" y="32"/>
                </a:lnTo>
                <a:lnTo>
                  <a:pt x="24" y="31"/>
                </a:lnTo>
                <a:lnTo>
                  <a:pt x="29" y="27"/>
                </a:lnTo>
                <a:lnTo>
                  <a:pt x="33" y="21"/>
                </a:lnTo>
                <a:lnTo>
                  <a:pt x="35" y="16"/>
                </a:lnTo>
                <a:lnTo>
                  <a:pt x="33" y="9"/>
                </a:lnTo>
                <a:lnTo>
                  <a:pt x="29" y="4"/>
                </a:lnTo>
                <a:lnTo>
                  <a:pt x="24" y="0"/>
                </a:lnTo>
                <a:lnTo>
                  <a:pt x="1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6" name="Freeform 384"/>
          <p:cNvSpPr>
            <a:spLocks noEditPoints="1"/>
          </p:cNvSpPr>
          <p:nvPr/>
        </p:nvSpPr>
        <p:spPr bwMode="auto">
          <a:xfrm>
            <a:off x="3168650" y="3065463"/>
            <a:ext cx="147638" cy="52387"/>
          </a:xfrm>
          <a:custGeom>
            <a:avLst/>
            <a:gdLst>
              <a:gd name="T0" fmla="*/ 2147483647 w 273"/>
              <a:gd name="T1" fmla="*/ 2147483647 h 97"/>
              <a:gd name="T2" fmla="*/ 2147483647 w 273"/>
              <a:gd name="T3" fmla="*/ 2147483647 h 97"/>
              <a:gd name="T4" fmla="*/ 2147483647 w 273"/>
              <a:gd name="T5" fmla="*/ 2147483647 h 97"/>
              <a:gd name="T6" fmla="*/ 2147483647 w 273"/>
              <a:gd name="T7" fmla="*/ 2147483647 h 97"/>
              <a:gd name="T8" fmla="*/ 2147483647 w 273"/>
              <a:gd name="T9" fmla="*/ 2147483647 h 97"/>
              <a:gd name="T10" fmla="*/ 2147483647 w 273"/>
              <a:gd name="T11" fmla="*/ 2147483647 h 97"/>
              <a:gd name="T12" fmla="*/ 2147483647 w 273"/>
              <a:gd name="T13" fmla="*/ 2147483647 h 97"/>
              <a:gd name="T14" fmla="*/ 2147483647 w 273"/>
              <a:gd name="T15" fmla="*/ 0 h 97"/>
              <a:gd name="T16" fmla="*/ 2147483647 w 273"/>
              <a:gd name="T17" fmla="*/ 0 h 97"/>
              <a:gd name="T18" fmla="*/ 2147483647 w 273"/>
              <a:gd name="T19" fmla="*/ 2147483647 h 97"/>
              <a:gd name="T20" fmla="*/ 2147483647 w 273"/>
              <a:gd name="T21" fmla="*/ 2147483647 h 97"/>
              <a:gd name="T22" fmla="*/ 2147483647 w 273"/>
              <a:gd name="T23" fmla="*/ 2147483647 h 97"/>
              <a:gd name="T24" fmla="*/ 2147483647 w 273"/>
              <a:gd name="T25" fmla="*/ 2147483647 h 97"/>
              <a:gd name="T26" fmla="*/ 2147483647 w 273"/>
              <a:gd name="T27" fmla="*/ 2147483647 h 97"/>
              <a:gd name="T28" fmla="*/ 2147483647 w 273"/>
              <a:gd name="T29" fmla="*/ 2147483647 h 97"/>
              <a:gd name="T30" fmla="*/ 0 w 273"/>
              <a:gd name="T31" fmla="*/ 2147483647 h 97"/>
              <a:gd name="T32" fmla="*/ 2147483647 w 273"/>
              <a:gd name="T33" fmla="*/ 2147483647 h 97"/>
              <a:gd name="T34" fmla="*/ 2147483647 w 273"/>
              <a:gd name="T35" fmla="*/ 2147483647 h 97"/>
              <a:gd name="T36" fmla="*/ 2147483647 w 273"/>
              <a:gd name="T37" fmla="*/ 2147483647 h 97"/>
              <a:gd name="T38" fmla="*/ 2147483647 w 273"/>
              <a:gd name="T39" fmla="*/ 2147483647 h 97"/>
              <a:gd name="T40" fmla="*/ 2147483647 w 273"/>
              <a:gd name="T41" fmla="*/ 2147483647 h 97"/>
              <a:gd name="T42" fmla="*/ 2147483647 w 273"/>
              <a:gd name="T43" fmla="*/ 2147483647 h 97"/>
              <a:gd name="T44" fmla="*/ 2147483647 w 273"/>
              <a:gd name="T45" fmla="*/ 2147483647 h 97"/>
              <a:gd name="T46" fmla="*/ 2147483647 w 273"/>
              <a:gd name="T47" fmla="*/ 2147483647 h 97"/>
              <a:gd name="T48" fmla="*/ 2147483647 w 273"/>
              <a:gd name="T49" fmla="*/ 2147483647 h 97"/>
              <a:gd name="T50" fmla="*/ 2147483647 w 273"/>
              <a:gd name="T51" fmla="*/ 2147483647 h 97"/>
              <a:gd name="T52" fmla="*/ 2147483647 w 273"/>
              <a:gd name="T53" fmla="*/ 2147483647 h 97"/>
              <a:gd name="T54" fmla="*/ 2147483647 w 273"/>
              <a:gd name="T55" fmla="*/ 2147483647 h 97"/>
              <a:gd name="T56" fmla="*/ 2147483647 w 273"/>
              <a:gd name="T57" fmla="*/ 2147483647 h 97"/>
              <a:gd name="T58" fmla="*/ 2147483647 w 273"/>
              <a:gd name="T59" fmla="*/ 2147483647 h 97"/>
              <a:gd name="T60" fmla="*/ 2147483647 w 273"/>
              <a:gd name="T61" fmla="*/ 2147483647 h 97"/>
              <a:gd name="T62" fmla="*/ 2147483647 w 273"/>
              <a:gd name="T63" fmla="*/ 2147483647 h 97"/>
              <a:gd name="T64" fmla="*/ 2147483647 w 273"/>
              <a:gd name="T65" fmla="*/ 2147483647 h 97"/>
              <a:gd name="T66" fmla="*/ 2147483647 w 273"/>
              <a:gd name="T67" fmla="*/ 2147483647 h 97"/>
              <a:gd name="T68" fmla="*/ 2147483647 w 273"/>
              <a:gd name="T69" fmla="*/ 2147483647 h 97"/>
              <a:gd name="T70" fmla="*/ 2147483647 w 273"/>
              <a:gd name="T71" fmla="*/ 2147483647 h 97"/>
              <a:gd name="T72" fmla="*/ 2147483647 w 273"/>
              <a:gd name="T73" fmla="*/ 2147483647 h 97"/>
              <a:gd name="T74" fmla="*/ 2147483647 w 273"/>
              <a:gd name="T75" fmla="*/ 2147483647 h 97"/>
              <a:gd name="T76" fmla="*/ 2147483647 w 273"/>
              <a:gd name="T77" fmla="*/ 2147483647 h 97"/>
              <a:gd name="T78" fmla="*/ 2147483647 w 273"/>
              <a:gd name="T79" fmla="*/ 2147483647 h 97"/>
              <a:gd name="T80" fmla="*/ 2147483647 w 273"/>
              <a:gd name="T81" fmla="*/ 2147483647 h 97"/>
              <a:gd name="T82" fmla="*/ 2147483647 w 273"/>
              <a:gd name="T83" fmla="*/ 2147483647 h 97"/>
              <a:gd name="T84" fmla="*/ 2147483647 w 273"/>
              <a:gd name="T85" fmla="*/ 2147483647 h 97"/>
              <a:gd name="T86" fmla="*/ 2147483647 w 273"/>
              <a:gd name="T87" fmla="*/ 2147483647 h 97"/>
              <a:gd name="T88" fmla="*/ 2147483647 w 273"/>
              <a:gd name="T89" fmla="*/ 2147483647 h 97"/>
              <a:gd name="T90" fmla="*/ 2147483647 w 273"/>
              <a:gd name="T91" fmla="*/ 2147483647 h 97"/>
              <a:gd name="T92" fmla="*/ 2147483647 w 273"/>
              <a:gd name="T93" fmla="*/ 2147483647 h 97"/>
              <a:gd name="T94" fmla="*/ 2147483647 w 273"/>
              <a:gd name="T95" fmla="*/ 2147483647 h 97"/>
              <a:gd name="T96" fmla="*/ 2147483647 w 273"/>
              <a:gd name="T97" fmla="*/ 2147483647 h 97"/>
              <a:gd name="T98" fmla="*/ 2147483647 w 273"/>
              <a:gd name="T99" fmla="*/ 2147483647 h 97"/>
              <a:gd name="T100" fmla="*/ 2147483647 w 273"/>
              <a:gd name="T101" fmla="*/ 2147483647 h 97"/>
              <a:gd name="T102" fmla="*/ 2147483647 w 273"/>
              <a:gd name="T103" fmla="*/ 2147483647 h 97"/>
              <a:gd name="T104" fmla="*/ 2147483647 w 273"/>
              <a:gd name="T105" fmla="*/ 2147483647 h 97"/>
              <a:gd name="T106" fmla="*/ 2147483647 w 273"/>
              <a:gd name="T107" fmla="*/ 2147483647 h 97"/>
              <a:gd name="T108" fmla="*/ 2147483647 w 273"/>
              <a:gd name="T109" fmla="*/ 2147483647 h 97"/>
              <a:gd name="T110" fmla="*/ 2147483647 w 273"/>
              <a:gd name="T111" fmla="*/ 2147483647 h 97"/>
              <a:gd name="T112" fmla="*/ 2147483647 w 273"/>
              <a:gd name="T113" fmla="*/ 2147483647 h 97"/>
              <a:gd name="T114" fmla="*/ 2147483647 w 273"/>
              <a:gd name="T115" fmla="*/ 2147483647 h 9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3" h="97">
                <a:moveTo>
                  <a:pt x="272" y="72"/>
                </a:moveTo>
                <a:lnTo>
                  <a:pt x="272" y="72"/>
                </a:lnTo>
                <a:lnTo>
                  <a:pt x="270" y="65"/>
                </a:lnTo>
                <a:lnTo>
                  <a:pt x="266" y="60"/>
                </a:lnTo>
                <a:lnTo>
                  <a:pt x="262" y="56"/>
                </a:lnTo>
                <a:lnTo>
                  <a:pt x="257" y="52"/>
                </a:lnTo>
                <a:lnTo>
                  <a:pt x="246" y="44"/>
                </a:lnTo>
                <a:lnTo>
                  <a:pt x="232" y="38"/>
                </a:lnTo>
                <a:lnTo>
                  <a:pt x="218" y="34"/>
                </a:lnTo>
                <a:lnTo>
                  <a:pt x="207" y="31"/>
                </a:lnTo>
                <a:lnTo>
                  <a:pt x="191" y="30"/>
                </a:lnTo>
                <a:lnTo>
                  <a:pt x="173" y="14"/>
                </a:lnTo>
                <a:lnTo>
                  <a:pt x="161" y="4"/>
                </a:lnTo>
                <a:lnTo>
                  <a:pt x="153" y="0"/>
                </a:lnTo>
                <a:lnTo>
                  <a:pt x="150" y="0"/>
                </a:lnTo>
                <a:lnTo>
                  <a:pt x="106" y="0"/>
                </a:lnTo>
                <a:lnTo>
                  <a:pt x="90" y="0"/>
                </a:lnTo>
                <a:lnTo>
                  <a:pt x="76" y="3"/>
                </a:lnTo>
                <a:lnTo>
                  <a:pt x="64" y="7"/>
                </a:lnTo>
                <a:lnTo>
                  <a:pt x="53" y="11"/>
                </a:lnTo>
                <a:lnTo>
                  <a:pt x="44" y="16"/>
                </a:lnTo>
                <a:lnTo>
                  <a:pt x="35" y="23"/>
                </a:lnTo>
                <a:lnTo>
                  <a:pt x="29" y="29"/>
                </a:lnTo>
                <a:lnTo>
                  <a:pt x="22" y="35"/>
                </a:lnTo>
                <a:lnTo>
                  <a:pt x="12" y="49"/>
                </a:lnTo>
                <a:lnTo>
                  <a:pt x="5" y="61"/>
                </a:lnTo>
                <a:lnTo>
                  <a:pt x="1" y="72"/>
                </a:lnTo>
                <a:lnTo>
                  <a:pt x="0" y="79"/>
                </a:lnTo>
                <a:lnTo>
                  <a:pt x="1" y="83"/>
                </a:lnTo>
                <a:lnTo>
                  <a:pt x="3" y="87"/>
                </a:lnTo>
                <a:lnTo>
                  <a:pt x="8" y="90"/>
                </a:lnTo>
                <a:lnTo>
                  <a:pt x="15" y="93"/>
                </a:lnTo>
                <a:lnTo>
                  <a:pt x="27" y="94"/>
                </a:lnTo>
                <a:lnTo>
                  <a:pt x="33" y="94"/>
                </a:lnTo>
                <a:lnTo>
                  <a:pt x="33" y="87"/>
                </a:lnTo>
                <a:lnTo>
                  <a:pt x="33" y="83"/>
                </a:lnTo>
                <a:lnTo>
                  <a:pt x="34" y="78"/>
                </a:lnTo>
                <a:lnTo>
                  <a:pt x="37" y="74"/>
                </a:lnTo>
                <a:lnTo>
                  <a:pt x="40" y="70"/>
                </a:lnTo>
                <a:lnTo>
                  <a:pt x="44" y="67"/>
                </a:lnTo>
                <a:lnTo>
                  <a:pt x="48" y="64"/>
                </a:lnTo>
                <a:lnTo>
                  <a:pt x="53" y="63"/>
                </a:lnTo>
                <a:lnTo>
                  <a:pt x="57" y="63"/>
                </a:lnTo>
                <a:lnTo>
                  <a:pt x="63" y="63"/>
                </a:lnTo>
                <a:lnTo>
                  <a:pt x="68" y="64"/>
                </a:lnTo>
                <a:lnTo>
                  <a:pt x="72" y="67"/>
                </a:lnTo>
                <a:lnTo>
                  <a:pt x="75" y="70"/>
                </a:lnTo>
                <a:lnTo>
                  <a:pt x="79" y="74"/>
                </a:lnTo>
                <a:lnTo>
                  <a:pt x="81" y="78"/>
                </a:lnTo>
                <a:lnTo>
                  <a:pt x="83" y="83"/>
                </a:lnTo>
                <a:lnTo>
                  <a:pt x="83" y="87"/>
                </a:lnTo>
                <a:lnTo>
                  <a:pt x="82" y="94"/>
                </a:lnTo>
                <a:lnTo>
                  <a:pt x="188" y="97"/>
                </a:lnTo>
                <a:lnTo>
                  <a:pt x="187" y="90"/>
                </a:lnTo>
                <a:lnTo>
                  <a:pt x="187" y="85"/>
                </a:lnTo>
                <a:lnTo>
                  <a:pt x="188" y="79"/>
                </a:lnTo>
                <a:lnTo>
                  <a:pt x="191" y="75"/>
                </a:lnTo>
                <a:lnTo>
                  <a:pt x="194" y="71"/>
                </a:lnTo>
                <a:lnTo>
                  <a:pt x="198" y="68"/>
                </a:lnTo>
                <a:lnTo>
                  <a:pt x="202" y="65"/>
                </a:lnTo>
                <a:lnTo>
                  <a:pt x="207" y="64"/>
                </a:lnTo>
                <a:lnTo>
                  <a:pt x="213" y="64"/>
                </a:lnTo>
                <a:lnTo>
                  <a:pt x="217" y="64"/>
                </a:lnTo>
                <a:lnTo>
                  <a:pt x="222" y="65"/>
                </a:lnTo>
                <a:lnTo>
                  <a:pt x="227" y="68"/>
                </a:lnTo>
                <a:lnTo>
                  <a:pt x="231" y="71"/>
                </a:lnTo>
                <a:lnTo>
                  <a:pt x="233" y="75"/>
                </a:lnTo>
                <a:lnTo>
                  <a:pt x="236" y="79"/>
                </a:lnTo>
                <a:lnTo>
                  <a:pt x="237" y="85"/>
                </a:lnTo>
                <a:lnTo>
                  <a:pt x="237" y="90"/>
                </a:lnTo>
                <a:lnTo>
                  <a:pt x="236" y="97"/>
                </a:lnTo>
                <a:lnTo>
                  <a:pt x="247" y="97"/>
                </a:lnTo>
                <a:lnTo>
                  <a:pt x="248" y="97"/>
                </a:lnTo>
                <a:lnTo>
                  <a:pt x="255" y="97"/>
                </a:lnTo>
                <a:lnTo>
                  <a:pt x="261" y="95"/>
                </a:lnTo>
                <a:lnTo>
                  <a:pt x="266" y="93"/>
                </a:lnTo>
                <a:lnTo>
                  <a:pt x="269" y="89"/>
                </a:lnTo>
                <a:lnTo>
                  <a:pt x="272" y="83"/>
                </a:lnTo>
                <a:lnTo>
                  <a:pt x="273" y="78"/>
                </a:lnTo>
                <a:lnTo>
                  <a:pt x="272" y="72"/>
                </a:lnTo>
                <a:close/>
                <a:moveTo>
                  <a:pt x="102" y="31"/>
                </a:moveTo>
                <a:lnTo>
                  <a:pt x="63" y="31"/>
                </a:lnTo>
                <a:lnTo>
                  <a:pt x="66" y="23"/>
                </a:lnTo>
                <a:lnTo>
                  <a:pt x="71" y="18"/>
                </a:lnTo>
                <a:lnTo>
                  <a:pt x="76" y="14"/>
                </a:lnTo>
                <a:lnTo>
                  <a:pt x="83" y="10"/>
                </a:lnTo>
                <a:lnTo>
                  <a:pt x="96" y="5"/>
                </a:lnTo>
                <a:lnTo>
                  <a:pt x="101" y="4"/>
                </a:lnTo>
                <a:lnTo>
                  <a:pt x="102" y="4"/>
                </a:lnTo>
                <a:lnTo>
                  <a:pt x="102" y="31"/>
                </a:lnTo>
                <a:close/>
                <a:moveTo>
                  <a:pt x="111" y="31"/>
                </a:moveTo>
                <a:lnTo>
                  <a:pt x="111" y="4"/>
                </a:lnTo>
                <a:lnTo>
                  <a:pt x="150" y="4"/>
                </a:lnTo>
                <a:lnTo>
                  <a:pt x="162" y="12"/>
                </a:lnTo>
                <a:lnTo>
                  <a:pt x="173" y="22"/>
                </a:lnTo>
                <a:lnTo>
                  <a:pt x="183" y="31"/>
                </a:lnTo>
                <a:lnTo>
                  <a:pt x="111" y="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7" name="Freeform 385"/>
          <p:cNvSpPr>
            <a:spLocks/>
          </p:cNvSpPr>
          <p:nvPr/>
        </p:nvSpPr>
        <p:spPr bwMode="auto">
          <a:xfrm>
            <a:off x="3190875" y="3103563"/>
            <a:ext cx="17463" cy="19050"/>
          </a:xfrm>
          <a:custGeom>
            <a:avLst/>
            <a:gdLst>
              <a:gd name="T0" fmla="*/ 2147483647 w 33"/>
              <a:gd name="T1" fmla="*/ 0 h 34"/>
              <a:gd name="T2" fmla="*/ 2147483647 w 33"/>
              <a:gd name="T3" fmla="*/ 0 h 34"/>
              <a:gd name="T4" fmla="*/ 2147483647 w 33"/>
              <a:gd name="T5" fmla="*/ 2147483647 h 34"/>
              <a:gd name="T6" fmla="*/ 2147483647 w 33"/>
              <a:gd name="T7" fmla="*/ 2147483647 h 34"/>
              <a:gd name="T8" fmla="*/ 2147483647 w 33"/>
              <a:gd name="T9" fmla="*/ 2147483647 h 34"/>
              <a:gd name="T10" fmla="*/ 0 w 33"/>
              <a:gd name="T11" fmla="*/ 2147483647 h 34"/>
              <a:gd name="T12" fmla="*/ 0 w 33"/>
              <a:gd name="T13" fmla="*/ 2147483647 h 34"/>
              <a:gd name="T14" fmla="*/ 2147483647 w 33"/>
              <a:gd name="T15" fmla="*/ 2147483647 h 34"/>
              <a:gd name="T16" fmla="*/ 2147483647 w 33"/>
              <a:gd name="T17" fmla="*/ 2147483647 h 34"/>
              <a:gd name="T18" fmla="*/ 2147483647 w 33"/>
              <a:gd name="T19" fmla="*/ 2147483647 h 34"/>
              <a:gd name="T20" fmla="*/ 2147483647 w 33"/>
              <a:gd name="T21" fmla="*/ 2147483647 h 34"/>
              <a:gd name="T22" fmla="*/ 2147483647 w 33"/>
              <a:gd name="T23" fmla="*/ 2147483647 h 34"/>
              <a:gd name="T24" fmla="*/ 2147483647 w 33"/>
              <a:gd name="T25" fmla="*/ 2147483647 h 34"/>
              <a:gd name="T26" fmla="*/ 2147483647 w 33"/>
              <a:gd name="T27" fmla="*/ 2147483647 h 34"/>
              <a:gd name="T28" fmla="*/ 2147483647 w 33"/>
              <a:gd name="T29" fmla="*/ 2147483647 h 34"/>
              <a:gd name="T30" fmla="*/ 2147483647 w 33"/>
              <a:gd name="T31" fmla="*/ 2147483647 h 34"/>
              <a:gd name="T32" fmla="*/ 2147483647 w 33"/>
              <a:gd name="T33" fmla="*/ 2147483647 h 34"/>
              <a:gd name="T34" fmla="*/ 2147483647 w 33"/>
              <a:gd name="T35" fmla="*/ 2147483647 h 34"/>
              <a:gd name="T36" fmla="*/ 2147483647 w 33"/>
              <a:gd name="T37" fmla="*/ 2147483647 h 34"/>
              <a:gd name="T38" fmla="*/ 2147483647 w 33"/>
              <a:gd name="T39" fmla="*/ 2147483647 h 34"/>
              <a:gd name="T40" fmla="*/ 2147483647 w 33"/>
              <a:gd name="T41" fmla="*/ 0 h 34"/>
              <a:gd name="T42" fmla="*/ 2147483647 w 33"/>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3" h="34">
                <a:moveTo>
                  <a:pt x="16" y="0"/>
                </a:moveTo>
                <a:lnTo>
                  <a:pt x="16" y="0"/>
                </a:lnTo>
                <a:lnTo>
                  <a:pt x="10" y="1"/>
                </a:lnTo>
                <a:lnTo>
                  <a:pt x="5" y="5"/>
                </a:lnTo>
                <a:lnTo>
                  <a:pt x="1" y="11"/>
                </a:lnTo>
                <a:lnTo>
                  <a:pt x="0" y="16"/>
                </a:lnTo>
                <a:lnTo>
                  <a:pt x="1" y="23"/>
                </a:lnTo>
                <a:lnTo>
                  <a:pt x="5" y="29"/>
                </a:lnTo>
                <a:lnTo>
                  <a:pt x="10" y="33"/>
                </a:lnTo>
                <a:lnTo>
                  <a:pt x="16" y="34"/>
                </a:lnTo>
                <a:lnTo>
                  <a:pt x="23" y="33"/>
                </a:lnTo>
                <a:lnTo>
                  <a:pt x="29" y="29"/>
                </a:lnTo>
                <a:lnTo>
                  <a:pt x="31" y="23"/>
                </a:lnTo>
                <a:lnTo>
                  <a:pt x="33" y="16"/>
                </a:lnTo>
                <a:lnTo>
                  <a:pt x="31" y="11"/>
                </a:lnTo>
                <a:lnTo>
                  <a:pt x="29" y="5"/>
                </a:lnTo>
                <a:lnTo>
                  <a:pt x="23" y="1"/>
                </a:ln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8" name="Freeform 386"/>
          <p:cNvSpPr>
            <a:spLocks/>
          </p:cNvSpPr>
          <p:nvPr/>
        </p:nvSpPr>
        <p:spPr bwMode="auto">
          <a:xfrm>
            <a:off x="3275013" y="3103563"/>
            <a:ext cx="19050" cy="19050"/>
          </a:xfrm>
          <a:custGeom>
            <a:avLst/>
            <a:gdLst>
              <a:gd name="T0" fmla="*/ 2147483647 w 34"/>
              <a:gd name="T1" fmla="*/ 0 h 34"/>
              <a:gd name="T2" fmla="*/ 2147483647 w 34"/>
              <a:gd name="T3" fmla="*/ 0 h 34"/>
              <a:gd name="T4" fmla="*/ 2147483647 w 34"/>
              <a:gd name="T5" fmla="*/ 2147483647 h 34"/>
              <a:gd name="T6" fmla="*/ 2147483647 w 34"/>
              <a:gd name="T7" fmla="*/ 2147483647 h 34"/>
              <a:gd name="T8" fmla="*/ 2147483647 w 34"/>
              <a:gd name="T9" fmla="*/ 2147483647 h 34"/>
              <a:gd name="T10" fmla="*/ 0 w 34"/>
              <a:gd name="T11" fmla="*/ 2147483647 h 34"/>
              <a:gd name="T12" fmla="*/ 0 w 34"/>
              <a:gd name="T13" fmla="*/ 2147483647 h 34"/>
              <a:gd name="T14" fmla="*/ 2147483647 w 34"/>
              <a:gd name="T15" fmla="*/ 2147483647 h 34"/>
              <a:gd name="T16" fmla="*/ 2147483647 w 34"/>
              <a:gd name="T17" fmla="*/ 2147483647 h 34"/>
              <a:gd name="T18" fmla="*/ 2147483647 w 34"/>
              <a:gd name="T19" fmla="*/ 2147483647 h 34"/>
              <a:gd name="T20" fmla="*/ 2147483647 w 34"/>
              <a:gd name="T21" fmla="*/ 2147483647 h 34"/>
              <a:gd name="T22" fmla="*/ 2147483647 w 34"/>
              <a:gd name="T23" fmla="*/ 2147483647 h 34"/>
              <a:gd name="T24" fmla="*/ 2147483647 w 34"/>
              <a:gd name="T25" fmla="*/ 2147483647 h 34"/>
              <a:gd name="T26" fmla="*/ 2147483647 w 34"/>
              <a:gd name="T27" fmla="*/ 2147483647 h 34"/>
              <a:gd name="T28" fmla="*/ 2147483647 w 34"/>
              <a:gd name="T29" fmla="*/ 2147483647 h 34"/>
              <a:gd name="T30" fmla="*/ 2147483647 w 34"/>
              <a:gd name="T31" fmla="*/ 2147483647 h 34"/>
              <a:gd name="T32" fmla="*/ 2147483647 w 34"/>
              <a:gd name="T33" fmla="*/ 2147483647 h 34"/>
              <a:gd name="T34" fmla="*/ 2147483647 w 34"/>
              <a:gd name="T35" fmla="*/ 2147483647 h 34"/>
              <a:gd name="T36" fmla="*/ 2147483647 w 34"/>
              <a:gd name="T37" fmla="*/ 2147483647 h 34"/>
              <a:gd name="T38" fmla="*/ 2147483647 w 34"/>
              <a:gd name="T39" fmla="*/ 2147483647 h 34"/>
              <a:gd name="T40" fmla="*/ 2147483647 w 34"/>
              <a:gd name="T41" fmla="*/ 0 h 34"/>
              <a:gd name="T42" fmla="*/ 2147483647 w 34"/>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4" h="34">
                <a:moveTo>
                  <a:pt x="18" y="0"/>
                </a:moveTo>
                <a:lnTo>
                  <a:pt x="18" y="0"/>
                </a:lnTo>
                <a:lnTo>
                  <a:pt x="11" y="1"/>
                </a:lnTo>
                <a:lnTo>
                  <a:pt x="6" y="5"/>
                </a:lnTo>
                <a:lnTo>
                  <a:pt x="2" y="11"/>
                </a:lnTo>
                <a:lnTo>
                  <a:pt x="0" y="16"/>
                </a:lnTo>
                <a:lnTo>
                  <a:pt x="2" y="23"/>
                </a:lnTo>
                <a:lnTo>
                  <a:pt x="6" y="29"/>
                </a:lnTo>
                <a:lnTo>
                  <a:pt x="11" y="33"/>
                </a:lnTo>
                <a:lnTo>
                  <a:pt x="18" y="34"/>
                </a:lnTo>
                <a:lnTo>
                  <a:pt x="23" y="33"/>
                </a:lnTo>
                <a:lnTo>
                  <a:pt x="29" y="29"/>
                </a:lnTo>
                <a:lnTo>
                  <a:pt x="33" y="23"/>
                </a:lnTo>
                <a:lnTo>
                  <a:pt x="34" y="16"/>
                </a:lnTo>
                <a:lnTo>
                  <a:pt x="33" y="11"/>
                </a:lnTo>
                <a:lnTo>
                  <a:pt x="29" y="5"/>
                </a:lnTo>
                <a:lnTo>
                  <a:pt x="23" y="1"/>
                </a:lnTo>
                <a:lnTo>
                  <a:pt x="1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69" name="Freeform 387"/>
          <p:cNvSpPr>
            <a:spLocks noEditPoints="1"/>
          </p:cNvSpPr>
          <p:nvPr/>
        </p:nvSpPr>
        <p:spPr bwMode="auto">
          <a:xfrm>
            <a:off x="3759200" y="3055938"/>
            <a:ext cx="147638" cy="57150"/>
          </a:xfrm>
          <a:custGeom>
            <a:avLst/>
            <a:gdLst>
              <a:gd name="T0" fmla="*/ 2147483647 w 273"/>
              <a:gd name="T1" fmla="*/ 2147483647 h 107"/>
              <a:gd name="T2" fmla="*/ 2147483647 w 273"/>
              <a:gd name="T3" fmla="*/ 2147483647 h 107"/>
              <a:gd name="T4" fmla="*/ 2147483647 w 273"/>
              <a:gd name="T5" fmla="*/ 2147483647 h 107"/>
              <a:gd name="T6" fmla="*/ 2147483647 w 273"/>
              <a:gd name="T7" fmla="*/ 2147483647 h 107"/>
              <a:gd name="T8" fmla="*/ 2147483647 w 273"/>
              <a:gd name="T9" fmla="*/ 0 h 107"/>
              <a:gd name="T10" fmla="*/ 2147483647 w 273"/>
              <a:gd name="T11" fmla="*/ 2147483647 h 107"/>
              <a:gd name="T12" fmla="*/ 2147483647 w 273"/>
              <a:gd name="T13" fmla="*/ 2147483647 h 107"/>
              <a:gd name="T14" fmla="*/ 2147483647 w 273"/>
              <a:gd name="T15" fmla="*/ 2147483647 h 107"/>
              <a:gd name="T16" fmla="*/ 0 w 273"/>
              <a:gd name="T17" fmla="*/ 2147483647 h 107"/>
              <a:gd name="T18" fmla="*/ 2147483647 w 273"/>
              <a:gd name="T19" fmla="*/ 2147483647 h 107"/>
              <a:gd name="T20" fmla="*/ 2147483647 w 273"/>
              <a:gd name="T21" fmla="*/ 2147483647 h 107"/>
              <a:gd name="T22" fmla="*/ 2147483647 w 273"/>
              <a:gd name="T23" fmla="*/ 2147483647 h 107"/>
              <a:gd name="T24" fmla="*/ 2147483647 w 273"/>
              <a:gd name="T25" fmla="*/ 2147483647 h 107"/>
              <a:gd name="T26" fmla="*/ 2147483647 w 273"/>
              <a:gd name="T27" fmla="*/ 2147483647 h 107"/>
              <a:gd name="T28" fmla="*/ 2147483647 w 273"/>
              <a:gd name="T29" fmla="*/ 2147483647 h 107"/>
              <a:gd name="T30" fmla="*/ 2147483647 w 273"/>
              <a:gd name="T31" fmla="*/ 2147483647 h 107"/>
              <a:gd name="T32" fmla="*/ 2147483647 w 273"/>
              <a:gd name="T33" fmla="*/ 2147483647 h 107"/>
              <a:gd name="T34" fmla="*/ 2147483647 w 273"/>
              <a:gd name="T35" fmla="*/ 2147483647 h 107"/>
              <a:gd name="T36" fmla="*/ 2147483647 w 273"/>
              <a:gd name="T37" fmla="*/ 2147483647 h 107"/>
              <a:gd name="T38" fmla="*/ 2147483647 w 273"/>
              <a:gd name="T39" fmla="*/ 2147483647 h 107"/>
              <a:gd name="T40" fmla="*/ 2147483647 w 273"/>
              <a:gd name="T41" fmla="*/ 2147483647 h 107"/>
              <a:gd name="T42" fmla="*/ 2147483647 w 273"/>
              <a:gd name="T43" fmla="*/ 2147483647 h 107"/>
              <a:gd name="T44" fmla="*/ 2147483647 w 273"/>
              <a:gd name="T45" fmla="*/ 2147483647 h 107"/>
              <a:gd name="T46" fmla="*/ 2147483647 w 273"/>
              <a:gd name="T47" fmla="*/ 2147483647 h 107"/>
              <a:gd name="T48" fmla="*/ 2147483647 w 273"/>
              <a:gd name="T49" fmla="*/ 2147483647 h 107"/>
              <a:gd name="T50" fmla="*/ 2147483647 w 273"/>
              <a:gd name="T51" fmla="*/ 2147483647 h 107"/>
              <a:gd name="T52" fmla="*/ 2147483647 w 273"/>
              <a:gd name="T53" fmla="*/ 2147483647 h 107"/>
              <a:gd name="T54" fmla="*/ 2147483647 w 273"/>
              <a:gd name="T55" fmla="*/ 2147483647 h 107"/>
              <a:gd name="T56" fmla="*/ 2147483647 w 273"/>
              <a:gd name="T57" fmla="*/ 2147483647 h 107"/>
              <a:gd name="T58" fmla="*/ 2147483647 w 273"/>
              <a:gd name="T59" fmla="*/ 2147483647 h 107"/>
              <a:gd name="T60" fmla="*/ 2147483647 w 273"/>
              <a:gd name="T61" fmla="*/ 2147483647 h 107"/>
              <a:gd name="T62" fmla="*/ 2147483647 w 273"/>
              <a:gd name="T63" fmla="*/ 2147483647 h 107"/>
              <a:gd name="T64" fmla="*/ 2147483647 w 273"/>
              <a:gd name="T65" fmla="*/ 2147483647 h 107"/>
              <a:gd name="T66" fmla="*/ 2147483647 w 273"/>
              <a:gd name="T67" fmla="*/ 2147483647 h 107"/>
              <a:gd name="T68" fmla="*/ 2147483647 w 273"/>
              <a:gd name="T69" fmla="*/ 2147483647 h 107"/>
              <a:gd name="T70" fmla="*/ 2147483647 w 273"/>
              <a:gd name="T71" fmla="*/ 2147483647 h 107"/>
              <a:gd name="T72" fmla="*/ 2147483647 w 273"/>
              <a:gd name="T73" fmla="*/ 2147483647 h 107"/>
              <a:gd name="T74" fmla="*/ 2147483647 w 273"/>
              <a:gd name="T75" fmla="*/ 2147483647 h 107"/>
              <a:gd name="T76" fmla="*/ 2147483647 w 273"/>
              <a:gd name="T77" fmla="*/ 2147483647 h 107"/>
              <a:gd name="T78" fmla="*/ 2147483647 w 273"/>
              <a:gd name="T79" fmla="*/ 2147483647 h 107"/>
              <a:gd name="T80" fmla="*/ 2147483647 w 273"/>
              <a:gd name="T81" fmla="*/ 2147483647 h 107"/>
              <a:gd name="T82" fmla="*/ 2147483647 w 273"/>
              <a:gd name="T83" fmla="*/ 2147483647 h 107"/>
              <a:gd name="T84" fmla="*/ 2147483647 w 273"/>
              <a:gd name="T85" fmla="*/ 2147483647 h 10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73" h="107">
                <a:moveTo>
                  <a:pt x="265" y="82"/>
                </a:moveTo>
                <a:lnTo>
                  <a:pt x="265" y="82"/>
                </a:lnTo>
                <a:lnTo>
                  <a:pt x="265" y="75"/>
                </a:lnTo>
                <a:lnTo>
                  <a:pt x="265" y="59"/>
                </a:lnTo>
                <a:lnTo>
                  <a:pt x="263" y="48"/>
                </a:lnTo>
                <a:lnTo>
                  <a:pt x="259" y="37"/>
                </a:lnTo>
                <a:lnTo>
                  <a:pt x="254" y="28"/>
                </a:lnTo>
                <a:lnTo>
                  <a:pt x="247" y="18"/>
                </a:lnTo>
                <a:lnTo>
                  <a:pt x="239" y="11"/>
                </a:lnTo>
                <a:lnTo>
                  <a:pt x="231" y="4"/>
                </a:lnTo>
                <a:lnTo>
                  <a:pt x="221" y="2"/>
                </a:lnTo>
                <a:lnTo>
                  <a:pt x="211" y="0"/>
                </a:lnTo>
                <a:lnTo>
                  <a:pt x="52" y="0"/>
                </a:lnTo>
                <a:lnTo>
                  <a:pt x="42" y="2"/>
                </a:lnTo>
                <a:lnTo>
                  <a:pt x="33" y="4"/>
                </a:lnTo>
                <a:lnTo>
                  <a:pt x="26" y="8"/>
                </a:lnTo>
                <a:lnTo>
                  <a:pt x="19" y="14"/>
                </a:lnTo>
                <a:lnTo>
                  <a:pt x="12" y="21"/>
                </a:lnTo>
                <a:lnTo>
                  <a:pt x="8" y="29"/>
                </a:lnTo>
                <a:lnTo>
                  <a:pt x="5" y="37"/>
                </a:lnTo>
                <a:lnTo>
                  <a:pt x="5" y="47"/>
                </a:lnTo>
                <a:lnTo>
                  <a:pt x="4" y="83"/>
                </a:lnTo>
                <a:lnTo>
                  <a:pt x="1" y="88"/>
                </a:lnTo>
                <a:lnTo>
                  <a:pt x="0" y="94"/>
                </a:lnTo>
                <a:lnTo>
                  <a:pt x="0" y="98"/>
                </a:lnTo>
                <a:lnTo>
                  <a:pt x="3" y="103"/>
                </a:lnTo>
                <a:lnTo>
                  <a:pt x="7" y="105"/>
                </a:lnTo>
                <a:lnTo>
                  <a:pt x="12" y="107"/>
                </a:lnTo>
                <a:lnTo>
                  <a:pt x="31" y="107"/>
                </a:lnTo>
                <a:lnTo>
                  <a:pt x="31" y="103"/>
                </a:lnTo>
                <a:lnTo>
                  <a:pt x="31" y="98"/>
                </a:lnTo>
                <a:lnTo>
                  <a:pt x="33" y="94"/>
                </a:lnTo>
                <a:lnTo>
                  <a:pt x="34" y="90"/>
                </a:lnTo>
                <a:lnTo>
                  <a:pt x="37" y="86"/>
                </a:lnTo>
                <a:lnTo>
                  <a:pt x="41" y="83"/>
                </a:lnTo>
                <a:lnTo>
                  <a:pt x="45" y="82"/>
                </a:lnTo>
                <a:lnTo>
                  <a:pt x="49" y="81"/>
                </a:lnTo>
                <a:lnTo>
                  <a:pt x="53" y="81"/>
                </a:lnTo>
                <a:lnTo>
                  <a:pt x="59" y="81"/>
                </a:lnTo>
                <a:lnTo>
                  <a:pt x="63" y="82"/>
                </a:lnTo>
                <a:lnTo>
                  <a:pt x="67" y="83"/>
                </a:lnTo>
                <a:lnTo>
                  <a:pt x="70" y="86"/>
                </a:lnTo>
                <a:lnTo>
                  <a:pt x="72" y="90"/>
                </a:lnTo>
                <a:lnTo>
                  <a:pt x="75" y="94"/>
                </a:lnTo>
                <a:lnTo>
                  <a:pt x="76" y="98"/>
                </a:lnTo>
                <a:lnTo>
                  <a:pt x="76" y="103"/>
                </a:lnTo>
                <a:lnTo>
                  <a:pt x="76" y="107"/>
                </a:lnTo>
                <a:lnTo>
                  <a:pt x="203" y="107"/>
                </a:lnTo>
                <a:lnTo>
                  <a:pt x="203" y="104"/>
                </a:lnTo>
                <a:lnTo>
                  <a:pt x="203" y="100"/>
                </a:lnTo>
                <a:lnTo>
                  <a:pt x="205" y="96"/>
                </a:lnTo>
                <a:lnTo>
                  <a:pt x="206" y="92"/>
                </a:lnTo>
                <a:lnTo>
                  <a:pt x="210" y="88"/>
                </a:lnTo>
                <a:lnTo>
                  <a:pt x="213" y="85"/>
                </a:lnTo>
                <a:lnTo>
                  <a:pt x="217" y="83"/>
                </a:lnTo>
                <a:lnTo>
                  <a:pt x="221" y="82"/>
                </a:lnTo>
                <a:lnTo>
                  <a:pt x="225" y="82"/>
                </a:lnTo>
                <a:lnTo>
                  <a:pt x="231" y="82"/>
                </a:lnTo>
                <a:lnTo>
                  <a:pt x="235" y="83"/>
                </a:lnTo>
                <a:lnTo>
                  <a:pt x="239" y="85"/>
                </a:lnTo>
                <a:lnTo>
                  <a:pt x="242" y="88"/>
                </a:lnTo>
                <a:lnTo>
                  <a:pt x="244" y="92"/>
                </a:lnTo>
                <a:lnTo>
                  <a:pt x="247" y="96"/>
                </a:lnTo>
                <a:lnTo>
                  <a:pt x="248" y="100"/>
                </a:lnTo>
                <a:lnTo>
                  <a:pt x="248" y="104"/>
                </a:lnTo>
                <a:lnTo>
                  <a:pt x="248" y="107"/>
                </a:lnTo>
                <a:lnTo>
                  <a:pt x="261" y="107"/>
                </a:lnTo>
                <a:lnTo>
                  <a:pt x="265" y="105"/>
                </a:lnTo>
                <a:lnTo>
                  <a:pt x="269" y="103"/>
                </a:lnTo>
                <a:lnTo>
                  <a:pt x="272" y="98"/>
                </a:lnTo>
                <a:lnTo>
                  <a:pt x="273" y="94"/>
                </a:lnTo>
                <a:lnTo>
                  <a:pt x="272" y="90"/>
                </a:lnTo>
                <a:lnTo>
                  <a:pt x="270" y="86"/>
                </a:lnTo>
                <a:lnTo>
                  <a:pt x="267" y="83"/>
                </a:lnTo>
                <a:lnTo>
                  <a:pt x="265" y="82"/>
                </a:lnTo>
                <a:close/>
                <a:moveTo>
                  <a:pt x="98" y="41"/>
                </a:moveTo>
                <a:lnTo>
                  <a:pt x="53" y="41"/>
                </a:lnTo>
                <a:lnTo>
                  <a:pt x="46" y="40"/>
                </a:lnTo>
                <a:lnTo>
                  <a:pt x="41" y="37"/>
                </a:lnTo>
                <a:lnTo>
                  <a:pt x="37" y="30"/>
                </a:lnTo>
                <a:lnTo>
                  <a:pt x="35" y="23"/>
                </a:lnTo>
                <a:lnTo>
                  <a:pt x="37" y="17"/>
                </a:lnTo>
                <a:lnTo>
                  <a:pt x="41" y="11"/>
                </a:lnTo>
                <a:lnTo>
                  <a:pt x="46" y="7"/>
                </a:lnTo>
                <a:lnTo>
                  <a:pt x="53" y="6"/>
                </a:lnTo>
                <a:lnTo>
                  <a:pt x="98" y="6"/>
                </a:lnTo>
                <a:lnTo>
                  <a:pt x="98" y="41"/>
                </a:lnTo>
                <a:close/>
                <a:moveTo>
                  <a:pt x="145" y="43"/>
                </a:moveTo>
                <a:lnTo>
                  <a:pt x="109" y="43"/>
                </a:lnTo>
                <a:lnTo>
                  <a:pt x="109" y="6"/>
                </a:lnTo>
                <a:lnTo>
                  <a:pt x="145" y="6"/>
                </a:lnTo>
                <a:lnTo>
                  <a:pt x="145" y="43"/>
                </a:lnTo>
                <a:close/>
                <a:moveTo>
                  <a:pt x="190" y="43"/>
                </a:moveTo>
                <a:lnTo>
                  <a:pt x="154" y="43"/>
                </a:lnTo>
                <a:lnTo>
                  <a:pt x="154" y="6"/>
                </a:lnTo>
                <a:lnTo>
                  <a:pt x="190" y="6"/>
                </a:lnTo>
                <a:lnTo>
                  <a:pt x="190" y="43"/>
                </a:lnTo>
                <a:close/>
                <a:moveTo>
                  <a:pt x="199" y="43"/>
                </a:moveTo>
                <a:lnTo>
                  <a:pt x="199" y="6"/>
                </a:lnTo>
                <a:lnTo>
                  <a:pt x="210" y="6"/>
                </a:lnTo>
                <a:lnTo>
                  <a:pt x="217" y="6"/>
                </a:lnTo>
                <a:lnTo>
                  <a:pt x="224" y="8"/>
                </a:lnTo>
                <a:lnTo>
                  <a:pt x="231" y="11"/>
                </a:lnTo>
                <a:lnTo>
                  <a:pt x="236" y="15"/>
                </a:lnTo>
                <a:lnTo>
                  <a:pt x="242" y="21"/>
                </a:lnTo>
                <a:lnTo>
                  <a:pt x="247" y="28"/>
                </a:lnTo>
                <a:lnTo>
                  <a:pt x="251" y="34"/>
                </a:lnTo>
                <a:lnTo>
                  <a:pt x="255" y="41"/>
                </a:lnTo>
                <a:lnTo>
                  <a:pt x="255" y="43"/>
                </a:lnTo>
                <a:lnTo>
                  <a:pt x="199"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0" name="Freeform 388"/>
          <p:cNvSpPr>
            <a:spLocks/>
          </p:cNvSpPr>
          <p:nvPr/>
        </p:nvSpPr>
        <p:spPr bwMode="auto">
          <a:xfrm>
            <a:off x="3779838" y="3101975"/>
            <a:ext cx="17462" cy="19050"/>
          </a:xfrm>
          <a:custGeom>
            <a:avLst/>
            <a:gdLst>
              <a:gd name="T0" fmla="*/ 2147483647 w 34"/>
              <a:gd name="T1" fmla="*/ 0 h 34"/>
              <a:gd name="T2" fmla="*/ 2147483647 w 34"/>
              <a:gd name="T3" fmla="*/ 0 h 34"/>
              <a:gd name="T4" fmla="*/ 2147483647 w 34"/>
              <a:gd name="T5" fmla="*/ 2147483647 h 34"/>
              <a:gd name="T6" fmla="*/ 2147483647 w 34"/>
              <a:gd name="T7" fmla="*/ 2147483647 h 34"/>
              <a:gd name="T8" fmla="*/ 2147483647 w 34"/>
              <a:gd name="T9" fmla="*/ 2147483647 h 34"/>
              <a:gd name="T10" fmla="*/ 0 w 34"/>
              <a:gd name="T11" fmla="*/ 2147483647 h 34"/>
              <a:gd name="T12" fmla="*/ 0 w 34"/>
              <a:gd name="T13" fmla="*/ 2147483647 h 34"/>
              <a:gd name="T14" fmla="*/ 2147483647 w 34"/>
              <a:gd name="T15" fmla="*/ 2147483647 h 34"/>
              <a:gd name="T16" fmla="*/ 2147483647 w 34"/>
              <a:gd name="T17" fmla="*/ 2147483647 h 34"/>
              <a:gd name="T18" fmla="*/ 2147483647 w 34"/>
              <a:gd name="T19" fmla="*/ 2147483647 h 34"/>
              <a:gd name="T20" fmla="*/ 2147483647 w 34"/>
              <a:gd name="T21" fmla="*/ 2147483647 h 34"/>
              <a:gd name="T22" fmla="*/ 2147483647 w 34"/>
              <a:gd name="T23" fmla="*/ 2147483647 h 34"/>
              <a:gd name="T24" fmla="*/ 2147483647 w 34"/>
              <a:gd name="T25" fmla="*/ 2147483647 h 34"/>
              <a:gd name="T26" fmla="*/ 2147483647 w 34"/>
              <a:gd name="T27" fmla="*/ 2147483647 h 34"/>
              <a:gd name="T28" fmla="*/ 2147483647 w 34"/>
              <a:gd name="T29" fmla="*/ 2147483647 h 34"/>
              <a:gd name="T30" fmla="*/ 2147483647 w 34"/>
              <a:gd name="T31" fmla="*/ 2147483647 h 34"/>
              <a:gd name="T32" fmla="*/ 2147483647 w 34"/>
              <a:gd name="T33" fmla="*/ 2147483647 h 34"/>
              <a:gd name="T34" fmla="*/ 2147483647 w 34"/>
              <a:gd name="T35" fmla="*/ 2147483647 h 34"/>
              <a:gd name="T36" fmla="*/ 2147483647 w 34"/>
              <a:gd name="T37" fmla="*/ 2147483647 h 34"/>
              <a:gd name="T38" fmla="*/ 2147483647 w 34"/>
              <a:gd name="T39" fmla="*/ 2147483647 h 34"/>
              <a:gd name="T40" fmla="*/ 2147483647 w 34"/>
              <a:gd name="T41" fmla="*/ 0 h 34"/>
              <a:gd name="T42" fmla="*/ 2147483647 w 34"/>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4" h="34">
                <a:moveTo>
                  <a:pt x="16" y="0"/>
                </a:moveTo>
                <a:lnTo>
                  <a:pt x="16" y="0"/>
                </a:lnTo>
                <a:lnTo>
                  <a:pt x="9" y="2"/>
                </a:lnTo>
                <a:lnTo>
                  <a:pt x="5" y="6"/>
                </a:lnTo>
                <a:lnTo>
                  <a:pt x="1" y="10"/>
                </a:lnTo>
                <a:lnTo>
                  <a:pt x="0" y="17"/>
                </a:lnTo>
                <a:lnTo>
                  <a:pt x="1" y="23"/>
                </a:lnTo>
                <a:lnTo>
                  <a:pt x="5" y="29"/>
                </a:lnTo>
                <a:lnTo>
                  <a:pt x="9" y="33"/>
                </a:lnTo>
                <a:lnTo>
                  <a:pt x="16" y="34"/>
                </a:lnTo>
                <a:lnTo>
                  <a:pt x="23" y="33"/>
                </a:lnTo>
                <a:lnTo>
                  <a:pt x="28" y="29"/>
                </a:lnTo>
                <a:lnTo>
                  <a:pt x="33" y="23"/>
                </a:lnTo>
                <a:lnTo>
                  <a:pt x="34" y="17"/>
                </a:lnTo>
                <a:lnTo>
                  <a:pt x="33" y="10"/>
                </a:lnTo>
                <a:lnTo>
                  <a:pt x="28" y="6"/>
                </a:lnTo>
                <a:lnTo>
                  <a:pt x="23" y="2"/>
                </a:ln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1" name="Freeform 389"/>
          <p:cNvSpPr>
            <a:spLocks/>
          </p:cNvSpPr>
          <p:nvPr/>
        </p:nvSpPr>
        <p:spPr bwMode="auto">
          <a:xfrm>
            <a:off x="3871913" y="3103563"/>
            <a:ext cx="19050" cy="17462"/>
          </a:xfrm>
          <a:custGeom>
            <a:avLst/>
            <a:gdLst>
              <a:gd name="T0" fmla="*/ 2147483647 w 34"/>
              <a:gd name="T1" fmla="*/ 0 h 34"/>
              <a:gd name="T2" fmla="*/ 2147483647 w 34"/>
              <a:gd name="T3" fmla="*/ 0 h 34"/>
              <a:gd name="T4" fmla="*/ 2147483647 w 34"/>
              <a:gd name="T5" fmla="*/ 2147483647 h 34"/>
              <a:gd name="T6" fmla="*/ 2147483647 w 34"/>
              <a:gd name="T7" fmla="*/ 2147483647 h 34"/>
              <a:gd name="T8" fmla="*/ 2147483647 w 34"/>
              <a:gd name="T9" fmla="*/ 2147483647 h 34"/>
              <a:gd name="T10" fmla="*/ 0 w 34"/>
              <a:gd name="T11" fmla="*/ 2147483647 h 34"/>
              <a:gd name="T12" fmla="*/ 0 w 34"/>
              <a:gd name="T13" fmla="*/ 2147483647 h 34"/>
              <a:gd name="T14" fmla="*/ 2147483647 w 34"/>
              <a:gd name="T15" fmla="*/ 2147483647 h 34"/>
              <a:gd name="T16" fmla="*/ 2147483647 w 34"/>
              <a:gd name="T17" fmla="*/ 2147483647 h 34"/>
              <a:gd name="T18" fmla="*/ 2147483647 w 34"/>
              <a:gd name="T19" fmla="*/ 2147483647 h 34"/>
              <a:gd name="T20" fmla="*/ 2147483647 w 34"/>
              <a:gd name="T21" fmla="*/ 2147483647 h 34"/>
              <a:gd name="T22" fmla="*/ 2147483647 w 34"/>
              <a:gd name="T23" fmla="*/ 2147483647 h 34"/>
              <a:gd name="T24" fmla="*/ 2147483647 w 34"/>
              <a:gd name="T25" fmla="*/ 2147483647 h 34"/>
              <a:gd name="T26" fmla="*/ 2147483647 w 34"/>
              <a:gd name="T27" fmla="*/ 2147483647 h 34"/>
              <a:gd name="T28" fmla="*/ 2147483647 w 34"/>
              <a:gd name="T29" fmla="*/ 2147483647 h 34"/>
              <a:gd name="T30" fmla="*/ 2147483647 w 34"/>
              <a:gd name="T31" fmla="*/ 2147483647 h 34"/>
              <a:gd name="T32" fmla="*/ 2147483647 w 34"/>
              <a:gd name="T33" fmla="*/ 2147483647 h 34"/>
              <a:gd name="T34" fmla="*/ 2147483647 w 34"/>
              <a:gd name="T35" fmla="*/ 2147483647 h 34"/>
              <a:gd name="T36" fmla="*/ 2147483647 w 34"/>
              <a:gd name="T37" fmla="*/ 2147483647 h 34"/>
              <a:gd name="T38" fmla="*/ 2147483647 w 34"/>
              <a:gd name="T39" fmla="*/ 2147483647 h 34"/>
              <a:gd name="T40" fmla="*/ 2147483647 w 34"/>
              <a:gd name="T41" fmla="*/ 0 h 34"/>
              <a:gd name="T42" fmla="*/ 2147483647 w 34"/>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4" h="34">
                <a:moveTo>
                  <a:pt x="16" y="0"/>
                </a:moveTo>
                <a:lnTo>
                  <a:pt x="16" y="0"/>
                </a:lnTo>
                <a:lnTo>
                  <a:pt x="11" y="1"/>
                </a:lnTo>
                <a:lnTo>
                  <a:pt x="5" y="5"/>
                </a:lnTo>
                <a:lnTo>
                  <a:pt x="1" y="9"/>
                </a:lnTo>
                <a:lnTo>
                  <a:pt x="0" y="16"/>
                </a:lnTo>
                <a:lnTo>
                  <a:pt x="1" y="23"/>
                </a:lnTo>
                <a:lnTo>
                  <a:pt x="5" y="28"/>
                </a:lnTo>
                <a:lnTo>
                  <a:pt x="11" y="32"/>
                </a:lnTo>
                <a:lnTo>
                  <a:pt x="16" y="34"/>
                </a:lnTo>
                <a:lnTo>
                  <a:pt x="23" y="32"/>
                </a:lnTo>
                <a:lnTo>
                  <a:pt x="28" y="28"/>
                </a:lnTo>
                <a:lnTo>
                  <a:pt x="33" y="23"/>
                </a:lnTo>
                <a:lnTo>
                  <a:pt x="34" y="16"/>
                </a:lnTo>
                <a:lnTo>
                  <a:pt x="33" y="9"/>
                </a:lnTo>
                <a:lnTo>
                  <a:pt x="28" y="5"/>
                </a:lnTo>
                <a:lnTo>
                  <a:pt x="23" y="1"/>
                </a:lnTo>
                <a:lnTo>
                  <a:pt x="1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2" name="Freeform 390"/>
          <p:cNvSpPr>
            <a:spLocks/>
          </p:cNvSpPr>
          <p:nvPr/>
        </p:nvSpPr>
        <p:spPr bwMode="auto">
          <a:xfrm>
            <a:off x="3771900" y="3570288"/>
            <a:ext cx="130175" cy="131762"/>
          </a:xfrm>
          <a:custGeom>
            <a:avLst/>
            <a:gdLst>
              <a:gd name="T0" fmla="*/ 2147483647 w 241"/>
              <a:gd name="T1" fmla="*/ 2147483647 h 246"/>
              <a:gd name="T2" fmla="*/ 2147483647 w 241"/>
              <a:gd name="T3" fmla="*/ 2147483647 h 246"/>
              <a:gd name="T4" fmla="*/ 2147483647 w 241"/>
              <a:gd name="T5" fmla="*/ 0 h 246"/>
              <a:gd name="T6" fmla="*/ 2147483647 w 241"/>
              <a:gd name="T7" fmla="*/ 2147483647 h 246"/>
              <a:gd name="T8" fmla="*/ 2147483647 w 241"/>
              <a:gd name="T9" fmla="*/ 2147483647 h 246"/>
              <a:gd name="T10" fmla="*/ 2147483647 w 241"/>
              <a:gd name="T11" fmla="*/ 2147483647 h 246"/>
              <a:gd name="T12" fmla="*/ 2147483647 w 241"/>
              <a:gd name="T13" fmla="*/ 2147483647 h 246"/>
              <a:gd name="T14" fmla="*/ 2147483647 w 241"/>
              <a:gd name="T15" fmla="*/ 2147483647 h 246"/>
              <a:gd name="T16" fmla="*/ 2147483647 w 241"/>
              <a:gd name="T17" fmla="*/ 2147483647 h 246"/>
              <a:gd name="T18" fmla="*/ 2147483647 w 241"/>
              <a:gd name="T19" fmla="*/ 2147483647 h 246"/>
              <a:gd name="T20" fmla="*/ 2147483647 w 241"/>
              <a:gd name="T21" fmla="*/ 2147483647 h 246"/>
              <a:gd name="T22" fmla="*/ 2147483647 w 241"/>
              <a:gd name="T23" fmla="*/ 2147483647 h 246"/>
              <a:gd name="T24" fmla="*/ 2147483647 w 241"/>
              <a:gd name="T25" fmla="*/ 2147483647 h 246"/>
              <a:gd name="T26" fmla="*/ 2147483647 w 241"/>
              <a:gd name="T27" fmla="*/ 2147483647 h 246"/>
              <a:gd name="T28" fmla="*/ 2147483647 w 241"/>
              <a:gd name="T29" fmla="*/ 2147483647 h 246"/>
              <a:gd name="T30" fmla="*/ 2147483647 w 241"/>
              <a:gd name="T31" fmla="*/ 2147483647 h 246"/>
              <a:gd name="T32" fmla="*/ 2147483647 w 241"/>
              <a:gd name="T33" fmla="*/ 2147483647 h 246"/>
              <a:gd name="T34" fmla="*/ 2147483647 w 241"/>
              <a:gd name="T35" fmla="*/ 2147483647 h 246"/>
              <a:gd name="T36" fmla="*/ 2147483647 w 241"/>
              <a:gd name="T37" fmla="*/ 2147483647 h 246"/>
              <a:gd name="T38" fmla="*/ 2147483647 w 241"/>
              <a:gd name="T39" fmla="*/ 2147483647 h 246"/>
              <a:gd name="T40" fmla="*/ 2147483647 w 241"/>
              <a:gd name="T41" fmla="*/ 2147483647 h 246"/>
              <a:gd name="T42" fmla="*/ 2147483647 w 241"/>
              <a:gd name="T43" fmla="*/ 2147483647 h 246"/>
              <a:gd name="T44" fmla="*/ 2147483647 w 241"/>
              <a:gd name="T45" fmla="*/ 2147483647 h 246"/>
              <a:gd name="T46" fmla="*/ 2147483647 w 241"/>
              <a:gd name="T47" fmla="*/ 2147483647 h 246"/>
              <a:gd name="T48" fmla="*/ 2147483647 w 241"/>
              <a:gd name="T49" fmla="*/ 2147483647 h 246"/>
              <a:gd name="T50" fmla="*/ 2147483647 w 241"/>
              <a:gd name="T51" fmla="*/ 2147483647 h 246"/>
              <a:gd name="T52" fmla="*/ 2147483647 w 241"/>
              <a:gd name="T53" fmla="*/ 2147483647 h 246"/>
              <a:gd name="T54" fmla="*/ 2147483647 w 241"/>
              <a:gd name="T55" fmla="*/ 2147483647 h 246"/>
              <a:gd name="T56" fmla="*/ 2147483647 w 241"/>
              <a:gd name="T57" fmla="*/ 2147483647 h 246"/>
              <a:gd name="T58" fmla="*/ 2147483647 w 241"/>
              <a:gd name="T59" fmla="*/ 2147483647 h 246"/>
              <a:gd name="T60" fmla="*/ 2147483647 w 241"/>
              <a:gd name="T61" fmla="*/ 2147483647 h 246"/>
              <a:gd name="T62" fmla="*/ 2147483647 w 241"/>
              <a:gd name="T63" fmla="*/ 2147483647 h 246"/>
              <a:gd name="T64" fmla="*/ 2147483647 w 241"/>
              <a:gd name="T65" fmla="*/ 2147483647 h 246"/>
              <a:gd name="T66" fmla="*/ 2147483647 w 241"/>
              <a:gd name="T67" fmla="*/ 2147483647 h 246"/>
              <a:gd name="T68" fmla="*/ 2147483647 w 241"/>
              <a:gd name="T69" fmla="*/ 2147483647 h 246"/>
              <a:gd name="T70" fmla="*/ 2147483647 w 241"/>
              <a:gd name="T71" fmla="*/ 2147483647 h 246"/>
              <a:gd name="T72" fmla="*/ 2147483647 w 241"/>
              <a:gd name="T73" fmla="*/ 2147483647 h 246"/>
              <a:gd name="T74" fmla="*/ 2147483647 w 241"/>
              <a:gd name="T75" fmla="*/ 2147483647 h 246"/>
              <a:gd name="T76" fmla="*/ 2147483647 w 241"/>
              <a:gd name="T77" fmla="*/ 2147483647 h 246"/>
              <a:gd name="T78" fmla="*/ 2147483647 w 241"/>
              <a:gd name="T79" fmla="*/ 2147483647 h 246"/>
              <a:gd name="T80" fmla="*/ 2147483647 w 241"/>
              <a:gd name="T81" fmla="*/ 2147483647 h 246"/>
              <a:gd name="T82" fmla="*/ 0 w 241"/>
              <a:gd name="T83" fmla="*/ 2147483647 h 246"/>
              <a:gd name="T84" fmla="*/ 0 w 241"/>
              <a:gd name="T85" fmla="*/ 2147483647 h 246"/>
              <a:gd name="T86" fmla="*/ 2147483647 w 241"/>
              <a:gd name="T87" fmla="*/ 2147483647 h 246"/>
              <a:gd name="T88" fmla="*/ 2147483647 w 241"/>
              <a:gd name="T89" fmla="*/ 2147483647 h 246"/>
              <a:gd name="T90" fmla="*/ 2147483647 w 241"/>
              <a:gd name="T91" fmla="*/ 2147483647 h 246"/>
              <a:gd name="T92" fmla="*/ 2147483647 w 241"/>
              <a:gd name="T93" fmla="*/ 2147483647 h 246"/>
              <a:gd name="T94" fmla="*/ 2147483647 w 241"/>
              <a:gd name="T95" fmla="*/ 2147483647 h 246"/>
              <a:gd name="T96" fmla="*/ 2147483647 w 241"/>
              <a:gd name="T97" fmla="*/ 2147483647 h 246"/>
              <a:gd name="T98" fmla="*/ 2147483647 w 241"/>
              <a:gd name="T99" fmla="*/ 2147483647 h 246"/>
              <a:gd name="T100" fmla="*/ 2147483647 w 241"/>
              <a:gd name="T101" fmla="*/ 2147483647 h 246"/>
              <a:gd name="T102" fmla="*/ 2147483647 w 241"/>
              <a:gd name="T103" fmla="*/ 2147483647 h 246"/>
              <a:gd name="T104" fmla="*/ 2147483647 w 241"/>
              <a:gd name="T105" fmla="*/ 2147483647 h 246"/>
              <a:gd name="T106" fmla="*/ 2147483647 w 241"/>
              <a:gd name="T107" fmla="*/ 2147483647 h 246"/>
              <a:gd name="T108" fmla="*/ 2147483647 w 241"/>
              <a:gd name="T109" fmla="*/ 2147483647 h 24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 h="246">
                <a:moveTo>
                  <a:pt x="240" y="137"/>
                </a:moveTo>
                <a:lnTo>
                  <a:pt x="240" y="137"/>
                </a:lnTo>
                <a:lnTo>
                  <a:pt x="103" y="0"/>
                </a:lnTo>
                <a:lnTo>
                  <a:pt x="46" y="2"/>
                </a:lnTo>
                <a:lnTo>
                  <a:pt x="28" y="19"/>
                </a:lnTo>
                <a:lnTo>
                  <a:pt x="42" y="37"/>
                </a:lnTo>
                <a:lnTo>
                  <a:pt x="48" y="36"/>
                </a:lnTo>
                <a:lnTo>
                  <a:pt x="53" y="34"/>
                </a:lnTo>
                <a:lnTo>
                  <a:pt x="57" y="36"/>
                </a:lnTo>
                <a:lnTo>
                  <a:pt x="61" y="37"/>
                </a:lnTo>
                <a:lnTo>
                  <a:pt x="65" y="38"/>
                </a:lnTo>
                <a:lnTo>
                  <a:pt x="68" y="41"/>
                </a:lnTo>
                <a:lnTo>
                  <a:pt x="72" y="45"/>
                </a:lnTo>
                <a:lnTo>
                  <a:pt x="73" y="49"/>
                </a:lnTo>
                <a:lnTo>
                  <a:pt x="75" y="54"/>
                </a:lnTo>
                <a:lnTo>
                  <a:pt x="75" y="58"/>
                </a:lnTo>
                <a:lnTo>
                  <a:pt x="75" y="63"/>
                </a:lnTo>
                <a:lnTo>
                  <a:pt x="73" y="67"/>
                </a:lnTo>
                <a:lnTo>
                  <a:pt x="72" y="71"/>
                </a:lnTo>
                <a:lnTo>
                  <a:pt x="68" y="74"/>
                </a:lnTo>
                <a:lnTo>
                  <a:pt x="65" y="77"/>
                </a:lnTo>
                <a:lnTo>
                  <a:pt x="61" y="79"/>
                </a:lnTo>
                <a:lnTo>
                  <a:pt x="57" y="81"/>
                </a:lnTo>
                <a:lnTo>
                  <a:pt x="53" y="81"/>
                </a:lnTo>
                <a:lnTo>
                  <a:pt x="48" y="81"/>
                </a:lnTo>
                <a:lnTo>
                  <a:pt x="43" y="79"/>
                </a:lnTo>
                <a:lnTo>
                  <a:pt x="39" y="77"/>
                </a:lnTo>
                <a:lnTo>
                  <a:pt x="37" y="74"/>
                </a:lnTo>
                <a:lnTo>
                  <a:pt x="34" y="71"/>
                </a:lnTo>
                <a:lnTo>
                  <a:pt x="31" y="67"/>
                </a:lnTo>
                <a:lnTo>
                  <a:pt x="30" y="63"/>
                </a:lnTo>
                <a:lnTo>
                  <a:pt x="30" y="58"/>
                </a:lnTo>
                <a:lnTo>
                  <a:pt x="31" y="49"/>
                </a:lnTo>
                <a:lnTo>
                  <a:pt x="13" y="34"/>
                </a:lnTo>
                <a:lnTo>
                  <a:pt x="0" y="48"/>
                </a:lnTo>
                <a:lnTo>
                  <a:pt x="0" y="107"/>
                </a:lnTo>
                <a:lnTo>
                  <a:pt x="135" y="243"/>
                </a:lnTo>
                <a:lnTo>
                  <a:pt x="138" y="246"/>
                </a:lnTo>
                <a:lnTo>
                  <a:pt x="142" y="246"/>
                </a:lnTo>
                <a:lnTo>
                  <a:pt x="146" y="243"/>
                </a:lnTo>
                <a:lnTo>
                  <a:pt x="240" y="149"/>
                </a:lnTo>
                <a:lnTo>
                  <a:pt x="241" y="145"/>
                </a:lnTo>
                <a:lnTo>
                  <a:pt x="241" y="141"/>
                </a:lnTo>
                <a:lnTo>
                  <a:pt x="240" y="1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3" name="Freeform 391"/>
          <p:cNvSpPr>
            <a:spLocks/>
          </p:cNvSpPr>
          <p:nvPr/>
        </p:nvSpPr>
        <p:spPr bwMode="auto">
          <a:xfrm>
            <a:off x="3765550" y="3567113"/>
            <a:ext cx="30163" cy="31750"/>
          </a:xfrm>
          <a:custGeom>
            <a:avLst/>
            <a:gdLst>
              <a:gd name="T0" fmla="*/ 2147483647 w 56"/>
              <a:gd name="T1" fmla="*/ 2147483647 h 59"/>
              <a:gd name="T2" fmla="*/ 2147483647 w 56"/>
              <a:gd name="T3" fmla="*/ 2147483647 h 59"/>
              <a:gd name="T4" fmla="*/ 2147483647 w 56"/>
              <a:gd name="T5" fmla="*/ 2147483647 h 59"/>
              <a:gd name="T6" fmla="*/ 2147483647 w 56"/>
              <a:gd name="T7" fmla="*/ 2147483647 h 59"/>
              <a:gd name="T8" fmla="*/ 2147483647 w 56"/>
              <a:gd name="T9" fmla="*/ 2147483647 h 59"/>
              <a:gd name="T10" fmla="*/ 2147483647 w 56"/>
              <a:gd name="T11" fmla="*/ 2147483647 h 59"/>
              <a:gd name="T12" fmla="*/ 2147483647 w 56"/>
              <a:gd name="T13" fmla="*/ 2147483647 h 59"/>
              <a:gd name="T14" fmla="*/ 2147483647 w 56"/>
              <a:gd name="T15" fmla="*/ 2147483647 h 59"/>
              <a:gd name="T16" fmla="*/ 2147483647 w 56"/>
              <a:gd name="T17" fmla="*/ 2147483647 h 59"/>
              <a:gd name="T18" fmla="*/ 2147483647 w 56"/>
              <a:gd name="T19" fmla="*/ 2147483647 h 59"/>
              <a:gd name="T20" fmla="*/ 2147483647 w 56"/>
              <a:gd name="T21" fmla="*/ 0 h 59"/>
              <a:gd name="T22" fmla="*/ 2147483647 w 56"/>
              <a:gd name="T23" fmla="*/ 0 h 59"/>
              <a:gd name="T24" fmla="*/ 2147483647 w 56"/>
              <a:gd name="T25" fmla="*/ 2147483647 h 59"/>
              <a:gd name="T26" fmla="*/ 2147483647 w 56"/>
              <a:gd name="T27" fmla="*/ 2147483647 h 59"/>
              <a:gd name="T28" fmla="*/ 2147483647 w 56"/>
              <a:gd name="T29" fmla="*/ 2147483647 h 59"/>
              <a:gd name="T30" fmla="*/ 0 w 56"/>
              <a:gd name="T31" fmla="*/ 2147483647 h 59"/>
              <a:gd name="T32" fmla="*/ 2147483647 w 56"/>
              <a:gd name="T33" fmla="*/ 2147483647 h 59"/>
              <a:gd name="T34" fmla="*/ 2147483647 w 56"/>
              <a:gd name="T35" fmla="*/ 2147483647 h 59"/>
              <a:gd name="T36" fmla="*/ 2147483647 w 56"/>
              <a:gd name="T37" fmla="*/ 2147483647 h 59"/>
              <a:gd name="T38" fmla="*/ 2147483647 w 56"/>
              <a:gd name="T39" fmla="*/ 2147483647 h 59"/>
              <a:gd name="T40" fmla="*/ 2147483647 w 56"/>
              <a:gd name="T41" fmla="*/ 2147483647 h 59"/>
              <a:gd name="T42" fmla="*/ 2147483647 w 56"/>
              <a:gd name="T43" fmla="*/ 2147483647 h 59"/>
              <a:gd name="T44" fmla="*/ 2147483647 w 56"/>
              <a:gd name="T45" fmla="*/ 2147483647 h 59"/>
              <a:gd name="T46" fmla="*/ 2147483647 w 56"/>
              <a:gd name="T47" fmla="*/ 2147483647 h 5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6" h="59">
                <a:moveTo>
                  <a:pt x="56" y="59"/>
                </a:moveTo>
                <a:lnTo>
                  <a:pt x="56" y="59"/>
                </a:lnTo>
                <a:lnTo>
                  <a:pt x="56" y="56"/>
                </a:lnTo>
                <a:lnTo>
                  <a:pt x="54" y="52"/>
                </a:lnTo>
                <a:lnTo>
                  <a:pt x="46" y="39"/>
                </a:lnTo>
                <a:lnTo>
                  <a:pt x="31" y="22"/>
                </a:lnTo>
                <a:lnTo>
                  <a:pt x="12" y="1"/>
                </a:lnTo>
                <a:lnTo>
                  <a:pt x="8" y="0"/>
                </a:lnTo>
                <a:lnTo>
                  <a:pt x="5" y="1"/>
                </a:lnTo>
                <a:lnTo>
                  <a:pt x="1" y="3"/>
                </a:lnTo>
                <a:lnTo>
                  <a:pt x="0" y="7"/>
                </a:lnTo>
                <a:lnTo>
                  <a:pt x="1" y="11"/>
                </a:lnTo>
                <a:lnTo>
                  <a:pt x="16" y="26"/>
                </a:lnTo>
                <a:lnTo>
                  <a:pt x="31" y="42"/>
                </a:lnTo>
                <a:lnTo>
                  <a:pt x="46" y="54"/>
                </a:lnTo>
                <a:lnTo>
                  <a:pt x="52" y="57"/>
                </a:lnTo>
                <a:lnTo>
                  <a:pt x="56"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4" name="Freeform 392"/>
          <p:cNvSpPr>
            <a:spLocks/>
          </p:cNvSpPr>
          <p:nvPr/>
        </p:nvSpPr>
        <p:spPr bwMode="auto">
          <a:xfrm>
            <a:off x="3776663" y="3643313"/>
            <a:ext cx="60325" cy="71437"/>
          </a:xfrm>
          <a:custGeom>
            <a:avLst/>
            <a:gdLst>
              <a:gd name="T0" fmla="*/ 0 w 111"/>
              <a:gd name="T1" fmla="*/ 0 h 133"/>
              <a:gd name="T2" fmla="*/ 2147483647 w 111"/>
              <a:gd name="T3" fmla="*/ 2147483647 h 133"/>
              <a:gd name="T4" fmla="*/ 2147483647 w 111"/>
              <a:gd name="T5" fmla="*/ 2147483647 h 133"/>
              <a:gd name="T6" fmla="*/ 2147483647 w 111"/>
              <a:gd name="T7" fmla="*/ 2147483647 h 133"/>
              <a:gd name="T8" fmla="*/ 2147483647 w 111"/>
              <a:gd name="T9" fmla="*/ 2147483647 h 133"/>
              <a:gd name="T10" fmla="*/ 2147483647 w 111"/>
              <a:gd name="T11" fmla="*/ 2147483647 h 133"/>
              <a:gd name="T12" fmla="*/ 2147483647 w 111"/>
              <a:gd name="T13" fmla="*/ 2147483647 h 133"/>
              <a:gd name="T14" fmla="*/ 2147483647 w 111"/>
              <a:gd name="T15" fmla="*/ 2147483647 h 133"/>
              <a:gd name="T16" fmla="*/ 2147483647 w 111"/>
              <a:gd name="T17" fmla="*/ 2147483647 h 133"/>
              <a:gd name="T18" fmla="*/ 0 w 111"/>
              <a:gd name="T19" fmla="*/ 0 h 1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1" h="133">
                <a:moveTo>
                  <a:pt x="0" y="0"/>
                </a:moveTo>
                <a:lnTo>
                  <a:pt x="52" y="129"/>
                </a:lnTo>
                <a:lnTo>
                  <a:pt x="54" y="131"/>
                </a:lnTo>
                <a:lnTo>
                  <a:pt x="56" y="133"/>
                </a:lnTo>
                <a:lnTo>
                  <a:pt x="59" y="131"/>
                </a:lnTo>
                <a:lnTo>
                  <a:pt x="111" y="111"/>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5" name="Freeform 393"/>
          <p:cNvSpPr>
            <a:spLocks noEditPoints="1"/>
          </p:cNvSpPr>
          <p:nvPr/>
        </p:nvSpPr>
        <p:spPr bwMode="auto">
          <a:xfrm>
            <a:off x="5235575" y="4173538"/>
            <a:ext cx="147638" cy="117475"/>
          </a:xfrm>
          <a:custGeom>
            <a:avLst/>
            <a:gdLst>
              <a:gd name="T0" fmla="*/ 2147483647 w 273"/>
              <a:gd name="T1" fmla="*/ 2147483647 h 215"/>
              <a:gd name="T2" fmla="*/ 2147483647 w 273"/>
              <a:gd name="T3" fmla="*/ 2147483647 h 215"/>
              <a:gd name="T4" fmla="*/ 2147483647 w 273"/>
              <a:gd name="T5" fmla="*/ 2147483647 h 215"/>
              <a:gd name="T6" fmla="*/ 2147483647 w 273"/>
              <a:gd name="T7" fmla="*/ 2147483647 h 215"/>
              <a:gd name="T8" fmla="*/ 2147483647 w 273"/>
              <a:gd name="T9" fmla="*/ 2147483647 h 215"/>
              <a:gd name="T10" fmla="*/ 2147483647 w 273"/>
              <a:gd name="T11" fmla="*/ 2147483647 h 215"/>
              <a:gd name="T12" fmla="*/ 2147483647 w 273"/>
              <a:gd name="T13" fmla="*/ 2147483647 h 215"/>
              <a:gd name="T14" fmla="*/ 2147483647 w 273"/>
              <a:gd name="T15" fmla="*/ 0 h 215"/>
              <a:gd name="T16" fmla="*/ 2147483647 w 273"/>
              <a:gd name="T17" fmla="*/ 2147483647 h 215"/>
              <a:gd name="T18" fmla="*/ 2147483647 w 273"/>
              <a:gd name="T19" fmla="*/ 2147483647 h 215"/>
              <a:gd name="T20" fmla="*/ 2147483647 w 273"/>
              <a:gd name="T21" fmla="*/ 2147483647 h 215"/>
              <a:gd name="T22" fmla="*/ 0 w 273"/>
              <a:gd name="T23" fmla="*/ 2147483647 h 215"/>
              <a:gd name="T24" fmla="*/ 0 w 273"/>
              <a:gd name="T25" fmla="*/ 2147483647 h 215"/>
              <a:gd name="T26" fmla="*/ 2147483647 w 273"/>
              <a:gd name="T27" fmla="*/ 2147483647 h 215"/>
              <a:gd name="T28" fmla="*/ 2147483647 w 273"/>
              <a:gd name="T29" fmla="*/ 2147483647 h 215"/>
              <a:gd name="T30" fmla="*/ 2147483647 w 273"/>
              <a:gd name="T31" fmla="*/ 2147483647 h 215"/>
              <a:gd name="T32" fmla="*/ 2147483647 w 273"/>
              <a:gd name="T33" fmla="*/ 2147483647 h 215"/>
              <a:gd name="T34" fmla="*/ 2147483647 w 273"/>
              <a:gd name="T35" fmla="*/ 2147483647 h 215"/>
              <a:gd name="T36" fmla="*/ 2147483647 w 273"/>
              <a:gd name="T37" fmla="*/ 2147483647 h 215"/>
              <a:gd name="T38" fmla="*/ 2147483647 w 273"/>
              <a:gd name="T39" fmla="*/ 2147483647 h 215"/>
              <a:gd name="T40" fmla="*/ 2147483647 w 273"/>
              <a:gd name="T41" fmla="*/ 2147483647 h 215"/>
              <a:gd name="T42" fmla="*/ 2147483647 w 273"/>
              <a:gd name="T43" fmla="*/ 2147483647 h 215"/>
              <a:gd name="T44" fmla="*/ 2147483647 w 273"/>
              <a:gd name="T45" fmla="*/ 2147483647 h 215"/>
              <a:gd name="T46" fmla="*/ 2147483647 w 273"/>
              <a:gd name="T47" fmla="*/ 2147483647 h 215"/>
              <a:gd name="T48" fmla="*/ 2147483647 w 273"/>
              <a:gd name="T49" fmla="*/ 2147483647 h 215"/>
              <a:gd name="T50" fmla="*/ 2147483647 w 273"/>
              <a:gd name="T51" fmla="*/ 2147483647 h 215"/>
              <a:gd name="T52" fmla="*/ 2147483647 w 273"/>
              <a:gd name="T53" fmla="*/ 2147483647 h 215"/>
              <a:gd name="T54" fmla="*/ 2147483647 w 273"/>
              <a:gd name="T55" fmla="*/ 2147483647 h 215"/>
              <a:gd name="T56" fmla="*/ 2147483647 w 273"/>
              <a:gd name="T57" fmla="*/ 2147483647 h 215"/>
              <a:gd name="T58" fmla="*/ 2147483647 w 273"/>
              <a:gd name="T59" fmla="*/ 2147483647 h 215"/>
              <a:gd name="T60" fmla="*/ 2147483647 w 273"/>
              <a:gd name="T61" fmla="*/ 2147483647 h 215"/>
              <a:gd name="T62" fmla="*/ 2147483647 w 273"/>
              <a:gd name="T63" fmla="*/ 2147483647 h 215"/>
              <a:gd name="T64" fmla="*/ 2147483647 w 273"/>
              <a:gd name="T65" fmla="*/ 2147483647 h 215"/>
              <a:gd name="T66" fmla="*/ 2147483647 w 273"/>
              <a:gd name="T67" fmla="*/ 2147483647 h 215"/>
              <a:gd name="T68" fmla="*/ 2147483647 w 273"/>
              <a:gd name="T69" fmla="*/ 2147483647 h 215"/>
              <a:gd name="T70" fmla="*/ 2147483647 w 273"/>
              <a:gd name="T71" fmla="*/ 2147483647 h 215"/>
              <a:gd name="T72" fmla="*/ 2147483647 w 273"/>
              <a:gd name="T73" fmla="*/ 2147483647 h 215"/>
              <a:gd name="T74" fmla="*/ 2147483647 w 273"/>
              <a:gd name="T75" fmla="*/ 2147483647 h 215"/>
              <a:gd name="T76" fmla="*/ 2147483647 w 273"/>
              <a:gd name="T77" fmla="*/ 2147483647 h 215"/>
              <a:gd name="T78" fmla="*/ 2147483647 w 273"/>
              <a:gd name="T79" fmla="*/ 2147483647 h 215"/>
              <a:gd name="T80" fmla="*/ 2147483647 w 273"/>
              <a:gd name="T81" fmla="*/ 2147483647 h 215"/>
              <a:gd name="T82" fmla="*/ 2147483647 w 273"/>
              <a:gd name="T83" fmla="*/ 2147483647 h 215"/>
              <a:gd name="T84" fmla="*/ 2147483647 w 273"/>
              <a:gd name="T85" fmla="*/ 2147483647 h 215"/>
              <a:gd name="T86" fmla="*/ 2147483647 w 273"/>
              <a:gd name="T87" fmla="*/ 2147483647 h 215"/>
              <a:gd name="T88" fmla="*/ 2147483647 w 273"/>
              <a:gd name="T89" fmla="*/ 2147483647 h 215"/>
              <a:gd name="T90" fmla="*/ 2147483647 w 273"/>
              <a:gd name="T91" fmla="*/ 2147483647 h 215"/>
              <a:gd name="T92" fmla="*/ 2147483647 w 273"/>
              <a:gd name="T93" fmla="*/ 2147483647 h 215"/>
              <a:gd name="T94" fmla="*/ 2147483647 w 273"/>
              <a:gd name="T95" fmla="*/ 2147483647 h 215"/>
              <a:gd name="T96" fmla="*/ 2147483647 w 273"/>
              <a:gd name="T97" fmla="*/ 2147483647 h 215"/>
              <a:gd name="T98" fmla="*/ 2147483647 w 273"/>
              <a:gd name="T99" fmla="*/ 2147483647 h 215"/>
              <a:gd name="T100" fmla="*/ 2147483647 w 273"/>
              <a:gd name="T101" fmla="*/ 2147483647 h 21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3" h="215">
                <a:moveTo>
                  <a:pt x="232" y="98"/>
                </a:moveTo>
                <a:lnTo>
                  <a:pt x="232" y="98"/>
                </a:lnTo>
                <a:lnTo>
                  <a:pt x="228" y="98"/>
                </a:lnTo>
                <a:lnTo>
                  <a:pt x="229" y="86"/>
                </a:lnTo>
                <a:lnTo>
                  <a:pt x="230" y="72"/>
                </a:lnTo>
                <a:lnTo>
                  <a:pt x="230" y="69"/>
                </a:lnTo>
                <a:lnTo>
                  <a:pt x="229" y="61"/>
                </a:lnTo>
                <a:lnTo>
                  <a:pt x="228" y="54"/>
                </a:lnTo>
                <a:lnTo>
                  <a:pt x="224" y="48"/>
                </a:lnTo>
                <a:lnTo>
                  <a:pt x="219" y="41"/>
                </a:lnTo>
                <a:lnTo>
                  <a:pt x="214" y="34"/>
                </a:lnTo>
                <a:lnTo>
                  <a:pt x="209" y="28"/>
                </a:lnTo>
                <a:lnTo>
                  <a:pt x="202" y="23"/>
                </a:lnTo>
                <a:lnTo>
                  <a:pt x="195" y="19"/>
                </a:lnTo>
                <a:lnTo>
                  <a:pt x="177" y="11"/>
                </a:lnTo>
                <a:lnTo>
                  <a:pt x="158" y="4"/>
                </a:lnTo>
                <a:lnTo>
                  <a:pt x="138" y="1"/>
                </a:lnTo>
                <a:lnTo>
                  <a:pt x="114" y="0"/>
                </a:lnTo>
                <a:lnTo>
                  <a:pt x="93" y="1"/>
                </a:lnTo>
                <a:lnTo>
                  <a:pt x="72" y="4"/>
                </a:lnTo>
                <a:lnTo>
                  <a:pt x="53" y="11"/>
                </a:lnTo>
                <a:lnTo>
                  <a:pt x="35" y="19"/>
                </a:lnTo>
                <a:lnTo>
                  <a:pt x="28" y="23"/>
                </a:lnTo>
                <a:lnTo>
                  <a:pt x="22" y="28"/>
                </a:lnTo>
                <a:lnTo>
                  <a:pt x="15" y="34"/>
                </a:lnTo>
                <a:lnTo>
                  <a:pt x="9" y="41"/>
                </a:lnTo>
                <a:lnTo>
                  <a:pt x="5" y="48"/>
                </a:lnTo>
                <a:lnTo>
                  <a:pt x="2" y="54"/>
                </a:lnTo>
                <a:lnTo>
                  <a:pt x="1" y="61"/>
                </a:lnTo>
                <a:lnTo>
                  <a:pt x="0" y="69"/>
                </a:lnTo>
                <a:lnTo>
                  <a:pt x="0" y="72"/>
                </a:lnTo>
                <a:lnTo>
                  <a:pt x="1" y="87"/>
                </a:lnTo>
                <a:lnTo>
                  <a:pt x="2" y="101"/>
                </a:lnTo>
                <a:lnTo>
                  <a:pt x="5" y="114"/>
                </a:lnTo>
                <a:lnTo>
                  <a:pt x="9" y="128"/>
                </a:lnTo>
                <a:lnTo>
                  <a:pt x="15" y="140"/>
                </a:lnTo>
                <a:lnTo>
                  <a:pt x="20" y="153"/>
                </a:lnTo>
                <a:lnTo>
                  <a:pt x="27" y="164"/>
                </a:lnTo>
                <a:lnTo>
                  <a:pt x="34" y="173"/>
                </a:lnTo>
                <a:lnTo>
                  <a:pt x="42" y="183"/>
                </a:lnTo>
                <a:lnTo>
                  <a:pt x="52" y="191"/>
                </a:lnTo>
                <a:lnTo>
                  <a:pt x="61" y="198"/>
                </a:lnTo>
                <a:lnTo>
                  <a:pt x="71" y="204"/>
                </a:lnTo>
                <a:lnTo>
                  <a:pt x="82" y="209"/>
                </a:lnTo>
                <a:lnTo>
                  <a:pt x="93" y="213"/>
                </a:lnTo>
                <a:lnTo>
                  <a:pt x="103" y="214"/>
                </a:lnTo>
                <a:lnTo>
                  <a:pt x="114" y="215"/>
                </a:lnTo>
                <a:lnTo>
                  <a:pt x="128" y="214"/>
                </a:lnTo>
                <a:lnTo>
                  <a:pt x="140" y="211"/>
                </a:lnTo>
                <a:lnTo>
                  <a:pt x="151" y="207"/>
                </a:lnTo>
                <a:lnTo>
                  <a:pt x="162" y="202"/>
                </a:lnTo>
                <a:lnTo>
                  <a:pt x="173" y="195"/>
                </a:lnTo>
                <a:lnTo>
                  <a:pt x="184" y="187"/>
                </a:lnTo>
                <a:lnTo>
                  <a:pt x="192" y="177"/>
                </a:lnTo>
                <a:lnTo>
                  <a:pt x="200" y="166"/>
                </a:lnTo>
                <a:lnTo>
                  <a:pt x="207" y="172"/>
                </a:lnTo>
                <a:lnTo>
                  <a:pt x="214" y="176"/>
                </a:lnTo>
                <a:lnTo>
                  <a:pt x="222" y="179"/>
                </a:lnTo>
                <a:lnTo>
                  <a:pt x="232" y="180"/>
                </a:lnTo>
                <a:lnTo>
                  <a:pt x="240" y="179"/>
                </a:lnTo>
                <a:lnTo>
                  <a:pt x="248" y="176"/>
                </a:lnTo>
                <a:lnTo>
                  <a:pt x="255" y="173"/>
                </a:lnTo>
                <a:lnTo>
                  <a:pt x="260" y="168"/>
                </a:lnTo>
                <a:lnTo>
                  <a:pt x="266" y="162"/>
                </a:lnTo>
                <a:lnTo>
                  <a:pt x="270" y="154"/>
                </a:lnTo>
                <a:lnTo>
                  <a:pt x="271" y="147"/>
                </a:lnTo>
                <a:lnTo>
                  <a:pt x="273" y="139"/>
                </a:lnTo>
                <a:lnTo>
                  <a:pt x="271" y="131"/>
                </a:lnTo>
                <a:lnTo>
                  <a:pt x="270" y="123"/>
                </a:lnTo>
                <a:lnTo>
                  <a:pt x="266" y="116"/>
                </a:lnTo>
                <a:lnTo>
                  <a:pt x="260" y="109"/>
                </a:lnTo>
                <a:lnTo>
                  <a:pt x="255" y="105"/>
                </a:lnTo>
                <a:lnTo>
                  <a:pt x="248" y="101"/>
                </a:lnTo>
                <a:lnTo>
                  <a:pt x="240" y="98"/>
                </a:lnTo>
                <a:lnTo>
                  <a:pt x="232" y="98"/>
                </a:lnTo>
                <a:close/>
                <a:moveTo>
                  <a:pt x="183" y="102"/>
                </a:moveTo>
                <a:lnTo>
                  <a:pt x="183" y="102"/>
                </a:lnTo>
                <a:lnTo>
                  <a:pt x="169" y="108"/>
                </a:lnTo>
                <a:lnTo>
                  <a:pt x="153" y="113"/>
                </a:lnTo>
                <a:lnTo>
                  <a:pt x="135" y="117"/>
                </a:lnTo>
                <a:lnTo>
                  <a:pt x="114" y="117"/>
                </a:lnTo>
                <a:lnTo>
                  <a:pt x="95" y="117"/>
                </a:lnTo>
                <a:lnTo>
                  <a:pt x="78" y="113"/>
                </a:lnTo>
                <a:lnTo>
                  <a:pt x="61" y="108"/>
                </a:lnTo>
                <a:lnTo>
                  <a:pt x="46" y="102"/>
                </a:lnTo>
                <a:lnTo>
                  <a:pt x="35" y="94"/>
                </a:lnTo>
                <a:lnTo>
                  <a:pt x="28" y="86"/>
                </a:lnTo>
                <a:lnTo>
                  <a:pt x="23" y="78"/>
                </a:lnTo>
                <a:lnTo>
                  <a:pt x="22" y="69"/>
                </a:lnTo>
                <a:lnTo>
                  <a:pt x="23" y="61"/>
                </a:lnTo>
                <a:lnTo>
                  <a:pt x="28" y="53"/>
                </a:lnTo>
                <a:lnTo>
                  <a:pt x="35" y="45"/>
                </a:lnTo>
                <a:lnTo>
                  <a:pt x="46" y="38"/>
                </a:lnTo>
                <a:lnTo>
                  <a:pt x="61" y="31"/>
                </a:lnTo>
                <a:lnTo>
                  <a:pt x="78" y="26"/>
                </a:lnTo>
                <a:lnTo>
                  <a:pt x="95" y="23"/>
                </a:lnTo>
                <a:lnTo>
                  <a:pt x="114" y="22"/>
                </a:lnTo>
                <a:lnTo>
                  <a:pt x="135" y="23"/>
                </a:lnTo>
                <a:lnTo>
                  <a:pt x="153" y="26"/>
                </a:lnTo>
                <a:lnTo>
                  <a:pt x="169" y="31"/>
                </a:lnTo>
                <a:lnTo>
                  <a:pt x="183" y="38"/>
                </a:lnTo>
                <a:lnTo>
                  <a:pt x="194" y="45"/>
                </a:lnTo>
                <a:lnTo>
                  <a:pt x="202" y="53"/>
                </a:lnTo>
                <a:lnTo>
                  <a:pt x="207" y="61"/>
                </a:lnTo>
                <a:lnTo>
                  <a:pt x="209" y="69"/>
                </a:lnTo>
                <a:lnTo>
                  <a:pt x="207" y="78"/>
                </a:lnTo>
                <a:lnTo>
                  <a:pt x="202" y="86"/>
                </a:lnTo>
                <a:lnTo>
                  <a:pt x="194" y="94"/>
                </a:lnTo>
                <a:lnTo>
                  <a:pt x="183" y="102"/>
                </a:lnTo>
                <a:close/>
                <a:moveTo>
                  <a:pt x="232" y="158"/>
                </a:moveTo>
                <a:lnTo>
                  <a:pt x="232" y="158"/>
                </a:lnTo>
                <a:lnTo>
                  <a:pt x="225" y="157"/>
                </a:lnTo>
                <a:lnTo>
                  <a:pt x="221" y="154"/>
                </a:lnTo>
                <a:lnTo>
                  <a:pt x="217" y="149"/>
                </a:lnTo>
                <a:lnTo>
                  <a:pt x="214" y="143"/>
                </a:lnTo>
                <a:lnTo>
                  <a:pt x="222" y="123"/>
                </a:lnTo>
                <a:lnTo>
                  <a:pt x="226" y="121"/>
                </a:lnTo>
                <a:lnTo>
                  <a:pt x="232" y="120"/>
                </a:lnTo>
                <a:lnTo>
                  <a:pt x="239" y="121"/>
                </a:lnTo>
                <a:lnTo>
                  <a:pt x="245" y="125"/>
                </a:lnTo>
                <a:lnTo>
                  <a:pt x="250" y="131"/>
                </a:lnTo>
                <a:lnTo>
                  <a:pt x="251" y="139"/>
                </a:lnTo>
                <a:lnTo>
                  <a:pt x="250" y="146"/>
                </a:lnTo>
                <a:lnTo>
                  <a:pt x="245" y="151"/>
                </a:lnTo>
                <a:lnTo>
                  <a:pt x="239" y="155"/>
                </a:lnTo>
                <a:lnTo>
                  <a:pt x="232"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6" name="Freeform 394"/>
          <p:cNvSpPr>
            <a:spLocks/>
          </p:cNvSpPr>
          <p:nvPr/>
        </p:nvSpPr>
        <p:spPr bwMode="auto">
          <a:xfrm>
            <a:off x="5578475" y="3568700"/>
            <a:ext cx="53975" cy="65088"/>
          </a:xfrm>
          <a:custGeom>
            <a:avLst/>
            <a:gdLst>
              <a:gd name="T0" fmla="*/ 2147483647 w 98"/>
              <a:gd name="T1" fmla="*/ 2147483647 h 119"/>
              <a:gd name="T2" fmla="*/ 2147483647 w 98"/>
              <a:gd name="T3" fmla="*/ 2147483647 h 119"/>
              <a:gd name="T4" fmla="*/ 2147483647 w 98"/>
              <a:gd name="T5" fmla="*/ 2147483647 h 119"/>
              <a:gd name="T6" fmla="*/ 2147483647 w 98"/>
              <a:gd name="T7" fmla="*/ 2147483647 h 119"/>
              <a:gd name="T8" fmla="*/ 2147483647 w 98"/>
              <a:gd name="T9" fmla="*/ 2147483647 h 119"/>
              <a:gd name="T10" fmla="*/ 2147483647 w 98"/>
              <a:gd name="T11" fmla="*/ 2147483647 h 119"/>
              <a:gd name="T12" fmla="*/ 2147483647 w 98"/>
              <a:gd name="T13" fmla="*/ 2147483647 h 119"/>
              <a:gd name="T14" fmla="*/ 2147483647 w 98"/>
              <a:gd name="T15" fmla="*/ 2147483647 h 119"/>
              <a:gd name="T16" fmla="*/ 2147483647 w 98"/>
              <a:gd name="T17" fmla="*/ 2147483647 h 119"/>
              <a:gd name="T18" fmla="*/ 2147483647 w 98"/>
              <a:gd name="T19" fmla="*/ 2147483647 h 119"/>
              <a:gd name="T20" fmla="*/ 2147483647 w 98"/>
              <a:gd name="T21" fmla="*/ 2147483647 h 119"/>
              <a:gd name="T22" fmla="*/ 2147483647 w 98"/>
              <a:gd name="T23" fmla="*/ 2147483647 h 119"/>
              <a:gd name="T24" fmla="*/ 2147483647 w 98"/>
              <a:gd name="T25" fmla="*/ 2147483647 h 119"/>
              <a:gd name="T26" fmla="*/ 2147483647 w 98"/>
              <a:gd name="T27" fmla="*/ 2147483647 h 119"/>
              <a:gd name="T28" fmla="*/ 2147483647 w 98"/>
              <a:gd name="T29" fmla="*/ 2147483647 h 119"/>
              <a:gd name="T30" fmla="*/ 2147483647 w 98"/>
              <a:gd name="T31" fmla="*/ 2147483647 h 119"/>
              <a:gd name="T32" fmla="*/ 2147483647 w 98"/>
              <a:gd name="T33" fmla="*/ 2147483647 h 119"/>
              <a:gd name="T34" fmla="*/ 2147483647 w 98"/>
              <a:gd name="T35" fmla="*/ 2147483647 h 119"/>
              <a:gd name="T36" fmla="*/ 2147483647 w 98"/>
              <a:gd name="T37" fmla="*/ 2147483647 h 119"/>
              <a:gd name="T38" fmla="*/ 2147483647 w 98"/>
              <a:gd name="T39" fmla="*/ 0 h 119"/>
              <a:gd name="T40" fmla="*/ 2147483647 w 98"/>
              <a:gd name="T41" fmla="*/ 0 h 119"/>
              <a:gd name="T42" fmla="*/ 2147483647 w 98"/>
              <a:gd name="T43" fmla="*/ 2147483647 h 119"/>
              <a:gd name="T44" fmla="*/ 2147483647 w 98"/>
              <a:gd name="T45" fmla="*/ 2147483647 h 119"/>
              <a:gd name="T46" fmla="*/ 2147483647 w 98"/>
              <a:gd name="T47" fmla="*/ 2147483647 h 119"/>
              <a:gd name="T48" fmla="*/ 2147483647 w 98"/>
              <a:gd name="T49" fmla="*/ 2147483647 h 119"/>
              <a:gd name="T50" fmla="*/ 2147483647 w 98"/>
              <a:gd name="T51" fmla="*/ 2147483647 h 119"/>
              <a:gd name="T52" fmla="*/ 2147483647 w 98"/>
              <a:gd name="T53" fmla="*/ 2147483647 h 119"/>
              <a:gd name="T54" fmla="*/ 0 w 98"/>
              <a:gd name="T55" fmla="*/ 2147483647 h 119"/>
              <a:gd name="T56" fmla="*/ 0 w 98"/>
              <a:gd name="T57" fmla="*/ 2147483647 h 119"/>
              <a:gd name="T58" fmla="*/ 0 w 98"/>
              <a:gd name="T59" fmla="*/ 2147483647 h 119"/>
              <a:gd name="T60" fmla="*/ 0 w 98"/>
              <a:gd name="T61" fmla="*/ 2147483647 h 119"/>
              <a:gd name="T62" fmla="*/ 2147483647 w 98"/>
              <a:gd name="T63" fmla="*/ 2147483647 h 119"/>
              <a:gd name="T64" fmla="*/ 2147483647 w 98"/>
              <a:gd name="T65" fmla="*/ 2147483647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8" h="119">
                <a:moveTo>
                  <a:pt x="41" y="116"/>
                </a:moveTo>
                <a:lnTo>
                  <a:pt x="41" y="116"/>
                </a:lnTo>
                <a:lnTo>
                  <a:pt x="44" y="119"/>
                </a:lnTo>
                <a:lnTo>
                  <a:pt x="46" y="119"/>
                </a:lnTo>
                <a:lnTo>
                  <a:pt x="49" y="119"/>
                </a:lnTo>
                <a:lnTo>
                  <a:pt x="52" y="116"/>
                </a:lnTo>
                <a:lnTo>
                  <a:pt x="97" y="19"/>
                </a:lnTo>
                <a:lnTo>
                  <a:pt x="98" y="16"/>
                </a:lnTo>
                <a:lnTo>
                  <a:pt x="97" y="15"/>
                </a:lnTo>
                <a:lnTo>
                  <a:pt x="97" y="12"/>
                </a:lnTo>
                <a:lnTo>
                  <a:pt x="94" y="11"/>
                </a:lnTo>
                <a:lnTo>
                  <a:pt x="83" y="7"/>
                </a:lnTo>
                <a:lnTo>
                  <a:pt x="71" y="3"/>
                </a:lnTo>
                <a:lnTo>
                  <a:pt x="59" y="1"/>
                </a:lnTo>
                <a:lnTo>
                  <a:pt x="46" y="0"/>
                </a:lnTo>
                <a:lnTo>
                  <a:pt x="36" y="1"/>
                </a:lnTo>
                <a:lnTo>
                  <a:pt x="25" y="3"/>
                </a:lnTo>
                <a:lnTo>
                  <a:pt x="14" y="5"/>
                </a:lnTo>
                <a:lnTo>
                  <a:pt x="4" y="9"/>
                </a:lnTo>
                <a:lnTo>
                  <a:pt x="1" y="9"/>
                </a:lnTo>
                <a:lnTo>
                  <a:pt x="0" y="12"/>
                </a:lnTo>
                <a:lnTo>
                  <a:pt x="0" y="14"/>
                </a:lnTo>
                <a:lnTo>
                  <a:pt x="0" y="16"/>
                </a:lnTo>
                <a:lnTo>
                  <a:pt x="41" y="1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7" name="Freeform 395"/>
          <p:cNvSpPr>
            <a:spLocks/>
          </p:cNvSpPr>
          <p:nvPr/>
        </p:nvSpPr>
        <p:spPr bwMode="auto">
          <a:xfrm>
            <a:off x="5614988" y="3587750"/>
            <a:ext cx="63500" cy="84138"/>
          </a:xfrm>
          <a:custGeom>
            <a:avLst/>
            <a:gdLst>
              <a:gd name="T0" fmla="*/ 2147483647 w 119"/>
              <a:gd name="T1" fmla="*/ 0 h 157"/>
              <a:gd name="T2" fmla="*/ 2147483647 w 119"/>
              <a:gd name="T3" fmla="*/ 0 h 157"/>
              <a:gd name="T4" fmla="*/ 2147483647 w 119"/>
              <a:gd name="T5" fmla="*/ 0 h 157"/>
              <a:gd name="T6" fmla="*/ 2147483647 w 119"/>
              <a:gd name="T7" fmla="*/ 0 h 157"/>
              <a:gd name="T8" fmla="*/ 2147483647 w 119"/>
              <a:gd name="T9" fmla="*/ 0 h 157"/>
              <a:gd name="T10" fmla="*/ 2147483647 w 119"/>
              <a:gd name="T11" fmla="*/ 2147483647 h 157"/>
              <a:gd name="T12" fmla="*/ 2147483647 w 119"/>
              <a:gd name="T13" fmla="*/ 2147483647 h 157"/>
              <a:gd name="T14" fmla="*/ 2147483647 w 119"/>
              <a:gd name="T15" fmla="*/ 2147483647 h 157"/>
              <a:gd name="T16" fmla="*/ 2147483647 w 119"/>
              <a:gd name="T17" fmla="*/ 2147483647 h 157"/>
              <a:gd name="T18" fmla="*/ 0 w 119"/>
              <a:gd name="T19" fmla="*/ 2147483647 h 157"/>
              <a:gd name="T20" fmla="*/ 2147483647 w 119"/>
              <a:gd name="T21" fmla="*/ 2147483647 h 157"/>
              <a:gd name="T22" fmla="*/ 2147483647 w 119"/>
              <a:gd name="T23" fmla="*/ 2147483647 h 157"/>
              <a:gd name="T24" fmla="*/ 2147483647 w 119"/>
              <a:gd name="T25" fmla="*/ 2147483647 h 157"/>
              <a:gd name="T26" fmla="*/ 2147483647 w 119"/>
              <a:gd name="T27" fmla="*/ 2147483647 h 157"/>
              <a:gd name="T28" fmla="*/ 2147483647 w 119"/>
              <a:gd name="T29" fmla="*/ 2147483647 h 157"/>
              <a:gd name="T30" fmla="*/ 2147483647 w 119"/>
              <a:gd name="T31" fmla="*/ 2147483647 h 157"/>
              <a:gd name="T32" fmla="*/ 2147483647 w 119"/>
              <a:gd name="T33" fmla="*/ 2147483647 h 157"/>
              <a:gd name="T34" fmla="*/ 2147483647 w 119"/>
              <a:gd name="T35" fmla="*/ 2147483647 h 157"/>
              <a:gd name="T36" fmla="*/ 2147483647 w 119"/>
              <a:gd name="T37" fmla="*/ 2147483647 h 157"/>
              <a:gd name="T38" fmla="*/ 2147483647 w 119"/>
              <a:gd name="T39" fmla="*/ 2147483647 h 157"/>
              <a:gd name="T40" fmla="*/ 2147483647 w 119"/>
              <a:gd name="T41" fmla="*/ 2147483647 h 157"/>
              <a:gd name="T42" fmla="*/ 2147483647 w 119"/>
              <a:gd name="T43" fmla="*/ 2147483647 h 157"/>
              <a:gd name="T44" fmla="*/ 2147483647 w 119"/>
              <a:gd name="T45" fmla="*/ 2147483647 h 157"/>
              <a:gd name="T46" fmla="*/ 2147483647 w 119"/>
              <a:gd name="T47" fmla="*/ 2147483647 h 157"/>
              <a:gd name="T48" fmla="*/ 2147483647 w 119"/>
              <a:gd name="T49" fmla="*/ 2147483647 h 157"/>
              <a:gd name="T50" fmla="*/ 2147483647 w 119"/>
              <a:gd name="T51" fmla="*/ 2147483647 h 157"/>
              <a:gd name="T52" fmla="*/ 2147483647 w 119"/>
              <a:gd name="T53" fmla="*/ 2147483647 h 157"/>
              <a:gd name="T54" fmla="*/ 2147483647 w 119"/>
              <a:gd name="T55" fmla="*/ 2147483647 h 157"/>
              <a:gd name="T56" fmla="*/ 2147483647 w 119"/>
              <a:gd name="T57" fmla="*/ 2147483647 h 157"/>
              <a:gd name="T58" fmla="*/ 2147483647 w 119"/>
              <a:gd name="T59" fmla="*/ 2147483647 h 157"/>
              <a:gd name="T60" fmla="*/ 2147483647 w 119"/>
              <a:gd name="T61" fmla="*/ 2147483647 h 157"/>
              <a:gd name="T62" fmla="*/ 2147483647 w 119"/>
              <a:gd name="T63" fmla="*/ 2147483647 h 157"/>
              <a:gd name="T64" fmla="*/ 2147483647 w 119"/>
              <a:gd name="T65" fmla="*/ 0 h 157"/>
              <a:gd name="T66" fmla="*/ 2147483647 w 119"/>
              <a:gd name="T67" fmla="*/ 0 h 1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19" h="157">
                <a:moveTo>
                  <a:pt x="55" y="0"/>
                </a:moveTo>
                <a:lnTo>
                  <a:pt x="55" y="0"/>
                </a:lnTo>
                <a:lnTo>
                  <a:pt x="52" y="0"/>
                </a:lnTo>
                <a:lnTo>
                  <a:pt x="50" y="0"/>
                </a:lnTo>
                <a:lnTo>
                  <a:pt x="48" y="1"/>
                </a:lnTo>
                <a:lnTo>
                  <a:pt x="46" y="3"/>
                </a:lnTo>
                <a:lnTo>
                  <a:pt x="1" y="101"/>
                </a:lnTo>
                <a:lnTo>
                  <a:pt x="0" y="102"/>
                </a:lnTo>
                <a:lnTo>
                  <a:pt x="1" y="105"/>
                </a:lnTo>
                <a:lnTo>
                  <a:pt x="1" y="106"/>
                </a:lnTo>
                <a:lnTo>
                  <a:pt x="3" y="108"/>
                </a:lnTo>
                <a:lnTo>
                  <a:pt x="100" y="156"/>
                </a:lnTo>
                <a:lnTo>
                  <a:pt x="102" y="157"/>
                </a:lnTo>
                <a:lnTo>
                  <a:pt x="105" y="156"/>
                </a:lnTo>
                <a:lnTo>
                  <a:pt x="106" y="154"/>
                </a:lnTo>
                <a:lnTo>
                  <a:pt x="112" y="142"/>
                </a:lnTo>
                <a:lnTo>
                  <a:pt x="116" y="128"/>
                </a:lnTo>
                <a:lnTo>
                  <a:pt x="119" y="116"/>
                </a:lnTo>
                <a:lnTo>
                  <a:pt x="119" y="102"/>
                </a:lnTo>
                <a:lnTo>
                  <a:pt x="117" y="87"/>
                </a:lnTo>
                <a:lnTo>
                  <a:pt x="115" y="71"/>
                </a:lnTo>
                <a:lnTo>
                  <a:pt x="109" y="56"/>
                </a:lnTo>
                <a:lnTo>
                  <a:pt x="101" y="42"/>
                </a:lnTo>
                <a:lnTo>
                  <a:pt x="91" y="30"/>
                </a:lnTo>
                <a:lnTo>
                  <a:pt x="80" y="18"/>
                </a:lnTo>
                <a:lnTo>
                  <a:pt x="68" y="8"/>
                </a:lnTo>
                <a:lnTo>
                  <a:pt x="5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8" name="Freeform 396"/>
          <p:cNvSpPr>
            <a:spLocks/>
          </p:cNvSpPr>
          <p:nvPr/>
        </p:nvSpPr>
        <p:spPr bwMode="auto">
          <a:xfrm>
            <a:off x="5532438" y="3594100"/>
            <a:ext cx="115887" cy="117475"/>
          </a:xfrm>
          <a:custGeom>
            <a:avLst/>
            <a:gdLst>
              <a:gd name="T0" fmla="*/ 2147483647 w 214"/>
              <a:gd name="T1" fmla="*/ 2147483647 h 217"/>
              <a:gd name="T2" fmla="*/ 2147483647 w 214"/>
              <a:gd name="T3" fmla="*/ 2147483647 h 217"/>
              <a:gd name="T4" fmla="*/ 2147483647 w 214"/>
              <a:gd name="T5" fmla="*/ 2147483647 h 217"/>
              <a:gd name="T6" fmla="*/ 2147483647 w 214"/>
              <a:gd name="T7" fmla="*/ 2147483647 h 217"/>
              <a:gd name="T8" fmla="*/ 2147483647 w 214"/>
              <a:gd name="T9" fmla="*/ 2147483647 h 217"/>
              <a:gd name="T10" fmla="*/ 2147483647 w 214"/>
              <a:gd name="T11" fmla="*/ 2147483647 h 217"/>
              <a:gd name="T12" fmla="*/ 2147483647 w 214"/>
              <a:gd name="T13" fmla="*/ 0 h 217"/>
              <a:gd name="T14" fmla="*/ 2147483647 w 214"/>
              <a:gd name="T15" fmla="*/ 0 h 217"/>
              <a:gd name="T16" fmla="*/ 2147483647 w 214"/>
              <a:gd name="T17" fmla="*/ 0 h 217"/>
              <a:gd name="T18" fmla="*/ 2147483647 w 214"/>
              <a:gd name="T19" fmla="*/ 0 h 217"/>
              <a:gd name="T20" fmla="*/ 2147483647 w 214"/>
              <a:gd name="T21" fmla="*/ 2147483647 h 217"/>
              <a:gd name="T22" fmla="*/ 2147483647 w 214"/>
              <a:gd name="T23" fmla="*/ 2147483647 h 217"/>
              <a:gd name="T24" fmla="*/ 2147483647 w 214"/>
              <a:gd name="T25" fmla="*/ 2147483647 h 217"/>
              <a:gd name="T26" fmla="*/ 2147483647 w 214"/>
              <a:gd name="T27" fmla="*/ 2147483647 h 217"/>
              <a:gd name="T28" fmla="*/ 2147483647 w 214"/>
              <a:gd name="T29" fmla="*/ 2147483647 h 217"/>
              <a:gd name="T30" fmla="*/ 2147483647 w 214"/>
              <a:gd name="T31" fmla="*/ 2147483647 h 217"/>
              <a:gd name="T32" fmla="*/ 2147483647 w 214"/>
              <a:gd name="T33" fmla="*/ 2147483647 h 217"/>
              <a:gd name="T34" fmla="*/ 0 w 214"/>
              <a:gd name="T35" fmla="*/ 2147483647 h 217"/>
              <a:gd name="T36" fmla="*/ 0 w 214"/>
              <a:gd name="T37" fmla="*/ 2147483647 h 217"/>
              <a:gd name="T38" fmla="*/ 2147483647 w 214"/>
              <a:gd name="T39" fmla="*/ 2147483647 h 217"/>
              <a:gd name="T40" fmla="*/ 2147483647 w 214"/>
              <a:gd name="T41" fmla="*/ 2147483647 h 217"/>
              <a:gd name="T42" fmla="*/ 2147483647 w 214"/>
              <a:gd name="T43" fmla="*/ 2147483647 h 217"/>
              <a:gd name="T44" fmla="*/ 2147483647 w 214"/>
              <a:gd name="T45" fmla="*/ 2147483647 h 217"/>
              <a:gd name="T46" fmla="*/ 2147483647 w 214"/>
              <a:gd name="T47" fmla="*/ 2147483647 h 217"/>
              <a:gd name="T48" fmla="*/ 2147483647 w 214"/>
              <a:gd name="T49" fmla="*/ 2147483647 h 217"/>
              <a:gd name="T50" fmla="*/ 2147483647 w 214"/>
              <a:gd name="T51" fmla="*/ 2147483647 h 217"/>
              <a:gd name="T52" fmla="*/ 2147483647 w 214"/>
              <a:gd name="T53" fmla="*/ 2147483647 h 217"/>
              <a:gd name="T54" fmla="*/ 2147483647 w 214"/>
              <a:gd name="T55" fmla="*/ 2147483647 h 217"/>
              <a:gd name="T56" fmla="*/ 2147483647 w 214"/>
              <a:gd name="T57" fmla="*/ 2147483647 h 217"/>
              <a:gd name="T58" fmla="*/ 2147483647 w 214"/>
              <a:gd name="T59" fmla="*/ 2147483647 h 217"/>
              <a:gd name="T60" fmla="*/ 2147483647 w 214"/>
              <a:gd name="T61" fmla="*/ 2147483647 h 217"/>
              <a:gd name="T62" fmla="*/ 2147483647 w 214"/>
              <a:gd name="T63" fmla="*/ 2147483647 h 217"/>
              <a:gd name="T64" fmla="*/ 2147483647 w 214"/>
              <a:gd name="T65" fmla="*/ 2147483647 h 217"/>
              <a:gd name="T66" fmla="*/ 2147483647 w 214"/>
              <a:gd name="T67" fmla="*/ 2147483647 h 217"/>
              <a:gd name="T68" fmla="*/ 2147483647 w 214"/>
              <a:gd name="T69" fmla="*/ 2147483647 h 217"/>
              <a:gd name="T70" fmla="*/ 2147483647 w 214"/>
              <a:gd name="T71" fmla="*/ 2147483647 h 217"/>
              <a:gd name="T72" fmla="*/ 2147483647 w 214"/>
              <a:gd name="T73" fmla="*/ 2147483647 h 217"/>
              <a:gd name="T74" fmla="*/ 2147483647 w 214"/>
              <a:gd name="T75" fmla="*/ 2147483647 h 217"/>
              <a:gd name="T76" fmla="*/ 2147483647 w 214"/>
              <a:gd name="T77" fmla="*/ 2147483647 h 217"/>
              <a:gd name="T78" fmla="*/ 2147483647 w 214"/>
              <a:gd name="T79" fmla="*/ 2147483647 h 217"/>
              <a:gd name="T80" fmla="*/ 2147483647 w 214"/>
              <a:gd name="T81" fmla="*/ 2147483647 h 217"/>
              <a:gd name="T82" fmla="*/ 2147483647 w 214"/>
              <a:gd name="T83" fmla="*/ 2147483647 h 217"/>
              <a:gd name="T84" fmla="*/ 2147483647 w 214"/>
              <a:gd name="T85" fmla="*/ 2147483647 h 217"/>
              <a:gd name="T86" fmla="*/ 2147483647 w 214"/>
              <a:gd name="T87" fmla="*/ 2147483647 h 217"/>
              <a:gd name="T88" fmla="*/ 2147483647 w 214"/>
              <a:gd name="T89" fmla="*/ 2147483647 h 217"/>
              <a:gd name="T90" fmla="*/ 2147483647 w 214"/>
              <a:gd name="T91" fmla="*/ 2147483647 h 217"/>
              <a:gd name="T92" fmla="*/ 2147483647 w 214"/>
              <a:gd name="T93" fmla="*/ 2147483647 h 217"/>
              <a:gd name="T94" fmla="*/ 2147483647 w 214"/>
              <a:gd name="T95" fmla="*/ 2147483647 h 217"/>
              <a:gd name="T96" fmla="*/ 2147483647 w 214"/>
              <a:gd name="T97" fmla="*/ 2147483647 h 217"/>
              <a:gd name="T98" fmla="*/ 2147483647 w 214"/>
              <a:gd name="T99" fmla="*/ 2147483647 h 2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4" h="217">
                <a:moveTo>
                  <a:pt x="212" y="148"/>
                </a:moveTo>
                <a:lnTo>
                  <a:pt x="117" y="101"/>
                </a:lnTo>
                <a:lnTo>
                  <a:pt x="78" y="3"/>
                </a:lnTo>
                <a:lnTo>
                  <a:pt x="76" y="2"/>
                </a:lnTo>
                <a:lnTo>
                  <a:pt x="74" y="0"/>
                </a:lnTo>
                <a:lnTo>
                  <a:pt x="70" y="0"/>
                </a:lnTo>
                <a:lnTo>
                  <a:pt x="55" y="9"/>
                </a:lnTo>
                <a:lnTo>
                  <a:pt x="41" y="18"/>
                </a:lnTo>
                <a:lnTo>
                  <a:pt x="29" y="29"/>
                </a:lnTo>
                <a:lnTo>
                  <a:pt x="19" y="43"/>
                </a:lnTo>
                <a:lnTo>
                  <a:pt x="11" y="56"/>
                </a:lnTo>
                <a:lnTo>
                  <a:pt x="6" y="71"/>
                </a:lnTo>
                <a:lnTo>
                  <a:pt x="1" y="88"/>
                </a:lnTo>
                <a:lnTo>
                  <a:pt x="0" y="105"/>
                </a:lnTo>
                <a:lnTo>
                  <a:pt x="1" y="116"/>
                </a:lnTo>
                <a:lnTo>
                  <a:pt x="3" y="127"/>
                </a:lnTo>
                <a:lnTo>
                  <a:pt x="6" y="138"/>
                </a:lnTo>
                <a:lnTo>
                  <a:pt x="10" y="149"/>
                </a:lnTo>
                <a:lnTo>
                  <a:pt x="14" y="159"/>
                </a:lnTo>
                <a:lnTo>
                  <a:pt x="19" y="168"/>
                </a:lnTo>
                <a:lnTo>
                  <a:pt x="26" y="176"/>
                </a:lnTo>
                <a:lnTo>
                  <a:pt x="33" y="185"/>
                </a:lnTo>
                <a:lnTo>
                  <a:pt x="41" y="191"/>
                </a:lnTo>
                <a:lnTo>
                  <a:pt x="51" y="198"/>
                </a:lnTo>
                <a:lnTo>
                  <a:pt x="59" y="204"/>
                </a:lnTo>
                <a:lnTo>
                  <a:pt x="70" y="209"/>
                </a:lnTo>
                <a:lnTo>
                  <a:pt x="79" y="213"/>
                </a:lnTo>
                <a:lnTo>
                  <a:pt x="90" y="216"/>
                </a:lnTo>
                <a:lnTo>
                  <a:pt x="101" y="217"/>
                </a:lnTo>
                <a:lnTo>
                  <a:pt x="113" y="217"/>
                </a:lnTo>
                <a:lnTo>
                  <a:pt x="130" y="217"/>
                </a:lnTo>
                <a:lnTo>
                  <a:pt x="145" y="213"/>
                </a:lnTo>
                <a:lnTo>
                  <a:pt x="158" y="208"/>
                </a:lnTo>
                <a:lnTo>
                  <a:pt x="172" y="201"/>
                </a:lnTo>
                <a:lnTo>
                  <a:pt x="184" y="193"/>
                </a:lnTo>
                <a:lnTo>
                  <a:pt x="197" y="182"/>
                </a:lnTo>
                <a:lnTo>
                  <a:pt x="206" y="170"/>
                </a:lnTo>
                <a:lnTo>
                  <a:pt x="214" y="156"/>
                </a:lnTo>
                <a:lnTo>
                  <a:pt x="214" y="152"/>
                </a:lnTo>
                <a:lnTo>
                  <a:pt x="213" y="149"/>
                </a:lnTo>
                <a:lnTo>
                  <a:pt x="212" y="1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79" name="Freeform 397"/>
          <p:cNvSpPr>
            <a:spLocks noEditPoints="1"/>
          </p:cNvSpPr>
          <p:nvPr/>
        </p:nvSpPr>
        <p:spPr bwMode="auto">
          <a:xfrm>
            <a:off x="5237163" y="3321050"/>
            <a:ext cx="87312" cy="88900"/>
          </a:xfrm>
          <a:custGeom>
            <a:avLst/>
            <a:gdLst>
              <a:gd name="T0" fmla="*/ 2147483647 w 164"/>
              <a:gd name="T1" fmla="*/ 2147483647 h 164"/>
              <a:gd name="T2" fmla="*/ 2147483647 w 164"/>
              <a:gd name="T3" fmla="*/ 2147483647 h 164"/>
              <a:gd name="T4" fmla="*/ 2147483647 w 164"/>
              <a:gd name="T5" fmla="*/ 2147483647 h 164"/>
              <a:gd name="T6" fmla="*/ 2147483647 w 164"/>
              <a:gd name="T7" fmla="*/ 2147483647 h 164"/>
              <a:gd name="T8" fmla="*/ 2147483647 w 164"/>
              <a:gd name="T9" fmla="*/ 2147483647 h 164"/>
              <a:gd name="T10" fmla="*/ 2147483647 w 164"/>
              <a:gd name="T11" fmla="*/ 2147483647 h 164"/>
              <a:gd name="T12" fmla="*/ 2147483647 w 164"/>
              <a:gd name="T13" fmla="*/ 2147483647 h 164"/>
              <a:gd name="T14" fmla="*/ 2147483647 w 164"/>
              <a:gd name="T15" fmla="*/ 2147483647 h 164"/>
              <a:gd name="T16" fmla="*/ 2147483647 w 164"/>
              <a:gd name="T17" fmla="*/ 0 h 164"/>
              <a:gd name="T18" fmla="*/ 2147483647 w 164"/>
              <a:gd name="T19" fmla="*/ 2147483647 h 164"/>
              <a:gd name="T20" fmla="*/ 2147483647 w 164"/>
              <a:gd name="T21" fmla="*/ 2147483647 h 164"/>
              <a:gd name="T22" fmla="*/ 2147483647 w 164"/>
              <a:gd name="T23" fmla="*/ 2147483647 h 164"/>
              <a:gd name="T24" fmla="*/ 2147483647 w 164"/>
              <a:gd name="T25" fmla="*/ 2147483647 h 164"/>
              <a:gd name="T26" fmla="*/ 2147483647 w 164"/>
              <a:gd name="T27" fmla="*/ 2147483647 h 164"/>
              <a:gd name="T28" fmla="*/ 2147483647 w 164"/>
              <a:gd name="T29" fmla="*/ 2147483647 h 164"/>
              <a:gd name="T30" fmla="*/ 2147483647 w 164"/>
              <a:gd name="T31" fmla="*/ 2147483647 h 164"/>
              <a:gd name="T32" fmla="*/ 2147483647 w 164"/>
              <a:gd name="T33" fmla="*/ 2147483647 h 164"/>
              <a:gd name="T34" fmla="*/ 0 w 164"/>
              <a:gd name="T35" fmla="*/ 2147483647 h 164"/>
              <a:gd name="T36" fmla="*/ 2147483647 w 164"/>
              <a:gd name="T37" fmla="*/ 2147483647 h 164"/>
              <a:gd name="T38" fmla="*/ 2147483647 w 164"/>
              <a:gd name="T39" fmla="*/ 2147483647 h 164"/>
              <a:gd name="T40" fmla="*/ 2147483647 w 164"/>
              <a:gd name="T41" fmla="*/ 2147483647 h 164"/>
              <a:gd name="T42" fmla="*/ 2147483647 w 164"/>
              <a:gd name="T43" fmla="*/ 2147483647 h 164"/>
              <a:gd name="T44" fmla="*/ 2147483647 w 164"/>
              <a:gd name="T45" fmla="*/ 2147483647 h 164"/>
              <a:gd name="T46" fmla="*/ 2147483647 w 164"/>
              <a:gd name="T47" fmla="*/ 2147483647 h 164"/>
              <a:gd name="T48" fmla="*/ 2147483647 w 164"/>
              <a:gd name="T49" fmla="*/ 2147483647 h 164"/>
              <a:gd name="T50" fmla="*/ 2147483647 w 164"/>
              <a:gd name="T51" fmla="*/ 2147483647 h 164"/>
              <a:gd name="T52" fmla="*/ 2147483647 w 164"/>
              <a:gd name="T53" fmla="*/ 2147483647 h 164"/>
              <a:gd name="T54" fmla="*/ 2147483647 w 164"/>
              <a:gd name="T55" fmla="*/ 2147483647 h 164"/>
              <a:gd name="T56" fmla="*/ 2147483647 w 164"/>
              <a:gd name="T57" fmla="*/ 2147483647 h 164"/>
              <a:gd name="T58" fmla="*/ 2147483647 w 164"/>
              <a:gd name="T59" fmla="*/ 2147483647 h 164"/>
              <a:gd name="T60" fmla="*/ 2147483647 w 164"/>
              <a:gd name="T61" fmla="*/ 2147483647 h 164"/>
              <a:gd name="T62" fmla="*/ 2147483647 w 164"/>
              <a:gd name="T63" fmla="*/ 2147483647 h 164"/>
              <a:gd name="T64" fmla="*/ 2147483647 w 164"/>
              <a:gd name="T65" fmla="*/ 2147483647 h 164"/>
              <a:gd name="T66" fmla="*/ 2147483647 w 164"/>
              <a:gd name="T67" fmla="*/ 2147483647 h 164"/>
              <a:gd name="T68" fmla="*/ 2147483647 w 164"/>
              <a:gd name="T69" fmla="*/ 2147483647 h 164"/>
              <a:gd name="T70" fmla="*/ 2147483647 w 164"/>
              <a:gd name="T71" fmla="*/ 2147483647 h 164"/>
              <a:gd name="T72" fmla="*/ 2147483647 w 164"/>
              <a:gd name="T73" fmla="*/ 2147483647 h 164"/>
              <a:gd name="T74" fmla="*/ 2147483647 w 164"/>
              <a:gd name="T75" fmla="*/ 2147483647 h 164"/>
              <a:gd name="T76" fmla="*/ 2147483647 w 164"/>
              <a:gd name="T77" fmla="*/ 2147483647 h 164"/>
              <a:gd name="T78" fmla="*/ 2147483647 w 164"/>
              <a:gd name="T79" fmla="*/ 2147483647 h 164"/>
              <a:gd name="T80" fmla="*/ 2147483647 w 164"/>
              <a:gd name="T81" fmla="*/ 2147483647 h 164"/>
              <a:gd name="T82" fmla="*/ 2147483647 w 164"/>
              <a:gd name="T83" fmla="*/ 2147483647 h 164"/>
              <a:gd name="T84" fmla="*/ 2147483647 w 164"/>
              <a:gd name="T85" fmla="*/ 2147483647 h 164"/>
              <a:gd name="T86" fmla="*/ 2147483647 w 164"/>
              <a:gd name="T87" fmla="*/ 2147483647 h 164"/>
              <a:gd name="T88" fmla="*/ 2147483647 w 164"/>
              <a:gd name="T89" fmla="*/ 2147483647 h 164"/>
              <a:gd name="T90" fmla="*/ 2147483647 w 164"/>
              <a:gd name="T91" fmla="*/ 2147483647 h 164"/>
              <a:gd name="T92" fmla="*/ 2147483647 w 164"/>
              <a:gd name="T93" fmla="*/ 2147483647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161" y="81"/>
                </a:moveTo>
                <a:lnTo>
                  <a:pt x="150" y="78"/>
                </a:lnTo>
                <a:lnTo>
                  <a:pt x="148" y="67"/>
                </a:lnTo>
                <a:lnTo>
                  <a:pt x="145" y="55"/>
                </a:lnTo>
                <a:lnTo>
                  <a:pt x="154" y="48"/>
                </a:lnTo>
                <a:lnTo>
                  <a:pt x="156" y="45"/>
                </a:lnTo>
                <a:lnTo>
                  <a:pt x="154" y="44"/>
                </a:lnTo>
                <a:lnTo>
                  <a:pt x="141" y="25"/>
                </a:lnTo>
                <a:lnTo>
                  <a:pt x="139" y="23"/>
                </a:lnTo>
                <a:lnTo>
                  <a:pt x="137" y="25"/>
                </a:lnTo>
                <a:lnTo>
                  <a:pt x="127" y="31"/>
                </a:lnTo>
                <a:lnTo>
                  <a:pt x="117" y="23"/>
                </a:lnTo>
                <a:lnTo>
                  <a:pt x="107" y="18"/>
                </a:lnTo>
                <a:lnTo>
                  <a:pt x="109" y="7"/>
                </a:lnTo>
                <a:lnTo>
                  <a:pt x="108" y="4"/>
                </a:lnTo>
                <a:lnTo>
                  <a:pt x="107" y="3"/>
                </a:lnTo>
                <a:lnTo>
                  <a:pt x="83" y="0"/>
                </a:lnTo>
                <a:lnTo>
                  <a:pt x="81" y="0"/>
                </a:lnTo>
                <a:lnTo>
                  <a:pt x="81" y="3"/>
                </a:lnTo>
                <a:lnTo>
                  <a:pt x="78" y="14"/>
                </a:lnTo>
                <a:lnTo>
                  <a:pt x="66" y="15"/>
                </a:lnTo>
                <a:lnTo>
                  <a:pt x="55" y="19"/>
                </a:lnTo>
                <a:lnTo>
                  <a:pt x="48" y="10"/>
                </a:lnTo>
                <a:lnTo>
                  <a:pt x="45" y="8"/>
                </a:lnTo>
                <a:lnTo>
                  <a:pt x="44" y="10"/>
                </a:lnTo>
                <a:lnTo>
                  <a:pt x="25" y="23"/>
                </a:lnTo>
                <a:lnTo>
                  <a:pt x="23" y="25"/>
                </a:lnTo>
                <a:lnTo>
                  <a:pt x="25" y="27"/>
                </a:lnTo>
                <a:lnTo>
                  <a:pt x="31" y="36"/>
                </a:lnTo>
                <a:lnTo>
                  <a:pt x="23" y="46"/>
                </a:lnTo>
                <a:lnTo>
                  <a:pt x="18" y="57"/>
                </a:lnTo>
                <a:lnTo>
                  <a:pt x="7" y="56"/>
                </a:lnTo>
                <a:lnTo>
                  <a:pt x="4" y="56"/>
                </a:lnTo>
                <a:lnTo>
                  <a:pt x="3" y="57"/>
                </a:lnTo>
                <a:lnTo>
                  <a:pt x="0" y="81"/>
                </a:lnTo>
                <a:lnTo>
                  <a:pt x="0" y="83"/>
                </a:lnTo>
                <a:lnTo>
                  <a:pt x="3" y="85"/>
                </a:lnTo>
                <a:lnTo>
                  <a:pt x="14" y="86"/>
                </a:lnTo>
                <a:lnTo>
                  <a:pt x="15" y="98"/>
                </a:lnTo>
                <a:lnTo>
                  <a:pt x="19" y="109"/>
                </a:lnTo>
                <a:lnTo>
                  <a:pt x="10" y="116"/>
                </a:lnTo>
                <a:lnTo>
                  <a:pt x="8" y="119"/>
                </a:lnTo>
                <a:lnTo>
                  <a:pt x="10" y="122"/>
                </a:lnTo>
                <a:lnTo>
                  <a:pt x="23" y="139"/>
                </a:lnTo>
                <a:lnTo>
                  <a:pt x="25" y="141"/>
                </a:lnTo>
                <a:lnTo>
                  <a:pt x="27" y="139"/>
                </a:lnTo>
                <a:lnTo>
                  <a:pt x="37" y="132"/>
                </a:lnTo>
                <a:lnTo>
                  <a:pt x="47" y="139"/>
                </a:lnTo>
                <a:lnTo>
                  <a:pt x="57" y="145"/>
                </a:lnTo>
                <a:lnTo>
                  <a:pt x="55" y="157"/>
                </a:lnTo>
                <a:lnTo>
                  <a:pt x="56" y="160"/>
                </a:lnTo>
                <a:lnTo>
                  <a:pt x="57" y="161"/>
                </a:lnTo>
                <a:lnTo>
                  <a:pt x="81" y="164"/>
                </a:lnTo>
                <a:lnTo>
                  <a:pt x="83" y="164"/>
                </a:lnTo>
                <a:lnTo>
                  <a:pt x="83" y="161"/>
                </a:lnTo>
                <a:lnTo>
                  <a:pt x="86" y="149"/>
                </a:lnTo>
                <a:lnTo>
                  <a:pt x="97" y="147"/>
                </a:lnTo>
                <a:lnTo>
                  <a:pt x="109" y="143"/>
                </a:lnTo>
                <a:lnTo>
                  <a:pt x="116" y="154"/>
                </a:lnTo>
                <a:lnTo>
                  <a:pt x="119" y="156"/>
                </a:lnTo>
                <a:lnTo>
                  <a:pt x="120" y="154"/>
                </a:lnTo>
                <a:lnTo>
                  <a:pt x="139" y="141"/>
                </a:lnTo>
                <a:lnTo>
                  <a:pt x="141" y="139"/>
                </a:lnTo>
                <a:lnTo>
                  <a:pt x="139" y="137"/>
                </a:lnTo>
                <a:lnTo>
                  <a:pt x="132" y="127"/>
                </a:lnTo>
                <a:lnTo>
                  <a:pt x="139" y="117"/>
                </a:lnTo>
                <a:lnTo>
                  <a:pt x="145" y="107"/>
                </a:lnTo>
                <a:lnTo>
                  <a:pt x="157" y="109"/>
                </a:lnTo>
                <a:lnTo>
                  <a:pt x="160" y="108"/>
                </a:lnTo>
                <a:lnTo>
                  <a:pt x="161" y="107"/>
                </a:lnTo>
                <a:lnTo>
                  <a:pt x="164" y="83"/>
                </a:lnTo>
                <a:lnTo>
                  <a:pt x="164" y="81"/>
                </a:lnTo>
                <a:lnTo>
                  <a:pt x="161" y="81"/>
                </a:lnTo>
                <a:close/>
                <a:moveTo>
                  <a:pt x="100" y="105"/>
                </a:moveTo>
                <a:lnTo>
                  <a:pt x="100" y="105"/>
                </a:lnTo>
                <a:lnTo>
                  <a:pt x="90" y="109"/>
                </a:lnTo>
                <a:lnTo>
                  <a:pt x="82" y="111"/>
                </a:lnTo>
                <a:lnTo>
                  <a:pt x="75" y="111"/>
                </a:lnTo>
                <a:lnTo>
                  <a:pt x="68" y="108"/>
                </a:lnTo>
                <a:lnTo>
                  <a:pt x="63" y="104"/>
                </a:lnTo>
                <a:lnTo>
                  <a:pt x="57" y="100"/>
                </a:lnTo>
                <a:lnTo>
                  <a:pt x="55" y="94"/>
                </a:lnTo>
                <a:lnTo>
                  <a:pt x="53" y="89"/>
                </a:lnTo>
                <a:lnTo>
                  <a:pt x="52" y="83"/>
                </a:lnTo>
                <a:lnTo>
                  <a:pt x="52" y="78"/>
                </a:lnTo>
                <a:lnTo>
                  <a:pt x="53" y="72"/>
                </a:lnTo>
                <a:lnTo>
                  <a:pt x="56" y="67"/>
                </a:lnTo>
                <a:lnTo>
                  <a:pt x="60" y="61"/>
                </a:lnTo>
                <a:lnTo>
                  <a:pt x="64" y="57"/>
                </a:lnTo>
                <a:lnTo>
                  <a:pt x="72" y="53"/>
                </a:lnTo>
                <a:lnTo>
                  <a:pt x="82" y="52"/>
                </a:lnTo>
                <a:lnTo>
                  <a:pt x="89" y="53"/>
                </a:lnTo>
                <a:lnTo>
                  <a:pt x="94" y="55"/>
                </a:lnTo>
                <a:lnTo>
                  <a:pt x="100" y="59"/>
                </a:lnTo>
                <a:lnTo>
                  <a:pt x="105" y="64"/>
                </a:lnTo>
                <a:lnTo>
                  <a:pt x="108" y="68"/>
                </a:lnTo>
                <a:lnTo>
                  <a:pt x="109" y="74"/>
                </a:lnTo>
                <a:lnTo>
                  <a:pt x="111" y="79"/>
                </a:lnTo>
                <a:lnTo>
                  <a:pt x="111" y="86"/>
                </a:lnTo>
                <a:lnTo>
                  <a:pt x="109" y="92"/>
                </a:lnTo>
                <a:lnTo>
                  <a:pt x="107" y="96"/>
                </a:lnTo>
                <a:lnTo>
                  <a:pt x="104" y="101"/>
                </a:lnTo>
                <a:lnTo>
                  <a:pt x="100" y="10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0" name="Freeform 398"/>
          <p:cNvSpPr>
            <a:spLocks noEditPoints="1"/>
          </p:cNvSpPr>
          <p:nvPr/>
        </p:nvSpPr>
        <p:spPr bwMode="auto">
          <a:xfrm>
            <a:off x="5313363" y="3281363"/>
            <a:ext cx="69850" cy="69850"/>
          </a:xfrm>
          <a:custGeom>
            <a:avLst/>
            <a:gdLst>
              <a:gd name="T0" fmla="*/ 2147483647 w 128"/>
              <a:gd name="T1" fmla="*/ 2147483647 h 129"/>
              <a:gd name="T2" fmla="*/ 2147483647 w 128"/>
              <a:gd name="T3" fmla="*/ 2147483647 h 129"/>
              <a:gd name="T4" fmla="*/ 2147483647 w 128"/>
              <a:gd name="T5" fmla="*/ 2147483647 h 129"/>
              <a:gd name="T6" fmla="*/ 2147483647 w 128"/>
              <a:gd name="T7" fmla="*/ 2147483647 h 129"/>
              <a:gd name="T8" fmla="*/ 2147483647 w 128"/>
              <a:gd name="T9" fmla="*/ 2147483647 h 129"/>
              <a:gd name="T10" fmla="*/ 2147483647 w 128"/>
              <a:gd name="T11" fmla="*/ 2147483647 h 129"/>
              <a:gd name="T12" fmla="*/ 2147483647 w 128"/>
              <a:gd name="T13" fmla="*/ 2147483647 h 129"/>
              <a:gd name="T14" fmla="*/ 2147483647 w 128"/>
              <a:gd name="T15" fmla="*/ 2147483647 h 129"/>
              <a:gd name="T16" fmla="*/ 2147483647 w 128"/>
              <a:gd name="T17" fmla="*/ 0 h 129"/>
              <a:gd name="T18" fmla="*/ 2147483647 w 128"/>
              <a:gd name="T19" fmla="*/ 2147483647 h 129"/>
              <a:gd name="T20" fmla="*/ 2147483647 w 128"/>
              <a:gd name="T21" fmla="*/ 2147483647 h 129"/>
              <a:gd name="T22" fmla="*/ 2147483647 w 128"/>
              <a:gd name="T23" fmla="*/ 2147483647 h 129"/>
              <a:gd name="T24" fmla="*/ 2147483647 w 128"/>
              <a:gd name="T25" fmla="*/ 2147483647 h 129"/>
              <a:gd name="T26" fmla="*/ 2147483647 w 128"/>
              <a:gd name="T27" fmla="*/ 2147483647 h 129"/>
              <a:gd name="T28" fmla="*/ 2147483647 w 128"/>
              <a:gd name="T29" fmla="*/ 2147483647 h 129"/>
              <a:gd name="T30" fmla="*/ 2147483647 w 128"/>
              <a:gd name="T31" fmla="*/ 2147483647 h 129"/>
              <a:gd name="T32" fmla="*/ 0 w 128"/>
              <a:gd name="T33" fmla="*/ 2147483647 h 129"/>
              <a:gd name="T34" fmla="*/ 2147483647 w 128"/>
              <a:gd name="T35" fmla="*/ 2147483647 h 129"/>
              <a:gd name="T36" fmla="*/ 2147483647 w 128"/>
              <a:gd name="T37" fmla="*/ 2147483647 h 129"/>
              <a:gd name="T38" fmla="*/ 2147483647 w 128"/>
              <a:gd name="T39" fmla="*/ 2147483647 h 129"/>
              <a:gd name="T40" fmla="*/ 2147483647 w 128"/>
              <a:gd name="T41" fmla="*/ 2147483647 h 129"/>
              <a:gd name="T42" fmla="*/ 2147483647 w 128"/>
              <a:gd name="T43" fmla="*/ 2147483647 h 129"/>
              <a:gd name="T44" fmla="*/ 2147483647 w 128"/>
              <a:gd name="T45" fmla="*/ 2147483647 h 129"/>
              <a:gd name="T46" fmla="*/ 2147483647 w 128"/>
              <a:gd name="T47" fmla="*/ 2147483647 h 129"/>
              <a:gd name="T48" fmla="*/ 2147483647 w 128"/>
              <a:gd name="T49" fmla="*/ 2147483647 h 129"/>
              <a:gd name="T50" fmla="*/ 2147483647 w 128"/>
              <a:gd name="T51" fmla="*/ 2147483647 h 129"/>
              <a:gd name="T52" fmla="*/ 2147483647 w 128"/>
              <a:gd name="T53" fmla="*/ 2147483647 h 129"/>
              <a:gd name="T54" fmla="*/ 2147483647 w 128"/>
              <a:gd name="T55" fmla="*/ 2147483647 h 129"/>
              <a:gd name="T56" fmla="*/ 2147483647 w 128"/>
              <a:gd name="T57" fmla="*/ 2147483647 h 129"/>
              <a:gd name="T58" fmla="*/ 2147483647 w 128"/>
              <a:gd name="T59" fmla="*/ 2147483647 h 129"/>
              <a:gd name="T60" fmla="*/ 2147483647 w 128"/>
              <a:gd name="T61" fmla="*/ 2147483647 h 129"/>
              <a:gd name="T62" fmla="*/ 2147483647 w 128"/>
              <a:gd name="T63" fmla="*/ 2147483647 h 129"/>
              <a:gd name="T64" fmla="*/ 2147483647 w 128"/>
              <a:gd name="T65" fmla="*/ 2147483647 h 129"/>
              <a:gd name="T66" fmla="*/ 2147483647 w 128"/>
              <a:gd name="T67" fmla="*/ 2147483647 h 129"/>
              <a:gd name="T68" fmla="*/ 2147483647 w 128"/>
              <a:gd name="T69" fmla="*/ 2147483647 h 129"/>
              <a:gd name="T70" fmla="*/ 2147483647 w 128"/>
              <a:gd name="T71" fmla="*/ 2147483647 h 129"/>
              <a:gd name="T72" fmla="*/ 2147483647 w 128"/>
              <a:gd name="T73" fmla="*/ 2147483647 h 129"/>
              <a:gd name="T74" fmla="*/ 2147483647 w 128"/>
              <a:gd name="T75" fmla="*/ 2147483647 h 129"/>
              <a:gd name="T76" fmla="*/ 2147483647 w 128"/>
              <a:gd name="T77" fmla="*/ 2147483647 h 129"/>
              <a:gd name="T78" fmla="*/ 2147483647 w 128"/>
              <a:gd name="T79" fmla="*/ 2147483647 h 129"/>
              <a:gd name="T80" fmla="*/ 2147483647 w 128"/>
              <a:gd name="T81" fmla="*/ 2147483647 h 129"/>
              <a:gd name="T82" fmla="*/ 2147483647 w 128"/>
              <a:gd name="T83" fmla="*/ 2147483647 h 129"/>
              <a:gd name="T84" fmla="*/ 2147483647 w 128"/>
              <a:gd name="T85" fmla="*/ 2147483647 h 129"/>
              <a:gd name="T86" fmla="*/ 2147483647 w 128"/>
              <a:gd name="T87" fmla="*/ 2147483647 h 129"/>
              <a:gd name="T88" fmla="*/ 2147483647 w 128"/>
              <a:gd name="T89" fmla="*/ 2147483647 h 129"/>
              <a:gd name="T90" fmla="*/ 2147483647 w 128"/>
              <a:gd name="T91" fmla="*/ 2147483647 h 129"/>
              <a:gd name="T92" fmla="*/ 2147483647 w 128"/>
              <a:gd name="T93" fmla="*/ 2147483647 h 1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8" h="129">
                <a:moveTo>
                  <a:pt x="128" y="57"/>
                </a:moveTo>
                <a:lnTo>
                  <a:pt x="124" y="41"/>
                </a:lnTo>
                <a:lnTo>
                  <a:pt x="123" y="38"/>
                </a:lnTo>
                <a:lnTo>
                  <a:pt x="120" y="38"/>
                </a:lnTo>
                <a:lnTo>
                  <a:pt x="112" y="41"/>
                </a:lnTo>
                <a:lnTo>
                  <a:pt x="108" y="33"/>
                </a:lnTo>
                <a:lnTo>
                  <a:pt x="101" y="26"/>
                </a:lnTo>
                <a:lnTo>
                  <a:pt x="107" y="19"/>
                </a:lnTo>
                <a:lnTo>
                  <a:pt x="107" y="16"/>
                </a:lnTo>
                <a:lnTo>
                  <a:pt x="105" y="15"/>
                </a:lnTo>
                <a:lnTo>
                  <a:pt x="90" y="5"/>
                </a:lnTo>
                <a:lnTo>
                  <a:pt x="87" y="5"/>
                </a:lnTo>
                <a:lnTo>
                  <a:pt x="85" y="7"/>
                </a:lnTo>
                <a:lnTo>
                  <a:pt x="82" y="13"/>
                </a:lnTo>
                <a:lnTo>
                  <a:pt x="72" y="11"/>
                </a:lnTo>
                <a:lnTo>
                  <a:pt x="63" y="11"/>
                </a:lnTo>
                <a:lnTo>
                  <a:pt x="61" y="2"/>
                </a:lnTo>
                <a:lnTo>
                  <a:pt x="60" y="1"/>
                </a:lnTo>
                <a:lnTo>
                  <a:pt x="57" y="0"/>
                </a:lnTo>
                <a:lnTo>
                  <a:pt x="40" y="5"/>
                </a:lnTo>
                <a:lnTo>
                  <a:pt x="38" y="7"/>
                </a:lnTo>
                <a:lnTo>
                  <a:pt x="38" y="9"/>
                </a:lnTo>
                <a:lnTo>
                  <a:pt x="40" y="16"/>
                </a:lnTo>
                <a:lnTo>
                  <a:pt x="33" y="22"/>
                </a:lnTo>
                <a:lnTo>
                  <a:pt x="26" y="27"/>
                </a:lnTo>
                <a:lnTo>
                  <a:pt x="18" y="23"/>
                </a:lnTo>
                <a:lnTo>
                  <a:pt x="16" y="23"/>
                </a:lnTo>
                <a:lnTo>
                  <a:pt x="14" y="24"/>
                </a:lnTo>
                <a:lnTo>
                  <a:pt x="6" y="39"/>
                </a:lnTo>
                <a:lnTo>
                  <a:pt x="4" y="42"/>
                </a:lnTo>
                <a:lnTo>
                  <a:pt x="7" y="43"/>
                </a:lnTo>
                <a:lnTo>
                  <a:pt x="14" y="48"/>
                </a:lnTo>
                <a:lnTo>
                  <a:pt x="11" y="57"/>
                </a:lnTo>
                <a:lnTo>
                  <a:pt x="11" y="65"/>
                </a:lnTo>
                <a:lnTo>
                  <a:pt x="3" y="68"/>
                </a:lnTo>
                <a:lnTo>
                  <a:pt x="0" y="69"/>
                </a:lnTo>
                <a:lnTo>
                  <a:pt x="0" y="72"/>
                </a:lnTo>
                <a:lnTo>
                  <a:pt x="4" y="88"/>
                </a:lnTo>
                <a:lnTo>
                  <a:pt x="6" y="91"/>
                </a:lnTo>
                <a:lnTo>
                  <a:pt x="8" y="91"/>
                </a:lnTo>
                <a:lnTo>
                  <a:pt x="16" y="88"/>
                </a:lnTo>
                <a:lnTo>
                  <a:pt x="22" y="97"/>
                </a:lnTo>
                <a:lnTo>
                  <a:pt x="27" y="103"/>
                </a:lnTo>
                <a:lnTo>
                  <a:pt x="23" y="110"/>
                </a:lnTo>
                <a:lnTo>
                  <a:pt x="22" y="113"/>
                </a:lnTo>
                <a:lnTo>
                  <a:pt x="23" y="114"/>
                </a:lnTo>
                <a:lnTo>
                  <a:pt x="40" y="124"/>
                </a:lnTo>
                <a:lnTo>
                  <a:pt x="41" y="124"/>
                </a:lnTo>
                <a:lnTo>
                  <a:pt x="44" y="123"/>
                </a:lnTo>
                <a:lnTo>
                  <a:pt x="48" y="114"/>
                </a:lnTo>
                <a:lnTo>
                  <a:pt x="56" y="117"/>
                </a:lnTo>
                <a:lnTo>
                  <a:pt x="66" y="117"/>
                </a:lnTo>
                <a:lnTo>
                  <a:pt x="68" y="127"/>
                </a:lnTo>
                <a:lnTo>
                  <a:pt x="68" y="128"/>
                </a:lnTo>
                <a:lnTo>
                  <a:pt x="71" y="129"/>
                </a:lnTo>
                <a:lnTo>
                  <a:pt x="89" y="124"/>
                </a:lnTo>
                <a:lnTo>
                  <a:pt x="90" y="123"/>
                </a:lnTo>
                <a:lnTo>
                  <a:pt x="90" y="120"/>
                </a:lnTo>
                <a:lnTo>
                  <a:pt x="89" y="112"/>
                </a:lnTo>
                <a:lnTo>
                  <a:pt x="96" y="108"/>
                </a:lnTo>
                <a:lnTo>
                  <a:pt x="102" y="102"/>
                </a:lnTo>
                <a:lnTo>
                  <a:pt x="111" y="106"/>
                </a:lnTo>
                <a:lnTo>
                  <a:pt x="113" y="106"/>
                </a:lnTo>
                <a:lnTo>
                  <a:pt x="115" y="105"/>
                </a:lnTo>
                <a:lnTo>
                  <a:pt x="124" y="90"/>
                </a:lnTo>
                <a:lnTo>
                  <a:pt x="124" y="87"/>
                </a:lnTo>
                <a:lnTo>
                  <a:pt x="123" y="86"/>
                </a:lnTo>
                <a:lnTo>
                  <a:pt x="115" y="82"/>
                </a:lnTo>
                <a:lnTo>
                  <a:pt x="117" y="72"/>
                </a:lnTo>
                <a:lnTo>
                  <a:pt x="117" y="64"/>
                </a:lnTo>
                <a:lnTo>
                  <a:pt x="127" y="61"/>
                </a:lnTo>
                <a:lnTo>
                  <a:pt x="128" y="60"/>
                </a:lnTo>
                <a:lnTo>
                  <a:pt x="128" y="57"/>
                </a:lnTo>
                <a:close/>
                <a:moveTo>
                  <a:pt x="83" y="75"/>
                </a:moveTo>
                <a:lnTo>
                  <a:pt x="83" y="75"/>
                </a:lnTo>
                <a:lnTo>
                  <a:pt x="81" y="79"/>
                </a:lnTo>
                <a:lnTo>
                  <a:pt x="78" y="82"/>
                </a:lnTo>
                <a:lnTo>
                  <a:pt x="74" y="84"/>
                </a:lnTo>
                <a:lnTo>
                  <a:pt x="70" y="86"/>
                </a:lnTo>
                <a:lnTo>
                  <a:pt x="64" y="86"/>
                </a:lnTo>
                <a:lnTo>
                  <a:pt x="57" y="84"/>
                </a:lnTo>
                <a:lnTo>
                  <a:pt x="51" y="82"/>
                </a:lnTo>
                <a:lnTo>
                  <a:pt x="46" y="76"/>
                </a:lnTo>
                <a:lnTo>
                  <a:pt x="42" y="69"/>
                </a:lnTo>
                <a:lnTo>
                  <a:pt x="42" y="65"/>
                </a:lnTo>
                <a:lnTo>
                  <a:pt x="42" y="61"/>
                </a:lnTo>
                <a:lnTo>
                  <a:pt x="44" y="57"/>
                </a:lnTo>
                <a:lnTo>
                  <a:pt x="45" y="53"/>
                </a:lnTo>
                <a:lnTo>
                  <a:pt x="48" y="50"/>
                </a:lnTo>
                <a:lnTo>
                  <a:pt x="51" y="46"/>
                </a:lnTo>
                <a:lnTo>
                  <a:pt x="55" y="45"/>
                </a:lnTo>
                <a:lnTo>
                  <a:pt x="59" y="42"/>
                </a:lnTo>
                <a:lnTo>
                  <a:pt x="64" y="42"/>
                </a:lnTo>
                <a:lnTo>
                  <a:pt x="71" y="43"/>
                </a:lnTo>
                <a:lnTo>
                  <a:pt x="78" y="46"/>
                </a:lnTo>
                <a:lnTo>
                  <a:pt x="82" y="52"/>
                </a:lnTo>
                <a:lnTo>
                  <a:pt x="86" y="58"/>
                </a:lnTo>
                <a:lnTo>
                  <a:pt x="86" y="63"/>
                </a:lnTo>
                <a:lnTo>
                  <a:pt x="86" y="67"/>
                </a:lnTo>
                <a:lnTo>
                  <a:pt x="85" y="71"/>
                </a:lnTo>
                <a:lnTo>
                  <a:pt x="83"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1" name="Freeform 399"/>
          <p:cNvSpPr>
            <a:spLocks/>
          </p:cNvSpPr>
          <p:nvPr/>
        </p:nvSpPr>
        <p:spPr bwMode="auto">
          <a:xfrm>
            <a:off x="5830888" y="2173288"/>
            <a:ext cx="133350" cy="42862"/>
          </a:xfrm>
          <a:custGeom>
            <a:avLst/>
            <a:gdLst>
              <a:gd name="T0" fmla="*/ 2147483647 w 247"/>
              <a:gd name="T1" fmla="*/ 2147483647 h 77"/>
              <a:gd name="T2" fmla="*/ 2147483647 w 247"/>
              <a:gd name="T3" fmla="*/ 2147483647 h 77"/>
              <a:gd name="T4" fmla="*/ 2147483647 w 247"/>
              <a:gd name="T5" fmla="*/ 2147483647 h 77"/>
              <a:gd name="T6" fmla="*/ 2147483647 w 247"/>
              <a:gd name="T7" fmla="*/ 2147483647 h 77"/>
              <a:gd name="T8" fmla="*/ 2147483647 w 247"/>
              <a:gd name="T9" fmla="*/ 2147483647 h 77"/>
              <a:gd name="T10" fmla="*/ 2147483647 w 247"/>
              <a:gd name="T11" fmla="*/ 2147483647 h 77"/>
              <a:gd name="T12" fmla="*/ 2147483647 w 247"/>
              <a:gd name="T13" fmla="*/ 2147483647 h 77"/>
              <a:gd name="T14" fmla="*/ 2147483647 w 247"/>
              <a:gd name="T15" fmla="*/ 2147483647 h 77"/>
              <a:gd name="T16" fmla="*/ 2147483647 w 247"/>
              <a:gd name="T17" fmla="*/ 2147483647 h 77"/>
              <a:gd name="T18" fmla="*/ 2147483647 w 247"/>
              <a:gd name="T19" fmla="*/ 2147483647 h 77"/>
              <a:gd name="T20" fmla="*/ 2147483647 w 247"/>
              <a:gd name="T21" fmla="*/ 2147483647 h 77"/>
              <a:gd name="T22" fmla="*/ 2147483647 w 247"/>
              <a:gd name="T23" fmla="*/ 2147483647 h 77"/>
              <a:gd name="T24" fmla="*/ 2147483647 w 247"/>
              <a:gd name="T25" fmla="*/ 0 h 77"/>
              <a:gd name="T26" fmla="*/ 0 w 247"/>
              <a:gd name="T27" fmla="*/ 0 h 77"/>
              <a:gd name="T28" fmla="*/ 0 w 247"/>
              <a:gd name="T29" fmla="*/ 2147483647 h 77"/>
              <a:gd name="T30" fmla="*/ 0 w 247"/>
              <a:gd name="T31" fmla="*/ 2147483647 h 77"/>
              <a:gd name="T32" fmla="*/ 0 w 247"/>
              <a:gd name="T33" fmla="*/ 2147483647 h 77"/>
              <a:gd name="T34" fmla="*/ 2147483647 w 247"/>
              <a:gd name="T35" fmla="*/ 2147483647 h 77"/>
              <a:gd name="T36" fmla="*/ 2147483647 w 247"/>
              <a:gd name="T37" fmla="*/ 2147483647 h 77"/>
              <a:gd name="T38" fmla="*/ 2147483647 w 247"/>
              <a:gd name="T39" fmla="*/ 2147483647 h 77"/>
              <a:gd name="T40" fmla="*/ 2147483647 w 247"/>
              <a:gd name="T41" fmla="*/ 2147483647 h 77"/>
              <a:gd name="T42" fmla="*/ 2147483647 w 247"/>
              <a:gd name="T43" fmla="*/ 2147483647 h 77"/>
              <a:gd name="T44" fmla="*/ 2147483647 w 247"/>
              <a:gd name="T45" fmla="*/ 2147483647 h 77"/>
              <a:gd name="T46" fmla="*/ 2147483647 w 247"/>
              <a:gd name="T47" fmla="*/ 2147483647 h 77"/>
              <a:gd name="T48" fmla="*/ 2147483647 w 247"/>
              <a:gd name="T49" fmla="*/ 2147483647 h 77"/>
              <a:gd name="T50" fmla="*/ 2147483647 w 247"/>
              <a:gd name="T51" fmla="*/ 2147483647 h 77"/>
              <a:gd name="T52" fmla="*/ 2147483647 w 247"/>
              <a:gd name="T53" fmla="*/ 2147483647 h 77"/>
              <a:gd name="T54" fmla="*/ 2147483647 w 247"/>
              <a:gd name="T55" fmla="*/ 2147483647 h 77"/>
              <a:gd name="T56" fmla="*/ 2147483647 w 247"/>
              <a:gd name="T57" fmla="*/ 2147483647 h 77"/>
              <a:gd name="T58" fmla="*/ 2147483647 w 247"/>
              <a:gd name="T59" fmla="*/ 2147483647 h 77"/>
              <a:gd name="T60" fmla="*/ 2147483647 w 247"/>
              <a:gd name="T61" fmla="*/ 2147483647 h 77"/>
              <a:gd name="T62" fmla="*/ 2147483647 w 247"/>
              <a:gd name="T63" fmla="*/ 2147483647 h 77"/>
              <a:gd name="T64" fmla="*/ 2147483647 w 247"/>
              <a:gd name="T65" fmla="*/ 2147483647 h 77"/>
              <a:gd name="T66" fmla="*/ 2147483647 w 247"/>
              <a:gd name="T67" fmla="*/ 2147483647 h 77"/>
              <a:gd name="T68" fmla="*/ 2147483647 w 247"/>
              <a:gd name="T69" fmla="*/ 2147483647 h 77"/>
              <a:gd name="T70" fmla="*/ 2147483647 w 247"/>
              <a:gd name="T71" fmla="*/ 2147483647 h 77"/>
              <a:gd name="T72" fmla="*/ 2147483647 w 247"/>
              <a:gd name="T73" fmla="*/ 2147483647 h 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7" h="77">
                <a:moveTo>
                  <a:pt x="231" y="53"/>
                </a:moveTo>
                <a:lnTo>
                  <a:pt x="231" y="53"/>
                </a:lnTo>
                <a:lnTo>
                  <a:pt x="231" y="56"/>
                </a:lnTo>
                <a:lnTo>
                  <a:pt x="229" y="58"/>
                </a:lnTo>
                <a:lnTo>
                  <a:pt x="226" y="61"/>
                </a:lnTo>
                <a:lnTo>
                  <a:pt x="222" y="61"/>
                </a:lnTo>
                <a:lnTo>
                  <a:pt x="24" y="61"/>
                </a:lnTo>
                <a:lnTo>
                  <a:pt x="20" y="61"/>
                </a:lnTo>
                <a:lnTo>
                  <a:pt x="18" y="58"/>
                </a:lnTo>
                <a:lnTo>
                  <a:pt x="16" y="56"/>
                </a:lnTo>
                <a:lnTo>
                  <a:pt x="16" y="53"/>
                </a:lnTo>
                <a:lnTo>
                  <a:pt x="16" y="0"/>
                </a:lnTo>
                <a:lnTo>
                  <a:pt x="0" y="0"/>
                </a:lnTo>
                <a:lnTo>
                  <a:pt x="0" y="53"/>
                </a:lnTo>
                <a:lnTo>
                  <a:pt x="0" y="58"/>
                </a:lnTo>
                <a:lnTo>
                  <a:pt x="1" y="62"/>
                </a:lnTo>
                <a:lnTo>
                  <a:pt x="4" y="67"/>
                </a:lnTo>
                <a:lnTo>
                  <a:pt x="7" y="71"/>
                </a:lnTo>
                <a:lnTo>
                  <a:pt x="11" y="73"/>
                </a:lnTo>
                <a:lnTo>
                  <a:pt x="15" y="76"/>
                </a:lnTo>
                <a:lnTo>
                  <a:pt x="19" y="77"/>
                </a:lnTo>
                <a:lnTo>
                  <a:pt x="24" y="77"/>
                </a:lnTo>
                <a:lnTo>
                  <a:pt x="222" y="77"/>
                </a:lnTo>
                <a:lnTo>
                  <a:pt x="228" y="77"/>
                </a:lnTo>
                <a:lnTo>
                  <a:pt x="232" y="76"/>
                </a:lnTo>
                <a:lnTo>
                  <a:pt x="236" y="73"/>
                </a:lnTo>
                <a:lnTo>
                  <a:pt x="240" y="71"/>
                </a:lnTo>
                <a:lnTo>
                  <a:pt x="243" y="67"/>
                </a:lnTo>
                <a:lnTo>
                  <a:pt x="246" y="62"/>
                </a:lnTo>
                <a:lnTo>
                  <a:pt x="247" y="58"/>
                </a:lnTo>
                <a:lnTo>
                  <a:pt x="247" y="53"/>
                </a:lnTo>
                <a:lnTo>
                  <a:pt x="247" y="2"/>
                </a:lnTo>
                <a:lnTo>
                  <a:pt x="231" y="2"/>
                </a:lnTo>
                <a:lnTo>
                  <a:pt x="231" y="5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2" name="Freeform 400"/>
          <p:cNvSpPr>
            <a:spLocks noEditPoints="1"/>
          </p:cNvSpPr>
          <p:nvPr/>
        </p:nvSpPr>
        <p:spPr bwMode="auto">
          <a:xfrm>
            <a:off x="5830888" y="2112963"/>
            <a:ext cx="133350" cy="47625"/>
          </a:xfrm>
          <a:custGeom>
            <a:avLst/>
            <a:gdLst>
              <a:gd name="T0" fmla="*/ 2147483647 w 247"/>
              <a:gd name="T1" fmla="*/ 2147483647 h 88"/>
              <a:gd name="T2" fmla="*/ 2147483647 w 247"/>
              <a:gd name="T3" fmla="*/ 2147483647 h 88"/>
              <a:gd name="T4" fmla="*/ 2147483647 w 247"/>
              <a:gd name="T5" fmla="*/ 2147483647 h 88"/>
              <a:gd name="T6" fmla="*/ 2147483647 w 247"/>
              <a:gd name="T7" fmla="*/ 2147483647 h 88"/>
              <a:gd name="T8" fmla="*/ 2147483647 w 247"/>
              <a:gd name="T9" fmla="*/ 2147483647 h 88"/>
              <a:gd name="T10" fmla="*/ 2147483647 w 247"/>
              <a:gd name="T11" fmla="*/ 2147483647 h 88"/>
              <a:gd name="T12" fmla="*/ 2147483647 w 247"/>
              <a:gd name="T13" fmla="*/ 2147483647 h 88"/>
              <a:gd name="T14" fmla="*/ 2147483647 w 247"/>
              <a:gd name="T15" fmla="*/ 2147483647 h 88"/>
              <a:gd name="T16" fmla="*/ 2147483647 w 247"/>
              <a:gd name="T17" fmla="*/ 2147483647 h 88"/>
              <a:gd name="T18" fmla="*/ 2147483647 w 247"/>
              <a:gd name="T19" fmla="*/ 2147483647 h 88"/>
              <a:gd name="T20" fmla="*/ 2147483647 w 247"/>
              <a:gd name="T21" fmla="*/ 2147483647 h 88"/>
              <a:gd name="T22" fmla="*/ 2147483647 w 247"/>
              <a:gd name="T23" fmla="*/ 2147483647 h 88"/>
              <a:gd name="T24" fmla="*/ 2147483647 w 247"/>
              <a:gd name="T25" fmla="*/ 2147483647 h 88"/>
              <a:gd name="T26" fmla="*/ 2147483647 w 247"/>
              <a:gd name="T27" fmla="*/ 2147483647 h 88"/>
              <a:gd name="T28" fmla="*/ 2147483647 w 247"/>
              <a:gd name="T29" fmla="*/ 2147483647 h 88"/>
              <a:gd name="T30" fmla="*/ 2147483647 w 247"/>
              <a:gd name="T31" fmla="*/ 2147483647 h 88"/>
              <a:gd name="T32" fmla="*/ 2147483647 w 247"/>
              <a:gd name="T33" fmla="*/ 2147483647 h 88"/>
              <a:gd name="T34" fmla="*/ 2147483647 w 247"/>
              <a:gd name="T35" fmla="*/ 2147483647 h 88"/>
              <a:gd name="T36" fmla="*/ 2147483647 w 247"/>
              <a:gd name="T37" fmla="*/ 2147483647 h 88"/>
              <a:gd name="T38" fmla="*/ 2147483647 w 247"/>
              <a:gd name="T39" fmla="*/ 2147483647 h 88"/>
              <a:gd name="T40" fmla="*/ 2147483647 w 247"/>
              <a:gd name="T41" fmla="*/ 2147483647 h 88"/>
              <a:gd name="T42" fmla="*/ 2147483647 w 247"/>
              <a:gd name="T43" fmla="*/ 0 h 88"/>
              <a:gd name="T44" fmla="*/ 2147483647 w 247"/>
              <a:gd name="T45" fmla="*/ 0 h 88"/>
              <a:gd name="T46" fmla="*/ 2147483647 w 247"/>
              <a:gd name="T47" fmla="*/ 0 h 88"/>
              <a:gd name="T48" fmla="*/ 2147483647 w 247"/>
              <a:gd name="T49" fmla="*/ 0 h 88"/>
              <a:gd name="T50" fmla="*/ 2147483647 w 247"/>
              <a:gd name="T51" fmla="*/ 0 h 88"/>
              <a:gd name="T52" fmla="*/ 2147483647 w 247"/>
              <a:gd name="T53" fmla="*/ 2147483647 h 88"/>
              <a:gd name="T54" fmla="*/ 2147483647 w 247"/>
              <a:gd name="T55" fmla="*/ 2147483647 h 88"/>
              <a:gd name="T56" fmla="*/ 2147483647 w 247"/>
              <a:gd name="T57" fmla="*/ 2147483647 h 88"/>
              <a:gd name="T58" fmla="*/ 2147483647 w 247"/>
              <a:gd name="T59" fmla="*/ 2147483647 h 88"/>
              <a:gd name="T60" fmla="*/ 2147483647 w 247"/>
              <a:gd name="T61" fmla="*/ 2147483647 h 88"/>
              <a:gd name="T62" fmla="*/ 0 w 247"/>
              <a:gd name="T63" fmla="*/ 2147483647 h 88"/>
              <a:gd name="T64" fmla="*/ 0 w 247"/>
              <a:gd name="T65" fmla="*/ 2147483647 h 88"/>
              <a:gd name="T66" fmla="*/ 0 w 247"/>
              <a:gd name="T67" fmla="*/ 2147483647 h 88"/>
              <a:gd name="T68" fmla="*/ 2147483647 w 247"/>
              <a:gd name="T69" fmla="*/ 2147483647 h 88"/>
              <a:gd name="T70" fmla="*/ 2147483647 w 247"/>
              <a:gd name="T71" fmla="*/ 2147483647 h 88"/>
              <a:gd name="T72" fmla="*/ 2147483647 w 247"/>
              <a:gd name="T73" fmla="*/ 2147483647 h 88"/>
              <a:gd name="T74" fmla="*/ 2147483647 w 247"/>
              <a:gd name="T75" fmla="*/ 2147483647 h 88"/>
              <a:gd name="T76" fmla="*/ 2147483647 w 247"/>
              <a:gd name="T77" fmla="*/ 2147483647 h 88"/>
              <a:gd name="T78" fmla="*/ 2147483647 w 247"/>
              <a:gd name="T79" fmla="*/ 2147483647 h 8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47" h="88">
                <a:moveTo>
                  <a:pt x="16" y="24"/>
                </a:moveTo>
                <a:lnTo>
                  <a:pt x="16" y="24"/>
                </a:lnTo>
                <a:lnTo>
                  <a:pt x="16" y="20"/>
                </a:lnTo>
                <a:lnTo>
                  <a:pt x="18" y="18"/>
                </a:lnTo>
                <a:lnTo>
                  <a:pt x="20" y="16"/>
                </a:lnTo>
                <a:lnTo>
                  <a:pt x="24" y="15"/>
                </a:lnTo>
                <a:lnTo>
                  <a:pt x="172" y="15"/>
                </a:lnTo>
                <a:lnTo>
                  <a:pt x="172" y="16"/>
                </a:lnTo>
                <a:lnTo>
                  <a:pt x="172" y="67"/>
                </a:lnTo>
                <a:lnTo>
                  <a:pt x="173" y="69"/>
                </a:lnTo>
                <a:lnTo>
                  <a:pt x="176" y="71"/>
                </a:lnTo>
                <a:lnTo>
                  <a:pt x="231" y="71"/>
                </a:lnTo>
                <a:lnTo>
                  <a:pt x="231" y="88"/>
                </a:lnTo>
                <a:lnTo>
                  <a:pt x="247" y="88"/>
                </a:lnTo>
                <a:lnTo>
                  <a:pt x="247" y="67"/>
                </a:lnTo>
                <a:lnTo>
                  <a:pt x="247" y="64"/>
                </a:lnTo>
                <a:lnTo>
                  <a:pt x="244" y="61"/>
                </a:lnTo>
                <a:lnTo>
                  <a:pt x="180" y="1"/>
                </a:lnTo>
                <a:lnTo>
                  <a:pt x="177" y="0"/>
                </a:lnTo>
                <a:lnTo>
                  <a:pt x="175" y="0"/>
                </a:lnTo>
                <a:lnTo>
                  <a:pt x="24" y="0"/>
                </a:lnTo>
                <a:lnTo>
                  <a:pt x="19" y="0"/>
                </a:lnTo>
                <a:lnTo>
                  <a:pt x="15" y="1"/>
                </a:lnTo>
                <a:lnTo>
                  <a:pt x="11" y="4"/>
                </a:lnTo>
                <a:lnTo>
                  <a:pt x="7" y="7"/>
                </a:lnTo>
                <a:lnTo>
                  <a:pt x="4" y="11"/>
                </a:lnTo>
                <a:lnTo>
                  <a:pt x="1" y="15"/>
                </a:lnTo>
                <a:lnTo>
                  <a:pt x="0" y="19"/>
                </a:lnTo>
                <a:lnTo>
                  <a:pt x="0" y="24"/>
                </a:lnTo>
                <a:lnTo>
                  <a:pt x="0" y="86"/>
                </a:lnTo>
                <a:lnTo>
                  <a:pt x="16" y="86"/>
                </a:lnTo>
                <a:lnTo>
                  <a:pt x="16" y="24"/>
                </a:lnTo>
                <a:close/>
                <a:moveTo>
                  <a:pt x="224" y="64"/>
                </a:moveTo>
                <a:lnTo>
                  <a:pt x="179" y="64"/>
                </a:lnTo>
                <a:lnTo>
                  <a:pt x="179" y="23"/>
                </a:lnTo>
                <a:lnTo>
                  <a:pt x="224" y="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3" name="Freeform 401"/>
          <p:cNvSpPr>
            <a:spLocks/>
          </p:cNvSpPr>
          <p:nvPr/>
        </p:nvSpPr>
        <p:spPr bwMode="auto">
          <a:xfrm>
            <a:off x="5826125" y="2136775"/>
            <a:ext cx="147638" cy="58738"/>
          </a:xfrm>
          <a:custGeom>
            <a:avLst/>
            <a:gdLst>
              <a:gd name="T0" fmla="*/ 2147483647 w 271"/>
              <a:gd name="T1" fmla="*/ 2147483647 h 106"/>
              <a:gd name="T2" fmla="*/ 2147483647 w 271"/>
              <a:gd name="T3" fmla="*/ 2147483647 h 106"/>
              <a:gd name="T4" fmla="*/ 2147483647 w 271"/>
              <a:gd name="T5" fmla="*/ 2147483647 h 106"/>
              <a:gd name="T6" fmla="*/ 2147483647 w 271"/>
              <a:gd name="T7" fmla="*/ 2147483647 h 106"/>
              <a:gd name="T8" fmla="*/ 2147483647 w 271"/>
              <a:gd name="T9" fmla="*/ 2147483647 h 106"/>
              <a:gd name="T10" fmla="*/ 2147483647 w 271"/>
              <a:gd name="T11" fmla="*/ 2147483647 h 106"/>
              <a:gd name="T12" fmla="*/ 2147483647 w 271"/>
              <a:gd name="T13" fmla="*/ 2147483647 h 106"/>
              <a:gd name="T14" fmla="*/ 2147483647 w 271"/>
              <a:gd name="T15" fmla="*/ 2147483647 h 106"/>
              <a:gd name="T16" fmla="*/ 2147483647 w 271"/>
              <a:gd name="T17" fmla="*/ 2147483647 h 106"/>
              <a:gd name="T18" fmla="*/ 2147483647 w 271"/>
              <a:gd name="T19" fmla="*/ 0 h 106"/>
              <a:gd name="T20" fmla="*/ 2147483647 w 271"/>
              <a:gd name="T21" fmla="*/ 2147483647 h 106"/>
              <a:gd name="T22" fmla="*/ 2147483647 w 271"/>
              <a:gd name="T23" fmla="*/ 2147483647 h 106"/>
              <a:gd name="T24" fmla="*/ 2147483647 w 271"/>
              <a:gd name="T25" fmla="*/ 2147483647 h 106"/>
              <a:gd name="T26" fmla="*/ 2147483647 w 271"/>
              <a:gd name="T27" fmla="*/ 2147483647 h 106"/>
              <a:gd name="T28" fmla="*/ 0 w 271"/>
              <a:gd name="T29" fmla="*/ 2147483647 h 106"/>
              <a:gd name="T30" fmla="*/ 0 w 271"/>
              <a:gd name="T31" fmla="*/ 2147483647 h 106"/>
              <a:gd name="T32" fmla="*/ 2147483647 w 271"/>
              <a:gd name="T33" fmla="*/ 2147483647 h 106"/>
              <a:gd name="T34" fmla="*/ 2147483647 w 271"/>
              <a:gd name="T35" fmla="*/ 2147483647 h 106"/>
              <a:gd name="T36" fmla="*/ 2147483647 w 271"/>
              <a:gd name="T37" fmla="*/ 2147483647 h 106"/>
              <a:gd name="T38" fmla="*/ 2147483647 w 271"/>
              <a:gd name="T39" fmla="*/ 2147483647 h 106"/>
              <a:gd name="T40" fmla="*/ 2147483647 w 271"/>
              <a:gd name="T41" fmla="*/ 2147483647 h 106"/>
              <a:gd name="T42" fmla="*/ 2147483647 w 271"/>
              <a:gd name="T43" fmla="*/ 2147483647 h 106"/>
              <a:gd name="T44" fmla="*/ 2147483647 w 271"/>
              <a:gd name="T45" fmla="*/ 2147483647 h 106"/>
              <a:gd name="T46" fmla="*/ 2147483647 w 271"/>
              <a:gd name="T47" fmla="*/ 2147483647 h 106"/>
              <a:gd name="T48" fmla="*/ 2147483647 w 271"/>
              <a:gd name="T49" fmla="*/ 2147483647 h 106"/>
              <a:gd name="T50" fmla="*/ 2147483647 w 271"/>
              <a:gd name="T51" fmla="*/ 2147483647 h 106"/>
              <a:gd name="T52" fmla="*/ 2147483647 w 271"/>
              <a:gd name="T53" fmla="*/ 2147483647 h 106"/>
              <a:gd name="T54" fmla="*/ 2147483647 w 271"/>
              <a:gd name="T55" fmla="*/ 2147483647 h 106"/>
              <a:gd name="T56" fmla="*/ 2147483647 w 271"/>
              <a:gd name="T57" fmla="*/ 2147483647 h 106"/>
              <a:gd name="T58" fmla="*/ 2147483647 w 271"/>
              <a:gd name="T59" fmla="*/ 2147483647 h 106"/>
              <a:gd name="T60" fmla="*/ 2147483647 w 271"/>
              <a:gd name="T61" fmla="*/ 2147483647 h 106"/>
              <a:gd name="T62" fmla="*/ 2147483647 w 271"/>
              <a:gd name="T63" fmla="*/ 2147483647 h 106"/>
              <a:gd name="T64" fmla="*/ 2147483647 w 271"/>
              <a:gd name="T65" fmla="*/ 2147483647 h 106"/>
              <a:gd name="T66" fmla="*/ 2147483647 w 271"/>
              <a:gd name="T67" fmla="*/ 2147483647 h 106"/>
              <a:gd name="T68" fmla="*/ 2147483647 w 271"/>
              <a:gd name="T69" fmla="*/ 2147483647 h 106"/>
              <a:gd name="T70" fmla="*/ 2147483647 w 271"/>
              <a:gd name="T71" fmla="*/ 2147483647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71" h="106">
                <a:moveTo>
                  <a:pt x="264" y="52"/>
                </a:moveTo>
                <a:lnTo>
                  <a:pt x="255" y="52"/>
                </a:lnTo>
                <a:lnTo>
                  <a:pt x="239" y="52"/>
                </a:lnTo>
                <a:lnTo>
                  <a:pt x="203" y="52"/>
                </a:lnTo>
                <a:lnTo>
                  <a:pt x="202" y="52"/>
                </a:lnTo>
                <a:lnTo>
                  <a:pt x="199" y="53"/>
                </a:lnTo>
                <a:lnTo>
                  <a:pt x="189" y="64"/>
                </a:lnTo>
                <a:lnTo>
                  <a:pt x="154" y="35"/>
                </a:lnTo>
                <a:lnTo>
                  <a:pt x="151" y="34"/>
                </a:lnTo>
                <a:lnTo>
                  <a:pt x="148" y="34"/>
                </a:lnTo>
                <a:lnTo>
                  <a:pt x="146" y="34"/>
                </a:lnTo>
                <a:lnTo>
                  <a:pt x="144" y="37"/>
                </a:lnTo>
                <a:lnTo>
                  <a:pt x="122" y="84"/>
                </a:lnTo>
                <a:lnTo>
                  <a:pt x="94" y="4"/>
                </a:lnTo>
                <a:lnTo>
                  <a:pt x="91" y="1"/>
                </a:lnTo>
                <a:lnTo>
                  <a:pt x="88" y="0"/>
                </a:lnTo>
                <a:lnTo>
                  <a:pt x="84" y="1"/>
                </a:lnTo>
                <a:lnTo>
                  <a:pt x="82" y="3"/>
                </a:lnTo>
                <a:lnTo>
                  <a:pt x="60" y="49"/>
                </a:lnTo>
                <a:lnTo>
                  <a:pt x="24" y="49"/>
                </a:lnTo>
                <a:lnTo>
                  <a:pt x="8" y="49"/>
                </a:lnTo>
                <a:lnTo>
                  <a:pt x="5" y="49"/>
                </a:lnTo>
                <a:lnTo>
                  <a:pt x="1" y="50"/>
                </a:lnTo>
                <a:lnTo>
                  <a:pt x="0" y="52"/>
                </a:lnTo>
                <a:lnTo>
                  <a:pt x="0" y="53"/>
                </a:lnTo>
                <a:lnTo>
                  <a:pt x="0" y="56"/>
                </a:lnTo>
                <a:lnTo>
                  <a:pt x="1" y="57"/>
                </a:lnTo>
                <a:lnTo>
                  <a:pt x="5" y="58"/>
                </a:lnTo>
                <a:lnTo>
                  <a:pt x="8" y="58"/>
                </a:lnTo>
                <a:lnTo>
                  <a:pt x="24" y="58"/>
                </a:lnTo>
                <a:lnTo>
                  <a:pt x="64" y="58"/>
                </a:lnTo>
                <a:lnTo>
                  <a:pt x="67" y="57"/>
                </a:lnTo>
                <a:lnTo>
                  <a:pt x="69" y="56"/>
                </a:lnTo>
                <a:lnTo>
                  <a:pt x="86" y="19"/>
                </a:lnTo>
                <a:lnTo>
                  <a:pt x="117" y="103"/>
                </a:lnTo>
                <a:lnTo>
                  <a:pt x="120" y="106"/>
                </a:lnTo>
                <a:lnTo>
                  <a:pt x="124" y="106"/>
                </a:lnTo>
                <a:lnTo>
                  <a:pt x="127" y="106"/>
                </a:lnTo>
                <a:lnTo>
                  <a:pt x="129" y="103"/>
                </a:lnTo>
                <a:lnTo>
                  <a:pt x="153" y="48"/>
                </a:lnTo>
                <a:lnTo>
                  <a:pt x="185" y="75"/>
                </a:lnTo>
                <a:lnTo>
                  <a:pt x="188" y="76"/>
                </a:lnTo>
                <a:lnTo>
                  <a:pt x="191" y="78"/>
                </a:lnTo>
                <a:lnTo>
                  <a:pt x="192" y="76"/>
                </a:lnTo>
                <a:lnTo>
                  <a:pt x="195" y="75"/>
                </a:lnTo>
                <a:lnTo>
                  <a:pt x="207" y="61"/>
                </a:lnTo>
                <a:lnTo>
                  <a:pt x="239" y="61"/>
                </a:lnTo>
                <a:lnTo>
                  <a:pt x="255" y="61"/>
                </a:lnTo>
                <a:lnTo>
                  <a:pt x="264" y="61"/>
                </a:lnTo>
                <a:lnTo>
                  <a:pt x="269" y="60"/>
                </a:lnTo>
                <a:lnTo>
                  <a:pt x="270" y="58"/>
                </a:lnTo>
                <a:lnTo>
                  <a:pt x="271" y="57"/>
                </a:lnTo>
                <a:lnTo>
                  <a:pt x="270" y="54"/>
                </a:lnTo>
                <a:lnTo>
                  <a:pt x="269" y="53"/>
                </a:lnTo>
                <a:lnTo>
                  <a:pt x="264"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4" name="Freeform 402"/>
          <p:cNvSpPr>
            <a:spLocks noEditPoints="1"/>
          </p:cNvSpPr>
          <p:nvPr/>
        </p:nvSpPr>
        <p:spPr bwMode="auto">
          <a:xfrm>
            <a:off x="5562600" y="3309938"/>
            <a:ext cx="84138" cy="109537"/>
          </a:xfrm>
          <a:custGeom>
            <a:avLst/>
            <a:gdLst>
              <a:gd name="T0" fmla="*/ 2147483647 w 156"/>
              <a:gd name="T1" fmla="*/ 2147483647 h 202"/>
              <a:gd name="T2" fmla="*/ 2147483647 w 156"/>
              <a:gd name="T3" fmla="*/ 2147483647 h 202"/>
              <a:gd name="T4" fmla="*/ 2147483647 w 156"/>
              <a:gd name="T5" fmla="*/ 2147483647 h 202"/>
              <a:gd name="T6" fmla="*/ 2147483647 w 156"/>
              <a:gd name="T7" fmla="*/ 2147483647 h 202"/>
              <a:gd name="T8" fmla="*/ 2147483647 w 156"/>
              <a:gd name="T9" fmla="*/ 2147483647 h 202"/>
              <a:gd name="T10" fmla="*/ 2147483647 w 156"/>
              <a:gd name="T11" fmla="*/ 2147483647 h 202"/>
              <a:gd name="T12" fmla="*/ 2147483647 w 156"/>
              <a:gd name="T13" fmla="*/ 0 h 202"/>
              <a:gd name="T14" fmla="*/ 2147483647 w 156"/>
              <a:gd name="T15" fmla="*/ 0 h 202"/>
              <a:gd name="T16" fmla="*/ 2147483647 w 156"/>
              <a:gd name="T17" fmla="*/ 2147483647 h 202"/>
              <a:gd name="T18" fmla="*/ 2147483647 w 156"/>
              <a:gd name="T19" fmla="*/ 2147483647 h 202"/>
              <a:gd name="T20" fmla="*/ 2147483647 w 156"/>
              <a:gd name="T21" fmla="*/ 2147483647 h 202"/>
              <a:gd name="T22" fmla="*/ 2147483647 w 156"/>
              <a:gd name="T23" fmla="*/ 2147483647 h 202"/>
              <a:gd name="T24" fmla="*/ 2147483647 w 156"/>
              <a:gd name="T25" fmla="*/ 2147483647 h 202"/>
              <a:gd name="T26" fmla="*/ 2147483647 w 156"/>
              <a:gd name="T27" fmla="*/ 2147483647 h 202"/>
              <a:gd name="T28" fmla="*/ 2147483647 w 156"/>
              <a:gd name="T29" fmla="*/ 2147483647 h 202"/>
              <a:gd name="T30" fmla="*/ 0 w 156"/>
              <a:gd name="T31" fmla="*/ 2147483647 h 202"/>
              <a:gd name="T32" fmla="*/ 2147483647 w 156"/>
              <a:gd name="T33" fmla="*/ 2147483647 h 202"/>
              <a:gd name="T34" fmla="*/ 2147483647 w 156"/>
              <a:gd name="T35" fmla="*/ 2147483647 h 202"/>
              <a:gd name="T36" fmla="*/ 2147483647 w 156"/>
              <a:gd name="T37" fmla="*/ 2147483647 h 202"/>
              <a:gd name="T38" fmla="*/ 2147483647 w 156"/>
              <a:gd name="T39" fmla="*/ 2147483647 h 202"/>
              <a:gd name="T40" fmla="*/ 2147483647 w 156"/>
              <a:gd name="T41" fmla="*/ 2147483647 h 202"/>
              <a:gd name="T42" fmla="*/ 2147483647 w 156"/>
              <a:gd name="T43" fmla="*/ 2147483647 h 202"/>
              <a:gd name="T44" fmla="*/ 2147483647 w 156"/>
              <a:gd name="T45" fmla="*/ 2147483647 h 202"/>
              <a:gd name="T46" fmla="*/ 2147483647 w 156"/>
              <a:gd name="T47" fmla="*/ 2147483647 h 202"/>
              <a:gd name="T48" fmla="*/ 2147483647 w 156"/>
              <a:gd name="T49" fmla="*/ 2147483647 h 202"/>
              <a:gd name="T50" fmla="*/ 2147483647 w 156"/>
              <a:gd name="T51" fmla="*/ 2147483647 h 202"/>
              <a:gd name="T52" fmla="*/ 2147483647 w 156"/>
              <a:gd name="T53" fmla="*/ 2147483647 h 202"/>
              <a:gd name="T54" fmla="*/ 2147483647 w 156"/>
              <a:gd name="T55" fmla="*/ 2147483647 h 202"/>
              <a:gd name="T56" fmla="*/ 2147483647 w 156"/>
              <a:gd name="T57" fmla="*/ 2147483647 h 202"/>
              <a:gd name="T58" fmla="*/ 2147483647 w 156"/>
              <a:gd name="T59" fmla="*/ 2147483647 h 202"/>
              <a:gd name="T60" fmla="*/ 2147483647 w 156"/>
              <a:gd name="T61" fmla="*/ 2147483647 h 202"/>
              <a:gd name="T62" fmla="*/ 2147483647 w 156"/>
              <a:gd name="T63" fmla="*/ 2147483647 h 202"/>
              <a:gd name="T64" fmla="*/ 2147483647 w 156"/>
              <a:gd name="T65" fmla="*/ 2147483647 h 202"/>
              <a:gd name="T66" fmla="*/ 2147483647 w 156"/>
              <a:gd name="T67" fmla="*/ 2147483647 h 202"/>
              <a:gd name="T68" fmla="*/ 2147483647 w 156"/>
              <a:gd name="T69" fmla="*/ 2147483647 h 202"/>
              <a:gd name="T70" fmla="*/ 2147483647 w 156"/>
              <a:gd name="T71" fmla="*/ 2147483647 h 202"/>
              <a:gd name="T72" fmla="*/ 2147483647 w 156"/>
              <a:gd name="T73" fmla="*/ 2147483647 h 202"/>
              <a:gd name="T74" fmla="*/ 2147483647 w 156"/>
              <a:gd name="T75" fmla="*/ 2147483647 h 202"/>
              <a:gd name="T76" fmla="*/ 2147483647 w 156"/>
              <a:gd name="T77" fmla="*/ 2147483647 h 202"/>
              <a:gd name="T78" fmla="*/ 2147483647 w 156"/>
              <a:gd name="T79" fmla="*/ 2147483647 h 202"/>
              <a:gd name="T80" fmla="*/ 2147483647 w 156"/>
              <a:gd name="T81" fmla="*/ 2147483647 h 202"/>
              <a:gd name="T82" fmla="*/ 2147483647 w 156"/>
              <a:gd name="T83" fmla="*/ 2147483647 h 202"/>
              <a:gd name="T84" fmla="*/ 2147483647 w 156"/>
              <a:gd name="T85" fmla="*/ 2147483647 h 202"/>
              <a:gd name="T86" fmla="*/ 2147483647 w 156"/>
              <a:gd name="T87" fmla="*/ 2147483647 h 202"/>
              <a:gd name="T88" fmla="*/ 2147483647 w 156"/>
              <a:gd name="T89" fmla="*/ 2147483647 h 202"/>
              <a:gd name="T90" fmla="*/ 2147483647 w 156"/>
              <a:gd name="T91" fmla="*/ 2147483647 h 202"/>
              <a:gd name="T92" fmla="*/ 2147483647 w 156"/>
              <a:gd name="T93" fmla="*/ 2147483647 h 202"/>
              <a:gd name="T94" fmla="*/ 2147483647 w 156"/>
              <a:gd name="T95" fmla="*/ 2147483647 h 202"/>
              <a:gd name="T96" fmla="*/ 2147483647 w 156"/>
              <a:gd name="T97" fmla="*/ 2147483647 h 202"/>
              <a:gd name="T98" fmla="*/ 2147483647 w 156"/>
              <a:gd name="T99" fmla="*/ 2147483647 h 202"/>
              <a:gd name="T100" fmla="*/ 2147483647 w 156"/>
              <a:gd name="T101" fmla="*/ 2147483647 h 202"/>
              <a:gd name="T102" fmla="*/ 2147483647 w 156"/>
              <a:gd name="T103" fmla="*/ 2147483647 h 202"/>
              <a:gd name="T104" fmla="*/ 2147483647 w 156"/>
              <a:gd name="T105" fmla="*/ 2147483647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56" h="202">
                <a:moveTo>
                  <a:pt x="152" y="162"/>
                </a:moveTo>
                <a:lnTo>
                  <a:pt x="152" y="162"/>
                </a:lnTo>
                <a:lnTo>
                  <a:pt x="108" y="65"/>
                </a:lnTo>
                <a:lnTo>
                  <a:pt x="108" y="30"/>
                </a:lnTo>
                <a:lnTo>
                  <a:pt x="114" y="29"/>
                </a:lnTo>
                <a:lnTo>
                  <a:pt x="116" y="25"/>
                </a:lnTo>
                <a:lnTo>
                  <a:pt x="119" y="20"/>
                </a:lnTo>
                <a:lnTo>
                  <a:pt x="120" y="15"/>
                </a:lnTo>
                <a:lnTo>
                  <a:pt x="119" y="10"/>
                </a:lnTo>
                <a:lnTo>
                  <a:pt x="115" y="4"/>
                </a:lnTo>
                <a:lnTo>
                  <a:pt x="111" y="1"/>
                </a:lnTo>
                <a:lnTo>
                  <a:pt x="104" y="0"/>
                </a:lnTo>
                <a:lnTo>
                  <a:pt x="52" y="0"/>
                </a:lnTo>
                <a:lnTo>
                  <a:pt x="47" y="1"/>
                </a:lnTo>
                <a:lnTo>
                  <a:pt x="41" y="4"/>
                </a:lnTo>
                <a:lnTo>
                  <a:pt x="39" y="10"/>
                </a:lnTo>
                <a:lnTo>
                  <a:pt x="37" y="15"/>
                </a:lnTo>
                <a:lnTo>
                  <a:pt x="39" y="20"/>
                </a:lnTo>
                <a:lnTo>
                  <a:pt x="40" y="25"/>
                </a:lnTo>
                <a:lnTo>
                  <a:pt x="44" y="29"/>
                </a:lnTo>
                <a:lnTo>
                  <a:pt x="48" y="30"/>
                </a:lnTo>
                <a:lnTo>
                  <a:pt x="48" y="65"/>
                </a:lnTo>
                <a:lnTo>
                  <a:pt x="47" y="68"/>
                </a:lnTo>
                <a:lnTo>
                  <a:pt x="4" y="162"/>
                </a:lnTo>
                <a:lnTo>
                  <a:pt x="2" y="172"/>
                </a:lnTo>
                <a:lnTo>
                  <a:pt x="0" y="179"/>
                </a:lnTo>
                <a:lnTo>
                  <a:pt x="2" y="184"/>
                </a:lnTo>
                <a:lnTo>
                  <a:pt x="3" y="190"/>
                </a:lnTo>
                <a:lnTo>
                  <a:pt x="6" y="194"/>
                </a:lnTo>
                <a:lnTo>
                  <a:pt x="9" y="196"/>
                </a:lnTo>
                <a:lnTo>
                  <a:pt x="15" y="201"/>
                </a:lnTo>
                <a:lnTo>
                  <a:pt x="21" y="202"/>
                </a:lnTo>
                <a:lnTo>
                  <a:pt x="136" y="202"/>
                </a:lnTo>
                <a:lnTo>
                  <a:pt x="140" y="201"/>
                </a:lnTo>
                <a:lnTo>
                  <a:pt x="146" y="198"/>
                </a:lnTo>
                <a:lnTo>
                  <a:pt x="149" y="195"/>
                </a:lnTo>
                <a:lnTo>
                  <a:pt x="153" y="191"/>
                </a:lnTo>
                <a:lnTo>
                  <a:pt x="155" y="186"/>
                </a:lnTo>
                <a:lnTo>
                  <a:pt x="156" y="179"/>
                </a:lnTo>
                <a:lnTo>
                  <a:pt x="155" y="172"/>
                </a:lnTo>
                <a:lnTo>
                  <a:pt x="152" y="162"/>
                </a:lnTo>
                <a:close/>
                <a:moveTo>
                  <a:pt x="134" y="190"/>
                </a:moveTo>
                <a:lnTo>
                  <a:pt x="22" y="190"/>
                </a:lnTo>
                <a:lnTo>
                  <a:pt x="19" y="188"/>
                </a:lnTo>
                <a:lnTo>
                  <a:pt x="17" y="187"/>
                </a:lnTo>
                <a:lnTo>
                  <a:pt x="14" y="184"/>
                </a:lnTo>
                <a:lnTo>
                  <a:pt x="13" y="179"/>
                </a:lnTo>
                <a:lnTo>
                  <a:pt x="14" y="173"/>
                </a:lnTo>
                <a:lnTo>
                  <a:pt x="15" y="168"/>
                </a:lnTo>
                <a:lnTo>
                  <a:pt x="59" y="68"/>
                </a:lnTo>
                <a:lnTo>
                  <a:pt x="60" y="68"/>
                </a:lnTo>
                <a:lnTo>
                  <a:pt x="60" y="67"/>
                </a:lnTo>
                <a:lnTo>
                  <a:pt x="60" y="22"/>
                </a:lnTo>
                <a:lnTo>
                  <a:pt x="59" y="19"/>
                </a:lnTo>
                <a:lnTo>
                  <a:pt x="58" y="19"/>
                </a:lnTo>
                <a:lnTo>
                  <a:pt x="52" y="19"/>
                </a:lnTo>
                <a:lnTo>
                  <a:pt x="50" y="18"/>
                </a:lnTo>
                <a:lnTo>
                  <a:pt x="50" y="15"/>
                </a:lnTo>
                <a:lnTo>
                  <a:pt x="50" y="12"/>
                </a:lnTo>
                <a:lnTo>
                  <a:pt x="52" y="11"/>
                </a:lnTo>
                <a:lnTo>
                  <a:pt x="104" y="11"/>
                </a:lnTo>
                <a:lnTo>
                  <a:pt x="107" y="12"/>
                </a:lnTo>
                <a:lnTo>
                  <a:pt x="108" y="15"/>
                </a:lnTo>
                <a:lnTo>
                  <a:pt x="107" y="18"/>
                </a:lnTo>
                <a:lnTo>
                  <a:pt x="104" y="19"/>
                </a:lnTo>
                <a:lnTo>
                  <a:pt x="99" y="19"/>
                </a:lnTo>
                <a:lnTo>
                  <a:pt x="97" y="19"/>
                </a:lnTo>
                <a:lnTo>
                  <a:pt x="96" y="22"/>
                </a:lnTo>
                <a:lnTo>
                  <a:pt x="96" y="67"/>
                </a:lnTo>
                <a:lnTo>
                  <a:pt x="97" y="68"/>
                </a:lnTo>
                <a:lnTo>
                  <a:pt x="141" y="168"/>
                </a:lnTo>
                <a:lnTo>
                  <a:pt x="144" y="173"/>
                </a:lnTo>
                <a:lnTo>
                  <a:pt x="144" y="179"/>
                </a:lnTo>
                <a:lnTo>
                  <a:pt x="142" y="184"/>
                </a:lnTo>
                <a:lnTo>
                  <a:pt x="141" y="187"/>
                </a:lnTo>
                <a:lnTo>
                  <a:pt x="137" y="188"/>
                </a:lnTo>
                <a:lnTo>
                  <a:pt x="134" y="1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5" name="Freeform 403"/>
          <p:cNvSpPr>
            <a:spLocks/>
          </p:cNvSpPr>
          <p:nvPr/>
        </p:nvSpPr>
        <p:spPr bwMode="auto">
          <a:xfrm>
            <a:off x="5602288" y="3292475"/>
            <a:ext cx="12700" cy="11113"/>
          </a:xfrm>
          <a:custGeom>
            <a:avLst/>
            <a:gdLst>
              <a:gd name="T0" fmla="*/ 2147483647 w 22"/>
              <a:gd name="T1" fmla="*/ 2147483647 h 22"/>
              <a:gd name="T2" fmla="*/ 2147483647 w 22"/>
              <a:gd name="T3" fmla="*/ 2147483647 h 22"/>
              <a:gd name="T4" fmla="*/ 2147483647 w 22"/>
              <a:gd name="T5" fmla="*/ 2147483647 h 22"/>
              <a:gd name="T6" fmla="*/ 2147483647 w 22"/>
              <a:gd name="T7" fmla="*/ 2147483647 h 22"/>
              <a:gd name="T8" fmla="*/ 2147483647 w 22"/>
              <a:gd name="T9" fmla="*/ 2147483647 h 22"/>
              <a:gd name="T10" fmla="*/ 2147483647 w 22"/>
              <a:gd name="T11" fmla="*/ 2147483647 h 22"/>
              <a:gd name="T12" fmla="*/ 2147483647 w 22"/>
              <a:gd name="T13" fmla="*/ 2147483647 h 22"/>
              <a:gd name="T14" fmla="*/ 2147483647 w 22"/>
              <a:gd name="T15" fmla="*/ 2147483647 h 22"/>
              <a:gd name="T16" fmla="*/ 2147483647 w 22"/>
              <a:gd name="T17" fmla="*/ 2147483647 h 22"/>
              <a:gd name="T18" fmla="*/ 2147483647 w 22"/>
              <a:gd name="T19" fmla="*/ 2147483647 h 22"/>
              <a:gd name="T20" fmla="*/ 2147483647 w 22"/>
              <a:gd name="T21" fmla="*/ 0 h 22"/>
              <a:gd name="T22" fmla="*/ 2147483647 w 22"/>
              <a:gd name="T23" fmla="*/ 0 h 22"/>
              <a:gd name="T24" fmla="*/ 2147483647 w 22"/>
              <a:gd name="T25" fmla="*/ 2147483647 h 22"/>
              <a:gd name="T26" fmla="*/ 2147483647 w 22"/>
              <a:gd name="T27" fmla="*/ 2147483647 h 22"/>
              <a:gd name="T28" fmla="*/ 0 w 22"/>
              <a:gd name="T29" fmla="*/ 2147483647 h 22"/>
              <a:gd name="T30" fmla="*/ 0 w 22"/>
              <a:gd name="T31" fmla="*/ 2147483647 h 22"/>
              <a:gd name="T32" fmla="*/ 0 w 22"/>
              <a:gd name="T33" fmla="*/ 2147483647 h 22"/>
              <a:gd name="T34" fmla="*/ 0 w 22"/>
              <a:gd name="T35" fmla="*/ 2147483647 h 22"/>
              <a:gd name="T36" fmla="*/ 2147483647 w 22"/>
              <a:gd name="T37" fmla="*/ 2147483647 h 22"/>
              <a:gd name="T38" fmla="*/ 2147483647 w 22"/>
              <a:gd name="T39" fmla="*/ 2147483647 h 22"/>
              <a:gd name="T40" fmla="*/ 2147483647 w 22"/>
              <a:gd name="T41" fmla="*/ 2147483647 h 22"/>
              <a:gd name="T42" fmla="*/ 2147483647 w 22"/>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 h="22">
                <a:moveTo>
                  <a:pt x="11" y="22"/>
                </a:moveTo>
                <a:lnTo>
                  <a:pt x="11" y="22"/>
                </a:lnTo>
                <a:lnTo>
                  <a:pt x="15" y="22"/>
                </a:lnTo>
                <a:lnTo>
                  <a:pt x="18" y="19"/>
                </a:lnTo>
                <a:lnTo>
                  <a:pt x="21" y="15"/>
                </a:lnTo>
                <a:lnTo>
                  <a:pt x="22" y="11"/>
                </a:lnTo>
                <a:lnTo>
                  <a:pt x="21" y="7"/>
                </a:lnTo>
                <a:lnTo>
                  <a:pt x="18" y="3"/>
                </a:lnTo>
                <a:lnTo>
                  <a:pt x="15" y="2"/>
                </a:lnTo>
                <a:lnTo>
                  <a:pt x="11" y="0"/>
                </a:lnTo>
                <a:lnTo>
                  <a:pt x="7" y="2"/>
                </a:lnTo>
                <a:lnTo>
                  <a:pt x="3" y="3"/>
                </a:lnTo>
                <a:lnTo>
                  <a:pt x="0" y="7"/>
                </a:lnTo>
                <a:lnTo>
                  <a:pt x="0" y="11"/>
                </a:lnTo>
                <a:lnTo>
                  <a:pt x="0" y="15"/>
                </a:lnTo>
                <a:lnTo>
                  <a:pt x="3" y="19"/>
                </a:lnTo>
                <a:lnTo>
                  <a:pt x="7" y="22"/>
                </a:lnTo>
                <a:lnTo>
                  <a:pt x="11" y="2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6" name="Freeform 404"/>
          <p:cNvSpPr>
            <a:spLocks/>
          </p:cNvSpPr>
          <p:nvPr/>
        </p:nvSpPr>
        <p:spPr bwMode="auto">
          <a:xfrm>
            <a:off x="5591175" y="3284538"/>
            <a:ext cx="4763" cy="4762"/>
          </a:xfrm>
          <a:custGeom>
            <a:avLst/>
            <a:gdLst>
              <a:gd name="T0" fmla="*/ 2147483647 w 8"/>
              <a:gd name="T1" fmla="*/ 2147483647 h 10"/>
              <a:gd name="T2" fmla="*/ 2147483647 w 8"/>
              <a:gd name="T3" fmla="*/ 2147483647 h 10"/>
              <a:gd name="T4" fmla="*/ 2147483647 w 8"/>
              <a:gd name="T5" fmla="*/ 2147483647 h 10"/>
              <a:gd name="T6" fmla="*/ 2147483647 w 8"/>
              <a:gd name="T7" fmla="*/ 2147483647 h 10"/>
              <a:gd name="T8" fmla="*/ 2147483647 w 8"/>
              <a:gd name="T9" fmla="*/ 2147483647 h 10"/>
              <a:gd name="T10" fmla="*/ 2147483647 w 8"/>
              <a:gd name="T11" fmla="*/ 2147483647 h 10"/>
              <a:gd name="T12" fmla="*/ 2147483647 w 8"/>
              <a:gd name="T13" fmla="*/ 0 h 10"/>
              <a:gd name="T14" fmla="*/ 2147483647 w 8"/>
              <a:gd name="T15" fmla="*/ 0 h 10"/>
              <a:gd name="T16" fmla="*/ 2147483647 w 8"/>
              <a:gd name="T17" fmla="*/ 2147483647 h 10"/>
              <a:gd name="T18" fmla="*/ 0 w 8"/>
              <a:gd name="T19" fmla="*/ 2147483647 h 10"/>
              <a:gd name="T20" fmla="*/ 0 w 8"/>
              <a:gd name="T21" fmla="*/ 2147483647 h 10"/>
              <a:gd name="T22" fmla="*/ 2147483647 w 8"/>
              <a:gd name="T23" fmla="*/ 2147483647 h 10"/>
              <a:gd name="T24" fmla="*/ 2147483647 w 8"/>
              <a:gd name="T25" fmla="*/ 2147483647 h 10"/>
              <a:gd name="T26" fmla="*/ 2147483647 w 8"/>
              <a:gd name="T27" fmla="*/ 2147483647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 h="10">
                <a:moveTo>
                  <a:pt x="4" y="10"/>
                </a:moveTo>
                <a:lnTo>
                  <a:pt x="4" y="10"/>
                </a:lnTo>
                <a:lnTo>
                  <a:pt x="7" y="8"/>
                </a:lnTo>
                <a:lnTo>
                  <a:pt x="8" y="6"/>
                </a:lnTo>
                <a:lnTo>
                  <a:pt x="7" y="2"/>
                </a:lnTo>
                <a:lnTo>
                  <a:pt x="4" y="0"/>
                </a:lnTo>
                <a:lnTo>
                  <a:pt x="2" y="2"/>
                </a:lnTo>
                <a:lnTo>
                  <a:pt x="0" y="6"/>
                </a:lnTo>
                <a:lnTo>
                  <a:pt x="2" y="8"/>
                </a:lnTo>
                <a:lnTo>
                  <a:pt x="4"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7" name="Freeform 405"/>
          <p:cNvSpPr>
            <a:spLocks/>
          </p:cNvSpPr>
          <p:nvPr/>
        </p:nvSpPr>
        <p:spPr bwMode="auto">
          <a:xfrm>
            <a:off x="5603875" y="3271838"/>
            <a:ext cx="9525" cy="7937"/>
          </a:xfrm>
          <a:custGeom>
            <a:avLst/>
            <a:gdLst>
              <a:gd name="T0" fmla="*/ 2147483647 w 17"/>
              <a:gd name="T1" fmla="*/ 2147483647 h 15"/>
              <a:gd name="T2" fmla="*/ 2147483647 w 17"/>
              <a:gd name="T3" fmla="*/ 2147483647 h 15"/>
              <a:gd name="T4" fmla="*/ 2147483647 w 17"/>
              <a:gd name="T5" fmla="*/ 2147483647 h 15"/>
              <a:gd name="T6" fmla="*/ 2147483647 w 17"/>
              <a:gd name="T7" fmla="*/ 2147483647 h 15"/>
              <a:gd name="T8" fmla="*/ 2147483647 w 17"/>
              <a:gd name="T9" fmla="*/ 2147483647 h 15"/>
              <a:gd name="T10" fmla="*/ 2147483647 w 17"/>
              <a:gd name="T11" fmla="*/ 2147483647 h 15"/>
              <a:gd name="T12" fmla="*/ 2147483647 w 17"/>
              <a:gd name="T13" fmla="*/ 2147483647 h 15"/>
              <a:gd name="T14" fmla="*/ 2147483647 w 17"/>
              <a:gd name="T15" fmla="*/ 2147483647 h 15"/>
              <a:gd name="T16" fmla="*/ 2147483647 w 17"/>
              <a:gd name="T17" fmla="*/ 2147483647 h 15"/>
              <a:gd name="T18" fmla="*/ 2147483647 w 17"/>
              <a:gd name="T19" fmla="*/ 0 h 15"/>
              <a:gd name="T20" fmla="*/ 2147483647 w 17"/>
              <a:gd name="T21" fmla="*/ 0 h 15"/>
              <a:gd name="T22" fmla="*/ 2147483647 w 17"/>
              <a:gd name="T23" fmla="*/ 0 h 15"/>
              <a:gd name="T24" fmla="*/ 2147483647 w 17"/>
              <a:gd name="T25" fmla="*/ 0 h 15"/>
              <a:gd name="T26" fmla="*/ 2147483647 w 17"/>
              <a:gd name="T27" fmla="*/ 2147483647 h 15"/>
              <a:gd name="T28" fmla="*/ 0 w 17"/>
              <a:gd name="T29" fmla="*/ 2147483647 h 15"/>
              <a:gd name="T30" fmla="*/ 0 w 17"/>
              <a:gd name="T31" fmla="*/ 2147483647 h 15"/>
              <a:gd name="T32" fmla="*/ 0 w 17"/>
              <a:gd name="T33" fmla="*/ 2147483647 h 15"/>
              <a:gd name="T34" fmla="*/ 0 w 17"/>
              <a:gd name="T35" fmla="*/ 2147483647 h 15"/>
              <a:gd name="T36" fmla="*/ 2147483647 w 17"/>
              <a:gd name="T37" fmla="*/ 2147483647 h 15"/>
              <a:gd name="T38" fmla="*/ 2147483647 w 17"/>
              <a:gd name="T39" fmla="*/ 2147483647 h 15"/>
              <a:gd name="T40" fmla="*/ 2147483647 w 17"/>
              <a:gd name="T41" fmla="*/ 2147483647 h 15"/>
              <a:gd name="T42" fmla="*/ 2147483647 w 17"/>
              <a:gd name="T43" fmla="*/ 2147483647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 h="15">
                <a:moveTo>
                  <a:pt x="9" y="15"/>
                </a:moveTo>
                <a:lnTo>
                  <a:pt x="9" y="15"/>
                </a:lnTo>
                <a:lnTo>
                  <a:pt x="11" y="15"/>
                </a:lnTo>
                <a:lnTo>
                  <a:pt x="14" y="14"/>
                </a:lnTo>
                <a:lnTo>
                  <a:pt x="15" y="11"/>
                </a:lnTo>
                <a:lnTo>
                  <a:pt x="17" y="8"/>
                </a:lnTo>
                <a:lnTo>
                  <a:pt x="15" y="4"/>
                </a:lnTo>
                <a:lnTo>
                  <a:pt x="14" y="1"/>
                </a:lnTo>
                <a:lnTo>
                  <a:pt x="11" y="0"/>
                </a:lnTo>
                <a:lnTo>
                  <a:pt x="9" y="0"/>
                </a:lnTo>
                <a:lnTo>
                  <a:pt x="5" y="0"/>
                </a:lnTo>
                <a:lnTo>
                  <a:pt x="3" y="1"/>
                </a:lnTo>
                <a:lnTo>
                  <a:pt x="0" y="4"/>
                </a:lnTo>
                <a:lnTo>
                  <a:pt x="0" y="8"/>
                </a:lnTo>
                <a:lnTo>
                  <a:pt x="0" y="11"/>
                </a:lnTo>
                <a:lnTo>
                  <a:pt x="3" y="14"/>
                </a:lnTo>
                <a:lnTo>
                  <a:pt x="5" y="15"/>
                </a:lnTo>
                <a:lnTo>
                  <a:pt x="9" y="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8" name="Freeform 407"/>
          <p:cNvSpPr>
            <a:spLocks/>
          </p:cNvSpPr>
          <p:nvPr/>
        </p:nvSpPr>
        <p:spPr bwMode="auto">
          <a:xfrm>
            <a:off x="5602288" y="3332163"/>
            <a:ext cx="9525" cy="6350"/>
          </a:xfrm>
          <a:custGeom>
            <a:avLst/>
            <a:gdLst>
              <a:gd name="T0" fmla="*/ 2147483647 w 15"/>
              <a:gd name="T1" fmla="*/ 2147483647 h 14"/>
              <a:gd name="T2" fmla="*/ 2147483647 w 15"/>
              <a:gd name="T3" fmla="*/ 2147483647 h 14"/>
              <a:gd name="T4" fmla="*/ 2147483647 w 15"/>
              <a:gd name="T5" fmla="*/ 2147483647 h 14"/>
              <a:gd name="T6" fmla="*/ 2147483647 w 15"/>
              <a:gd name="T7" fmla="*/ 2147483647 h 14"/>
              <a:gd name="T8" fmla="*/ 2147483647 w 15"/>
              <a:gd name="T9" fmla="*/ 2147483647 h 14"/>
              <a:gd name="T10" fmla="*/ 2147483647 w 15"/>
              <a:gd name="T11" fmla="*/ 2147483647 h 14"/>
              <a:gd name="T12" fmla="*/ 2147483647 w 15"/>
              <a:gd name="T13" fmla="*/ 2147483647 h 14"/>
              <a:gd name="T14" fmla="*/ 2147483647 w 15"/>
              <a:gd name="T15" fmla="*/ 2147483647 h 14"/>
              <a:gd name="T16" fmla="*/ 2147483647 w 15"/>
              <a:gd name="T17" fmla="*/ 0 h 14"/>
              <a:gd name="T18" fmla="*/ 2147483647 w 15"/>
              <a:gd name="T19" fmla="*/ 0 h 14"/>
              <a:gd name="T20" fmla="*/ 2147483647 w 15"/>
              <a:gd name="T21" fmla="*/ 0 h 14"/>
              <a:gd name="T22" fmla="*/ 2147483647 w 15"/>
              <a:gd name="T23" fmla="*/ 0 h 14"/>
              <a:gd name="T24" fmla="*/ 2147483647 w 15"/>
              <a:gd name="T25" fmla="*/ 2147483647 h 14"/>
              <a:gd name="T26" fmla="*/ 2147483647 w 15"/>
              <a:gd name="T27" fmla="*/ 2147483647 h 14"/>
              <a:gd name="T28" fmla="*/ 0 w 15"/>
              <a:gd name="T29" fmla="*/ 2147483647 h 14"/>
              <a:gd name="T30" fmla="*/ 2147483647 w 15"/>
              <a:gd name="T31" fmla="*/ 2147483647 h 14"/>
              <a:gd name="T32" fmla="*/ 2147483647 w 15"/>
              <a:gd name="T33" fmla="*/ 2147483647 h 14"/>
              <a:gd name="T34" fmla="*/ 2147483647 w 15"/>
              <a:gd name="T35" fmla="*/ 2147483647 h 14"/>
              <a:gd name="T36" fmla="*/ 2147483647 w 15"/>
              <a:gd name="T37" fmla="*/ 2147483647 h 14"/>
              <a:gd name="T38" fmla="*/ 2147483647 w 15"/>
              <a:gd name="T39" fmla="*/ 2147483647 h 14"/>
              <a:gd name="T40" fmla="*/ 2147483647 w 15"/>
              <a:gd name="T41" fmla="*/ 2147483647 h 14"/>
              <a:gd name="T42" fmla="*/ 2147483647 w 15"/>
              <a:gd name="T43" fmla="*/ 2147483647 h 1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 h="14">
                <a:moveTo>
                  <a:pt x="11" y="14"/>
                </a:moveTo>
                <a:lnTo>
                  <a:pt x="11" y="14"/>
                </a:lnTo>
                <a:lnTo>
                  <a:pt x="12" y="12"/>
                </a:lnTo>
                <a:lnTo>
                  <a:pt x="14" y="10"/>
                </a:lnTo>
                <a:lnTo>
                  <a:pt x="15" y="7"/>
                </a:lnTo>
                <a:lnTo>
                  <a:pt x="14" y="4"/>
                </a:lnTo>
                <a:lnTo>
                  <a:pt x="12" y="2"/>
                </a:lnTo>
                <a:lnTo>
                  <a:pt x="11" y="0"/>
                </a:lnTo>
                <a:lnTo>
                  <a:pt x="8" y="0"/>
                </a:lnTo>
                <a:lnTo>
                  <a:pt x="6" y="0"/>
                </a:lnTo>
                <a:lnTo>
                  <a:pt x="3" y="2"/>
                </a:lnTo>
                <a:lnTo>
                  <a:pt x="1" y="4"/>
                </a:lnTo>
                <a:lnTo>
                  <a:pt x="0" y="7"/>
                </a:lnTo>
                <a:lnTo>
                  <a:pt x="1" y="10"/>
                </a:lnTo>
                <a:lnTo>
                  <a:pt x="3" y="12"/>
                </a:lnTo>
                <a:lnTo>
                  <a:pt x="6" y="14"/>
                </a:lnTo>
                <a:lnTo>
                  <a:pt x="8" y="14"/>
                </a:lnTo>
                <a:lnTo>
                  <a:pt x="11"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89" name="Freeform 408"/>
          <p:cNvSpPr>
            <a:spLocks/>
          </p:cNvSpPr>
          <p:nvPr/>
        </p:nvSpPr>
        <p:spPr bwMode="auto">
          <a:xfrm>
            <a:off x="5599113" y="3349625"/>
            <a:ext cx="6350" cy="6350"/>
          </a:xfrm>
          <a:custGeom>
            <a:avLst/>
            <a:gdLst>
              <a:gd name="T0" fmla="*/ 2147483647 w 9"/>
              <a:gd name="T1" fmla="*/ 2147483647 h 9"/>
              <a:gd name="T2" fmla="*/ 2147483647 w 9"/>
              <a:gd name="T3" fmla="*/ 2147483647 h 9"/>
              <a:gd name="T4" fmla="*/ 2147483647 w 9"/>
              <a:gd name="T5" fmla="*/ 2147483647 h 9"/>
              <a:gd name="T6" fmla="*/ 2147483647 w 9"/>
              <a:gd name="T7" fmla="*/ 2147483647 h 9"/>
              <a:gd name="T8" fmla="*/ 2147483647 w 9"/>
              <a:gd name="T9" fmla="*/ 2147483647 h 9"/>
              <a:gd name="T10" fmla="*/ 2147483647 w 9"/>
              <a:gd name="T11" fmla="*/ 0 h 9"/>
              <a:gd name="T12" fmla="*/ 2147483647 w 9"/>
              <a:gd name="T13" fmla="*/ 2147483647 h 9"/>
              <a:gd name="T14" fmla="*/ 2147483647 w 9"/>
              <a:gd name="T15" fmla="*/ 2147483647 h 9"/>
              <a:gd name="T16" fmla="*/ 0 w 9"/>
              <a:gd name="T17" fmla="*/ 2147483647 h 9"/>
              <a:gd name="T18" fmla="*/ 2147483647 w 9"/>
              <a:gd name="T19" fmla="*/ 2147483647 h 9"/>
              <a:gd name="T20" fmla="*/ 2147483647 w 9"/>
              <a:gd name="T21" fmla="*/ 2147483647 h 9"/>
              <a:gd name="T22" fmla="*/ 2147483647 w 9"/>
              <a:gd name="T23" fmla="*/ 2147483647 h 9"/>
              <a:gd name="T24" fmla="*/ 2147483647 w 9"/>
              <a:gd name="T25" fmla="*/ 2147483647 h 9"/>
              <a:gd name="T26" fmla="*/ 2147483647 w 9"/>
              <a:gd name="T27" fmla="*/ 2147483647 h 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 h="9">
                <a:moveTo>
                  <a:pt x="6" y="8"/>
                </a:moveTo>
                <a:lnTo>
                  <a:pt x="6" y="8"/>
                </a:lnTo>
                <a:lnTo>
                  <a:pt x="9" y="4"/>
                </a:lnTo>
                <a:lnTo>
                  <a:pt x="8" y="1"/>
                </a:lnTo>
                <a:lnTo>
                  <a:pt x="4" y="0"/>
                </a:lnTo>
                <a:lnTo>
                  <a:pt x="1" y="1"/>
                </a:lnTo>
                <a:lnTo>
                  <a:pt x="0" y="4"/>
                </a:lnTo>
                <a:lnTo>
                  <a:pt x="1" y="6"/>
                </a:lnTo>
                <a:lnTo>
                  <a:pt x="4" y="9"/>
                </a:lnTo>
                <a:lnTo>
                  <a:pt x="6"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0" name="Freeform 409"/>
          <p:cNvSpPr>
            <a:spLocks/>
          </p:cNvSpPr>
          <p:nvPr/>
        </p:nvSpPr>
        <p:spPr bwMode="auto">
          <a:xfrm>
            <a:off x="5578475" y="3368675"/>
            <a:ext cx="53975" cy="39688"/>
          </a:xfrm>
          <a:custGeom>
            <a:avLst/>
            <a:gdLst>
              <a:gd name="T0" fmla="*/ 2147483647 w 101"/>
              <a:gd name="T1" fmla="*/ 0 h 72"/>
              <a:gd name="T2" fmla="*/ 2147483647 w 101"/>
              <a:gd name="T3" fmla="*/ 0 h 72"/>
              <a:gd name="T4" fmla="*/ 2147483647 w 101"/>
              <a:gd name="T5" fmla="*/ 0 h 72"/>
              <a:gd name="T6" fmla="*/ 2147483647 w 101"/>
              <a:gd name="T7" fmla="*/ 0 h 72"/>
              <a:gd name="T8" fmla="*/ 2147483647 w 101"/>
              <a:gd name="T9" fmla="*/ 2147483647 h 72"/>
              <a:gd name="T10" fmla="*/ 2147483647 w 101"/>
              <a:gd name="T11" fmla="*/ 2147483647 h 72"/>
              <a:gd name="T12" fmla="*/ 2147483647 w 101"/>
              <a:gd name="T13" fmla="*/ 2147483647 h 72"/>
              <a:gd name="T14" fmla="*/ 2147483647 w 101"/>
              <a:gd name="T15" fmla="*/ 2147483647 h 72"/>
              <a:gd name="T16" fmla="*/ 2147483647 w 101"/>
              <a:gd name="T17" fmla="*/ 2147483647 h 72"/>
              <a:gd name="T18" fmla="*/ 2147483647 w 101"/>
              <a:gd name="T19" fmla="*/ 2147483647 h 72"/>
              <a:gd name="T20" fmla="*/ 2147483647 w 101"/>
              <a:gd name="T21" fmla="*/ 2147483647 h 72"/>
              <a:gd name="T22" fmla="*/ 2147483647 w 101"/>
              <a:gd name="T23" fmla="*/ 2147483647 h 72"/>
              <a:gd name="T24" fmla="*/ 2147483647 w 101"/>
              <a:gd name="T25" fmla="*/ 2147483647 h 72"/>
              <a:gd name="T26" fmla="*/ 2147483647 w 101"/>
              <a:gd name="T27" fmla="*/ 2147483647 h 72"/>
              <a:gd name="T28" fmla="*/ 0 w 101"/>
              <a:gd name="T29" fmla="*/ 2147483647 h 72"/>
              <a:gd name="T30" fmla="*/ 0 w 101"/>
              <a:gd name="T31" fmla="*/ 2147483647 h 72"/>
              <a:gd name="T32" fmla="*/ 2147483647 w 101"/>
              <a:gd name="T33" fmla="*/ 2147483647 h 72"/>
              <a:gd name="T34" fmla="*/ 2147483647 w 101"/>
              <a:gd name="T35" fmla="*/ 2147483647 h 72"/>
              <a:gd name="T36" fmla="*/ 2147483647 w 101"/>
              <a:gd name="T37" fmla="*/ 2147483647 h 72"/>
              <a:gd name="T38" fmla="*/ 2147483647 w 101"/>
              <a:gd name="T39" fmla="*/ 2147483647 h 72"/>
              <a:gd name="T40" fmla="*/ 2147483647 w 101"/>
              <a:gd name="T41" fmla="*/ 2147483647 h 72"/>
              <a:gd name="T42" fmla="*/ 2147483647 w 101"/>
              <a:gd name="T43" fmla="*/ 2147483647 h 72"/>
              <a:gd name="T44" fmla="*/ 2147483647 w 101"/>
              <a:gd name="T45" fmla="*/ 2147483647 h 72"/>
              <a:gd name="T46" fmla="*/ 2147483647 w 101"/>
              <a:gd name="T47" fmla="*/ 2147483647 h 72"/>
              <a:gd name="T48" fmla="*/ 2147483647 w 101"/>
              <a:gd name="T49" fmla="*/ 2147483647 h 72"/>
              <a:gd name="T50" fmla="*/ 2147483647 w 101"/>
              <a:gd name="T51" fmla="*/ 2147483647 h 72"/>
              <a:gd name="T52" fmla="*/ 2147483647 w 101"/>
              <a:gd name="T53" fmla="*/ 2147483647 h 72"/>
              <a:gd name="T54" fmla="*/ 2147483647 w 101"/>
              <a:gd name="T55" fmla="*/ 2147483647 h 72"/>
              <a:gd name="T56" fmla="*/ 2147483647 w 101"/>
              <a:gd name="T57" fmla="*/ 2147483647 h 72"/>
              <a:gd name="T58" fmla="*/ 2147483647 w 101"/>
              <a:gd name="T59" fmla="*/ 0 h 72"/>
              <a:gd name="T60" fmla="*/ 2147483647 w 101"/>
              <a:gd name="T61" fmla="*/ 0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1" h="72">
                <a:moveTo>
                  <a:pt x="75" y="0"/>
                </a:moveTo>
                <a:lnTo>
                  <a:pt x="75" y="0"/>
                </a:lnTo>
                <a:lnTo>
                  <a:pt x="71" y="0"/>
                </a:lnTo>
                <a:lnTo>
                  <a:pt x="61" y="3"/>
                </a:lnTo>
                <a:lnTo>
                  <a:pt x="49" y="7"/>
                </a:lnTo>
                <a:lnTo>
                  <a:pt x="41" y="8"/>
                </a:lnTo>
                <a:lnTo>
                  <a:pt x="32" y="9"/>
                </a:lnTo>
                <a:lnTo>
                  <a:pt x="23" y="9"/>
                </a:lnTo>
                <a:lnTo>
                  <a:pt x="22" y="11"/>
                </a:lnTo>
                <a:lnTo>
                  <a:pt x="2" y="54"/>
                </a:lnTo>
                <a:lnTo>
                  <a:pt x="0" y="61"/>
                </a:lnTo>
                <a:lnTo>
                  <a:pt x="0" y="65"/>
                </a:lnTo>
                <a:lnTo>
                  <a:pt x="1" y="68"/>
                </a:lnTo>
                <a:lnTo>
                  <a:pt x="4" y="71"/>
                </a:lnTo>
                <a:lnTo>
                  <a:pt x="7" y="72"/>
                </a:lnTo>
                <a:lnTo>
                  <a:pt x="94" y="72"/>
                </a:lnTo>
                <a:lnTo>
                  <a:pt x="97" y="71"/>
                </a:lnTo>
                <a:lnTo>
                  <a:pt x="101" y="68"/>
                </a:lnTo>
                <a:lnTo>
                  <a:pt x="101" y="65"/>
                </a:lnTo>
                <a:lnTo>
                  <a:pt x="101" y="61"/>
                </a:lnTo>
                <a:lnTo>
                  <a:pt x="99" y="54"/>
                </a:lnTo>
                <a:lnTo>
                  <a:pt x="7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1" name="Freeform 410"/>
          <p:cNvSpPr>
            <a:spLocks/>
          </p:cNvSpPr>
          <p:nvPr/>
        </p:nvSpPr>
        <p:spPr bwMode="auto">
          <a:xfrm>
            <a:off x="4692650" y="3273425"/>
            <a:ext cx="17463" cy="30163"/>
          </a:xfrm>
          <a:custGeom>
            <a:avLst/>
            <a:gdLst>
              <a:gd name="T0" fmla="*/ 2147483647 w 30"/>
              <a:gd name="T1" fmla="*/ 2147483647 h 56"/>
              <a:gd name="T2" fmla="*/ 2147483647 w 30"/>
              <a:gd name="T3" fmla="*/ 2147483647 h 56"/>
              <a:gd name="T4" fmla="*/ 2147483647 w 30"/>
              <a:gd name="T5" fmla="*/ 2147483647 h 56"/>
              <a:gd name="T6" fmla="*/ 2147483647 w 30"/>
              <a:gd name="T7" fmla="*/ 2147483647 h 56"/>
              <a:gd name="T8" fmla="*/ 2147483647 w 30"/>
              <a:gd name="T9" fmla="*/ 2147483647 h 56"/>
              <a:gd name="T10" fmla="*/ 2147483647 w 30"/>
              <a:gd name="T11" fmla="*/ 2147483647 h 56"/>
              <a:gd name="T12" fmla="*/ 2147483647 w 30"/>
              <a:gd name="T13" fmla="*/ 2147483647 h 56"/>
              <a:gd name="T14" fmla="*/ 2147483647 w 30"/>
              <a:gd name="T15" fmla="*/ 0 h 56"/>
              <a:gd name="T16" fmla="*/ 2147483647 w 30"/>
              <a:gd name="T17" fmla="*/ 2147483647 h 56"/>
              <a:gd name="T18" fmla="*/ 2147483647 w 30"/>
              <a:gd name="T19" fmla="*/ 2147483647 h 56"/>
              <a:gd name="T20" fmla="*/ 2147483647 w 30"/>
              <a:gd name="T21" fmla="*/ 2147483647 h 56"/>
              <a:gd name="T22" fmla="*/ 2147483647 w 30"/>
              <a:gd name="T23" fmla="*/ 2147483647 h 56"/>
              <a:gd name="T24" fmla="*/ 0 w 30"/>
              <a:gd name="T25" fmla="*/ 2147483647 h 56"/>
              <a:gd name="T26" fmla="*/ 0 w 30"/>
              <a:gd name="T27" fmla="*/ 2147483647 h 56"/>
              <a:gd name="T28" fmla="*/ 2147483647 w 30"/>
              <a:gd name="T29" fmla="*/ 2147483647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 h="56">
                <a:moveTo>
                  <a:pt x="15" y="56"/>
                </a:moveTo>
                <a:lnTo>
                  <a:pt x="15" y="56"/>
                </a:lnTo>
                <a:lnTo>
                  <a:pt x="30" y="52"/>
                </a:lnTo>
                <a:lnTo>
                  <a:pt x="16" y="7"/>
                </a:lnTo>
                <a:lnTo>
                  <a:pt x="13" y="3"/>
                </a:lnTo>
                <a:lnTo>
                  <a:pt x="12" y="2"/>
                </a:lnTo>
                <a:lnTo>
                  <a:pt x="9" y="0"/>
                </a:lnTo>
                <a:lnTo>
                  <a:pt x="5" y="2"/>
                </a:lnTo>
                <a:lnTo>
                  <a:pt x="2" y="3"/>
                </a:lnTo>
                <a:lnTo>
                  <a:pt x="1" y="6"/>
                </a:lnTo>
                <a:lnTo>
                  <a:pt x="0" y="9"/>
                </a:lnTo>
                <a:lnTo>
                  <a:pt x="0" y="11"/>
                </a:lnTo>
                <a:lnTo>
                  <a:pt x="15"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2" name="Freeform 411"/>
          <p:cNvSpPr>
            <a:spLocks/>
          </p:cNvSpPr>
          <p:nvPr/>
        </p:nvSpPr>
        <p:spPr bwMode="auto">
          <a:xfrm>
            <a:off x="4729163" y="3386138"/>
            <a:ext cx="15875" cy="30162"/>
          </a:xfrm>
          <a:custGeom>
            <a:avLst/>
            <a:gdLst>
              <a:gd name="T0" fmla="*/ 2147483647 w 30"/>
              <a:gd name="T1" fmla="*/ 0 h 57"/>
              <a:gd name="T2" fmla="*/ 2147483647 w 30"/>
              <a:gd name="T3" fmla="*/ 0 h 57"/>
              <a:gd name="T4" fmla="*/ 0 w 30"/>
              <a:gd name="T5" fmla="*/ 2147483647 h 57"/>
              <a:gd name="T6" fmla="*/ 2147483647 w 30"/>
              <a:gd name="T7" fmla="*/ 2147483647 h 57"/>
              <a:gd name="T8" fmla="*/ 2147483647 w 30"/>
              <a:gd name="T9" fmla="*/ 2147483647 h 57"/>
              <a:gd name="T10" fmla="*/ 2147483647 w 30"/>
              <a:gd name="T11" fmla="*/ 2147483647 h 57"/>
              <a:gd name="T12" fmla="*/ 2147483647 w 30"/>
              <a:gd name="T13" fmla="*/ 2147483647 h 57"/>
              <a:gd name="T14" fmla="*/ 2147483647 w 30"/>
              <a:gd name="T15" fmla="*/ 2147483647 h 57"/>
              <a:gd name="T16" fmla="*/ 2147483647 w 30"/>
              <a:gd name="T17" fmla="*/ 2147483647 h 57"/>
              <a:gd name="T18" fmla="*/ 2147483647 w 30"/>
              <a:gd name="T19" fmla="*/ 2147483647 h 57"/>
              <a:gd name="T20" fmla="*/ 2147483647 w 30"/>
              <a:gd name="T21" fmla="*/ 2147483647 h 57"/>
              <a:gd name="T22" fmla="*/ 2147483647 w 30"/>
              <a:gd name="T23" fmla="*/ 2147483647 h 57"/>
              <a:gd name="T24" fmla="*/ 2147483647 w 30"/>
              <a:gd name="T25" fmla="*/ 2147483647 h 57"/>
              <a:gd name="T26" fmla="*/ 2147483647 w 30"/>
              <a:gd name="T27" fmla="*/ 2147483647 h 57"/>
              <a:gd name="T28" fmla="*/ 2147483647 w 30"/>
              <a:gd name="T29" fmla="*/ 2147483647 h 57"/>
              <a:gd name="T30" fmla="*/ 2147483647 w 30"/>
              <a:gd name="T31" fmla="*/ 0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0" h="57">
                <a:moveTo>
                  <a:pt x="15" y="0"/>
                </a:moveTo>
                <a:lnTo>
                  <a:pt x="15" y="0"/>
                </a:lnTo>
                <a:lnTo>
                  <a:pt x="0" y="5"/>
                </a:lnTo>
                <a:lnTo>
                  <a:pt x="15" y="51"/>
                </a:lnTo>
                <a:lnTo>
                  <a:pt x="16" y="53"/>
                </a:lnTo>
                <a:lnTo>
                  <a:pt x="18" y="55"/>
                </a:lnTo>
                <a:lnTo>
                  <a:pt x="22" y="57"/>
                </a:lnTo>
                <a:lnTo>
                  <a:pt x="25" y="57"/>
                </a:lnTo>
                <a:lnTo>
                  <a:pt x="27" y="54"/>
                </a:lnTo>
                <a:lnTo>
                  <a:pt x="30" y="53"/>
                </a:lnTo>
                <a:lnTo>
                  <a:pt x="30" y="50"/>
                </a:lnTo>
                <a:lnTo>
                  <a:pt x="30" y="46"/>
                </a:lnTo>
                <a:lnTo>
                  <a:pt x="1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3" name="Freeform 412"/>
          <p:cNvSpPr>
            <a:spLocks/>
          </p:cNvSpPr>
          <p:nvPr/>
        </p:nvSpPr>
        <p:spPr bwMode="auto">
          <a:xfrm>
            <a:off x="4645025" y="3324225"/>
            <a:ext cx="30163" cy="14288"/>
          </a:xfrm>
          <a:custGeom>
            <a:avLst/>
            <a:gdLst>
              <a:gd name="T0" fmla="*/ 2147483647 w 54"/>
              <a:gd name="T1" fmla="*/ 2147483647 h 26"/>
              <a:gd name="T2" fmla="*/ 2147483647 w 54"/>
              <a:gd name="T3" fmla="*/ 0 h 26"/>
              <a:gd name="T4" fmla="*/ 2147483647 w 54"/>
              <a:gd name="T5" fmla="*/ 0 h 26"/>
              <a:gd name="T6" fmla="*/ 2147483647 w 54"/>
              <a:gd name="T7" fmla="*/ 0 h 26"/>
              <a:gd name="T8" fmla="*/ 2147483647 w 54"/>
              <a:gd name="T9" fmla="*/ 2147483647 h 26"/>
              <a:gd name="T10" fmla="*/ 2147483647 w 54"/>
              <a:gd name="T11" fmla="*/ 2147483647 h 26"/>
              <a:gd name="T12" fmla="*/ 0 w 54"/>
              <a:gd name="T13" fmla="*/ 2147483647 h 26"/>
              <a:gd name="T14" fmla="*/ 0 w 54"/>
              <a:gd name="T15" fmla="*/ 2147483647 h 26"/>
              <a:gd name="T16" fmla="*/ 0 w 54"/>
              <a:gd name="T17" fmla="*/ 2147483647 h 26"/>
              <a:gd name="T18" fmla="*/ 2147483647 w 54"/>
              <a:gd name="T19" fmla="*/ 2147483647 h 26"/>
              <a:gd name="T20" fmla="*/ 2147483647 w 54"/>
              <a:gd name="T21" fmla="*/ 2147483647 h 26"/>
              <a:gd name="T22" fmla="*/ 2147483647 w 54"/>
              <a:gd name="T23" fmla="*/ 2147483647 h 26"/>
              <a:gd name="T24" fmla="*/ 2147483647 w 54"/>
              <a:gd name="T25" fmla="*/ 2147483647 h 26"/>
              <a:gd name="T26" fmla="*/ 2147483647 w 54"/>
              <a:gd name="T27" fmla="*/ 2147483647 h 26"/>
              <a:gd name="T28" fmla="*/ 2147483647 w 54"/>
              <a:gd name="T29" fmla="*/ 2147483647 h 26"/>
              <a:gd name="T30" fmla="*/ 2147483647 w 54"/>
              <a:gd name="T31" fmla="*/ 2147483647 h 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4" h="26">
                <a:moveTo>
                  <a:pt x="54" y="11"/>
                </a:moveTo>
                <a:lnTo>
                  <a:pt x="9" y="0"/>
                </a:lnTo>
                <a:lnTo>
                  <a:pt x="7" y="0"/>
                </a:lnTo>
                <a:lnTo>
                  <a:pt x="4" y="2"/>
                </a:lnTo>
                <a:lnTo>
                  <a:pt x="1" y="4"/>
                </a:lnTo>
                <a:lnTo>
                  <a:pt x="0" y="7"/>
                </a:lnTo>
                <a:lnTo>
                  <a:pt x="0" y="10"/>
                </a:lnTo>
                <a:lnTo>
                  <a:pt x="1" y="13"/>
                </a:lnTo>
                <a:lnTo>
                  <a:pt x="4" y="15"/>
                </a:lnTo>
                <a:lnTo>
                  <a:pt x="7" y="17"/>
                </a:lnTo>
                <a:lnTo>
                  <a:pt x="52" y="26"/>
                </a:lnTo>
                <a:lnTo>
                  <a:pt x="54"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4" name="Freeform 413"/>
          <p:cNvSpPr>
            <a:spLocks/>
          </p:cNvSpPr>
          <p:nvPr/>
        </p:nvSpPr>
        <p:spPr bwMode="auto">
          <a:xfrm>
            <a:off x="4762500" y="3349625"/>
            <a:ext cx="30163" cy="15875"/>
          </a:xfrm>
          <a:custGeom>
            <a:avLst/>
            <a:gdLst>
              <a:gd name="T0" fmla="*/ 2147483647 w 58"/>
              <a:gd name="T1" fmla="*/ 2147483647 h 27"/>
              <a:gd name="T2" fmla="*/ 2147483647 w 58"/>
              <a:gd name="T3" fmla="*/ 0 h 27"/>
              <a:gd name="T4" fmla="*/ 2147483647 w 58"/>
              <a:gd name="T5" fmla="*/ 0 h 27"/>
              <a:gd name="T6" fmla="*/ 0 w 58"/>
              <a:gd name="T7" fmla="*/ 2147483647 h 27"/>
              <a:gd name="T8" fmla="*/ 2147483647 w 58"/>
              <a:gd name="T9" fmla="*/ 2147483647 h 27"/>
              <a:gd name="T10" fmla="*/ 2147483647 w 58"/>
              <a:gd name="T11" fmla="*/ 2147483647 h 27"/>
              <a:gd name="T12" fmla="*/ 2147483647 w 58"/>
              <a:gd name="T13" fmla="*/ 2147483647 h 27"/>
              <a:gd name="T14" fmla="*/ 2147483647 w 58"/>
              <a:gd name="T15" fmla="*/ 2147483647 h 27"/>
              <a:gd name="T16" fmla="*/ 2147483647 w 58"/>
              <a:gd name="T17" fmla="*/ 2147483647 h 27"/>
              <a:gd name="T18" fmla="*/ 2147483647 w 58"/>
              <a:gd name="T19" fmla="*/ 2147483647 h 27"/>
              <a:gd name="T20" fmla="*/ 2147483647 w 58"/>
              <a:gd name="T21" fmla="*/ 2147483647 h 27"/>
              <a:gd name="T22" fmla="*/ 2147483647 w 58"/>
              <a:gd name="T23" fmla="*/ 2147483647 h 27"/>
              <a:gd name="T24" fmla="*/ 2147483647 w 58"/>
              <a:gd name="T25" fmla="*/ 2147483647 h 27"/>
              <a:gd name="T26" fmla="*/ 2147483647 w 58"/>
              <a:gd name="T27" fmla="*/ 2147483647 h 27"/>
              <a:gd name="T28" fmla="*/ 2147483647 w 58"/>
              <a:gd name="T29" fmla="*/ 2147483647 h 27"/>
              <a:gd name="T30" fmla="*/ 2147483647 w 58"/>
              <a:gd name="T31" fmla="*/ 2147483647 h 27"/>
              <a:gd name="T32" fmla="*/ 2147483647 w 58"/>
              <a:gd name="T33" fmla="*/ 2147483647 h 27"/>
              <a:gd name="T34" fmla="*/ 2147483647 w 58"/>
              <a:gd name="T35" fmla="*/ 2147483647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27">
                <a:moveTo>
                  <a:pt x="52" y="11"/>
                </a:moveTo>
                <a:lnTo>
                  <a:pt x="3" y="0"/>
                </a:lnTo>
                <a:lnTo>
                  <a:pt x="0" y="16"/>
                </a:lnTo>
                <a:lnTo>
                  <a:pt x="48" y="27"/>
                </a:lnTo>
                <a:lnTo>
                  <a:pt x="50" y="27"/>
                </a:lnTo>
                <a:lnTo>
                  <a:pt x="52" y="27"/>
                </a:lnTo>
                <a:lnTo>
                  <a:pt x="55" y="26"/>
                </a:lnTo>
                <a:lnTo>
                  <a:pt x="56" y="23"/>
                </a:lnTo>
                <a:lnTo>
                  <a:pt x="58" y="20"/>
                </a:lnTo>
                <a:lnTo>
                  <a:pt x="58" y="17"/>
                </a:lnTo>
                <a:lnTo>
                  <a:pt x="56" y="15"/>
                </a:lnTo>
                <a:lnTo>
                  <a:pt x="55" y="12"/>
                </a:lnTo>
                <a:lnTo>
                  <a:pt x="52" y="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5" name="Freeform 414"/>
          <p:cNvSpPr>
            <a:spLocks/>
          </p:cNvSpPr>
          <p:nvPr/>
        </p:nvSpPr>
        <p:spPr bwMode="auto">
          <a:xfrm>
            <a:off x="4746625" y="3287713"/>
            <a:ext cx="25400" cy="26987"/>
          </a:xfrm>
          <a:custGeom>
            <a:avLst/>
            <a:gdLst>
              <a:gd name="T0" fmla="*/ 2147483647 w 46"/>
              <a:gd name="T1" fmla="*/ 2147483647 h 49"/>
              <a:gd name="T2" fmla="*/ 2147483647 w 46"/>
              <a:gd name="T3" fmla="*/ 2147483647 h 49"/>
              <a:gd name="T4" fmla="*/ 2147483647 w 46"/>
              <a:gd name="T5" fmla="*/ 2147483647 h 49"/>
              <a:gd name="T6" fmla="*/ 2147483647 w 46"/>
              <a:gd name="T7" fmla="*/ 2147483647 h 49"/>
              <a:gd name="T8" fmla="*/ 2147483647 w 46"/>
              <a:gd name="T9" fmla="*/ 2147483647 h 49"/>
              <a:gd name="T10" fmla="*/ 2147483647 w 46"/>
              <a:gd name="T11" fmla="*/ 2147483647 h 49"/>
              <a:gd name="T12" fmla="*/ 2147483647 w 46"/>
              <a:gd name="T13" fmla="*/ 2147483647 h 49"/>
              <a:gd name="T14" fmla="*/ 2147483647 w 46"/>
              <a:gd name="T15" fmla="*/ 2147483647 h 49"/>
              <a:gd name="T16" fmla="*/ 2147483647 w 46"/>
              <a:gd name="T17" fmla="*/ 0 h 49"/>
              <a:gd name="T18" fmla="*/ 2147483647 w 46"/>
              <a:gd name="T19" fmla="*/ 0 h 49"/>
              <a:gd name="T20" fmla="*/ 2147483647 w 46"/>
              <a:gd name="T21" fmla="*/ 0 h 49"/>
              <a:gd name="T22" fmla="*/ 2147483647 w 46"/>
              <a:gd name="T23" fmla="*/ 2147483647 h 49"/>
              <a:gd name="T24" fmla="*/ 0 w 46"/>
              <a:gd name="T25" fmla="*/ 2147483647 h 49"/>
              <a:gd name="T26" fmla="*/ 0 w 46"/>
              <a:gd name="T27" fmla="*/ 2147483647 h 49"/>
              <a:gd name="T28" fmla="*/ 2147483647 w 46"/>
              <a:gd name="T29" fmla="*/ 2147483647 h 49"/>
              <a:gd name="T30" fmla="*/ 2147483647 w 46"/>
              <a:gd name="T31" fmla="*/ 2147483647 h 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6" h="49">
                <a:moveTo>
                  <a:pt x="11" y="49"/>
                </a:moveTo>
                <a:lnTo>
                  <a:pt x="43" y="14"/>
                </a:lnTo>
                <a:lnTo>
                  <a:pt x="46" y="11"/>
                </a:lnTo>
                <a:lnTo>
                  <a:pt x="46" y="8"/>
                </a:lnTo>
                <a:lnTo>
                  <a:pt x="45" y="4"/>
                </a:lnTo>
                <a:lnTo>
                  <a:pt x="43" y="1"/>
                </a:lnTo>
                <a:lnTo>
                  <a:pt x="41" y="0"/>
                </a:lnTo>
                <a:lnTo>
                  <a:pt x="38" y="0"/>
                </a:lnTo>
                <a:lnTo>
                  <a:pt x="35" y="0"/>
                </a:lnTo>
                <a:lnTo>
                  <a:pt x="33" y="3"/>
                </a:lnTo>
                <a:lnTo>
                  <a:pt x="0" y="38"/>
                </a:lnTo>
                <a:lnTo>
                  <a:pt x="11" y="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6" name="Freeform 415"/>
          <p:cNvSpPr>
            <a:spLocks/>
          </p:cNvSpPr>
          <p:nvPr/>
        </p:nvSpPr>
        <p:spPr bwMode="auto">
          <a:xfrm>
            <a:off x="4667250" y="3375025"/>
            <a:ext cx="25400" cy="26988"/>
          </a:xfrm>
          <a:custGeom>
            <a:avLst/>
            <a:gdLst>
              <a:gd name="T0" fmla="*/ 2147483647 w 47"/>
              <a:gd name="T1" fmla="*/ 2147483647 h 48"/>
              <a:gd name="T2" fmla="*/ 2147483647 w 47"/>
              <a:gd name="T3" fmla="*/ 2147483647 h 48"/>
              <a:gd name="T4" fmla="*/ 2147483647 w 47"/>
              <a:gd name="T5" fmla="*/ 2147483647 h 48"/>
              <a:gd name="T6" fmla="*/ 0 w 47"/>
              <a:gd name="T7" fmla="*/ 2147483647 h 48"/>
              <a:gd name="T8" fmla="*/ 2147483647 w 47"/>
              <a:gd name="T9" fmla="*/ 2147483647 h 48"/>
              <a:gd name="T10" fmla="*/ 2147483647 w 47"/>
              <a:gd name="T11" fmla="*/ 2147483647 h 48"/>
              <a:gd name="T12" fmla="*/ 2147483647 w 47"/>
              <a:gd name="T13" fmla="*/ 2147483647 h 48"/>
              <a:gd name="T14" fmla="*/ 2147483647 w 47"/>
              <a:gd name="T15" fmla="*/ 2147483647 h 48"/>
              <a:gd name="T16" fmla="*/ 2147483647 w 47"/>
              <a:gd name="T17" fmla="*/ 2147483647 h 48"/>
              <a:gd name="T18" fmla="*/ 2147483647 w 47"/>
              <a:gd name="T19" fmla="*/ 2147483647 h 48"/>
              <a:gd name="T20" fmla="*/ 2147483647 w 47"/>
              <a:gd name="T21" fmla="*/ 2147483647 h 48"/>
              <a:gd name="T22" fmla="*/ 2147483647 w 47"/>
              <a:gd name="T23" fmla="*/ 2147483647 h 48"/>
              <a:gd name="T24" fmla="*/ 2147483647 w 47"/>
              <a:gd name="T25" fmla="*/ 2147483647 h 48"/>
              <a:gd name="T26" fmla="*/ 2147483647 w 47"/>
              <a:gd name="T27" fmla="*/ 2147483647 h 48"/>
              <a:gd name="T28" fmla="*/ 2147483647 w 47"/>
              <a:gd name="T29" fmla="*/ 0 h 48"/>
              <a:gd name="T30" fmla="*/ 2147483647 w 47"/>
              <a:gd name="T31" fmla="*/ 2147483647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 h="48">
                <a:moveTo>
                  <a:pt x="3" y="35"/>
                </a:moveTo>
                <a:lnTo>
                  <a:pt x="3" y="35"/>
                </a:lnTo>
                <a:lnTo>
                  <a:pt x="2" y="37"/>
                </a:lnTo>
                <a:lnTo>
                  <a:pt x="0" y="41"/>
                </a:lnTo>
                <a:lnTo>
                  <a:pt x="2" y="44"/>
                </a:lnTo>
                <a:lnTo>
                  <a:pt x="3" y="47"/>
                </a:lnTo>
                <a:lnTo>
                  <a:pt x="6" y="48"/>
                </a:lnTo>
                <a:lnTo>
                  <a:pt x="9" y="48"/>
                </a:lnTo>
                <a:lnTo>
                  <a:pt x="13" y="48"/>
                </a:lnTo>
                <a:lnTo>
                  <a:pt x="15" y="45"/>
                </a:lnTo>
                <a:lnTo>
                  <a:pt x="47" y="11"/>
                </a:lnTo>
                <a:lnTo>
                  <a:pt x="35" y="0"/>
                </a:lnTo>
                <a:lnTo>
                  <a:pt x="3" y="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7" name="Freeform 416"/>
          <p:cNvSpPr>
            <a:spLocks noEditPoints="1"/>
          </p:cNvSpPr>
          <p:nvPr/>
        </p:nvSpPr>
        <p:spPr bwMode="auto">
          <a:xfrm>
            <a:off x="4678363" y="3305175"/>
            <a:ext cx="79375" cy="79375"/>
          </a:xfrm>
          <a:custGeom>
            <a:avLst/>
            <a:gdLst>
              <a:gd name="T0" fmla="*/ 2147483647 w 148"/>
              <a:gd name="T1" fmla="*/ 0 h 148"/>
              <a:gd name="T2" fmla="*/ 2147483647 w 148"/>
              <a:gd name="T3" fmla="*/ 2147483647 h 148"/>
              <a:gd name="T4" fmla="*/ 2147483647 w 148"/>
              <a:gd name="T5" fmla="*/ 2147483647 h 148"/>
              <a:gd name="T6" fmla="*/ 2147483647 w 148"/>
              <a:gd name="T7" fmla="*/ 2147483647 h 148"/>
              <a:gd name="T8" fmla="*/ 0 w 148"/>
              <a:gd name="T9" fmla="*/ 2147483647 h 148"/>
              <a:gd name="T10" fmla="*/ 2147483647 w 148"/>
              <a:gd name="T11" fmla="*/ 2147483647 h 148"/>
              <a:gd name="T12" fmla="*/ 2147483647 w 148"/>
              <a:gd name="T13" fmla="*/ 2147483647 h 148"/>
              <a:gd name="T14" fmla="*/ 2147483647 w 148"/>
              <a:gd name="T15" fmla="*/ 2147483647 h 148"/>
              <a:gd name="T16" fmla="*/ 2147483647 w 148"/>
              <a:gd name="T17" fmla="*/ 2147483647 h 148"/>
              <a:gd name="T18" fmla="*/ 2147483647 w 148"/>
              <a:gd name="T19" fmla="*/ 2147483647 h 148"/>
              <a:gd name="T20" fmla="*/ 2147483647 w 148"/>
              <a:gd name="T21" fmla="*/ 2147483647 h 148"/>
              <a:gd name="T22" fmla="*/ 2147483647 w 148"/>
              <a:gd name="T23" fmla="*/ 2147483647 h 148"/>
              <a:gd name="T24" fmla="*/ 2147483647 w 148"/>
              <a:gd name="T25" fmla="*/ 2147483647 h 148"/>
              <a:gd name="T26" fmla="*/ 2147483647 w 148"/>
              <a:gd name="T27" fmla="*/ 2147483647 h 148"/>
              <a:gd name="T28" fmla="*/ 2147483647 w 148"/>
              <a:gd name="T29" fmla="*/ 2147483647 h 148"/>
              <a:gd name="T30" fmla="*/ 2147483647 w 148"/>
              <a:gd name="T31" fmla="*/ 2147483647 h 148"/>
              <a:gd name="T32" fmla="*/ 2147483647 w 148"/>
              <a:gd name="T33" fmla="*/ 2147483647 h 148"/>
              <a:gd name="T34" fmla="*/ 2147483647 w 148"/>
              <a:gd name="T35" fmla="*/ 2147483647 h 148"/>
              <a:gd name="T36" fmla="*/ 2147483647 w 148"/>
              <a:gd name="T37" fmla="*/ 0 h 148"/>
              <a:gd name="T38" fmla="*/ 2147483647 w 148"/>
              <a:gd name="T39" fmla="*/ 2147483647 h 148"/>
              <a:gd name="T40" fmla="*/ 2147483647 w 148"/>
              <a:gd name="T41" fmla="*/ 2147483647 h 148"/>
              <a:gd name="T42" fmla="*/ 2147483647 w 148"/>
              <a:gd name="T43" fmla="*/ 2147483647 h 148"/>
              <a:gd name="T44" fmla="*/ 2147483647 w 148"/>
              <a:gd name="T45" fmla="*/ 2147483647 h 148"/>
              <a:gd name="T46" fmla="*/ 2147483647 w 148"/>
              <a:gd name="T47" fmla="*/ 2147483647 h 148"/>
              <a:gd name="T48" fmla="*/ 2147483647 w 148"/>
              <a:gd name="T49" fmla="*/ 2147483647 h 148"/>
              <a:gd name="T50" fmla="*/ 2147483647 w 148"/>
              <a:gd name="T51" fmla="*/ 2147483647 h 148"/>
              <a:gd name="T52" fmla="*/ 2147483647 w 148"/>
              <a:gd name="T53" fmla="*/ 2147483647 h 148"/>
              <a:gd name="T54" fmla="*/ 2147483647 w 148"/>
              <a:gd name="T55" fmla="*/ 2147483647 h 148"/>
              <a:gd name="T56" fmla="*/ 2147483647 w 148"/>
              <a:gd name="T57" fmla="*/ 2147483647 h 148"/>
              <a:gd name="T58" fmla="*/ 2147483647 w 148"/>
              <a:gd name="T59" fmla="*/ 2147483647 h 148"/>
              <a:gd name="T60" fmla="*/ 2147483647 w 148"/>
              <a:gd name="T61" fmla="*/ 2147483647 h 148"/>
              <a:gd name="T62" fmla="*/ 2147483647 w 148"/>
              <a:gd name="T63" fmla="*/ 2147483647 h 148"/>
              <a:gd name="T64" fmla="*/ 2147483647 w 148"/>
              <a:gd name="T65" fmla="*/ 2147483647 h 148"/>
              <a:gd name="T66" fmla="*/ 2147483647 w 148"/>
              <a:gd name="T67" fmla="*/ 2147483647 h 148"/>
              <a:gd name="T68" fmla="*/ 2147483647 w 148"/>
              <a:gd name="T69" fmla="*/ 2147483647 h 148"/>
              <a:gd name="T70" fmla="*/ 2147483647 w 148"/>
              <a:gd name="T71" fmla="*/ 2147483647 h 148"/>
              <a:gd name="T72" fmla="*/ 2147483647 w 148"/>
              <a:gd name="T73" fmla="*/ 2147483647 h 148"/>
              <a:gd name="T74" fmla="*/ 2147483647 w 148"/>
              <a:gd name="T75" fmla="*/ 2147483647 h 14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48" h="148">
                <a:moveTo>
                  <a:pt x="74" y="0"/>
                </a:moveTo>
                <a:lnTo>
                  <a:pt x="74" y="0"/>
                </a:lnTo>
                <a:lnTo>
                  <a:pt x="59" y="2"/>
                </a:lnTo>
                <a:lnTo>
                  <a:pt x="45" y="6"/>
                </a:lnTo>
                <a:lnTo>
                  <a:pt x="33" y="13"/>
                </a:lnTo>
                <a:lnTo>
                  <a:pt x="22" y="22"/>
                </a:lnTo>
                <a:lnTo>
                  <a:pt x="13" y="33"/>
                </a:lnTo>
                <a:lnTo>
                  <a:pt x="6" y="45"/>
                </a:lnTo>
                <a:lnTo>
                  <a:pt x="2" y="59"/>
                </a:lnTo>
                <a:lnTo>
                  <a:pt x="0" y="74"/>
                </a:lnTo>
                <a:lnTo>
                  <a:pt x="2" y="89"/>
                </a:lnTo>
                <a:lnTo>
                  <a:pt x="6" y="103"/>
                </a:lnTo>
                <a:lnTo>
                  <a:pt x="13" y="115"/>
                </a:lnTo>
                <a:lnTo>
                  <a:pt x="22" y="126"/>
                </a:lnTo>
                <a:lnTo>
                  <a:pt x="33" y="136"/>
                </a:lnTo>
                <a:lnTo>
                  <a:pt x="45" y="142"/>
                </a:lnTo>
                <a:lnTo>
                  <a:pt x="59" y="146"/>
                </a:lnTo>
                <a:lnTo>
                  <a:pt x="74" y="148"/>
                </a:lnTo>
                <a:lnTo>
                  <a:pt x="89" y="146"/>
                </a:lnTo>
                <a:lnTo>
                  <a:pt x="103" y="142"/>
                </a:lnTo>
                <a:lnTo>
                  <a:pt x="115" y="136"/>
                </a:lnTo>
                <a:lnTo>
                  <a:pt x="126" y="126"/>
                </a:lnTo>
                <a:lnTo>
                  <a:pt x="135" y="115"/>
                </a:lnTo>
                <a:lnTo>
                  <a:pt x="142" y="103"/>
                </a:lnTo>
                <a:lnTo>
                  <a:pt x="146" y="89"/>
                </a:lnTo>
                <a:lnTo>
                  <a:pt x="148" y="74"/>
                </a:lnTo>
                <a:lnTo>
                  <a:pt x="146" y="59"/>
                </a:lnTo>
                <a:lnTo>
                  <a:pt x="142" y="45"/>
                </a:lnTo>
                <a:lnTo>
                  <a:pt x="135" y="33"/>
                </a:lnTo>
                <a:lnTo>
                  <a:pt x="126" y="22"/>
                </a:lnTo>
                <a:lnTo>
                  <a:pt x="115" y="13"/>
                </a:lnTo>
                <a:lnTo>
                  <a:pt x="103" y="6"/>
                </a:lnTo>
                <a:lnTo>
                  <a:pt x="89" y="2"/>
                </a:lnTo>
                <a:lnTo>
                  <a:pt x="74" y="0"/>
                </a:lnTo>
                <a:close/>
                <a:moveTo>
                  <a:pt x="74" y="131"/>
                </a:moveTo>
                <a:lnTo>
                  <a:pt x="74" y="131"/>
                </a:lnTo>
                <a:lnTo>
                  <a:pt x="62" y="131"/>
                </a:lnTo>
                <a:lnTo>
                  <a:pt x="51" y="127"/>
                </a:lnTo>
                <a:lnTo>
                  <a:pt x="41" y="122"/>
                </a:lnTo>
                <a:lnTo>
                  <a:pt x="33" y="115"/>
                </a:lnTo>
                <a:lnTo>
                  <a:pt x="26" y="107"/>
                </a:lnTo>
                <a:lnTo>
                  <a:pt x="21" y="97"/>
                </a:lnTo>
                <a:lnTo>
                  <a:pt x="17" y="86"/>
                </a:lnTo>
                <a:lnTo>
                  <a:pt x="17" y="74"/>
                </a:lnTo>
                <a:lnTo>
                  <a:pt x="17" y="63"/>
                </a:lnTo>
                <a:lnTo>
                  <a:pt x="21" y="52"/>
                </a:lnTo>
                <a:lnTo>
                  <a:pt x="26" y="43"/>
                </a:lnTo>
                <a:lnTo>
                  <a:pt x="33" y="33"/>
                </a:lnTo>
                <a:lnTo>
                  <a:pt x="41" y="26"/>
                </a:lnTo>
                <a:lnTo>
                  <a:pt x="51" y="21"/>
                </a:lnTo>
                <a:lnTo>
                  <a:pt x="62" y="18"/>
                </a:lnTo>
                <a:lnTo>
                  <a:pt x="74" y="17"/>
                </a:lnTo>
                <a:lnTo>
                  <a:pt x="85" y="18"/>
                </a:lnTo>
                <a:lnTo>
                  <a:pt x="96" y="21"/>
                </a:lnTo>
                <a:lnTo>
                  <a:pt x="105" y="26"/>
                </a:lnTo>
                <a:lnTo>
                  <a:pt x="115" y="33"/>
                </a:lnTo>
                <a:lnTo>
                  <a:pt x="122" y="43"/>
                </a:lnTo>
                <a:lnTo>
                  <a:pt x="127" y="52"/>
                </a:lnTo>
                <a:lnTo>
                  <a:pt x="130" y="63"/>
                </a:lnTo>
                <a:lnTo>
                  <a:pt x="131" y="74"/>
                </a:lnTo>
                <a:lnTo>
                  <a:pt x="130" y="86"/>
                </a:lnTo>
                <a:lnTo>
                  <a:pt x="127" y="97"/>
                </a:lnTo>
                <a:lnTo>
                  <a:pt x="122" y="107"/>
                </a:lnTo>
                <a:lnTo>
                  <a:pt x="115" y="115"/>
                </a:lnTo>
                <a:lnTo>
                  <a:pt x="105" y="122"/>
                </a:lnTo>
                <a:lnTo>
                  <a:pt x="96" y="127"/>
                </a:lnTo>
                <a:lnTo>
                  <a:pt x="85" y="131"/>
                </a:lnTo>
                <a:lnTo>
                  <a:pt x="74" y="1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8" name="Freeform 417"/>
          <p:cNvSpPr>
            <a:spLocks noEditPoints="1"/>
          </p:cNvSpPr>
          <p:nvPr/>
        </p:nvSpPr>
        <p:spPr bwMode="auto">
          <a:xfrm>
            <a:off x="4940300" y="3297238"/>
            <a:ext cx="147638" cy="101600"/>
          </a:xfrm>
          <a:custGeom>
            <a:avLst/>
            <a:gdLst>
              <a:gd name="T0" fmla="*/ 2147483647 w 273"/>
              <a:gd name="T1" fmla="*/ 2147483647 h 188"/>
              <a:gd name="T2" fmla="*/ 2147483647 w 273"/>
              <a:gd name="T3" fmla="*/ 2147483647 h 188"/>
              <a:gd name="T4" fmla="*/ 2147483647 w 273"/>
              <a:gd name="T5" fmla="*/ 2147483647 h 188"/>
              <a:gd name="T6" fmla="*/ 2147483647 w 273"/>
              <a:gd name="T7" fmla="*/ 2147483647 h 188"/>
              <a:gd name="T8" fmla="*/ 2147483647 w 273"/>
              <a:gd name="T9" fmla="*/ 2147483647 h 188"/>
              <a:gd name="T10" fmla="*/ 2147483647 w 273"/>
              <a:gd name="T11" fmla="*/ 2147483647 h 188"/>
              <a:gd name="T12" fmla="*/ 2147483647 w 273"/>
              <a:gd name="T13" fmla="*/ 2147483647 h 188"/>
              <a:gd name="T14" fmla="*/ 2147483647 w 273"/>
              <a:gd name="T15" fmla="*/ 2147483647 h 188"/>
              <a:gd name="T16" fmla="*/ 2147483647 w 273"/>
              <a:gd name="T17" fmla="*/ 2147483647 h 188"/>
              <a:gd name="T18" fmla="*/ 2147483647 w 273"/>
              <a:gd name="T19" fmla="*/ 2147483647 h 188"/>
              <a:gd name="T20" fmla="*/ 2147483647 w 273"/>
              <a:gd name="T21" fmla="*/ 2147483647 h 188"/>
              <a:gd name="T22" fmla="*/ 2147483647 w 273"/>
              <a:gd name="T23" fmla="*/ 0 h 188"/>
              <a:gd name="T24" fmla="*/ 2147483647 w 273"/>
              <a:gd name="T25" fmla="*/ 2147483647 h 188"/>
              <a:gd name="T26" fmla="*/ 2147483647 w 273"/>
              <a:gd name="T27" fmla="*/ 2147483647 h 188"/>
              <a:gd name="T28" fmla="*/ 2147483647 w 273"/>
              <a:gd name="T29" fmla="*/ 2147483647 h 188"/>
              <a:gd name="T30" fmla="*/ 2147483647 w 273"/>
              <a:gd name="T31" fmla="*/ 2147483647 h 188"/>
              <a:gd name="T32" fmla="*/ 2147483647 w 273"/>
              <a:gd name="T33" fmla="*/ 2147483647 h 188"/>
              <a:gd name="T34" fmla="*/ 2147483647 w 273"/>
              <a:gd name="T35" fmla="*/ 2147483647 h 188"/>
              <a:gd name="T36" fmla="*/ 2147483647 w 273"/>
              <a:gd name="T37" fmla="*/ 2147483647 h 188"/>
              <a:gd name="T38" fmla="*/ 2147483647 w 273"/>
              <a:gd name="T39" fmla="*/ 2147483647 h 188"/>
              <a:gd name="T40" fmla="*/ 2147483647 w 273"/>
              <a:gd name="T41" fmla="*/ 2147483647 h 188"/>
              <a:gd name="T42" fmla="*/ 2147483647 w 273"/>
              <a:gd name="T43" fmla="*/ 2147483647 h 188"/>
              <a:gd name="T44" fmla="*/ 2147483647 w 273"/>
              <a:gd name="T45" fmla="*/ 2147483647 h 188"/>
              <a:gd name="T46" fmla="*/ 2147483647 w 273"/>
              <a:gd name="T47" fmla="*/ 2147483647 h 188"/>
              <a:gd name="T48" fmla="*/ 2147483647 w 273"/>
              <a:gd name="T49" fmla="*/ 2147483647 h 188"/>
              <a:gd name="T50" fmla="*/ 2147483647 w 273"/>
              <a:gd name="T51" fmla="*/ 2147483647 h 188"/>
              <a:gd name="T52" fmla="*/ 2147483647 w 273"/>
              <a:gd name="T53" fmla="*/ 2147483647 h 188"/>
              <a:gd name="T54" fmla="*/ 2147483647 w 273"/>
              <a:gd name="T55" fmla="*/ 2147483647 h 188"/>
              <a:gd name="T56" fmla="*/ 2147483647 w 273"/>
              <a:gd name="T57" fmla="*/ 2147483647 h 188"/>
              <a:gd name="T58" fmla="*/ 2147483647 w 273"/>
              <a:gd name="T59" fmla="*/ 2147483647 h 188"/>
              <a:gd name="T60" fmla="*/ 2147483647 w 273"/>
              <a:gd name="T61" fmla="*/ 2147483647 h 188"/>
              <a:gd name="T62" fmla="*/ 2147483647 w 273"/>
              <a:gd name="T63" fmla="*/ 2147483647 h 188"/>
              <a:gd name="T64" fmla="*/ 2147483647 w 273"/>
              <a:gd name="T65" fmla="*/ 2147483647 h 188"/>
              <a:gd name="T66" fmla="*/ 2147483647 w 273"/>
              <a:gd name="T67" fmla="*/ 2147483647 h 188"/>
              <a:gd name="T68" fmla="*/ 2147483647 w 273"/>
              <a:gd name="T69" fmla="*/ 2147483647 h 188"/>
              <a:gd name="T70" fmla="*/ 2147483647 w 273"/>
              <a:gd name="T71" fmla="*/ 2147483647 h 188"/>
              <a:gd name="T72" fmla="*/ 2147483647 w 273"/>
              <a:gd name="T73" fmla="*/ 2147483647 h 188"/>
              <a:gd name="T74" fmla="*/ 2147483647 w 273"/>
              <a:gd name="T75" fmla="*/ 2147483647 h 188"/>
              <a:gd name="T76" fmla="*/ 2147483647 w 273"/>
              <a:gd name="T77" fmla="*/ 2147483647 h 188"/>
              <a:gd name="T78" fmla="*/ 2147483647 w 273"/>
              <a:gd name="T79" fmla="*/ 2147483647 h 188"/>
              <a:gd name="T80" fmla="*/ 2147483647 w 273"/>
              <a:gd name="T81" fmla="*/ 2147483647 h 188"/>
              <a:gd name="T82" fmla="*/ 2147483647 w 273"/>
              <a:gd name="T83" fmla="*/ 2147483647 h 188"/>
              <a:gd name="T84" fmla="*/ 2147483647 w 273"/>
              <a:gd name="T85" fmla="*/ 2147483647 h 188"/>
              <a:gd name="T86" fmla="*/ 2147483647 w 273"/>
              <a:gd name="T87" fmla="*/ 2147483647 h 188"/>
              <a:gd name="T88" fmla="*/ 2147483647 w 273"/>
              <a:gd name="T89" fmla="*/ 2147483647 h 188"/>
              <a:gd name="T90" fmla="*/ 2147483647 w 273"/>
              <a:gd name="T91" fmla="*/ 2147483647 h 188"/>
              <a:gd name="T92" fmla="*/ 2147483647 w 273"/>
              <a:gd name="T93" fmla="*/ 2147483647 h 188"/>
              <a:gd name="T94" fmla="*/ 2147483647 w 273"/>
              <a:gd name="T95" fmla="*/ 2147483647 h 188"/>
              <a:gd name="T96" fmla="*/ 2147483647 w 273"/>
              <a:gd name="T97" fmla="*/ 2147483647 h 188"/>
              <a:gd name="T98" fmla="*/ 2147483647 w 273"/>
              <a:gd name="T99" fmla="*/ 2147483647 h 188"/>
              <a:gd name="T100" fmla="*/ 2147483647 w 273"/>
              <a:gd name="T101" fmla="*/ 2147483647 h 188"/>
              <a:gd name="T102" fmla="*/ 2147483647 w 273"/>
              <a:gd name="T103" fmla="*/ 2147483647 h 1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73" h="188">
                <a:moveTo>
                  <a:pt x="155" y="188"/>
                </a:moveTo>
                <a:lnTo>
                  <a:pt x="155" y="188"/>
                </a:lnTo>
                <a:lnTo>
                  <a:pt x="146" y="187"/>
                </a:lnTo>
                <a:lnTo>
                  <a:pt x="136" y="184"/>
                </a:lnTo>
                <a:lnTo>
                  <a:pt x="127" y="180"/>
                </a:lnTo>
                <a:lnTo>
                  <a:pt x="119" y="175"/>
                </a:lnTo>
                <a:lnTo>
                  <a:pt x="69" y="175"/>
                </a:lnTo>
                <a:lnTo>
                  <a:pt x="56" y="175"/>
                </a:lnTo>
                <a:lnTo>
                  <a:pt x="42" y="171"/>
                </a:lnTo>
                <a:lnTo>
                  <a:pt x="30" y="165"/>
                </a:lnTo>
                <a:lnTo>
                  <a:pt x="20" y="157"/>
                </a:lnTo>
                <a:lnTo>
                  <a:pt x="12" y="147"/>
                </a:lnTo>
                <a:lnTo>
                  <a:pt x="5" y="138"/>
                </a:lnTo>
                <a:lnTo>
                  <a:pt x="1" y="126"/>
                </a:lnTo>
                <a:lnTo>
                  <a:pt x="0" y="112"/>
                </a:lnTo>
                <a:lnTo>
                  <a:pt x="1" y="100"/>
                </a:lnTo>
                <a:lnTo>
                  <a:pt x="5" y="87"/>
                </a:lnTo>
                <a:lnTo>
                  <a:pt x="12" y="76"/>
                </a:lnTo>
                <a:lnTo>
                  <a:pt x="20" y="67"/>
                </a:lnTo>
                <a:lnTo>
                  <a:pt x="30" y="59"/>
                </a:lnTo>
                <a:lnTo>
                  <a:pt x="42" y="53"/>
                </a:lnTo>
                <a:lnTo>
                  <a:pt x="56" y="49"/>
                </a:lnTo>
                <a:lnTo>
                  <a:pt x="69" y="48"/>
                </a:lnTo>
                <a:lnTo>
                  <a:pt x="78" y="48"/>
                </a:lnTo>
                <a:lnTo>
                  <a:pt x="80" y="38"/>
                </a:lnTo>
                <a:lnTo>
                  <a:pt x="86" y="29"/>
                </a:lnTo>
                <a:lnTo>
                  <a:pt x="93" y="21"/>
                </a:lnTo>
                <a:lnTo>
                  <a:pt x="101" y="14"/>
                </a:lnTo>
                <a:lnTo>
                  <a:pt x="110" y="7"/>
                </a:lnTo>
                <a:lnTo>
                  <a:pt x="121" y="3"/>
                </a:lnTo>
                <a:lnTo>
                  <a:pt x="132" y="0"/>
                </a:lnTo>
                <a:lnTo>
                  <a:pt x="144" y="0"/>
                </a:lnTo>
                <a:lnTo>
                  <a:pt x="155" y="0"/>
                </a:lnTo>
                <a:lnTo>
                  <a:pt x="166" y="3"/>
                </a:lnTo>
                <a:lnTo>
                  <a:pt x="176" y="7"/>
                </a:lnTo>
                <a:lnTo>
                  <a:pt x="185" y="12"/>
                </a:lnTo>
                <a:lnTo>
                  <a:pt x="194" y="19"/>
                </a:lnTo>
                <a:lnTo>
                  <a:pt x="200" y="26"/>
                </a:lnTo>
                <a:lnTo>
                  <a:pt x="206" y="36"/>
                </a:lnTo>
                <a:lnTo>
                  <a:pt x="210" y="45"/>
                </a:lnTo>
                <a:lnTo>
                  <a:pt x="224" y="46"/>
                </a:lnTo>
                <a:lnTo>
                  <a:pt x="235" y="52"/>
                </a:lnTo>
                <a:lnTo>
                  <a:pt x="245" y="57"/>
                </a:lnTo>
                <a:lnTo>
                  <a:pt x="255" y="66"/>
                </a:lnTo>
                <a:lnTo>
                  <a:pt x="262" y="75"/>
                </a:lnTo>
                <a:lnTo>
                  <a:pt x="267" y="86"/>
                </a:lnTo>
                <a:lnTo>
                  <a:pt x="271" y="97"/>
                </a:lnTo>
                <a:lnTo>
                  <a:pt x="273" y="109"/>
                </a:lnTo>
                <a:lnTo>
                  <a:pt x="271" y="123"/>
                </a:lnTo>
                <a:lnTo>
                  <a:pt x="267" y="135"/>
                </a:lnTo>
                <a:lnTo>
                  <a:pt x="260" y="146"/>
                </a:lnTo>
                <a:lnTo>
                  <a:pt x="252" y="156"/>
                </a:lnTo>
                <a:lnTo>
                  <a:pt x="243" y="164"/>
                </a:lnTo>
                <a:lnTo>
                  <a:pt x="230" y="169"/>
                </a:lnTo>
                <a:lnTo>
                  <a:pt x="217" y="173"/>
                </a:lnTo>
                <a:lnTo>
                  <a:pt x="203" y="175"/>
                </a:lnTo>
                <a:lnTo>
                  <a:pt x="194" y="173"/>
                </a:lnTo>
                <a:lnTo>
                  <a:pt x="185" y="179"/>
                </a:lnTo>
                <a:lnTo>
                  <a:pt x="177" y="184"/>
                </a:lnTo>
                <a:lnTo>
                  <a:pt x="166" y="187"/>
                </a:lnTo>
                <a:lnTo>
                  <a:pt x="155" y="188"/>
                </a:lnTo>
                <a:close/>
                <a:moveTo>
                  <a:pt x="69" y="67"/>
                </a:moveTo>
                <a:lnTo>
                  <a:pt x="69" y="67"/>
                </a:lnTo>
                <a:lnTo>
                  <a:pt x="58" y="68"/>
                </a:lnTo>
                <a:lnTo>
                  <a:pt x="50" y="71"/>
                </a:lnTo>
                <a:lnTo>
                  <a:pt x="41" y="75"/>
                </a:lnTo>
                <a:lnTo>
                  <a:pt x="34" y="81"/>
                </a:lnTo>
                <a:lnTo>
                  <a:pt x="27" y="87"/>
                </a:lnTo>
                <a:lnTo>
                  <a:pt x="23" y="94"/>
                </a:lnTo>
                <a:lnTo>
                  <a:pt x="20" y="104"/>
                </a:lnTo>
                <a:lnTo>
                  <a:pt x="19" y="112"/>
                </a:lnTo>
                <a:lnTo>
                  <a:pt x="20" y="121"/>
                </a:lnTo>
                <a:lnTo>
                  <a:pt x="23" y="130"/>
                </a:lnTo>
                <a:lnTo>
                  <a:pt x="27" y="138"/>
                </a:lnTo>
                <a:lnTo>
                  <a:pt x="34" y="143"/>
                </a:lnTo>
                <a:lnTo>
                  <a:pt x="41" y="149"/>
                </a:lnTo>
                <a:lnTo>
                  <a:pt x="49" y="153"/>
                </a:lnTo>
                <a:lnTo>
                  <a:pt x="58" y="156"/>
                </a:lnTo>
                <a:lnTo>
                  <a:pt x="69" y="156"/>
                </a:lnTo>
                <a:lnTo>
                  <a:pt x="121" y="156"/>
                </a:lnTo>
                <a:lnTo>
                  <a:pt x="127" y="157"/>
                </a:lnTo>
                <a:lnTo>
                  <a:pt x="140" y="165"/>
                </a:lnTo>
                <a:lnTo>
                  <a:pt x="149" y="168"/>
                </a:lnTo>
                <a:lnTo>
                  <a:pt x="155" y="169"/>
                </a:lnTo>
                <a:lnTo>
                  <a:pt x="164" y="168"/>
                </a:lnTo>
                <a:lnTo>
                  <a:pt x="172" y="165"/>
                </a:lnTo>
                <a:lnTo>
                  <a:pt x="179" y="161"/>
                </a:lnTo>
                <a:lnTo>
                  <a:pt x="185" y="156"/>
                </a:lnTo>
                <a:lnTo>
                  <a:pt x="189" y="154"/>
                </a:lnTo>
                <a:lnTo>
                  <a:pt x="194" y="154"/>
                </a:lnTo>
                <a:lnTo>
                  <a:pt x="203" y="156"/>
                </a:lnTo>
                <a:lnTo>
                  <a:pt x="214" y="154"/>
                </a:lnTo>
                <a:lnTo>
                  <a:pt x="222" y="152"/>
                </a:lnTo>
                <a:lnTo>
                  <a:pt x="232" y="147"/>
                </a:lnTo>
                <a:lnTo>
                  <a:pt x="239" y="142"/>
                </a:lnTo>
                <a:lnTo>
                  <a:pt x="245" y="135"/>
                </a:lnTo>
                <a:lnTo>
                  <a:pt x="250" y="127"/>
                </a:lnTo>
                <a:lnTo>
                  <a:pt x="252" y="119"/>
                </a:lnTo>
                <a:lnTo>
                  <a:pt x="254" y="109"/>
                </a:lnTo>
                <a:lnTo>
                  <a:pt x="252" y="100"/>
                </a:lnTo>
                <a:lnTo>
                  <a:pt x="250" y="91"/>
                </a:lnTo>
                <a:lnTo>
                  <a:pt x="245" y="83"/>
                </a:lnTo>
                <a:lnTo>
                  <a:pt x="239" y="78"/>
                </a:lnTo>
                <a:lnTo>
                  <a:pt x="232" y="71"/>
                </a:lnTo>
                <a:lnTo>
                  <a:pt x="222" y="67"/>
                </a:lnTo>
                <a:lnTo>
                  <a:pt x="214" y="64"/>
                </a:lnTo>
                <a:lnTo>
                  <a:pt x="203" y="64"/>
                </a:lnTo>
                <a:lnTo>
                  <a:pt x="200" y="63"/>
                </a:lnTo>
                <a:lnTo>
                  <a:pt x="196" y="61"/>
                </a:lnTo>
                <a:lnTo>
                  <a:pt x="195" y="59"/>
                </a:lnTo>
                <a:lnTo>
                  <a:pt x="194" y="56"/>
                </a:lnTo>
                <a:lnTo>
                  <a:pt x="191" y="48"/>
                </a:lnTo>
                <a:lnTo>
                  <a:pt x="187" y="41"/>
                </a:lnTo>
                <a:lnTo>
                  <a:pt x="183" y="34"/>
                </a:lnTo>
                <a:lnTo>
                  <a:pt x="176" y="29"/>
                </a:lnTo>
                <a:lnTo>
                  <a:pt x="169" y="25"/>
                </a:lnTo>
                <a:lnTo>
                  <a:pt x="161" y="22"/>
                </a:lnTo>
                <a:lnTo>
                  <a:pt x="153" y="19"/>
                </a:lnTo>
                <a:lnTo>
                  <a:pt x="144" y="19"/>
                </a:lnTo>
                <a:lnTo>
                  <a:pt x="135" y="19"/>
                </a:lnTo>
                <a:lnTo>
                  <a:pt x="125" y="22"/>
                </a:lnTo>
                <a:lnTo>
                  <a:pt x="117" y="26"/>
                </a:lnTo>
                <a:lnTo>
                  <a:pt x="110" y="30"/>
                </a:lnTo>
                <a:lnTo>
                  <a:pt x="105" y="37"/>
                </a:lnTo>
                <a:lnTo>
                  <a:pt x="99" y="44"/>
                </a:lnTo>
                <a:lnTo>
                  <a:pt x="97" y="52"/>
                </a:lnTo>
                <a:lnTo>
                  <a:pt x="94" y="60"/>
                </a:lnTo>
                <a:lnTo>
                  <a:pt x="93" y="64"/>
                </a:lnTo>
                <a:lnTo>
                  <a:pt x="90" y="67"/>
                </a:lnTo>
                <a:lnTo>
                  <a:pt x="86" y="68"/>
                </a:lnTo>
                <a:lnTo>
                  <a:pt x="82" y="68"/>
                </a:lnTo>
                <a:lnTo>
                  <a:pt x="69"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999" name="Freeform 418"/>
          <p:cNvSpPr>
            <a:spLocks noEditPoints="1"/>
          </p:cNvSpPr>
          <p:nvPr/>
        </p:nvSpPr>
        <p:spPr bwMode="auto">
          <a:xfrm>
            <a:off x="3463925" y="4173538"/>
            <a:ext cx="147638" cy="122237"/>
          </a:xfrm>
          <a:custGeom>
            <a:avLst/>
            <a:gdLst>
              <a:gd name="T0" fmla="*/ 2147483647 w 272"/>
              <a:gd name="T1" fmla="*/ 2147483647 h 225"/>
              <a:gd name="T2" fmla="*/ 2147483647 w 272"/>
              <a:gd name="T3" fmla="*/ 2147483647 h 225"/>
              <a:gd name="T4" fmla="*/ 2147483647 w 272"/>
              <a:gd name="T5" fmla="*/ 0 h 225"/>
              <a:gd name="T6" fmla="*/ 2147483647 w 272"/>
              <a:gd name="T7" fmla="*/ 2147483647 h 225"/>
              <a:gd name="T8" fmla="*/ 2147483647 w 272"/>
              <a:gd name="T9" fmla="*/ 2147483647 h 225"/>
              <a:gd name="T10" fmla="*/ 2147483647 w 272"/>
              <a:gd name="T11" fmla="*/ 2147483647 h 225"/>
              <a:gd name="T12" fmla="*/ 2147483647 w 272"/>
              <a:gd name="T13" fmla="*/ 2147483647 h 225"/>
              <a:gd name="T14" fmla="*/ 2147483647 w 272"/>
              <a:gd name="T15" fmla="*/ 2147483647 h 225"/>
              <a:gd name="T16" fmla="*/ 2147483647 w 272"/>
              <a:gd name="T17" fmla="*/ 2147483647 h 225"/>
              <a:gd name="T18" fmla="*/ 2147483647 w 272"/>
              <a:gd name="T19" fmla="*/ 2147483647 h 225"/>
              <a:gd name="T20" fmla="*/ 2147483647 w 272"/>
              <a:gd name="T21" fmla="*/ 2147483647 h 225"/>
              <a:gd name="T22" fmla="*/ 2147483647 w 272"/>
              <a:gd name="T23" fmla="*/ 2147483647 h 225"/>
              <a:gd name="T24" fmla="*/ 2147483647 w 272"/>
              <a:gd name="T25" fmla="*/ 2147483647 h 225"/>
              <a:gd name="T26" fmla="*/ 2147483647 w 272"/>
              <a:gd name="T27" fmla="*/ 2147483647 h 225"/>
              <a:gd name="T28" fmla="*/ 2147483647 w 272"/>
              <a:gd name="T29" fmla="*/ 2147483647 h 225"/>
              <a:gd name="T30" fmla="*/ 2147483647 w 272"/>
              <a:gd name="T31" fmla="*/ 2147483647 h 225"/>
              <a:gd name="T32" fmla="*/ 2147483647 w 272"/>
              <a:gd name="T33" fmla="*/ 2147483647 h 225"/>
              <a:gd name="T34" fmla="*/ 2147483647 w 272"/>
              <a:gd name="T35" fmla="*/ 2147483647 h 225"/>
              <a:gd name="T36" fmla="*/ 2147483647 w 272"/>
              <a:gd name="T37" fmla="*/ 2147483647 h 225"/>
              <a:gd name="T38" fmla="*/ 2147483647 w 272"/>
              <a:gd name="T39" fmla="*/ 2147483647 h 225"/>
              <a:gd name="T40" fmla="*/ 2147483647 w 272"/>
              <a:gd name="T41" fmla="*/ 2147483647 h 225"/>
              <a:gd name="T42" fmla="*/ 2147483647 w 272"/>
              <a:gd name="T43" fmla="*/ 2147483647 h 225"/>
              <a:gd name="T44" fmla="*/ 2147483647 w 272"/>
              <a:gd name="T45" fmla="*/ 2147483647 h 225"/>
              <a:gd name="T46" fmla="*/ 2147483647 w 272"/>
              <a:gd name="T47" fmla="*/ 2147483647 h 225"/>
              <a:gd name="T48" fmla="*/ 2147483647 w 272"/>
              <a:gd name="T49" fmla="*/ 2147483647 h 225"/>
              <a:gd name="T50" fmla="*/ 2147483647 w 272"/>
              <a:gd name="T51" fmla="*/ 2147483647 h 225"/>
              <a:gd name="T52" fmla="*/ 2147483647 w 272"/>
              <a:gd name="T53" fmla="*/ 2147483647 h 225"/>
              <a:gd name="T54" fmla="*/ 2147483647 w 272"/>
              <a:gd name="T55" fmla="*/ 2147483647 h 225"/>
              <a:gd name="T56" fmla="*/ 2147483647 w 272"/>
              <a:gd name="T57" fmla="*/ 2147483647 h 225"/>
              <a:gd name="T58" fmla="*/ 2147483647 w 272"/>
              <a:gd name="T59" fmla="*/ 2147483647 h 225"/>
              <a:gd name="T60" fmla="*/ 2147483647 w 272"/>
              <a:gd name="T61" fmla="*/ 2147483647 h 225"/>
              <a:gd name="T62" fmla="*/ 2147483647 w 272"/>
              <a:gd name="T63" fmla="*/ 2147483647 h 225"/>
              <a:gd name="T64" fmla="*/ 2147483647 w 272"/>
              <a:gd name="T65" fmla="*/ 2147483647 h 225"/>
              <a:gd name="T66" fmla="*/ 2147483647 w 272"/>
              <a:gd name="T67" fmla="*/ 2147483647 h 225"/>
              <a:gd name="T68" fmla="*/ 2147483647 w 272"/>
              <a:gd name="T69" fmla="*/ 2147483647 h 225"/>
              <a:gd name="T70" fmla="*/ 2147483647 w 272"/>
              <a:gd name="T71" fmla="*/ 2147483647 h 225"/>
              <a:gd name="T72" fmla="*/ 2147483647 w 272"/>
              <a:gd name="T73" fmla="*/ 2147483647 h 225"/>
              <a:gd name="T74" fmla="*/ 2147483647 w 272"/>
              <a:gd name="T75" fmla="*/ 2147483647 h 225"/>
              <a:gd name="T76" fmla="*/ 2147483647 w 272"/>
              <a:gd name="T77" fmla="*/ 2147483647 h 225"/>
              <a:gd name="T78" fmla="*/ 2147483647 w 272"/>
              <a:gd name="T79" fmla="*/ 2147483647 h 225"/>
              <a:gd name="T80" fmla="*/ 2147483647 w 272"/>
              <a:gd name="T81" fmla="*/ 2147483647 h 225"/>
              <a:gd name="T82" fmla="*/ 2147483647 w 272"/>
              <a:gd name="T83" fmla="*/ 2147483647 h 225"/>
              <a:gd name="T84" fmla="*/ 2147483647 w 272"/>
              <a:gd name="T85" fmla="*/ 2147483647 h 225"/>
              <a:gd name="T86" fmla="*/ 2147483647 w 272"/>
              <a:gd name="T87" fmla="*/ 2147483647 h 225"/>
              <a:gd name="T88" fmla="*/ 2147483647 w 272"/>
              <a:gd name="T89" fmla="*/ 2147483647 h 225"/>
              <a:gd name="T90" fmla="*/ 2147483647 w 272"/>
              <a:gd name="T91" fmla="*/ 2147483647 h 22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72" h="225">
                <a:moveTo>
                  <a:pt x="272" y="35"/>
                </a:moveTo>
                <a:lnTo>
                  <a:pt x="272" y="35"/>
                </a:lnTo>
                <a:lnTo>
                  <a:pt x="270" y="33"/>
                </a:lnTo>
                <a:lnTo>
                  <a:pt x="267" y="31"/>
                </a:lnTo>
                <a:lnTo>
                  <a:pt x="147" y="0"/>
                </a:lnTo>
                <a:lnTo>
                  <a:pt x="146" y="0"/>
                </a:lnTo>
                <a:lnTo>
                  <a:pt x="143" y="1"/>
                </a:lnTo>
                <a:lnTo>
                  <a:pt x="142" y="3"/>
                </a:lnTo>
                <a:lnTo>
                  <a:pt x="141" y="4"/>
                </a:lnTo>
                <a:lnTo>
                  <a:pt x="120" y="56"/>
                </a:lnTo>
                <a:lnTo>
                  <a:pt x="119" y="58"/>
                </a:lnTo>
                <a:lnTo>
                  <a:pt x="102" y="63"/>
                </a:lnTo>
                <a:lnTo>
                  <a:pt x="100" y="60"/>
                </a:lnTo>
                <a:lnTo>
                  <a:pt x="8" y="20"/>
                </a:lnTo>
                <a:lnTo>
                  <a:pt x="4" y="19"/>
                </a:lnTo>
                <a:lnTo>
                  <a:pt x="1" y="22"/>
                </a:lnTo>
                <a:lnTo>
                  <a:pt x="0" y="26"/>
                </a:lnTo>
                <a:lnTo>
                  <a:pt x="1" y="28"/>
                </a:lnTo>
                <a:lnTo>
                  <a:pt x="33" y="75"/>
                </a:lnTo>
                <a:lnTo>
                  <a:pt x="33" y="162"/>
                </a:lnTo>
                <a:lnTo>
                  <a:pt x="34" y="165"/>
                </a:lnTo>
                <a:lnTo>
                  <a:pt x="37" y="168"/>
                </a:lnTo>
                <a:lnTo>
                  <a:pt x="128" y="225"/>
                </a:lnTo>
                <a:lnTo>
                  <a:pt x="132" y="225"/>
                </a:lnTo>
                <a:lnTo>
                  <a:pt x="134" y="225"/>
                </a:lnTo>
                <a:lnTo>
                  <a:pt x="235" y="187"/>
                </a:lnTo>
                <a:lnTo>
                  <a:pt x="237" y="184"/>
                </a:lnTo>
                <a:lnTo>
                  <a:pt x="239" y="181"/>
                </a:lnTo>
                <a:lnTo>
                  <a:pt x="239" y="95"/>
                </a:lnTo>
                <a:lnTo>
                  <a:pt x="270" y="41"/>
                </a:lnTo>
                <a:lnTo>
                  <a:pt x="272" y="38"/>
                </a:lnTo>
                <a:lnTo>
                  <a:pt x="272" y="35"/>
                </a:lnTo>
                <a:close/>
                <a:moveTo>
                  <a:pt x="227" y="90"/>
                </a:moveTo>
                <a:lnTo>
                  <a:pt x="227" y="90"/>
                </a:lnTo>
                <a:lnTo>
                  <a:pt x="227" y="93"/>
                </a:lnTo>
                <a:lnTo>
                  <a:pt x="227" y="177"/>
                </a:lnTo>
                <a:lnTo>
                  <a:pt x="132" y="213"/>
                </a:lnTo>
                <a:lnTo>
                  <a:pt x="46" y="159"/>
                </a:lnTo>
                <a:lnTo>
                  <a:pt x="46" y="73"/>
                </a:lnTo>
                <a:lnTo>
                  <a:pt x="45" y="69"/>
                </a:lnTo>
                <a:lnTo>
                  <a:pt x="25" y="41"/>
                </a:lnTo>
                <a:lnTo>
                  <a:pt x="93" y="71"/>
                </a:lnTo>
                <a:lnTo>
                  <a:pt x="112" y="97"/>
                </a:lnTo>
                <a:lnTo>
                  <a:pt x="65" y="75"/>
                </a:lnTo>
                <a:lnTo>
                  <a:pt x="63" y="73"/>
                </a:lnTo>
                <a:lnTo>
                  <a:pt x="60" y="75"/>
                </a:lnTo>
                <a:lnTo>
                  <a:pt x="59" y="76"/>
                </a:lnTo>
                <a:lnTo>
                  <a:pt x="57" y="78"/>
                </a:lnTo>
                <a:lnTo>
                  <a:pt x="56" y="80"/>
                </a:lnTo>
                <a:lnTo>
                  <a:pt x="57" y="83"/>
                </a:lnTo>
                <a:lnTo>
                  <a:pt x="59" y="84"/>
                </a:lnTo>
                <a:lnTo>
                  <a:pt x="60" y="86"/>
                </a:lnTo>
                <a:lnTo>
                  <a:pt x="126" y="116"/>
                </a:lnTo>
                <a:lnTo>
                  <a:pt x="126" y="191"/>
                </a:lnTo>
                <a:lnTo>
                  <a:pt x="127" y="194"/>
                </a:lnTo>
                <a:lnTo>
                  <a:pt x="128" y="196"/>
                </a:lnTo>
                <a:lnTo>
                  <a:pt x="130" y="198"/>
                </a:lnTo>
                <a:lnTo>
                  <a:pt x="132" y="198"/>
                </a:lnTo>
                <a:lnTo>
                  <a:pt x="135" y="198"/>
                </a:lnTo>
                <a:lnTo>
                  <a:pt x="136" y="196"/>
                </a:lnTo>
                <a:lnTo>
                  <a:pt x="138" y="194"/>
                </a:lnTo>
                <a:lnTo>
                  <a:pt x="138" y="191"/>
                </a:lnTo>
                <a:lnTo>
                  <a:pt x="138" y="113"/>
                </a:lnTo>
                <a:lnTo>
                  <a:pt x="138" y="112"/>
                </a:lnTo>
                <a:lnTo>
                  <a:pt x="138" y="110"/>
                </a:lnTo>
                <a:lnTo>
                  <a:pt x="225" y="93"/>
                </a:lnTo>
                <a:lnTo>
                  <a:pt x="132" y="56"/>
                </a:lnTo>
                <a:lnTo>
                  <a:pt x="150" y="13"/>
                </a:lnTo>
                <a:lnTo>
                  <a:pt x="255" y="41"/>
                </a:lnTo>
                <a:lnTo>
                  <a:pt x="227" y="9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0" name="Freeform 419"/>
          <p:cNvSpPr>
            <a:spLocks/>
          </p:cNvSpPr>
          <p:nvPr/>
        </p:nvSpPr>
        <p:spPr bwMode="auto">
          <a:xfrm>
            <a:off x="4084638" y="3357563"/>
            <a:ext cx="85725" cy="61912"/>
          </a:xfrm>
          <a:custGeom>
            <a:avLst/>
            <a:gdLst>
              <a:gd name="T0" fmla="*/ 2147483647 w 157"/>
              <a:gd name="T1" fmla="*/ 2147483647 h 114"/>
              <a:gd name="T2" fmla="*/ 2147483647 w 157"/>
              <a:gd name="T3" fmla="*/ 2147483647 h 114"/>
              <a:gd name="T4" fmla="*/ 2147483647 w 157"/>
              <a:gd name="T5" fmla="*/ 2147483647 h 114"/>
              <a:gd name="T6" fmla="*/ 2147483647 w 157"/>
              <a:gd name="T7" fmla="*/ 2147483647 h 114"/>
              <a:gd name="T8" fmla="*/ 2147483647 w 157"/>
              <a:gd name="T9" fmla="*/ 2147483647 h 114"/>
              <a:gd name="T10" fmla="*/ 2147483647 w 157"/>
              <a:gd name="T11" fmla="*/ 2147483647 h 114"/>
              <a:gd name="T12" fmla="*/ 2147483647 w 157"/>
              <a:gd name="T13" fmla="*/ 2147483647 h 114"/>
              <a:gd name="T14" fmla="*/ 2147483647 w 157"/>
              <a:gd name="T15" fmla="*/ 2147483647 h 114"/>
              <a:gd name="T16" fmla="*/ 2147483647 w 157"/>
              <a:gd name="T17" fmla="*/ 2147483647 h 114"/>
              <a:gd name="T18" fmla="*/ 2147483647 w 157"/>
              <a:gd name="T19" fmla="*/ 0 h 114"/>
              <a:gd name="T20" fmla="*/ 2147483647 w 157"/>
              <a:gd name="T21" fmla="*/ 2147483647 h 114"/>
              <a:gd name="T22" fmla="*/ 2147483647 w 157"/>
              <a:gd name="T23" fmla="*/ 2147483647 h 114"/>
              <a:gd name="T24" fmla="*/ 2147483647 w 157"/>
              <a:gd name="T25" fmla="*/ 2147483647 h 114"/>
              <a:gd name="T26" fmla="*/ 2147483647 w 157"/>
              <a:gd name="T27" fmla="*/ 2147483647 h 114"/>
              <a:gd name="T28" fmla="*/ 2147483647 w 157"/>
              <a:gd name="T29" fmla="*/ 2147483647 h 114"/>
              <a:gd name="T30" fmla="*/ 2147483647 w 157"/>
              <a:gd name="T31" fmla="*/ 2147483647 h 114"/>
              <a:gd name="T32" fmla="*/ 2147483647 w 157"/>
              <a:gd name="T33" fmla="*/ 2147483647 h 114"/>
              <a:gd name="T34" fmla="*/ 2147483647 w 157"/>
              <a:gd name="T35" fmla="*/ 2147483647 h 114"/>
              <a:gd name="T36" fmla="*/ 2147483647 w 157"/>
              <a:gd name="T37" fmla="*/ 2147483647 h 114"/>
              <a:gd name="T38" fmla="*/ 0 w 157"/>
              <a:gd name="T39" fmla="*/ 2147483647 h 114"/>
              <a:gd name="T40" fmla="*/ 2147483647 w 157"/>
              <a:gd name="T41" fmla="*/ 2147483647 h 114"/>
              <a:gd name="T42" fmla="*/ 2147483647 w 157"/>
              <a:gd name="T43" fmla="*/ 2147483647 h 114"/>
              <a:gd name="T44" fmla="*/ 2147483647 w 157"/>
              <a:gd name="T45" fmla="*/ 2147483647 h 114"/>
              <a:gd name="T46" fmla="*/ 2147483647 w 157"/>
              <a:gd name="T47" fmla="*/ 2147483647 h 114"/>
              <a:gd name="T48" fmla="*/ 2147483647 w 157"/>
              <a:gd name="T49" fmla="*/ 2147483647 h 114"/>
              <a:gd name="T50" fmla="*/ 2147483647 w 157"/>
              <a:gd name="T51" fmla="*/ 2147483647 h 114"/>
              <a:gd name="T52" fmla="*/ 2147483647 w 157"/>
              <a:gd name="T53" fmla="*/ 2147483647 h 114"/>
              <a:gd name="T54" fmla="*/ 2147483647 w 157"/>
              <a:gd name="T55" fmla="*/ 2147483647 h 114"/>
              <a:gd name="T56" fmla="*/ 2147483647 w 157"/>
              <a:gd name="T57" fmla="*/ 2147483647 h 114"/>
              <a:gd name="T58" fmla="*/ 2147483647 w 157"/>
              <a:gd name="T59" fmla="*/ 2147483647 h 114"/>
              <a:gd name="T60" fmla="*/ 2147483647 w 157"/>
              <a:gd name="T61" fmla="*/ 2147483647 h 114"/>
              <a:gd name="T62" fmla="*/ 2147483647 w 157"/>
              <a:gd name="T63" fmla="*/ 2147483647 h 114"/>
              <a:gd name="T64" fmla="*/ 2147483647 w 157"/>
              <a:gd name="T65" fmla="*/ 2147483647 h 114"/>
              <a:gd name="T66" fmla="*/ 2147483647 w 157"/>
              <a:gd name="T67" fmla="*/ 2147483647 h 114"/>
              <a:gd name="T68" fmla="*/ 2147483647 w 157"/>
              <a:gd name="T69" fmla="*/ 2147483647 h 114"/>
              <a:gd name="T70" fmla="*/ 2147483647 w 157"/>
              <a:gd name="T71" fmla="*/ 2147483647 h 114"/>
              <a:gd name="T72" fmla="*/ 2147483647 w 157"/>
              <a:gd name="T73" fmla="*/ 2147483647 h 114"/>
              <a:gd name="T74" fmla="*/ 2147483647 w 157"/>
              <a:gd name="T75" fmla="*/ 2147483647 h 114"/>
              <a:gd name="T76" fmla="*/ 2147483647 w 157"/>
              <a:gd name="T77" fmla="*/ 2147483647 h 114"/>
              <a:gd name="T78" fmla="*/ 2147483647 w 157"/>
              <a:gd name="T79" fmla="*/ 2147483647 h 114"/>
              <a:gd name="T80" fmla="*/ 2147483647 w 157"/>
              <a:gd name="T81" fmla="*/ 2147483647 h 114"/>
              <a:gd name="T82" fmla="*/ 2147483647 w 157"/>
              <a:gd name="T83" fmla="*/ 2147483647 h 114"/>
              <a:gd name="T84" fmla="*/ 2147483647 w 157"/>
              <a:gd name="T85" fmla="*/ 2147483647 h 1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7" h="114">
                <a:moveTo>
                  <a:pt x="141" y="67"/>
                </a:moveTo>
                <a:lnTo>
                  <a:pt x="141" y="67"/>
                </a:lnTo>
                <a:lnTo>
                  <a:pt x="137" y="67"/>
                </a:lnTo>
                <a:lnTo>
                  <a:pt x="134" y="69"/>
                </a:lnTo>
                <a:lnTo>
                  <a:pt x="130" y="73"/>
                </a:lnTo>
                <a:lnTo>
                  <a:pt x="129" y="75"/>
                </a:lnTo>
                <a:lnTo>
                  <a:pt x="97" y="58"/>
                </a:lnTo>
                <a:lnTo>
                  <a:pt x="130" y="39"/>
                </a:lnTo>
                <a:lnTo>
                  <a:pt x="133" y="43"/>
                </a:lnTo>
                <a:lnTo>
                  <a:pt x="137" y="45"/>
                </a:lnTo>
                <a:lnTo>
                  <a:pt x="141" y="47"/>
                </a:lnTo>
                <a:lnTo>
                  <a:pt x="147" y="47"/>
                </a:lnTo>
                <a:lnTo>
                  <a:pt x="152" y="44"/>
                </a:lnTo>
                <a:lnTo>
                  <a:pt x="155" y="40"/>
                </a:lnTo>
                <a:lnTo>
                  <a:pt x="157" y="34"/>
                </a:lnTo>
                <a:lnTo>
                  <a:pt x="157" y="30"/>
                </a:lnTo>
                <a:lnTo>
                  <a:pt x="155" y="25"/>
                </a:lnTo>
                <a:lnTo>
                  <a:pt x="151" y="21"/>
                </a:lnTo>
                <a:lnTo>
                  <a:pt x="147" y="19"/>
                </a:lnTo>
                <a:lnTo>
                  <a:pt x="148" y="15"/>
                </a:lnTo>
                <a:lnTo>
                  <a:pt x="147" y="10"/>
                </a:lnTo>
                <a:lnTo>
                  <a:pt x="145" y="6"/>
                </a:lnTo>
                <a:lnTo>
                  <a:pt x="141" y="3"/>
                </a:lnTo>
                <a:lnTo>
                  <a:pt x="136" y="0"/>
                </a:lnTo>
                <a:lnTo>
                  <a:pt x="130" y="0"/>
                </a:lnTo>
                <a:lnTo>
                  <a:pt x="126" y="3"/>
                </a:lnTo>
                <a:lnTo>
                  <a:pt x="122" y="7"/>
                </a:lnTo>
                <a:lnTo>
                  <a:pt x="121" y="11"/>
                </a:lnTo>
                <a:lnTo>
                  <a:pt x="121" y="15"/>
                </a:lnTo>
                <a:lnTo>
                  <a:pt x="121" y="19"/>
                </a:lnTo>
                <a:lnTo>
                  <a:pt x="123" y="22"/>
                </a:lnTo>
                <a:lnTo>
                  <a:pt x="80" y="48"/>
                </a:lnTo>
                <a:lnTo>
                  <a:pt x="36" y="25"/>
                </a:lnTo>
                <a:lnTo>
                  <a:pt x="37" y="21"/>
                </a:lnTo>
                <a:lnTo>
                  <a:pt x="39" y="17"/>
                </a:lnTo>
                <a:lnTo>
                  <a:pt x="37" y="11"/>
                </a:lnTo>
                <a:lnTo>
                  <a:pt x="35" y="6"/>
                </a:lnTo>
                <a:lnTo>
                  <a:pt x="31" y="3"/>
                </a:lnTo>
                <a:lnTo>
                  <a:pt x="25" y="2"/>
                </a:lnTo>
                <a:lnTo>
                  <a:pt x="20" y="3"/>
                </a:lnTo>
                <a:lnTo>
                  <a:pt x="15" y="6"/>
                </a:lnTo>
                <a:lnTo>
                  <a:pt x="13" y="11"/>
                </a:lnTo>
                <a:lnTo>
                  <a:pt x="11" y="17"/>
                </a:lnTo>
                <a:lnTo>
                  <a:pt x="11" y="21"/>
                </a:lnTo>
                <a:lnTo>
                  <a:pt x="7" y="22"/>
                </a:lnTo>
                <a:lnTo>
                  <a:pt x="3" y="25"/>
                </a:lnTo>
                <a:lnTo>
                  <a:pt x="0" y="29"/>
                </a:lnTo>
                <a:lnTo>
                  <a:pt x="0" y="34"/>
                </a:lnTo>
                <a:lnTo>
                  <a:pt x="0" y="40"/>
                </a:lnTo>
                <a:lnTo>
                  <a:pt x="5" y="44"/>
                </a:lnTo>
                <a:lnTo>
                  <a:pt x="9" y="47"/>
                </a:lnTo>
                <a:lnTo>
                  <a:pt x="14" y="48"/>
                </a:lnTo>
                <a:lnTo>
                  <a:pt x="18" y="48"/>
                </a:lnTo>
                <a:lnTo>
                  <a:pt x="21" y="45"/>
                </a:lnTo>
                <a:lnTo>
                  <a:pt x="24" y="43"/>
                </a:lnTo>
                <a:lnTo>
                  <a:pt x="26" y="40"/>
                </a:lnTo>
                <a:lnTo>
                  <a:pt x="62" y="59"/>
                </a:lnTo>
                <a:lnTo>
                  <a:pt x="32" y="77"/>
                </a:lnTo>
                <a:lnTo>
                  <a:pt x="29" y="73"/>
                </a:lnTo>
                <a:lnTo>
                  <a:pt x="25" y="70"/>
                </a:lnTo>
                <a:lnTo>
                  <a:pt x="21" y="67"/>
                </a:lnTo>
                <a:lnTo>
                  <a:pt x="15" y="67"/>
                </a:lnTo>
                <a:lnTo>
                  <a:pt x="10" y="70"/>
                </a:lnTo>
                <a:lnTo>
                  <a:pt x="6" y="74"/>
                </a:lnTo>
                <a:lnTo>
                  <a:pt x="5" y="79"/>
                </a:lnTo>
                <a:lnTo>
                  <a:pt x="5" y="85"/>
                </a:lnTo>
                <a:lnTo>
                  <a:pt x="7" y="89"/>
                </a:lnTo>
                <a:lnTo>
                  <a:pt x="11" y="93"/>
                </a:lnTo>
                <a:lnTo>
                  <a:pt x="15" y="94"/>
                </a:lnTo>
                <a:lnTo>
                  <a:pt x="14" y="100"/>
                </a:lnTo>
                <a:lnTo>
                  <a:pt x="15" y="104"/>
                </a:lnTo>
                <a:lnTo>
                  <a:pt x="17" y="108"/>
                </a:lnTo>
                <a:lnTo>
                  <a:pt x="21" y="112"/>
                </a:lnTo>
                <a:lnTo>
                  <a:pt x="26" y="114"/>
                </a:lnTo>
                <a:lnTo>
                  <a:pt x="32" y="114"/>
                </a:lnTo>
                <a:lnTo>
                  <a:pt x="36" y="111"/>
                </a:lnTo>
                <a:lnTo>
                  <a:pt x="40" y="107"/>
                </a:lnTo>
                <a:lnTo>
                  <a:pt x="41" y="103"/>
                </a:lnTo>
                <a:lnTo>
                  <a:pt x="41" y="100"/>
                </a:lnTo>
                <a:lnTo>
                  <a:pt x="41" y="96"/>
                </a:lnTo>
                <a:lnTo>
                  <a:pt x="40" y="92"/>
                </a:lnTo>
                <a:lnTo>
                  <a:pt x="80" y="69"/>
                </a:lnTo>
                <a:lnTo>
                  <a:pt x="119" y="90"/>
                </a:lnTo>
                <a:lnTo>
                  <a:pt x="118" y="94"/>
                </a:lnTo>
                <a:lnTo>
                  <a:pt x="116" y="99"/>
                </a:lnTo>
                <a:lnTo>
                  <a:pt x="118" y="104"/>
                </a:lnTo>
                <a:lnTo>
                  <a:pt x="121" y="108"/>
                </a:lnTo>
                <a:lnTo>
                  <a:pt x="125" y="111"/>
                </a:lnTo>
                <a:lnTo>
                  <a:pt x="130" y="112"/>
                </a:lnTo>
                <a:lnTo>
                  <a:pt x="136" y="111"/>
                </a:lnTo>
                <a:lnTo>
                  <a:pt x="141" y="108"/>
                </a:lnTo>
                <a:lnTo>
                  <a:pt x="144" y="104"/>
                </a:lnTo>
                <a:lnTo>
                  <a:pt x="144" y="99"/>
                </a:lnTo>
                <a:lnTo>
                  <a:pt x="144" y="94"/>
                </a:lnTo>
                <a:lnTo>
                  <a:pt x="148" y="93"/>
                </a:lnTo>
                <a:lnTo>
                  <a:pt x="152" y="89"/>
                </a:lnTo>
                <a:lnTo>
                  <a:pt x="155" y="85"/>
                </a:lnTo>
                <a:lnTo>
                  <a:pt x="156" y="81"/>
                </a:lnTo>
                <a:lnTo>
                  <a:pt x="155" y="75"/>
                </a:lnTo>
                <a:lnTo>
                  <a:pt x="152" y="71"/>
                </a:lnTo>
                <a:lnTo>
                  <a:pt x="147" y="67"/>
                </a:lnTo>
                <a:lnTo>
                  <a:pt x="141"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1" name="Freeform 420"/>
          <p:cNvSpPr>
            <a:spLocks noEditPoints="1"/>
          </p:cNvSpPr>
          <p:nvPr/>
        </p:nvSpPr>
        <p:spPr bwMode="auto">
          <a:xfrm>
            <a:off x="4087813" y="3271838"/>
            <a:ext cx="79375" cy="87312"/>
          </a:xfrm>
          <a:custGeom>
            <a:avLst/>
            <a:gdLst>
              <a:gd name="T0" fmla="*/ 2147483647 w 148"/>
              <a:gd name="T1" fmla="*/ 2147483647 h 162"/>
              <a:gd name="T2" fmla="*/ 2147483647 w 148"/>
              <a:gd name="T3" fmla="*/ 2147483647 h 162"/>
              <a:gd name="T4" fmla="*/ 2147483647 w 148"/>
              <a:gd name="T5" fmla="*/ 2147483647 h 162"/>
              <a:gd name="T6" fmla="*/ 2147483647 w 148"/>
              <a:gd name="T7" fmla="*/ 2147483647 h 162"/>
              <a:gd name="T8" fmla="*/ 2147483647 w 148"/>
              <a:gd name="T9" fmla="*/ 2147483647 h 162"/>
              <a:gd name="T10" fmla="*/ 2147483647 w 148"/>
              <a:gd name="T11" fmla="*/ 2147483647 h 162"/>
              <a:gd name="T12" fmla="*/ 2147483647 w 148"/>
              <a:gd name="T13" fmla="*/ 2147483647 h 162"/>
              <a:gd name="T14" fmla="*/ 2147483647 w 148"/>
              <a:gd name="T15" fmla="*/ 2147483647 h 162"/>
              <a:gd name="T16" fmla="*/ 2147483647 w 148"/>
              <a:gd name="T17" fmla="*/ 2147483647 h 162"/>
              <a:gd name="T18" fmla="*/ 2147483647 w 148"/>
              <a:gd name="T19" fmla="*/ 2147483647 h 162"/>
              <a:gd name="T20" fmla="*/ 2147483647 w 148"/>
              <a:gd name="T21" fmla="*/ 2147483647 h 162"/>
              <a:gd name="T22" fmla="*/ 2147483647 w 148"/>
              <a:gd name="T23" fmla="*/ 2147483647 h 162"/>
              <a:gd name="T24" fmla="*/ 2147483647 w 148"/>
              <a:gd name="T25" fmla="*/ 2147483647 h 162"/>
              <a:gd name="T26" fmla="*/ 2147483647 w 148"/>
              <a:gd name="T27" fmla="*/ 2147483647 h 162"/>
              <a:gd name="T28" fmla="*/ 2147483647 w 148"/>
              <a:gd name="T29" fmla="*/ 2147483647 h 162"/>
              <a:gd name="T30" fmla="*/ 0 w 148"/>
              <a:gd name="T31" fmla="*/ 2147483647 h 162"/>
              <a:gd name="T32" fmla="*/ 0 w 148"/>
              <a:gd name="T33" fmla="*/ 2147483647 h 162"/>
              <a:gd name="T34" fmla="*/ 2147483647 w 148"/>
              <a:gd name="T35" fmla="*/ 2147483647 h 162"/>
              <a:gd name="T36" fmla="*/ 2147483647 w 148"/>
              <a:gd name="T37" fmla="*/ 2147483647 h 162"/>
              <a:gd name="T38" fmla="*/ 2147483647 w 148"/>
              <a:gd name="T39" fmla="*/ 2147483647 h 162"/>
              <a:gd name="T40" fmla="*/ 2147483647 w 148"/>
              <a:gd name="T41" fmla="*/ 2147483647 h 162"/>
              <a:gd name="T42" fmla="*/ 2147483647 w 148"/>
              <a:gd name="T43" fmla="*/ 2147483647 h 162"/>
              <a:gd name="T44" fmla="*/ 2147483647 w 148"/>
              <a:gd name="T45" fmla="*/ 2147483647 h 162"/>
              <a:gd name="T46" fmla="*/ 2147483647 w 148"/>
              <a:gd name="T47" fmla="*/ 2147483647 h 162"/>
              <a:gd name="T48" fmla="*/ 2147483647 w 148"/>
              <a:gd name="T49" fmla="*/ 2147483647 h 162"/>
              <a:gd name="T50" fmla="*/ 2147483647 w 148"/>
              <a:gd name="T51" fmla="*/ 2147483647 h 162"/>
              <a:gd name="T52" fmla="*/ 2147483647 w 148"/>
              <a:gd name="T53" fmla="*/ 2147483647 h 162"/>
              <a:gd name="T54" fmla="*/ 2147483647 w 148"/>
              <a:gd name="T55" fmla="*/ 2147483647 h 162"/>
              <a:gd name="T56" fmla="*/ 2147483647 w 148"/>
              <a:gd name="T57" fmla="*/ 2147483647 h 162"/>
              <a:gd name="T58" fmla="*/ 2147483647 w 148"/>
              <a:gd name="T59" fmla="*/ 2147483647 h 162"/>
              <a:gd name="T60" fmla="*/ 2147483647 w 148"/>
              <a:gd name="T61" fmla="*/ 2147483647 h 162"/>
              <a:gd name="T62" fmla="*/ 2147483647 w 148"/>
              <a:gd name="T63" fmla="*/ 2147483647 h 162"/>
              <a:gd name="T64" fmla="*/ 2147483647 w 148"/>
              <a:gd name="T65" fmla="*/ 2147483647 h 162"/>
              <a:gd name="T66" fmla="*/ 2147483647 w 148"/>
              <a:gd name="T67" fmla="*/ 2147483647 h 162"/>
              <a:gd name="T68" fmla="*/ 2147483647 w 148"/>
              <a:gd name="T69" fmla="*/ 2147483647 h 162"/>
              <a:gd name="T70" fmla="*/ 2147483647 w 148"/>
              <a:gd name="T71" fmla="*/ 2147483647 h 162"/>
              <a:gd name="T72" fmla="*/ 2147483647 w 148"/>
              <a:gd name="T73" fmla="*/ 2147483647 h 162"/>
              <a:gd name="T74" fmla="*/ 2147483647 w 148"/>
              <a:gd name="T75" fmla="*/ 2147483647 h 162"/>
              <a:gd name="T76" fmla="*/ 2147483647 w 148"/>
              <a:gd name="T77" fmla="*/ 2147483647 h 162"/>
              <a:gd name="T78" fmla="*/ 2147483647 w 148"/>
              <a:gd name="T79" fmla="*/ 2147483647 h 162"/>
              <a:gd name="T80" fmla="*/ 2147483647 w 148"/>
              <a:gd name="T81" fmla="*/ 2147483647 h 162"/>
              <a:gd name="T82" fmla="*/ 2147483647 w 148"/>
              <a:gd name="T83" fmla="*/ 2147483647 h 162"/>
              <a:gd name="T84" fmla="*/ 2147483647 w 148"/>
              <a:gd name="T85" fmla="*/ 2147483647 h 162"/>
              <a:gd name="T86" fmla="*/ 2147483647 w 148"/>
              <a:gd name="T87" fmla="*/ 2147483647 h 162"/>
              <a:gd name="T88" fmla="*/ 2147483647 w 148"/>
              <a:gd name="T89" fmla="*/ 2147483647 h 162"/>
              <a:gd name="T90" fmla="*/ 2147483647 w 148"/>
              <a:gd name="T91" fmla="*/ 2147483647 h 162"/>
              <a:gd name="T92" fmla="*/ 2147483647 w 148"/>
              <a:gd name="T93" fmla="*/ 2147483647 h 162"/>
              <a:gd name="T94" fmla="*/ 2147483647 w 148"/>
              <a:gd name="T95" fmla="*/ 2147483647 h 162"/>
              <a:gd name="T96" fmla="*/ 2147483647 w 148"/>
              <a:gd name="T97" fmla="*/ 2147483647 h 162"/>
              <a:gd name="T98" fmla="*/ 2147483647 w 148"/>
              <a:gd name="T99" fmla="*/ 2147483647 h 162"/>
              <a:gd name="T100" fmla="*/ 2147483647 w 148"/>
              <a:gd name="T101" fmla="*/ 2147483647 h 162"/>
              <a:gd name="T102" fmla="*/ 2147483647 w 148"/>
              <a:gd name="T103" fmla="*/ 2147483647 h 162"/>
              <a:gd name="T104" fmla="*/ 2147483647 w 148"/>
              <a:gd name="T105" fmla="*/ 2147483647 h 162"/>
              <a:gd name="T106" fmla="*/ 2147483647 w 148"/>
              <a:gd name="T107" fmla="*/ 2147483647 h 162"/>
              <a:gd name="T108" fmla="*/ 2147483647 w 148"/>
              <a:gd name="T109" fmla="*/ 2147483647 h 16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8" h="162">
                <a:moveTo>
                  <a:pt x="19" y="135"/>
                </a:moveTo>
                <a:lnTo>
                  <a:pt x="48" y="149"/>
                </a:lnTo>
                <a:lnTo>
                  <a:pt x="52" y="160"/>
                </a:lnTo>
                <a:lnTo>
                  <a:pt x="60" y="161"/>
                </a:lnTo>
                <a:lnTo>
                  <a:pt x="67" y="162"/>
                </a:lnTo>
                <a:lnTo>
                  <a:pt x="74" y="162"/>
                </a:lnTo>
                <a:lnTo>
                  <a:pt x="81" y="162"/>
                </a:lnTo>
                <a:lnTo>
                  <a:pt x="88" y="161"/>
                </a:lnTo>
                <a:lnTo>
                  <a:pt x="96" y="160"/>
                </a:lnTo>
                <a:lnTo>
                  <a:pt x="100" y="149"/>
                </a:lnTo>
                <a:lnTo>
                  <a:pt x="129" y="135"/>
                </a:lnTo>
                <a:lnTo>
                  <a:pt x="129" y="134"/>
                </a:lnTo>
                <a:lnTo>
                  <a:pt x="127" y="127"/>
                </a:lnTo>
                <a:lnTo>
                  <a:pt x="129" y="123"/>
                </a:lnTo>
                <a:lnTo>
                  <a:pt x="130" y="117"/>
                </a:lnTo>
                <a:lnTo>
                  <a:pt x="131" y="112"/>
                </a:lnTo>
                <a:lnTo>
                  <a:pt x="135" y="106"/>
                </a:lnTo>
                <a:lnTo>
                  <a:pt x="140" y="100"/>
                </a:lnTo>
                <a:lnTo>
                  <a:pt x="142" y="93"/>
                </a:lnTo>
                <a:lnTo>
                  <a:pt x="146" y="79"/>
                </a:lnTo>
                <a:lnTo>
                  <a:pt x="148" y="67"/>
                </a:lnTo>
                <a:lnTo>
                  <a:pt x="148" y="60"/>
                </a:lnTo>
                <a:lnTo>
                  <a:pt x="148" y="59"/>
                </a:lnTo>
                <a:lnTo>
                  <a:pt x="146" y="46"/>
                </a:lnTo>
                <a:lnTo>
                  <a:pt x="141" y="36"/>
                </a:lnTo>
                <a:lnTo>
                  <a:pt x="134" y="26"/>
                </a:lnTo>
                <a:lnTo>
                  <a:pt x="126" y="16"/>
                </a:lnTo>
                <a:lnTo>
                  <a:pt x="115" y="10"/>
                </a:lnTo>
                <a:lnTo>
                  <a:pt x="103" y="4"/>
                </a:lnTo>
                <a:lnTo>
                  <a:pt x="89" y="1"/>
                </a:lnTo>
                <a:lnTo>
                  <a:pt x="74" y="0"/>
                </a:lnTo>
                <a:lnTo>
                  <a:pt x="59" y="1"/>
                </a:lnTo>
                <a:lnTo>
                  <a:pt x="45" y="4"/>
                </a:lnTo>
                <a:lnTo>
                  <a:pt x="33" y="10"/>
                </a:lnTo>
                <a:lnTo>
                  <a:pt x="22" y="16"/>
                </a:lnTo>
                <a:lnTo>
                  <a:pt x="13" y="26"/>
                </a:lnTo>
                <a:lnTo>
                  <a:pt x="6" y="36"/>
                </a:lnTo>
                <a:lnTo>
                  <a:pt x="2" y="46"/>
                </a:lnTo>
                <a:lnTo>
                  <a:pt x="0" y="59"/>
                </a:lnTo>
                <a:lnTo>
                  <a:pt x="0" y="64"/>
                </a:lnTo>
                <a:lnTo>
                  <a:pt x="2" y="76"/>
                </a:lnTo>
                <a:lnTo>
                  <a:pt x="4" y="91"/>
                </a:lnTo>
                <a:lnTo>
                  <a:pt x="7" y="100"/>
                </a:lnTo>
                <a:lnTo>
                  <a:pt x="13" y="106"/>
                </a:lnTo>
                <a:lnTo>
                  <a:pt x="15" y="112"/>
                </a:lnTo>
                <a:lnTo>
                  <a:pt x="18" y="117"/>
                </a:lnTo>
                <a:lnTo>
                  <a:pt x="19" y="123"/>
                </a:lnTo>
                <a:lnTo>
                  <a:pt x="21" y="127"/>
                </a:lnTo>
                <a:lnTo>
                  <a:pt x="19" y="134"/>
                </a:lnTo>
                <a:lnTo>
                  <a:pt x="19" y="135"/>
                </a:lnTo>
                <a:close/>
                <a:moveTo>
                  <a:pt x="89" y="101"/>
                </a:moveTo>
                <a:lnTo>
                  <a:pt x="89" y="101"/>
                </a:lnTo>
                <a:lnTo>
                  <a:pt x="89" y="94"/>
                </a:lnTo>
                <a:lnTo>
                  <a:pt x="89" y="93"/>
                </a:lnTo>
                <a:lnTo>
                  <a:pt x="90" y="86"/>
                </a:lnTo>
                <a:lnTo>
                  <a:pt x="94" y="82"/>
                </a:lnTo>
                <a:lnTo>
                  <a:pt x="99" y="78"/>
                </a:lnTo>
                <a:lnTo>
                  <a:pt x="105" y="78"/>
                </a:lnTo>
                <a:lnTo>
                  <a:pt x="112" y="78"/>
                </a:lnTo>
                <a:lnTo>
                  <a:pt x="118" y="82"/>
                </a:lnTo>
                <a:lnTo>
                  <a:pt x="120" y="86"/>
                </a:lnTo>
                <a:lnTo>
                  <a:pt x="123" y="93"/>
                </a:lnTo>
                <a:lnTo>
                  <a:pt x="123" y="94"/>
                </a:lnTo>
                <a:lnTo>
                  <a:pt x="123" y="100"/>
                </a:lnTo>
                <a:lnTo>
                  <a:pt x="123" y="101"/>
                </a:lnTo>
                <a:lnTo>
                  <a:pt x="122" y="106"/>
                </a:lnTo>
                <a:lnTo>
                  <a:pt x="118" y="112"/>
                </a:lnTo>
                <a:lnTo>
                  <a:pt x="112" y="115"/>
                </a:lnTo>
                <a:lnTo>
                  <a:pt x="105" y="116"/>
                </a:lnTo>
                <a:lnTo>
                  <a:pt x="99" y="115"/>
                </a:lnTo>
                <a:lnTo>
                  <a:pt x="93" y="112"/>
                </a:lnTo>
                <a:lnTo>
                  <a:pt x="90" y="106"/>
                </a:lnTo>
                <a:lnTo>
                  <a:pt x="89" y="101"/>
                </a:lnTo>
                <a:close/>
                <a:moveTo>
                  <a:pt x="73" y="116"/>
                </a:moveTo>
                <a:lnTo>
                  <a:pt x="73" y="116"/>
                </a:lnTo>
                <a:lnTo>
                  <a:pt x="77" y="124"/>
                </a:lnTo>
                <a:lnTo>
                  <a:pt x="79" y="132"/>
                </a:lnTo>
                <a:lnTo>
                  <a:pt x="78" y="139"/>
                </a:lnTo>
                <a:lnTo>
                  <a:pt x="78" y="141"/>
                </a:lnTo>
                <a:lnTo>
                  <a:pt x="77" y="142"/>
                </a:lnTo>
                <a:lnTo>
                  <a:pt x="74" y="139"/>
                </a:lnTo>
                <a:lnTo>
                  <a:pt x="73" y="136"/>
                </a:lnTo>
                <a:lnTo>
                  <a:pt x="73" y="132"/>
                </a:lnTo>
                <a:lnTo>
                  <a:pt x="70" y="136"/>
                </a:lnTo>
                <a:lnTo>
                  <a:pt x="67" y="138"/>
                </a:lnTo>
                <a:lnTo>
                  <a:pt x="67" y="139"/>
                </a:lnTo>
                <a:lnTo>
                  <a:pt x="66" y="138"/>
                </a:lnTo>
                <a:lnTo>
                  <a:pt x="67" y="134"/>
                </a:lnTo>
                <a:lnTo>
                  <a:pt x="70" y="126"/>
                </a:lnTo>
                <a:lnTo>
                  <a:pt x="73" y="116"/>
                </a:lnTo>
                <a:close/>
                <a:moveTo>
                  <a:pt x="26" y="101"/>
                </a:moveTo>
                <a:lnTo>
                  <a:pt x="26" y="101"/>
                </a:lnTo>
                <a:lnTo>
                  <a:pt x="26" y="94"/>
                </a:lnTo>
                <a:lnTo>
                  <a:pt x="26" y="93"/>
                </a:lnTo>
                <a:lnTo>
                  <a:pt x="28" y="86"/>
                </a:lnTo>
                <a:lnTo>
                  <a:pt x="32" y="82"/>
                </a:lnTo>
                <a:lnTo>
                  <a:pt x="37" y="78"/>
                </a:lnTo>
                <a:lnTo>
                  <a:pt x="44" y="78"/>
                </a:lnTo>
                <a:lnTo>
                  <a:pt x="49" y="78"/>
                </a:lnTo>
                <a:lnTo>
                  <a:pt x="55" y="82"/>
                </a:lnTo>
                <a:lnTo>
                  <a:pt x="59" y="86"/>
                </a:lnTo>
                <a:lnTo>
                  <a:pt x="60" y="93"/>
                </a:lnTo>
                <a:lnTo>
                  <a:pt x="60" y="94"/>
                </a:lnTo>
                <a:lnTo>
                  <a:pt x="60" y="100"/>
                </a:lnTo>
                <a:lnTo>
                  <a:pt x="60" y="101"/>
                </a:lnTo>
                <a:lnTo>
                  <a:pt x="59" y="106"/>
                </a:lnTo>
                <a:lnTo>
                  <a:pt x="56" y="112"/>
                </a:lnTo>
                <a:lnTo>
                  <a:pt x="51" y="115"/>
                </a:lnTo>
                <a:lnTo>
                  <a:pt x="44" y="116"/>
                </a:lnTo>
                <a:lnTo>
                  <a:pt x="37" y="115"/>
                </a:lnTo>
                <a:lnTo>
                  <a:pt x="32" y="112"/>
                </a:lnTo>
                <a:lnTo>
                  <a:pt x="28" y="106"/>
                </a:lnTo>
                <a:lnTo>
                  <a:pt x="26"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2" name="Freeform 421"/>
          <p:cNvSpPr>
            <a:spLocks noEditPoints="1"/>
          </p:cNvSpPr>
          <p:nvPr/>
        </p:nvSpPr>
        <p:spPr bwMode="auto">
          <a:xfrm>
            <a:off x="3168650" y="4217988"/>
            <a:ext cx="147638" cy="82550"/>
          </a:xfrm>
          <a:custGeom>
            <a:avLst/>
            <a:gdLst>
              <a:gd name="T0" fmla="*/ 2147483647 w 273"/>
              <a:gd name="T1" fmla="*/ 0 h 151"/>
              <a:gd name="T2" fmla="*/ 2147483647 w 273"/>
              <a:gd name="T3" fmla="*/ 0 h 151"/>
              <a:gd name="T4" fmla="*/ 2147483647 w 273"/>
              <a:gd name="T5" fmla="*/ 2147483647 h 151"/>
              <a:gd name="T6" fmla="*/ 2147483647 w 273"/>
              <a:gd name="T7" fmla="*/ 2147483647 h 151"/>
              <a:gd name="T8" fmla="*/ 0 w 273"/>
              <a:gd name="T9" fmla="*/ 2147483647 h 151"/>
              <a:gd name="T10" fmla="*/ 0 w 273"/>
              <a:gd name="T11" fmla="*/ 2147483647 h 151"/>
              <a:gd name="T12" fmla="*/ 2147483647 w 273"/>
              <a:gd name="T13" fmla="*/ 2147483647 h 151"/>
              <a:gd name="T14" fmla="*/ 2147483647 w 273"/>
              <a:gd name="T15" fmla="*/ 2147483647 h 151"/>
              <a:gd name="T16" fmla="*/ 2147483647 w 273"/>
              <a:gd name="T17" fmla="*/ 2147483647 h 151"/>
              <a:gd name="T18" fmla="*/ 2147483647 w 273"/>
              <a:gd name="T19" fmla="*/ 2147483647 h 151"/>
              <a:gd name="T20" fmla="*/ 2147483647 w 273"/>
              <a:gd name="T21" fmla="*/ 2147483647 h 151"/>
              <a:gd name="T22" fmla="*/ 2147483647 w 273"/>
              <a:gd name="T23" fmla="*/ 2147483647 h 151"/>
              <a:gd name="T24" fmla="*/ 2147483647 w 273"/>
              <a:gd name="T25" fmla="*/ 2147483647 h 151"/>
              <a:gd name="T26" fmla="*/ 2147483647 w 273"/>
              <a:gd name="T27" fmla="*/ 2147483647 h 151"/>
              <a:gd name="T28" fmla="*/ 2147483647 w 273"/>
              <a:gd name="T29" fmla="*/ 2147483647 h 151"/>
              <a:gd name="T30" fmla="*/ 2147483647 w 273"/>
              <a:gd name="T31" fmla="*/ 2147483647 h 151"/>
              <a:gd name="T32" fmla="*/ 2147483647 w 273"/>
              <a:gd name="T33" fmla="*/ 2147483647 h 151"/>
              <a:gd name="T34" fmla="*/ 2147483647 w 273"/>
              <a:gd name="T35" fmla="*/ 2147483647 h 151"/>
              <a:gd name="T36" fmla="*/ 2147483647 w 273"/>
              <a:gd name="T37" fmla="*/ 2147483647 h 151"/>
              <a:gd name="T38" fmla="*/ 2147483647 w 273"/>
              <a:gd name="T39" fmla="*/ 2147483647 h 151"/>
              <a:gd name="T40" fmla="*/ 2147483647 w 273"/>
              <a:gd name="T41" fmla="*/ 2147483647 h 151"/>
              <a:gd name="T42" fmla="*/ 2147483647 w 273"/>
              <a:gd name="T43" fmla="*/ 2147483647 h 151"/>
              <a:gd name="T44" fmla="*/ 2147483647 w 273"/>
              <a:gd name="T45" fmla="*/ 2147483647 h 151"/>
              <a:gd name="T46" fmla="*/ 2147483647 w 273"/>
              <a:gd name="T47" fmla="*/ 2147483647 h 151"/>
              <a:gd name="T48" fmla="*/ 2147483647 w 273"/>
              <a:gd name="T49" fmla="*/ 2147483647 h 151"/>
              <a:gd name="T50" fmla="*/ 2147483647 w 273"/>
              <a:gd name="T51" fmla="*/ 0 h 151"/>
              <a:gd name="T52" fmla="*/ 2147483647 w 273"/>
              <a:gd name="T53" fmla="*/ 0 h 151"/>
              <a:gd name="T54" fmla="*/ 2147483647 w 273"/>
              <a:gd name="T55" fmla="*/ 2147483647 h 151"/>
              <a:gd name="T56" fmla="*/ 2147483647 w 273"/>
              <a:gd name="T57" fmla="*/ 2147483647 h 151"/>
              <a:gd name="T58" fmla="*/ 2147483647 w 273"/>
              <a:gd name="T59" fmla="*/ 2147483647 h 151"/>
              <a:gd name="T60" fmla="*/ 2147483647 w 273"/>
              <a:gd name="T61" fmla="*/ 2147483647 h 151"/>
              <a:gd name="T62" fmla="*/ 2147483647 w 273"/>
              <a:gd name="T63" fmla="*/ 2147483647 h 151"/>
              <a:gd name="T64" fmla="*/ 2147483647 w 273"/>
              <a:gd name="T65" fmla="*/ 2147483647 h 151"/>
              <a:gd name="T66" fmla="*/ 2147483647 w 273"/>
              <a:gd name="T67" fmla="*/ 2147483647 h 151"/>
              <a:gd name="T68" fmla="*/ 2147483647 w 273"/>
              <a:gd name="T69" fmla="*/ 2147483647 h 151"/>
              <a:gd name="T70" fmla="*/ 2147483647 w 273"/>
              <a:gd name="T71" fmla="*/ 2147483647 h 151"/>
              <a:gd name="T72" fmla="*/ 2147483647 w 273"/>
              <a:gd name="T73" fmla="*/ 2147483647 h 151"/>
              <a:gd name="T74" fmla="*/ 2147483647 w 273"/>
              <a:gd name="T75" fmla="*/ 2147483647 h 151"/>
              <a:gd name="T76" fmla="*/ 2147483647 w 273"/>
              <a:gd name="T77" fmla="*/ 2147483647 h 151"/>
              <a:gd name="T78" fmla="*/ 2147483647 w 273"/>
              <a:gd name="T79" fmla="*/ 2147483647 h 151"/>
              <a:gd name="T80" fmla="*/ 2147483647 w 273"/>
              <a:gd name="T81" fmla="*/ 2147483647 h 151"/>
              <a:gd name="T82" fmla="*/ 2147483647 w 273"/>
              <a:gd name="T83" fmla="*/ 2147483647 h 151"/>
              <a:gd name="T84" fmla="*/ 2147483647 w 273"/>
              <a:gd name="T85" fmla="*/ 2147483647 h 151"/>
              <a:gd name="T86" fmla="*/ 2147483647 w 273"/>
              <a:gd name="T87" fmla="*/ 2147483647 h 151"/>
              <a:gd name="T88" fmla="*/ 2147483647 w 273"/>
              <a:gd name="T89" fmla="*/ 2147483647 h 151"/>
              <a:gd name="T90" fmla="*/ 2147483647 w 273"/>
              <a:gd name="T91" fmla="*/ 2147483647 h 151"/>
              <a:gd name="T92" fmla="*/ 2147483647 w 273"/>
              <a:gd name="T93" fmla="*/ 2147483647 h 151"/>
              <a:gd name="T94" fmla="*/ 2147483647 w 273"/>
              <a:gd name="T95" fmla="*/ 2147483647 h 15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73" h="151">
                <a:moveTo>
                  <a:pt x="250" y="0"/>
                </a:moveTo>
                <a:lnTo>
                  <a:pt x="23" y="0"/>
                </a:lnTo>
                <a:lnTo>
                  <a:pt x="18" y="0"/>
                </a:lnTo>
                <a:lnTo>
                  <a:pt x="14" y="1"/>
                </a:lnTo>
                <a:lnTo>
                  <a:pt x="10" y="4"/>
                </a:lnTo>
                <a:lnTo>
                  <a:pt x="7" y="7"/>
                </a:lnTo>
                <a:lnTo>
                  <a:pt x="4" y="9"/>
                </a:lnTo>
                <a:lnTo>
                  <a:pt x="1" y="13"/>
                </a:lnTo>
                <a:lnTo>
                  <a:pt x="0" y="17"/>
                </a:lnTo>
                <a:lnTo>
                  <a:pt x="0" y="23"/>
                </a:lnTo>
                <a:lnTo>
                  <a:pt x="0" y="30"/>
                </a:lnTo>
                <a:lnTo>
                  <a:pt x="1" y="37"/>
                </a:lnTo>
                <a:lnTo>
                  <a:pt x="4" y="43"/>
                </a:lnTo>
                <a:lnTo>
                  <a:pt x="10" y="49"/>
                </a:lnTo>
                <a:lnTo>
                  <a:pt x="15" y="52"/>
                </a:lnTo>
                <a:lnTo>
                  <a:pt x="38" y="131"/>
                </a:lnTo>
                <a:lnTo>
                  <a:pt x="38" y="132"/>
                </a:lnTo>
                <a:lnTo>
                  <a:pt x="42" y="137"/>
                </a:lnTo>
                <a:lnTo>
                  <a:pt x="45" y="143"/>
                </a:lnTo>
                <a:lnTo>
                  <a:pt x="49" y="146"/>
                </a:lnTo>
                <a:lnTo>
                  <a:pt x="53" y="148"/>
                </a:lnTo>
                <a:lnTo>
                  <a:pt x="60" y="151"/>
                </a:lnTo>
                <a:lnTo>
                  <a:pt x="68" y="151"/>
                </a:lnTo>
                <a:lnTo>
                  <a:pt x="205" y="151"/>
                </a:lnTo>
                <a:lnTo>
                  <a:pt x="213" y="151"/>
                </a:lnTo>
                <a:lnTo>
                  <a:pt x="220" y="148"/>
                </a:lnTo>
                <a:lnTo>
                  <a:pt x="224" y="146"/>
                </a:lnTo>
                <a:lnTo>
                  <a:pt x="227" y="143"/>
                </a:lnTo>
                <a:lnTo>
                  <a:pt x="231" y="137"/>
                </a:lnTo>
                <a:lnTo>
                  <a:pt x="233" y="132"/>
                </a:lnTo>
                <a:lnTo>
                  <a:pt x="235" y="131"/>
                </a:lnTo>
                <a:lnTo>
                  <a:pt x="257" y="52"/>
                </a:lnTo>
                <a:lnTo>
                  <a:pt x="263" y="49"/>
                </a:lnTo>
                <a:lnTo>
                  <a:pt x="269" y="43"/>
                </a:lnTo>
                <a:lnTo>
                  <a:pt x="272" y="37"/>
                </a:lnTo>
                <a:lnTo>
                  <a:pt x="273" y="30"/>
                </a:lnTo>
                <a:lnTo>
                  <a:pt x="273" y="23"/>
                </a:lnTo>
                <a:lnTo>
                  <a:pt x="272" y="17"/>
                </a:lnTo>
                <a:lnTo>
                  <a:pt x="270" y="13"/>
                </a:lnTo>
                <a:lnTo>
                  <a:pt x="269" y="9"/>
                </a:lnTo>
                <a:lnTo>
                  <a:pt x="266" y="7"/>
                </a:lnTo>
                <a:lnTo>
                  <a:pt x="262" y="4"/>
                </a:lnTo>
                <a:lnTo>
                  <a:pt x="259" y="1"/>
                </a:lnTo>
                <a:lnTo>
                  <a:pt x="255" y="0"/>
                </a:lnTo>
                <a:lnTo>
                  <a:pt x="250" y="0"/>
                </a:lnTo>
                <a:close/>
                <a:moveTo>
                  <a:pt x="258" y="30"/>
                </a:moveTo>
                <a:lnTo>
                  <a:pt x="258" y="30"/>
                </a:lnTo>
                <a:lnTo>
                  <a:pt x="257" y="32"/>
                </a:lnTo>
                <a:lnTo>
                  <a:pt x="255" y="35"/>
                </a:lnTo>
                <a:lnTo>
                  <a:pt x="254" y="37"/>
                </a:lnTo>
                <a:lnTo>
                  <a:pt x="251" y="38"/>
                </a:lnTo>
                <a:lnTo>
                  <a:pt x="247" y="39"/>
                </a:lnTo>
                <a:lnTo>
                  <a:pt x="244" y="43"/>
                </a:lnTo>
                <a:lnTo>
                  <a:pt x="220" y="125"/>
                </a:lnTo>
                <a:lnTo>
                  <a:pt x="217" y="132"/>
                </a:lnTo>
                <a:lnTo>
                  <a:pt x="213" y="135"/>
                </a:lnTo>
                <a:lnTo>
                  <a:pt x="209" y="136"/>
                </a:lnTo>
                <a:lnTo>
                  <a:pt x="205" y="136"/>
                </a:lnTo>
                <a:lnTo>
                  <a:pt x="68" y="136"/>
                </a:lnTo>
                <a:lnTo>
                  <a:pt x="64" y="136"/>
                </a:lnTo>
                <a:lnTo>
                  <a:pt x="60" y="135"/>
                </a:lnTo>
                <a:lnTo>
                  <a:pt x="56" y="132"/>
                </a:lnTo>
                <a:lnTo>
                  <a:pt x="52" y="125"/>
                </a:lnTo>
                <a:lnTo>
                  <a:pt x="29" y="43"/>
                </a:lnTo>
                <a:lnTo>
                  <a:pt x="26" y="39"/>
                </a:lnTo>
                <a:lnTo>
                  <a:pt x="22" y="38"/>
                </a:lnTo>
                <a:lnTo>
                  <a:pt x="19" y="37"/>
                </a:lnTo>
                <a:lnTo>
                  <a:pt x="16" y="35"/>
                </a:lnTo>
                <a:lnTo>
                  <a:pt x="15" y="32"/>
                </a:lnTo>
                <a:lnTo>
                  <a:pt x="15" y="30"/>
                </a:lnTo>
                <a:lnTo>
                  <a:pt x="15" y="23"/>
                </a:lnTo>
                <a:lnTo>
                  <a:pt x="15" y="20"/>
                </a:lnTo>
                <a:lnTo>
                  <a:pt x="18" y="17"/>
                </a:lnTo>
                <a:lnTo>
                  <a:pt x="19" y="16"/>
                </a:lnTo>
                <a:lnTo>
                  <a:pt x="23" y="15"/>
                </a:lnTo>
                <a:lnTo>
                  <a:pt x="250" y="15"/>
                </a:lnTo>
                <a:lnTo>
                  <a:pt x="253" y="16"/>
                </a:lnTo>
                <a:lnTo>
                  <a:pt x="255" y="17"/>
                </a:lnTo>
                <a:lnTo>
                  <a:pt x="257" y="20"/>
                </a:lnTo>
                <a:lnTo>
                  <a:pt x="258" y="23"/>
                </a:lnTo>
                <a:lnTo>
                  <a:pt x="258"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3" name="Freeform 422"/>
          <p:cNvSpPr>
            <a:spLocks/>
          </p:cNvSpPr>
          <p:nvPr/>
        </p:nvSpPr>
        <p:spPr bwMode="auto">
          <a:xfrm>
            <a:off x="3201988" y="4162425"/>
            <a:ext cx="80962" cy="49213"/>
          </a:xfrm>
          <a:custGeom>
            <a:avLst/>
            <a:gdLst>
              <a:gd name="T0" fmla="*/ 2147483647 w 151"/>
              <a:gd name="T1" fmla="*/ 2147483647 h 90"/>
              <a:gd name="T2" fmla="*/ 2147483647 w 151"/>
              <a:gd name="T3" fmla="*/ 2147483647 h 90"/>
              <a:gd name="T4" fmla="*/ 2147483647 w 151"/>
              <a:gd name="T5" fmla="*/ 2147483647 h 90"/>
              <a:gd name="T6" fmla="*/ 2147483647 w 151"/>
              <a:gd name="T7" fmla="*/ 2147483647 h 90"/>
              <a:gd name="T8" fmla="*/ 2147483647 w 151"/>
              <a:gd name="T9" fmla="*/ 2147483647 h 90"/>
              <a:gd name="T10" fmla="*/ 2147483647 w 151"/>
              <a:gd name="T11" fmla="*/ 2147483647 h 90"/>
              <a:gd name="T12" fmla="*/ 2147483647 w 151"/>
              <a:gd name="T13" fmla="*/ 2147483647 h 90"/>
              <a:gd name="T14" fmla="*/ 2147483647 w 151"/>
              <a:gd name="T15" fmla="*/ 2147483647 h 90"/>
              <a:gd name="T16" fmla="*/ 2147483647 w 151"/>
              <a:gd name="T17" fmla="*/ 2147483647 h 90"/>
              <a:gd name="T18" fmla="*/ 2147483647 w 151"/>
              <a:gd name="T19" fmla="*/ 2147483647 h 90"/>
              <a:gd name="T20" fmla="*/ 2147483647 w 151"/>
              <a:gd name="T21" fmla="*/ 2147483647 h 90"/>
              <a:gd name="T22" fmla="*/ 2147483647 w 151"/>
              <a:gd name="T23" fmla="*/ 2147483647 h 90"/>
              <a:gd name="T24" fmla="*/ 2147483647 w 151"/>
              <a:gd name="T25" fmla="*/ 2147483647 h 90"/>
              <a:gd name="T26" fmla="*/ 2147483647 w 151"/>
              <a:gd name="T27" fmla="*/ 2147483647 h 90"/>
              <a:gd name="T28" fmla="*/ 2147483647 w 151"/>
              <a:gd name="T29" fmla="*/ 2147483647 h 90"/>
              <a:gd name="T30" fmla="*/ 2147483647 w 151"/>
              <a:gd name="T31" fmla="*/ 2147483647 h 90"/>
              <a:gd name="T32" fmla="*/ 2147483647 w 151"/>
              <a:gd name="T33" fmla="*/ 2147483647 h 90"/>
              <a:gd name="T34" fmla="*/ 2147483647 w 151"/>
              <a:gd name="T35" fmla="*/ 2147483647 h 90"/>
              <a:gd name="T36" fmla="*/ 2147483647 w 151"/>
              <a:gd name="T37" fmla="*/ 2147483647 h 90"/>
              <a:gd name="T38" fmla="*/ 2147483647 w 151"/>
              <a:gd name="T39" fmla="*/ 2147483647 h 90"/>
              <a:gd name="T40" fmla="*/ 2147483647 w 151"/>
              <a:gd name="T41" fmla="*/ 2147483647 h 90"/>
              <a:gd name="T42" fmla="*/ 2147483647 w 151"/>
              <a:gd name="T43" fmla="*/ 2147483647 h 90"/>
              <a:gd name="T44" fmla="*/ 2147483647 w 151"/>
              <a:gd name="T45" fmla="*/ 2147483647 h 90"/>
              <a:gd name="T46" fmla="*/ 2147483647 w 151"/>
              <a:gd name="T47" fmla="*/ 2147483647 h 90"/>
              <a:gd name="T48" fmla="*/ 2147483647 w 151"/>
              <a:gd name="T49" fmla="*/ 2147483647 h 90"/>
              <a:gd name="T50" fmla="*/ 2147483647 w 151"/>
              <a:gd name="T51" fmla="*/ 0 h 90"/>
              <a:gd name="T52" fmla="*/ 2147483647 w 151"/>
              <a:gd name="T53" fmla="*/ 0 h 90"/>
              <a:gd name="T54" fmla="*/ 2147483647 w 151"/>
              <a:gd name="T55" fmla="*/ 2147483647 h 90"/>
              <a:gd name="T56" fmla="*/ 2147483647 w 151"/>
              <a:gd name="T57" fmla="*/ 2147483647 h 90"/>
              <a:gd name="T58" fmla="*/ 2147483647 w 151"/>
              <a:gd name="T59" fmla="*/ 2147483647 h 90"/>
              <a:gd name="T60" fmla="*/ 2147483647 w 151"/>
              <a:gd name="T61" fmla="*/ 2147483647 h 90"/>
              <a:gd name="T62" fmla="*/ 2147483647 w 151"/>
              <a:gd name="T63" fmla="*/ 2147483647 h 90"/>
              <a:gd name="T64" fmla="*/ 2147483647 w 151"/>
              <a:gd name="T65" fmla="*/ 2147483647 h 90"/>
              <a:gd name="T66" fmla="*/ 2147483647 w 151"/>
              <a:gd name="T67" fmla="*/ 2147483647 h 90"/>
              <a:gd name="T68" fmla="*/ 2147483647 w 151"/>
              <a:gd name="T69" fmla="*/ 2147483647 h 90"/>
              <a:gd name="T70" fmla="*/ 0 w 151"/>
              <a:gd name="T71" fmla="*/ 2147483647 h 90"/>
              <a:gd name="T72" fmla="*/ 0 w 151"/>
              <a:gd name="T73" fmla="*/ 2147483647 h 90"/>
              <a:gd name="T74" fmla="*/ 0 w 151"/>
              <a:gd name="T75" fmla="*/ 2147483647 h 90"/>
              <a:gd name="T76" fmla="*/ 2147483647 w 151"/>
              <a:gd name="T77" fmla="*/ 2147483647 h 90"/>
              <a:gd name="T78" fmla="*/ 2147483647 w 151"/>
              <a:gd name="T79" fmla="*/ 2147483647 h 90"/>
              <a:gd name="T80" fmla="*/ 2147483647 w 151"/>
              <a:gd name="T81" fmla="*/ 2147483647 h 90"/>
              <a:gd name="T82" fmla="*/ 2147483647 w 151"/>
              <a:gd name="T83" fmla="*/ 2147483647 h 90"/>
              <a:gd name="T84" fmla="*/ 2147483647 w 151"/>
              <a:gd name="T85" fmla="*/ 2147483647 h 90"/>
              <a:gd name="T86" fmla="*/ 2147483647 w 151"/>
              <a:gd name="T87" fmla="*/ 2147483647 h 90"/>
              <a:gd name="T88" fmla="*/ 2147483647 w 151"/>
              <a:gd name="T89" fmla="*/ 2147483647 h 9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51" h="90">
                <a:moveTo>
                  <a:pt x="14" y="87"/>
                </a:moveTo>
                <a:lnTo>
                  <a:pt x="70" y="31"/>
                </a:lnTo>
                <a:lnTo>
                  <a:pt x="75" y="31"/>
                </a:lnTo>
                <a:lnTo>
                  <a:pt x="81" y="30"/>
                </a:lnTo>
                <a:lnTo>
                  <a:pt x="137" y="87"/>
                </a:lnTo>
                <a:lnTo>
                  <a:pt x="140" y="90"/>
                </a:lnTo>
                <a:lnTo>
                  <a:pt x="142" y="90"/>
                </a:lnTo>
                <a:lnTo>
                  <a:pt x="145" y="90"/>
                </a:lnTo>
                <a:lnTo>
                  <a:pt x="148" y="88"/>
                </a:lnTo>
                <a:lnTo>
                  <a:pt x="149" y="86"/>
                </a:lnTo>
                <a:lnTo>
                  <a:pt x="151" y="81"/>
                </a:lnTo>
                <a:lnTo>
                  <a:pt x="149" y="79"/>
                </a:lnTo>
                <a:lnTo>
                  <a:pt x="148" y="76"/>
                </a:lnTo>
                <a:lnTo>
                  <a:pt x="91" y="17"/>
                </a:lnTo>
                <a:lnTo>
                  <a:pt x="91" y="16"/>
                </a:lnTo>
                <a:lnTo>
                  <a:pt x="91" y="9"/>
                </a:lnTo>
                <a:lnTo>
                  <a:pt x="86" y="4"/>
                </a:lnTo>
                <a:lnTo>
                  <a:pt x="81" y="1"/>
                </a:lnTo>
                <a:lnTo>
                  <a:pt x="75" y="0"/>
                </a:lnTo>
                <a:lnTo>
                  <a:pt x="69" y="1"/>
                </a:lnTo>
                <a:lnTo>
                  <a:pt x="65" y="4"/>
                </a:lnTo>
                <a:lnTo>
                  <a:pt x="60" y="9"/>
                </a:lnTo>
                <a:lnTo>
                  <a:pt x="59" y="16"/>
                </a:lnTo>
                <a:lnTo>
                  <a:pt x="59" y="17"/>
                </a:lnTo>
                <a:lnTo>
                  <a:pt x="3" y="76"/>
                </a:lnTo>
                <a:lnTo>
                  <a:pt x="0" y="79"/>
                </a:lnTo>
                <a:lnTo>
                  <a:pt x="0" y="81"/>
                </a:lnTo>
                <a:lnTo>
                  <a:pt x="0" y="86"/>
                </a:lnTo>
                <a:lnTo>
                  <a:pt x="3" y="88"/>
                </a:lnTo>
                <a:lnTo>
                  <a:pt x="6" y="90"/>
                </a:lnTo>
                <a:lnTo>
                  <a:pt x="9" y="90"/>
                </a:lnTo>
                <a:lnTo>
                  <a:pt x="11" y="90"/>
                </a:lnTo>
                <a:lnTo>
                  <a:pt x="14"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4" name="Freeform 423"/>
          <p:cNvSpPr>
            <a:spLocks/>
          </p:cNvSpPr>
          <p:nvPr/>
        </p:nvSpPr>
        <p:spPr bwMode="auto">
          <a:xfrm>
            <a:off x="3194050" y="4241800"/>
            <a:ext cx="100013" cy="3175"/>
          </a:xfrm>
          <a:custGeom>
            <a:avLst/>
            <a:gdLst>
              <a:gd name="T0" fmla="*/ 2147483647 w 186"/>
              <a:gd name="T1" fmla="*/ 0 h 8"/>
              <a:gd name="T2" fmla="*/ 2147483647 w 186"/>
              <a:gd name="T3" fmla="*/ 0 h 8"/>
              <a:gd name="T4" fmla="*/ 2147483647 w 186"/>
              <a:gd name="T5" fmla="*/ 0 h 8"/>
              <a:gd name="T6" fmla="*/ 2147483647 w 186"/>
              <a:gd name="T7" fmla="*/ 0 h 8"/>
              <a:gd name="T8" fmla="*/ 0 w 186"/>
              <a:gd name="T9" fmla="*/ 2147483647 h 8"/>
              <a:gd name="T10" fmla="*/ 0 w 186"/>
              <a:gd name="T11" fmla="*/ 2147483647 h 8"/>
              <a:gd name="T12" fmla="*/ 2147483647 w 186"/>
              <a:gd name="T13" fmla="*/ 2147483647 h 8"/>
              <a:gd name="T14" fmla="*/ 2147483647 w 186"/>
              <a:gd name="T15" fmla="*/ 2147483647 h 8"/>
              <a:gd name="T16" fmla="*/ 2147483647 w 186"/>
              <a:gd name="T17" fmla="*/ 2147483647 h 8"/>
              <a:gd name="T18" fmla="*/ 2147483647 w 186"/>
              <a:gd name="T19" fmla="*/ 2147483647 h 8"/>
              <a:gd name="T20" fmla="*/ 2147483647 w 186"/>
              <a:gd name="T21" fmla="*/ 2147483647 h 8"/>
              <a:gd name="T22" fmla="*/ 2147483647 w 186"/>
              <a:gd name="T23" fmla="*/ 2147483647 h 8"/>
              <a:gd name="T24" fmla="*/ 2147483647 w 186"/>
              <a:gd name="T25" fmla="*/ 2147483647 h 8"/>
              <a:gd name="T26" fmla="*/ 2147483647 w 186"/>
              <a:gd name="T27" fmla="*/ 0 h 8"/>
              <a:gd name="T28" fmla="*/ 2147483647 w 186"/>
              <a:gd name="T29" fmla="*/ 0 h 8"/>
              <a:gd name="T30" fmla="*/ 2147483647 w 186"/>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8">
                <a:moveTo>
                  <a:pt x="182" y="0"/>
                </a:moveTo>
                <a:lnTo>
                  <a:pt x="4" y="0"/>
                </a:lnTo>
                <a:lnTo>
                  <a:pt x="1" y="0"/>
                </a:lnTo>
                <a:lnTo>
                  <a:pt x="0" y="4"/>
                </a:lnTo>
                <a:lnTo>
                  <a:pt x="1" y="6"/>
                </a:lnTo>
                <a:lnTo>
                  <a:pt x="4" y="8"/>
                </a:lnTo>
                <a:lnTo>
                  <a:pt x="182" y="8"/>
                </a:lnTo>
                <a:lnTo>
                  <a:pt x="184" y="6"/>
                </a:lnTo>
                <a:lnTo>
                  <a:pt x="186" y="4"/>
                </a:lnTo>
                <a:lnTo>
                  <a:pt x="184" y="0"/>
                </a:lnTo>
                <a:lnTo>
                  <a:pt x="18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5" name="Freeform 424"/>
          <p:cNvSpPr>
            <a:spLocks/>
          </p:cNvSpPr>
          <p:nvPr/>
        </p:nvSpPr>
        <p:spPr bwMode="auto">
          <a:xfrm>
            <a:off x="3195638" y="4254500"/>
            <a:ext cx="93662" cy="6350"/>
          </a:xfrm>
          <a:custGeom>
            <a:avLst/>
            <a:gdLst>
              <a:gd name="T0" fmla="*/ 2147483647 w 171"/>
              <a:gd name="T1" fmla="*/ 0 h 8"/>
              <a:gd name="T2" fmla="*/ 2147483647 w 171"/>
              <a:gd name="T3" fmla="*/ 0 h 8"/>
              <a:gd name="T4" fmla="*/ 2147483647 w 171"/>
              <a:gd name="T5" fmla="*/ 0 h 8"/>
              <a:gd name="T6" fmla="*/ 2147483647 w 171"/>
              <a:gd name="T7" fmla="*/ 0 h 8"/>
              <a:gd name="T8" fmla="*/ 0 w 171"/>
              <a:gd name="T9" fmla="*/ 2147483647 h 8"/>
              <a:gd name="T10" fmla="*/ 0 w 171"/>
              <a:gd name="T11" fmla="*/ 2147483647 h 8"/>
              <a:gd name="T12" fmla="*/ 2147483647 w 171"/>
              <a:gd name="T13" fmla="*/ 2147483647 h 8"/>
              <a:gd name="T14" fmla="*/ 2147483647 w 171"/>
              <a:gd name="T15" fmla="*/ 2147483647 h 8"/>
              <a:gd name="T16" fmla="*/ 2147483647 w 171"/>
              <a:gd name="T17" fmla="*/ 2147483647 h 8"/>
              <a:gd name="T18" fmla="*/ 2147483647 w 171"/>
              <a:gd name="T19" fmla="*/ 2147483647 h 8"/>
              <a:gd name="T20" fmla="*/ 2147483647 w 171"/>
              <a:gd name="T21" fmla="*/ 2147483647 h 8"/>
              <a:gd name="T22" fmla="*/ 2147483647 w 171"/>
              <a:gd name="T23" fmla="*/ 2147483647 h 8"/>
              <a:gd name="T24" fmla="*/ 2147483647 w 171"/>
              <a:gd name="T25" fmla="*/ 2147483647 h 8"/>
              <a:gd name="T26" fmla="*/ 2147483647 w 171"/>
              <a:gd name="T27" fmla="*/ 0 h 8"/>
              <a:gd name="T28" fmla="*/ 2147483647 w 171"/>
              <a:gd name="T29" fmla="*/ 0 h 8"/>
              <a:gd name="T30" fmla="*/ 2147483647 w 171"/>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8">
                <a:moveTo>
                  <a:pt x="167" y="0"/>
                </a:moveTo>
                <a:lnTo>
                  <a:pt x="4" y="0"/>
                </a:lnTo>
                <a:lnTo>
                  <a:pt x="1" y="0"/>
                </a:lnTo>
                <a:lnTo>
                  <a:pt x="0" y="4"/>
                </a:lnTo>
                <a:lnTo>
                  <a:pt x="1" y="7"/>
                </a:lnTo>
                <a:lnTo>
                  <a:pt x="4" y="8"/>
                </a:lnTo>
                <a:lnTo>
                  <a:pt x="167" y="8"/>
                </a:lnTo>
                <a:lnTo>
                  <a:pt x="171" y="7"/>
                </a:lnTo>
                <a:lnTo>
                  <a:pt x="171" y="4"/>
                </a:lnTo>
                <a:lnTo>
                  <a:pt x="171" y="0"/>
                </a:lnTo>
                <a:lnTo>
                  <a:pt x="16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6" name="Freeform 425"/>
          <p:cNvSpPr>
            <a:spLocks/>
          </p:cNvSpPr>
          <p:nvPr/>
        </p:nvSpPr>
        <p:spPr bwMode="auto">
          <a:xfrm>
            <a:off x="3200400" y="4268788"/>
            <a:ext cx="82550" cy="6350"/>
          </a:xfrm>
          <a:custGeom>
            <a:avLst/>
            <a:gdLst>
              <a:gd name="T0" fmla="*/ 2147483647 w 156"/>
              <a:gd name="T1" fmla="*/ 0 h 8"/>
              <a:gd name="T2" fmla="*/ 2147483647 w 156"/>
              <a:gd name="T3" fmla="*/ 0 h 8"/>
              <a:gd name="T4" fmla="*/ 2147483647 w 156"/>
              <a:gd name="T5" fmla="*/ 0 h 8"/>
              <a:gd name="T6" fmla="*/ 2147483647 w 156"/>
              <a:gd name="T7" fmla="*/ 2147483647 h 8"/>
              <a:gd name="T8" fmla="*/ 0 w 156"/>
              <a:gd name="T9" fmla="*/ 2147483647 h 8"/>
              <a:gd name="T10" fmla="*/ 0 w 156"/>
              <a:gd name="T11" fmla="*/ 2147483647 h 8"/>
              <a:gd name="T12" fmla="*/ 2147483647 w 156"/>
              <a:gd name="T13" fmla="*/ 2147483647 h 8"/>
              <a:gd name="T14" fmla="*/ 2147483647 w 156"/>
              <a:gd name="T15" fmla="*/ 2147483647 h 8"/>
              <a:gd name="T16" fmla="*/ 2147483647 w 156"/>
              <a:gd name="T17" fmla="*/ 2147483647 h 8"/>
              <a:gd name="T18" fmla="*/ 2147483647 w 156"/>
              <a:gd name="T19" fmla="*/ 2147483647 h 8"/>
              <a:gd name="T20" fmla="*/ 2147483647 w 156"/>
              <a:gd name="T21" fmla="*/ 2147483647 h 8"/>
              <a:gd name="T22" fmla="*/ 2147483647 w 156"/>
              <a:gd name="T23" fmla="*/ 2147483647 h 8"/>
              <a:gd name="T24" fmla="*/ 2147483647 w 156"/>
              <a:gd name="T25" fmla="*/ 2147483647 h 8"/>
              <a:gd name="T26" fmla="*/ 2147483647 w 156"/>
              <a:gd name="T27" fmla="*/ 2147483647 h 8"/>
              <a:gd name="T28" fmla="*/ 2147483647 w 156"/>
              <a:gd name="T29" fmla="*/ 0 h 8"/>
              <a:gd name="T30" fmla="*/ 2147483647 w 156"/>
              <a:gd name="T31" fmla="*/ 0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6" h="8">
                <a:moveTo>
                  <a:pt x="152" y="0"/>
                </a:moveTo>
                <a:lnTo>
                  <a:pt x="4" y="0"/>
                </a:lnTo>
                <a:lnTo>
                  <a:pt x="2" y="1"/>
                </a:lnTo>
                <a:lnTo>
                  <a:pt x="0" y="4"/>
                </a:lnTo>
                <a:lnTo>
                  <a:pt x="2" y="8"/>
                </a:lnTo>
                <a:lnTo>
                  <a:pt x="4" y="8"/>
                </a:lnTo>
                <a:lnTo>
                  <a:pt x="152" y="8"/>
                </a:lnTo>
                <a:lnTo>
                  <a:pt x="155" y="8"/>
                </a:lnTo>
                <a:lnTo>
                  <a:pt x="156" y="4"/>
                </a:lnTo>
                <a:lnTo>
                  <a:pt x="155" y="1"/>
                </a:lnTo>
                <a:lnTo>
                  <a:pt x="15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7" name="Freeform 426"/>
          <p:cNvSpPr>
            <a:spLocks noEditPoints="1"/>
          </p:cNvSpPr>
          <p:nvPr/>
        </p:nvSpPr>
        <p:spPr bwMode="auto">
          <a:xfrm>
            <a:off x="4349750" y="4176713"/>
            <a:ext cx="147638" cy="101600"/>
          </a:xfrm>
          <a:custGeom>
            <a:avLst/>
            <a:gdLst>
              <a:gd name="T0" fmla="*/ 2147483647 w 273"/>
              <a:gd name="T1" fmla="*/ 2147483647 h 190"/>
              <a:gd name="T2" fmla="*/ 2147483647 w 273"/>
              <a:gd name="T3" fmla="*/ 2147483647 h 190"/>
              <a:gd name="T4" fmla="*/ 2147483647 w 273"/>
              <a:gd name="T5" fmla="*/ 2147483647 h 190"/>
              <a:gd name="T6" fmla="*/ 2147483647 w 273"/>
              <a:gd name="T7" fmla="*/ 2147483647 h 190"/>
              <a:gd name="T8" fmla="*/ 2147483647 w 273"/>
              <a:gd name="T9" fmla="*/ 2147483647 h 190"/>
              <a:gd name="T10" fmla="*/ 2147483647 w 273"/>
              <a:gd name="T11" fmla="*/ 2147483647 h 190"/>
              <a:gd name="T12" fmla="*/ 2147483647 w 273"/>
              <a:gd name="T13" fmla="*/ 2147483647 h 190"/>
              <a:gd name="T14" fmla="*/ 2147483647 w 273"/>
              <a:gd name="T15" fmla="*/ 2147483647 h 190"/>
              <a:gd name="T16" fmla="*/ 2147483647 w 273"/>
              <a:gd name="T17" fmla="*/ 2147483647 h 190"/>
              <a:gd name="T18" fmla="*/ 2147483647 w 273"/>
              <a:gd name="T19" fmla="*/ 2147483647 h 190"/>
              <a:gd name="T20" fmla="*/ 2147483647 w 273"/>
              <a:gd name="T21" fmla="*/ 2147483647 h 190"/>
              <a:gd name="T22" fmla="*/ 2147483647 w 273"/>
              <a:gd name="T23" fmla="*/ 2147483647 h 190"/>
              <a:gd name="T24" fmla="*/ 2147483647 w 273"/>
              <a:gd name="T25" fmla="*/ 2147483647 h 190"/>
              <a:gd name="T26" fmla="*/ 2147483647 w 273"/>
              <a:gd name="T27" fmla="*/ 2147483647 h 190"/>
              <a:gd name="T28" fmla="*/ 2147483647 w 273"/>
              <a:gd name="T29" fmla="*/ 2147483647 h 190"/>
              <a:gd name="T30" fmla="*/ 2147483647 w 273"/>
              <a:gd name="T31" fmla="*/ 2147483647 h 190"/>
              <a:gd name="T32" fmla="*/ 2147483647 w 273"/>
              <a:gd name="T33" fmla="*/ 2147483647 h 190"/>
              <a:gd name="T34" fmla="*/ 2147483647 w 273"/>
              <a:gd name="T35" fmla="*/ 2147483647 h 190"/>
              <a:gd name="T36" fmla="*/ 2147483647 w 273"/>
              <a:gd name="T37" fmla="*/ 2147483647 h 190"/>
              <a:gd name="T38" fmla="*/ 2147483647 w 273"/>
              <a:gd name="T39" fmla="*/ 2147483647 h 190"/>
              <a:gd name="T40" fmla="*/ 2147483647 w 273"/>
              <a:gd name="T41" fmla="*/ 2147483647 h 190"/>
              <a:gd name="T42" fmla="*/ 2147483647 w 273"/>
              <a:gd name="T43" fmla="*/ 2147483647 h 190"/>
              <a:gd name="T44" fmla="*/ 2147483647 w 273"/>
              <a:gd name="T45" fmla="*/ 2147483647 h 190"/>
              <a:gd name="T46" fmla="*/ 2147483647 w 273"/>
              <a:gd name="T47" fmla="*/ 0 h 190"/>
              <a:gd name="T48" fmla="*/ 2147483647 w 273"/>
              <a:gd name="T49" fmla="*/ 2147483647 h 190"/>
              <a:gd name="T50" fmla="*/ 2147483647 w 273"/>
              <a:gd name="T51" fmla="*/ 2147483647 h 190"/>
              <a:gd name="T52" fmla="*/ 2147483647 w 273"/>
              <a:gd name="T53" fmla="*/ 2147483647 h 190"/>
              <a:gd name="T54" fmla="*/ 2147483647 w 273"/>
              <a:gd name="T55" fmla="*/ 2147483647 h 190"/>
              <a:gd name="T56" fmla="*/ 2147483647 w 273"/>
              <a:gd name="T57" fmla="*/ 2147483647 h 190"/>
              <a:gd name="T58" fmla="*/ 2147483647 w 273"/>
              <a:gd name="T59" fmla="*/ 2147483647 h 190"/>
              <a:gd name="T60" fmla="*/ 2147483647 w 273"/>
              <a:gd name="T61" fmla="*/ 2147483647 h 190"/>
              <a:gd name="T62" fmla="*/ 2147483647 w 273"/>
              <a:gd name="T63" fmla="*/ 2147483647 h 190"/>
              <a:gd name="T64" fmla="*/ 2147483647 w 273"/>
              <a:gd name="T65" fmla="*/ 2147483647 h 190"/>
              <a:gd name="T66" fmla="*/ 2147483647 w 273"/>
              <a:gd name="T67" fmla="*/ 2147483647 h 190"/>
              <a:gd name="T68" fmla="*/ 2147483647 w 273"/>
              <a:gd name="T69" fmla="*/ 2147483647 h 190"/>
              <a:gd name="T70" fmla="*/ 2147483647 w 273"/>
              <a:gd name="T71" fmla="*/ 2147483647 h 190"/>
              <a:gd name="T72" fmla="*/ 2147483647 w 273"/>
              <a:gd name="T73" fmla="*/ 2147483647 h 190"/>
              <a:gd name="T74" fmla="*/ 0 w 273"/>
              <a:gd name="T75" fmla="*/ 2147483647 h 190"/>
              <a:gd name="T76" fmla="*/ 2147483647 w 273"/>
              <a:gd name="T77" fmla="*/ 2147483647 h 190"/>
              <a:gd name="T78" fmla="*/ 2147483647 w 273"/>
              <a:gd name="T79" fmla="*/ 2147483647 h 190"/>
              <a:gd name="T80" fmla="*/ 2147483647 w 273"/>
              <a:gd name="T81" fmla="*/ 2147483647 h 190"/>
              <a:gd name="T82" fmla="*/ 2147483647 w 273"/>
              <a:gd name="T83" fmla="*/ 2147483647 h 190"/>
              <a:gd name="T84" fmla="*/ 2147483647 w 273"/>
              <a:gd name="T85" fmla="*/ 2147483647 h 190"/>
              <a:gd name="T86" fmla="*/ 2147483647 w 273"/>
              <a:gd name="T87" fmla="*/ 2147483647 h 190"/>
              <a:gd name="T88" fmla="*/ 2147483647 w 273"/>
              <a:gd name="T89" fmla="*/ 2147483647 h 190"/>
              <a:gd name="T90" fmla="*/ 2147483647 w 273"/>
              <a:gd name="T91" fmla="*/ 2147483647 h 190"/>
              <a:gd name="T92" fmla="*/ 2147483647 w 273"/>
              <a:gd name="T93" fmla="*/ 2147483647 h 190"/>
              <a:gd name="T94" fmla="*/ 2147483647 w 273"/>
              <a:gd name="T95" fmla="*/ 2147483647 h 190"/>
              <a:gd name="T96" fmla="*/ 2147483647 w 273"/>
              <a:gd name="T97" fmla="*/ 2147483647 h 190"/>
              <a:gd name="T98" fmla="*/ 2147483647 w 273"/>
              <a:gd name="T99" fmla="*/ 2147483647 h 190"/>
              <a:gd name="T100" fmla="*/ 2147483647 w 273"/>
              <a:gd name="T101" fmla="*/ 2147483647 h 190"/>
              <a:gd name="T102" fmla="*/ 2147483647 w 273"/>
              <a:gd name="T103" fmla="*/ 2147483647 h 190"/>
              <a:gd name="T104" fmla="*/ 2147483647 w 273"/>
              <a:gd name="T105" fmla="*/ 2147483647 h 190"/>
              <a:gd name="T106" fmla="*/ 2147483647 w 273"/>
              <a:gd name="T107" fmla="*/ 2147483647 h 190"/>
              <a:gd name="T108" fmla="*/ 2147483647 w 273"/>
              <a:gd name="T109" fmla="*/ 2147483647 h 190"/>
              <a:gd name="T110" fmla="*/ 2147483647 w 273"/>
              <a:gd name="T111" fmla="*/ 2147483647 h 190"/>
              <a:gd name="T112" fmla="*/ 2147483647 w 273"/>
              <a:gd name="T113" fmla="*/ 2147483647 h 190"/>
              <a:gd name="T114" fmla="*/ 2147483647 w 273"/>
              <a:gd name="T115" fmla="*/ 2147483647 h 190"/>
              <a:gd name="T116" fmla="*/ 2147483647 w 273"/>
              <a:gd name="T117" fmla="*/ 2147483647 h 190"/>
              <a:gd name="T118" fmla="*/ 2147483647 w 273"/>
              <a:gd name="T119" fmla="*/ 2147483647 h 190"/>
              <a:gd name="T120" fmla="*/ 2147483647 w 273"/>
              <a:gd name="T121" fmla="*/ 2147483647 h 190"/>
              <a:gd name="T122" fmla="*/ 2147483647 w 273"/>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3" h="190">
                <a:moveTo>
                  <a:pt x="256" y="131"/>
                </a:moveTo>
                <a:lnTo>
                  <a:pt x="256" y="131"/>
                </a:lnTo>
                <a:lnTo>
                  <a:pt x="139" y="85"/>
                </a:lnTo>
                <a:lnTo>
                  <a:pt x="138" y="85"/>
                </a:lnTo>
                <a:lnTo>
                  <a:pt x="136" y="72"/>
                </a:lnTo>
                <a:lnTo>
                  <a:pt x="132" y="64"/>
                </a:lnTo>
                <a:lnTo>
                  <a:pt x="130" y="60"/>
                </a:lnTo>
                <a:lnTo>
                  <a:pt x="128" y="57"/>
                </a:lnTo>
                <a:lnTo>
                  <a:pt x="121" y="53"/>
                </a:lnTo>
                <a:lnTo>
                  <a:pt x="116" y="46"/>
                </a:lnTo>
                <a:lnTo>
                  <a:pt x="113" y="39"/>
                </a:lnTo>
                <a:lnTo>
                  <a:pt x="112" y="31"/>
                </a:lnTo>
                <a:lnTo>
                  <a:pt x="112" y="26"/>
                </a:lnTo>
                <a:lnTo>
                  <a:pt x="113" y="22"/>
                </a:lnTo>
                <a:lnTo>
                  <a:pt x="116" y="18"/>
                </a:lnTo>
                <a:lnTo>
                  <a:pt x="119" y="14"/>
                </a:lnTo>
                <a:lnTo>
                  <a:pt x="121" y="11"/>
                </a:lnTo>
                <a:lnTo>
                  <a:pt x="125" y="8"/>
                </a:lnTo>
                <a:lnTo>
                  <a:pt x="131" y="7"/>
                </a:lnTo>
                <a:lnTo>
                  <a:pt x="135" y="7"/>
                </a:lnTo>
                <a:lnTo>
                  <a:pt x="140" y="7"/>
                </a:lnTo>
                <a:lnTo>
                  <a:pt x="145" y="8"/>
                </a:lnTo>
                <a:lnTo>
                  <a:pt x="149" y="11"/>
                </a:lnTo>
                <a:lnTo>
                  <a:pt x="153" y="14"/>
                </a:lnTo>
                <a:lnTo>
                  <a:pt x="155" y="18"/>
                </a:lnTo>
                <a:lnTo>
                  <a:pt x="158" y="22"/>
                </a:lnTo>
                <a:lnTo>
                  <a:pt x="160" y="26"/>
                </a:lnTo>
                <a:lnTo>
                  <a:pt x="160" y="31"/>
                </a:lnTo>
                <a:lnTo>
                  <a:pt x="161" y="33"/>
                </a:lnTo>
                <a:lnTo>
                  <a:pt x="162" y="34"/>
                </a:lnTo>
                <a:lnTo>
                  <a:pt x="165" y="33"/>
                </a:lnTo>
                <a:lnTo>
                  <a:pt x="166" y="31"/>
                </a:lnTo>
                <a:lnTo>
                  <a:pt x="165" y="24"/>
                </a:lnTo>
                <a:lnTo>
                  <a:pt x="164" y="19"/>
                </a:lnTo>
                <a:lnTo>
                  <a:pt x="161" y="14"/>
                </a:lnTo>
                <a:lnTo>
                  <a:pt x="157" y="9"/>
                </a:lnTo>
                <a:lnTo>
                  <a:pt x="153" y="5"/>
                </a:lnTo>
                <a:lnTo>
                  <a:pt x="147" y="3"/>
                </a:lnTo>
                <a:lnTo>
                  <a:pt x="142" y="1"/>
                </a:lnTo>
                <a:lnTo>
                  <a:pt x="135" y="0"/>
                </a:lnTo>
                <a:lnTo>
                  <a:pt x="130" y="1"/>
                </a:lnTo>
                <a:lnTo>
                  <a:pt x="124" y="3"/>
                </a:lnTo>
                <a:lnTo>
                  <a:pt x="119" y="5"/>
                </a:lnTo>
                <a:lnTo>
                  <a:pt x="114" y="9"/>
                </a:lnTo>
                <a:lnTo>
                  <a:pt x="110" y="14"/>
                </a:lnTo>
                <a:lnTo>
                  <a:pt x="108" y="19"/>
                </a:lnTo>
                <a:lnTo>
                  <a:pt x="106" y="24"/>
                </a:lnTo>
                <a:lnTo>
                  <a:pt x="105" y="31"/>
                </a:lnTo>
                <a:lnTo>
                  <a:pt x="105" y="37"/>
                </a:lnTo>
                <a:lnTo>
                  <a:pt x="106" y="41"/>
                </a:lnTo>
                <a:lnTo>
                  <a:pt x="110" y="50"/>
                </a:lnTo>
                <a:lnTo>
                  <a:pt x="117" y="57"/>
                </a:lnTo>
                <a:lnTo>
                  <a:pt x="124" y="63"/>
                </a:lnTo>
                <a:lnTo>
                  <a:pt x="125" y="64"/>
                </a:lnTo>
                <a:lnTo>
                  <a:pt x="128" y="67"/>
                </a:lnTo>
                <a:lnTo>
                  <a:pt x="130" y="74"/>
                </a:lnTo>
                <a:lnTo>
                  <a:pt x="132" y="85"/>
                </a:lnTo>
                <a:lnTo>
                  <a:pt x="18" y="131"/>
                </a:lnTo>
                <a:lnTo>
                  <a:pt x="11" y="136"/>
                </a:lnTo>
                <a:lnTo>
                  <a:pt x="5" y="143"/>
                </a:lnTo>
                <a:lnTo>
                  <a:pt x="1" y="151"/>
                </a:lnTo>
                <a:lnTo>
                  <a:pt x="0" y="161"/>
                </a:lnTo>
                <a:lnTo>
                  <a:pt x="0" y="169"/>
                </a:lnTo>
                <a:lnTo>
                  <a:pt x="1" y="173"/>
                </a:lnTo>
                <a:lnTo>
                  <a:pt x="1" y="177"/>
                </a:lnTo>
                <a:lnTo>
                  <a:pt x="7" y="184"/>
                </a:lnTo>
                <a:lnTo>
                  <a:pt x="13" y="188"/>
                </a:lnTo>
                <a:lnTo>
                  <a:pt x="16" y="190"/>
                </a:lnTo>
                <a:lnTo>
                  <a:pt x="22" y="190"/>
                </a:lnTo>
                <a:lnTo>
                  <a:pt x="252" y="190"/>
                </a:lnTo>
                <a:lnTo>
                  <a:pt x="256" y="190"/>
                </a:lnTo>
                <a:lnTo>
                  <a:pt x="261" y="188"/>
                </a:lnTo>
                <a:lnTo>
                  <a:pt x="267" y="184"/>
                </a:lnTo>
                <a:lnTo>
                  <a:pt x="271" y="177"/>
                </a:lnTo>
                <a:lnTo>
                  <a:pt x="273" y="173"/>
                </a:lnTo>
                <a:lnTo>
                  <a:pt x="273" y="169"/>
                </a:lnTo>
                <a:lnTo>
                  <a:pt x="273" y="160"/>
                </a:lnTo>
                <a:lnTo>
                  <a:pt x="273" y="154"/>
                </a:lnTo>
                <a:lnTo>
                  <a:pt x="271" y="146"/>
                </a:lnTo>
                <a:lnTo>
                  <a:pt x="269" y="143"/>
                </a:lnTo>
                <a:lnTo>
                  <a:pt x="266" y="139"/>
                </a:lnTo>
                <a:lnTo>
                  <a:pt x="262" y="135"/>
                </a:lnTo>
                <a:lnTo>
                  <a:pt x="256" y="131"/>
                </a:lnTo>
                <a:close/>
                <a:moveTo>
                  <a:pt x="256" y="160"/>
                </a:moveTo>
                <a:lnTo>
                  <a:pt x="256" y="160"/>
                </a:lnTo>
                <a:lnTo>
                  <a:pt x="256" y="161"/>
                </a:lnTo>
                <a:lnTo>
                  <a:pt x="256" y="169"/>
                </a:lnTo>
                <a:lnTo>
                  <a:pt x="255" y="172"/>
                </a:lnTo>
                <a:lnTo>
                  <a:pt x="252" y="172"/>
                </a:lnTo>
                <a:lnTo>
                  <a:pt x="22" y="172"/>
                </a:lnTo>
                <a:lnTo>
                  <a:pt x="19" y="172"/>
                </a:lnTo>
                <a:lnTo>
                  <a:pt x="18" y="169"/>
                </a:lnTo>
                <a:lnTo>
                  <a:pt x="18" y="161"/>
                </a:lnTo>
                <a:lnTo>
                  <a:pt x="18" y="157"/>
                </a:lnTo>
                <a:lnTo>
                  <a:pt x="19" y="153"/>
                </a:lnTo>
                <a:lnTo>
                  <a:pt x="20" y="150"/>
                </a:lnTo>
                <a:lnTo>
                  <a:pt x="24" y="147"/>
                </a:lnTo>
                <a:lnTo>
                  <a:pt x="135" y="102"/>
                </a:lnTo>
                <a:lnTo>
                  <a:pt x="248" y="147"/>
                </a:lnTo>
                <a:lnTo>
                  <a:pt x="252" y="150"/>
                </a:lnTo>
                <a:lnTo>
                  <a:pt x="255" y="153"/>
                </a:lnTo>
                <a:lnTo>
                  <a:pt x="255" y="155"/>
                </a:lnTo>
                <a:lnTo>
                  <a:pt x="256" y="1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08" name="Freeform 427"/>
          <p:cNvSpPr>
            <a:spLocks/>
          </p:cNvSpPr>
          <p:nvPr/>
        </p:nvSpPr>
        <p:spPr bwMode="auto">
          <a:xfrm>
            <a:off x="5845175" y="2978150"/>
            <a:ext cx="111125" cy="146050"/>
          </a:xfrm>
          <a:custGeom>
            <a:avLst/>
            <a:gdLst>
              <a:gd name="T0" fmla="*/ 2147483647 w 205"/>
              <a:gd name="T1" fmla="*/ 2147483647 h 271"/>
              <a:gd name="T2" fmla="*/ 2147483647 w 205"/>
              <a:gd name="T3" fmla="*/ 2147483647 h 271"/>
              <a:gd name="T4" fmla="*/ 2147483647 w 205"/>
              <a:gd name="T5" fmla="*/ 2147483647 h 271"/>
              <a:gd name="T6" fmla="*/ 2147483647 w 205"/>
              <a:gd name="T7" fmla="*/ 2147483647 h 271"/>
              <a:gd name="T8" fmla="*/ 2147483647 w 205"/>
              <a:gd name="T9" fmla="*/ 2147483647 h 271"/>
              <a:gd name="T10" fmla="*/ 2147483647 w 205"/>
              <a:gd name="T11" fmla="*/ 2147483647 h 271"/>
              <a:gd name="T12" fmla="*/ 2147483647 w 205"/>
              <a:gd name="T13" fmla="*/ 2147483647 h 271"/>
              <a:gd name="T14" fmla="*/ 2147483647 w 205"/>
              <a:gd name="T15" fmla="*/ 2147483647 h 271"/>
              <a:gd name="T16" fmla="*/ 2147483647 w 205"/>
              <a:gd name="T17" fmla="*/ 2147483647 h 271"/>
              <a:gd name="T18" fmla="*/ 2147483647 w 205"/>
              <a:gd name="T19" fmla="*/ 2147483647 h 271"/>
              <a:gd name="T20" fmla="*/ 2147483647 w 205"/>
              <a:gd name="T21" fmla="*/ 2147483647 h 271"/>
              <a:gd name="T22" fmla="*/ 2147483647 w 205"/>
              <a:gd name="T23" fmla="*/ 2147483647 h 271"/>
              <a:gd name="T24" fmla="*/ 2147483647 w 205"/>
              <a:gd name="T25" fmla="*/ 0 h 271"/>
              <a:gd name="T26" fmla="*/ 2147483647 w 205"/>
              <a:gd name="T27" fmla="*/ 0 h 271"/>
              <a:gd name="T28" fmla="*/ 2147483647 w 205"/>
              <a:gd name="T29" fmla="*/ 2147483647 h 271"/>
              <a:gd name="T30" fmla="*/ 2147483647 w 205"/>
              <a:gd name="T31" fmla="*/ 2147483647 h 271"/>
              <a:gd name="T32" fmla="*/ 2147483647 w 205"/>
              <a:gd name="T33" fmla="*/ 2147483647 h 271"/>
              <a:gd name="T34" fmla="*/ 2147483647 w 205"/>
              <a:gd name="T35" fmla="*/ 2147483647 h 271"/>
              <a:gd name="T36" fmla="*/ 2147483647 w 205"/>
              <a:gd name="T37" fmla="*/ 2147483647 h 271"/>
              <a:gd name="T38" fmla="*/ 2147483647 w 205"/>
              <a:gd name="T39" fmla="*/ 2147483647 h 271"/>
              <a:gd name="T40" fmla="*/ 2147483647 w 205"/>
              <a:gd name="T41" fmla="*/ 2147483647 h 271"/>
              <a:gd name="T42" fmla="*/ 2147483647 w 205"/>
              <a:gd name="T43" fmla="*/ 2147483647 h 271"/>
              <a:gd name="T44" fmla="*/ 0 w 205"/>
              <a:gd name="T45" fmla="*/ 2147483647 h 271"/>
              <a:gd name="T46" fmla="*/ 2147483647 w 205"/>
              <a:gd name="T47" fmla="*/ 2147483647 h 271"/>
              <a:gd name="T48" fmla="*/ 2147483647 w 205"/>
              <a:gd name="T49" fmla="*/ 2147483647 h 271"/>
              <a:gd name="T50" fmla="*/ 0 w 205"/>
              <a:gd name="T51" fmla="*/ 2147483647 h 271"/>
              <a:gd name="T52" fmla="*/ 2147483647 w 205"/>
              <a:gd name="T53" fmla="*/ 2147483647 h 271"/>
              <a:gd name="T54" fmla="*/ 2147483647 w 205"/>
              <a:gd name="T55" fmla="*/ 2147483647 h 271"/>
              <a:gd name="T56" fmla="*/ 2147483647 w 205"/>
              <a:gd name="T57" fmla="*/ 2147483647 h 271"/>
              <a:gd name="T58" fmla="*/ 2147483647 w 205"/>
              <a:gd name="T59" fmla="*/ 2147483647 h 271"/>
              <a:gd name="T60" fmla="*/ 2147483647 w 205"/>
              <a:gd name="T61" fmla="*/ 2147483647 h 271"/>
              <a:gd name="T62" fmla="*/ 2147483647 w 205"/>
              <a:gd name="T63" fmla="*/ 2147483647 h 271"/>
              <a:gd name="T64" fmla="*/ 2147483647 w 205"/>
              <a:gd name="T65" fmla="*/ 2147483647 h 271"/>
              <a:gd name="T66" fmla="*/ 2147483647 w 205"/>
              <a:gd name="T67" fmla="*/ 2147483647 h 271"/>
              <a:gd name="T68" fmla="*/ 2147483647 w 205"/>
              <a:gd name="T69" fmla="*/ 2147483647 h 271"/>
              <a:gd name="T70" fmla="*/ 2147483647 w 205"/>
              <a:gd name="T71" fmla="*/ 2147483647 h 271"/>
              <a:gd name="T72" fmla="*/ 2147483647 w 205"/>
              <a:gd name="T73" fmla="*/ 2147483647 h 271"/>
              <a:gd name="T74" fmla="*/ 2147483647 w 205"/>
              <a:gd name="T75" fmla="*/ 2147483647 h 271"/>
              <a:gd name="T76" fmla="*/ 2147483647 w 205"/>
              <a:gd name="T77" fmla="*/ 2147483647 h 271"/>
              <a:gd name="T78" fmla="*/ 2147483647 w 205"/>
              <a:gd name="T79" fmla="*/ 2147483647 h 271"/>
              <a:gd name="T80" fmla="*/ 2147483647 w 205"/>
              <a:gd name="T81" fmla="*/ 2147483647 h 271"/>
              <a:gd name="T82" fmla="*/ 2147483647 w 205"/>
              <a:gd name="T83" fmla="*/ 2147483647 h 271"/>
              <a:gd name="T84" fmla="*/ 2147483647 w 205"/>
              <a:gd name="T85" fmla="*/ 2147483647 h 271"/>
              <a:gd name="T86" fmla="*/ 2147483647 w 205"/>
              <a:gd name="T87" fmla="*/ 2147483647 h 271"/>
              <a:gd name="T88" fmla="*/ 2147483647 w 205"/>
              <a:gd name="T89" fmla="*/ 2147483647 h 271"/>
              <a:gd name="T90" fmla="*/ 2147483647 w 205"/>
              <a:gd name="T91" fmla="*/ 2147483647 h 271"/>
              <a:gd name="T92" fmla="*/ 2147483647 w 205"/>
              <a:gd name="T93" fmla="*/ 2147483647 h 271"/>
              <a:gd name="T94" fmla="*/ 2147483647 w 205"/>
              <a:gd name="T95" fmla="*/ 2147483647 h 271"/>
              <a:gd name="T96" fmla="*/ 2147483647 w 205"/>
              <a:gd name="T97" fmla="*/ 2147483647 h 271"/>
              <a:gd name="T98" fmla="*/ 2147483647 w 205"/>
              <a:gd name="T99" fmla="*/ 2147483647 h 271"/>
              <a:gd name="T100" fmla="*/ 2147483647 w 205"/>
              <a:gd name="T101" fmla="*/ 2147483647 h 271"/>
              <a:gd name="T102" fmla="*/ 2147483647 w 205"/>
              <a:gd name="T103" fmla="*/ 2147483647 h 271"/>
              <a:gd name="T104" fmla="*/ 2147483647 w 205"/>
              <a:gd name="T105" fmla="*/ 2147483647 h 271"/>
              <a:gd name="T106" fmla="*/ 2147483647 w 205"/>
              <a:gd name="T107" fmla="*/ 2147483647 h 271"/>
              <a:gd name="T108" fmla="*/ 2147483647 w 205"/>
              <a:gd name="T109" fmla="*/ 2147483647 h 271"/>
              <a:gd name="T110" fmla="*/ 2147483647 w 205"/>
              <a:gd name="T111" fmla="*/ 2147483647 h 271"/>
              <a:gd name="T112" fmla="*/ 2147483647 w 205"/>
              <a:gd name="T113" fmla="*/ 2147483647 h 271"/>
              <a:gd name="T114" fmla="*/ 2147483647 w 205"/>
              <a:gd name="T115" fmla="*/ 2147483647 h 271"/>
              <a:gd name="T116" fmla="*/ 2147483647 w 205"/>
              <a:gd name="T117" fmla="*/ 2147483647 h 271"/>
              <a:gd name="T118" fmla="*/ 2147483647 w 205"/>
              <a:gd name="T119" fmla="*/ 2147483647 h 271"/>
              <a:gd name="T120" fmla="*/ 2147483647 w 205"/>
              <a:gd name="T121" fmla="*/ 2147483647 h 2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5" h="271">
                <a:moveTo>
                  <a:pt x="205" y="185"/>
                </a:moveTo>
                <a:lnTo>
                  <a:pt x="205" y="185"/>
                </a:lnTo>
                <a:lnTo>
                  <a:pt x="205" y="178"/>
                </a:lnTo>
                <a:lnTo>
                  <a:pt x="203" y="173"/>
                </a:lnTo>
                <a:lnTo>
                  <a:pt x="199" y="155"/>
                </a:lnTo>
                <a:lnTo>
                  <a:pt x="192" y="137"/>
                </a:lnTo>
                <a:lnTo>
                  <a:pt x="184" y="117"/>
                </a:lnTo>
                <a:lnTo>
                  <a:pt x="181" y="106"/>
                </a:lnTo>
                <a:lnTo>
                  <a:pt x="180" y="95"/>
                </a:lnTo>
                <a:lnTo>
                  <a:pt x="180" y="84"/>
                </a:lnTo>
                <a:lnTo>
                  <a:pt x="181" y="75"/>
                </a:lnTo>
                <a:lnTo>
                  <a:pt x="184" y="65"/>
                </a:lnTo>
                <a:lnTo>
                  <a:pt x="191" y="56"/>
                </a:lnTo>
                <a:lnTo>
                  <a:pt x="192" y="54"/>
                </a:lnTo>
                <a:lnTo>
                  <a:pt x="191" y="53"/>
                </a:lnTo>
                <a:lnTo>
                  <a:pt x="191" y="51"/>
                </a:lnTo>
                <a:lnTo>
                  <a:pt x="188" y="51"/>
                </a:lnTo>
                <a:lnTo>
                  <a:pt x="177" y="54"/>
                </a:lnTo>
                <a:lnTo>
                  <a:pt x="166" y="60"/>
                </a:lnTo>
                <a:lnTo>
                  <a:pt x="158" y="66"/>
                </a:lnTo>
                <a:lnTo>
                  <a:pt x="151" y="75"/>
                </a:lnTo>
                <a:lnTo>
                  <a:pt x="146" y="84"/>
                </a:lnTo>
                <a:lnTo>
                  <a:pt x="142" y="92"/>
                </a:lnTo>
                <a:lnTo>
                  <a:pt x="136" y="109"/>
                </a:lnTo>
                <a:lnTo>
                  <a:pt x="131" y="96"/>
                </a:lnTo>
                <a:lnTo>
                  <a:pt x="127" y="86"/>
                </a:lnTo>
                <a:lnTo>
                  <a:pt x="123" y="73"/>
                </a:lnTo>
                <a:lnTo>
                  <a:pt x="120" y="61"/>
                </a:lnTo>
                <a:lnTo>
                  <a:pt x="117" y="47"/>
                </a:lnTo>
                <a:lnTo>
                  <a:pt x="116" y="34"/>
                </a:lnTo>
                <a:lnTo>
                  <a:pt x="114" y="2"/>
                </a:lnTo>
                <a:lnTo>
                  <a:pt x="113" y="0"/>
                </a:lnTo>
                <a:lnTo>
                  <a:pt x="110" y="0"/>
                </a:lnTo>
                <a:lnTo>
                  <a:pt x="101" y="6"/>
                </a:lnTo>
                <a:lnTo>
                  <a:pt x="94" y="13"/>
                </a:lnTo>
                <a:lnTo>
                  <a:pt x="87" y="21"/>
                </a:lnTo>
                <a:lnTo>
                  <a:pt x="83" y="31"/>
                </a:lnTo>
                <a:lnTo>
                  <a:pt x="79" y="39"/>
                </a:lnTo>
                <a:lnTo>
                  <a:pt x="76" y="49"/>
                </a:lnTo>
                <a:lnTo>
                  <a:pt x="72" y="69"/>
                </a:lnTo>
                <a:lnTo>
                  <a:pt x="71" y="87"/>
                </a:lnTo>
                <a:lnTo>
                  <a:pt x="68" y="102"/>
                </a:lnTo>
                <a:lnTo>
                  <a:pt x="63" y="117"/>
                </a:lnTo>
                <a:lnTo>
                  <a:pt x="56" y="131"/>
                </a:lnTo>
                <a:lnTo>
                  <a:pt x="53" y="122"/>
                </a:lnTo>
                <a:lnTo>
                  <a:pt x="49" y="116"/>
                </a:lnTo>
                <a:lnTo>
                  <a:pt x="45" y="109"/>
                </a:lnTo>
                <a:lnTo>
                  <a:pt x="41" y="103"/>
                </a:lnTo>
                <a:lnTo>
                  <a:pt x="28" y="95"/>
                </a:lnTo>
                <a:lnTo>
                  <a:pt x="18" y="86"/>
                </a:lnTo>
                <a:lnTo>
                  <a:pt x="4" y="77"/>
                </a:lnTo>
                <a:lnTo>
                  <a:pt x="3" y="77"/>
                </a:lnTo>
                <a:lnTo>
                  <a:pt x="1" y="77"/>
                </a:lnTo>
                <a:lnTo>
                  <a:pt x="0" y="79"/>
                </a:lnTo>
                <a:lnTo>
                  <a:pt x="0" y="80"/>
                </a:lnTo>
                <a:lnTo>
                  <a:pt x="3" y="88"/>
                </a:lnTo>
                <a:lnTo>
                  <a:pt x="4" y="96"/>
                </a:lnTo>
                <a:lnTo>
                  <a:pt x="5" y="114"/>
                </a:lnTo>
                <a:lnTo>
                  <a:pt x="4" y="132"/>
                </a:lnTo>
                <a:lnTo>
                  <a:pt x="3" y="150"/>
                </a:lnTo>
                <a:lnTo>
                  <a:pt x="0" y="180"/>
                </a:lnTo>
                <a:lnTo>
                  <a:pt x="0" y="195"/>
                </a:lnTo>
                <a:lnTo>
                  <a:pt x="3" y="208"/>
                </a:lnTo>
                <a:lnTo>
                  <a:pt x="7" y="222"/>
                </a:lnTo>
                <a:lnTo>
                  <a:pt x="13" y="236"/>
                </a:lnTo>
                <a:lnTo>
                  <a:pt x="18" y="241"/>
                </a:lnTo>
                <a:lnTo>
                  <a:pt x="23" y="248"/>
                </a:lnTo>
                <a:lnTo>
                  <a:pt x="30" y="253"/>
                </a:lnTo>
                <a:lnTo>
                  <a:pt x="38" y="257"/>
                </a:lnTo>
                <a:lnTo>
                  <a:pt x="52" y="264"/>
                </a:lnTo>
                <a:lnTo>
                  <a:pt x="65" y="268"/>
                </a:lnTo>
                <a:lnTo>
                  <a:pt x="68" y="268"/>
                </a:lnTo>
                <a:lnTo>
                  <a:pt x="68" y="266"/>
                </a:lnTo>
                <a:lnTo>
                  <a:pt x="68" y="264"/>
                </a:lnTo>
                <a:lnTo>
                  <a:pt x="67" y="263"/>
                </a:lnTo>
                <a:lnTo>
                  <a:pt x="61" y="259"/>
                </a:lnTo>
                <a:lnTo>
                  <a:pt x="58" y="253"/>
                </a:lnTo>
                <a:lnTo>
                  <a:pt x="56" y="248"/>
                </a:lnTo>
                <a:lnTo>
                  <a:pt x="54" y="241"/>
                </a:lnTo>
                <a:lnTo>
                  <a:pt x="53" y="227"/>
                </a:lnTo>
                <a:lnTo>
                  <a:pt x="54" y="214"/>
                </a:lnTo>
                <a:lnTo>
                  <a:pt x="56" y="199"/>
                </a:lnTo>
                <a:lnTo>
                  <a:pt x="56" y="191"/>
                </a:lnTo>
                <a:lnTo>
                  <a:pt x="54" y="184"/>
                </a:lnTo>
                <a:lnTo>
                  <a:pt x="56" y="184"/>
                </a:lnTo>
                <a:lnTo>
                  <a:pt x="63" y="188"/>
                </a:lnTo>
                <a:lnTo>
                  <a:pt x="68" y="193"/>
                </a:lnTo>
                <a:lnTo>
                  <a:pt x="72" y="199"/>
                </a:lnTo>
                <a:lnTo>
                  <a:pt x="75" y="207"/>
                </a:lnTo>
                <a:lnTo>
                  <a:pt x="75" y="208"/>
                </a:lnTo>
                <a:lnTo>
                  <a:pt x="76" y="210"/>
                </a:lnTo>
                <a:lnTo>
                  <a:pt x="78" y="208"/>
                </a:lnTo>
                <a:lnTo>
                  <a:pt x="79" y="208"/>
                </a:lnTo>
                <a:lnTo>
                  <a:pt x="84" y="200"/>
                </a:lnTo>
                <a:lnTo>
                  <a:pt x="88" y="192"/>
                </a:lnTo>
                <a:lnTo>
                  <a:pt x="90" y="182"/>
                </a:lnTo>
                <a:lnTo>
                  <a:pt x="91" y="172"/>
                </a:lnTo>
                <a:lnTo>
                  <a:pt x="93" y="163"/>
                </a:lnTo>
                <a:lnTo>
                  <a:pt x="95" y="155"/>
                </a:lnTo>
                <a:lnTo>
                  <a:pt x="98" y="148"/>
                </a:lnTo>
                <a:lnTo>
                  <a:pt x="105" y="142"/>
                </a:lnTo>
                <a:lnTo>
                  <a:pt x="105" y="155"/>
                </a:lnTo>
                <a:lnTo>
                  <a:pt x="108" y="169"/>
                </a:lnTo>
                <a:lnTo>
                  <a:pt x="112" y="182"/>
                </a:lnTo>
                <a:lnTo>
                  <a:pt x="119" y="197"/>
                </a:lnTo>
                <a:lnTo>
                  <a:pt x="120" y="199"/>
                </a:lnTo>
                <a:lnTo>
                  <a:pt x="121" y="199"/>
                </a:lnTo>
                <a:lnTo>
                  <a:pt x="123" y="197"/>
                </a:lnTo>
                <a:lnTo>
                  <a:pt x="123" y="196"/>
                </a:lnTo>
                <a:lnTo>
                  <a:pt x="124" y="191"/>
                </a:lnTo>
                <a:lnTo>
                  <a:pt x="128" y="182"/>
                </a:lnTo>
                <a:lnTo>
                  <a:pt x="134" y="174"/>
                </a:lnTo>
                <a:lnTo>
                  <a:pt x="136" y="172"/>
                </a:lnTo>
                <a:lnTo>
                  <a:pt x="140" y="169"/>
                </a:lnTo>
                <a:lnTo>
                  <a:pt x="139" y="173"/>
                </a:lnTo>
                <a:lnTo>
                  <a:pt x="138" y="178"/>
                </a:lnTo>
                <a:lnTo>
                  <a:pt x="139" y="188"/>
                </a:lnTo>
                <a:lnTo>
                  <a:pt x="142" y="199"/>
                </a:lnTo>
                <a:lnTo>
                  <a:pt x="146" y="208"/>
                </a:lnTo>
                <a:lnTo>
                  <a:pt x="149" y="218"/>
                </a:lnTo>
                <a:lnTo>
                  <a:pt x="151" y="226"/>
                </a:lnTo>
                <a:lnTo>
                  <a:pt x="151" y="232"/>
                </a:lnTo>
                <a:lnTo>
                  <a:pt x="150" y="241"/>
                </a:lnTo>
                <a:lnTo>
                  <a:pt x="146" y="249"/>
                </a:lnTo>
                <a:lnTo>
                  <a:pt x="139" y="257"/>
                </a:lnTo>
                <a:lnTo>
                  <a:pt x="129" y="266"/>
                </a:lnTo>
                <a:lnTo>
                  <a:pt x="128" y="267"/>
                </a:lnTo>
                <a:lnTo>
                  <a:pt x="128" y="268"/>
                </a:lnTo>
                <a:lnTo>
                  <a:pt x="129" y="270"/>
                </a:lnTo>
                <a:lnTo>
                  <a:pt x="131" y="271"/>
                </a:lnTo>
                <a:lnTo>
                  <a:pt x="139" y="268"/>
                </a:lnTo>
                <a:lnTo>
                  <a:pt x="154" y="260"/>
                </a:lnTo>
                <a:lnTo>
                  <a:pt x="169" y="251"/>
                </a:lnTo>
                <a:lnTo>
                  <a:pt x="180" y="241"/>
                </a:lnTo>
                <a:lnTo>
                  <a:pt x="189" y="230"/>
                </a:lnTo>
                <a:lnTo>
                  <a:pt x="196" y="219"/>
                </a:lnTo>
                <a:lnTo>
                  <a:pt x="202" y="208"/>
                </a:lnTo>
                <a:lnTo>
                  <a:pt x="205" y="197"/>
                </a:lnTo>
                <a:lnTo>
                  <a:pt x="205" y="1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6009" name="组合 431"/>
          <p:cNvGrpSpPr>
            <a:grpSpLocks/>
          </p:cNvGrpSpPr>
          <p:nvPr/>
        </p:nvGrpSpPr>
        <p:grpSpPr bwMode="auto">
          <a:xfrm>
            <a:off x="0" y="1622425"/>
            <a:ext cx="9144000" cy="2247900"/>
            <a:chOff x="0" y="1647140"/>
            <a:chExt cx="9144000" cy="2248938"/>
          </a:xfrm>
        </p:grpSpPr>
        <p:sp>
          <p:nvSpPr>
            <p:cNvPr id="430" name="矩形 429"/>
            <p:cNvSpPr/>
            <p:nvPr/>
          </p:nvSpPr>
          <p:spPr>
            <a:xfrm>
              <a:off x="0" y="1647140"/>
              <a:ext cx="9144000" cy="2248938"/>
            </a:xfrm>
            <a:prstGeom prst="rect">
              <a:avLst/>
            </a:prstGeom>
            <a:solidFill>
              <a:srgbClr val="137EEC">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011" name="文本框 7"/>
            <p:cNvSpPr txBox="1">
              <a:spLocks noChangeArrowheads="1"/>
            </p:cNvSpPr>
            <p:nvPr/>
          </p:nvSpPr>
          <p:spPr bwMode="auto">
            <a:xfrm>
              <a:off x="2305030" y="2156155"/>
              <a:ext cx="481734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itchFamily="34" charset="0"/>
                  <a:ea typeface="宋体" pitchFamily="2" charset="-122"/>
                </a:defRPr>
              </a:lvl1pPr>
              <a:lvl2pPr marL="742950" indent="-285750" defTabSz="514350">
                <a:defRPr sz="1300">
                  <a:solidFill>
                    <a:schemeClr val="tx1"/>
                  </a:solidFill>
                  <a:latin typeface="Calibri" pitchFamily="34" charset="0"/>
                  <a:ea typeface="宋体" pitchFamily="2" charset="-122"/>
                </a:defRPr>
              </a:lvl2pPr>
              <a:lvl3pPr marL="1143000" indent="-228600" defTabSz="514350">
                <a:defRPr sz="1300">
                  <a:solidFill>
                    <a:schemeClr val="tx1"/>
                  </a:solidFill>
                  <a:latin typeface="Calibri" pitchFamily="34" charset="0"/>
                  <a:ea typeface="宋体" pitchFamily="2" charset="-122"/>
                </a:defRPr>
              </a:lvl3pPr>
              <a:lvl4pPr marL="1600200" indent="-228600" defTabSz="514350">
                <a:defRPr sz="1300">
                  <a:solidFill>
                    <a:schemeClr val="tx1"/>
                  </a:solidFill>
                  <a:latin typeface="Calibri" pitchFamily="34" charset="0"/>
                  <a:ea typeface="宋体" pitchFamily="2" charset="-122"/>
                </a:defRPr>
              </a:lvl4pPr>
              <a:lvl5pPr marL="2057400" indent="-228600" defTabSz="514350">
                <a:defRPr sz="1300">
                  <a:solidFill>
                    <a:schemeClr val="tx1"/>
                  </a:solidFill>
                  <a:latin typeface="Calibri" pitchFamily="34" charset="0"/>
                  <a:ea typeface="宋体" pitchFamily="2" charset="-122"/>
                </a:defRPr>
              </a:lvl5pPr>
              <a:lvl6pPr marL="25146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1435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7200" b="1">
                  <a:solidFill>
                    <a:srgbClr val="FFFFFF"/>
                  </a:solidFill>
                  <a:latin typeface="方正兰亭黑_GBK" pitchFamily="2" charset="-122"/>
                  <a:ea typeface="方正兰亭黑_GBK" pitchFamily="2" charset="-122"/>
                </a:rPr>
                <a:t>此处有福利</a:t>
              </a:r>
            </a:p>
          </p:txBody>
        </p:sp>
      </p:gr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6" y="-1"/>
            <a:ext cx="9158776" cy="5151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1233488"/>
            <a:ext cx="9144000" cy="2581275"/>
          </a:xfrm>
          <a:prstGeom prst="rect">
            <a:avLst/>
          </a:prstGeom>
          <a:solidFill>
            <a:srgbClr val="202C3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 name="同心圆 1"/>
          <p:cNvSpPr/>
          <p:nvPr/>
        </p:nvSpPr>
        <p:spPr>
          <a:xfrm>
            <a:off x="1020763" y="1962150"/>
            <a:ext cx="1309687" cy="1309688"/>
          </a:xfrm>
          <a:prstGeom prst="donut">
            <a:avLst>
              <a:gd name="adj" fmla="val 17619"/>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chemeClr val="tx1"/>
              </a:solidFill>
            </a:endParaRPr>
          </a:p>
        </p:txBody>
      </p:sp>
      <p:sp>
        <p:nvSpPr>
          <p:cNvPr id="7172" name="文本框 8"/>
          <p:cNvSpPr txBox="1">
            <a:spLocks noChangeArrowheads="1"/>
          </p:cNvSpPr>
          <p:nvPr/>
        </p:nvSpPr>
        <p:spPr bwMode="auto">
          <a:xfrm>
            <a:off x="1331913" y="2324100"/>
            <a:ext cx="6873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3200" b="1">
                <a:solidFill>
                  <a:schemeClr val="bg1"/>
                </a:solidFill>
                <a:latin typeface="方正兰亭黑_GBK" pitchFamily="2" charset="-122"/>
                <a:ea typeface="方正兰亭黑_GBK" pitchFamily="2" charset="-122"/>
              </a:rPr>
              <a:t>01</a:t>
            </a:r>
            <a:endParaRPr lang="zh-CN" altLang="en-US" sz="3200" b="1">
              <a:solidFill>
                <a:schemeClr val="bg1"/>
              </a:solidFill>
              <a:latin typeface="方正兰亭黑_GBK" pitchFamily="2" charset="-122"/>
              <a:ea typeface="方正兰亭黑_GBK" pitchFamily="2" charset="-122"/>
            </a:endParaRPr>
          </a:p>
        </p:txBody>
      </p:sp>
      <p:sp>
        <p:nvSpPr>
          <p:cNvPr id="7173" name="文本框 8"/>
          <p:cNvSpPr txBox="1">
            <a:spLocks noChangeArrowheads="1"/>
          </p:cNvSpPr>
          <p:nvPr/>
        </p:nvSpPr>
        <p:spPr bwMode="auto">
          <a:xfrm>
            <a:off x="2438400" y="2201863"/>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chemeClr val="bg1"/>
                </a:solidFill>
                <a:latin typeface="方正兰亭黑_GBK" pitchFamily="2" charset="-122"/>
                <a:ea typeface="方正兰亭黑_GBK" pitchFamily="2" charset="-122"/>
              </a:rPr>
              <a:t>项目简介</a:t>
            </a:r>
          </a:p>
        </p:txBody>
      </p:sp>
      <p:sp>
        <p:nvSpPr>
          <p:cNvPr id="7174" name="TextBox 46"/>
          <p:cNvSpPr txBox="1">
            <a:spLocks noChangeArrowheads="1"/>
          </p:cNvSpPr>
          <p:nvPr/>
        </p:nvSpPr>
        <p:spPr bwMode="auto">
          <a:xfrm>
            <a:off x="2454275" y="2571750"/>
            <a:ext cx="4235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7" name="直接连接符 6"/>
          <p:cNvCxnSpPr/>
          <p:nvPr/>
        </p:nvCxnSpPr>
        <p:spPr>
          <a:xfrm>
            <a:off x="2552700" y="2571750"/>
            <a:ext cx="3989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8"/>
          <p:cNvSpPr txBox="1">
            <a:spLocks noChangeArrowheads="1"/>
          </p:cNvSpPr>
          <p:nvPr/>
        </p:nvSpPr>
        <p:spPr bwMode="auto">
          <a:xfrm>
            <a:off x="3622675" y="303213"/>
            <a:ext cx="18986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1.1</a:t>
            </a:r>
            <a:r>
              <a:rPr lang="zh-CN" altLang="en-US" sz="2400" b="1">
                <a:solidFill>
                  <a:srgbClr val="137EEC"/>
                </a:solidFill>
                <a:latin typeface="方正兰亭黑_GBK" pitchFamily="2" charset="-122"/>
                <a:ea typeface="方正兰亭黑_GBK" pitchFamily="2" charset="-122"/>
              </a:rPr>
              <a:t>投资亮点</a:t>
            </a:r>
          </a:p>
        </p:txBody>
      </p:sp>
      <p:sp>
        <p:nvSpPr>
          <p:cNvPr id="8195" name="TextBox 46"/>
          <p:cNvSpPr txBox="1">
            <a:spLocks noChangeArrowheads="1"/>
          </p:cNvSpPr>
          <p:nvPr/>
        </p:nvSpPr>
        <p:spPr bwMode="auto">
          <a:xfrm>
            <a:off x="2595563" y="76517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8197" name="组合 30"/>
          <p:cNvGrpSpPr>
            <a:grpSpLocks/>
          </p:cNvGrpSpPr>
          <p:nvPr/>
        </p:nvGrpSpPr>
        <p:grpSpPr bwMode="auto">
          <a:xfrm>
            <a:off x="682625" y="1738313"/>
            <a:ext cx="1296988" cy="1296987"/>
            <a:chOff x="683287" y="1738363"/>
            <a:chExt cx="1296238" cy="1296238"/>
          </a:xfrm>
        </p:grpSpPr>
        <p:sp>
          <p:nvSpPr>
            <p:cNvPr id="15" name="椭圆 14"/>
            <p:cNvSpPr/>
            <p:nvPr/>
          </p:nvSpPr>
          <p:spPr>
            <a:xfrm>
              <a:off x="824493" y="1879568"/>
              <a:ext cx="1013825" cy="1013827"/>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6" name="椭圆 15"/>
            <p:cNvSpPr/>
            <p:nvPr/>
          </p:nvSpPr>
          <p:spPr>
            <a:xfrm>
              <a:off x="683287" y="1738363"/>
              <a:ext cx="1296238" cy="1296238"/>
            </a:xfrm>
            <a:prstGeom prst="ellipse">
              <a:avLst/>
            </a:prstGeom>
            <a:noFill/>
            <a:ln w="12700">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4" name="Freeform 254"/>
            <p:cNvSpPr>
              <a:spLocks noEditPoints="1"/>
            </p:cNvSpPr>
            <p:nvPr/>
          </p:nvSpPr>
          <p:spPr bwMode="auto">
            <a:xfrm>
              <a:off x="1075173" y="2135009"/>
              <a:ext cx="512465" cy="502946"/>
            </a:xfrm>
            <a:custGeom>
              <a:avLst/>
              <a:gdLst>
                <a:gd name="T0" fmla="*/ 191 w 256"/>
                <a:gd name="T1" fmla="*/ 135 h 252"/>
                <a:gd name="T2" fmla="*/ 227 w 256"/>
                <a:gd name="T3" fmla="*/ 123 h 252"/>
                <a:gd name="T4" fmla="*/ 255 w 256"/>
                <a:gd name="T5" fmla="*/ 83 h 252"/>
                <a:gd name="T6" fmla="*/ 209 w 256"/>
                <a:gd name="T7" fmla="*/ 107 h 252"/>
                <a:gd name="T8" fmla="*/ 200 w 256"/>
                <a:gd name="T9" fmla="*/ 5 h 252"/>
                <a:gd name="T10" fmla="*/ 165 w 256"/>
                <a:gd name="T11" fmla="*/ 9 h 252"/>
                <a:gd name="T12" fmla="*/ 130 w 256"/>
                <a:gd name="T13" fmla="*/ 44 h 252"/>
                <a:gd name="T14" fmla="*/ 126 w 256"/>
                <a:gd name="T15" fmla="*/ 83 h 252"/>
                <a:gd name="T16" fmla="*/ 114 w 256"/>
                <a:gd name="T17" fmla="*/ 120 h 252"/>
                <a:gd name="T18" fmla="*/ 69 w 256"/>
                <a:gd name="T19" fmla="*/ 172 h 252"/>
                <a:gd name="T20" fmla="*/ 48 w 256"/>
                <a:gd name="T21" fmla="*/ 171 h 252"/>
                <a:gd name="T22" fmla="*/ 23 w 256"/>
                <a:gd name="T23" fmla="*/ 188 h 252"/>
                <a:gd name="T24" fmla="*/ 15 w 256"/>
                <a:gd name="T25" fmla="*/ 210 h 252"/>
                <a:gd name="T26" fmla="*/ 28 w 256"/>
                <a:gd name="T27" fmla="*/ 239 h 252"/>
                <a:gd name="T28" fmla="*/ 57 w 256"/>
                <a:gd name="T29" fmla="*/ 252 h 252"/>
                <a:gd name="T30" fmla="*/ 79 w 256"/>
                <a:gd name="T31" fmla="*/ 244 h 252"/>
                <a:gd name="T32" fmla="*/ 96 w 256"/>
                <a:gd name="T33" fmla="*/ 219 h 252"/>
                <a:gd name="T34" fmla="*/ 93 w 256"/>
                <a:gd name="T35" fmla="*/ 196 h 252"/>
                <a:gd name="T36" fmla="*/ 140 w 256"/>
                <a:gd name="T37" fmla="*/ 149 h 252"/>
                <a:gd name="T38" fmla="*/ 57 w 256"/>
                <a:gd name="T39" fmla="*/ 232 h 252"/>
                <a:gd name="T40" fmla="*/ 44 w 256"/>
                <a:gd name="T41" fmla="*/ 228 h 252"/>
                <a:gd name="T42" fmla="*/ 35 w 256"/>
                <a:gd name="T43" fmla="*/ 215 h 252"/>
                <a:gd name="T44" fmla="*/ 36 w 256"/>
                <a:gd name="T45" fmla="*/ 202 h 252"/>
                <a:gd name="T46" fmla="*/ 48 w 256"/>
                <a:gd name="T47" fmla="*/ 191 h 252"/>
                <a:gd name="T48" fmla="*/ 61 w 256"/>
                <a:gd name="T49" fmla="*/ 189 h 252"/>
                <a:gd name="T50" fmla="*/ 74 w 256"/>
                <a:gd name="T51" fmla="*/ 198 h 252"/>
                <a:gd name="T52" fmla="*/ 78 w 256"/>
                <a:gd name="T53" fmla="*/ 210 h 252"/>
                <a:gd name="T54" fmla="*/ 71 w 256"/>
                <a:gd name="T55" fmla="*/ 226 h 252"/>
                <a:gd name="T56" fmla="*/ 57 w 256"/>
                <a:gd name="T57" fmla="*/ 232 h 252"/>
                <a:gd name="T58" fmla="*/ 117 w 256"/>
                <a:gd name="T59" fmla="*/ 100 h 252"/>
                <a:gd name="T60" fmla="*/ 0 w 256"/>
                <a:gd name="T61" fmla="*/ 37 h 252"/>
                <a:gd name="T62" fmla="*/ 179 w 256"/>
                <a:gd name="T63" fmla="*/ 139 h 252"/>
                <a:gd name="T64" fmla="*/ 153 w 256"/>
                <a:gd name="T65" fmla="*/ 154 h 252"/>
                <a:gd name="T66" fmla="*/ 126 w 256"/>
                <a:gd name="T67" fmla="*/ 185 h 252"/>
                <a:gd name="T68" fmla="*/ 188 w 256"/>
                <a:gd name="T69" fmla="*/ 248 h 252"/>
                <a:gd name="T70" fmla="*/ 208 w 256"/>
                <a:gd name="T71" fmla="*/ 252 h 252"/>
                <a:gd name="T72" fmla="*/ 236 w 256"/>
                <a:gd name="T73" fmla="*/ 230 h 252"/>
                <a:gd name="T74" fmla="*/ 243 w 256"/>
                <a:gd name="T75" fmla="*/ 217 h 252"/>
                <a:gd name="T76" fmla="*/ 239 w 256"/>
                <a:gd name="T77" fmla="*/ 197 h 252"/>
                <a:gd name="T78" fmla="*/ 205 w 256"/>
                <a:gd name="T79" fmla="*/ 233 h 252"/>
                <a:gd name="T80" fmla="*/ 196 w 256"/>
                <a:gd name="T81" fmla="*/ 233 h 252"/>
                <a:gd name="T82" fmla="*/ 147 w 256"/>
                <a:gd name="T83" fmla="*/ 183 h 252"/>
                <a:gd name="T84" fmla="*/ 151 w 256"/>
                <a:gd name="T85" fmla="*/ 176 h 252"/>
                <a:gd name="T86" fmla="*/ 205 w 256"/>
                <a:gd name="T87" fmla="*/ 224 h 252"/>
                <a:gd name="T88" fmla="*/ 207 w 256"/>
                <a:gd name="T89" fmla="*/ 232 h 252"/>
                <a:gd name="T90" fmla="*/ 226 w 256"/>
                <a:gd name="T91" fmla="*/ 213 h 252"/>
                <a:gd name="T92" fmla="*/ 217 w 256"/>
                <a:gd name="T93" fmla="*/ 213 h 252"/>
                <a:gd name="T94" fmla="*/ 168 w 256"/>
                <a:gd name="T95" fmla="*/ 162 h 252"/>
                <a:gd name="T96" fmla="*/ 171 w 256"/>
                <a:gd name="T97" fmla="*/ 155 h 252"/>
                <a:gd name="T98" fmla="*/ 226 w 256"/>
                <a:gd name="T99" fmla="*/ 204 h 252"/>
                <a:gd name="T100" fmla="*/ 227 w 256"/>
                <a:gd name="T101" fmla="*/ 21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6" h="252">
                  <a:moveTo>
                    <a:pt x="166" y="130"/>
                  </a:moveTo>
                  <a:lnTo>
                    <a:pt x="166" y="130"/>
                  </a:lnTo>
                  <a:lnTo>
                    <a:pt x="178" y="133"/>
                  </a:lnTo>
                  <a:lnTo>
                    <a:pt x="191" y="135"/>
                  </a:lnTo>
                  <a:lnTo>
                    <a:pt x="191" y="135"/>
                  </a:lnTo>
                  <a:lnTo>
                    <a:pt x="204" y="133"/>
                  </a:lnTo>
                  <a:lnTo>
                    <a:pt x="216" y="130"/>
                  </a:lnTo>
                  <a:lnTo>
                    <a:pt x="227" y="123"/>
                  </a:lnTo>
                  <a:lnTo>
                    <a:pt x="236" y="115"/>
                  </a:lnTo>
                  <a:lnTo>
                    <a:pt x="246" y="106"/>
                  </a:lnTo>
                  <a:lnTo>
                    <a:pt x="251" y="94"/>
                  </a:lnTo>
                  <a:lnTo>
                    <a:pt x="255" y="83"/>
                  </a:lnTo>
                  <a:lnTo>
                    <a:pt x="256" y="70"/>
                  </a:lnTo>
                  <a:lnTo>
                    <a:pt x="256" y="70"/>
                  </a:lnTo>
                  <a:lnTo>
                    <a:pt x="255" y="58"/>
                  </a:lnTo>
                  <a:lnTo>
                    <a:pt x="209" y="107"/>
                  </a:lnTo>
                  <a:lnTo>
                    <a:pt x="165" y="100"/>
                  </a:lnTo>
                  <a:lnTo>
                    <a:pt x="149" y="58"/>
                  </a:lnTo>
                  <a:lnTo>
                    <a:pt x="200" y="5"/>
                  </a:lnTo>
                  <a:lnTo>
                    <a:pt x="200" y="5"/>
                  </a:lnTo>
                  <a:lnTo>
                    <a:pt x="191" y="3"/>
                  </a:lnTo>
                  <a:lnTo>
                    <a:pt x="191" y="3"/>
                  </a:lnTo>
                  <a:lnTo>
                    <a:pt x="178" y="5"/>
                  </a:lnTo>
                  <a:lnTo>
                    <a:pt x="165" y="9"/>
                  </a:lnTo>
                  <a:lnTo>
                    <a:pt x="155" y="15"/>
                  </a:lnTo>
                  <a:lnTo>
                    <a:pt x="144" y="23"/>
                  </a:lnTo>
                  <a:lnTo>
                    <a:pt x="136" y="32"/>
                  </a:lnTo>
                  <a:lnTo>
                    <a:pt x="130" y="44"/>
                  </a:lnTo>
                  <a:lnTo>
                    <a:pt x="126" y="57"/>
                  </a:lnTo>
                  <a:lnTo>
                    <a:pt x="125" y="70"/>
                  </a:lnTo>
                  <a:lnTo>
                    <a:pt x="125" y="70"/>
                  </a:lnTo>
                  <a:lnTo>
                    <a:pt x="126" y="83"/>
                  </a:lnTo>
                  <a:lnTo>
                    <a:pt x="131" y="96"/>
                  </a:lnTo>
                  <a:lnTo>
                    <a:pt x="131" y="96"/>
                  </a:lnTo>
                  <a:lnTo>
                    <a:pt x="122" y="109"/>
                  </a:lnTo>
                  <a:lnTo>
                    <a:pt x="114" y="120"/>
                  </a:lnTo>
                  <a:lnTo>
                    <a:pt x="96" y="143"/>
                  </a:lnTo>
                  <a:lnTo>
                    <a:pt x="80" y="161"/>
                  </a:lnTo>
                  <a:lnTo>
                    <a:pt x="69" y="172"/>
                  </a:lnTo>
                  <a:lnTo>
                    <a:pt x="69" y="172"/>
                  </a:lnTo>
                  <a:lnTo>
                    <a:pt x="62" y="171"/>
                  </a:lnTo>
                  <a:lnTo>
                    <a:pt x="57" y="170"/>
                  </a:lnTo>
                  <a:lnTo>
                    <a:pt x="57" y="170"/>
                  </a:lnTo>
                  <a:lnTo>
                    <a:pt x="48" y="171"/>
                  </a:lnTo>
                  <a:lnTo>
                    <a:pt x="40" y="174"/>
                  </a:lnTo>
                  <a:lnTo>
                    <a:pt x="34" y="178"/>
                  </a:lnTo>
                  <a:lnTo>
                    <a:pt x="28" y="181"/>
                  </a:lnTo>
                  <a:lnTo>
                    <a:pt x="23" y="188"/>
                  </a:lnTo>
                  <a:lnTo>
                    <a:pt x="19" y="194"/>
                  </a:lnTo>
                  <a:lnTo>
                    <a:pt x="17" y="202"/>
                  </a:lnTo>
                  <a:lnTo>
                    <a:pt x="15" y="210"/>
                  </a:lnTo>
                  <a:lnTo>
                    <a:pt x="15" y="210"/>
                  </a:lnTo>
                  <a:lnTo>
                    <a:pt x="17" y="219"/>
                  </a:lnTo>
                  <a:lnTo>
                    <a:pt x="19" y="227"/>
                  </a:lnTo>
                  <a:lnTo>
                    <a:pt x="23" y="233"/>
                  </a:lnTo>
                  <a:lnTo>
                    <a:pt x="28" y="239"/>
                  </a:lnTo>
                  <a:lnTo>
                    <a:pt x="34" y="244"/>
                  </a:lnTo>
                  <a:lnTo>
                    <a:pt x="40" y="248"/>
                  </a:lnTo>
                  <a:lnTo>
                    <a:pt x="48" y="250"/>
                  </a:lnTo>
                  <a:lnTo>
                    <a:pt x="57" y="252"/>
                  </a:lnTo>
                  <a:lnTo>
                    <a:pt x="57" y="252"/>
                  </a:lnTo>
                  <a:lnTo>
                    <a:pt x="65" y="250"/>
                  </a:lnTo>
                  <a:lnTo>
                    <a:pt x="73" y="248"/>
                  </a:lnTo>
                  <a:lnTo>
                    <a:pt x="79" y="244"/>
                  </a:lnTo>
                  <a:lnTo>
                    <a:pt x="86" y="239"/>
                  </a:lnTo>
                  <a:lnTo>
                    <a:pt x="90" y="233"/>
                  </a:lnTo>
                  <a:lnTo>
                    <a:pt x="93" y="227"/>
                  </a:lnTo>
                  <a:lnTo>
                    <a:pt x="96" y="219"/>
                  </a:lnTo>
                  <a:lnTo>
                    <a:pt x="97" y="210"/>
                  </a:lnTo>
                  <a:lnTo>
                    <a:pt x="97" y="210"/>
                  </a:lnTo>
                  <a:lnTo>
                    <a:pt x="96" y="202"/>
                  </a:lnTo>
                  <a:lnTo>
                    <a:pt x="93" y="196"/>
                  </a:lnTo>
                  <a:lnTo>
                    <a:pt x="93" y="196"/>
                  </a:lnTo>
                  <a:lnTo>
                    <a:pt x="104" y="184"/>
                  </a:lnTo>
                  <a:lnTo>
                    <a:pt x="119" y="167"/>
                  </a:lnTo>
                  <a:lnTo>
                    <a:pt x="140" y="149"/>
                  </a:lnTo>
                  <a:lnTo>
                    <a:pt x="152" y="139"/>
                  </a:lnTo>
                  <a:lnTo>
                    <a:pt x="166" y="130"/>
                  </a:lnTo>
                  <a:lnTo>
                    <a:pt x="166" y="130"/>
                  </a:lnTo>
                  <a:close/>
                  <a:moveTo>
                    <a:pt x="57" y="232"/>
                  </a:moveTo>
                  <a:lnTo>
                    <a:pt x="57" y="232"/>
                  </a:lnTo>
                  <a:lnTo>
                    <a:pt x="52" y="232"/>
                  </a:lnTo>
                  <a:lnTo>
                    <a:pt x="48" y="231"/>
                  </a:lnTo>
                  <a:lnTo>
                    <a:pt x="44" y="228"/>
                  </a:lnTo>
                  <a:lnTo>
                    <a:pt x="41" y="226"/>
                  </a:lnTo>
                  <a:lnTo>
                    <a:pt x="39" y="223"/>
                  </a:lnTo>
                  <a:lnTo>
                    <a:pt x="36" y="219"/>
                  </a:lnTo>
                  <a:lnTo>
                    <a:pt x="35" y="215"/>
                  </a:lnTo>
                  <a:lnTo>
                    <a:pt x="35" y="210"/>
                  </a:lnTo>
                  <a:lnTo>
                    <a:pt x="35" y="210"/>
                  </a:lnTo>
                  <a:lnTo>
                    <a:pt x="35" y="206"/>
                  </a:lnTo>
                  <a:lnTo>
                    <a:pt x="36" y="202"/>
                  </a:lnTo>
                  <a:lnTo>
                    <a:pt x="39" y="198"/>
                  </a:lnTo>
                  <a:lnTo>
                    <a:pt x="41" y="196"/>
                  </a:lnTo>
                  <a:lnTo>
                    <a:pt x="44" y="193"/>
                  </a:lnTo>
                  <a:lnTo>
                    <a:pt x="48" y="191"/>
                  </a:lnTo>
                  <a:lnTo>
                    <a:pt x="52" y="189"/>
                  </a:lnTo>
                  <a:lnTo>
                    <a:pt x="57" y="189"/>
                  </a:lnTo>
                  <a:lnTo>
                    <a:pt x="57" y="189"/>
                  </a:lnTo>
                  <a:lnTo>
                    <a:pt x="61" y="189"/>
                  </a:lnTo>
                  <a:lnTo>
                    <a:pt x="65" y="191"/>
                  </a:lnTo>
                  <a:lnTo>
                    <a:pt x="69" y="193"/>
                  </a:lnTo>
                  <a:lnTo>
                    <a:pt x="71" y="196"/>
                  </a:lnTo>
                  <a:lnTo>
                    <a:pt x="74" y="198"/>
                  </a:lnTo>
                  <a:lnTo>
                    <a:pt x="77" y="202"/>
                  </a:lnTo>
                  <a:lnTo>
                    <a:pt x="78" y="206"/>
                  </a:lnTo>
                  <a:lnTo>
                    <a:pt x="78" y="210"/>
                  </a:lnTo>
                  <a:lnTo>
                    <a:pt x="78" y="210"/>
                  </a:lnTo>
                  <a:lnTo>
                    <a:pt x="78" y="215"/>
                  </a:lnTo>
                  <a:lnTo>
                    <a:pt x="77" y="219"/>
                  </a:lnTo>
                  <a:lnTo>
                    <a:pt x="74" y="223"/>
                  </a:lnTo>
                  <a:lnTo>
                    <a:pt x="71" y="226"/>
                  </a:lnTo>
                  <a:lnTo>
                    <a:pt x="69" y="228"/>
                  </a:lnTo>
                  <a:lnTo>
                    <a:pt x="65" y="231"/>
                  </a:lnTo>
                  <a:lnTo>
                    <a:pt x="61" y="232"/>
                  </a:lnTo>
                  <a:lnTo>
                    <a:pt x="57" y="232"/>
                  </a:lnTo>
                  <a:lnTo>
                    <a:pt x="57" y="232"/>
                  </a:lnTo>
                  <a:close/>
                  <a:moveTo>
                    <a:pt x="61" y="79"/>
                  </a:moveTo>
                  <a:lnTo>
                    <a:pt x="99" y="119"/>
                  </a:lnTo>
                  <a:lnTo>
                    <a:pt x="117" y="100"/>
                  </a:lnTo>
                  <a:lnTo>
                    <a:pt x="79" y="61"/>
                  </a:lnTo>
                  <a:lnTo>
                    <a:pt x="88" y="52"/>
                  </a:lnTo>
                  <a:lnTo>
                    <a:pt x="36" y="0"/>
                  </a:lnTo>
                  <a:lnTo>
                    <a:pt x="0" y="37"/>
                  </a:lnTo>
                  <a:lnTo>
                    <a:pt x="51" y="88"/>
                  </a:lnTo>
                  <a:lnTo>
                    <a:pt x="61" y="79"/>
                  </a:lnTo>
                  <a:close/>
                  <a:moveTo>
                    <a:pt x="179" y="139"/>
                  </a:moveTo>
                  <a:lnTo>
                    <a:pt x="179" y="139"/>
                  </a:lnTo>
                  <a:lnTo>
                    <a:pt x="174" y="140"/>
                  </a:lnTo>
                  <a:lnTo>
                    <a:pt x="169" y="144"/>
                  </a:lnTo>
                  <a:lnTo>
                    <a:pt x="161" y="148"/>
                  </a:lnTo>
                  <a:lnTo>
                    <a:pt x="153" y="154"/>
                  </a:lnTo>
                  <a:lnTo>
                    <a:pt x="144" y="162"/>
                  </a:lnTo>
                  <a:lnTo>
                    <a:pt x="135" y="172"/>
                  </a:lnTo>
                  <a:lnTo>
                    <a:pt x="126" y="185"/>
                  </a:lnTo>
                  <a:lnTo>
                    <a:pt x="126" y="185"/>
                  </a:lnTo>
                  <a:lnTo>
                    <a:pt x="155" y="214"/>
                  </a:lnTo>
                  <a:lnTo>
                    <a:pt x="184" y="244"/>
                  </a:lnTo>
                  <a:lnTo>
                    <a:pt x="184" y="244"/>
                  </a:lnTo>
                  <a:lnTo>
                    <a:pt x="188" y="248"/>
                  </a:lnTo>
                  <a:lnTo>
                    <a:pt x="194" y="250"/>
                  </a:lnTo>
                  <a:lnTo>
                    <a:pt x="197" y="252"/>
                  </a:lnTo>
                  <a:lnTo>
                    <a:pt x="203" y="252"/>
                  </a:lnTo>
                  <a:lnTo>
                    <a:pt x="208" y="252"/>
                  </a:lnTo>
                  <a:lnTo>
                    <a:pt x="213" y="250"/>
                  </a:lnTo>
                  <a:lnTo>
                    <a:pt x="217" y="248"/>
                  </a:lnTo>
                  <a:lnTo>
                    <a:pt x="221" y="244"/>
                  </a:lnTo>
                  <a:lnTo>
                    <a:pt x="236" y="230"/>
                  </a:lnTo>
                  <a:lnTo>
                    <a:pt x="236" y="230"/>
                  </a:lnTo>
                  <a:lnTo>
                    <a:pt x="239" y="226"/>
                  </a:lnTo>
                  <a:lnTo>
                    <a:pt x="242" y="220"/>
                  </a:lnTo>
                  <a:lnTo>
                    <a:pt x="243" y="217"/>
                  </a:lnTo>
                  <a:lnTo>
                    <a:pt x="243" y="211"/>
                  </a:lnTo>
                  <a:lnTo>
                    <a:pt x="243" y="206"/>
                  </a:lnTo>
                  <a:lnTo>
                    <a:pt x="242" y="201"/>
                  </a:lnTo>
                  <a:lnTo>
                    <a:pt x="239" y="197"/>
                  </a:lnTo>
                  <a:lnTo>
                    <a:pt x="236" y="193"/>
                  </a:lnTo>
                  <a:lnTo>
                    <a:pt x="179" y="139"/>
                  </a:lnTo>
                  <a:close/>
                  <a:moveTo>
                    <a:pt x="205" y="233"/>
                  </a:moveTo>
                  <a:lnTo>
                    <a:pt x="205" y="233"/>
                  </a:lnTo>
                  <a:lnTo>
                    <a:pt x="203" y="236"/>
                  </a:lnTo>
                  <a:lnTo>
                    <a:pt x="200" y="236"/>
                  </a:lnTo>
                  <a:lnTo>
                    <a:pt x="197" y="236"/>
                  </a:lnTo>
                  <a:lnTo>
                    <a:pt x="196" y="233"/>
                  </a:lnTo>
                  <a:lnTo>
                    <a:pt x="148" y="187"/>
                  </a:lnTo>
                  <a:lnTo>
                    <a:pt x="148" y="187"/>
                  </a:lnTo>
                  <a:lnTo>
                    <a:pt x="147" y="184"/>
                  </a:lnTo>
                  <a:lnTo>
                    <a:pt x="147" y="183"/>
                  </a:lnTo>
                  <a:lnTo>
                    <a:pt x="147" y="180"/>
                  </a:lnTo>
                  <a:lnTo>
                    <a:pt x="148" y="178"/>
                  </a:lnTo>
                  <a:lnTo>
                    <a:pt x="148" y="178"/>
                  </a:lnTo>
                  <a:lnTo>
                    <a:pt x="151" y="176"/>
                  </a:lnTo>
                  <a:lnTo>
                    <a:pt x="153" y="175"/>
                  </a:lnTo>
                  <a:lnTo>
                    <a:pt x="156" y="176"/>
                  </a:lnTo>
                  <a:lnTo>
                    <a:pt x="157" y="178"/>
                  </a:lnTo>
                  <a:lnTo>
                    <a:pt x="205" y="224"/>
                  </a:lnTo>
                  <a:lnTo>
                    <a:pt x="205" y="224"/>
                  </a:lnTo>
                  <a:lnTo>
                    <a:pt x="207" y="227"/>
                  </a:lnTo>
                  <a:lnTo>
                    <a:pt x="207" y="230"/>
                  </a:lnTo>
                  <a:lnTo>
                    <a:pt x="207" y="232"/>
                  </a:lnTo>
                  <a:lnTo>
                    <a:pt x="205" y="233"/>
                  </a:lnTo>
                  <a:lnTo>
                    <a:pt x="205" y="233"/>
                  </a:lnTo>
                  <a:close/>
                  <a:moveTo>
                    <a:pt x="226" y="213"/>
                  </a:moveTo>
                  <a:lnTo>
                    <a:pt x="226" y="213"/>
                  </a:lnTo>
                  <a:lnTo>
                    <a:pt x="223" y="215"/>
                  </a:lnTo>
                  <a:lnTo>
                    <a:pt x="221" y="215"/>
                  </a:lnTo>
                  <a:lnTo>
                    <a:pt x="218" y="215"/>
                  </a:lnTo>
                  <a:lnTo>
                    <a:pt x="217" y="213"/>
                  </a:lnTo>
                  <a:lnTo>
                    <a:pt x="169" y="166"/>
                  </a:lnTo>
                  <a:lnTo>
                    <a:pt x="169" y="166"/>
                  </a:lnTo>
                  <a:lnTo>
                    <a:pt x="168" y="163"/>
                  </a:lnTo>
                  <a:lnTo>
                    <a:pt x="168" y="162"/>
                  </a:lnTo>
                  <a:lnTo>
                    <a:pt x="168" y="159"/>
                  </a:lnTo>
                  <a:lnTo>
                    <a:pt x="169" y="157"/>
                  </a:lnTo>
                  <a:lnTo>
                    <a:pt x="169" y="157"/>
                  </a:lnTo>
                  <a:lnTo>
                    <a:pt x="171" y="155"/>
                  </a:lnTo>
                  <a:lnTo>
                    <a:pt x="174" y="154"/>
                  </a:lnTo>
                  <a:lnTo>
                    <a:pt x="177" y="155"/>
                  </a:lnTo>
                  <a:lnTo>
                    <a:pt x="178" y="157"/>
                  </a:lnTo>
                  <a:lnTo>
                    <a:pt x="226" y="204"/>
                  </a:lnTo>
                  <a:lnTo>
                    <a:pt x="226" y="204"/>
                  </a:lnTo>
                  <a:lnTo>
                    <a:pt x="227" y="206"/>
                  </a:lnTo>
                  <a:lnTo>
                    <a:pt x="227" y="209"/>
                  </a:lnTo>
                  <a:lnTo>
                    <a:pt x="227" y="211"/>
                  </a:lnTo>
                  <a:lnTo>
                    <a:pt x="226" y="213"/>
                  </a:lnTo>
                  <a:lnTo>
                    <a:pt x="226" y="213"/>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nvGrpSpPr>
          <p:cNvPr id="8198" name="组合 29"/>
          <p:cNvGrpSpPr>
            <a:grpSpLocks/>
          </p:cNvGrpSpPr>
          <p:nvPr/>
        </p:nvGrpSpPr>
        <p:grpSpPr bwMode="auto">
          <a:xfrm>
            <a:off x="2722563" y="1738313"/>
            <a:ext cx="1296987" cy="1296987"/>
            <a:chOff x="2723102" y="1738363"/>
            <a:chExt cx="1296238" cy="1296238"/>
          </a:xfrm>
        </p:grpSpPr>
        <p:sp>
          <p:nvSpPr>
            <p:cNvPr id="18" name="椭圆 17"/>
            <p:cNvSpPr/>
            <p:nvPr/>
          </p:nvSpPr>
          <p:spPr>
            <a:xfrm>
              <a:off x="2864307" y="1879568"/>
              <a:ext cx="1013827" cy="1013827"/>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9" name="椭圆 18"/>
            <p:cNvSpPr/>
            <p:nvPr/>
          </p:nvSpPr>
          <p:spPr>
            <a:xfrm>
              <a:off x="2723102" y="1738363"/>
              <a:ext cx="1296238" cy="1296238"/>
            </a:xfrm>
            <a:prstGeom prst="ellipse">
              <a:avLst/>
            </a:prstGeom>
            <a:noFill/>
            <a:ln w="12700">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5" name="Freeform 226"/>
            <p:cNvSpPr>
              <a:spLocks noEditPoints="1"/>
            </p:cNvSpPr>
            <p:nvPr/>
          </p:nvSpPr>
          <p:spPr bwMode="auto">
            <a:xfrm>
              <a:off x="3175278" y="2147701"/>
              <a:ext cx="391887" cy="477561"/>
            </a:xfrm>
            <a:custGeom>
              <a:avLst/>
              <a:gdLst>
                <a:gd name="T0" fmla="*/ 26 w 209"/>
                <a:gd name="T1" fmla="*/ 192 h 254"/>
                <a:gd name="T2" fmla="*/ 27 w 209"/>
                <a:gd name="T3" fmla="*/ 189 h 254"/>
                <a:gd name="T4" fmla="*/ 35 w 209"/>
                <a:gd name="T5" fmla="*/ 178 h 254"/>
                <a:gd name="T6" fmla="*/ 45 w 209"/>
                <a:gd name="T7" fmla="*/ 173 h 254"/>
                <a:gd name="T8" fmla="*/ 161 w 209"/>
                <a:gd name="T9" fmla="*/ 171 h 254"/>
                <a:gd name="T10" fmla="*/ 167 w 209"/>
                <a:gd name="T11" fmla="*/ 173 h 254"/>
                <a:gd name="T12" fmla="*/ 178 w 209"/>
                <a:gd name="T13" fmla="*/ 178 h 254"/>
                <a:gd name="T14" fmla="*/ 185 w 209"/>
                <a:gd name="T15" fmla="*/ 189 h 254"/>
                <a:gd name="T16" fmla="*/ 209 w 209"/>
                <a:gd name="T17" fmla="*/ 254 h 254"/>
                <a:gd name="T18" fmla="*/ 103 w 209"/>
                <a:gd name="T19" fmla="*/ 166 h 254"/>
                <a:gd name="T20" fmla="*/ 96 w 209"/>
                <a:gd name="T21" fmla="*/ 166 h 254"/>
                <a:gd name="T22" fmla="*/ 79 w 209"/>
                <a:gd name="T23" fmla="*/ 162 h 254"/>
                <a:gd name="T24" fmla="*/ 64 w 209"/>
                <a:gd name="T25" fmla="*/ 156 h 254"/>
                <a:gd name="T26" fmla="*/ 45 w 209"/>
                <a:gd name="T27" fmla="*/ 141 h 254"/>
                <a:gd name="T28" fmla="*/ 31 w 209"/>
                <a:gd name="T29" fmla="*/ 123 h 254"/>
                <a:gd name="T30" fmla="*/ 24 w 209"/>
                <a:gd name="T31" fmla="*/ 108 h 254"/>
                <a:gd name="T32" fmla="*/ 22 w 209"/>
                <a:gd name="T33" fmla="*/ 92 h 254"/>
                <a:gd name="T34" fmla="*/ 20 w 209"/>
                <a:gd name="T35" fmla="*/ 83 h 254"/>
                <a:gd name="T36" fmla="*/ 23 w 209"/>
                <a:gd name="T37" fmla="*/ 66 h 254"/>
                <a:gd name="T38" fmla="*/ 27 w 209"/>
                <a:gd name="T39" fmla="*/ 50 h 254"/>
                <a:gd name="T40" fmla="*/ 35 w 209"/>
                <a:gd name="T41" fmla="*/ 36 h 254"/>
                <a:gd name="T42" fmla="*/ 57 w 209"/>
                <a:gd name="T43" fmla="*/ 14 h 254"/>
                <a:gd name="T44" fmla="*/ 71 w 209"/>
                <a:gd name="T45" fmla="*/ 6 h 254"/>
                <a:gd name="T46" fmla="*/ 87 w 209"/>
                <a:gd name="T47" fmla="*/ 1 h 254"/>
                <a:gd name="T48" fmla="*/ 103 w 209"/>
                <a:gd name="T49" fmla="*/ 0 h 254"/>
                <a:gd name="T50" fmla="*/ 113 w 209"/>
                <a:gd name="T51" fmla="*/ 0 h 254"/>
                <a:gd name="T52" fmla="*/ 128 w 209"/>
                <a:gd name="T53" fmla="*/ 4 h 254"/>
                <a:gd name="T54" fmla="*/ 144 w 209"/>
                <a:gd name="T55" fmla="*/ 10 h 254"/>
                <a:gd name="T56" fmla="*/ 163 w 209"/>
                <a:gd name="T57" fmla="*/ 24 h 254"/>
                <a:gd name="T58" fmla="*/ 178 w 209"/>
                <a:gd name="T59" fmla="*/ 44 h 254"/>
                <a:gd name="T60" fmla="*/ 183 w 209"/>
                <a:gd name="T61" fmla="*/ 58 h 254"/>
                <a:gd name="T62" fmla="*/ 187 w 209"/>
                <a:gd name="T63" fmla="*/ 75 h 254"/>
                <a:gd name="T64" fmla="*/ 187 w 209"/>
                <a:gd name="T65" fmla="*/ 83 h 254"/>
                <a:gd name="T66" fmla="*/ 185 w 209"/>
                <a:gd name="T67" fmla="*/ 100 h 254"/>
                <a:gd name="T68" fmla="*/ 180 w 209"/>
                <a:gd name="T69" fmla="*/ 115 h 254"/>
                <a:gd name="T70" fmla="*/ 172 w 209"/>
                <a:gd name="T71" fmla="*/ 130 h 254"/>
                <a:gd name="T72" fmla="*/ 150 w 209"/>
                <a:gd name="T73" fmla="*/ 152 h 254"/>
                <a:gd name="T74" fmla="*/ 136 w 209"/>
                <a:gd name="T75" fmla="*/ 160 h 254"/>
                <a:gd name="T76" fmla="*/ 120 w 209"/>
                <a:gd name="T77" fmla="*/ 165 h 254"/>
                <a:gd name="T78" fmla="*/ 103 w 209"/>
                <a:gd name="T79" fmla="*/ 166 h 254"/>
                <a:gd name="T80" fmla="*/ 90 w 209"/>
                <a:gd name="T81" fmla="*/ 22 h 254"/>
                <a:gd name="T82" fmla="*/ 87 w 209"/>
                <a:gd name="T83" fmla="*/ 24 h 254"/>
                <a:gd name="T84" fmla="*/ 81 w 209"/>
                <a:gd name="T85" fmla="*/ 30 h 254"/>
                <a:gd name="T86" fmla="*/ 77 w 209"/>
                <a:gd name="T87" fmla="*/ 40 h 254"/>
                <a:gd name="T88" fmla="*/ 74 w 209"/>
                <a:gd name="T89" fmla="*/ 58 h 254"/>
                <a:gd name="T90" fmla="*/ 68 w 209"/>
                <a:gd name="T91" fmla="*/ 67 h 254"/>
                <a:gd name="T92" fmla="*/ 57 w 209"/>
                <a:gd name="T93" fmla="*/ 75 h 254"/>
                <a:gd name="T94" fmla="*/ 40 w 209"/>
                <a:gd name="T95" fmla="*/ 83 h 254"/>
                <a:gd name="T96" fmla="*/ 41 w 209"/>
                <a:gd name="T97" fmla="*/ 96 h 254"/>
                <a:gd name="T98" fmla="*/ 51 w 209"/>
                <a:gd name="T99" fmla="*/ 119 h 254"/>
                <a:gd name="T100" fmla="*/ 68 w 209"/>
                <a:gd name="T101" fmla="*/ 136 h 254"/>
                <a:gd name="T102" fmla="*/ 90 w 209"/>
                <a:gd name="T103" fmla="*/ 145 h 254"/>
                <a:gd name="T104" fmla="*/ 103 w 209"/>
                <a:gd name="T105" fmla="*/ 147 h 254"/>
                <a:gd name="T106" fmla="*/ 128 w 209"/>
                <a:gd name="T107" fmla="*/ 141 h 254"/>
                <a:gd name="T108" fmla="*/ 149 w 209"/>
                <a:gd name="T109" fmla="*/ 128 h 254"/>
                <a:gd name="T110" fmla="*/ 162 w 209"/>
                <a:gd name="T111" fmla="*/ 108 h 254"/>
                <a:gd name="T112" fmla="*/ 167 w 209"/>
                <a:gd name="T113" fmla="*/ 83 h 254"/>
                <a:gd name="T114" fmla="*/ 161 w 209"/>
                <a:gd name="T115" fmla="*/ 79 h 254"/>
                <a:gd name="T116" fmla="*/ 140 w 209"/>
                <a:gd name="T117" fmla="*/ 69 h 254"/>
                <a:gd name="T118" fmla="*/ 102 w 209"/>
                <a:gd name="T119" fmla="*/ 54 h 254"/>
                <a:gd name="T120" fmla="*/ 93 w 209"/>
                <a:gd name="T121" fmla="*/ 48 h 254"/>
                <a:gd name="T122" fmla="*/ 89 w 209"/>
                <a:gd name="T123" fmla="*/ 37 h 254"/>
                <a:gd name="T124" fmla="*/ 90 w 209"/>
                <a:gd name="T125" fmla="*/ 2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9" h="254">
                  <a:moveTo>
                    <a:pt x="0" y="254"/>
                  </a:moveTo>
                  <a:lnTo>
                    <a:pt x="26" y="192"/>
                  </a:lnTo>
                  <a:lnTo>
                    <a:pt x="26" y="192"/>
                  </a:lnTo>
                  <a:lnTo>
                    <a:pt x="27" y="189"/>
                  </a:lnTo>
                  <a:lnTo>
                    <a:pt x="31" y="182"/>
                  </a:lnTo>
                  <a:lnTo>
                    <a:pt x="35" y="178"/>
                  </a:lnTo>
                  <a:lnTo>
                    <a:pt x="40" y="175"/>
                  </a:lnTo>
                  <a:lnTo>
                    <a:pt x="45" y="173"/>
                  </a:lnTo>
                  <a:lnTo>
                    <a:pt x="53" y="171"/>
                  </a:lnTo>
                  <a:lnTo>
                    <a:pt x="161" y="171"/>
                  </a:lnTo>
                  <a:lnTo>
                    <a:pt x="161" y="171"/>
                  </a:lnTo>
                  <a:lnTo>
                    <a:pt x="167" y="173"/>
                  </a:lnTo>
                  <a:lnTo>
                    <a:pt x="172" y="175"/>
                  </a:lnTo>
                  <a:lnTo>
                    <a:pt x="178" y="178"/>
                  </a:lnTo>
                  <a:lnTo>
                    <a:pt x="181" y="182"/>
                  </a:lnTo>
                  <a:lnTo>
                    <a:pt x="185" y="189"/>
                  </a:lnTo>
                  <a:lnTo>
                    <a:pt x="187" y="192"/>
                  </a:lnTo>
                  <a:lnTo>
                    <a:pt x="209" y="254"/>
                  </a:lnTo>
                  <a:lnTo>
                    <a:pt x="0" y="254"/>
                  </a:lnTo>
                  <a:close/>
                  <a:moveTo>
                    <a:pt x="103" y="166"/>
                  </a:moveTo>
                  <a:lnTo>
                    <a:pt x="103" y="166"/>
                  </a:lnTo>
                  <a:lnTo>
                    <a:pt x="96" y="166"/>
                  </a:lnTo>
                  <a:lnTo>
                    <a:pt x="87" y="165"/>
                  </a:lnTo>
                  <a:lnTo>
                    <a:pt x="79" y="162"/>
                  </a:lnTo>
                  <a:lnTo>
                    <a:pt x="71" y="160"/>
                  </a:lnTo>
                  <a:lnTo>
                    <a:pt x="64"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4" y="10"/>
                  </a:lnTo>
                  <a:lnTo>
                    <a:pt x="71" y="6"/>
                  </a:lnTo>
                  <a:lnTo>
                    <a:pt x="79" y="4"/>
                  </a:lnTo>
                  <a:lnTo>
                    <a:pt x="87" y="1"/>
                  </a:lnTo>
                  <a:lnTo>
                    <a:pt x="96" y="0"/>
                  </a:lnTo>
                  <a:lnTo>
                    <a:pt x="103" y="0"/>
                  </a:lnTo>
                  <a:lnTo>
                    <a:pt x="103" y="0"/>
                  </a:lnTo>
                  <a:lnTo>
                    <a:pt x="113" y="0"/>
                  </a:lnTo>
                  <a:lnTo>
                    <a:pt x="120" y="1"/>
                  </a:lnTo>
                  <a:lnTo>
                    <a:pt x="128" y="4"/>
                  </a:lnTo>
                  <a:lnTo>
                    <a:pt x="136" y="6"/>
                  </a:lnTo>
                  <a:lnTo>
                    <a:pt x="144" y="10"/>
                  </a:lnTo>
                  <a:lnTo>
                    <a:pt x="150" y="14"/>
                  </a:lnTo>
                  <a:lnTo>
                    <a:pt x="163" y="24"/>
                  </a:lnTo>
                  <a:lnTo>
                    <a:pt x="172" y="36"/>
                  </a:lnTo>
                  <a:lnTo>
                    <a:pt x="178" y="44"/>
                  </a:lnTo>
                  <a:lnTo>
                    <a:pt x="180" y="50"/>
                  </a:lnTo>
                  <a:lnTo>
                    <a:pt x="183" y="58"/>
                  </a:lnTo>
                  <a:lnTo>
                    <a:pt x="185" y="66"/>
                  </a:lnTo>
                  <a:lnTo>
                    <a:pt x="187" y="75"/>
                  </a:lnTo>
                  <a:lnTo>
                    <a:pt x="187" y="83"/>
                  </a:lnTo>
                  <a:lnTo>
                    <a:pt x="187" y="83"/>
                  </a:lnTo>
                  <a:lnTo>
                    <a:pt x="187" y="92"/>
                  </a:lnTo>
                  <a:lnTo>
                    <a:pt x="185" y="100"/>
                  </a:lnTo>
                  <a:lnTo>
                    <a:pt x="183" y="108"/>
                  </a:lnTo>
                  <a:lnTo>
                    <a:pt x="180" y="115"/>
                  </a:lnTo>
                  <a:lnTo>
                    <a:pt x="178" y="123"/>
                  </a:lnTo>
                  <a:lnTo>
                    <a:pt x="172" y="130"/>
                  </a:lnTo>
                  <a:lnTo>
                    <a:pt x="163" y="141"/>
                  </a:lnTo>
                  <a:lnTo>
                    <a:pt x="150" y="152"/>
                  </a:lnTo>
                  <a:lnTo>
                    <a:pt x="144" y="156"/>
                  </a:lnTo>
                  <a:lnTo>
                    <a:pt x="136" y="160"/>
                  </a:lnTo>
                  <a:lnTo>
                    <a:pt x="128" y="162"/>
                  </a:lnTo>
                  <a:lnTo>
                    <a:pt x="120" y="165"/>
                  </a:lnTo>
                  <a:lnTo>
                    <a:pt x="113" y="166"/>
                  </a:lnTo>
                  <a:lnTo>
                    <a:pt x="103" y="166"/>
                  </a:lnTo>
                  <a:lnTo>
                    <a:pt x="103" y="166"/>
                  </a:lnTo>
                  <a:close/>
                  <a:moveTo>
                    <a:pt x="90" y="22"/>
                  </a:moveTo>
                  <a:lnTo>
                    <a:pt x="90" y="22"/>
                  </a:lnTo>
                  <a:lnTo>
                    <a:pt x="87" y="24"/>
                  </a:lnTo>
                  <a:lnTo>
                    <a:pt x="83" y="27"/>
                  </a:lnTo>
                  <a:lnTo>
                    <a:pt x="81" y="30"/>
                  </a:lnTo>
                  <a:lnTo>
                    <a:pt x="79" y="33"/>
                  </a:lnTo>
                  <a:lnTo>
                    <a:pt x="77" y="40"/>
                  </a:lnTo>
                  <a:lnTo>
                    <a:pt x="76" y="49"/>
                  </a:lnTo>
                  <a:lnTo>
                    <a:pt x="74" y="58"/>
                  </a:lnTo>
                  <a:lnTo>
                    <a:pt x="71" y="62"/>
                  </a:lnTo>
                  <a:lnTo>
                    <a:pt x="68" y="67"/>
                  </a:lnTo>
                  <a:lnTo>
                    <a:pt x="63" y="71"/>
                  </a:lnTo>
                  <a:lnTo>
                    <a:pt x="57" y="75"/>
                  </a:lnTo>
                  <a:lnTo>
                    <a:pt x="49" y="79"/>
                  </a:lnTo>
                  <a:lnTo>
                    <a:pt x="40" y="83"/>
                  </a:lnTo>
                  <a:lnTo>
                    <a:pt x="40" y="83"/>
                  </a:lnTo>
                  <a:lnTo>
                    <a:pt x="41" y="96"/>
                  </a:lnTo>
                  <a:lnTo>
                    <a:pt x="45" y="108"/>
                  </a:lnTo>
                  <a:lnTo>
                    <a:pt x="51" y="119"/>
                  </a:lnTo>
                  <a:lnTo>
                    <a:pt x="59" y="128"/>
                  </a:lnTo>
                  <a:lnTo>
                    <a:pt x="68" y="136"/>
                  </a:lnTo>
                  <a:lnTo>
                    <a:pt x="79" y="141"/>
                  </a:lnTo>
                  <a:lnTo>
                    <a:pt x="90" y="145"/>
                  </a:lnTo>
                  <a:lnTo>
                    <a:pt x="103" y="147"/>
                  </a:lnTo>
                  <a:lnTo>
                    <a:pt x="103" y="147"/>
                  </a:lnTo>
                  <a:lnTo>
                    <a:pt x="116"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0" y="43"/>
                  </a:lnTo>
                  <a:lnTo>
                    <a:pt x="89" y="37"/>
                  </a:lnTo>
                  <a:lnTo>
                    <a:pt x="89" y="31"/>
                  </a:lnTo>
                  <a:lnTo>
                    <a:pt x="90" y="22"/>
                  </a:lnTo>
                  <a:lnTo>
                    <a:pt x="90" y="22"/>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nvGrpSpPr>
          <p:cNvPr id="8199" name="组合 28"/>
          <p:cNvGrpSpPr>
            <a:grpSpLocks/>
          </p:cNvGrpSpPr>
          <p:nvPr/>
        </p:nvGrpSpPr>
        <p:grpSpPr bwMode="auto">
          <a:xfrm>
            <a:off x="4762500" y="1738313"/>
            <a:ext cx="1296988" cy="1296987"/>
            <a:chOff x="4762917" y="1738363"/>
            <a:chExt cx="1296238" cy="1296238"/>
          </a:xfrm>
        </p:grpSpPr>
        <p:sp>
          <p:nvSpPr>
            <p:cNvPr id="20" name="椭圆 19"/>
            <p:cNvSpPr/>
            <p:nvPr/>
          </p:nvSpPr>
          <p:spPr>
            <a:xfrm>
              <a:off x="4904123" y="1879568"/>
              <a:ext cx="1013825" cy="1013827"/>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1" name="椭圆 20"/>
            <p:cNvSpPr/>
            <p:nvPr/>
          </p:nvSpPr>
          <p:spPr>
            <a:xfrm>
              <a:off x="4762917" y="1738363"/>
              <a:ext cx="1296238" cy="1296238"/>
            </a:xfrm>
            <a:prstGeom prst="ellipse">
              <a:avLst/>
            </a:prstGeom>
            <a:noFill/>
            <a:ln w="12700">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6" name="Freeform 321"/>
            <p:cNvSpPr>
              <a:spLocks noEditPoints="1"/>
            </p:cNvSpPr>
            <p:nvPr/>
          </p:nvSpPr>
          <p:spPr bwMode="auto">
            <a:xfrm rot="19695911">
              <a:off x="5110379" y="2241309"/>
              <a:ext cx="507706" cy="366501"/>
            </a:xfrm>
            <a:custGeom>
              <a:avLst/>
              <a:gdLst>
                <a:gd name="T0" fmla="*/ 244 w 260"/>
                <a:gd name="T1" fmla="*/ 187 h 187"/>
                <a:gd name="T2" fmla="*/ 234 w 260"/>
                <a:gd name="T3" fmla="*/ 183 h 187"/>
                <a:gd name="T4" fmla="*/ 229 w 260"/>
                <a:gd name="T5" fmla="*/ 174 h 187"/>
                <a:gd name="T6" fmla="*/ 229 w 260"/>
                <a:gd name="T7" fmla="*/ 13 h 187"/>
                <a:gd name="T8" fmla="*/ 234 w 260"/>
                <a:gd name="T9" fmla="*/ 4 h 187"/>
                <a:gd name="T10" fmla="*/ 244 w 260"/>
                <a:gd name="T11" fmla="*/ 0 h 187"/>
                <a:gd name="T12" fmla="*/ 249 w 260"/>
                <a:gd name="T13" fmla="*/ 1 h 187"/>
                <a:gd name="T14" fmla="*/ 258 w 260"/>
                <a:gd name="T15" fmla="*/ 8 h 187"/>
                <a:gd name="T16" fmla="*/ 260 w 260"/>
                <a:gd name="T17" fmla="*/ 174 h 187"/>
                <a:gd name="T18" fmla="*/ 258 w 260"/>
                <a:gd name="T19" fmla="*/ 179 h 187"/>
                <a:gd name="T20" fmla="*/ 249 w 260"/>
                <a:gd name="T21" fmla="*/ 186 h 187"/>
                <a:gd name="T22" fmla="*/ 244 w 260"/>
                <a:gd name="T23" fmla="*/ 187 h 187"/>
                <a:gd name="T24" fmla="*/ 178 w 260"/>
                <a:gd name="T25" fmla="*/ 169 h 187"/>
                <a:gd name="T26" fmla="*/ 173 w 260"/>
                <a:gd name="T27" fmla="*/ 182 h 187"/>
                <a:gd name="T28" fmla="*/ 160 w 260"/>
                <a:gd name="T29" fmla="*/ 187 h 187"/>
                <a:gd name="T30" fmla="*/ 79 w 260"/>
                <a:gd name="T31" fmla="*/ 187 h 187"/>
                <a:gd name="T32" fmla="*/ 67 w 260"/>
                <a:gd name="T33" fmla="*/ 182 h 187"/>
                <a:gd name="T34" fmla="*/ 62 w 260"/>
                <a:gd name="T35" fmla="*/ 169 h 187"/>
                <a:gd name="T36" fmla="*/ 26 w 260"/>
                <a:gd name="T37" fmla="*/ 126 h 187"/>
                <a:gd name="T38" fmla="*/ 223 w 260"/>
                <a:gd name="T39" fmla="*/ 18 h 187"/>
                <a:gd name="T40" fmla="*/ 178 w 260"/>
                <a:gd name="T41" fmla="*/ 160 h 187"/>
                <a:gd name="T42" fmla="*/ 166 w 260"/>
                <a:gd name="T43" fmla="*/ 157 h 187"/>
                <a:gd name="T44" fmla="*/ 73 w 260"/>
                <a:gd name="T45" fmla="*/ 168 h 187"/>
                <a:gd name="T46" fmla="*/ 74 w 260"/>
                <a:gd name="T47" fmla="*/ 171 h 187"/>
                <a:gd name="T48" fmla="*/ 79 w 260"/>
                <a:gd name="T49" fmla="*/ 177 h 187"/>
                <a:gd name="T50" fmla="*/ 157 w 260"/>
                <a:gd name="T51" fmla="*/ 177 h 187"/>
                <a:gd name="T52" fmla="*/ 161 w 260"/>
                <a:gd name="T53" fmla="*/ 177 h 187"/>
                <a:gd name="T54" fmla="*/ 165 w 260"/>
                <a:gd name="T55" fmla="*/ 171 h 187"/>
                <a:gd name="T56" fmla="*/ 166 w 260"/>
                <a:gd name="T57" fmla="*/ 157 h 187"/>
                <a:gd name="T58" fmla="*/ 9 w 260"/>
                <a:gd name="T59" fmla="*/ 134 h 187"/>
                <a:gd name="T60" fmla="*/ 2 w 260"/>
                <a:gd name="T61" fmla="*/ 131 h 187"/>
                <a:gd name="T62" fmla="*/ 0 w 260"/>
                <a:gd name="T63" fmla="*/ 125 h 187"/>
                <a:gd name="T64" fmla="*/ 0 w 260"/>
                <a:gd name="T65" fmla="*/ 62 h 187"/>
                <a:gd name="T66" fmla="*/ 2 w 260"/>
                <a:gd name="T67" fmla="*/ 56 h 187"/>
                <a:gd name="T68" fmla="*/ 9 w 260"/>
                <a:gd name="T69" fmla="*/ 53 h 187"/>
                <a:gd name="T70" fmla="*/ 13 w 260"/>
                <a:gd name="T71" fmla="*/ 55 h 187"/>
                <a:gd name="T72" fmla="*/ 19 w 260"/>
                <a:gd name="T73" fmla="*/ 58 h 187"/>
                <a:gd name="T74" fmla="*/ 19 w 260"/>
                <a:gd name="T75" fmla="*/ 125 h 187"/>
                <a:gd name="T76" fmla="*/ 19 w 260"/>
                <a:gd name="T77" fmla="*/ 129 h 187"/>
                <a:gd name="T78" fmla="*/ 13 w 260"/>
                <a:gd name="T79" fmla="*/ 133 h 187"/>
                <a:gd name="T80" fmla="*/ 9 w 260"/>
                <a:gd name="T81" fmla="*/ 13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0" h="187">
                  <a:moveTo>
                    <a:pt x="244" y="187"/>
                  </a:moveTo>
                  <a:lnTo>
                    <a:pt x="244" y="187"/>
                  </a:lnTo>
                  <a:lnTo>
                    <a:pt x="239" y="186"/>
                  </a:lnTo>
                  <a:lnTo>
                    <a:pt x="234" y="183"/>
                  </a:lnTo>
                  <a:lnTo>
                    <a:pt x="230" y="179"/>
                  </a:lnTo>
                  <a:lnTo>
                    <a:pt x="229" y="174"/>
                  </a:lnTo>
                  <a:lnTo>
                    <a:pt x="229" y="13"/>
                  </a:lnTo>
                  <a:lnTo>
                    <a:pt x="229" y="13"/>
                  </a:lnTo>
                  <a:lnTo>
                    <a:pt x="230" y="8"/>
                  </a:lnTo>
                  <a:lnTo>
                    <a:pt x="234" y="4"/>
                  </a:lnTo>
                  <a:lnTo>
                    <a:pt x="239" y="1"/>
                  </a:lnTo>
                  <a:lnTo>
                    <a:pt x="244" y="0"/>
                  </a:lnTo>
                  <a:lnTo>
                    <a:pt x="244" y="0"/>
                  </a:lnTo>
                  <a:lnTo>
                    <a:pt x="249" y="1"/>
                  </a:lnTo>
                  <a:lnTo>
                    <a:pt x="255" y="4"/>
                  </a:lnTo>
                  <a:lnTo>
                    <a:pt x="258" y="8"/>
                  </a:lnTo>
                  <a:lnTo>
                    <a:pt x="260" y="13"/>
                  </a:lnTo>
                  <a:lnTo>
                    <a:pt x="260" y="174"/>
                  </a:lnTo>
                  <a:lnTo>
                    <a:pt x="260" y="174"/>
                  </a:lnTo>
                  <a:lnTo>
                    <a:pt x="258" y="179"/>
                  </a:lnTo>
                  <a:lnTo>
                    <a:pt x="255" y="183"/>
                  </a:lnTo>
                  <a:lnTo>
                    <a:pt x="249" y="186"/>
                  </a:lnTo>
                  <a:lnTo>
                    <a:pt x="244" y="187"/>
                  </a:lnTo>
                  <a:lnTo>
                    <a:pt x="244" y="187"/>
                  </a:lnTo>
                  <a:close/>
                  <a:moveTo>
                    <a:pt x="178" y="169"/>
                  </a:moveTo>
                  <a:lnTo>
                    <a:pt x="178" y="169"/>
                  </a:lnTo>
                  <a:lnTo>
                    <a:pt x="177" y="177"/>
                  </a:lnTo>
                  <a:lnTo>
                    <a:pt x="173" y="182"/>
                  </a:lnTo>
                  <a:lnTo>
                    <a:pt x="166" y="186"/>
                  </a:lnTo>
                  <a:lnTo>
                    <a:pt x="160" y="187"/>
                  </a:lnTo>
                  <a:lnTo>
                    <a:pt x="79" y="187"/>
                  </a:lnTo>
                  <a:lnTo>
                    <a:pt x="79" y="187"/>
                  </a:lnTo>
                  <a:lnTo>
                    <a:pt x="73" y="186"/>
                  </a:lnTo>
                  <a:lnTo>
                    <a:pt x="67" y="182"/>
                  </a:lnTo>
                  <a:lnTo>
                    <a:pt x="63" y="177"/>
                  </a:lnTo>
                  <a:lnTo>
                    <a:pt x="62" y="169"/>
                  </a:lnTo>
                  <a:lnTo>
                    <a:pt x="62" y="134"/>
                  </a:lnTo>
                  <a:lnTo>
                    <a:pt x="26" y="126"/>
                  </a:lnTo>
                  <a:lnTo>
                    <a:pt x="26" y="61"/>
                  </a:lnTo>
                  <a:lnTo>
                    <a:pt x="223" y="18"/>
                  </a:lnTo>
                  <a:lnTo>
                    <a:pt x="223" y="170"/>
                  </a:lnTo>
                  <a:lnTo>
                    <a:pt x="178" y="160"/>
                  </a:lnTo>
                  <a:lnTo>
                    <a:pt x="178" y="169"/>
                  </a:lnTo>
                  <a:close/>
                  <a:moveTo>
                    <a:pt x="166" y="157"/>
                  </a:moveTo>
                  <a:lnTo>
                    <a:pt x="73" y="136"/>
                  </a:lnTo>
                  <a:lnTo>
                    <a:pt x="73" y="168"/>
                  </a:lnTo>
                  <a:lnTo>
                    <a:pt x="73" y="168"/>
                  </a:lnTo>
                  <a:lnTo>
                    <a:pt x="74" y="171"/>
                  </a:lnTo>
                  <a:lnTo>
                    <a:pt x="76" y="174"/>
                  </a:lnTo>
                  <a:lnTo>
                    <a:pt x="79" y="177"/>
                  </a:lnTo>
                  <a:lnTo>
                    <a:pt x="83" y="177"/>
                  </a:lnTo>
                  <a:lnTo>
                    <a:pt x="157" y="177"/>
                  </a:lnTo>
                  <a:lnTo>
                    <a:pt x="157" y="177"/>
                  </a:lnTo>
                  <a:lnTo>
                    <a:pt x="161" y="177"/>
                  </a:lnTo>
                  <a:lnTo>
                    <a:pt x="164" y="174"/>
                  </a:lnTo>
                  <a:lnTo>
                    <a:pt x="165" y="171"/>
                  </a:lnTo>
                  <a:lnTo>
                    <a:pt x="166" y="168"/>
                  </a:lnTo>
                  <a:lnTo>
                    <a:pt x="166" y="157"/>
                  </a:lnTo>
                  <a:close/>
                  <a:moveTo>
                    <a:pt x="9" y="134"/>
                  </a:moveTo>
                  <a:lnTo>
                    <a:pt x="9" y="134"/>
                  </a:lnTo>
                  <a:lnTo>
                    <a:pt x="5" y="133"/>
                  </a:lnTo>
                  <a:lnTo>
                    <a:pt x="2" y="131"/>
                  </a:lnTo>
                  <a:lnTo>
                    <a:pt x="0" y="129"/>
                  </a:lnTo>
                  <a:lnTo>
                    <a:pt x="0" y="125"/>
                  </a:lnTo>
                  <a:lnTo>
                    <a:pt x="0" y="62"/>
                  </a:lnTo>
                  <a:lnTo>
                    <a:pt x="0" y="62"/>
                  </a:lnTo>
                  <a:lnTo>
                    <a:pt x="0" y="58"/>
                  </a:lnTo>
                  <a:lnTo>
                    <a:pt x="2" y="56"/>
                  </a:lnTo>
                  <a:lnTo>
                    <a:pt x="5" y="55"/>
                  </a:lnTo>
                  <a:lnTo>
                    <a:pt x="9" y="53"/>
                  </a:lnTo>
                  <a:lnTo>
                    <a:pt x="9" y="53"/>
                  </a:lnTo>
                  <a:lnTo>
                    <a:pt x="13" y="55"/>
                  </a:lnTo>
                  <a:lnTo>
                    <a:pt x="15" y="56"/>
                  </a:lnTo>
                  <a:lnTo>
                    <a:pt x="19" y="58"/>
                  </a:lnTo>
                  <a:lnTo>
                    <a:pt x="19" y="62"/>
                  </a:lnTo>
                  <a:lnTo>
                    <a:pt x="19" y="125"/>
                  </a:lnTo>
                  <a:lnTo>
                    <a:pt x="19" y="125"/>
                  </a:lnTo>
                  <a:lnTo>
                    <a:pt x="19" y="129"/>
                  </a:lnTo>
                  <a:lnTo>
                    <a:pt x="15" y="131"/>
                  </a:lnTo>
                  <a:lnTo>
                    <a:pt x="13" y="133"/>
                  </a:lnTo>
                  <a:lnTo>
                    <a:pt x="9" y="134"/>
                  </a:lnTo>
                  <a:lnTo>
                    <a:pt x="9" y="134"/>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grpSp>
        <p:nvGrpSpPr>
          <p:cNvPr id="8200" name="组合 27"/>
          <p:cNvGrpSpPr>
            <a:grpSpLocks/>
          </p:cNvGrpSpPr>
          <p:nvPr/>
        </p:nvGrpSpPr>
        <p:grpSpPr bwMode="auto">
          <a:xfrm>
            <a:off x="6896100" y="1738313"/>
            <a:ext cx="1295400" cy="1296987"/>
            <a:chOff x="6895915" y="1738363"/>
            <a:chExt cx="1296238" cy="1296238"/>
          </a:xfrm>
        </p:grpSpPr>
        <p:sp>
          <p:nvSpPr>
            <p:cNvPr id="22" name="椭圆 21"/>
            <p:cNvSpPr/>
            <p:nvPr/>
          </p:nvSpPr>
          <p:spPr>
            <a:xfrm>
              <a:off x="7037294" y="1879568"/>
              <a:ext cx="1013480" cy="1013827"/>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3" name="椭圆 22"/>
            <p:cNvSpPr/>
            <p:nvPr/>
          </p:nvSpPr>
          <p:spPr>
            <a:xfrm>
              <a:off x="6895915" y="1738363"/>
              <a:ext cx="1296238" cy="1296238"/>
            </a:xfrm>
            <a:prstGeom prst="ellipse">
              <a:avLst/>
            </a:prstGeom>
            <a:noFill/>
            <a:ln w="12700">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27" name="Freeform 217"/>
            <p:cNvSpPr>
              <a:spLocks noEditPoints="1"/>
            </p:cNvSpPr>
            <p:nvPr/>
          </p:nvSpPr>
          <p:spPr bwMode="auto">
            <a:xfrm>
              <a:off x="7318463" y="2168327"/>
              <a:ext cx="451142" cy="436311"/>
            </a:xfrm>
            <a:custGeom>
              <a:avLst/>
              <a:gdLst>
                <a:gd name="T0" fmla="*/ 246 w 256"/>
                <a:gd name="T1" fmla="*/ 149 h 247"/>
                <a:gd name="T2" fmla="*/ 254 w 256"/>
                <a:gd name="T3" fmla="*/ 165 h 247"/>
                <a:gd name="T4" fmla="*/ 248 w 256"/>
                <a:gd name="T5" fmla="*/ 191 h 247"/>
                <a:gd name="T6" fmla="*/ 237 w 256"/>
                <a:gd name="T7" fmla="*/ 199 h 247"/>
                <a:gd name="T8" fmla="*/ 238 w 256"/>
                <a:gd name="T9" fmla="*/ 212 h 247"/>
                <a:gd name="T10" fmla="*/ 229 w 256"/>
                <a:gd name="T11" fmla="*/ 236 h 247"/>
                <a:gd name="T12" fmla="*/ 216 w 256"/>
                <a:gd name="T13" fmla="*/ 245 h 247"/>
                <a:gd name="T14" fmla="*/ 194 w 256"/>
                <a:gd name="T15" fmla="*/ 247 h 247"/>
                <a:gd name="T16" fmla="*/ 159 w 256"/>
                <a:gd name="T17" fmla="*/ 243 h 247"/>
                <a:gd name="T18" fmla="*/ 124 w 256"/>
                <a:gd name="T19" fmla="*/ 230 h 247"/>
                <a:gd name="T20" fmla="*/ 88 w 256"/>
                <a:gd name="T21" fmla="*/ 223 h 247"/>
                <a:gd name="T22" fmla="*/ 62 w 256"/>
                <a:gd name="T23" fmla="*/ 247 h 247"/>
                <a:gd name="T24" fmla="*/ 26 w 256"/>
                <a:gd name="T25" fmla="*/ 247 h 247"/>
                <a:gd name="T26" fmla="*/ 12 w 256"/>
                <a:gd name="T27" fmla="*/ 242 h 247"/>
                <a:gd name="T28" fmla="*/ 3 w 256"/>
                <a:gd name="T29" fmla="*/ 230 h 247"/>
                <a:gd name="T30" fmla="*/ 0 w 256"/>
                <a:gd name="T31" fmla="*/ 102 h 247"/>
                <a:gd name="T32" fmla="*/ 3 w 256"/>
                <a:gd name="T33" fmla="*/ 91 h 247"/>
                <a:gd name="T34" fmla="*/ 12 w 256"/>
                <a:gd name="T35" fmla="*/ 80 h 247"/>
                <a:gd name="T36" fmla="*/ 26 w 256"/>
                <a:gd name="T37" fmla="*/ 76 h 247"/>
                <a:gd name="T38" fmla="*/ 88 w 256"/>
                <a:gd name="T39" fmla="*/ 76 h 247"/>
                <a:gd name="T40" fmla="*/ 88 w 256"/>
                <a:gd name="T41" fmla="*/ 102 h 247"/>
                <a:gd name="T42" fmla="*/ 117 w 256"/>
                <a:gd name="T43" fmla="*/ 84 h 247"/>
                <a:gd name="T44" fmla="*/ 135 w 256"/>
                <a:gd name="T45" fmla="*/ 59 h 247"/>
                <a:gd name="T46" fmla="*/ 157 w 256"/>
                <a:gd name="T47" fmla="*/ 4 h 247"/>
                <a:gd name="T48" fmla="*/ 163 w 256"/>
                <a:gd name="T49" fmla="*/ 0 h 247"/>
                <a:gd name="T50" fmla="*/ 200 w 256"/>
                <a:gd name="T51" fmla="*/ 8 h 247"/>
                <a:gd name="T52" fmla="*/ 215 w 256"/>
                <a:gd name="T53" fmla="*/ 28 h 247"/>
                <a:gd name="T54" fmla="*/ 213 w 256"/>
                <a:gd name="T55" fmla="*/ 51 h 247"/>
                <a:gd name="T56" fmla="*/ 199 w 256"/>
                <a:gd name="T57" fmla="*/ 86 h 247"/>
                <a:gd name="T58" fmla="*/ 216 w 256"/>
                <a:gd name="T59" fmla="*/ 84 h 247"/>
                <a:gd name="T60" fmla="*/ 241 w 256"/>
                <a:gd name="T61" fmla="*/ 89 h 247"/>
                <a:gd name="T62" fmla="*/ 252 w 256"/>
                <a:gd name="T63" fmla="*/ 100 h 247"/>
                <a:gd name="T64" fmla="*/ 256 w 256"/>
                <a:gd name="T65" fmla="*/ 115 h 247"/>
                <a:gd name="T66" fmla="*/ 250 w 256"/>
                <a:gd name="T67" fmla="*/ 139 h 247"/>
                <a:gd name="T68" fmla="*/ 179 w 256"/>
                <a:gd name="T69" fmla="*/ 100 h 247"/>
                <a:gd name="T70" fmla="*/ 190 w 256"/>
                <a:gd name="T71" fmla="*/ 73 h 247"/>
                <a:gd name="T72" fmla="*/ 196 w 256"/>
                <a:gd name="T73" fmla="*/ 42 h 247"/>
                <a:gd name="T74" fmla="*/ 191 w 256"/>
                <a:gd name="T75" fmla="*/ 22 h 247"/>
                <a:gd name="T76" fmla="*/ 172 w 256"/>
                <a:gd name="T77" fmla="*/ 16 h 247"/>
                <a:gd name="T78" fmla="*/ 169 w 256"/>
                <a:gd name="T79" fmla="*/ 19 h 247"/>
                <a:gd name="T80" fmla="*/ 156 w 256"/>
                <a:gd name="T81" fmla="*/ 59 h 247"/>
                <a:gd name="T82" fmla="*/ 140 w 256"/>
                <a:gd name="T83" fmla="*/ 85 h 247"/>
                <a:gd name="T84" fmla="*/ 114 w 256"/>
                <a:gd name="T85" fmla="*/ 110 h 247"/>
                <a:gd name="T86" fmla="*/ 88 w 256"/>
                <a:gd name="T87" fmla="*/ 121 h 247"/>
                <a:gd name="T88" fmla="*/ 88 w 256"/>
                <a:gd name="T89" fmla="*/ 203 h 247"/>
                <a:gd name="T90" fmla="*/ 138 w 256"/>
                <a:gd name="T91" fmla="*/ 217 h 247"/>
                <a:gd name="T92" fmla="*/ 178 w 256"/>
                <a:gd name="T93" fmla="*/ 230 h 247"/>
                <a:gd name="T94" fmla="*/ 203 w 256"/>
                <a:gd name="T95" fmla="*/ 230 h 247"/>
                <a:gd name="T96" fmla="*/ 218 w 256"/>
                <a:gd name="T97" fmla="*/ 216 h 247"/>
                <a:gd name="T98" fmla="*/ 217 w 256"/>
                <a:gd name="T99" fmla="*/ 199 h 247"/>
                <a:gd name="T100" fmla="*/ 220 w 256"/>
                <a:gd name="T101" fmla="*/ 193 h 247"/>
                <a:gd name="T102" fmla="*/ 231 w 256"/>
                <a:gd name="T103" fmla="*/ 176 h 247"/>
                <a:gd name="T104" fmla="*/ 229 w 256"/>
                <a:gd name="T105" fmla="*/ 154 h 247"/>
                <a:gd name="T106" fmla="*/ 221 w 256"/>
                <a:gd name="T107" fmla="*/ 146 h 247"/>
                <a:gd name="T108" fmla="*/ 235 w 256"/>
                <a:gd name="T109" fmla="*/ 124 h 247"/>
                <a:gd name="T110" fmla="*/ 235 w 256"/>
                <a:gd name="T111" fmla="*/ 113 h 247"/>
                <a:gd name="T112" fmla="*/ 226 w 256"/>
                <a:gd name="T113" fmla="*/ 103 h 247"/>
                <a:gd name="T114" fmla="*/ 196 w 256"/>
                <a:gd name="T115" fmla="*/ 98 h 247"/>
                <a:gd name="T116" fmla="*/ 179 w 256"/>
                <a:gd name="T117" fmla="*/ 10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6" h="247">
                  <a:moveTo>
                    <a:pt x="242" y="147"/>
                  </a:moveTo>
                  <a:lnTo>
                    <a:pt x="242" y="147"/>
                  </a:lnTo>
                  <a:lnTo>
                    <a:pt x="246" y="149"/>
                  </a:lnTo>
                  <a:lnTo>
                    <a:pt x="248" y="151"/>
                  </a:lnTo>
                  <a:lnTo>
                    <a:pt x="251" y="158"/>
                  </a:lnTo>
                  <a:lnTo>
                    <a:pt x="254" y="165"/>
                  </a:lnTo>
                  <a:lnTo>
                    <a:pt x="254" y="175"/>
                  </a:lnTo>
                  <a:lnTo>
                    <a:pt x="251" y="184"/>
                  </a:lnTo>
                  <a:lnTo>
                    <a:pt x="248" y="191"/>
                  </a:lnTo>
                  <a:lnTo>
                    <a:pt x="243" y="197"/>
                  </a:lnTo>
                  <a:lnTo>
                    <a:pt x="241" y="199"/>
                  </a:lnTo>
                  <a:lnTo>
                    <a:pt x="237" y="199"/>
                  </a:lnTo>
                  <a:lnTo>
                    <a:pt x="237" y="199"/>
                  </a:lnTo>
                  <a:lnTo>
                    <a:pt x="238" y="204"/>
                  </a:lnTo>
                  <a:lnTo>
                    <a:pt x="238" y="212"/>
                  </a:lnTo>
                  <a:lnTo>
                    <a:pt x="238" y="220"/>
                  </a:lnTo>
                  <a:lnTo>
                    <a:pt x="235" y="228"/>
                  </a:lnTo>
                  <a:lnTo>
                    <a:pt x="229" y="236"/>
                  </a:lnTo>
                  <a:lnTo>
                    <a:pt x="226" y="240"/>
                  </a:lnTo>
                  <a:lnTo>
                    <a:pt x="221" y="242"/>
                  </a:lnTo>
                  <a:lnTo>
                    <a:pt x="216" y="245"/>
                  </a:lnTo>
                  <a:lnTo>
                    <a:pt x="209" y="246"/>
                  </a:lnTo>
                  <a:lnTo>
                    <a:pt x="203" y="247"/>
                  </a:lnTo>
                  <a:lnTo>
                    <a:pt x="194" y="247"/>
                  </a:lnTo>
                  <a:lnTo>
                    <a:pt x="194" y="247"/>
                  </a:lnTo>
                  <a:lnTo>
                    <a:pt x="174" y="246"/>
                  </a:lnTo>
                  <a:lnTo>
                    <a:pt x="159" y="243"/>
                  </a:lnTo>
                  <a:lnTo>
                    <a:pt x="146" y="240"/>
                  </a:lnTo>
                  <a:lnTo>
                    <a:pt x="134" y="236"/>
                  </a:lnTo>
                  <a:lnTo>
                    <a:pt x="124" y="230"/>
                  </a:lnTo>
                  <a:lnTo>
                    <a:pt x="113" y="227"/>
                  </a:lnTo>
                  <a:lnTo>
                    <a:pt x="101" y="224"/>
                  </a:lnTo>
                  <a:lnTo>
                    <a:pt x="88" y="223"/>
                  </a:lnTo>
                  <a:lnTo>
                    <a:pt x="88" y="221"/>
                  </a:lnTo>
                  <a:lnTo>
                    <a:pt x="88" y="247"/>
                  </a:lnTo>
                  <a:lnTo>
                    <a:pt x="62" y="247"/>
                  </a:lnTo>
                  <a:lnTo>
                    <a:pt x="36" y="247"/>
                  </a:lnTo>
                  <a:lnTo>
                    <a:pt x="26" y="247"/>
                  </a:lnTo>
                  <a:lnTo>
                    <a:pt x="26" y="247"/>
                  </a:lnTo>
                  <a:lnTo>
                    <a:pt x="21" y="246"/>
                  </a:lnTo>
                  <a:lnTo>
                    <a:pt x="17" y="245"/>
                  </a:lnTo>
                  <a:lnTo>
                    <a:pt x="12" y="242"/>
                  </a:lnTo>
                  <a:lnTo>
                    <a:pt x="8" y="240"/>
                  </a:lnTo>
                  <a:lnTo>
                    <a:pt x="5" y="236"/>
                  </a:lnTo>
                  <a:lnTo>
                    <a:pt x="3" y="230"/>
                  </a:lnTo>
                  <a:lnTo>
                    <a:pt x="1" y="227"/>
                  </a:lnTo>
                  <a:lnTo>
                    <a:pt x="0" y="221"/>
                  </a:lnTo>
                  <a:lnTo>
                    <a:pt x="0" y="102"/>
                  </a:lnTo>
                  <a:lnTo>
                    <a:pt x="0" y="102"/>
                  </a:lnTo>
                  <a:lnTo>
                    <a:pt x="1" y="97"/>
                  </a:lnTo>
                  <a:lnTo>
                    <a:pt x="3" y="91"/>
                  </a:lnTo>
                  <a:lnTo>
                    <a:pt x="5" y="87"/>
                  </a:lnTo>
                  <a:lnTo>
                    <a:pt x="8" y="84"/>
                  </a:lnTo>
                  <a:lnTo>
                    <a:pt x="12" y="80"/>
                  </a:lnTo>
                  <a:lnTo>
                    <a:pt x="17" y="77"/>
                  </a:lnTo>
                  <a:lnTo>
                    <a:pt x="21" y="76"/>
                  </a:lnTo>
                  <a:lnTo>
                    <a:pt x="26" y="76"/>
                  </a:lnTo>
                  <a:lnTo>
                    <a:pt x="36" y="76"/>
                  </a:lnTo>
                  <a:lnTo>
                    <a:pt x="62" y="76"/>
                  </a:lnTo>
                  <a:lnTo>
                    <a:pt x="88" y="76"/>
                  </a:lnTo>
                  <a:lnTo>
                    <a:pt x="88" y="102"/>
                  </a:lnTo>
                  <a:lnTo>
                    <a:pt x="88" y="102"/>
                  </a:lnTo>
                  <a:lnTo>
                    <a:pt x="88" y="102"/>
                  </a:lnTo>
                  <a:lnTo>
                    <a:pt x="100" y="97"/>
                  </a:lnTo>
                  <a:lnTo>
                    <a:pt x="109" y="90"/>
                  </a:lnTo>
                  <a:lnTo>
                    <a:pt x="117" y="84"/>
                  </a:lnTo>
                  <a:lnTo>
                    <a:pt x="124" y="76"/>
                  </a:lnTo>
                  <a:lnTo>
                    <a:pt x="130" y="68"/>
                  </a:lnTo>
                  <a:lnTo>
                    <a:pt x="135" y="59"/>
                  </a:lnTo>
                  <a:lnTo>
                    <a:pt x="143" y="42"/>
                  </a:lnTo>
                  <a:lnTo>
                    <a:pt x="153" y="13"/>
                  </a:lnTo>
                  <a:lnTo>
                    <a:pt x="157" y="4"/>
                  </a:lnTo>
                  <a:lnTo>
                    <a:pt x="160" y="2"/>
                  </a:lnTo>
                  <a:lnTo>
                    <a:pt x="163" y="0"/>
                  </a:lnTo>
                  <a:lnTo>
                    <a:pt x="163" y="0"/>
                  </a:lnTo>
                  <a:lnTo>
                    <a:pt x="178" y="2"/>
                  </a:lnTo>
                  <a:lnTo>
                    <a:pt x="191" y="4"/>
                  </a:lnTo>
                  <a:lnTo>
                    <a:pt x="200" y="8"/>
                  </a:lnTo>
                  <a:lnTo>
                    <a:pt x="207" y="13"/>
                  </a:lnTo>
                  <a:lnTo>
                    <a:pt x="212" y="20"/>
                  </a:lnTo>
                  <a:lnTo>
                    <a:pt x="215" y="28"/>
                  </a:lnTo>
                  <a:lnTo>
                    <a:pt x="216" y="35"/>
                  </a:lnTo>
                  <a:lnTo>
                    <a:pt x="215" y="43"/>
                  </a:lnTo>
                  <a:lnTo>
                    <a:pt x="213" y="51"/>
                  </a:lnTo>
                  <a:lnTo>
                    <a:pt x="212" y="59"/>
                  </a:lnTo>
                  <a:lnTo>
                    <a:pt x="205" y="73"/>
                  </a:lnTo>
                  <a:lnTo>
                    <a:pt x="199" y="86"/>
                  </a:lnTo>
                  <a:lnTo>
                    <a:pt x="199" y="86"/>
                  </a:lnTo>
                  <a:lnTo>
                    <a:pt x="207" y="85"/>
                  </a:lnTo>
                  <a:lnTo>
                    <a:pt x="216" y="84"/>
                  </a:lnTo>
                  <a:lnTo>
                    <a:pt x="225" y="84"/>
                  </a:lnTo>
                  <a:lnTo>
                    <a:pt x="235" y="86"/>
                  </a:lnTo>
                  <a:lnTo>
                    <a:pt x="241" y="89"/>
                  </a:lnTo>
                  <a:lnTo>
                    <a:pt x="244" y="91"/>
                  </a:lnTo>
                  <a:lnTo>
                    <a:pt x="248" y="95"/>
                  </a:lnTo>
                  <a:lnTo>
                    <a:pt x="252" y="100"/>
                  </a:lnTo>
                  <a:lnTo>
                    <a:pt x="255" y="107"/>
                  </a:lnTo>
                  <a:lnTo>
                    <a:pt x="256" y="115"/>
                  </a:lnTo>
                  <a:lnTo>
                    <a:pt x="256" y="115"/>
                  </a:lnTo>
                  <a:lnTo>
                    <a:pt x="255" y="124"/>
                  </a:lnTo>
                  <a:lnTo>
                    <a:pt x="254" y="132"/>
                  </a:lnTo>
                  <a:lnTo>
                    <a:pt x="250" y="139"/>
                  </a:lnTo>
                  <a:lnTo>
                    <a:pt x="242" y="147"/>
                  </a:lnTo>
                  <a:lnTo>
                    <a:pt x="242" y="147"/>
                  </a:lnTo>
                  <a:close/>
                  <a:moveTo>
                    <a:pt x="179" y="100"/>
                  </a:moveTo>
                  <a:lnTo>
                    <a:pt x="179" y="100"/>
                  </a:lnTo>
                  <a:lnTo>
                    <a:pt x="186" y="87"/>
                  </a:lnTo>
                  <a:lnTo>
                    <a:pt x="190" y="73"/>
                  </a:lnTo>
                  <a:lnTo>
                    <a:pt x="195" y="58"/>
                  </a:lnTo>
                  <a:lnTo>
                    <a:pt x="196" y="50"/>
                  </a:lnTo>
                  <a:lnTo>
                    <a:pt x="196" y="42"/>
                  </a:lnTo>
                  <a:lnTo>
                    <a:pt x="196" y="34"/>
                  </a:lnTo>
                  <a:lnTo>
                    <a:pt x="195" y="28"/>
                  </a:lnTo>
                  <a:lnTo>
                    <a:pt x="191" y="22"/>
                  </a:lnTo>
                  <a:lnTo>
                    <a:pt x="187" y="19"/>
                  </a:lnTo>
                  <a:lnTo>
                    <a:pt x="181" y="16"/>
                  </a:lnTo>
                  <a:lnTo>
                    <a:pt x="172" y="16"/>
                  </a:lnTo>
                  <a:lnTo>
                    <a:pt x="172" y="16"/>
                  </a:lnTo>
                  <a:lnTo>
                    <a:pt x="170" y="16"/>
                  </a:lnTo>
                  <a:lnTo>
                    <a:pt x="169" y="19"/>
                  </a:lnTo>
                  <a:lnTo>
                    <a:pt x="165" y="29"/>
                  </a:lnTo>
                  <a:lnTo>
                    <a:pt x="161" y="42"/>
                  </a:lnTo>
                  <a:lnTo>
                    <a:pt x="156" y="59"/>
                  </a:lnTo>
                  <a:lnTo>
                    <a:pt x="152" y="68"/>
                  </a:lnTo>
                  <a:lnTo>
                    <a:pt x="147" y="76"/>
                  </a:lnTo>
                  <a:lnTo>
                    <a:pt x="140" y="85"/>
                  </a:lnTo>
                  <a:lnTo>
                    <a:pt x="133" y="94"/>
                  </a:lnTo>
                  <a:lnTo>
                    <a:pt x="125" y="102"/>
                  </a:lnTo>
                  <a:lnTo>
                    <a:pt x="114" y="110"/>
                  </a:lnTo>
                  <a:lnTo>
                    <a:pt x="103" y="116"/>
                  </a:lnTo>
                  <a:lnTo>
                    <a:pt x="88" y="121"/>
                  </a:lnTo>
                  <a:lnTo>
                    <a:pt x="88" y="121"/>
                  </a:lnTo>
                  <a:lnTo>
                    <a:pt x="88" y="130"/>
                  </a:lnTo>
                  <a:lnTo>
                    <a:pt x="88" y="203"/>
                  </a:lnTo>
                  <a:lnTo>
                    <a:pt x="88" y="203"/>
                  </a:lnTo>
                  <a:lnTo>
                    <a:pt x="100" y="204"/>
                  </a:lnTo>
                  <a:lnTo>
                    <a:pt x="112" y="207"/>
                  </a:lnTo>
                  <a:lnTo>
                    <a:pt x="138" y="217"/>
                  </a:lnTo>
                  <a:lnTo>
                    <a:pt x="151" y="223"/>
                  </a:lnTo>
                  <a:lnTo>
                    <a:pt x="164" y="227"/>
                  </a:lnTo>
                  <a:lnTo>
                    <a:pt x="178" y="230"/>
                  </a:lnTo>
                  <a:lnTo>
                    <a:pt x="192" y="232"/>
                  </a:lnTo>
                  <a:lnTo>
                    <a:pt x="192" y="232"/>
                  </a:lnTo>
                  <a:lnTo>
                    <a:pt x="203" y="230"/>
                  </a:lnTo>
                  <a:lnTo>
                    <a:pt x="211" y="228"/>
                  </a:lnTo>
                  <a:lnTo>
                    <a:pt x="216" y="223"/>
                  </a:lnTo>
                  <a:lnTo>
                    <a:pt x="218" y="216"/>
                  </a:lnTo>
                  <a:lnTo>
                    <a:pt x="220" y="211"/>
                  </a:lnTo>
                  <a:lnTo>
                    <a:pt x="218" y="204"/>
                  </a:lnTo>
                  <a:lnTo>
                    <a:pt x="217" y="199"/>
                  </a:lnTo>
                  <a:lnTo>
                    <a:pt x="215" y="194"/>
                  </a:lnTo>
                  <a:lnTo>
                    <a:pt x="215" y="194"/>
                  </a:lnTo>
                  <a:lnTo>
                    <a:pt x="220" y="193"/>
                  </a:lnTo>
                  <a:lnTo>
                    <a:pt x="222" y="190"/>
                  </a:lnTo>
                  <a:lnTo>
                    <a:pt x="228" y="184"/>
                  </a:lnTo>
                  <a:lnTo>
                    <a:pt x="231" y="176"/>
                  </a:lnTo>
                  <a:lnTo>
                    <a:pt x="231" y="168"/>
                  </a:lnTo>
                  <a:lnTo>
                    <a:pt x="231" y="160"/>
                  </a:lnTo>
                  <a:lnTo>
                    <a:pt x="229" y="154"/>
                  </a:lnTo>
                  <a:lnTo>
                    <a:pt x="226" y="149"/>
                  </a:lnTo>
                  <a:lnTo>
                    <a:pt x="221" y="146"/>
                  </a:lnTo>
                  <a:lnTo>
                    <a:pt x="221" y="146"/>
                  </a:lnTo>
                  <a:lnTo>
                    <a:pt x="229" y="137"/>
                  </a:lnTo>
                  <a:lnTo>
                    <a:pt x="233" y="130"/>
                  </a:lnTo>
                  <a:lnTo>
                    <a:pt x="235" y="124"/>
                  </a:lnTo>
                  <a:lnTo>
                    <a:pt x="237" y="119"/>
                  </a:lnTo>
                  <a:lnTo>
                    <a:pt x="237" y="119"/>
                  </a:lnTo>
                  <a:lnTo>
                    <a:pt x="235" y="113"/>
                  </a:lnTo>
                  <a:lnTo>
                    <a:pt x="233" y="108"/>
                  </a:lnTo>
                  <a:lnTo>
                    <a:pt x="230" y="106"/>
                  </a:lnTo>
                  <a:lnTo>
                    <a:pt x="226" y="103"/>
                  </a:lnTo>
                  <a:lnTo>
                    <a:pt x="217" y="99"/>
                  </a:lnTo>
                  <a:lnTo>
                    <a:pt x="207" y="98"/>
                  </a:lnTo>
                  <a:lnTo>
                    <a:pt x="196" y="98"/>
                  </a:lnTo>
                  <a:lnTo>
                    <a:pt x="187" y="99"/>
                  </a:lnTo>
                  <a:lnTo>
                    <a:pt x="179" y="100"/>
                  </a:lnTo>
                  <a:lnTo>
                    <a:pt x="179" y="100"/>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sz="1350">
                <a:solidFill>
                  <a:prstClr val="black"/>
                </a:solidFill>
                <a:latin typeface="+mn-lt"/>
                <a:ea typeface="+mn-ea"/>
              </a:endParaRPr>
            </a:p>
          </p:txBody>
        </p:sp>
      </p:grpSp>
      <p:sp>
        <p:nvSpPr>
          <p:cNvPr id="8201" name="TextBox 46"/>
          <p:cNvSpPr txBox="1">
            <a:spLocks noChangeArrowheads="1"/>
          </p:cNvSpPr>
          <p:nvPr/>
        </p:nvSpPr>
        <p:spPr bwMode="auto">
          <a:xfrm>
            <a:off x="682625" y="3371850"/>
            <a:ext cx="15398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2" name="TextBox 46"/>
          <p:cNvSpPr txBox="1">
            <a:spLocks noChangeArrowheads="1"/>
          </p:cNvSpPr>
          <p:nvPr/>
        </p:nvSpPr>
        <p:spPr bwMode="auto">
          <a:xfrm>
            <a:off x="2722563" y="3371850"/>
            <a:ext cx="15398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3" name="TextBox 46"/>
          <p:cNvSpPr txBox="1">
            <a:spLocks noChangeArrowheads="1"/>
          </p:cNvSpPr>
          <p:nvPr/>
        </p:nvSpPr>
        <p:spPr bwMode="auto">
          <a:xfrm>
            <a:off x="4754563" y="3371850"/>
            <a:ext cx="15398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4" name="TextBox 46"/>
          <p:cNvSpPr txBox="1">
            <a:spLocks noChangeArrowheads="1"/>
          </p:cNvSpPr>
          <p:nvPr/>
        </p:nvSpPr>
        <p:spPr bwMode="auto">
          <a:xfrm>
            <a:off x="6794500" y="3371850"/>
            <a:ext cx="15398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5" name="文本框 8"/>
          <p:cNvSpPr txBox="1">
            <a:spLocks noChangeArrowheads="1"/>
          </p:cNvSpPr>
          <p:nvPr/>
        </p:nvSpPr>
        <p:spPr bwMode="auto">
          <a:xfrm>
            <a:off x="963613" y="3095625"/>
            <a:ext cx="5873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200" b="1">
                <a:solidFill>
                  <a:srgbClr val="137EEC"/>
                </a:solidFill>
                <a:latin typeface="方正兰亭黑_GBK" pitchFamily="2" charset="-122"/>
                <a:ea typeface="方正兰亭黑_GBK" pitchFamily="2" charset="-122"/>
              </a:rPr>
              <a:t>亮点</a:t>
            </a:r>
            <a:r>
              <a:rPr lang="en-US" altLang="zh-CN" sz="1200" b="1">
                <a:solidFill>
                  <a:srgbClr val="137EEC"/>
                </a:solidFill>
                <a:latin typeface="方正兰亭黑_GBK" pitchFamily="2" charset="-122"/>
                <a:ea typeface="方正兰亭黑_GBK" pitchFamily="2" charset="-122"/>
              </a:rPr>
              <a:t>1</a:t>
            </a:r>
            <a:endParaRPr lang="zh-CN" altLang="en-US" sz="1200" b="1">
              <a:solidFill>
                <a:srgbClr val="137EEC"/>
              </a:solidFill>
              <a:latin typeface="方正兰亭黑_GBK" pitchFamily="2" charset="-122"/>
              <a:ea typeface="方正兰亭黑_GBK" pitchFamily="2" charset="-122"/>
            </a:endParaRPr>
          </a:p>
        </p:txBody>
      </p:sp>
      <p:sp>
        <p:nvSpPr>
          <p:cNvPr id="8206" name="文本框 8"/>
          <p:cNvSpPr txBox="1">
            <a:spLocks noChangeArrowheads="1"/>
          </p:cNvSpPr>
          <p:nvPr/>
        </p:nvSpPr>
        <p:spPr bwMode="auto">
          <a:xfrm>
            <a:off x="3038475" y="3122613"/>
            <a:ext cx="58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200" b="1">
                <a:solidFill>
                  <a:srgbClr val="137EEC"/>
                </a:solidFill>
                <a:latin typeface="方正兰亭黑_GBK" pitchFamily="2" charset="-122"/>
                <a:ea typeface="方正兰亭黑_GBK" pitchFamily="2" charset="-122"/>
              </a:rPr>
              <a:t>亮点</a:t>
            </a:r>
            <a:r>
              <a:rPr lang="en-US" altLang="zh-CN" sz="1200" b="1">
                <a:solidFill>
                  <a:srgbClr val="137EEC"/>
                </a:solidFill>
                <a:latin typeface="方正兰亭黑_GBK" pitchFamily="2" charset="-122"/>
                <a:ea typeface="方正兰亭黑_GBK" pitchFamily="2" charset="-122"/>
              </a:rPr>
              <a:t>2</a:t>
            </a:r>
            <a:endParaRPr lang="zh-CN" altLang="en-US" sz="1200" b="1">
              <a:solidFill>
                <a:srgbClr val="137EEC"/>
              </a:solidFill>
              <a:latin typeface="方正兰亭黑_GBK" pitchFamily="2" charset="-122"/>
              <a:ea typeface="方正兰亭黑_GBK" pitchFamily="2" charset="-122"/>
            </a:endParaRPr>
          </a:p>
        </p:txBody>
      </p:sp>
      <p:sp>
        <p:nvSpPr>
          <p:cNvPr id="8207" name="文本框 8"/>
          <p:cNvSpPr txBox="1">
            <a:spLocks noChangeArrowheads="1"/>
          </p:cNvSpPr>
          <p:nvPr/>
        </p:nvSpPr>
        <p:spPr bwMode="auto">
          <a:xfrm>
            <a:off x="5111750" y="3122613"/>
            <a:ext cx="58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200" b="1">
                <a:solidFill>
                  <a:srgbClr val="137EEC"/>
                </a:solidFill>
                <a:latin typeface="方正兰亭黑_GBK" pitchFamily="2" charset="-122"/>
                <a:ea typeface="方正兰亭黑_GBK" pitchFamily="2" charset="-122"/>
              </a:rPr>
              <a:t>亮点</a:t>
            </a:r>
            <a:r>
              <a:rPr lang="en-US" altLang="zh-CN" sz="1200" b="1">
                <a:solidFill>
                  <a:srgbClr val="137EEC"/>
                </a:solidFill>
                <a:latin typeface="方正兰亭黑_GBK" pitchFamily="2" charset="-122"/>
                <a:ea typeface="方正兰亭黑_GBK" pitchFamily="2" charset="-122"/>
              </a:rPr>
              <a:t>3</a:t>
            </a:r>
            <a:endParaRPr lang="zh-CN" altLang="en-US" sz="1200" b="1">
              <a:solidFill>
                <a:srgbClr val="137EEC"/>
              </a:solidFill>
              <a:latin typeface="方正兰亭黑_GBK" pitchFamily="2" charset="-122"/>
              <a:ea typeface="方正兰亭黑_GBK" pitchFamily="2" charset="-122"/>
            </a:endParaRPr>
          </a:p>
        </p:txBody>
      </p:sp>
      <p:sp>
        <p:nvSpPr>
          <p:cNvPr id="8208" name="文本框 8"/>
          <p:cNvSpPr txBox="1">
            <a:spLocks noChangeArrowheads="1"/>
          </p:cNvSpPr>
          <p:nvPr/>
        </p:nvSpPr>
        <p:spPr bwMode="auto">
          <a:xfrm>
            <a:off x="7185025" y="3143250"/>
            <a:ext cx="5873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200" b="1">
                <a:solidFill>
                  <a:srgbClr val="137EEC"/>
                </a:solidFill>
                <a:latin typeface="方正兰亭黑_GBK" pitchFamily="2" charset="-122"/>
                <a:ea typeface="方正兰亭黑_GBK" pitchFamily="2" charset="-122"/>
              </a:rPr>
              <a:t>亮点</a:t>
            </a:r>
            <a:r>
              <a:rPr lang="en-US" altLang="zh-CN" sz="1200" b="1">
                <a:solidFill>
                  <a:srgbClr val="137EEC"/>
                </a:solidFill>
                <a:latin typeface="方正兰亭黑_GBK" pitchFamily="2" charset="-122"/>
                <a:ea typeface="方正兰亭黑_GBK" pitchFamily="2" charset="-122"/>
              </a:rPr>
              <a:t>4</a:t>
            </a:r>
            <a:endParaRPr lang="zh-CN" altLang="en-US" sz="1200" b="1">
              <a:solidFill>
                <a:srgbClr val="137EEC"/>
              </a:solidFill>
              <a:latin typeface="方正兰亭黑_GBK" pitchFamily="2" charset="-122"/>
              <a:ea typeface="方正兰亭黑_GBK" pitchFamily="2" charset="-122"/>
            </a:endParaRPr>
          </a:p>
        </p:txBody>
      </p:sp>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8"/>
          <p:cNvSpPr txBox="1">
            <a:spLocks noChangeArrowheads="1"/>
          </p:cNvSpPr>
          <p:nvPr/>
        </p:nvSpPr>
        <p:spPr bwMode="auto">
          <a:xfrm>
            <a:off x="3622675" y="303213"/>
            <a:ext cx="19796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1.2 </a:t>
            </a:r>
            <a:r>
              <a:rPr lang="zh-CN" altLang="en-US" sz="2400" b="1">
                <a:solidFill>
                  <a:srgbClr val="137EEC"/>
                </a:solidFill>
                <a:latin typeface="方正兰亭黑_GBK" pitchFamily="2" charset="-122"/>
                <a:ea typeface="方正兰亭黑_GBK" pitchFamily="2" charset="-122"/>
              </a:rPr>
              <a:t>未来愿景</a:t>
            </a:r>
          </a:p>
        </p:txBody>
      </p:sp>
      <p:sp>
        <p:nvSpPr>
          <p:cNvPr id="9219" name="TextBox 46"/>
          <p:cNvSpPr txBox="1">
            <a:spLocks noChangeArrowheads="1"/>
          </p:cNvSpPr>
          <p:nvPr/>
        </p:nvSpPr>
        <p:spPr bwMode="auto">
          <a:xfrm>
            <a:off x="2595563" y="76517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221" name="图片 3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616075"/>
            <a:ext cx="4727575" cy="315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椭圆 40"/>
          <p:cNvSpPr/>
          <p:nvPr/>
        </p:nvSpPr>
        <p:spPr>
          <a:xfrm>
            <a:off x="4864100" y="1627188"/>
            <a:ext cx="179388" cy="180975"/>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42" name="椭圆 41"/>
          <p:cNvSpPr/>
          <p:nvPr/>
        </p:nvSpPr>
        <p:spPr>
          <a:xfrm>
            <a:off x="4864100" y="2436813"/>
            <a:ext cx="179388" cy="179387"/>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43" name="椭圆 42"/>
          <p:cNvSpPr/>
          <p:nvPr/>
        </p:nvSpPr>
        <p:spPr>
          <a:xfrm>
            <a:off x="4864100" y="3244850"/>
            <a:ext cx="179388" cy="180975"/>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44" name="椭圆 43"/>
          <p:cNvSpPr/>
          <p:nvPr/>
        </p:nvSpPr>
        <p:spPr>
          <a:xfrm>
            <a:off x="4864100" y="4052888"/>
            <a:ext cx="179388" cy="180975"/>
          </a:xfrm>
          <a:prstGeom prst="ellipse">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9226" name="文本框 8"/>
          <p:cNvSpPr txBox="1">
            <a:spLocks noChangeArrowheads="1"/>
          </p:cNvSpPr>
          <p:nvPr/>
        </p:nvSpPr>
        <p:spPr bwMode="auto">
          <a:xfrm>
            <a:off x="5043488" y="1568450"/>
            <a:ext cx="655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400" b="1">
                <a:solidFill>
                  <a:srgbClr val="137EEC"/>
                </a:solidFill>
                <a:latin typeface="方正兰亭黑_GBK" pitchFamily="2" charset="-122"/>
                <a:ea typeface="方正兰亭黑_GBK" pitchFamily="2" charset="-122"/>
              </a:rPr>
              <a:t>愿景</a:t>
            </a:r>
            <a:r>
              <a:rPr lang="en-US" altLang="zh-CN" sz="1400" b="1">
                <a:solidFill>
                  <a:srgbClr val="137EEC"/>
                </a:solidFill>
                <a:latin typeface="方正兰亭黑_GBK" pitchFamily="2" charset="-122"/>
                <a:ea typeface="方正兰亭黑_GBK" pitchFamily="2" charset="-122"/>
              </a:rPr>
              <a:t>1</a:t>
            </a:r>
            <a:endParaRPr lang="zh-CN" altLang="en-US" sz="1400" b="1">
              <a:solidFill>
                <a:srgbClr val="137EEC"/>
              </a:solidFill>
              <a:latin typeface="方正兰亭黑_GBK" pitchFamily="2" charset="-122"/>
              <a:ea typeface="方正兰亭黑_GBK" pitchFamily="2" charset="-122"/>
            </a:endParaRPr>
          </a:p>
        </p:txBody>
      </p:sp>
      <p:sp>
        <p:nvSpPr>
          <p:cNvPr id="9227" name="文本框 8"/>
          <p:cNvSpPr txBox="1">
            <a:spLocks noChangeArrowheads="1"/>
          </p:cNvSpPr>
          <p:nvPr/>
        </p:nvSpPr>
        <p:spPr bwMode="auto">
          <a:xfrm>
            <a:off x="5043488" y="2393950"/>
            <a:ext cx="6524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400" b="1">
                <a:solidFill>
                  <a:srgbClr val="137EEC"/>
                </a:solidFill>
                <a:latin typeface="方正兰亭黑_GBK" pitchFamily="2" charset="-122"/>
                <a:ea typeface="方正兰亭黑_GBK" pitchFamily="2" charset="-122"/>
              </a:rPr>
              <a:t>愿景</a:t>
            </a:r>
            <a:r>
              <a:rPr lang="en-US" altLang="zh-CN" sz="1400" b="1">
                <a:solidFill>
                  <a:srgbClr val="137EEC"/>
                </a:solidFill>
                <a:latin typeface="方正兰亭黑_GBK" pitchFamily="2" charset="-122"/>
                <a:ea typeface="方正兰亭黑_GBK" pitchFamily="2" charset="-122"/>
              </a:rPr>
              <a:t>2</a:t>
            </a:r>
            <a:endParaRPr lang="zh-CN" altLang="en-US" sz="1400" b="1">
              <a:solidFill>
                <a:srgbClr val="137EEC"/>
              </a:solidFill>
              <a:latin typeface="方正兰亭黑_GBK" pitchFamily="2" charset="-122"/>
              <a:ea typeface="方正兰亭黑_GBK" pitchFamily="2" charset="-122"/>
            </a:endParaRPr>
          </a:p>
        </p:txBody>
      </p:sp>
      <p:sp>
        <p:nvSpPr>
          <p:cNvPr id="9228" name="文本框 8"/>
          <p:cNvSpPr txBox="1">
            <a:spLocks noChangeArrowheads="1"/>
          </p:cNvSpPr>
          <p:nvPr/>
        </p:nvSpPr>
        <p:spPr bwMode="auto">
          <a:xfrm>
            <a:off x="5043488" y="3190875"/>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400" b="1">
                <a:solidFill>
                  <a:srgbClr val="137EEC"/>
                </a:solidFill>
                <a:latin typeface="方正兰亭黑_GBK" pitchFamily="2" charset="-122"/>
                <a:ea typeface="方正兰亭黑_GBK" pitchFamily="2" charset="-122"/>
              </a:rPr>
              <a:t>愿景</a:t>
            </a:r>
            <a:r>
              <a:rPr lang="en-US" altLang="zh-CN" sz="1400" b="1">
                <a:solidFill>
                  <a:srgbClr val="137EEC"/>
                </a:solidFill>
                <a:latin typeface="方正兰亭黑_GBK" pitchFamily="2" charset="-122"/>
                <a:ea typeface="方正兰亭黑_GBK" pitchFamily="2" charset="-122"/>
              </a:rPr>
              <a:t>3</a:t>
            </a:r>
            <a:endParaRPr lang="zh-CN" altLang="en-US" sz="1400" b="1">
              <a:solidFill>
                <a:srgbClr val="137EEC"/>
              </a:solidFill>
              <a:latin typeface="方正兰亭黑_GBK" pitchFamily="2" charset="-122"/>
              <a:ea typeface="方正兰亭黑_GBK" pitchFamily="2" charset="-122"/>
            </a:endParaRPr>
          </a:p>
        </p:txBody>
      </p:sp>
      <p:sp>
        <p:nvSpPr>
          <p:cNvPr id="9229" name="文本框 8"/>
          <p:cNvSpPr txBox="1">
            <a:spLocks noChangeArrowheads="1"/>
          </p:cNvSpPr>
          <p:nvPr/>
        </p:nvSpPr>
        <p:spPr bwMode="auto">
          <a:xfrm>
            <a:off x="5043488" y="4003675"/>
            <a:ext cx="655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400" b="1">
                <a:solidFill>
                  <a:srgbClr val="137EEC"/>
                </a:solidFill>
                <a:latin typeface="方正兰亭黑_GBK" pitchFamily="2" charset="-122"/>
                <a:ea typeface="方正兰亭黑_GBK" pitchFamily="2" charset="-122"/>
              </a:rPr>
              <a:t>愿景</a:t>
            </a:r>
            <a:r>
              <a:rPr lang="en-US" altLang="zh-CN" sz="1400" b="1">
                <a:solidFill>
                  <a:srgbClr val="137EEC"/>
                </a:solidFill>
                <a:latin typeface="方正兰亭黑_GBK" pitchFamily="2" charset="-122"/>
                <a:ea typeface="方正兰亭黑_GBK" pitchFamily="2" charset="-122"/>
              </a:rPr>
              <a:t>4</a:t>
            </a:r>
            <a:endParaRPr lang="zh-CN" altLang="en-US" sz="1400" b="1">
              <a:solidFill>
                <a:srgbClr val="137EEC"/>
              </a:solidFill>
              <a:latin typeface="方正兰亭黑_GBK" pitchFamily="2" charset="-122"/>
              <a:ea typeface="方正兰亭黑_GBK" pitchFamily="2" charset="-122"/>
            </a:endParaRPr>
          </a:p>
        </p:txBody>
      </p:sp>
      <p:sp>
        <p:nvSpPr>
          <p:cNvPr id="9230" name="TextBox 46"/>
          <p:cNvSpPr txBox="1">
            <a:spLocks noChangeArrowheads="1"/>
          </p:cNvSpPr>
          <p:nvPr/>
        </p:nvSpPr>
        <p:spPr bwMode="auto">
          <a:xfrm>
            <a:off x="5043488" y="1868488"/>
            <a:ext cx="35988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9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1" name="TextBox 46"/>
          <p:cNvSpPr txBox="1">
            <a:spLocks noChangeArrowheads="1"/>
          </p:cNvSpPr>
          <p:nvPr/>
        </p:nvSpPr>
        <p:spPr bwMode="auto">
          <a:xfrm>
            <a:off x="5043488" y="2652713"/>
            <a:ext cx="35988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9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2" name="TextBox 46"/>
          <p:cNvSpPr txBox="1">
            <a:spLocks noChangeArrowheads="1"/>
          </p:cNvSpPr>
          <p:nvPr/>
        </p:nvSpPr>
        <p:spPr bwMode="auto">
          <a:xfrm>
            <a:off x="5043488" y="3478213"/>
            <a:ext cx="3598862"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9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3" name="TextBox 46"/>
          <p:cNvSpPr txBox="1">
            <a:spLocks noChangeArrowheads="1"/>
          </p:cNvSpPr>
          <p:nvPr/>
        </p:nvSpPr>
        <p:spPr bwMode="auto">
          <a:xfrm>
            <a:off x="5043488" y="4271963"/>
            <a:ext cx="35988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9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Tree>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文本框 8"/>
          <p:cNvSpPr txBox="1">
            <a:spLocks noChangeArrowheads="1"/>
          </p:cNvSpPr>
          <p:nvPr/>
        </p:nvSpPr>
        <p:spPr bwMode="auto">
          <a:xfrm>
            <a:off x="3622675" y="303213"/>
            <a:ext cx="1981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1.3 </a:t>
            </a:r>
            <a:r>
              <a:rPr lang="zh-CN" altLang="en-US" sz="2400" b="1">
                <a:solidFill>
                  <a:srgbClr val="137EEC"/>
                </a:solidFill>
                <a:latin typeface="方正兰亭黑_GBK" pitchFamily="2" charset="-122"/>
                <a:ea typeface="方正兰亭黑_GBK" pitchFamily="2" charset="-122"/>
              </a:rPr>
              <a:t>团队介绍</a:t>
            </a:r>
          </a:p>
        </p:txBody>
      </p:sp>
      <p:sp>
        <p:nvSpPr>
          <p:cNvPr id="10243" name="TextBox 46"/>
          <p:cNvSpPr txBox="1">
            <a:spLocks noChangeArrowheads="1"/>
          </p:cNvSpPr>
          <p:nvPr/>
        </p:nvSpPr>
        <p:spPr bwMode="auto">
          <a:xfrm>
            <a:off x="2595563" y="76517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0245" name="组合 33"/>
          <p:cNvGrpSpPr>
            <a:grpSpLocks/>
          </p:cNvGrpSpPr>
          <p:nvPr/>
        </p:nvGrpSpPr>
        <p:grpSpPr bwMode="auto">
          <a:xfrm>
            <a:off x="1063625" y="1560513"/>
            <a:ext cx="1531938" cy="1530350"/>
            <a:chOff x="1013023" y="1353800"/>
            <a:chExt cx="1238082" cy="1238082"/>
          </a:xfrm>
        </p:grpSpPr>
        <p:pic>
          <p:nvPicPr>
            <p:cNvPr id="10267" name="图片 27"/>
            <p:cNvPicPr>
              <a:picLocks noChangeAspect="1"/>
            </p:cNvPicPr>
            <p:nvPr/>
          </p:nvPicPr>
          <p:blipFill>
            <a:blip r:embed="rId2">
              <a:extLst>
                <a:ext uri="{28A0092B-C50C-407E-A947-70E740481C1C}">
                  <a14:useLocalDpi xmlns:a14="http://schemas.microsoft.com/office/drawing/2010/main" val="0"/>
                </a:ext>
              </a:extLst>
            </a:blip>
            <a:srcRect l="16667" r="16667"/>
            <a:stretch>
              <a:fillRect/>
            </a:stretch>
          </p:blipFill>
          <p:spPr bwMode="auto">
            <a:xfrm>
              <a:off x="1069667" y="1410444"/>
              <a:ext cx="1124794" cy="112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矩形 56"/>
            <p:cNvSpPr/>
            <p:nvPr/>
          </p:nvSpPr>
          <p:spPr>
            <a:xfrm>
              <a:off x="1013023" y="1353800"/>
              <a:ext cx="1238082" cy="1238082"/>
            </a:xfrm>
            <a:prstGeom prst="rect">
              <a:avLst/>
            </a:prstGeom>
            <a:no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grpSp>
        <p:nvGrpSpPr>
          <p:cNvPr id="10246" name="组合 34"/>
          <p:cNvGrpSpPr>
            <a:grpSpLocks/>
          </p:cNvGrpSpPr>
          <p:nvPr/>
        </p:nvGrpSpPr>
        <p:grpSpPr bwMode="auto">
          <a:xfrm>
            <a:off x="2946400" y="1560513"/>
            <a:ext cx="1531938" cy="1530350"/>
            <a:chOff x="2815558" y="1353800"/>
            <a:chExt cx="1238082" cy="1238082"/>
          </a:xfrm>
        </p:grpSpPr>
        <p:pic>
          <p:nvPicPr>
            <p:cNvPr id="10265" name="图片 28"/>
            <p:cNvPicPr>
              <a:picLocks noChangeAspect="1"/>
            </p:cNvPicPr>
            <p:nvPr/>
          </p:nvPicPr>
          <p:blipFill>
            <a:blip r:embed="rId2">
              <a:extLst>
                <a:ext uri="{28A0092B-C50C-407E-A947-70E740481C1C}">
                  <a14:useLocalDpi xmlns:a14="http://schemas.microsoft.com/office/drawing/2010/main" val="0"/>
                </a:ext>
              </a:extLst>
            </a:blip>
            <a:srcRect l="16667" r="16667"/>
            <a:stretch>
              <a:fillRect/>
            </a:stretch>
          </p:blipFill>
          <p:spPr bwMode="auto">
            <a:xfrm>
              <a:off x="2872202" y="1410444"/>
              <a:ext cx="1124794" cy="112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矩形 59"/>
            <p:cNvSpPr/>
            <p:nvPr/>
          </p:nvSpPr>
          <p:spPr>
            <a:xfrm>
              <a:off x="2815558" y="1353800"/>
              <a:ext cx="1238082" cy="1238082"/>
            </a:xfrm>
            <a:prstGeom prst="rect">
              <a:avLst/>
            </a:prstGeom>
            <a:no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grpSp>
        <p:nvGrpSpPr>
          <p:cNvPr id="10247" name="组合 35"/>
          <p:cNvGrpSpPr>
            <a:grpSpLocks/>
          </p:cNvGrpSpPr>
          <p:nvPr/>
        </p:nvGrpSpPr>
        <p:grpSpPr bwMode="auto">
          <a:xfrm>
            <a:off x="4757738" y="1560513"/>
            <a:ext cx="1531937" cy="1530350"/>
            <a:chOff x="1013023" y="1353800"/>
            <a:chExt cx="1238082" cy="1238082"/>
          </a:xfrm>
        </p:grpSpPr>
        <p:pic>
          <p:nvPicPr>
            <p:cNvPr id="10263" name="图片 36"/>
            <p:cNvPicPr>
              <a:picLocks noChangeAspect="1"/>
            </p:cNvPicPr>
            <p:nvPr/>
          </p:nvPicPr>
          <p:blipFill>
            <a:blip r:embed="rId2">
              <a:extLst>
                <a:ext uri="{28A0092B-C50C-407E-A947-70E740481C1C}">
                  <a14:useLocalDpi xmlns:a14="http://schemas.microsoft.com/office/drawing/2010/main" val="0"/>
                </a:ext>
              </a:extLst>
            </a:blip>
            <a:srcRect l="16667" r="16667"/>
            <a:stretch>
              <a:fillRect/>
            </a:stretch>
          </p:blipFill>
          <p:spPr bwMode="auto">
            <a:xfrm>
              <a:off x="1069667" y="1410444"/>
              <a:ext cx="1124794" cy="112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矩形 62"/>
            <p:cNvSpPr/>
            <p:nvPr/>
          </p:nvSpPr>
          <p:spPr>
            <a:xfrm>
              <a:off x="1013023" y="1353800"/>
              <a:ext cx="1238082" cy="1238082"/>
            </a:xfrm>
            <a:prstGeom prst="rect">
              <a:avLst/>
            </a:prstGeom>
            <a:no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grpSp>
        <p:nvGrpSpPr>
          <p:cNvPr id="10248" name="组合 38"/>
          <p:cNvGrpSpPr>
            <a:grpSpLocks/>
          </p:cNvGrpSpPr>
          <p:nvPr/>
        </p:nvGrpSpPr>
        <p:grpSpPr bwMode="auto">
          <a:xfrm>
            <a:off x="6637338" y="1560513"/>
            <a:ext cx="1530350" cy="1530350"/>
            <a:chOff x="2815558" y="1353800"/>
            <a:chExt cx="1238082" cy="1238082"/>
          </a:xfrm>
        </p:grpSpPr>
        <p:pic>
          <p:nvPicPr>
            <p:cNvPr id="10261" name="图片 39"/>
            <p:cNvPicPr>
              <a:picLocks noChangeAspect="1"/>
            </p:cNvPicPr>
            <p:nvPr/>
          </p:nvPicPr>
          <p:blipFill>
            <a:blip r:embed="rId3">
              <a:extLst>
                <a:ext uri="{28A0092B-C50C-407E-A947-70E740481C1C}">
                  <a14:useLocalDpi xmlns:a14="http://schemas.microsoft.com/office/drawing/2010/main" val="0"/>
                </a:ext>
              </a:extLst>
            </a:blip>
            <a:srcRect l="16667" r="16667"/>
            <a:stretch>
              <a:fillRect/>
            </a:stretch>
          </p:blipFill>
          <p:spPr bwMode="auto">
            <a:xfrm>
              <a:off x="2872202" y="1410444"/>
              <a:ext cx="1124794" cy="112479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6" name="矩形 65"/>
            <p:cNvSpPr/>
            <p:nvPr/>
          </p:nvSpPr>
          <p:spPr>
            <a:xfrm>
              <a:off x="2815558" y="1353800"/>
              <a:ext cx="1238082" cy="1238082"/>
            </a:xfrm>
            <a:prstGeom prst="rect">
              <a:avLst/>
            </a:prstGeom>
            <a:no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67" name="矩形 66"/>
          <p:cNvSpPr/>
          <p:nvPr/>
        </p:nvSpPr>
        <p:spPr>
          <a:xfrm>
            <a:off x="1063625" y="3230563"/>
            <a:ext cx="1531938" cy="969962"/>
          </a:xfrm>
          <a:prstGeom prst="rect">
            <a:avLst/>
          </a:prstGeom>
          <a:solidFill>
            <a:srgbClr val="137EEC"/>
          </a:solid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68" name="矩形 67"/>
          <p:cNvSpPr/>
          <p:nvPr/>
        </p:nvSpPr>
        <p:spPr>
          <a:xfrm>
            <a:off x="2922588" y="3230563"/>
            <a:ext cx="1530350" cy="969962"/>
          </a:xfrm>
          <a:prstGeom prst="rect">
            <a:avLst/>
          </a:prstGeom>
          <a:solidFill>
            <a:srgbClr val="137EEC"/>
          </a:solid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69" name="矩形 68"/>
          <p:cNvSpPr/>
          <p:nvPr/>
        </p:nvSpPr>
        <p:spPr>
          <a:xfrm>
            <a:off x="4779963" y="3230563"/>
            <a:ext cx="1531937" cy="969962"/>
          </a:xfrm>
          <a:prstGeom prst="rect">
            <a:avLst/>
          </a:prstGeom>
          <a:solidFill>
            <a:srgbClr val="137EEC"/>
          </a:solid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70" name="矩形 69"/>
          <p:cNvSpPr/>
          <p:nvPr/>
        </p:nvSpPr>
        <p:spPr>
          <a:xfrm>
            <a:off x="6637338" y="3230563"/>
            <a:ext cx="1531937" cy="969962"/>
          </a:xfrm>
          <a:prstGeom prst="rect">
            <a:avLst/>
          </a:prstGeom>
          <a:solidFill>
            <a:srgbClr val="137EEC"/>
          </a:solidFill>
          <a:ln>
            <a:solidFill>
              <a:srgbClr val="137EE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0253" name="TextBox 46"/>
          <p:cNvSpPr txBox="1">
            <a:spLocks noChangeArrowheads="1"/>
          </p:cNvSpPr>
          <p:nvPr/>
        </p:nvSpPr>
        <p:spPr bwMode="auto">
          <a:xfrm>
            <a:off x="1089025" y="3549650"/>
            <a:ext cx="153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a:t>
            </a:r>
          </a:p>
        </p:txBody>
      </p:sp>
      <p:sp>
        <p:nvSpPr>
          <p:cNvPr id="10254" name="TextBox 46"/>
          <p:cNvSpPr txBox="1">
            <a:spLocks noChangeArrowheads="1"/>
          </p:cNvSpPr>
          <p:nvPr/>
        </p:nvSpPr>
        <p:spPr bwMode="auto">
          <a:xfrm>
            <a:off x="2946400" y="3549650"/>
            <a:ext cx="1531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a:t>
            </a:r>
          </a:p>
        </p:txBody>
      </p:sp>
      <p:sp>
        <p:nvSpPr>
          <p:cNvPr id="10255" name="TextBox 46"/>
          <p:cNvSpPr txBox="1">
            <a:spLocks noChangeArrowheads="1"/>
          </p:cNvSpPr>
          <p:nvPr/>
        </p:nvSpPr>
        <p:spPr bwMode="auto">
          <a:xfrm>
            <a:off x="4805363" y="3549650"/>
            <a:ext cx="15303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a:t>
            </a:r>
          </a:p>
        </p:txBody>
      </p:sp>
      <p:sp>
        <p:nvSpPr>
          <p:cNvPr id="10256" name="TextBox 46"/>
          <p:cNvSpPr txBox="1">
            <a:spLocks noChangeArrowheads="1"/>
          </p:cNvSpPr>
          <p:nvPr/>
        </p:nvSpPr>
        <p:spPr bwMode="auto">
          <a:xfrm>
            <a:off x="6661150" y="3549650"/>
            <a:ext cx="153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a:t>
            </a:r>
          </a:p>
        </p:txBody>
      </p:sp>
      <p:sp>
        <p:nvSpPr>
          <p:cNvPr id="10257" name="文本框 8"/>
          <p:cNvSpPr txBox="1">
            <a:spLocks noChangeArrowheads="1"/>
          </p:cNvSpPr>
          <p:nvPr/>
        </p:nvSpPr>
        <p:spPr bwMode="auto">
          <a:xfrm>
            <a:off x="1474788" y="3311525"/>
            <a:ext cx="7096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400" b="1">
                <a:solidFill>
                  <a:schemeClr val="bg1"/>
                </a:solidFill>
                <a:latin typeface="方正兰亭黑_GBK" pitchFamily="2" charset="-122"/>
                <a:ea typeface="方正兰亭黑_GBK" pitchFamily="2" charset="-122"/>
              </a:rPr>
              <a:t>Name</a:t>
            </a:r>
            <a:endParaRPr lang="zh-CN" altLang="en-US" sz="1400" b="1">
              <a:solidFill>
                <a:schemeClr val="bg1"/>
              </a:solidFill>
              <a:latin typeface="方正兰亭黑_GBK" pitchFamily="2" charset="-122"/>
              <a:ea typeface="方正兰亭黑_GBK" pitchFamily="2" charset="-122"/>
            </a:endParaRPr>
          </a:p>
        </p:txBody>
      </p:sp>
      <p:sp>
        <p:nvSpPr>
          <p:cNvPr id="10258" name="文本框 8"/>
          <p:cNvSpPr txBox="1">
            <a:spLocks noChangeArrowheads="1"/>
          </p:cNvSpPr>
          <p:nvPr/>
        </p:nvSpPr>
        <p:spPr bwMode="auto">
          <a:xfrm>
            <a:off x="3332163" y="3311525"/>
            <a:ext cx="71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400" b="1">
                <a:solidFill>
                  <a:schemeClr val="bg1"/>
                </a:solidFill>
                <a:latin typeface="方正兰亭黑_GBK" pitchFamily="2" charset="-122"/>
                <a:ea typeface="方正兰亭黑_GBK" pitchFamily="2" charset="-122"/>
              </a:rPr>
              <a:t>Name</a:t>
            </a:r>
            <a:endParaRPr lang="zh-CN" altLang="en-US" sz="1400" b="1">
              <a:solidFill>
                <a:schemeClr val="bg1"/>
              </a:solidFill>
              <a:latin typeface="方正兰亭黑_GBK" pitchFamily="2" charset="-122"/>
              <a:ea typeface="方正兰亭黑_GBK" pitchFamily="2" charset="-122"/>
            </a:endParaRPr>
          </a:p>
        </p:txBody>
      </p:sp>
      <p:sp>
        <p:nvSpPr>
          <p:cNvPr id="10259" name="文本框 8"/>
          <p:cNvSpPr txBox="1">
            <a:spLocks noChangeArrowheads="1"/>
          </p:cNvSpPr>
          <p:nvPr/>
        </p:nvSpPr>
        <p:spPr bwMode="auto">
          <a:xfrm>
            <a:off x="5191125" y="3324225"/>
            <a:ext cx="7096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400" b="1">
                <a:solidFill>
                  <a:schemeClr val="bg1"/>
                </a:solidFill>
                <a:latin typeface="方正兰亭黑_GBK" pitchFamily="2" charset="-122"/>
                <a:ea typeface="方正兰亭黑_GBK" pitchFamily="2" charset="-122"/>
              </a:rPr>
              <a:t>Name</a:t>
            </a:r>
            <a:endParaRPr lang="zh-CN" altLang="en-US" sz="1400" b="1">
              <a:solidFill>
                <a:schemeClr val="bg1"/>
              </a:solidFill>
              <a:latin typeface="方正兰亭黑_GBK" pitchFamily="2" charset="-122"/>
              <a:ea typeface="方正兰亭黑_GBK" pitchFamily="2" charset="-122"/>
            </a:endParaRPr>
          </a:p>
        </p:txBody>
      </p:sp>
      <p:sp>
        <p:nvSpPr>
          <p:cNvPr id="10260" name="文本框 8"/>
          <p:cNvSpPr txBox="1">
            <a:spLocks noChangeArrowheads="1"/>
          </p:cNvSpPr>
          <p:nvPr/>
        </p:nvSpPr>
        <p:spPr bwMode="auto">
          <a:xfrm>
            <a:off x="7026275" y="3324225"/>
            <a:ext cx="7112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1400" b="1">
                <a:solidFill>
                  <a:schemeClr val="bg1"/>
                </a:solidFill>
                <a:latin typeface="方正兰亭黑_GBK" pitchFamily="2" charset="-122"/>
                <a:ea typeface="方正兰亭黑_GBK" pitchFamily="2" charset="-122"/>
              </a:rPr>
              <a:t>Name</a:t>
            </a:r>
            <a:endParaRPr lang="zh-CN" altLang="en-US" sz="1400" b="1">
              <a:solidFill>
                <a:schemeClr val="bg1"/>
              </a:solidFill>
              <a:latin typeface="方正兰亭黑_GBK" pitchFamily="2" charset="-122"/>
              <a:ea typeface="方正兰亭黑_GBK" pitchFamily="2" charset="-122"/>
            </a:endParaRPr>
          </a:p>
        </p:txBody>
      </p:sp>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文本框 8"/>
          <p:cNvSpPr txBox="1">
            <a:spLocks noChangeArrowheads="1"/>
          </p:cNvSpPr>
          <p:nvPr/>
        </p:nvSpPr>
        <p:spPr bwMode="auto">
          <a:xfrm>
            <a:off x="3622675" y="303213"/>
            <a:ext cx="1984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1.4 </a:t>
            </a:r>
            <a:r>
              <a:rPr lang="zh-CN" altLang="en-US" sz="2400" b="1">
                <a:solidFill>
                  <a:srgbClr val="137EEC"/>
                </a:solidFill>
                <a:latin typeface="方正兰亭黑_GBK" pitchFamily="2" charset="-122"/>
                <a:ea typeface="方正兰亭黑_GBK" pitchFamily="2" charset="-122"/>
              </a:rPr>
              <a:t>公司业务</a:t>
            </a:r>
          </a:p>
        </p:txBody>
      </p:sp>
      <p:sp>
        <p:nvSpPr>
          <p:cNvPr id="11267" name="TextBox 46"/>
          <p:cNvSpPr txBox="1">
            <a:spLocks noChangeArrowheads="1"/>
          </p:cNvSpPr>
          <p:nvPr/>
        </p:nvSpPr>
        <p:spPr bwMode="auto">
          <a:xfrm>
            <a:off x="2595563" y="76517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4" name="直接连接符 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2863" y="1268413"/>
            <a:ext cx="2903537" cy="1557337"/>
          </a:xfrm>
          <a:prstGeom prst="rect">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6" name="矩形 5"/>
          <p:cNvSpPr/>
          <p:nvPr/>
        </p:nvSpPr>
        <p:spPr>
          <a:xfrm>
            <a:off x="3132138" y="1268413"/>
            <a:ext cx="2905125" cy="1557337"/>
          </a:xfrm>
          <a:prstGeom prst="rect">
            <a:avLst/>
          </a:prstGeom>
          <a:solidFill>
            <a:srgbClr val="37B9F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7" name="矩形 6"/>
          <p:cNvSpPr/>
          <p:nvPr/>
        </p:nvSpPr>
        <p:spPr>
          <a:xfrm>
            <a:off x="6223000" y="1268413"/>
            <a:ext cx="2903538" cy="1557337"/>
          </a:xfrm>
          <a:prstGeom prst="rect">
            <a:avLst/>
          </a:prstGeom>
          <a:solidFill>
            <a:srgbClr val="2E3E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9" name="矩形 8"/>
          <p:cNvSpPr/>
          <p:nvPr/>
        </p:nvSpPr>
        <p:spPr>
          <a:xfrm>
            <a:off x="42863" y="2986088"/>
            <a:ext cx="2903537" cy="1557337"/>
          </a:xfrm>
          <a:prstGeom prst="rect">
            <a:avLst/>
          </a:prstGeom>
          <a:solidFill>
            <a:srgbClr val="2EB4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0" name="矩形 9"/>
          <p:cNvSpPr/>
          <p:nvPr/>
        </p:nvSpPr>
        <p:spPr>
          <a:xfrm>
            <a:off x="3132138" y="2986088"/>
            <a:ext cx="2905125" cy="1557337"/>
          </a:xfrm>
          <a:prstGeom prst="rect">
            <a:avLst/>
          </a:prstGeom>
          <a:solidFill>
            <a:srgbClr val="2E3E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 name="矩形 10"/>
          <p:cNvSpPr/>
          <p:nvPr/>
        </p:nvSpPr>
        <p:spPr>
          <a:xfrm>
            <a:off x="6223000" y="2986088"/>
            <a:ext cx="2903538" cy="1557337"/>
          </a:xfrm>
          <a:prstGeom prst="rect">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nvGrpSpPr>
          <p:cNvPr id="11275" name="组合 13"/>
          <p:cNvGrpSpPr>
            <a:grpSpLocks/>
          </p:cNvGrpSpPr>
          <p:nvPr/>
        </p:nvGrpSpPr>
        <p:grpSpPr bwMode="auto">
          <a:xfrm>
            <a:off x="227013" y="1674813"/>
            <a:ext cx="733425" cy="733425"/>
            <a:chOff x="971317" y="-733529"/>
            <a:chExt cx="733529" cy="733529"/>
          </a:xfrm>
        </p:grpSpPr>
        <p:sp>
          <p:nvSpPr>
            <p:cNvPr id="12" name="椭圆 11"/>
            <p:cNvSpPr/>
            <p:nvPr/>
          </p:nvSpPr>
          <p:spPr>
            <a:xfrm>
              <a:off x="971317" y="-733529"/>
              <a:ext cx="733529" cy="733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298" name="文本框 8"/>
            <p:cNvSpPr txBox="1">
              <a:spLocks noChangeArrowheads="1"/>
            </p:cNvSpPr>
            <p:nvPr/>
          </p:nvSpPr>
          <p:spPr bwMode="auto">
            <a:xfrm>
              <a:off x="1056594" y="-597597"/>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01</a:t>
              </a:r>
              <a:endParaRPr lang="zh-CN" altLang="en-US" sz="2400" b="1">
                <a:solidFill>
                  <a:srgbClr val="137EEC"/>
                </a:solidFill>
                <a:latin typeface="方正兰亭黑_GBK" pitchFamily="2" charset="-122"/>
                <a:ea typeface="方正兰亭黑_GBK" pitchFamily="2" charset="-122"/>
              </a:endParaRPr>
            </a:p>
          </p:txBody>
        </p:sp>
      </p:grpSp>
      <p:grpSp>
        <p:nvGrpSpPr>
          <p:cNvPr id="11276" name="组合 14"/>
          <p:cNvGrpSpPr>
            <a:grpSpLocks/>
          </p:cNvGrpSpPr>
          <p:nvPr/>
        </p:nvGrpSpPr>
        <p:grpSpPr bwMode="auto">
          <a:xfrm>
            <a:off x="3255963" y="1674813"/>
            <a:ext cx="733425" cy="733425"/>
            <a:chOff x="971317" y="-733529"/>
            <a:chExt cx="733529" cy="733529"/>
          </a:xfrm>
        </p:grpSpPr>
        <p:sp>
          <p:nvSpPr>
            <p:cNvPr id="16" name="椭圆 15"/>
            <p:cNvSpPr/>
            <p:nvPr/>
          </p:nvSpPr>
          <p:spPr>
            <a:xfrm>
              <a:off x="971317" y="-733529"/>
              <a:ext cx="733529" cy="733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296" name="文本框 8"/>
            <p:cNvSpPr txBox="1">
              <a:spLocks noChangeArrowheads="1"/>
            </p:cNvSpPr>
            <p:nvPr/>
          </p:nvSpPr>
          <p:spPr bwMode="auto">
            <a:xfrm>
              <a:off x="1056594" y="-597597"/>
              <a:ext cx="5581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37B9FC"/>
                  </a:solidFill>
                  <a:latin typeface="方正兰亭黑_GBK" pitchFamily="2" charset="-122"/>
                  <a:ea typeface="方正兰亭黑_GBK" pitchFamily="2" charset="-122"/>
                </a:rPr>
                <a:t>02</a:t>
              </a:r>
              <a:endParaRPr lang="zh-CN" altLang="en-US" sz="2400" b="1">
                <a:solidFill>
                  <a:srgbClr val="37B9FC"/>
                </a:solidFill>
                <a:latin typeface="方正兰亭黑_GBK" pitchFamily="2" charset="-122"/>
                <a:ea typeface="方正兰亭黑_GBK" pitchFamily="2" charset="-122"/>
              </a:endParaRPr>
            </a:p>
          </p:txBody>
        </p:sp>
      </p:grpSp>
      <p:grpSp>
        <p:nvGrpSpPr>
          <p:cNvPr id="11277" name="组合 17"/>
          <p:cNvGrpSpPr>
            <a:grpSpLocks/>
          </p:cNvGrpSpPr>
          <p:nvPr/>
        </p:nvGrpSpPr>
        <p:grpSpPr bwMode="auto">
          <a:xfrm>
            <a:off x="6430963" y="1674813"/>
            <a:ext cx="733425" cy="733425"/>
            <a:chOff x="971317" y="-733529"/>
            <a:chExt cx="733529" cy="733529"/>
          </a:xfrm>
        </p:grpSpPr>
        <p:sp>
          <p:nvSpPr>
            <p:cNvPr id="19" name="椭圆 18"/>
            <p:cNvSpPr/>
            <p:nvPr/>
          </p:nvSpPr>
          <p:spPr>
            <a:xfrm>
              <a:off x="971317" y="-733529"/>
              <a:ext cx="733529" cy="733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294" name="文本框 8"/>
            <p:cNvSpPr txBox="1">
              <a:spLocks noChangeArrowheads="1"/>
            </p:cNvSpPr>
            <p:nvPr/>
          </p:nvSpPr>
          <p:spPr bwMode="auto">
            <a:xfrm>
              <a:off x="1056594" y="-597597"/>
              <a:ext cx="559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2E3E4D"/>
                  </a:solidFill>
                  <a:latin typeface="方正兰亭黑_GBK" pitchFamily="2" charset="-122"/>
                  <a:ea typeface="方正兰亭黑_GBK" pitchFamily="2" charset="-122"/>
                </a:rPr>
                <a:t>03</a:t>
              </a:r>
              <a:endParaRPr lang="zh-CN" altLang="en-US" sz="2400" b="1">
                <a:solidFill>
                  <a:srgbClr val="2E3E4D"/>
                </a:solidFill>
                <a:latin typeface="方正兰亭黑_GBK" pitchFamily="2" charset="-122"/>
                <a:ea typeface="方正兰亭黑_GBK" pitchFamily="2" charset="-122"/>
              </a:endParaRPr>
            </a:p>
          </p:txBody>
        </p:sp>
      </p:grpSp>
      <p:grpSp>
        <p:nvGrpSpPr>
          <p:cNvPr id="11278" name="组合 20"/>
          <p:cNvGrpSpPr>
            <a:grpSpLocks/>
          </p:cNvGrpSpPr>
          <p:nvPr/>
        </p:nvGrpSpPr>
        <p:grpSpPr bwMode="auto">
          <a:xfrm>
            <a:off x="3254375" y="3405188"/>
            <a:ext cx="733425" cy="733425"/>
            <a:chOff x="971317" y="-733529"/>
            <a:chExt cx="733529" cy="733529"/>
          </a:xfrm>
        </p:grpSpPr>
        <p:sp>
          <p:nvSpPr>
            <p:cNvPr id="22" name="椭圆 21"/>
            <p:cNvSpPr/>
            <p:nvPr/>
          </p:nvSpPr>
          <p:spPr>
            <a:xfrm>
              <a:off x="971317" y="-733529"/>
              <a:ext cx="733529" cy="733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292" name="文本框 8"/>
            <p:cNvSpPr txBox="1">
              <a:spLocks noChangeArrowheads="1"/>
            </p:cNvSpPr>
            <p:nvPr/>
          </p:nvSpPr>
          <p:spPr bwMode="auto">
            <a:xfrm>
              <a:off x="1056594" y="-597597"/>
              <a:ext cx="559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2E3E4D"/>
                  </a:solidFill>
                  <a:latin typeface="方正兰亭黑_GBK" pitchFamily="2" charset="-122"/>
                  <a:ea typeface="方正兰亭黑_GBK" pitchFamily="2" charset="-122"/>
                </a:rPr>
                <a:t>05</a:t>
              </a:r>
              <a:endParaRPr lang="zh-CN" altLang="en-US" sz="2400" b="1">
                <a:solidFill>
                  <a:srgbClr val="2E3E4D"/>
                </a:solidFill>
                <a:latin typeface="方正兰亭黑_GBK" pitchFamily="2" charset="-122"/>
                <a:ea typeface="方正兰亭黑_GBK" pitchFamily="2" charset="-122"/>
              </a:endParaRPr>
            </a:p>
          </p:txBody>
        </p:sp>
      </p:grpSp>
      <p:grpSp>
        <p:nvGrpSpPr>
          <p:cNvPr id="11279" name="组合 24"/>
          <p:cNvGrpSpPr>
            <a:grpSpLocks/>
          </p:cNvGrpSpPr>
          <p:nvPr/>
        </p:nvGrpSpPr>
        <p:grpSpPr bwMode="auto">
          <a:xfrm>
            <a:off x="227013" y="3405188"/>
            <a:ext cx="733425" cy="733425"/>
            <a:chOff x="971317" y="-733529"/>
            <a:chExt cx="733529" cy="733529"/>
          </a:xfrm>
        </p:grpSpPr>
        <p:sp>
          <p:nvSpPr>
            <p:cNvPr id="26" name="椭圆 25"/>
            <p:cNvSpPr/>
            <p:nvPr/>
          </p:nvSpPr>
          <p:spPr>
            <a:xfrm>
              <a:off x="971317" y="-733529"/>
              <a:ext cx="733529" cy="733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290" name="文本框 8"/>
            <p:cNvSpPr txBox="1">
              <a:spLocks noChangeArrowheads="1"/>
            </p:cNvSpPr>
            <p:nvPr/>
          </p:nvSpPr>
          <p:spPr bwMode="auto">
            <a:xfrm>
              <a:off x="1056594" y="-597597"/>
              <a:ext cx="5581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37B9FC"/>
                  </a:solidFill>
                  <a:latin typeface="方正兰亭黑_GBK" pitchFamily="2" charset="-122"/>
                  <a:ea typeface="方正兰亭黑_GBK" pitchFamily="2" charset="-122"/>
                </a:rPr>
                <a:t>04</a:t>
              </a:r>
              <a:endParaRPr lang="zh-CN" altLang="en-US" sz="2400" b="1">
                <a:solidFill>
                  <a:srgbClr val="37B9FC"/>
                </a:solidFill>
                <a:latin typeface="方正兰亭黑_GBK" pitchFamily="2" charset="-122"/>
                <a:ea typeface="方正兰亭黑_GBK" pitchFamily="2" charset="-122"/>
              </a:endParaRPr>
            </a:p>
          </p:txBody>
        </p:sp>
      </p:grpSp>
      <p:grpSp>
        <p:nvGrpSpPr>
          <p:cNvPr id="11280" name="组合 27"/>
          <p:cNvGrpSpPr>
            <a:grpSpLocks/>
          </p:cNvGrpSpPr>
          <p:nvPr/>
        </p:nvGrpSpPr>
        <p:grpSpPr bwMode="auto">
          <a:xfrm>
            <a:off x="6429375" y="3405188"/>
            <a:ext cx="733425" cy="733425"/>
            <a:chOff x="971317" y="-733529"/>
            <a:chExt cx="733529" cy="733529"/>
          </a:xfrm>
        </p:grpSpPr>
        <p:sp>
          <p:nvSpPr>
            <p:cNvPr id="29" name="椭圆 28"/>
            <p:cNvSpPr/>
            <p:nvPr/>
          </p:nvSpPr>
          <p:spPr>
            <a:xfrm>
              <a:off x="971317" y="-733529"/>
              <a:ext cx="733529" cy="7335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1288" name="文本框 8"/>
            <p:cNvSpPr txBox="1">
              <a:spLocks noChangeArrowheads="1"/>
            </p:cNvSpPr>
            <p:nvPr/>
          </p:nvSpPr>
          <p:spPr bwMode="auto">
            <a:xfrm>
              <a:off x="1056594" y="-597597"/>
              <a:ext cx="5629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06</a:t>
              </a:r>
              <a:endParaRPr lang="zh-CN" altLang="en-US" sz="2400" b="1">
                <a:solidFill>
                  <a:srgbClr val="137EEC"/>
                </a:solidFill>
                <a:latin typeface="方正兰亭黑_GBK" pitchFamily="2" charset="-122"/>
                <a:ea typeface="方正兰亭黑_GBK" pitchFamily="2" charset="-122"/>
              </a:endParaRPr>
            </a:p>
          </p:txBody>
        </p:sp>
      </p:grpSp>
      <p:sp>
        <p:nvSpPr>
          <p:cNvPr id="11281" name="TextBox 46"/>
          <p:cNvSpPr txBox="1">
            <a:spLocks noChangeArrowheads="1"/>
          </p:cNvSpPr>
          <p:nvPr/>
        </p:nvSpPr>
        <p:spPr bwMode="auto">
          <a:xfrm>
            <a:off x="1209675" y="1503363"/>
            <a:ext cx="15017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1282" name="TextBox 46"/>
          <p:cNvSpPr txBox="1">
            <a:spLocks noChangeArrowheads="1"/>
          </p:cNvSpPr>
          <p:nvPr/>
        </p:nvSpPr>
        <p:spPr bwMode="auto">
          <a:xfrm>
            <a:off x="1233488" y="3233738"/>
            <a:ext cx="15033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1283" name="TextBox 46"/>
          <p:cNvSpPr txBox="1">
            <a:spLocks noChangeArrowheads="1"/>
          </p:cNvSpPr>
          <p:nvPr/>
        </p:nvSpPr>
        <p:spPr bwMode="auto">
          <a:xfrm>
            <a:off x="4259263" y="3233738"/>
            <a:ext cx="15033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1284" name="TextBox 46"/>
          <p:cNvSpPr txBox="1">
            <a:spLocks noChangeArrowheads="1"/>
          </p:cNvSpPr>
          <p:nvPr/>
        </p:nvSpPr>
        <p:spPr bwMode="auto">
          <a:xfrm>
            <a:off x="4302125" y="1503363"/>
            <a:ext cx="15033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1285" name="TextBox 46"/>
          <p:cNvSpPr txBox="1">
            <a:spLocks noChangeArrowheads="1"/>
          </p:cNvSpPr>
          <p:nvPr/>
        </p:nvSpPr>
        <p:spPr bwMode="auto">
          <a:xfrm>
            <a:off x="7351713" y="1503363"/>
            <a:ext cx="15033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1286" name="TextBox 46"/>
          <p:cNvSpPr txBox="1">
            <a:spLocks noChangeArrowheads="1"/>
          </p:cNvSpPr>
          <p:nvPr/>
        </p:nvSpPr>
        <p:spPr bwMode="auto">
          <a:xfrm>
            <a:off x="7394575" y="3233738"/>
            <a:ext cx="15033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1233488"/>
            <a:ext cx="9144000" cy="2581275"/>
          </a:xfrm>
          <a:prstGeom prst="rect">
            <a:avLst/>
          </a:prstGeom>
          <a:solidFill>
            <a:srgbClr val="202C36">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white"/>
              </a:solidFill>
            </a:endParaRPr>
          </a:p>
        </p:txBody>
      </p:sp>
      <p:sp>
        <p:nvSpPr>
          <p:cNvPr id="2" name="同心圆 1"/>
          <p:cNvSpPr/>
          <p:nvPr/>
        </p:nvSpPr>
        <p:spPr>
          <a:xfrm>
            <a:off x="1020763" y="1962150"/>
            <a:ext cx="1309687" cy="1309688"/>
          </a:xfrm>
          <a:prstGeom prst="donut">
            <a:avLst>
              <a:gd name="adj" fmla="val 17619"/>
            </a:avLst>
          </a:prstGeom>
          <a:solidFill>
            <a:srgbClr val="137E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black"/>
              </a:solidFill>
            </a:endParaRPr>
          </a:p>
        </p:txBody>
      </p:sp>
      <p:sp>
        <p:nvSpPr>
          <p:cNvPr id="12292" name="文本框 8"/>
          <p:cNvSpPr txBox="1">
            <a:spLocks noChangeArrowheads="1"/>
          </p:cNvSpPr>
          <p:nvPr/>
        </p:nvSpPr>
        <p:spPr bwMode="auto">
          <a:xfrm>
            <a:off x="1331913" y="2324100"/>
            <a:ext cx="6810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3200" b="1">
                <a:solidFill>
                  <a:srgbClr val="FFFFFF"/>
                </a:solidFill>
                <a:latin typeface="方正兰亭黑_GBK" pitchFamily="2" charset="-122"/>
                <a:ea typeface="方正兰亭黑_GBK" pitchFamily="2" charset="-122"/>
              </a:rPr>
              <a:t>02</a:t>
            </a:r>
            <a:endParaRPr lang="zh-CN" altLang="en-US" sz="3200" b="1">
              <a:solidFill>
                <a:srgbClr val="FFFFFF"/>
              </a:solidFill>
              <a:latin typeface="方正兰亭黑_GBK" pitchFamily="2" charset="-122"/>
              <a:ea typeface="方正兰亭黑_GBK" pitchFamily="2" charset="-122"/>
            </a:endParaRPr>
          </a:p>
        </p:txBody>
      </p:sp>
      <p:sp>
        <p:nvSpPr>
          <p:cNvPr id="12293" name="文本框 8"/>
          <p:cNvSpPr txBox="1">
            <a:spLocks noChangeArrowheads="1"/>
          </p:cNvSpPr>
          <p:nvPr/>
        </p:nvSpPr>
        <p:spPr bwMode="auto">
          <a:xfrm>
            <a:off x="2484438" y="2201863"/>
            <a:ext cx="111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zh-CN" altLang="en-US" sz="1800" b="1">
                <a:solidFill>
                  <a:srgbClr val="FFFFFF"/>
                </a:solidFill>
                <a:latin typeface="方正兰亭黑_GBK" pitchFamily="2" charset="-122"/>
                <a:ea typeface="方正兰亭黑_GBK" pitchFamily="2" charset="-122"/>
              </a:rPr>
              <a:t>项目规划</a:t>
            </a:r>
          </a:p>
        </p:txBody>
      </p:sp>
      <p:sp>
        <p:nvSpPr>
          <p:cNvPr id="12294" name="TextBox 46"/>
          <p:cNvSpPr txBox="1">
            <a:spLocks noChangeArrowheads="1"/>
          </p:cNvSpPr>
          <p:nvPr/>
        </p:nvSpPr>
        <p:spPr bwMode="auto">
          <a:xfrm>
            <a:off x="2479675" y="2571750"/>
            <a:ext cx="4184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7" name="直接连接符 6"/>
          <p:cNvCxnSpPr/>
          <p:nvPr/>
        </p:nvCxnSpPr>
        <p:spPr>
          <a:xfrm>
            <a:off x="2552700" y="2571750"/>
            <a:ext cx="39893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8"/>
          <p:cNvSpPr txBox="1">
            <a:spLocks noChangeArrowheads="1"/>
          </p:cNvSpPr>
          <p:nvPr/>
        </p:nvSpPr>
        <p:spPr bwMode="auto">
          <a:xfrm>
            <a:off x="3622675" y="303213"/>
            <a:ext cx="19796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2400" b="1">
                <a:solidFill>
                  <a:srgbClr val="137EEC"/>
                </a:solidFill>
                <a:latin typeface="方正兰亭黑_GBK" pitchFamily="2" charset="-122"/>
                <a:ea typeface="方正兰亭黑_GBK" pitchFamily="2" charset="-122"/>
              </a:rPr>
              <a:t>2.1 </a:t>
            </a:r>
            <a:r>
              <a:rPr lang="zh-CN" altLang="en-US" sz="2400" b="1">
                <a:solidFill>
                  <a:srgbClr val="137EEC"/>
                </a:solidFill>
                <a:latin typeface="方正兰亭黑_GBK" pitchFamily="2" charset="-122"/>
                <a:ea typeface="方正兰亭黑_GBK" pitchFamily="2" charset="-122"/>
              </a:rPr>
              <a:t>项目介绍</a:t>
            </a:r>
          </a:p>
        </p:txBody>
      </p:sp>
      <p:sp>
        <p:nvSpPr>
          <p:cNvPr id="13315" name="TextBox 46"/>
          <p:cNvSpPr txBox="1">
            <a:spLocks noChangeArrowheads="1"/>
          </p:cNvSpPr>
          <p:nvPr/>
        </p:nvSpPr>
        <p:spPr bwMode="auto">
          <a:xfrm>
            <a:off x="2525713" y="771525"/>
            <a:ext cx="4786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solidFill>
                  <a:srgbClr val="FFFFFF"/>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 name="直接连接符 13"/>
          <p:cNvCxnSpPr/>
          <p:nvPr/>
        </p:nvCxnSpPr>
        <p:spPr>
          <a:xfrm>
            <a:off x="227431" y="1189038"/>
            <a:ext cx="8762163" cy="0"/>
          </a:xfrm>
          <a:prstGeom prst="line">
            <a:avLst/>
          </a:prstGeom>
          <a:ln w="3175">
            <a:gradFill flip="none" rotWithShape="1">
              <a:gsLst>
                <a:gs pos="0">
                  <a:srgbClr val="137EEC">
                    <a:alpha val="0"/>
                  </a:srgbClr>
                </a:gs>
                <a:gs pos="56000">
                  <a:srgbClr val="137EEC"/>
                </a:gs>
                <a:gs pos="100000">
                  <a:srgbClr val="137EEC">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16667" r="16667"/>
          <a:stretch/>
        </p:blipFill>
        <p:spPr>
          <a:xfrm>
            <a:off x="1559647" y="2155662"/>
            <a:ext cx="2108445" cy="2108445"/>
          </a:xfrm>
          <a:prstGeom prst="ellipse">
            <a:avLst/>
          </a:prstGeom>
          <a:ln w="57150">
            <a:solidFill>
              <a:srgbClr val="2E3E4D"/>
            </a:solidFill>
          </a:ln>
        </p:spPr>
      </p:pic>
      <p:sp>
        <p:nvSpPr>
          <p:cNvPr id="5" name="椭圆 4"/>
          <p:cNvSpPr/>
          <p:nvPr/>
        </p:nvSpPr>
        <p:spPr>
          <a:xfrm>
            <a:off x="3749675" y="1262063"/>
            <a:ext cx="3706813" cy="3706812"/>
          </a:xfrm>
          <a:prstGeom prst="ellipse">
            <a:avLst/>
          </a:prstGeom>
          <a:solidFill>
            <a:schemeClr val="bg1"/>
          </a:solidFill>
          <a:ln w="57150">
            <a:solidFill>
              <a:srgbClr val="2E3E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13319" name="TextBox 46"/>
          <p:cNvSpPr txBox="1">
            <a:spLocks noChangeArrowheads="1"/>
          </p:cNvSpPr>
          <p:nvPr/>
        </p:nvSpPr>
        <p:spPr bwMode="auto">
          <a:xfrm>
            <a:off x="4238625" y="2433638"/>
            <a:ext cx="27273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defRPr sz="1300">
                <a:solidFill>
                  <a:schemeClr val="tx1"/>
                </a:solidFill>
                <a:latin typeface="Calibri" pitchFamily="34" charset="0"/>
                <a:ea typeface="宋体" pitchFamily="2" charset="-122"/>
              </a:defRPr>
            </a:lvl9pPr>
          </a:lstStyle>
          <a:p>
            <a:pPr eaLnBrk="1" hangingPunct="1"/>
            <a:r>
              <a:rPr lang="en-US" altLang="zh-CN" sz="8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0" name="矩形 5"/>
          <p:cNvSpPr>
            <a:spLocks noChangeArrowheads="1"/>
          </p:cNvSpPr>
          <p:nvPr/>
        </p:nvSpPr>
        <p:spPr bwMode="auto">
          <a:xfrm>
            <a:off x="4891088" y="1924050"/>
            <a:ext cx="1422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b="1">
                <a:solidFill>
                  <a:srgbClr val="137EEC"/>
                </a:solidFill>
                <a:latin typeface="方正兰亭黑_GBK" pitchFamily="2" charset="-122"/>
                <a:ea typeface="方正兰亭黑_GBK" pitchFamily="2" charset="-122"/>
              </a:rPr>
              <a:t>项目介绍</a:t>
            </a:r>
          </a:p>
        </p:txBody>
      </p:sp>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551</TotalTime>
  <Words>2313</Words>
  <Application>Microsoft Office PowerPoint</Application>
  <PresentationFormat>全屏显示(16:9)</PresentationFormat>
  <Paragraphs>180</Paragraphs>
  <Slides>23</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25" baseType="lpstr">
      <vt:lpstr>清风素材 https://12sc.taobao.com</vt:lpstr>
      <vt:lpstr>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清风素材;12sc.taobao.com</dc:creator>
  <cp:keywords>12sc.taobao.com</cp:keywords>
  <dc:description>12sc.taobao.com</dc:description>
  <cp:lastModifiedBy>Administrator</cp:lastModifiedBy>
  <cp:revision>103</cp:revision>
  <dcterms:created xsi:type="dcterms:W3CDTF">2015-08-19T06:36:54Z</dcterms:created>
  <dcterms:modified xsi:type="dcterms:W3CDTF">2016-09-26T03:44:57Z</dcterms:modified>
  <cp:category>12sc.taobao.com</cp:category>
  <cp:contentStatus>12sc.taobao.com</cp:contentStatus>
</cp:coreProperties>
</file>