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35" r:id="rId2"/>
    <p:sldId id="404" r:id="rId3"/>
    <p:sldId id="403" r:id="rId4"/>
    <p:sldId id="393" r:id="rId5"/>
    <p:sldId id="433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6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31" d="100"/>
          <a:sy n="131" d="100"/>
        </p:scale>
        <p:origin x="-226" y="264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3503232"/>
        <c:axId val="153504768"/>
        <c:axId val="0"/>
      </c:bar3DChart>
      <c:catAx>
        <c:axId val="153503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3504768"/>
        <c:crosses val="autoZero"/>
        <c:auto val="1"/>
        <c:lblAlgn val="ctr"/>
        <c:lblOffset val="100"/>
        <c:noMultiLvlLbl val="0"/>
      </c:catAx>
      <c:valAx>
        <c:axId val="1535047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350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2016/8/22 Monday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38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65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图片 5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568" name="组合 567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569" name="组合 56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1" name="同心圆 5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0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574" name="组合 573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6" name="同心圆 5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7" name="椭圆 57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5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8" name="组合 577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579" name="组合 578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1" name="同心圆 5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2" name="椭圆 58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0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3" name="组合 582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584" name="组合 583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6" name="同心圆 5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5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589" name="组合 58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91" name="同心圆 5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0" name="TextBox 213"/>
            <p:cNvSpPr txBox="1"/>
            <p:nvPr/>
          </p:nvSpPr>
          <p:spPr>
            <a:xfrm>
              <a:off x="3761520" y="2898377"/>
              <a:ext cx="16882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4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新年工作计划</a:t>
            </a:r>
            <a:r>
              <a:rPr lang="zh-CN" altLang="en-US" sz="380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暨工作总结</a:t>
            </a:r>
            <a:endParaRPr lang="zh-CN" altLang="en-US" sz="38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95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596" name="直接连接符 595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25"/>
          <p:cNvCxnSpPr/>
          <p:nvPr/>
        </p:nvCxnSpPr>
        <p:spPr bwMode="auto">
          <a:xfrm>
            <a:off x="4912672" y="1344088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61335" y="3319194"/>
            <a:ext cx="1127107" cy="607317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6025" y="5446875"/>
              <a:ext cx="396474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9493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548468" y="2179850"/>
            <a:ext cx="1129509" cy="558411"/>
            <a:chOff x="7902901" y="3124000"/>
            <a:chExt cx="1129418" cy="558855"/>
          </a:xfrm>
        </p:grpSpPr>
        <p:cxnSp>
          <p:nvCxnSpPr>
            <p:cNvPr id="9" name="Straight Arrow Connector 38"/>
            <p:cNvCxnSpPr/>
            <p:nvPr/>
          </p:nvCxnSpPr>
          <p:spPr>
            <a:xfrm>
              <a:off x="8460865" y="3124000"/>
              <a:ext cx="571454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/>
            <p:cNvCxnSpPr/>
            <p:nvPr/>
          </p:nvCxnSpPr>
          <p:spPr>
            <a:xfrm flipH="1" flipV="1">
              <a:off x="7902901" y="3124000"/>
              <a:ext cx="557964" cy="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48036" y="1389859"/>
            <a:ext cx="1300163" cy="271463"/>
            <a:chOff x="3181205" y="2010025"/>
            <a:chExt cx="1299921" cy="271166"/>
          </a:xfrm>
        </p:grpSpPr>
        <p:cxnSp>
          <p:nvCxnSpPr>
            <p:cNvPr id="12" name="Straight Arrow Connector 70"/>
            <p:cNvCxnSpPr/>
            <p:nvPr/>
          </p:nvCxnSpPr>
          <p:spPr>
            <a:xfrm flipH="1">
              <a:off x="3181205" y="2010025"/>
              <a:ext cx="78090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72"/>
            <p:cNvCxnSpPr/>
            <p:nvPr/>
          </p:nvCxnSpPr>
          <p:spPr>
            <a:xfrm>
              <a:off x="3962110" y="2010025"/>
              <a:ext cx="51901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528500" y="3219820"/>
            <a:ext cx="960141" cy="833683"/>
            <a:chOff x="3243437" y="4210024"/>
            <a:chExt cx="960324" cy="834506"/>
          </a:xfrm>
        </p:grpSpPr>
        <p:cxnSp>
          <p:nvCxnSpPr>
            <p:cNvPr id="15" name="Straight Arrow Connector 57"/>
            <p:cNvCxnSpPr/>
            <p:nvPr/>
          </p:nvCxnSpPr>
          <p:spPr>
            <a:xfrm flipH="1">
              <a:off x="3243437" y="5044530"/>
              <a:ext cx="564561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0"/>
            <p:cNvCxnSpPr/>
            <p:nvPr/>
          </p:nvCxnSpPr>
          <p:spPr>
            <a:xfrm flipH="1">
              <a:off x="3816345" y="4210024"/>
              <a:ext cx="387416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564739" y="2721895"/>
            <a:ext cx="1871862" cy="325928"/>
            <a:chOff x="3279710" y="3713495"/>
            <a:chExt cx="1872464" cy="325928"/>
          </a:xfrm>
        </p:grpSpPr>
        <p:cxnSp>
          <p:nvCxnSpPr>
            <p:cNvPr id="18" name="Straight Arrow Connector 62"/>
            <p:cNvCxnSpPr/>
            <p:nvPr/>
          </p:nvCxnSpPr>
          <p:spPr>
            <a:xfrm flipH="1">
              <a:off x="3279710" y="3713495"/>
              <a:ext cx="1412285" cy="445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4"/>
            <p:cNvCxnSpPr/>
            <p:nvPr/>
          </p:nvCxnSpPr>
          <p:spPr>
            <a:xfrm flipH="1" flipV="1">
              <a:off x="4690107" y="3717947"/>
              <a:ext cx="462067" cy="32147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59"/>
          <p:cNvSpPr txBox="1">
            <a:spLocks noChangeArrowheads="1"/>
          </p:cNvSpPr>
          <p:nvPr/>
        </p:nvSpPr>
        <p:spPr bwMode="auto">
          <a:xfrm flipH="1">
            <a:off x="497936" y="1233519"/>
            <a:ext cx="17863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核心产品一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67544" y="15830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59"/>
          <p:cNvSpPr txBox="1">
            <a:spLocks noChangeArrowheads="1"/>
          </p:cNvSpPr>
          <p:nvPr/>
        </p:nvSpPr>
        <p:spPr bwMode="auto">
          <a:xfrm flipH="1">
            <a:off x="497936" y="2558000"/>
            <a:ext cx="1822450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474419" y="2868479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497936" y="3914072"/>
            <a:ext cx="17920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497936" y="42409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6913327" y="1151935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</a:t>
            </a: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6913328" y="150123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913326" y="2571403"/>
            <a:ext cx="1599747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6913328" y="289331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6913327" y="3768210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6913328" y="4106258"/>
            <a:ext cx="1822450" cy="464735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3821328" y="3557729"/>
            <a:ext cx="1487760" cy="1585771"/>
          </a:xfrm>
          <a:custGeom>
            <a:avLst/>
            <a:gdLst>
              <a:gd name="T0" fmla="*/ 1459818 w 957"/>
              <a:gd name="T1" fmla="*/ 614910 h 1020"/>
              <a:gd name="T2" fmla="*/ 1485360 w 957"/>
              <a:gd name="T3" fmla="*/ 840835 h 1020"/>
              <a:gd name="T4" fmla="*/ 1383192 w 957"/>
              <a:gd name="T5" fmla="*/ 1007823 h 1020"/>
              <a:gd name="T6" fmla="*/ 1422488 w 957"/>
              <a:gd name="T7" fmla="*/ 669918 h 1020"/>
              <a:gd name="T8" fmla="*/ 1383192 w 957"/>
              <a:gd name="T9" fmla="*/ 298614 h 1020"/>
              <a:gd name="T10" fmla="*/ 1872418 w 957"/>
              <a:gd name="T11" fmla="*/ 1817225 h 1020"/>
              <a:gd name="T12" fmla="*/ 1383192 w 957"/>
              <a:gd name="T13" fmla="*/ 2003859 h 1020"/>
              <a:gd name="T14" fmla="*/ 939156 w 957"/>
              <a:gd name="T15" fmla="*/ 31433 h 1020"/>
              <a:gd name="T16" fmla="*/ 1383192 w 957"/>
              <a:gd name="T17" fmla="*/ 605087 h 1020"/>
              <a:gd name="T18" fmla="*/ 1334073 w 957"/>
              <a:gd name="T19" fmla="*/ 970496 h 1020"/>
              <a:gd name="T20" fmla="*/ 1383192 w 957"/>
              <a:gd name="T21" fmla="*/ 1007823 h 1020"/>
              <a:gd name="T22" fmla="*/ 1306567 w 957"/>
              <a:gd name="T23" fmla="*/ 1111946 h 1020"/>
              <a:gd name="T24" fmla="*/ 1343897 w 957"/>
              <a:gd name="T25" fmla="*/ 1420383 h 1020"/>
              <a:gd name="T26" fmla="*/ 1383192 w 957"/>
              <a:gd name="T27" fmla="*/ 2003859 h 1020"/>
              <a:gd name="T28" fmla="*/ 939156 w 957"/>
              <a:gd name="T29" fmla="*/ 1933135 h 1020"/>
              <a:gd name="T30" fmla="*/ 968628 w 957"/>
              <a:gd name="T31" fmla="*/ 1903666 h 1020"/>
              <a:gd name="T32" fmla="*/ 939156 w 957"/>
              <a:gd name="T33" fmla="*/ 1876162 h 1020"/>
              <a:gd name="T34" fmla="*/ 943086 w 957"/>
              <a:gd name="T35" fmla="*/ 1856516 h 1020"/>
              <a:gd name="T36" fmla="*/ 943086 w 957"/>
              <a:gd name="T37" fmla="*/ 1799544 h 1020"/>
              <a:gd name="T38" fmla="*/ 939156 w 957"/>
              <a:gd name="T39" fmla="*/ 1770076 h 1020"/>
              <a:gd name="T40" fmla="*/ 1157245 w 957"/>
              <a:gd name="T41" fmla="*/ 1302509 h 1020"/>
              <a:gd name="T42" fmla="*/ 941121 w 957"/>
              <a:gd name="T43" fmla="*/ 1392879 h 1020"/>
              <a:gd name="T44" fmla="*/ 939156 w 957"/>
              <a:gd name="T45" fmla="*/ 1204280 h 1020"/>
              <a:gd name="T46" fmla="*/ 1019712 w 957"/>
              <a:gd name="T47" fmla="*/ 1233749 h 1020"/>
              <a:gd name="T48" fmla="*/ 939156 w 957"/>
              <a:gd name="T49" fmla="*/ 1005859 h 1020"/>
              <a:gd name="T50" fmla="*/ 1153315 w 957"/>
              <a:gd name="T51" fmla="*/ 986213 h 1020"/>
              <a:gd name="T52" fmla="*/ 1304602 w 957"/>
              <a:gd name="T53" fmla="*/ 626697 h 1020"/>
              <a:gd name="T54" fmla="*/ 939156 w 957"/>
              <a:gd name="T55" fmla="*/ 31433 h 1020"/>
              <a:gd name="T56" fmla="*/ 776081 w 957"/>
              <a:gd name="T57" fmla="*/ 68760 h 1020"/>
              <a:gd name="T58" fmla="*/ 939156 w 957"/>
              <a:gd name="T59" fmla="*/ 31433 h 1020"/>
              <a:gd name="T60" fmla="*/ 835024 w 957"/>
              <a:gd name="T61" fmla="*/ 400772 h 1020"/>
              <a:gd name="T62" fmla="*/ 577640 w 957"/>
              <a:gd name="T63" fmla="*/ 557937 h 1020"/>
              <a:gd name="T64" fmla="*/ 711244 w 957"/>
              <a:gd name="T65" fmla="*/ 994071 h 1020"/>
              <a:gd name="T66" fmla="*/ 937191 w 957"/>
              <a:gd name="T67" fmla="*/ 939063 h 1020"/>
              <a:gd name="T68" fmla="*/ 939156 w 957"/>
              <a:gd name="T69" fmla="*/ 1005859 h 1020"/>
              <a:gd name="T70" fmla="*/ 860566 w 957"/>
              <a:gd name="T71" fmla="*/ 1233749 h 1020"/>
              <a:gd name="T72" fmla="*/ 939156 w 957"/>
              <a:gd name="T73" fmla="*/ 1392879 h 1020"/>
              <a:gd name="T74" fmla="*/ 726962 w 957"/>
              <a:gd name="T75" fmla="*/ 1306438 h 1020"/>
              <a:gd name="T76" fmla="*/ 939156 w 957"/>
              <a:gd name="T77" fmla="*/ 1770076 h 1020"/>
              <a:gd name="T78" fmla="*/ 939156 w 957"/>
              <a:gd name="T79" fmla="*/ 1799544 h 1020"/>
              <a:gd name="T80" fmla="*/ 939156 w 957"/>
              <a:gd name="T81" fmla="*/ 1856516 h 1020"/>
              <a:gd name="T82" fmla="*/ 915579 w 957"/>
              <a:gd name="T83" fmla="*/ 1903666 h 1020"/>
              <a:gd name="T84" fmla="*/ 939156 w 957"/>
              <a:gd name="T85" fmla="*/ 2003859 h 1020"/>
              <a:gd name="T86" fmla="*/ 497085 w 957"/>
              <a:gd name="T87" fmla="*/ 1434135 h 1020"/>
              <a:gd name="T88" fmla="*/ 671949 w 957"/>
              <a:gd name="T89" fmla="*/ 1257323 h 1020"/>
              <a:gd name="T90" fmla="*/ 520662 w 957"/>
              <a:gd name="T91" fmla="*/ 1019611 h 1020"/>
              <a:gd name="T92" fmla="*/ 497085 w 957"/>
              <a:gd name="T93" fmla="*/ 937099 h 1020"/>
              <a:gd name="T94" fmla="*/ 542274 w 957"/>
              <a:gd name="T95" fmla="*/ 669918 h 1020"/>
              <a:gd name="T96" fmla="*/ 497085 w 957"/>
              <a:gd name="T97" fmla="*/ 280933 h 1020"/>
              <a:gd name="T98" fmla="*/ 420459 w 957"/>
              <a:gd name="T99" fmla="*/ 614910 h 1020"/>
              <a:gd name="T100" fmla="*/ 497085 w 957"/>
              <a:gd name="T101" fmla="*/ 609016 h 1020"/>
              <a:gd name="T102" fmla="*/ 497085 w 957"/>
              <a:gd name="T103" fmla="*/ 937099 h 1020"/>
              <a:gd name="T104" fmla="*/ 446001 w 957"/>
              <a:gd name="T105" fmla="*/ 962638 h 1020"/>
              <a:gd name="T106" fmla="*/ 390988 w 957"/>
              <a:gd name="T107" fmla="*/ 705280 h 1020"/>
              <a:gd name="T108" fmla="*/ 497085 w 957"/>
              <a:gd name="T109" fmla="*/ 2003859 h 1020"/>
              <a:gd name="T110" fmla="*/ 5894 w 957"/>
              <a:gd name="T111" fmla="*/ 1817225 h 1020"/>
              <a:gd name="T112" fmla="*/ 497085 w 957"/>
              <a:gd name="T113" fmla="*/ 2003859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48578" y="2659800"/>
            <a:ext cx="776045" cy="776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09057" y="1707654"/>
            <a:ext cx="904550" cy="904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22770" y="1450531"/>
            <a:ext cx="1121219" cy="11212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32484" y="1021290"/>
            <a:ext cx="654934" cy="6549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22393" y="2900981"/>
            <a:ext cx="836431" cy="836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75116" y="2771234"/>
            <a:ext cx="817141" cy="8171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3527201" y="2211710"/>
            <a:ext cx="449369" cy="4493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310827" y="1756709"/>
            <a:ext cx="137599" cy="13759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737761" y="2677796"/>
            <a:ext cx="307718" cy="307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768423" y="2086525"/>
            <a:ext cx="269201" cy="26920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629344" y="3651869"/>
            <a:ext cx="345339" cy="3453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696650" y="3097627"/>
            <a:ext cx="211067" cy="21106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560746" y="1602968"/>
            <a:ext cx="245925" cy="245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375825" y="12713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2368844" y="2587889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367876" y="3924073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551558" y="1232764"/>
            <a:ext cx="258866" cy="25886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561198" y="25924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51558" y="3794637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009057" y="2473329"/>
            <a:ext cx="98421" cy="9842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7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2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7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2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971341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3167524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673051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3252806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1634604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2069713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2072704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2063672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825291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5200038" y="2151073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:a16="http://schemas.microsoft.com/office/drawing/2014/main" xmlns="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4543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阶段一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阶段二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阶段三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阶段四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阶段五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阶段六</a:t>
            </a:r>
            <a:endParaRPr lang="zh-CN" altLang="en-US" sz="1500" b="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4199150162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忙，没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料理，附近却没有！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现在的食品安全让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人不放心！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  <a:endParaRPr lang="zh-CN" altLang="en-US" sz="25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C-0201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+mj-ea"/>
                  <a:ea typeface="+mj-ea"/>
                </a:rPr>
                <a:t>D</a:t>
              </a:r>
              <a:endParaRPr lang="zh-CN" altLang="en-US" sz="6000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+mj-ea"/>
                  <a:ea typeface="+mj-ea"/>
                </a:rPr>
                <a:t>B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+mj-ea"/>
                  <a:ea typeface="+mj-ea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4" name="组合 3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9" name="组合 8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14" name="组合 13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19" name="组合 18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24" name="组合 23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TextBox 213"/>
            <p:cNvSpPr txBox="1"/>
            <p:nvPr/>
          </p:nvSpPr>
          <p:spPr>
            <a:xfrm>
              <a:off x="3761520" y="2898377"/>
              <a:ext cx="16882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谢谢下载  谢谢观看</a:t>
            </a:r>
            <a:endParaRPr lang="zh-CN" altLang="en-US" sz="38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761938" y="3096823"/>
            <a:ext cx="513288" cy="513288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62584" y="3051378"/>
            <a:ext cx="1762338" cy="587952"/>
            <a:chOff x="2744012" y="4525702"/>
            <a:chExt cx="2349784" cy="783936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61938" y="3951685"/>
            <a:ext cx="513288" cy="513288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2584" y="3906240"/>
            <a:ext cx="1762338" cy="587952"/>
            <a:chOff x="2744012" y="4525702"/>
            <a:chExt cx="2349784" cy="78393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6656" y="3096823"/>
            <a:ext cx="513288" cy="513288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7303" y="3051378"/>
            <a:ext cx="1762338" cy="587952"/>
            <a:chOff x="2744012" y="4525702"/>
            <a:chExt cx="2349784" cy="783936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26656" y="3951685"/>
            <a:ext cx="513288" cy="513288"/>
            <a:chOff x="3237545" y="4561747"/>
            <a:chExt cx="1146960" cy="1146960"/>
          </a:xfrm>
        </p:grpSpPr>
        <p:sp>
          <p:nvSpPr>
            <p:cNvPr id="23" name="圆角矩形 2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7303" y="3906240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18129" y="3248677"/>
            <a:ext cx="204212" cy="203471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9185" y="4102912"/>
            <a:ext cx="203260" cy="204635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6946" y="3244989"/>
            <a:ext cx="152708" cy="203154"/>
            <a:chOff x="7976594" y="2279040"/>
            <a:chExt cx="528116" cy="702571"/>
          </a:xfrm>
          <a:solidFill>
            <a:schemeClr val="accent3"/>
          </a:solidFill>
        </p:grpSpPr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0930" y="4102913"/>
            <a:ext cx="204740" cy="203365"/>
            <a:chOff x="6463926" y="2278309"/>
            <a:chExt cx="708057" cy="703302"/>
          </a:xfrm>
          <a:solidFill>
            <a:schemeClr val="accent4"/>
          </a:soli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3746" y="673122"/>
            <a:ext cx="5316539" cy="2671375"/>
            <a:chOff x="3650968" y="2196025"/>
            <a:chExt cx="4890106" cy="2457106"/>
          </a:xfrm>
          <a:scene3d>
            <a:camera prst="perspectiveRelaxedModerately">
              <a:rot lat="17690635" lon="0" rev="0"/>
            </a:camera>
            <a:lightRig rig="flat" dir="t">
              <a:rot lat="0" lon="0" rev="4200000"/>
            </a:lightRig>
          </a:scene3d>
        </p:grpSpPr>
        <p:grpSp>
          <p:nvGrpSpPr>
            <p:cNvPr id="44" name="组合 43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3470" y="2353443"/>
              <a:ext cx="3225059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9" name="组合 8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400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2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19" name="组合 18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17"/>
            <p:cNvSpPr txBox="1"/>
            <p:nvPr/>
          </p:nvSpPr>
          <p:spPr>
            <a:xfrm>
              <a:off x="4806393" y="3825704"/>
              <a:ext cx="625871" cy="615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24" name="组合 23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22"/>
            <p:cNvSpPr txBox="1"/>
            <p:nvPr/>
          </p:nvSpPr>
          <p:spPr>
            <a:xfrm>
              <a:off x="6542784" y="2395939"/>
              <a:ext cx="690562" cy="6786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 smtClean="0">
                <a:solidFill>
                  <a:schemeClr val="accent4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accent4"/>
                  </a:solidFill>
                  <a:latin typeface="+mj-ea"/>
                  <a:ea typeface="+mj-ea"/>
                </a:rPr>
                <a:t>内容</a:t>
              </a:r>
              <a:endParaRPr lang="en-US" altLang="zh-CN" sz="1600" dirty="0" smtClean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9"/>
          <p:cNvSpPr txBox="1"/>
          <p:nvPr/>
        </p:nvSpPr>
        <p:spPr>
          <a:xfrm>
            <a:off x="2230637" y="192367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0"/>
          <p:cNvSpPr txBox="1"/>
          <p:nvPr/>
        </p:nvSpPr>
        <p:spPr>
          <a:xfrm>
            <a:off x="323528" y="2920772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6156176" y="3770953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5436096" y="915566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8195</TotalTime>
  <Words>2700</Words>
  <Application>Microsoft Office PowerPoint</Application>
  <PresentationFormat>全屏显示(16:9)</PresentationFormat>
  <Paragraphs>433</Paragraphs>
  <Slides>35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Administrator</cp:lastModifiedBy>
  <cp:revision>965</cp:revision>
  <dcterms:created xsi:type="dcterms:W3CDTF">2015-04-24T01:01:13Z</dcterms:created>
  <dcterms:modified xsi:type="dcterms:W3CDTF">2016-08-22T03:44:51Z</dcterms:modified>
  <cp:category>plus206</cp:category>
</cp:coreProperties>
</file>