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57" r:id="rId4"/>
    <p:sldId id="260" r:id="rId5"/>
    <p:sldId id="258" r:id="rId6"/>
    <p:sldId id="284" r:id="rId7"/>
    <p:sldId id="267" r:id="rId8"/>
    <p:sldId id="261" r:id="rId9"/>
    <p:sldId id="262" r:id="rId10"/>
    <p:sldId id="276" r:id="rId11"/>
    <p:sldId id="264" r:id="rId12"/>
    <p:sldId id="268" r:id="rId13"/>
    <p:sldId id="266" r:id="rId14"/>
    <p:sldId id="265" r:id="rId15"/>
    <p:sldId id="269" r:id="rId16"/>
    <p:sldId id="273" r:id="rId17"/>
    <p:sldId id="270" r:id="rId18"/>
    <p:sldId id="285" r:id="rId19"/>
    <p:sldId id="278" r:id="rId20"/>
    <p:sldId id="279" r:id="rId21"/>
    <p:sldId id="283" r:id="rId22"/>
    <p:sldId id="275" r:id="rId23"/>
    <p:sldId id="280" r:id="rId24"/>
    <p:sldId id="286" r:id="rId25"/>
    <p:sldId id="287" r:id="rId26"/>
    <p:sldId id="288" r:id="rId27"/>
    <p:sldId id="289" r:id="rId2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710F"/>
    <a:srgbClr val="2E74B4"/>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8" d="100"/>
          <a:sy n="78" d="100"/>
        </p:scale>
        <p:origin x="-1800" y="-660"/>
      </p:cViewPr>
      <p:guideLst>
        <p:guide orient="horz" pos="2137"/>
        <p:guide pos="3840"/>
      </p:guideLst>
    </p:cSldViewPr>
  </p:slideViewPr>
  <p:notesTextViewPr>
    <p:cViewPr>
      <p:scale>
        <a:sx n="1" d="1"/>
        <a:sy n="1" d="1"/>
      </p:scale>
      <p:origin x="0" y="0"/>
    </p:cViewPr>
  </p:notesTextViewPr>
  <p:sorterViewPr>
    <p:cViewPr>
      <p:scale>
        <a:sx n="50" d="100"/>
        <a:sy n="50" d="100"/>
      </p:scale>
      <p:origin x="0" y="-1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BC6DE6-E0C7-4A5A-8382-5230FA27B7B7}"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9004EE-8214-4D83-AC59-7E57BE63560E}" type="slidenum">
              <a:rPr lang="zh-CN" altLang="en-US" smtClean="0"/>
              <a:t>‹#›</a:t>
            </a:fld>
            <a:endParaRPr lang="zh-CN" altLang="en-US"/>
          </a:p>
        </p:txBody>
      </p:sp>
    </p:spTree>
    <p:extLst>
      <p:ext uri="{BB962C8B-B14F-4D97-AF65-F5344CB8AC3E}">
        <p14:creationId xmlns:p14="http://schemas.microsoft.com/office/powerpoint/2010/main" val="746632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flip="none" rotWithShape="1">
          <a:gsLst>
            <a:gs pos="16000">
              <a:schemeClr val="accent4">
                <a:lumMod val="40000"/>
                <a:lumOff val="60000"/>
              </a:schemeClr>
            </a:gs>
            <a:gs pos="42000">
              <a:schemeClr val="accent4"/>
            </a:gs>
            <a:gs pos="85000">
              <a:srgbClr val="FB710F"/>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Freeform 104"/>
          <p:cNvSpPr>
            <a:spLocks noEditPoints="1"/>
          </p:cNvSpPr>
          <p:nvPr userDrawn="1"/>
        </p:nvSpPr>
        <p:spPr bwMode="auto">
          <a:xfrm>
            <a:off x="9982200" y="5097463"/>
            <a:ext cx="434975" cy="436562"/>
          </a:xfrm>
          <a:custGeom>
            <a:avLst/>
            <a:gdLst>
              <a:gd name="T0" fmla="*/ 2147483647 w 196"/>
              <a:gd name="T1" fmla="*/ 2147483647 h 197"/>
              <a:gd name="T2" fmla="*/ 2147483647 w 196"/>
              <a:gd name="T3" fmla="*/ 2147483647 h 197"/>
              <a:gd name="T4" fmla="*/ 2147483647 w 196"/>
              <a:gd name="T5" fmla="*/ 0 h 197"/>
              <a:gd name="T6" fmla="*/ 0 w 196"/>
              <a:gd name="T7" fmla="*/ 2147483647 h 197"/>
              <a:gd name="T8" fmla="*/ 2147483647 w 196"/>
              <a:gd name="T9" fmla="*/ 2147483647 h 197"/>
              <a:gd name="T10" fmla="*/ 2147483647 w 196"/>
              <a:gd name="T11" fmla="*/ 2147483647 h 197"/>
              <a:gd name="T12" fmla="*/ 2147483647 w 196"/>
              <a:gd name="T13" fmla="*/ 2147483647 h 197"/>
              <a:gd name="T14" fmla="*/ 2147483647 w 196"/>
              <a:gd name="T15" fmla="*/ 2147483647 h 197"/>
              <a:gd name="T16" fmla="*/ 2147483647 w 196"/>
              <a:gd name="T17" fmla="*/ 2147483647 h 197"/>
              <a:gd name="T18" fmla="*/ 2147483647 w 196"/>
              <a:gd name="T19" fmla="*/ 2147483647 h 197"/>
              <a:gd name="T20" fmla="*/ 2147483647 w 196"/>
              <a:gd name="T21" fmla="*/ 2147483647 h 197"/>
              <a:gd name="T22" fmla="*/ 2147483647 w 196"/>
              <a:gd name="T23" fmla="*/ 2147483647 h 197"/>
              <a:gd name="T24" fmla="*/ 2147483647 w 196"/>
              <a:gd name="T25" fmla="*/ 2147483647 h 197"/>
              <a:gd name="T26" fmla="*/ 2147483647 w 196"/>
              <a:gd name="T27" fmla="*/ 2147483647 h 197"/>
              <a:gd name="T28" fmla="*/ 2147483647 w 196"/>
              <a:gd name="T29" fmla="*/ 2147483647 h 197"/>
              <a:gd name="T30" fmla="*/ 2147483647 w 196"/>
              <a:gd name="T31" fmla="*/ 2147483647 h 197"/>
              <a:gd name="T32" fmla="*/ 2147483647 w 196"/>
              <a:gd name="T33" fmla="*/ 2147483647 h 197"/>
              <a:gd name="T34" fmla="*/ 2147483647 w 196"/>
              <a:gd name="T35" fmla="*/ 2147483647 h 197"/>
              <a:gd name="T36" fmla="*/ 2147483647 w 196"/>
              <a:gd name="T37" fmla="*/ 2147483647 h 197"/>
              <a:gd name="T38" fmla="*/ 2147483647 w 196"/>
              <a:gd name="T39" fmla="*/ 2147483647 h 197"/>
              <a:gd name="T40" fmla="*/ 2147483647 w 196"/>
              <a:gd name="T41" fmla="*/ 2147483647 h 197"/>
              <a:gd name="T42" fmla="*/ 2147483647 w 196"/>
              <a:gd name="T43" fmla="*/ 2147483647 h 197"/>
              <a:gd name="T44" fmla="*/ 2147483647 w 196"/>
              <a:gd name="T45" fmla="*/ 2147483647 h 197"/>
              <a:gd name="T46" fmla="*/ 2147483647 w 196"/>
              <a:gd name="T47" fmla="*/ 2147483647 h 197"/>
              <a:gd name="T48" fmla="*/ 2147483647 w 196"/>
              <a:gd name="T49" fmla="*/ 2147483647 h 197"/>
              <a:gd name="T50" fmla="*/ 2147483647 w 196"/>
              <a:gd name="T51" fmla="*/ 2147483647 h 197"/>
              <a:gd name="T52" fmla="*/ 2147483647 w 196"/>
              <a:gd name="T53" fmla="*/ 2147483647 h 197"/>
              <a:gd name="T54" fmla="*/ 2147483647 w 196"/>
              <a:gd name="T55" fmla="*/ 2147483647 h 197"/>
              <a:gd name="T56" fmla="*/ 2147483647 w 196"/>
              <a:gd name="T57" fmla="*/ 2147483647 h 197"/>
              <a:gd name="T58" fmla="*/ 2147483647 w 196"/>
              <a:gd name="T59" fmla="*/ 2147483647 h 197"/>
              <a:gd name="T60" fmla="*/ 2147483647 w 196"/>
              <a:gd name="T61" fmla="*/ 2147483647 h 197"/>
              <a:gd name="T62" fmla="*/ 2147483647 w 196"/>
              <a:gd name="T63" fmla="*/ 2147483647 h 197"/>
              <a:gd name="T64" fmla="*/ 2147483647 w 196"/>
              <a:gd name="T65" fmla="*/ 2147483647 h 197"/>
              <a:gd name="T66" fmla="*/ 2147483647 w 196"/>
              <a:gd name="T67" fmla="*/ 2147483647 h 197"/>
              <a:gd name="T68" fmla="*/ 2147483647 w 196"/>
              <a:gd name="T69" fmla="*/ 2147483647 h 197"/>
              <a:gd name="T70" fmla="*/ 2147483647 w 196"/>
              <a:gd name="T71" fmla="*/ 2147483647 h 197"/>
              <a:gd name="T72" fmla="*/ 2147483647 w 196"/>
              <a:gd name="T73" fmla="*/ 2147483647 h 197"/>
              <a:gd name="T74" fmla="*/ 2147483647 w 196"/>
              <a:gd name="T75" fmla="*/ 2147483647 h 197"/>
              <a:gd name="T76" fmla="*/ 2147483647 w 196"/>
              <a:gd name="T77" fmla="*/ 2147483647 h 197"/>
              <a:gd name="T78" fmla="*/ 2147483647 w 196"/>
              <a:gd name="T79" fmla="*/ 2147483647 h 197"/>
              <a:gd name="T80" fmla="*/ 2147483647 w 196"/>
              <a:gd name="T81" fmla="*/ 2147483647 h 197"/>
              <a:gd name="T82" fmla="*/ 2147483647 w 196"/>
              <a:gd name="T83" fmla="*/ 2147483647 h 197"/>
              <a:gd name="T84" fmla="*/ 2147483647 w 196"/>
              <a:gd name="T85" fmla="*/ 2147483647 h 197"/>
              <a:gd name="T86" fmla="*/ 2147483647 w 196"/>
              <a:gd name="T87" fmla="*/ 2147483647 h 197"/>
              <a:gd name="T88" fmla="*/ 2147483647 w 196"/>
              <a:gd name="T89" fmla="*/ 2147483647 h 197"/>
              <a:gd name="T90" fmla="*/ 2147483647 w 196"/>
              <a:gd name="T91" fmla="*/ 2147483647 h 197"/>
              <a:gd name="T92" fmla="*/ 2147483647 w 196"/>
              <a:gd name="T93" fmla="*/ 2147483647 h 197"/>
              <a:gd name="T94" fmla="*/ 2147483647 w 196"/>
              <a:gd name="T95" fmla="*/ 2147483647 h 197"/>
              <a:gd name="T96" fmla="*/ 2147483647 w 196"/>
              <a:gd name="T97" fmla="*/ 2147483647 h 197"/>
              <a:gd name="T98" fmla="*/ 2147483647 w 196"/>
              <a:gd name="T99" fmla="*/ 2147483647 h 197"/>
              <a:gd name="T100" fmla="*/ 2147483647 w 196"/>
              <a:gd name="T101" fmla="*/ 2147483647 h 197"/>
              <a:gd name="T102" fmla="*/ 2147483647 w 196"/>
              <a:gd name="T103" fmla="*/ 2147483647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29"/>
          <p:cNvSpPr>
            <a:spLocks noEditPoints="1"/>
          </p:cNvSpPr>
          <p:nvPr userDrawn="1"/>
        </p:nvSpPr>
        <p:spPr bwMode="auto">
          <a:xfrm>
            <a:off x="5073650" y="1517650"/>
            <a:ext cx="363538" cy="641350"/>
          </a:xfrm>
          <a:custGeom>
            <a:avLst/>
            <a:gdLst>
              <a:gd name="T0" fmla="*/ 2147483647 w 115"/>
              <a:gd name="T1" fmla="*/ 0 h 203"/>
              <a:gd name="T2" fmla="*/ 2147483647 w 115"/>
              <a:gd name="T3" fmla="*/ 0 h 203"/>
              <a:gd name="T4" fmla="*/ 0 w 115"/>
              <a:gd name="T5" fmla="*/ 2147483647 h 203"/>
              <a:gd name="T6" fmla="*/ 0 w 115"/>
              <a:gd name="T7" fmla="*/ 2147483647 h 203"/>
              <a:gd name="T8" fmla="*/ 2147483647 w 115"/>
              <a:gd name="T9" fmla="*/ 2147483647 h 203"/>
              <a:gd name="T10" fmla="*/ 2147483647 w 115"/>
              <a:gd name="T11" fmla="*/ 2147483647 h 203"/>
              <a:gd name="T12" fmla="*/ 2147483647 w 115"/>
              <a:gd name="T13" fmla="*/ 2147483647 h 203"/>
              <a:gd name="T14" fmla="*/ 2147483647 w 115"/>
              <a:gd name="T15" fmla="*/ 2147483647 h 203"/>
              <a:gd name="T16" fmla="*/ 2147483647 w 115"/>
              <a:gd name="T17" fmla="*/ 0 h 203"/>
              <a:gd name="T18" fmla="*/ 2147483647 w 115"/>
              <a:gd name="T19" fmla="*/ 2147483647 h 203"/>
              <a:gd name="T20" fmla="*/ 2147483647 w 115"/>
              <a:gd name="T21" fmla="*/ 2147483647 h 203"/>
              <a:gd name="T22" fmla="*/ 2147483647 w 115"/>
              <a:gd name="T23" fmla="*/ 2147483647 h 203"/>
              <a:gd name="T24" fmla="*/ 2147483647 w 115"/>
              <a:gd name="T25" fmla="*/ 2147483647 h 203"/>
              <a:gd name="T26" fmla="*/ 2147483647 w 115"/>
              <a:gd name="T27" fmla="*/ 2147483647 h 203"/>
              <a:gd name="T28" fmla="*/ 2147483647 w 115"/>
              <a:gd name="T29" fmla="*/ 2147483647 h 203"/>
              <a:gd name="T30" fmla="*/ 2147483647 w 115"/>
              <a:gd name="T31" fmla="*/ 2147483647 h 203"/>
              <a:gd name="T32" fmla="*/ 2147483647 w 115"/>
              <a:gd name="T33" fmla="*/ 2147483647 h 203"/>
              <a:gd name="T34" fmla="*/ 2147483647 w 115"/>
              <a:gd name="T35" fmla="*/ 2147483647 h 203"/>
              <a:gd name="T36" fmla="*/ 2147483647 w 115"/>
              <a:gd name="T37" fmla="*/ 2147483647 h 203"/>
              <a:gd name="T38" fmla="*/ 2147483647 w 115"/>
              <a:gd name="T39" fmla="*/ 2147483647 h 203"/>
              <a:gd name="T40" fmla="*/ 2147483647 w 115"/>
              <a:gd name="T41" fmla="*/ 2147483647 h 203"/>
              <a:gd name="T42" fmla="*/ 2147483647 w 115"/>
              <a:gd name="T43" fmla="*/ 2147483647 h 203"/>
              <a:gd name="T44" fmla="*/ 2147483647 w 115"/>
              <a:gd name="T45" fmla="*/ 2147483647 h 203"/>
              <a:gd name="T46" fmla="*/ 2147483647 w 115"/>
              <a:gd name="T47" fmla="*/ 2147483647 h 203"/>
              <a:gd name="T48" fmla="*/ 2147483647 w 115"/>
              <a:gd name="T49" fmla="*/ 2147483647 h 203"/>
              <a:gd name="T50" fmla="*/ 2147483647 w 115"/>
              <a:gd name="T51" fmla="*/ 2147483647 h 203"/>
              <a:gd name="T52" fmla="*/ 2147483647 w 115"/>
              <a:gd name="T53" fmla="*/ 2147483647 h 203"/>
              <a:gd name="T54" fmla="*/ 2147483647 w 115"/>
              <a:gd name="T55" fmla="*/ 2147483647 h 203"/>
              <a:gd name="T56" fmla="*/ 2147483647 w 115"/>
              <a:gd name="T57" fmla="*/ 2147483647 h 2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5" h="203">
                <a:moveTo>
                  <a:pt x="100" y="0"/>
                </a:moveTo>
                <a:cubicBezTo>
                  <a:pt x="14" y="0"/>
                  <a:pt x="14" y="0"/>
                  <a:pt x="14" y="0"/>
                </a:cubicBezTo>
                <a:cubicBezTo>
                  <a:pt x="6" y="0"/>
                  <a:pt x="0" y="7"/>
                  <a:pt x="0" y="15"/>
                </a:cubicBezTo>
                <a:cubicBezTo>
                  <a:pt x="0" y="189"/>
                  <a:pt x="0" y="189"/>
                  <a:pt x="0" y="189"/>
                </a:cubicBezTo>
                <a:cubicBezTo>
                  <a:pt x="0" y="197"/>
                  <a:pt x="6" y="203"/>
                  <a:pt x="14" y="203"/>
                </a:cubicBezTo>
                <a:cubicBezTo>
                  <a:pt x="100" y="203"/>
                  <a:pt x="100" y="203"/>
                  <a:pt x="100" y="203"/>
                </a:cubicBezTo>
                <a:cubicBezTo>
                  <a:pt x="108" y="203"/>
                  <a:pt x="115" y="197"/>
                  <a:pt x="115" y="189"/>
                </a:cubicBezTo>
                <a:cubicBezTo>
                  <a:pt x="115" y="15"/>
                  <a:pt x="115" y="15"/>
                  <a:pt x="115" y="15"/>
                </a:cubicBezTo>
                <a:cubicBezTo>
                  <a:pt x="115" y="7"/>
                  <a:pt x="108" y="0"/>
                  <a:pt x="100" y="0"/>
                </a:cubicBezTo>
                <a:moveTo>
                  <a:pt x="90" y="10"/>
                </a:moveTo>
                <a:cubicBezTo>
                  <a:pt x="92" y="10"/>
                  <a:pt x="94" y="11"/>
                  <a:pt x="94" y="14"/>
                </a:cubicBezTo>
                <a:cubicBezTo>
                  <a:pt x="94" y="16"/>
                  <a:pt x="92" y="17"/>
                  <a:pt x="90" y="17"/>
                </a:cubicBezTo>
                <a:cubicBezTo>
                  <a:pt x="88" y="17"/>
                  <a:pt x="86" y="16"/>
                  <a:pt x="86" y="14"/>
                </a:cubicBezTo>
                <a:cubicBezTo>
                  <a:pt x="86" y="11"/>
                  <a:pt x="88" y="10"/>
                  <a:pt x="90" y="10"/>
                </a:cubicBezTo>
                <a:moveTo>
                  <a:pt x="37" y="11"/>
                </a:moveTo>
                <a:cubicBezTo>
                  <a:pt x="77" y="11"/>
                  <a:pt x="77" y="11"/>
                  <a:pt x="77" y="11"/>
                </a:cubicBezTo>
                <a:cubicBezTo>
                  <a:pt x="77" y="16"/>
                  <a:pt x="77" y="16"/>
                  <a:pt x="77" y="16"/>
                </a:cubicBezTo>
                <a:cubicBezTo>
                  <a:pt x="37" y="16"/>
                  <a:pt x="37" y="16"/>
                  <a:pt x="37" y="16"/>
                </a:cubicBezTo>
                <a:lnTo>
                  <a:pt x="37" y="11"/>
                </a:lnTo>
                <a:close/>
                <a:moveTo>
                  <a:pt x="57" y="194"/>
                </a:moveTo>
                <a:cubicBezTo>
                  <a:pt x="52" y="194"/>
                  <a:pt x="47" y="190"/>
                  <a:pt x="47" y="184"/>
                </a:cubicBezTo>
                <a:cubicBezTo>
                  <a:pt x="47" y="179"/>
                  <a:pt x="52" y="175"/>
                  <a:pt x="57" y="175"/>
                </a:cubicBezTo>
                <a:cubicBezTo>
                  <a:pt x="63" y="175"/>
                  <a:pt x="67" y="179"/>
                  <a:pt x="67" y="184"/>
                </a:cubicBezTo>
                <a:cubicBezTo>
                  <a:pt x="67" y="190"/>
                  <a:pt x="63" y="194"/>
                  <a:pt x="57" y="194"/>
                </a:cubicBezTo>
                <a:moveTo>
                  <a:pt x="103" y="165"/>
                </a:moveTo>
                <a:cubicBezTo>
                  <a:pt x="11" y="165"/>
                  <a:pt x="11" y="165"/>
                  <a:pt x="11" y="165"/>
                </a:cubicBezTo>
                <a:cubicBezTo>
                  <a:pt x="11" y="25"/>
                  <a:pt x="11" y="25"/>
                  <a:pt x="11" y="25"/>
                </a:cubicBezTo>
                <a:cubicBezTo>
                  <a:pt x="103" y="25"/>
                  <a:pt x="103" y="25"/>
                  <a:pt x="103" y="25"/>
                </a:cubicBezTo>
                <a:lnTo>
                  <a:pt x="103" y="165"/>
                </a:lnTo>
                <a:close/>
              </a:path>
            </a:pathLst>
          </a:custGeom>
          <a:solidFill>
            <a:srgbClr val="FB710F">
              <a:alpha val="4313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组合 5"/>
          <p:cNvGrpSpPr/>
          <p:nvPr userDrawn="1"/>
        </p:nvGrpSpPr>
        <p:grpSpPr>
          <a:xfrm rot="20297297">
            <a:off x="588256" y="4452640"/>
            <a:ext cx="703090" cy="484891"/>
            <a:chOff x="2527354" y="3401309"/>
            <a:chExt cx="295908" cy="204075"/>
          </a:xfrm>
          <a:solidFill>
            <a:srgbClr val="FB710F">
              <a:alpha val="20000"/>
            </a:srgbClr>
          </a:solidFill>
        </p:grpSpPr>
        <p:sp>
          <p:nvSpPr>
            <p:cNvPr id="7" name="Freeform 13"/>
            <p:cNvSpPr>
              <a:spLocks noEditPoints="1"/>
            </p:cNvSpPr>
            <p:nvPr/>
          </p:nvSpPr>
          <p:spPr bwMode="auto">
            <a:xfrm>
              <a:off x="2527354" y="3577688"/>
              <a:ext cx="295908" cy="27696"/>
            </a:xfrm>
            <a:custGeom>
              <a:avLst/>
              <a:gdLst>
                <a:gd name="T0" fmla="*/ 406 w 406"/>
                <a:gd name="T1" fmla="*/ 0 h 38"/>
                <a:gd name="T2" fmla="*/ 0 w 406"/>
                <a:gd name="T3" fmla="*/ 0 h 38"/>
                <a:gd name="T4" fmla="*/ 0 w 406"/>
                <a:gd name="T5" fmla="*/ 38 h 38"/>
                <a:gd name="T6" fmla="*/ 406 w 406"/>
                <a:gd name="T7" fmla="*/ 38 h 38"/>
                <a:gd name="T8" fmla="*/ 406 w 406"/>
                <a:gd name="T9" fmla="*/ 0 h 38"/>
                <a:gd name="T10" fmla="*/ 390 w 406"/>
                <a:gd name="T11" fmla="*/ 23 h 38"/>
                <a:gd name="T12" fmla="*/ 357 w 406"/>
                <a:gd name="T13" fmla="*/ 23 h 38"/>
                <a:gd name="T14" fmla="*/ 357 w 406"/>
                <a:gd name="T15" fmla="*/ 14 h 38"/>
                <a:gd name="T16" fmla="*/ 390 w 406"/>
                <a:gd name="T17" fmla="*/ 14 h 38"/>
                <a:gd name="T18" fmla="*/ 390 w 406"/>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8">
                  <a:moveTo>
                    <a:pt x="406" y="0"/>
                  </a:moveTo>
                  <a:lnTo>
                    <a:pt x="0" y="0"/>
                  </a:lnTo>
                  <a:lnTo>
                    <a:pt x="0" y="38"/>
                  </a:lnTo>
                  <a:lnTo>
                    <a:pt x="406" y="38"/>
                  </a:lnTo>
                  <a:lnTo>
                    <a:pt x="406" y="0"/>
                  </a:lnTo>
                  <a:close/>
                  <a:moveTo>
                    <a:pt x="390" y="23"/>
                  </a:moveTo>
                  <a:lnTo>
                    <a:pt x="357" y="23"/>
                  </a:lnTo>
                  <a:lnTo>
                    <a:pt x="357" y="14"/>
                  </a:lnTo>
                  <a:lnTo>
                    <a:pt x="390" y="14"/>
                  </a:lnTo>
                  <a:lnTo>
                    <a:pt x="390" y="23"/>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 name="Freeform 14"/>
            <p:cNvSpPr>
              <a:spLocks noEditPoints="1"/>
            </p:cNvSpPr>
            <p:nvPr/>
          </p:nvSpPr>
          <p:spPr bwMode="auto">
            <a:xfrm>
              <a:off x="2540474" y="3401309"/>
              <a:ext cx="268942" cy="167632"/>
            </a:xfrm>
            <a:custGeom>
              <a:avLst/>
              <a:gdLst>
                <a:gd name="T0" fmla="*/ 369 w 369"/>
                <a:gd name="T1" fmla="*/ 0 h 230"/>
                <a:gd name="T2" fmla="*/ 0 w 369"/>
                <a:gd name="T3" fmla="*/ 0 h 230"/>
                <a:gd name="T4" fmla="*/ 0 w 369"/>
                <a:gd name="T5" fmla="*/ 230 h 230"/>
                <a:gd name="T6" fmla="*/ 369 w 369"/>
                <a:gd name="T7" fmla="*/ 230 h 230"/>
                <a:gd name="T8" fmla="*/ 369 w 369"/>
                <a:gd name="T9" fmla="*/ 0 h 230"/>
                <a:gd name="T10" fmla="*/ 329 w 369"/>
                <a:gd name="T11" fmla="*/ 197 h 230"/>
                <a:gd name="T12" fmla="*/ 43 w 369"/>
                <a:gd name="T13" fmla="*/ 197 h 230"/>
                <a:gd name="T14" fmla="*/ 43 w 369"/>
                <a:gd name="T15" fmla="*/ 34 h 230"/>
                <a:gd name="T16" fmla="*/ 329 w 369"/>
                <a:gd name="T17" fmla="*/ 34 h 230"/>
                <a:gd name="T18" fmla="*/ 329 w 369"/>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230">
                  <a:moveTo>
                    <a:pt x="369" y="0"/>
                  </a:moveTo>
                  <a:lnTo>
                    <a:pt x="0" y="0"/>
                  </a:lnTo>
                  <a:lnTo>
                    <a:pt x="0" y="230"/>
                  </a:lnTo>
                  <a:lnTo>
                    <a:pt x="369" y="230"/>
                  </a:lnTo>
                  <a:lnTo>
                    <a:pt x="369" y="0"/>
                  </a:lnTo>
                  <a:close/>
                  <a:moveTo>
                    <a:pt x="329" y="197"/>
                  </a:moveTo>
                  <a:lnTo>
                    <a:pt x="43" y="197"/>
                  </a:lnTo>
                  <a:lnTo>
                    <a:pt x="43" y="34"/>
                  </a:lnTo>
                  <a:lnTo>
                    <a:pt x="329" y="34"/>
                  </a:lnTo>
                  <a:lnTo>
                    <a:pt x="329" y="197"/>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9" name="Freeform 127"/>
          <p:cNvSpPr>
            <a:spLocks/>
          </p:cNvSpPr>
          <p:nvPr userDrawn="1"/>
        </p:nvSpPr>
        <p:spPr bwMode="auto">
          <a:xfrm>
            <a:off x="7018338" y="815975"/>
            <a:ext cx="590550" cy="477838"/>
          </a:xfrm>
          <a:custGeom>
            <a:avLst/>
            <a:gdLst>
              <a:gd name="T0" fmla="*/ 2147483647 w 72"/>
              <a:gd name="T1" fmla="*/ 2147483647 h 58"/>
              <a:gd name="T2" fmla="*/ 2147483647 w 72"/>
              <a:gd name="T3" fmla="*/ 2147483647 h 58"/>
              <a:gd name="T4" fmla="*/ 2147483647 w 72"/>
              <a:gd name="T5" fmla="*/ 0 h 58"/>
              <a:gd name="T6" fmla="*/ 2147483647 w 72"/>
              <a:gd name="T7" fmla="*/ 2147483647 h 58"/>
              <a:gd name="T8" fmla="*/ 2147483647 w 72"/>
              <a:gd name="T9" fmla="*/ 2147483647 h 58"/>
              <a:gd name="T10" fmla="*/ 2147483647 w 72"/>
              <a:gd name="T11" fmla="*/ 2147483647 h 58"/>
              <a:gd name="T12" fmla="*/ 2147483647 w 72"/>
              <a:gd name="T13" fmla="*/ 2147483647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2147483647 w 72"/>
              <a:gd name="T23" fmla="*/ 2147483647 h 58"/>
              <a:gd name="T24" fmla="*/ 2147483647 w 72"/>
              <a:gd name="T25" fmla="*/ 2147483647 h 58"/>
              <a:gd name="T26" fmla="*/ 2147483647 w 72"/>
              <a:gd name="T27" fmla="*/ 2147483647 h 58"/>
              <a:gd name="T28" fmla="*/ 2147483647 w 72"/>
              <a:gd name="T29" fmla="*/ 2147483647 h 58"/>
              <a:gd name="T30" fmla="*/ 0 w 72"/>
              <a:gd name="T31" fmla="*/ 2147483647 h 58"/>
              <a:gd name="T32" fmla="*/ 2147483647 w 72"/>
              <a:gd name="T33" fmla="*/ 2147483647 h 58"/>
              <a:gd name="T34" fmla="*/ 2147483647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2" h="58">
                <a:moveTo>
                  <a:pt x="70" y="1"/>
                </a:moveTo>
                <a:cubicBezTo>
                  <a:pt x="67" y="3"/>
                  <a:pt x="64" y="4"/>
                  <a:pt x="61" y="4"/>
                </a:cubicBezTo>
                <a:cubicBezTo>
                  <a:pt x="58" y="2"/>
                  <a:pt x="54" y="0"/>
                  <a:pt x="50" y="0"/>
                </a:cubicBezTo>
                <a:cubicBezTo>
                  <a:pt x="42" y="0"/>
                  <a:pt x="35" y="6"/>
                  <a:pt x="35" y="15"/>
                </a:cubicBezTo>
                <a:cubicBezTo>
                  <a:pt x="35" y="16"/>
                  <a:pt x="36" y="17"/>
                  <a:pt x="36" y="18"/>
                </a:cubicBezTo>
                <a:cubicBezTo>
                  <a:pt x="24" y="17"/>
                  <a:pt x="13" y="11"/>
                  <a:pt x="5" y="2"/>
                </a:cubicBezTo>
                <a:cubicBezTo>
                  <a:pt x="4" y="5"/>
                  <a:pt x="3" y="7"/>
                  <a:pt x="3" y="10"/>
                </a:cubicBezTo>
                <a:cubicBezTo>
                  <a:pt x="3" y="15"/>
                  <a:pt x="6" y="20"/>
                  <a:pt x="10" y="22"/>
                </a:cubicBezTo>
                <a:cubicBezTo>
                  <a:pt x="7" y="22"/>
                  <a:pt x="5" y="21"/>
                  <a:pt x="3" y="20"/>
                </a:cubicBezTo>
                <a:cubicBezTo>
                  <a:pt x="3" y="20"/>
                  <a:pt x="3" y="20"/>
                  <a:pt x="3" y="21"/>
                </a:cubicBezTo>
                <a:cubicBezTo>
                  <a:pt x="3" y="28"/>
                  <a:pt x="8" y="34"/>
                  <a:pt x="15" y="35"/>
                </a:cubicBezTo>
                <a:cubicBezTo>
                  <a:pt x="14" y="35"/>
                  <a:pt x="13" y="36"/>
                  <a:pt x="11" y="36"/>
                </a:cubicBezTo>
                <a:cubicBezTo>
                  <a:pt x="10" y="36"/>
                  <a:pt x="9" y="35"/>
                  <a:pt x="8" y="35"/>
                </a:cubicBezTo>
                <a:cubicBezTo>
                  <a:pt x="10" y="41"/>
                  <a:pt x="16" y="45"/>
                  <a:pt x="22" y="46"/>
                </a:cubicBezTo>
                <a:cubicBezTo>
                  <a:pt x="17" y="49"/>
                  <a:pt x="11" y="52"/>
                  <a:pt x="4" y="52"/>
                </a:cubicBezTo>
                <a:cubicBezTo>
                  <a:pt x="3" y="52"/>
                  <a:pt x="1" y="52"/>
                  <a:pt x="0" y="52"/>
                </a:cubicBezTo>
                <a:cubicBezTo>
                  <a:pt x="7" y="56"/>
                  <a:pt x="15" y="58"/>
                  <a:pt x="23" y="58"/>
                </a:cubicBezTo>
                <a:cubicBezTo>
                  <a:pt x="50" y="58"/>
                  <a:pt x="65" y="36"/>
                  <a:pt x="65" y="16"/>
                </a:cubicBezTo>
                <a:cubicBezTo>
                  <a:pt x="65" y="16"/>
                  <a:pt x="65" y="15"/>
                  <a:pt x="65" y="14"/>
                </a:cubicBezTo>
                <a:cubicBezTo>
                  <a:pt x="68" y="12"/>
                  <a:pt x="70" y="10"/>
                  <a:pt x="72" y="7"/>
                </a:cubicBezTo>
                <a:cubicBezTo>
                  <a:pt x="70" y="8"/>
                  <a:pt x="67" y="9"/>
                  <a:pt x="64" y="9"/>
                </a:cubicBezTo>
                <a:cubicBezTo>
                  <a:pt x="67" y="7"/>
                  <a:pt x="69" y="4"/>
                  <a:pt x="70" y="1"/>
                </a:cubicBezTo>
                <a:close/>
              </a:path>
            </a:pathLst>
          </a:custGeom>
          <a:solidFill>
            <a:srgbClr val="FB710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0" name="组合 9"/>
          <p:cNvGrpSpPr/>
          <p:nvPr userDrawn="1"/>
        </p:nvGrpSpPr>
        <p:grpSpPr>
          <a:xfrm rot="693576">
            <a:off x="10863871" y="868363"/>
            <a:ext cx="503238" cy="377825"/>
            <a:chOff x="3386138" y="4240213"/>
            <a:chExt cx="503238" cy="377825"/>
          </a:xfrm>
          <a:noFill/>
        </p:grpSpPr>
        <p:sp>
          <p:nvSpPr>
            <p:cNvPr id="11" name="Freeform 28"/>
            <p:cNvSpPr>
              <a:spLocks/>
            </p:cNvSpPr>
            <p:nvPr/>
          </p:nvSpPr>
          <p:spPr bwMode="auto">
            <a:xfrm>
              <a:off x="3386138" y="4240213"/>
              <a:ext cx="503238" cy="377825"/>
            </a:xfrm>
            <a:custGeom>
              <a:avLst/>
              <a:gdLst>
                <a:gd name="T0" fmla="*/ 576 w 576"/>
                <a:gd name="T1" fmla="*/ 57 h 432"/>
                <a:gd name="T2" fmla="*/ 519 w 576"/>
                <a:gd name="T3" fmla="*/ 0 h 432"/>
                <a:gd name="T4" fmla="*/ 57 w 576"/>
                <a:gd name="T5" fmla="*/ 0 h 432"/>
                <a:gd name="T6" fmla="*/ 0 w 576"/>
                <a:gd name="T7" fmla="*/ 57 h 432"/>
                <a:gd name="T8" fmla="*/ 0 w 576"/>
                <a:gd name="T9" fmla="*/ 375 h 432"/>
                <a:gd name="T10" fmla="*/ 57 w 576"/>
                <a:gd name="T11" fmla="*/ 432 h 432"/>
                <a:gd name="T12" fmla="*/ 519 w 576"/>
                <a:gd name="T13" fmla="*/ 432 h 432"/>
                <a:gd name="T14" fmla="*/ 576 w 576"/>
                <a:gd name="T15" fmla="*/ 375 h 432"/>
                <a:gd name="T16" fmla="*/ 576 w 576"/>
                <a:gd name="T17" fmla="*/ 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32">
                  <a:moveTo>
                    <a:pt x="576" y="57"/>
                  </a:moveTo>
                  <a:cubicBezTo>
                    <a:pt x="576" y="26"/>
                    <a:pt x="550" y="0"/>
                    <a:pt x="519" y="0"/>
                  </a:cubicBezTo>
                  <a:cubicBezTo>
                    <a:pt x="57" y="0"/>
                    <a:pt x="57" y="0"/>
                    <a:pt x="57" y="0"/>
                  </a:cubicBezTo>
                  <a:cubicBezTo>
                    <a:pt x="26" y="0"/>
                    <a:pt x="0" y="26"/>
                    <a:pt x="0" y="57"/>
                  </a:cubicBezTo>
                  <a:cubicBezTo>
                    <a:pt x="0" y="375"/>
                    <a:pt x="0" y="375"/>
                    <a:pt x="0" y="375"/>
                  </a:cubicBezTo>
                  <a:cubicBezTo>
                    <a:pt x="0" y="406"/>
                    <a:pt x="26" y="432"/>
                    <a:pt x="57" y="432"/>
                  </a:cubicBezTo>
                  <a:cubicBezTo>
                    <a:pt x="519" y="432"/>
                    <a:pt x="519" y="432"/>
                    <a:pt x="519" y="432"/>
                  </a:cubicBezTo>
                  <a:cubicBezTo>
                    <a:pt x="550" y="432"/>
                    <a:pt x="576" y="406"/>
                    <a:pt x="576" y="375"/>
                  </a:cubicBezTo>
                  <a:lnTo>
                    <a:pt x="576" y="57"/>
                  </a:lnTo>
                  <a:close/>
                </a:path>
              </a:pathLst>
            </a:cu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Line 29"/>
            <p:cNvSpPr>
              <a:spLocks noChangeShapeType="1"/>
            </p:cNvSpPr>
            <p:nvPr/>
          </p:nvSpPr>
          <p:spPr bwMode="auto">
            <a:xfrm>
              <a:off x="3700464" y="4429125"/>
              <a:ext cx="157163" cy="157163"/>
            </a:xfrm>
            <a:prstGeom prst="line">
              <a:avLst/>
            </a:pr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Line 30"/>
            <p:cNvSpPr>
              <a:spLocks noChangeShapeType="1"/>
            </p:cNvSpPr>
            <p:nvPr/>
          </p:nvSpPr>
          <p:spPr bwMode="auto">
            <a:xfrm flipV="1">
              <a:off x="3417888" y="4429125"/>
              <a:ext cx="157163" cy="157163"/>
            </a:xfrm>
            <a:prstGeom prst="line">
              <a:avLst/>
            </a:pr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31"/>
            <p:cNvSpPr>
              <a:spLocks/>
            </p:cNvSpPr>
            <p:nvPr/>
          </p:nvSpPr>
          <p:spPr bwMode="auto">
            <a:xfrm>
              <a:off x="3417888" y="4271963"/>
              <a:ext cx="439738" cy="219075"/>
            </a:xfrm>
            <a:custGeom>
              <a:avLst/>
              <a:gdLst>
                <a:gd name="T0" fmla="*/ 277 w 277"/>
                <a:gd name="T1" fmla="*/ 1 h 138"/>
                <a:gd name="T2" fmla="*/ 139 w 277"/>
                <a:gd name="T3" fmla="*/ 138 h 138"/>
                <a:gd name="T4" fmla="*/ 0 w 277"/>
                <a:gd name="T5" fmla="*/ 0 h 138"/>
              </a:gdLst>
              <a:ahLst/>
              <a:cxnLst>
                <a:cxn ang="0">
                  <a:pos x="T0" y="T1"/>
                </a:cxn>
                <a:cxn ang="0">
                  <a:pos x="T2" y="T3"/>
                </a:cxn>
                <a:cxn ang="0">
                  <a:pos x="T4" y="T5"/>
                </a:cxn>
              </a:cxnLst>
              <a:rect l="0" t="0" r="r" b="b"/>
              <a:pathLst>
                <a:path w="277" h="138">
                  <a:moveTo>
                    <a:pt x="277" y="1"/>
                  </a:moveTo>
                  <a:lnTo>
                    <a:pt x="139" y="138"/>
                  </a:lnTo>
                  <a:lnTo>
                    <a:pt x="0" y="0"/>
                  </a:lnTo>
                </a:path>
              </a:pathLst>
            </a:cu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15" name="KSO_Shape"/>
          <p:cNvSpPr>
            <a:spLocks noChangeAspect="1"/>
          </p:cNvSpPr>
          <p:nvPr userDrawn="1"/>
        </p:nvSpPr>
        <p:spPr bwMode="auto">
          <a:xfrm>
            <a:off x="3213100" y="354013"/>
            <a:ext cx="468313" cy="260350"/>
          </a:xfrm>
          <a:custGeom>
            <a:avLst/>
            <a:gdLst>
              <a:gd name="T0" fmla="*/ 15 w 2263730"/>
              <a:gd name="T1" fmla="*/ 0 h 1265688"/>
              <a:gd name="T2" fmla="*/ 17 w 2263730"/>
              <a:gd name="T3" fmla="*/ 1 h 1265688"/>
              <a:gd name="T4" fmla="*/ 11 w 2263730"/>
              <a:gd name="T5" fmla="*/ 8 h 1265688"/>
              <a:gd name="T6" fmla="*/ 10 w 2263730"/>
              <a:gd name="T7" fmla="*/ 7 h 1265688"/>
              <a:gd name="T8" fmla="*/ 9 w 2263730"/>
              <a:gd name="T9" fmla="*/ 7 h 1265688"/>
              <a:gd name="T10" fmla="*/ 6 w 2263730"/>
              <a:gd name="T11" fmla="*/ 10 h 1265688"/>
              <a:gd name="T12" fmla="*/ 2 w 2263730"/>
              <a:gd name="T13" fmla="*/ 15 h 1265688"/>
              <a:gd name="T14" fmla="*/ 6 w 2263730"/>
              <a:gd name="T15" fmla="*/ 19 h 1265688"/>
              <a:gd name="T16" fmla="*/ 3 w 2263730"/>
              <a:gd name="T17" fmla="*/ 15 h 1265688"/>
              <a:gd name="T18" fmla="*/ 7 w 2263730"/>
              <a:gd name="T19" fmla="*/ 10 h 1265688"/>
              <a:gd name="T20" fmla="*/ 9 w 2263730"/>
              <a:gd name="T21" fmla="*/ 8 h 1265688"/>
              <a:gd name="T22" fmla="*/ 10 w 2263730"/>
              <a:gd name="T23" fmla="*/ 7 h 1265688"/>
              <a:gd name="T24" fmla="*/ 12 w 2263730"/>
              <a:gd name="T25" fmla="*/ 8 h 1265688"/>
              <a:gd name="T26" fmla="*/ 22 w 2263730"/>
              <a:gd name="T27" fmla="*/ 0 h 1265688"/>
              <a:gd name="T28" fmla="*/ 31 w 2263730"/>
              <a:gd name="T29" fmla="*/ 9 h 1265688"/>
              <a:gd name="T30" fmla="*/ 31 w 2263730"/>
              <a:gd name="T31" fmla="*/ 10 h 1265688"/>
              <a:gd name="T32" fmla="*/ 37 w 2263730"/>
              <a:gd name="T33" fmla="*/ 15 h 1265688"/>
              <a:gd name="T34" fmla="*/ 32 w 2263730"/>
              <a:gd name="T35" fmla="*/ 20 h 1265688"/>
              <a:gd name="T36" fmla="*/ 32 w 2263730"/>
              <a:gd name="T37" fmla="*/ 20 h 1265688"/>
              <a:gd name="T38" fmla="*/ 7 w 2263730"/>
              <a:gd name="T39" fmla="*/ 20 h 1265688"/>
              <a:gd name="T40" fmla="*/ 6 w 2263730"/>
              <a:gd name="T41" fmla="*/ 20 h 1265688"/>
              <a:gd name="T42" fmla="*/ 6 w 2263730"/>
              <a:gd name="T43" fmla="*/ 20 h 1265688"/>
              <a:gd name="T44" fmla="*/ 5 w 2263730"/>
              <a:gd name="T45" fmla="*/ 20 h 1265688"/>
              <a:gd name="T46" fmla="*/ 0 w 2263730"/>
              <a:gd name="T47" fmla="*/ 15 h 1265688"/>
              <a:gd name="T48" fmla="*/ 3 w 2263730"/>
              <a:gd name="T49" fmla="*/ 10 h 1265688"/>
              <a:gd name="T50" fmla="*/ 5 w 2263730"/>
              <a:gd name="T51" fmla="*/ 7 h 1265688"/>
              <a:gd name="T52" fmla="*/ 6 w 2263730"/>
              <a:gd name="T53" fmla="*/ 7 h 1265688"/>
              <a:gd name="T54" fmla="*/ 7 w 2263730"/>
              <a:gd name="T55" fmla="*/ 8 h 1265688"/>
              <a:gd name="T56" fmla="*/ 15 w 2263730"/>
              <a:gd name="T57" fmla="*/ 0 h 12656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FB710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6" name="Group 25"/>
          <p:cNvGrpSpPr>
            <a:grpSpLocks noChangeAspect="1"/>
          </p:cNvGrpSpPr>
          <p:nvPr userDrawn="1"/>
        </p:nvGrpSpPr>
        <p:grpSpPr bwMode="auto">
          <a:xfrm>
            <a:off x="10446520" y="2868616"/>
            <a:ext cx="491802" cy="540000"/>
            <a:chOff x="5449" y="693"/>
            <a:chExt cx="551" cy="605"/>
          </a:xfrm>
          <a:solidFill>
            <a:srgbClr val="FB710F">
              <a:alpha val="20000"/>
            </a:srgbClr>
          </a:solidFill>
        </p:grpSpPr>
        <p:sp>
          <p:nvSpPr>
            <p:cNvPr id="1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29" name="KSO_Shape"/>
          <p:cNvSpPr>
            <a:spLocks noChangeAspect="1"/>
          </p:cNvSpPr>
          <p:nvPr userDrawn="1"/>
        </p:nvSpPr>
        <p:spPr bwMode="auto">
          <a:xfrm>
            <a:off x="7643813" y="5418138"/>
            <a:ext cx="574675" cy="698500"/>
          </a:xfrm>
          <a:custGeom>
            <a:avLst/>
            <a:gdLst>
              <a:gd name="T0" fmla="*/ 2237 w 968375"/>
              <a:gd name="T1" fmla="*/ 26005 h 1170887"/>
              <a:gd name="T2" fmla="*/ 10799 w 968375"/>
              <a:gd name="T3" fmla="*/ 29931 h 1170887"/>
              <a:gd name="T4" fmla="*/ 19263 w 968375"/>
              <a:gd name="T5" fmla="*/ 26206 h 1170887"/>
              <a:gd name="T6" fmla="*/ 20528 w 968375"/>
              <a:gd name="T7" fmla="*/ 26810 h 1170887"/>
              <a:gd name="T8" fmla="*/ 10799 w 968375"/>
              <a:gd name="T9" fmla="*/ 31441 h 1170887"/>
              <a:gd name="T10" fmla="*/ 876 w 968375"/>
              <a:gd name="T11" fmla="*/ 26609 h 1170887"/>
              <a:gd name="T12" fmla="*/ 2237 w 968375"/>
              <a:gd name="T13" fmla="*/ 26005 h 1170887"/>
              <a:gd name="T14" fmla="*/ 22570 w 968375"/>
              <a:gd name="T15" fmla="*/ 16643 h 1170887"/>
              <a:gd name="T16" fmla="*/ 25100 w 968375"/>
              <a:gd name="T17" fmla="*/ 19865 h 1170887"/>
              <a:gd name="T18" fmla="*/ 21890 w 968375"/>
              <a:gd name="T19" fmla="*/ 23186 h 1170887"/>
              <a:gd name="T20" fmla="*/ 20722 w 968375"/>
              <a:gd name="T21" fmla="*/ 22985 h 1170887"/>
              <a:gd name="T22" fmla="*/ 21500 w 968375"/>
              <a:gd name="T23" fmla="*/ 21676 h 1170887"/>
              <a:gd name="T24" fmla="*/ 21890 w 968375"/>
              <a:gd name="T25" fmla="*/ 21777 h 1170887"/>
              <a:gd name="T26" fmla="*/ 23641 w 968375"/>
              <a:gd name="T27" fmla="*/ 19865 h 1170887"/>
              <a:gd name="T28" fmla="*/ 22473 w 968375"/>
              <a:gd name="T29" fmla="*/ 18153 h 1170887"/>
              <a:gd name="T30" fmla="*/ 22570 w 968375"/>
              <a:gd name="T31" fmla="*/ 16643 h 1170887"/>
              <a:gd name="T32" fmla="*/ 21306 w 968375"/>
              <a:gd name="T33" fmla="*/ 14428 h 1170887"/>
              <a:gd name="T34" fmla="*/ 21500 w 968375"/>
              <a:gd name="T35" fmla="*/ 16442 h 1170887"/>
              <a:gd name="T36" fmla="*/ 10799 w 968375"/>
              <a:gd name="T37" fmla="*/ 27515 h 1170887"/>
              <a:gd name="T38" fmla="*/ 0 w 968375"/>
              <a:gd name="T39" fmla="*/ 16442 h 1170887"/>
              <a:gd name="T40" fmla="*/ 195 w 968375"/>
              <a:gd name="T41" fmla="*/ 14630 h 1170887"/>
              <a:gd name="T42" fmla="*/ 10799 w 968375"/>
              <a:gd name="T43" fmla="*/ 20368 h 1170887"/>
              <a:gd name="T44" fmla="*/ 21306 w 968375"/>
              <a:gd name="T45" fmla="*/ 14630 h 1170887"/>
              <a:gd name="T46" fmla="*/ 21306 w 968375"/>
              <a:gd name="T47" fmla="*/ 14428 h 1170887"/>
              <a:gd name="T48" fmla="*/ 10799 w 968375"/>
              <a:gd name="T49" fmla="*/ 9999 h 1170887"/>
              <a:gd name="T50" fmla="*/ 20138 w 968375"/>
              <a:gd name="T51" fmla="*/ 14630 h 1170887"/>
              <a:gd name="T52" fmla="*/ 20041 w 968375"/>
              <a:gd name="T53" fmla="*/ 15334 h 1170887"/>
              <a:gd name="T54" fmla="*/ 10799 w 968375"/>
              <a:gd name="T55" fmla="*/ 12113 h 1170887"/>
              <a:gd name="T56" fmla="*/ 1459 w 968375"/>
              <a:gd name="T57" fmla="*/ 15334 h 1170887"/>
              <a:gd name="T58" fmla="*/ 1362 w 968375"/>
              <a:gd name="T59" fmla="*/ 14630 h 1170887"/>
              <a:gd name="T60" fmla="*/ 10799 w 968375"/>
              <a:gd name="T61" fmla="*/ 9999 h 1170887"/>
              <a:gd name="T62" fmla="*/ 14098 w 968375"/>
              <a:gd name="T63" fmla="*/ 1667 h 1170887"/>
              <a:gd name="T64" fmla="*/ 14365 w 968375"/>
              <a:gd name="T65" fmla="*/ 10004 h 1170887"/>
              <a:gd name="T66" fmla="*/ 14098 w 968375"/>
              <a:gd name="T67" fmla="*/ 1667 h 1170887"/>
              <a:gd name="T68" fmla="*/ 7132 w 968375"/>
              <a:gd name="T69" fmla="*/ 1112 h 1170887"/>
              <a:gd name="T70" fmla="*/ 7400 w 968375"/>
              <a:gd name="T71" fmla="*/ 9449 h 1170887"/>
              <a:gd name="T72" fmla="*/ 7132 w 968375"/>
              <a:gd name="T73" fmla="*/ 1112 h 1170887"/>
              <a:gd name="T74" fmla="*/ 10615 w 968375"/>
              <a:gd name="T75" fmla="*/ 0 h 1170887"/>
              <a:gd name="T76" fmla="*/ 10883 w 968375"/>
              <a:gd name="T77" fmla="*/ 8337 h 1170887"/>
              <a:gd name="T78" fmla="*/ 1061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B710F">
              <a:alpha val="4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17"/>
          <p:cNvGrpSpPr>
            <a:grpSpLocks noChangeAspect="1"/>
          </p:cNvGrpSpPr>
          <p:nvPr userDrawn="1"/>
        </p:nvGrpSpPr>
        <p:grpSpPr bwMode="auto">
          <a:xfrm>
            <a:off x="4342013" y="5510494"/>
            <a:ext cx="593874" cy="664159"/>
            <a:chOff x="4364" y="2236"/>
            <a:chExt cx="1428" cy="1597"/>
          </a:xfrm>
          <a:solidFill>
            <a:srgbClr val="FB710F">
              <a:alpha val="55000"/>
            </a:srgbClr>
          </a:solidFill>
        </p:grpSpPr>
        <p:sp>
          <p:nvSpPr>
            <p:cNvPr id="31" name="Freeform 18"/>
            <p:cNvSpPr>
              <a:spLocks noEditPoints="1"/>
            </p:cNvSpPr>
            <p:nvPr/>
          </p:nvSpPr>
          <p:spPr bwMode="auto">
            <a:xfrm>
              <a:off x="4752" y="2976"/>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2" name="Freeform 19"/>
            <p:cNvSpPr>
              <a:spLocks/>
            </p:cNvSpPr>
            <p:nvPr/>
          </p:nvSpPr>
          <p:spPr bwMode="auto">
            <a:xfrm>
              <a:off x="4943" y="2622"/>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3" name="Freeform 20"/>
            <p:cNvSpPr>
              <a:spLocks noEditPoints="1"/>
            </p:cNvSpPr>
            <p:nvPr/>
          </p:nvSpPr>
          <p:spPr bwMode="auto">
            <a:xfrm>
              <a:off x="4364" y="2236"/>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34" name="Freeform 140"/>
          <p:cNvSpPr>
            <a:spLocks/>
          </p:cNvSpPr>
          <p:nvPr/>
        </p:nvSpPr>
        <p:spPr bwMode="auto">
          <a:xfrm>
            <a:off x="1003300" y="5408613"/>
            <a:ext cx="1130300" cy="1255712"/>
          </a:xfrm>
          <a:custGeom>
            <a:avLst/>
            <a:gdLst>
              <a:gd name="T0" fmla="*/ 0 w 279"/>
              <a:gd name="T1" fmla="*/ 2147483647 h 310"/>
              <a:gd name="T2" fmla="*/ 2147483647 w 279"/>
              <a:gd name="T3" fmla="*/ 2147483647 h 310"/>
              <a:gd name="T4" fmla="*/ 2147483647 w 279"/>
              <a:gd name="T5" fmla="*/ 2147483647 h 310"/>
              <a:gd name="T6" fmla="*/ 2147483647 w 279"/>
              <a:gd name="T7" fmla="*/ 2147483647 h 310"/>
              <a:gd name="T8" fmla="*/ 2147483647 w 279"/>
              <a:gd name="T9" fmla="*/ 0 h 310"/>
              <a:gd name="T10" fmla="*/ 0 w 279"/>
              <a:gd name="T11" fmla="*/ 2147483647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9" h="310">
                <a:moveTo>
                  <a:pt x="0" y="278"/>
                </a:moveTo>
                <a:lnTo>
                  <a:pt x="147" y="310"/>
                </a:lnTo>
                <a:lnTo>
                  <a:pt x="172" y="194"/>
                </a:lnTo>
                <a:lnTo>
                  <a:pt x="279" y="48"/>
                </a:lnTo>
                <a:lnTo>
                  <a:pt x="62" y="0"/>
                </a:lnTo>
                <a:lnTo>
                  <a:pt x="0" y="278"/>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141"/>
          <p:cNvSpPr>
            <a:spLocks/>
          </p:cNvSpPr>
          <p:nvPr/>
        </p:nvSpPr>
        <p:spPr bwMode="auto">
          <a:xfrm>
            <a:off x="1230313" y="5611813"/>
            <a:ext cx="296862" cy="509587"/>
          </a:xfrm>
          <a:custGeom>
            <a:avLst/>
            <a:gdLst>
              <a:gd name="T0" fmla="*/ 2147483647 w 67"/>
              <a:gd name="T1" fmla="*/ 0 h 115"/>
              <a:gd name="T2" fmla="*/ 2147483647 w 67"/>
              <a:gd name="T3" fmla="*/ 2147483647 h 115"/>
              <a:gd name="T4" fmla="*/ 2147483647 w 67"/>
              <a:gd name="T5" fmla="*/ 0 h 115"/>
              <a:gd name="T6" fmla="*/ 0 60000 65536"/>
              <a:gd name="T7" fmla="*/ 0 60000 65536"/>
              <a:gd name="T8" fmla="*/ 0 60000 65536"/>
            </a:gdLst>
            <a:ahLst/>
            <a:cxnLst>
              <a:cxn ang="T6">
                <a:pos x="T0" y="T1"/>
              </a:cxn>
              <a:cxn ang="T7">
                <a:pos x="T2" y="T3"/>
              </a:cxn>
              <a:cxn ang="T8">
                <a:pos x="T4" y="T5"/>
              </a:cxn>
            </a:cxnLst>
            <a:rect l="0" t="0" r="r" b="b"/>
            <a:pathLst>
              <a:path w="67" h="115">
                <a:moveTo>
                  <a:pt x="17" y="0"/>
                </a:moveTo>
                <a:cubicBezTo>
                  <a:pt x="37" y="31"/>
                  <a:pt x="67" y="79"/>
                  <a:pt x="34" y="115"/>
                </a:cubicBezTo>
                <a:cubicBezTo>
                  <a:pt x="19" y="104"/>
                  <a:pt x="0" y="44"/>
                  <a:pt x="17" y="0"/>
                </a:cubicBez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142"/>
          <p:cNvSpPr>
            <a:spLocks/>
          </p:cNvSpPr>
          <p:nvPr/>
        </p:nvSpPr>
        <p:spPr bwMode="auto">
          <a:xfrm>
            <a:off x="1316038" y="3808413"/>
            <a:ext cx="1462087" cy="2058987"/>
          </a:xfrm>
          <a:custGeom>
            <a:avLst/>
            <a:gdLst>
              <a:gd name="T0" fmla="*/ 68 w 330"/>
              <a:gd name="T1" fmla="*/ 0 h 465"/>
              <a:gd name="T2" fmla="*/ 261 w 330"/>
              <a:gd name="T3" fmla="*/ 0 h 465"/>
              <a:gd name="T4" fmla="*/ 330 w 330"/>
              <a:gd name="T5" fmla="*/ 48 h 465"/>
              <a:gd name="T6" fmla="*/ 330 w 330"/>
              <a:gd name="T7" fmla="*/ 416 h 465"/>
              <a:gd name="T8" fmla="*/ 261 w 330"/>
              <a:gd name="T9" fmla="*/ 465 h 465"/>
              <a:gd name="T10" fmla="*/ 68 w 330"/>
              <a:gd name="T11" fmla="*/ 465 h 465"/>
              <a:gd name="T12" fmla="*/ 0 w 330"/>
              <a:gd name="T13" fmla="*/ 416 h 465"/>
              <a:gd name="T14" fmla="*/ 0 w 330"/>
              <a:gd name="T15" fmla="*/ 48 h 465"/>
              <a:gd name="T16" fmla="*/ 68 w 330"/>
              <a:gd name="T17"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465">
                <a:moveTo>
                  <a:pt x="68" y="0"/>
                </a:moveTo>
                <a:cubicBezTo>
                  <a:pt x="261" y="0"/>
                  <a:pt x="261" y="0"/>
                  <a:pt x="261" y="0"/>
                </a:cubicBezTo>
                <a:cubicBezTo>
                  <a:pt x="299" y="0"/>
                  <a:pt x="330" y="22"/>
                  <a:pt x="330" y="48"/>
                </a:cubicBezTo>
                <a:cubicBezTo>
                  <a:pt x="330" y="416"/>
                  <a:pt x="330" y="416"/>
                  <a:pt x="330" y="416"/>
                </a:cubicBezTo>
                <a:cubicBezTo>
                  <a:pt x="330" y="443"/>
                  <a:pt x="299" y="465"/>
                  <a:pt x="261" y="465"/>
                </a:cubicBezTo>
                <a:cubicBezTo>
                  <a:pt x="68" y="465"/>
                  <a:pt x="68" y="465"/>
                  <a:pt x="68" y="465"/>
                </a:cubicBezTo>
                <a:cubicBezTo>
                  <a:pt x="30" y="465"/>
                  <a:pt x="0" y="443"/>
                  <a:pt x="0" y="416"/>
                </a:cubicBezTo>
                <a:cubicBezTo>
                  <a:pt x="0" y="48"/>
                  <a:pt x="0" y="48"/>
                  <a:pt x="0" y="48"/>
                </a:cubicBezTo>
                <a:cubicBezTo>
                  <a:pt x="0" y="22"/>
                  <a:pt x="30" y="0"/>
                  <a:pt x="68" y="0"/>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43"/>
          <p:cNvSpPr>
            <a:spLocks/>
          </p:cNvSpPr>
          <p:nvPr userDrawn="1"/>
        </p:nvSpPr>
        <p:spPr bwMode="auto">
          <a:xfrm>
            <a:off x="1444625" y="3983038"/>
            <a:ext cx="1279525" cy="1693862"/>
          </a:xfrm>
          <a:custGeom>
            <a:avLst/>
            <a:gdLst>
              <a:gd name="T0" fmla="*/ 1 w 289"/>
              <a:gd name="T1" fmla="*/ 0 h 383"/>
              <a:gd name="T2" fmla="*/ 288 w 289"/>
              <a:gd name="T3" fmla="*/ 0 h 383"/>
              <a:gd name="T4" fmla="*/ 289 w 289"/>
              <a:gd name="T5" fmla="*/ 0 h 383"/>
              <a:gd name="T6" fmla="*/ 289 w 289"/>
              <a:gd name="T7" fmla="*/ 382 h 383"/>
              <a:gd name="T8" fmla="*/ 288 w 289"/>
              <a:gd name="T9" fmla="*/ 383 h 383"/>
              <a:gd name="T10" fmla="*/ 1 w 289"/>
              <a:gd name="T11" fmla="*/ 383 h 383"/>
              <a:gd name="T12" fmla="*/ 0 w 289"/>
              <a:gd name="T13" fmla="*/ 382 h 383"/>
              <a:gd name="T14" fmla="*/ 0 w 289"/>
              <a:gd name="T15" fmla="*/ 0 h 383"/>
              <a:gd name="T16" fmla="*/ 1 w 289"/>
              <a:gd name="T1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383">
                <a:moveTo>
                  <a:pt x="1" y="0"/>
                </a:moveTo>
                <a:cubicBezTo>
                  <a:pt x="288" y="0"/>
                  <a:pt x="288" y="0"/>
                  <a:pt x="288" y="0"/>
                </a:cubicBezTo>
                <a:cubicBezTo>
                  <a:pt x="289" y="0"/>
                  <a:pt x="289" y="0"/>
                  <a:pt x="289" y="0"/>
                </a:cubicBezTo>
                <a:cubicBezTo>
                  <a:pt x="289" y="382"/>
                  <a:pt x="289" y="382"/>
                  <a:pt x="289" y="382"/>
                </a:cubicBezTo>
                <a:cubicBezTo>
                  <a:pt x="289" y="382"/>
                  <a:pt x="289" y="383"/>
                  <a:pt x="288" y="383"/>
                </a:cubicBezTo>
                <a:cubicBezTo>
                  <a:pt x="1" y="383"/>
                  <a:pt x="1" y="383"/>
                  <a:pt x="1" y="383"/>
                </a:cubicBezTo>
                <a:cubicBezTo>
                  <a:pt x="0" y="383"/>
                  <a:pt x="0" y="382"/>
                  <a:pt x="0" y="382"/>
                </a:cubicBezTo>
                <a:cubicBezTo>
                  <a:pt x="0" y="0"/>
                  <a:pt x="0" y="0"/>
                  <a:pt x="0" y="0"/>
                </a:cubicBezTo>
                <a:cubicBezTo>
                  <a:pt x="0" y="0"/>
                  <a:pt x="0" y="0"/>
                  <a:pt x="1" y="0"/>
                </a:cubicBez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44"/>
          <p:cNvSpPr>
            <a:spLocks/>
          </p:cNvSpPr>
          <p:nvPr/>
        </p:nvSpPr>
        <p:spPr bwMode="auto">
          <a:xfrm>
            <a:off x="1866900" y="3857625"/>
            <a:ext cx="352425" cy="31750"/>
          </a:xfrm>
          <a:custGeom>
            <a:avLst/>
            <a:gdLst>
              <a:gd name="T0" fmla="*/ 2147483647 w 79"/>
              <a:gd name="T1" fmla="*/ 0 h 7"/>
              <a:gd name="T2" fmla="*/ 2147483647 w 79"/>
              <a:gd name="T3" fmla="*/ 0 h 7"/>
              <a:gd name="T4" fmla="*/ 2147483647 w 79"/>
              <a:gd name="T5" fmla="*/ 2147483647 h 7"/>
              <a:gd name="T6" fmla="*/ 2147483647 w 79"/>
              <a:gd name="T7" fmla="*/ 2147483647 h 7"/>
              <a:gd name="T8" fmla="*/ 2147483647 w 79"/>
              <a:gd name="T9" fmla="*/ 2147483647 h 7"/>
              <a:gd name="T10" fmla="*/ 2147483647 w 79"/>
              <a:gd name="T11" fmla="*/ 2147483647 h 7"/>
              <a:gd name="T12" fmla="*/ 0 w 79"/>
              <a:gd name="T13" fmla="*/ 2147483647 h 7"/>
              <a:gd name="T14" fmla="*/ 0 w 79"/>
              <a:gd name="T15" fmla="*/ 2147483647 h 7"/>
              <a:gd name="T16" fmla="*/ 2147483647 w 7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9" h="7">
                <a:moveTo>
                  <a:pt x="4" y="0"/>
                </a:moveTo>
                <a:cubicBezTo>
                  <a:pt x="75" y="0"/>
                  <a:pt x="75" y="0"/>
                  <a:pt x="75" y="0"/>
                </a:cubicBezTo>
                <a:cubicBezTo>
                  <a:pt x="77" y="0"/>
                  <a:pt x="79" y="2"/>
                  <a:pt x="79" y="4"/>
                </a:cubicBezTo>
                <a:cubicBezTo>
                  <a:pt x="79" y="4"/>
                  <a:pt x="79" y="4"/>
                  <a:pt x="79" y="4"/>
                </a:cubicBezTo>
                <a:cubicBezTo>
                  <a:pt x="79" y="6"/>
                  <a:pt x="77" y="7"/>
                  <a:pt x="75" y="7"/>
                </a:cubicBezTo>
                <a:cubicBezTo>
                  <a:pt x="4" y="7"/>
                  <a:pt x="4" y="7"/>
                  <a:pt x="4" y="7"/>
                </a:cubicBezTo>
                <a:cubicBezTo>
                  <a:pt x="2" y="7"/>
                  <a:pt x="0" y="6"/>
                  <a:pt x="0" y="4"/>
                </a:cubicBezTo>
                <a:cubicBezTo>
                  <a:pt x="0" y="4"/>
                  <a:pt x="0" y="4"/>
                  <a:pt x="0" y="4"/>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Oval 145"/>
          <p:cNvSpPr>
            <a:spLocks noChangeArrowheads="1"/>
          </p:cNvSpPr>
          <p:nvPr/>
        </p:nvSpPr>
        <p:spPr bwMode="auto">
          <a:xfrm>
            <a:off x="1992313" y="5716588"/>
            <a:ext cx="104775" cy="101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40" name="Freeform 150"/>
          <p:cNvSpPr>
            <a:spLocks/>
          </p:cNvSpPr>
          <p:nvPr/>
        </p:nvSpPr>
        <p:spPr bwMode="auto">
          <a:xfrm>
            <a:off x="838200" y="6227763"/>
            <a:ext cx="903288" cy="627062"/>
          </a:xfrm>
          <a:custGeom>
            <a:avLst/>
            <a:gdLst>
              <a:gd name="T0" fmla="*/ 34 w 223"/>
              <a:gd name="T1" fmla="*/ 0 h 155"/>
              <a:gd name="T2" fmla="*/ 223 w 223"/>
              <a:gd name="T3" fmla="*/ 41 h 155"/>
              <a:gd name="T4" fmla="*/ 198 w 223"/>
              <a:gd name="T5" fmla="*/ 155 h 155"/>
              <a:gd name="T6" fmla="*/ 0 w 223"/>
              <a:gd name="T7" fmla="*/ 155 h 155"/>
              <a:gd name="T8" fmla="*/ 34 w 223"/>
              <a:gd name="T9" fmla="*/ 0 h 155"/>
            </a:gdLst>
            <a:ahLst/>
            <a:cxnLst>
              <a:cxn ang="0">
                <a:pos x="T0" y="T1"/>
              </a:cxn>
              <a:cxn ang="0">
                <a:pos x="T2" y="T3"/>
              </a:cxn>
              <a:cxn ang="0">
                <a:pos x="T4" y="T5"/>
              </a:cxn>
              <a:cxn ang="0">
                <a:pos x="T6" y="T7"/>
              </a:cxn>
              <a:cxn ang="0">
                <a:pos x="T8" y="T9"/>
              </a:cxn>
            </a:cxnLst>
            <a:rect l="0" t="0" r="r" b="b"/>
            <a:pathLst>
              <a:path w="223" h="155">
                <a:moveTo>
                  <a:pt x="34" y="0"/>
                </a:moveTo>
                <a:lnTo>
                  <a:pt x="223" y="41"/>
                </a:lnTo>
                <a:lnTo>
                  <a:pt x="198" y="155"/>
                </a:lnTo>
                <a:lnTo>
                  <a:pt x="0" y="155"/>
                </a:lnTo>
                <a:lnTo>
                  <a:pt x="34" y="0"/>
                </a:lnTo>
                <a:close/>
              </a:path>
            </a:pathLst>
          </a:custGeom>
          <a:solidFill>
            <a:schemeClr val="bg2">
              <a:lumMod val="2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51"/>
          <p:cNvSpPr>
            <a:spLocks/>
          </p:cNvSpPr>
          <p:nvPr/>
        </p:nvSpPr>
        <p:spPr bwMode="auto">
          <a:xfrm>
            <a:off x="1036638" y="4991100"/>
            <a:ext cx="381000" cy="1147763"/>
          </a:xfrm>
          <a:custGeom>
            <a:avLst/>
            <a:gdLst>
              <a:gd name="T0" fmla="*/ 2147483647 w 86"/>
              <a:gd name="T1" fmla="*/ 2147483647 h 259"/>
              <a:gd name="T2" fmla="*/ 2147483647 w 86"/>
              <a:gd name="T3" fmla="*/ 2147483647 h 259"/>
              <a:gd name="T4" fmla="*/ 2147483647 w 86"/>
              <a:gd name="T5" fmla="*/ 2147483647 h 259"/>
              <a:gd name="T6" fmla="*/ 2147483647 w 86"/>
              <a:gd name="T7" fmla="*/ 2147483647 h 259"/>
              <a:gd name="T8" fmla="*/ 2147483647 w 86"/>
              <a:gd name="T9" fmla="*/ 0 h 259"/>
              <a:gd name="T10" fmla="*/ 2147483647 w 86"/>
              <a:gd name="T11" fmla="*/ 2147483647 h 259"/>
              <a:gd name="T12" fmla="*/ 2147483647 w 86"/>
              <a:gd name="T13" fmla="*/ 2147483647 h 2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259">
                <a:moveTo>
                  <a:pt x="15" y="247"/>
                </a:moveTo>
                <a:cubicBezTo>
                  <a:pt x="37" y="259"/>
                  <a:pt x="37" y="259"/>
                  <a:pt x="37" y="259"/>
                </a:cubicBezTo>
                <a:cubicBezTo>
                  <a:pt x="43" y="226"/>
                  <a:pt x="43" y="226"/>
                  <a:pt x="43" y="226"/>
                </a:cubicBezTo>
                <a:cubicBezTo>
                  <a:pt x="79" y="55"/>
                  <a:pt x="79" y="55"/>
                  <a:pt x="79" y="55"/>
                </a:cubicBezTo>
                <a:cubicBezTo>
                  <a:pt x="86" y="19"/>
                  <a:pt x="64" y="7"/>
                  <a:pt x="42" y="0"/>
                </a:cubicBezTo>
                <a:cubicBezTo>
                  <a:pt x="4" y="182"/>
                  <a:pt x="4" y="182"/>
                  <a:pt x="4" y="182"/>
                </a:cubicBezTo>
                <a:cubicBezTo>
                  <a:pt x="0" y="199"/>
                  <a:pt x="1" y="239"/>
                  <a:pt x="15" y="247"/>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52"/>
          <p:cNvSpPr>
            <a:spLocks/>
          </p:cNvSpPr>
          <p:nvPr/>
        </p:nvSpPr>
        <p:spPr bwMode="auto">
          <a:xfrm>
            <a:off x="1185863" y="4991100"/>
            <a:ext cx="73025" cy="182563"/>
          </a:xfrm>
          <a:custGeom>
            <a:avLst/>
            <a:gdLst>
              <a:gd name="T0" fmla="*/ 2147483647 w 16"/>
              <a:gd name="T1" fmla="*/ 2147483647 h 41"/>
              <a:gd name="T2" fmla="*/ 2147483647 w 16"/>
              <a:gd name="T3" fmla="*/ 0 h 41"/>
              <a:gd name="T4" fmla="*/ 0 w 16"/>
              <a:gd name="T5" fmla="*/ 2147483647 h 41"/>
              <a:gd name="T6" fmla="*/ 2147483647 w 16"/>
              <a:gd name="T7" fmla="*/ 2147483647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41">
                <a:moveTo>
                  <a:pt x="16" y="3"/>
                </a:moveTo>
                <a:cubicBezTo>
                  <a:pt x="14" y="2"/>
                  <a:pt x="11" y="1"/>
                  <a:pt x="8" y="0"/>
                </a:cubicBezTo>
                <a:cubicBezTo>
                  <a:pt x="0" y="41"/>
                  <a:pt x="0" y="41"/>
                  <a:pt x="0" y="41"/>
                </a:cubicBezTo>
                <a:cubicBezTo>
                  <a:pt x="14" y="41"/>
                  <a:pt x="16" y="18"/>
                  <a:pt x="16" y="3"/>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153"/>
          <p:cNvSpPr>
            <a:spLocks/>
          </p:cNvSpPr>
          <p:nvPr/>
        </p:nvSpPr>
        <p:spPr bwMode="auto">
          <a:xfrm>
            <a:off x="1185863" y="5611813"/>
            <a:ext cx="268287" cy="647700"/>
          </a:xfrm>
          <a:custGeom>
            <a:avLst/>
            <a:gdLst>
              <a:gd name="T0" fmla="*/ 2147483647 w 60"/>
              <a:gd name="T1" fmla="*/ 0 h 146"/>
              <a:gd name="T2" fmla="*/ 2147483647 w 60"/>
              <a:gd name="T3" fmla="*/ 2147483647 h 146"/>
              <a:gd name="T4" fmla="*/ 2147483647 w 60"/>
              <a:gd name="T5" fmla="*/ 0 h 146"/>
              <a:gd name="T6" fmla="*/ 0 60000 65536"/>
              <a:gd name="T7" fmla="*/ 0 60000 65536"/>
              <a:gd name="T8" fmla="*/ 0 60000 65536"/>
            </a:gdLst>
            <a:ahLst/>
            <a:cxnLst>
              <a:cxn ang="T6">
                <a:pos x="T0" y="T1"/>
              </a:cxn>
              <a:cxn ang="T7">
                <a:pos x="T2" y="T3"/>
              </a:cxn>
              <a:cxn ang="T8">
                <a:pos x="T4" y="T5"/>
              </a:cxn>
            </a:cxnLst>
            <a:rect l="0" t="0" r="r" b="b"/>
            <a:pathLst>
              <a:path w="60" h="146">
                <a:moveTo>
                  <a:pt x="27" y="0"/>
                </a:moveTo>
                <a:cubicBezTo>
                  <a:pt x="40" y="24"/>
                  <a:pt x="60" y="68"/>
                  <a:pt x="48" y="107"/>
                </a:cubicBezTo>
                <a:cubicBezTo>
                  <a:pt x="35" y="146"/>
                  <a:pt x="0" y="59"/>
                  <a:pt x="27" y="0"/>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154"/>
          <p:cNvSpPr>
            <a:spLocks/>
          </p:cNvSpPr>
          <p:nvPr/>
        </p:nvSpPr>
        <p:spPr bwMode="auto">
          <a:xfrm>
            <a:off x="2924175" y="6097588"/>
            <a:ext cx="908050" cy="757237"/>
          </a:xfrm>
          <a:custGeom>
            <a:avLst/>
            <a:gdLst>
              <a:gd name="T0" fmla="*/ 0 w 205"/>
              <a:gd name="T1" fmla="*/ 2147483647 h 171"/>
              <a:gd name="T2" fmla="*/ 2147483647 w 205"/>
              <a:gd name="T3" fmla="*/ 2147483647 h 171"/>
              <a:gd name="T4" fmla="*/ 2147483647 w 205"/>
              <a:gd name="T5" fmla="*/ 2147483647 h 171"/>
              <a:gd name="T6" fmla="*/ 2147483647 w 205"/>
              <a:gd name="T7" fmla="*/ 2147483647 h 171"/>
              <a:gd name="T8" fmla="*/ 2147483647 w 205"/>
              <a:gd name="T9" fmla="*/ 0 h 171"/>
              <a:gd name="T10" fmla="*/ 0 w 205"/>
              <a:gd name="T11" fmla="*/ 2147483647 h 1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5" h="171">
                <a:moveTo>
                  <a:pt x="0" y="27"/>
                </a:moveTo>
                <a:cubicBezTo>
                  <a:pt x="61" y="171"/>
                  <a:pt x="61" y="171"/>
                  <a:pt x="61" y="171"/>
                </a:cubicBezTo>
                <a:cubicBezTo>
                  <a:pt x="189" y="171"/>
                  <a:pt x="189" y="171"/>
                  <a:pt x="189" y="171"/>
                </a:cubicBezTo>
                <a:cubicBezTo>
                  <a:pt x="194" y="166"/>
                  <a:pt x="200" y="161"/>
                  <a:pt x="205" y="156"/>
                </a:cubicBezTo>
                <a:cubicBezTo>
                  <a:pt x="143" y="0"/>
                  <a:pt x="143" y="0"/>
                  <a:pt x="143" y="0"/>
                </a:cubicBezTo>
                <a:lnTo>
                  <a:pt x="0" y="27"/>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55"/>
          <p:cNvSpPr>
            <a:spLocks/>
          </p:cNvSpPr>
          <p:nvPr/>
        </p:nvSpPr>
        <p:spPr bwMode="auto">
          <a:xfrm>
            <a:off x="3049588" y="6369050"/>
            <a:ext cx="895350" cy="485775"/>
          </a:xfrm>
          <a:custGeom>
            <a:avLst/>
            <a:gdLst>
              <a:gd name="T0" fmla="*/ 174 w 221"/>
              <a:gd name="T1" fmla="*/ 0 h 120"/>
              <a:gd name="T2" fmla="*/ 221 w 221"/>
              <a:gd name="T3" fmla="*/ 120 h 120"/>
              <a:gd name="T4" fmla="*/ 20 w 221"/>
              <a:gd name="T5" fmla="*/ 120 h 120"/>
              <a:gd name="T6" fmla="*/ 0 w 221"/>
              <a:gd name="T7" fmla="*/ 69 h 120"/>
              <a:gd name="T8" fmla="*/ 174 w 221"/>
              <a:gd name="T9" fmla="*/ 0 h 120"/>
            </a:gdLst>
            <a:ahLst/>
            <a:cxnLst>
              <a:cxn ang="0">
                <a:pos x="T0" y="T1"/>
              </a:cxn>
              <a:cxn ang="0">
                <a:pos x="T2" y="T3"/>
              </a:cxn>
              <a:cxn ang="0">
                <a:pos x="T4" y="T5"/>
              </a:cxn>
              <a:cxn ang="0">
                <a:pos x="T6" y="T7"/>
              </a:cxn>
              <a:cxn ang="0">
                <a:pos x="T8" y="T9"/>
              </a:cxn>
            </a:cxnLst>
            <a:rect l="0" t="0" r="r" b="b"/>
            <a:pathLst>
              <a:path w="221" h="120">
                <a:moveTo>
                  <a:pt x="174" y="0"/>
                </a:moveTo>
                <a:lnTo>
                  <a:pt x="221" y="120"/>
                </a:lnTo>
                <a:lnTo>
                  <a:pt x="20" y="120"/>
                </a:lnTo>
                <a:lnTo>
                  <a:pt x="0" y="69"/>
                </a:lnTo>
                <a:lnTo>
                  <a:pt x="174" y="0"/>
                </a:lnTo>
                <a:close/>
              </a:path>
            </a:pathLst>
          </a:custGeom>
          <a:solidFill>
            <a:schemeClr val="bg2">
              <a:lumMod val="2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56"/>
          <p:cNvSpPr>
            <a:spLocks/>
          </p:cNvSpPr>
          <p:nvPr/>
        </p:nvSpPr>
        <p:spPr bwMode="auto">
          <a:xfrm>
            <a:off x="2368550" y="5607050"/>
            <a:ext cx="673100" cy="785813"/>
          </a:xfrm>
          <a:custGeom>
            <a:avLst/>
            <a:gdLst>
              <a:gd name="T0" fmla="*/ 0 w 152"/>
              <a:gd name="T1" fmla="*/ 2147483647 h 177"/>
              <a:gd name="T2" fmla="*/ 2147483647 w 152"/>
              <a:gd name="T3" fmla="*/ 2147483647 h 177"/>
              <a:gd name="T4" fmla="*/ 2147483647 w 152"/>
              <a:gd name="T5" fmla="*/ 2147483647 h 177"/>
              <a:gd name="T6" fmla="*/ 2147483647 w 152"/>
              <a:gd name="T7" fmla="*/ 2147483647 h 177"/>
              <a:gd name="T8" fmla="*/ 2147483647 w 152"/>
              <a:gd name="T9" fmla="*/ 2147483647 h 177"/>
              <a:gd name="T10" fmla="*/ 0 w 152"/>
              <a:gd name="T11" fmla="*/ 2147483647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2" h="177">
                <a:moveTo>
                  <a:pt x="0" y="26"/>
                </a:moveTo>
                <a:cubicBezTo>
                  <a:pt x="69" y="125"/>
                  <a:pt x="69" y="125"/>
                  <a:pt x="69" y="125"/>
                </a:cubicBezTo>
                <a:cubicBezTo>
                  <a:pt x="78" y="137"/>
                  <a:pt x="125" y="177"/>
                  <a:pt x="138" y="169"/>
                </a:cubicBezTo>
                <a:cubicBezTo>
                  <a:pt x="152" y="161"/>
                  <a:pt x="133" y="117"/>
                  <a:pt x="123" y="105"/>
                </a:cubicBezTo>
                <a:cubicBezTo>
                  <a:pt x="70" y="38"/>
                  <a:pt x="70" y="38"/>
                  <a:pt x="70" y="38"/>
                </a:cubicBezTo>
                <a:cubicBezTo>
                  <a:pt x="40" y="0"/>
                  <a:pt x="13" y="16"/>
                  <a:pt x="0" y="26"/>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158"/>
          <p:cNvSpPr>
            <a:spLocks noEditPoints="1"/>
          </p:cNvSpPr>
          <p:nvPr/>
        </p:nvSpPr>
        <p:spPr bwMode="auto">
          <a:xfrm>
            <a:off x="2709863" y="5324475"/>
            <a:ext cx="538162" cy="327025"/>
          </a:xfrm>
          <a:custGeom>
            <a:avLst/>
            <a:gdLst>
              <a:gd name="T0" fmla="*/ 2147483647 w 121"/>
              <a:gd name="T1" fmla="*/ 2147483647 h 74"/>
              <a:gd name="T2" fmla="*/ 2147483647 w 121"/>
              <a:gd name="T3" fmla="*/ 0 h 74"/>
              <a:gd name="T4" fmla="*/ 2147483647 w 121"/>
              <a:gd name="T5" fmla="*/ 2147483647 h 74"/>
              <a:gd name="T6" fmla="*/ 2147483647 w 121"/>
              <a:gd name="T7" fmla="*/ 0 h 74"/>
              <a:gd name="T8" fmla="*/ 2147483647 w 121"/>
              <a:gd name="T9" fmla="*/ 2147483647 h 74"/>
              <a:gd name="T10" fmla="*/ 2147483647 w 121"/>
              <a:gd name="T11" fmla="*/ 2147483647 h 74"/>
              <a:gd name="T12" fmla="*/ 2147483647 w 121"/>
              <a:gd name="T13" fmla="*/ 2147483647 h 74"/>
              <a:gd name="T14" fmla="*/ 2147483647 w 121"/>
              <a:gd name="T15" fmla="*/ 2147483647 h 74"/>
              <a:gd name="T16" fmla="*/ 0 w 121"/>
              <a:gd name="T17" fmla="*/ 2147483647 h 74"/>
              <a:gd name="T18" fmla="*/ 2147483647 w 121"/>
              <a:gd name="T19" fmla="*/ 2147483647 h 74"/>
              <a:gd name="T20" fmla="*/ 2147483647 w 121"/>
              <a:gd name="T21" fmla="*/ 2147483647 h 74"/>
              <a:gd name="T22" fmla="*/ 2147483647 w 121"/>
              <a:gd name="T23" fmla="*/ 2147483647 h 74"/>
              <a:gd name="T24" fmla="*/ 2147483647 w 121"/>
              <a:gd name="T25" fmla="*/ 2147483647 h 74"/>
              <a:gd name="T26" fmla="*/ 2147483647 w 121"/>
              <a:gd name="T27" fmla="*/ 2147483647 h 74"/>
              <a:gd name="T28" fmla="*/ 2147483647 w 121"/>
              <a:gd name="T29" fmla="*/ 2147483647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1" h="74">
                <a:moveTo>
                  <a:pt x="121" y="41"/>
                </a:moveTo>
                <a:cubicBezTo>
                  <a:pt x="121" y="41"/>
                  <a:pt x="112" y="19"/>
                  <a:pt x="104" y="0"/>
                </a:cubicBezTo>
                <a:cubicBezTo>
                  <a:pt x="103" y="1"/>
                  <a:pt x="103" y="3"/>
                  <a:pt x="103" y="4"/>
                </a:cubicBezTo>
                <a:cubicBezTo>
                  <a:pt x="101" y="2"/>
                  <a:pt x="100" y="1"/>
                  <a:pt x="98" y="0"/>
                </a:cubicBezTo>
                <a:cubicBezTo>
                  <a:pt x="108" y="19"/>
                  <a:pt x="121" y="41"/>
                  <a:pt x="121" y="41"/>
                </a:cubicBezTo>
                <a:close/>
                <a:moveTo>
                  <a:pt x="1" y="21"/>
                </a:moveTo>
                <a:cubicBezTo>
                  <a:pt x="1" y="19"/>
                  <a:pt x="2" y="17"/>
                  <a:pt x="3" y="15"/>
                </a:cubicBezTo>
                <a:cubicBezTo>
                  <a:pt x="12" y="37"/>
                  <a:pt x="26" y="74"/>
                  <a:pt x="26" y="74"/>
                </a:cubicBezTo>
                <a:cubicBezTo>
                  <a:pt x="26" y="74"/>
                  <a:pt x="8" y="37"/>
                  <a:pt x="0" y="22"/>
                </a:cubicBezTo>
                <a:cubicBezTo>
                  <a:pt x="0" y="22"/>
                  <a:pt x="1" y="22"/>
                  <a:pt x="1" y="21"/>
                </a:cubicBezTo>
                <a:close/>
                <a:moveTo>
                  <a:pt x="46" y="9"/>
                </a:moveTo>
                <a:cubicBezTo>
                  <a:pt x="49" y="11"/>
                  <a:pt x="51" y="14"/>
                  <a:pt x="53" y="17"/>
                </a:cubicBezTo>
                <a:cubicBezTo>
                  <a:pt x="53" y="15"/>
                  <a:pt x="53" y="14"/>
                  <a:pt x="54" y="12"/>
                </a:cubicBezTo>
                <a:cubicBezTo>
                  <a:pt x="63" y="33"/>
                  <a:pt x="74" y="60"/>
                  <a:pt x="74" y="60"/>
                </a:cubicBezTo>
                <a:cubicBezTo>
                  <a:pt x="74" y="60"/>
                  <a:pt x="57" y="29"/>
                  <a:pt x="46" y="9"/>
                </a:cubicBez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60"/>
          <p:cNvSpPr>
            <a:spLocks/>
          </p:cNvSpPr>
          <p:nvPr/>
        </p:nvSpPr>
        <p:spPr bwMode="auto">
          <a:xfrm>
            <a:off x="2368550" y="5705475"/>
            <a:ext cx="150813" cy="169863"/>
          </a:xfrm>
          <a:custGeom>
            <a:avLst/>
            <a:gdLst>
              <a:gd name="T0" fmla="*/ 2147483647 w 34"/>
              <a:gd name="T1" fmla="*/ 0 h 38"/>
              <a:gd name="T2" fmla="*/ 0 w 34"/>
              <a:gd name="T3" fmla="*/ 2147483647 h 38"/>
              <a:gd name="T4" fmla="*/ 2147483647 w 34"/>
              <a:gd name="T5" fmla="*/ 2147483647 h 38"/>
              <a:gd name="T6" fmla="*/ 2147483647 w 34"/>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38">
                <a:moveTo>
                  <a:pt x="7" y="0"/>
                </a:moveTo>
                <a:cubicBezTo>
                  <a:pt x="5" y="1"/>
                  <a:pt x="2" y="2"/>
                  <a:pt x="0" y="4"/>
                </a:cubicBezTo>
                <a:cubicBezTo>
                  <a:pt x="24" y="38"/>
                  <a:pt x="24" y="38"/>
                  <a:pt x="24" y="38"/>
                </a:cubicBezTo>
                <a:cubicBezTo>
                  <a:pt x="34" y="27"/>
                  <a:pt x="18" y="10"/>
                  <a:pt x="7" y="0"/>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61"/>
          <p:cNvSpPr>
            <a:spLocks/>
          </p:cNvSpPr>
          <p:nvPr/>
        </p:nvSpPr>
        <p:spPr bwMode="auto">
          <a:xfrm>
            <a:off x="2527300" y="5676900"/>
            <a:ext cx="198438" cy="331788"/>
          </a:xfrm>
          <a:custGeom>
            <a:avLst/>
            <a:gdLst>
              <a:gd name="T0" fmla="*/ 2147483647 w 49"/>
              <a:gd name="T1" fmla="*/ 2147483647 h 82"/>
              <a:gd name="T2" fmla="*/ 2147483647 w 49"/>
              <a:gd name="T3" fmla="*/ 2147483647 h 82"/>
              <a:gd name="T4" fmla="*/ 0 w 49"/>
              <a:gd name="T5" fmla="*/ 0 h 82"/>
              <a:gd name="T6" fmla="*/ 2147483647 w 49"/>
              <a:gd name="T7" fmla="*/ 2147483647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 h="82">
                <a:moveTo>
                  <a:pt x="11" y="2"/>
                </a:moveTo>
                <a:lnTo>
                  <a:pt x="49" y="82"/>
                </a:lnTo>
                <a:lnTo>
                  <a:pt x="0" y="0"/>
                </a:lnTo>
                <a:lnTo>
                  <a:pt x="11" y="2"/>
                </a:ln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7"/>
          <p:cNvSpPr>
            <a:spLocks noEditPoints="1"/>
          </p:cNvSpPr>
          <p:nvPr userDrawn="1"/>
        </p:nvSpPr>
        <p:spPr bwMode="auto">
          <a:xfrm>
            <a:off x="1416050" y="2559050"/>
            <a:ext cx="242888" cy="192088"/>
          </a:xfrm>
          <a:custGeom>
            <a:avLst/>
            <a:gdLst>
              <a:gd name="T0" fmla="*/ 2147483647 w 141"/>
              <a:gd name="T1" fmla="*/ 2147483647 h 112"/>
              <a:gd name="T2" fmla="*/ 2147483647 w 141"/>
              <a:gd name="T3" fmla="*/ 2147483647 h 112"/>
              <a:gd name="T4" fmla="*/ 2147483647 w 141"/>
              <a:gd name="T5" fmla="*/ 0 h 112"/>
              <a:gd name="T6" fmla="*/ 2147483647 w 141"/>
              <a:gd name="T7" fmla="*/ 0 h 112"/>
              <a:gd name="T8" fmla="*/ 2147483647 w 141"/>
              <a:gd name="T9" fmla="*/ 2147483647 h 112"/>
              <a:gd name="T10" fmla="*/ 0 w 141"/>
              <a:gd name="T11" fmla="*/ 2147483647 h 112"/>
              <a:gd name="T12" fmla="*/ 0 w 141"/>
              <a:gd name="T13" fmla="*/ 2147483647 h 112"/>
              <a:gd name="T14" fmla="*/ 0 w 141"/>
              <a:gd name="T15" fmla="*/ 2147483647 h 112"/>
              <a:gd name="T16" fmla="*/ 0 w 141"/>
              <a:gd name="T17" fmla="*/ 2147483647 h 112"/>
              <a:gd name="T18" fmla="*/ 2147483647 w 141"/>
              <a:gd name="T19" fmla="*/ 2147483647 h 112"/>
              <a:gd name="T20" fmla="*/ 2147483647 w 141"/>
              <a:gd name="T21" fmla="*/ 2147483647 h 112"/>
              <a:gd name="T22" fmla="*/ 2147483647 w 141"/>
              <a:gd name="T23" fmla="*/ 2147483647 h 112"/>
              <a:gd name="T24" fmla="*/ 2147483647 w 141"/>
              <a:gd name="T25" fmla="*/ 2147483647 h 112"/>
              <a:gd name="T26" fmla="*/ 2147483647 w 141"/>
              <a:gd name="T27" fmla="*/ 2147483647 h 112"/>
              <a:gd name="T28" fmla="*/ 2147483647 w 141"/>
              <a:gd name="T29" fmla="*/ 2147483647 h 112"/>
              <a:gd name="T30" fmla="*/ 2147483647 w 141"/>
              <a:gd name="T31" fmla="*/ 2147483647 h 112"/>
              <a:gd name="T32" fmla="*/ 2147483647 w 141"/>
              <a:gd name="T33" fmla="*/ 2147483647 h 112"/>
              <a:gd name="T34" fmla="*/ 2147483647 w 141"/>
              <a:gd name="T35" fmla="*/ 2147483647 h 112"/>
              <a:gd name="T36" fmla="*/ 2147483647 w 141"/>
              <a:gd name="T37" fmla="*/ 2147483647 h 112"/>
              <a:gd name="T38" fmla="*/ 2147483647 w 141"/>
              <a:gd name="T39" fmla="*/ 2147483647 h 112"/>
              <a:gd name="T40" fmla="*/ 2147483647 w 141"/>
              <a:gd name="T41" fmla="*/ 2147483647 h 112"/>
              <a:gd name="T42" fmla="*/ 2147483647 w 141"/>
              <a:gd name="T43" fmla="*/ 2147483647 h 112"/>
              <a:gd name="T44" fmla="*/ 2147483647 w 141"/>
              <a:gd name="T45" fmla="*/ 2147483647 h 112"/>
              <a:gd name="T46" fmla="*/ 2147483647 w 141"/>
              <a:gd name="T47" fmla="*/ 2147483647 h 112"/>
              <a:gd name="T48" fmla="*/ 2147483647 w 141"/>
              <a:gd name="T49" fmla="*/ 2147483647 h 112"/>
              <a:gd name="T50" fmla="*/ 2147483647 w 141"/>
              <a:gd name="T51" fmla="*/ 2147483647 h 112"/>
              <a:gd name="T52" fmla="*/ 2147483647 w 141"/>
              <a:gd name="T53" fmla="*/ 2147483647 h 112"/>
              <a:gd name="T54" fmla="*/ 2147483647 w 141"/>
              <a:gd name="T55" fmla="*/ 2147483647 h 112"/>
              <a:gd name="T56" fmla="*/ 2147483647 w 141"/>
              <a:gd name="T57" fmla="*/ 2147483647 h 112"/>
              <a:gd name="T58" fmla="*/ 2147483647 w 141"/>
              <a:gd name="T59" fmla="*/ 2147483647 h 112"/>
              <a:gd name="T60" fmla="*/ 2147483647 w 141"/>
              <a:gd name="T61" fmla="*/ 2147483647 h 112"/>
              <a:gd name="T62" fmla="*/ 2147483647 w 141"/>
              <a:gd name="T63" fmla="*/ 2147483647 h 112"/>
              <a:gd name="T64" fmla="*/ 2147483647 w 141"/>
              <a:gd name="T65" fmla="*/ 2147483647 h 112"/>
              <a:gd name="T66" fmla="*/ 2147483647 w 141"/>
              <a:gd name="T67" fmla="*/ 2147483647 h 112"/>
              <a:gd name="T68" fmla="*/ 2147483647 w 141"/>
              <a:gd name="T69" fmla="*/ 2147483647 h 11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8"/>
          <p:cNvSpPr>
            <a:spLocks/>
          </p:cNvSpPr>
          <p:nvPr userDrawn="1"/>
        </p:nvSpPr>
        <p:spPr bwMode="auto">
          <a:xfrm>
            <a:off x="2420938" y="2727325"/>
            <a:ext cx="71437" cy="65088"/>
          </a:xfrm>
          <a:custGeom>
            <a:avLst/>
            <a:gdLst>
              <a:gd name="T0" fmla="*/ 2147483647 w 41"/>
              <a:gd name="T1" fmla="*/ 0 h 37"/>
              <a:gd name="T2" fmla="*/ 2147483647 w 41"/>
              <a:gd name="T3" fmla="*/ 2147483647 h 37"/>
              <a:gd name="T4" fmla="*/ 2147483647 w 41"/>
              <a:gd name="T5" fmla="*/ 2147483647 h 37"/>
              <a:gd name="T6" fmla="*/ 2147483647 w 41"/>
              <a:gd name="T7" fmla="*/ 2147483647 h 37"/>
              <a:gd name="T8" fmla="*/ 2147483647 w 41"/>
              <a:gd name="T9" fmla="*/ 2147483647 h 37"/>
              <a:gd name="T10" fmla="*/ 2147483647 w 41"/>
              <a:gd name="T11" fmla="*/ 2147483647 h 37"/>
              <a:gd name="T12" fmla="*/ 2147483647 w 41"/>
              <a:gd name="T13" fmla="*/ 2147483647 h 37"/>
              <a:gd name="T14" fmla="*/ 2147483647 w 41"/>
              <a:gd name="T15" fmla="*/ 0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7">
                <a:moveTo>
                  <a:pt x="32" y="0"/>
                </a:moveTo>
                <a:cubicBezTo>
                  <a:pt x="27" y="3"/>
                  <a:pt x="21" y="5"/>
                  <a:pt x="15" y="5"/>
                </a:cubicBezTo>
                <a:cubicBezTo>
                  <a:pt x="13" y="5"/>
                  <a:pt x="11" y="5"/>
                  <a:pt x="9" y="5"/>
                </a:cubicBezTo>
                <a:cubicBezTo>
                  <a:pt x="9" y="5"/>
                  <a:pt x="9" y="5"/>
                  <a:pt x="9" y="5"/>
                </a:cubicBezTo>
                <a:cubicBezTo>
                  <a:pt x="1" y="13"/>
                  <a:pt x="0" y="24"/>
                  <a:pt x="6" y="31"/>
                </a:cubicBezTo>
                <a:cubicBezTo>
                  <a:pt x="12" y="37"/>
                  <a:pt x="23" y="35"/>
                  <a:pt x="31" y="27"/>
                </a:cubicBezTo>
                <a:cubicBezTo>
                  <a:pt x="39" y="19"/>
                  <a:pt x="41" y="8"/>
                  <a:pt x="35" y="2"/>
                </a:cubicBezTo>
                <a:cubicBezTo>
                  <a:pt x="34" y="1"/>
                  <a:pt x="33" y="0"/>
                  <a:pt x="3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9"/>
          <p:cNvSpPr>
            <a:spLocks/>
          </p:cNvSpPr>
          <p:nvPr userDrawn="1"/>
        </p:nvSpPr>
        <p:spPr bwMode="auto">
          <a:xfrm>
            <a:off x="2371725" y="2620963"/>
            <a:ext cx="123825" cy="107950"/>
          </a:xfrm>
          <a:custGeom>
            <a:avLst/>
            <a:gdLst>
              <a:gd name="T0" fmla="*/ 2147483647 w 72"/>
              <a:gd name="T1" fmla="*/ 2147483647 h 63"/>
              <a:gd name="T2" fmla="*/ 2147483647 w 72"/>
              <a:gd name="T3" fmla="*/ 2147483647 h 63"/>
              <a:gd name="T4" fmla="*/ 2147483647 w 72"/>
              <a:gd name="T5" fmla="*/ 2147483647 h 63"/>
              <a:gd name="T6" fmla="*/ 2147483647 w 72"/>
              <a:gd name="T7" fmla="*/ 2147483647 h 63"/>
              <a:gd name="T8" fmla="*/ 2147483647 w 72"/>
              <a:gd name="T9" fmla="*/ 2147483647 h 63"/>
              <a:gd name="T10" fmla="*/ 2147483647 w 72"/>
              <a:gd name="T11" fmla="*/ 2147483647 h 63"/>
              <a:gd name="T12" fmla="*/ 2147483647 w 72"/>
              <a:gd name="T13" fmla="*/ 0 h 63"/>
              <a:gd name="T14" fmla="*/ 2147483647 w 72"/>
              <a:gd name="T15" fmla="*/ 2147483647 h 63"/>
              <a:gd name="T16" fmla="*/ 2147483647 w 72"/>
              <a:gd name="T17" fmla="*/ 2147483647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63">
                <a:moveTo>
                  <a:pt x="17" y="51"/>
                </a:moveTo>
                <a:cubicBezTo>
                  <a:pt x="24" y="59"/>
                  <a:pt x="34" y="63"/>
                  <a:pt x="43" y="63"/>
                </a:cubicBezTo>
                <a:cubicBezTo>
                  <a:pt x="43" y="63"/>
                  <a:pt x="43" y="63"/>
                  <a:pt x="44" y="63"/>
                </a:cubicBezTo>
                <a:cubicBezTo>
                  <a:pt x="48" y="63"/>
                  <a:pt x="53" y="62"/>
                  <a:pt x="56" y="60"/>
                </a:cubicBezTo>
                <a:cubicBezTo>
                  <a:pt x="58" y="59"/>
                  <a:pt x="60" y="58"/>
                  <a:pt x="61" y="57"/>
                </a:cubicBezTo>
                <a:cubicBezTo>
                  <a:pt x="72" y="46"/>
                  <a:pt x="69" y="26"/>
                  <a:pt x="55" y="12"/>
                </a:cubicBezTo>
                <a:cubicBezTo>
                  <a:pt x="47" y="4"/>
                  <a:pt x="37" y="0"/>
                  <a:pt x="28" y="0"/>
                </a:cubicBezTo>
                <a:cubicBezTo>
                  <a:pt x="21" y="0"/>
                  <a:pt x="15" y="2"/>
                  <a:pt x="11" y="7"/>
                </a:cubicBezTo>
                <a:cubicBezTo>
                  <a:pt x="0" y="17"/>
                  <a:pt x="3" y="37"/>
                  <a:pt x="17" y="51"/>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0"/>
          <p:cNvSpPr>
            <a:spLocks/>
          </p:cNvSpPr>
          <p:nvPr userDrawn="1"/>
        </p:nvSpPr>
        <p:spPr bwMode="auto">
          <a:xfrm>
            <a:off x="2513013" y="2727325"/>
            <a:ext cx="69850" cy="65088"/>
          </a:xfrm>
          <a:custGeom>
            <a:avLst/>
            <a:gdLst>
              <a:gd name="T0" fmla="*/ 2147483647 w 41"/>
              <a:gd name="T1" fmla="*/ 2147483647 h 37"/>
              <a:gd name="T2" fmla="*/ 2147483647 w 41"/>
              <a:gd name="T3" fmla="*/ 2147483647 h 37"/>
              <a:gd name="T4" fmla="*/ 2147483647 w 41"/>
              <a:gd name="T5" fmla="*/ 2147483647 h 37"/>
              <a:gd name="T6" fmla="*/ 2147483647 w 41"/>
              <a:gd name="T7" fmla="*/ 2147483647 h 37"/>
              <a:gd name="T8" fmla="*/ 2147483647 w 41"/>
              <a:gd name="T9" fmla="*/ 0 h 37"/>
              <a:gd name="T10" fmla="*/ 2147483647 w 41"/>
              <a:gd name="T11" fmla="*/ 2147483647 h 37"/>
              <a:gd name="T12" fmla="*/ 2147483647 w 41"/>
              <a:gd name="T13" fmla="*/ 2147483647 h 37"/>
              <a:gd name="T14" fmla="*/ 2147483647 w 41"/>
              <a:gd name="T15" fmla="*/ 2147483647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7">
                <a:moveTo>
                  <a:pt x="35" y="31"/>
                </a:moveTo>
                <a:cubicBezTo>
                  <a:pt x="41" y="24"/>
                  <a:pt x="40" y="13"/>
                  <a:pt x="32" y="5"/>
                </a:cubicBezTo>
                <a:cubicBezTo>
                  <a:pt x="32" y="5"/>
                  <a:pt x="31" y="5"/>
                  <a:pt x="31" y="5"/>
                </a:cubicBezTo>
                <a:cubicBezTo>
                  <a:pt x="29" y="5"/>
                  <a:pt x="28" y="5"/>
                  <a:pt x="26" y="5"/>
                </a:cubicBezTo>
                <a:cubicBezTo>
                  <a:pt x="19" y="5"/>
                  <a:pt x="13" y="3"/>
                  <a:pt x="9" y="0"/>
                </a:cubicBezTo>
                <a:cubicBezTo>
                  <a:pt x="8" y="0"/>
                  <a:pt x="7" y="1"/>
                  <a:pt x="6" y="2"/>
                </a:cubicBezTo>
                <a:cubicBezTo>
                  <a:pt x="0" y="8"/>
                  <a:pt x="1" y="19"/>
                  <a:pt x="9" y="27"/>
                </a:cubicBezTo>
                <a:cubicBezTo>
                  <a:pt x="17" y="35"/>
                  <a:pt x="29" y="37"/>
                  <a:pt x="35" y="31"/>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1"/>
          <p:cNvSpPr>
            <a:spLocks/>
          </p:cNvSpPr>
          <p:nvPr userDrawn="1"/>
        </p:nvSpPr>
        <p:spPr bwMode="auto">
          <a:xfrm>
            <a:off x="2508250" y="2620963"/>
            <a:ext cx="123825" cy="107950"/>
          </a:xfrm>
          <a:custGeom>
            <a:avLst/>
            <a:gdLst>
              <a:gd name="T0" fmla="*/ 2147483647 w 71"/>
              <a:gd name="T1" fmla="*/ 2147483647 h 63"/>
              <a:gd name="T2" fmla="*/ 2147483647 w 71"/>
              <a:gd name="T3" fmla="*/ 0 h 63"/>
              <a:gd name="T4" fmla="*/ 2147483647 w 71"/>
              <a:gd name="T5" fmla="*/ 2147483647 h 63"/>
              <a:gd name="T6" fmla="*/ 2147483647 w 71"/>
              <a:gd name="T7" fmla="*/ 2147483647 h 63"/>
              <a:gd name="T8" fmla="*/ 2147483647 w 71"/>
              <a:gd name="T9" fmla="*/ 2147483647 h 63"/>
              <a:gd name="T10" fmla="*/ 2147483647 w 71"/>
              <a:gd name="T11" fmla="*/ 2147483647 h 63"/>
              <a:gd name="T12" fmla="*/ 2147483647 w 71"/>
              <a:gd name="T13" fmla="*/ 2147483647 h 63"/>
              <a:gd name="T14" fmla="*/ 2147483647 w 71"/>
              <a:gd name="T15" fmla="*/ 2147483647 h 63"/>
              <a:gd name="T16" fmla="*/ 2147483647 w 71"/>
              <a:gd name="T17" fmla="*/ 2147483647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63">
                <a:moveTo>
                  <a:pt x="61" y="7"/>
                </a:moveTo>
                <a:cubicBezTo>
                  <a:pt x="56" y="2"/>
                  <a:pt x="50" y="0"/>
                  <a:pt x="44" y="0"/>
                </a:cubicBezTo>
                <a:cubicBezTo>
                  <a:pt x="35" y="0"/>
                  <a:pt x="24" y="4"/>
                  <a:pt x="16" y="13"/>
                </a:cubicBezTo>
                <a:cubicBezTo>
                  <a:pt x="3" y="26"/>
                  <a:pt x="0" y="46"/>
                  <a:pt x="11" y="57"/>
                </a:cubicBezTo>
                <a:cubicBezTo>
                  <a:pt x="12" y="58"/>
                  <a:pt x="14" y="59"/>
                  <a:pt x="15" y="60"/>
                </a:cubicBezTo>
                <a:cubicBezTo>
                  <a:pt x="19" y="62"/>
                  <a:pt x="23" y="63"/>
                  <a:pt x="28" y="63"/>
                </a:cubicBezTo>
                <a:cubicBezTo>
                  <a:pt x="28" y="63"/>
                  <a:pt x="29" y="63"/>
                  <a:pt x="29" y="63"/>
                </a:cubicBezTo>
                <a:cubicBezTo>
                  <a:pt x="38" y="63"/>
                  <a:pt x="47" y="59"/>
                  <a:pt x="55" y="51"/>
                </a:cubicBezTo>
                <a:cubicBezTo>
                  <a:pt x="69" y="37"/>
                  <a:pt x="71" y="17"/>
                  <a:pt x="61" y="7"/>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12"/>
          <p:cNvSpPr>
            <a:spLocks/>
          </p:cNvSpPr>
          <p:nvPr userDrawn="1"/>
        </p:nvSpPr>
        <p:spPr bwMode="auto">
          <a:xfrm>
            <a:off x="2479675" y="2628900"/>
            <a:ext cx="42863" cy="153988"/>
          </a:xfrm>
          <a:custGeom>
            <a:avLst/>
            <a:gdLst>
              <a:gd name="T0" fmla="*/ 2147483647 w 25"/>
              <a:gd name="T1" fmla="*/ 2147483647 h 89"/>
              <a:gd name="T2" fmla="*/ 2147483647 w 25"/>
              <a:gd name="T3" fmla="*/ 2147483647 h 89"/>
              <a:gd name="T4" fmla="*/ 2147483647 w 25"/>
              <a:gd name="T5" fmla="*/ 2147483647 h 89"/>
              <a:gd name="T6" fmla="*/ 2147483647 w 25"/>
              <a:gd name="T7" fmla="*/ 2147483647 h 89"/>
              <a:gd name="T8" fmla="*/ 2147483647 w 25"/>
              <a:gd name="T9" fmla="*/ 2147483647 h 89"/>
              <a:gd name="T10" fmla="*/ 2147483647 w 25"/>
              <a:gd name="T11" fmla="*/ 2147483647 h 89"/>
              <a:gd name="T12" fmla="*/ 2147483647 w 25"/>
              <a:gd name="T13" fmla="*/ 2147483647 h 89"/>
              <a:gd name="T14" fmla="*/ 2147483647 w 25"/>
              <a:gd name="T15" fmla="*/ 2147483647 h 89"/>
              <a:gd name="T16" fmla="*/ 2147483647 w 25"/>
              <a:gd name="T17" fmla="*/ 2147483647 h 89"/>
              <a:gd name="T18" fmla="*/ 2147483647 w 25"/>
              <a:gd name="T19" fmla="*/ 2147483647 h 89"/>
              <a:gd name="T20" fmla="*/ 2147483647 w 25"/>
              <a:gd name="T21" fmla="*/ 2147483647 h 89"/>
              <a:gd name="T22" fmla="*/ 2147483647 w 25"/>
              <a:gd name="T23" fmla="*/ 2147483647 h 89"/>
              <a:gd name="T24" fmla="*/ 2147483647 w 25"/>
              <a:gd name="T25" fmla="*/ 2147483647 h 89"/>
              <a:gd name="T26" fmla="*/ 2147483647 w 25"/>
              <a:gd name="T27" fmla="*/ 2147483647 h 89"/>
              <a:gd name="T28" fmla="*/ 2147483647 w 25"/>
              <a:gd name="T29" fmla="*/ 2147483647 h 89"/>
              <a:gd name="T30" fmla="*/ 2147483647 w 25"/>
              <a:gd name="T31" fmla="*/ 2147483647 h 89"/>
              <a:gd name="T32" fmla="*/ 2147483647 w 25"/>
              <a:gd name="T33" fmla="*/ 2147483647 h 89"/>
              <a:gd name="T34" fmla="*/ 2147483647 w 25"/>
              <a:gd name="T35" fmla="*/ 2147483647 h 89"/>
              <a:gd name="T36" fmla="*/ 2147483647 w 25"/>
              <a:gd name="T37" fmla="*/ 2147483647 h 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 h="89">
                <a:moveTo>
                  <a:pt x="23" y="4"/>
                </a:moveTo>
                <a:cubicBezTo>
                  <a:pt x="25" y="3"/>
                  <a:pt x="23" y="0"/>
                  <a:pt x="21" y="2"/>
                </a:cubicBezTo>
                <a:cubicBezTo>
                  <a:pt x="18" y="4"/>
                  <a:pt x="16" y="7"/>
                  <a:pt x="15" y="10"/>
                </a:cubicBezTo>
                <a:cubicBezTo>
                  <a:pt x="14" y="10"/>
                  <a:pt x="13" y="10"/>
                  <a:pt x="13" y="10"/>
                </a:cubicBezTo>
                <a:cubicBezTo>
                  <a:pt x="12" y="10"/>
                  <a:pt x="12" y="10"/>
                  <a:pt x="11" y="10"/>
                </a:cubicBezTo>
                <a:cubicBezTo>
                  <a:pt x="10" y="7"/>
                  <a:pt x="7" y="4"/>
                  <a:pt x="5" y="2"/>
                </a:cubicBezTo>
                <a:cubicBezTo>
                  <a:pt x="3" y="0"/>
                  <a:pt x="0" y="3"/>
                  <a:pt x="2" y="4"/>
                </a:cubicBezTo>
                <a:cubicBezTo>
                  <a:pt x="5" y="7"/>
                  <a:pt x="7" y="10"/>
                  <a:pt x="8" y="13"/>
                </a:cubicBezTo>
                <a:cubicBezTo>
                  <a:pt x="8" y="14"/>
                  <a:pt x="7" y="14"/>
                  <a:pt x="7" y="15"/>
                </a:cubicBezTo>
                <a:cubicBezTo>
                  <a:pt x="7" y="27"/>
                  <a:pt x="7" y="27"/>
                  <a:pt x="7" y="27"/>
                </a:cubicBezTo>
                <a:cubicBezTo>
                  <a:pt x="7" y="42"/>
                  <a:pt x="7" y="42"/>
                  <a:pt x="7" y="42"/>
                </a:cubicBezTo>
                <a:cubicBezTo>
                  <a:pt x="7" y="84"/>
                  <a:pt x="7" y="84"/>
                  <a:pt x="7" y="84"/>
                </a:cubicBezTo>
                <a:cubicBezTo>
                  <a:pt x="7" y="87"/>
                  <a:pt x="10" y="89"/>
                  <a:pt x="13" y="89"/>
                </a:cubicBezTo>
                <a:cubicBezTo>
                  <a:pt x="16" y="89"/>
                  <a:pt x="18" y="87"/>
                  <a:pt x="18" y="84"/>
                </a:cubicBezTo>
                <a:cubicBezTo>
                  <a:pt x="18" y="42"/>
                  <a:pt x="18" y="42"/>
                  <a:pt x="18" y="42"/>
                </a:cubicBezTo>
                <a:cubicBezTo>
                  <a:pt x="18" y="27"/>
                  <a:pt x="18" y="27"/>
                  <a:pt x="18" y="27"/>
                </a:cubicBezTo>
                <a:cubicBezTo>
                  <a:pt x="18" y="15"/>
                  <a:pt x="18" y="15"/>
                  <a:pt x="18" y="15"/>
                </a:cubicBezTo>
                <a:cubicBezTo>
                  <a:pt x="18" y="14"/>
                  <a:pt x="18" y="14"/>
                  <a:pt x="18" y="13"/>
                </a:cubicBezTo>
                <a:cubicBezTo>
                  <a:pt x="19" y="10"/>
                  <a:pt x="21" y="7"/>
                  <a:pt x="23" y="4"/>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3"/>
          <p:cNvSpPr>
            <a:spLocks noEditPoints="1"/>
          </p:cNvSpPr>
          <p:nvPr userDrawn="1"/>
        </p:nvSpPr>
        <p:spPr bwMode="auto">
          <a:xfrm>
            <a:off x="1419225" y="2386013"/>
            <a:ext cx="296863" cy="28575"/>
          </a:xfrm>
          <a:custGeom>
            <a:avLst/>
            <a:gdLst>
              <a:gd name="T0" fmla="*/ 2147483647 w 406"/>
              <a:gd name="T1" fmla="*/ 0 h 38"/>
              <a:gd name="T2" fmla="*/ 0 w 406"/>
              <a:gd name="T3" fmla="*/ 0 h 38"/>
              <a:gd name="T4" fmla="*/ 0 w 406"/>
              <a:gd name="T5" fmla="*/ 2147483647 h 38"/>
              <a:gd name="T6" fmla="*/ 2147483647 w 406"/>
              <a:gd name="T7" fmla="*/ 2147483647 h 38"/>
              <a:gd name="T8" fmla="*/ 2147483647 w 406"/>
              <a:gd name="T9" fmla="*/ 0 h 38"/>
              <a:gd name="T10" fmla="*/ 2147483647 w 406"/>
              <a:gd name="T11" fmla="*/ 2147483647 h 38"/>
              <a:gd name="T12" fmla="*/ 2147483647 w 406"/>
              <a:gd name="T13" fmla="*/ 2147483647 h 38"/>
              <a:gd name="T14" fmla="*/ 2147483647 w 406"/>
              <a:gd name="T15" fmla="*/ 2147483647 h 38"/>
              <a:gd name="T16" fmla="*/ 2147483647 w 406"/>
              <a:gd name="T17" fmla="*/ 2147483647 h 38"/>
              <a:gd name="T18" fmla="*/ 2147483647 w 406"/>
              <a:gd name="T19" fmla="*/ 2147483647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6" h="38">
                <a:moveTo>
                  <a:pt x="406" y="0"/>
                </a:moveTo>
                <a:lnTo>
                  <a:pt x="0" y="0"/>
                </a:lnTo>
                <a:lnTo>
                  <a:pt x="0" y="38"/>
                </a:lnTo>
                <a:lnTo>
                  <a:pt x="406" y="38"/>
                </a:lnTo>
                <a:lnTo>
                  <a:pt x="406" y="0"/>
                </a:lnTo>
                <a:close/>
                <a:moveTo>
                  <a:pt x="390" y="23"/>
                </a:moveTo>
                <a:lnTo>
                  <a:pt x="357" y="23"/>
                </a:lnTo>
                <a:lnTo>
                  <a:pt x="357" y="14"/>
                </a:lnTo>
                <a:lnTo>
                  <a:pt x="390" y="14"/>
                </a:lnTo>
                <a:lnTo>
                  <a:pt x="390" y="23"/>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14"/>
          <p:cNvSpPr>
            <a:spLocks noEditPoints="1"/>
          </p:cNvSpPr>
          <p:nvPr userDrawn="1"/>
        </p:nvSpPr>
        <p:spPr bwMode="auto">
          <a:xfrm>
            <a:off x="1433513" y="2209800"/>
            <a:ext cx="268287" cy="168275"/>
          </a:xfrm>
          <a:custGeom>
            <a:avLst/>
            <a:gdLst>
              <a:gd name="T0" fmla="*/ 2147483647 w 369"/>
              <a:gd name="T1" fmla="*/ 0 h 230"/>
              <a:gd name="T2" fmla="*/ 0 w 369"/>
              <a:gd name="T3" fmla="*/ 0 h 230"/>
              <a:gd name="T4" fmla="*/ 0 w 369"/>
              <a:gd name="T5" fmla="*/ 2147483647 h 230"/>
              <a:gd name="T6" fmla="*/ 2147483647 w 369"/>
              <a:gd name="T7" fmla="*/ 2147483647 h 230"/>
              <a:gd name="T8" fmla="*/ 2147483647 w 369"/>
              <a:gd name="T9" fmla="*/ 0 h 230"/>
              <a:gd name="T10" fmla="*/ 2147483647 w 369"/>
              <a:gd name="T11" fmla="*/ 2147483647 h 230"/>
              <a:gd name="T12" fmla="*/ 2147483647 w 369"/>
              <a:gd name="T13" fmla="*/ 2147483647 h 230"/>
              <a:gd name="T14" fmla="*/ 2147483647 w 369"/>
              <a:gd name="T15" fmla="*/ 2147483647 h 230"/>
              <a:gd name="T16" fmla="*/ 2147483647 w 369"/>
              <a:gd name="T17" fmla="*/ 2147483647 h 230"/>
              <a:gd name="T18" fmla="*/ 2147483647 w 369"/>
              <a:gd name="T19" fmla="*/ 2147483647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230">
                <a:moveTo>
                  <a:pt x="369" y="0"/>
                </a:moveTo>
                <a:lnTo>
                  <a:pt x="0" y="0"/>
                </a:lnTo>
                <a:lnTo>
                  <a:pt x="0" y="230"/>
                </a:lnTo>
                <a:lnTo>
                  <a:pt x="369" y="230"/>
                </a:lnTo>
                <a:lnTo>
                  <a:pt x="369" y="0"/>
                </a:lnTo>
                <a:close/>
                <a:moveTo>
                  <a:pt x="329" y="197"/>
                </a:moveTo>
                <a:lnTo>
                  <a:pt x="43" y="197"/>
                </a:lnTo>
                <a:lnTo>
                  <a:pt x="43" y="34"/>
                </a:lnTo>
                <a:lnTo>
                  <a:pt x="329" y="34"/>
                </a:lnTo>
                <a:lnTo>
                  <a:pt x="329" y="197"/>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15"/>
          <p:cNvSpPr>
            <a:spLocks noEditPoints="1"/>
          </p:cNvSpPr>
          <p:nvPr userDrawn="1"/>
        </p:nvSpPr>
        <p:spPr bwMode="auto">
          <a:xfrm>
            <a:off x="2211388" y="2827338"/>
            <a:ext cx="203200" cy="225425"/>
          </a:xfrm>
          <a:custGeom>
            <a:avLst/>
            <a:gdLst>
              <a:gd name="T0" fmla="*/ 2147483647 w 279"/>
              <a:gd name="T1" fmla="*/ 2147483647 h 310"/>
              <a:gd name="T2" fmla="*/ 2147483647 w 279"/>
              <a:gd name="T3" fmla="*/ 2147483647 h 310"/>
              <a:gd name="T4" fmla="*/ 0 w 279"/>
              <a:gd name="T5" fmla="*/ 2147483647 h 310"/>
              <a:gd name="T6" fmla="*/ 0 w 279"/>
              <a:gd name="T7" fmla="*/ 2147483647 h 310"/>
              <a:gd name="T8" fmla="*/ 0 w 279"/>
              <a:gd name="T9" fmla="*/ 2147483647 h 310"/>
              <a:gd name="T10" fmla="*/ 2147483647 w 279"/>
              <a:gd name="T11" fmla="*/ 2147483647 h 310"/>
              <a:gd name="T12" fmla="*/ 2147483647 w 279"/>
              <a:gd name="T13" fmla="*/ 2147483647 h 310"/>
              <a:gd name="T14" fmla="*/ 2147483647 w 279"/>
              <a:gd name="T15" fmla="*/ 2147483647 h 310"/>
              <a:gd name="T16" fmla="*/ 2147483647 w 279"/>
              <a:gd name="T17" fmla="*/ 2147483647 h 310"/>
              <a:gd name="T18" fmla="*/ 2147483647 w 279"/>
              <a:gd name="T19" fmla="*/ 2147483647 h 310"/>
              <a:gd name="T20" fmla="*/ 2147483647 w 279"/>
              <a:gd name="T21" fmla="*/ 2147483647 h 310"/>
              <a:gd name="T22" fmla="*/ 2147483647 w 279"/>
              <a:gd name="T23" fmla="*/ 2147483647 h 310"/>
              <a:gd name="T24" fmla="*/ 2147483647 w 279"/>
              <a:gd name="T25" fmla="*/ 2147483647 h 310"/>
              <a:gd name="T26" fmla="*/ 2147483647 w 279"/>
              <a:gd name="T27" fmla="*/ 2147483647 h 310"/>
              <a:gd name="T28" fmla="*/ 2147483647 w 279"/>
              <a:gd name="T29" fmla="*/ 2147483647 h 310"/>
              <a:gd name="T30" fmla="*/ 2147483647 w 279"/>
              <a:gd name="T31" fmla="*/ 2147483647 h 310"/>
              <a:gd name="T32" fmla="*/ 2147483647 w 279"/>
              <a:gd name="T33" fmla="*/ 0 h 310"/>
              <a:gd name="T34" fmla="*/ 2147483647 w 279"/>
              <a:gd name="T35" fmla="*/ 2147483647 h 310"/>
              <a:gd name="T36" fmla="*/ 2147483647 w 279"/>
              <a:gd name="T37" fmla="*/ 2147483647 h 310"/>
              <a:gd name="T38" fmla="*/ 2147483647 w 279"/>
              <a:gd name="T39" fmla="*/ 2147483647 h 310"/>
              <a:gd name="T40" fmla="*/ 2147483647 w 279"/>
              <a:gd name="T41" fmla="*/ 2147483647 h 310"/>
              <a:gd name="T42" fmla="*/ 2147483647 w 279"/>
              <a:gd name="T43" fmla="*/ 2147483647 h 310"/>
              <a:gd name="T44" fmla="*/ 2147483647 w 279"/>
              <a:gd name="T45" fmla="*/ 2147483647 h 310"/>
              <a:gd name="T46" fmla="*/ 2147483647 w 279"/>
              <a:gd name="T47" fmla="*/ 2147483647 h 310"/>
              <a:gd name="T48" fmla="*/ 2147483647 w 279"/>
              <a:gd name="T49" fmla="*/ 2147483647 h 310"/>
              <a:gd name="T50" fmla="*/ 2147483647 w 279"/>
              <a:gd name="T51" fmla="*/ 2147483647 h 310"/>
              <a:gd name="T52" fmla="*/ 2147483647 w 279"/>
              <a:gd name="T53" fmla="*/ 2147483647 h 310"/>
              <a:gd name="T54" fmla="*/ 2147483647 w 279"/>
              <a:gd name="T55" fmla="*/ 2147483647 h 310"/>
              <a:gd name="T56" fmla="*/ 2147483647 w 279"/>
              <a:gd name="T57" fmla="*/ 2147483647 h 310"/>
              <a:gd name="T58" fmla="*/ 2147483647 w 279"/>
              <a:gd name="T59" fmla="*/ 2147483647 h 310"/>
              <a:gd name="T60" fmla="*/ 2147483647 w 279"/>
              <a:gd name="T61" fmla="*/ 2147483647 h 3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9" h="310">
                <a:moveTo>
                  <a:pt x="145" y="3"/>
                </a:moveTo>
                <a:lnTo>
                  <a:pt x="145" y="3"/>
                </a:lnTo>
                <a:lnTo>
                  <a:pt x="0" y="218"/>
                </a:lnTo>
                <a:lnTo>
                  <a:pt x="0" y="220"/>
                </a:lnTo>
                <a:lnTo>
                  <a:pt x="133" y="308"/>
                </a:lnTo>
                <a:lnTo>
                  <a:pt x="133" y="310"/>
                </a:lnTo>
                <a:lnTo>
                  <a:pt x="135" y="308"/>
                </a:lnTo>
                <a:lnTo>
                  <a:pt x="279" y="92"/>
                </a:lnTo>
                <a:lnTo>
                  <a:pt x="279" y="90"/>
                </a:lnTo>
                <a:lnTo>
                  <a:pt x="246" y="69"/>
                </a:lnTo>
                <a:lnTo>
                  <a:pt x="260" y="48"/>
                </a:lnTo>
                <a:lnTo>
                  <a:pt x="263" y="48"/>
                </a:lnTo>
                <a:lnTo>
                  <a:pt x="260" y="45"/>
                </a:lnTo>
                <a:lnTo>
                  <a:pt x="194" y="3"/>
                </a:lnTo>
                <a:lnTo>
                  <a:pt x="194" y="0"/>
                </a:lnTo>
                <a:lnTo>
                  <a:pt x="192" y="3"/>
                </a:lnTo>
                <a:lnTo>
                  <a:pt x="178" y="24"/>
                </a:lnTo>
                <a:lnTo>
                  <a:pt x="147" y="3"/>
                </a:lnTo>
                <a:lnTo>
                  <a:pt x="145" y="3"/>
                </a:lnTo>
                <a:close/>
                <a:moveTo>
                  <a:pt x="171" y="213"/>
                </a:moveTo>
                <a:lnTo>
                  <a:pt x="76" y="149"/>
                </a:lnTo>
                <a:lnTo>
                  <a:pt x="109" y="100"/>
                </a:lnTo>
                <a:lnTo>
                  <a:pt x="204" y="161"/>
                </a:lnTo>
                <a:lnTo>
                  <a:pt x="171" y="213"/>
                </a:lnTo>
                <a:close/>
                <a:moveTo>
                  <a:pt x="128" y="275"/>
                </a:moveTo>
                <a:lnTo>
                  <a:pt x="33" y="211"/>
                </a:lnTo>
                <a:lnTo>
                  <a:pt x="66" y="161"/>
                </a:lnTo>
                <a:lnTo>
                  <a:pt x="161" y="225"/>
                </a:lnTo>
                <a:lnTo>
                  <a:pt x="128" y="275"/>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16"/>
          <p:cNvSpPr>
            <a:spLocks noEditPoints="1"/>
          </p:cNvSpPr>
          <p:nvPr userDrawn="1"/>
        </p:nvSpPr>
        <p:spPr bwMode="auto">
          <a:xfrm>
            <a:off x="771525" y="2844800"/>
            <a:ext cx="103188" cy="217488"/>
          </a:xfrm>
          <a:custGeom>
            <a:avLst/>
            <a:gdLst>
              <a:gd name="T0" fmla="*/ 2 w 60"/>
              <a:gd name="T1" fmla="*/ 123 h 126"/>
              <a:gd name="T2" fmla="*/ 30 w 60"/>
              <a:gd name="T3" fmla="*/ 108 h 126"/>
              <a:gd name="T4" fmla="*/ 59 w 60"/>
              <a:gd name="T5" fmla="*/ 123 h 126"/>
              <a:gd name="T6" fmla="*/ 60 w 60"/>
              <a:gd name="T7" fmla="*/ 122 h 126"/>
              <a:gd name="T8" fmla="*/ 60 w 60"/>
              <a:gd name="T9" fmla="*/ 27 h 126"/>
              <a:gd name="T10" fmla="*/ 59 w 60"/>
              <a:gd name="T11" fmla="*/ 14 h 126"/>
              <a:gd name="T12" fmla="*/ 30 w 60"/>
              <a:gd name="T13" fmla="*/ 0 h 126"/>
              <a:gd name="T14" fmla="*/ 2 w 60"/>
              <a:gd name="T15" fmla="*/ 14 h 126"/>
              <a:gd name="T16" fmla="*/ 1 w 60"/>
              <a:gd name="T17" fmla="*/ 27 h 126"/>
              <a:gd name="T18" fmla="*/ 1 w 60"/>
              <a:gd name="T19" fmla="*/ 122 h 126"/>
              <a:gd name="T20" fmla="*/ 2 w 60"/>
              <a:gd name="T21" fmla="*/ 123 h 126"/>
              <a:gd name="T22" fmla="*/ 10 w 60"/>
              <a:gd name="T23" fmla="*/ 21 h 126"/>
              <a:gd name="T24" fmla="*/ 30 w 60"/>
              <a:gd name="T25" fmla="*/ 17 h 126"/>
              <a:gd name="T26" fmla="*/ 51 w 60"/>
              <a:gd name="T27" fmla="*/ 21 h 126"/>
              <a:gd name="T28" fmla="*/ 52 w 60"/>
              <a:gd name="T29" fmla="*/ 23 h 126"/>
              <a:gd name="T30" fmla="*/ 50 w 60"/>
              <a:gd name="T31" fmla="*/ 24 h 126"/>
              <a:gd name="T32" fmla="*/ 49 w 60"/>
              <a:gd name="T33" fmla="*/ 24 h 126"/>
              <a:gd name="T34" fmla="*/ 45 w 60"/>
              <a:gd name="T35" fmla="*/ 23 h 126"/>
              <a:gd name="T36" fmla="*/ 30 w 60"/>
              <a:gd name="T37" fmla="*/ 21 h 126"/>
              <a:gd name="T38" fmla="*/ 15 w 60"/>
              <a:gd name="T39" fmla="*/ 23 h 126"/>
              <a:gd name="T40" fmla="*/ 11 w 60"/>
              <a:gd name="T41" fmla="*/ 24 h 126"/>
              <a:gd name="T42" fmla="*/ 9 w 60"/>
              <a:gd name="T43" fmla="*/ 23 h 126"/>
              <a:gd name="T44" fmla="*/ 10 w 60"/>
              <a:gd name="T45" fmla="*/ 21 h 126"/>
              <a:gd name="T46" fmla="*/ 10 w 60"/>
              <a:gd name="T47" fmla="*/ 38 h 126"/>
              <a:gd name="T48" fmla="*/ 30 w 60"/>
              <a:gd name="T49" fmla="*/ 34 h 126"/>
              <a:gd name="T50" fmla="*/ 51 w 60"/>
              <a:gd name="T51" fmla="*/ 38 h 126"/>
              <a:gd name="T52" fmla="*/ 52 w 60"/>
              <a:gd name="T53" fmla="*/ 40 h 126"/>
              <a:gd name="T54" fmla="*/ 50 w 60"/>
              <a:gd name="T55" fmla="*/ 41 h 126"/>
              <a:gd name="T56" fmla="*/ 49 w 60"/>
              <a:gd name="T57" fmla="*/ 41 h 126"/>
              <a:gd name="T58" fmla="*/ 45 w 60"/>
              <a:gd name="T59" fmla="*/ 40 h 126"/>
              <a:gd name="T60" fmla="*/ 30 w 60"/>
              <a:gd name="T61" fmla="*/ 38 h 126"/>
              <a:gd name="T62" fmla="*/ 15 w 60"/>
              <a:gd name="T63" fmla="*/ 40 h 126"/>
              <a:gd name="T64" fmla="*/ 11 w 60"/>
              <a:gd name="T65" fmla="*/ 41 h 126"/>
              <a:gd name="T66" fmla="*/ 9 w 60"/>
              <a:gd name="T67" fmla="*/ 40 h 126"/>
              <a:gd name="T68" fmla="*/ 10 w 60"/>
              <a:gd name="T69" fmla="*/ 38 h 126"/>
              <a:gd name="T70" fmla="*/ 10 w 60"/>
              <a:gd name="T71" fmla="*/ 55 h 126"/>
              <a:gd name="T72" fmla="*/ 30 w 60"/>
              <a:gd name="T73" fmla="*/ 51 h 126"/>
              <a:gd name="T74" fmla="*/ 51 w 60"/>
              <a:gd name="T75" fmla="*/ 55 h 126"/>
              <a:gd name="T76" fmla="*/ 52 w 60"/>
              <a:gd name="T77" fmla="*/ 57 h 126"/>
              <a:gd name="T78" fmla="*/ 50 w 60"/>
              <a:gd name="T79" fmla="*/ 58 h 126"/>
              <a:gd name="T80" fmla="*/ 49 w 60"/>
              <a:gd name="T81" fmla="*/ 58 h 126"/>
              <a:gd name="T82" fmla="*/ 45 w 60"/>
              <a:gd name="T83" fmla="*/ 57 h 126"/>
              <a:gd name="T84" fmla="*/ 30 w 60"/>
              <a:gd name="T85" fmla="*/ 55 h 126"/>
              <a:gd name="T86" fmla="*/ 15 w 60"/>
              <a:gd name="T87" fmla="*/ 57 h 126"/>
              <a:gd name="T88" fmla="*/ 11 w 60"/>
              <a:gd name="T89" fmla="*/ 58 h 126"/>
              <a:gd name="T90" fmla="*/ 9 w 60"/>
              <a:gd name="T91" fmla="*/ 57 h 126"/>
              <a:gd name="T92" fmla="*/ 10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2" y="123"/>
                </a:moveTo>
                <a:cubicBezTo>
                  <a:pt x="5" y="112"/>
                  <a:pt x="16" y="108"/>
                  <a:pt x="30" y="108"/>
                </a:cubicBezTo>
                <a:cubicBezTo>
                  <a:pt x="44" y="108"/>
                  <a:pt x="56" y="112"/>
                  <a:pt x="59" y="123"/>
                </a:cubicBezTo>
                <a:cubicBezTo>
                  <a:pt x="60" y="126"/>
                  <a:pt x="60" y="126"/>
                  <a:pt x="60" y="122"/>
                </a:cubicBezTo>
                <a:cubicBezTo>
                  <a:pt x="60" y="103"/>
                  <a:pt x="60" y="47"/>
                  <a:pt x="60" y="27"/>
                </a:cubicBezTo>
                <a:cubicBezTo>
                  <a:pt x="60" y="24"/>
                  <a:pt x="60" y="17"/>
                  <a:pt x="59" y="14"/>
                </a:cubicBezTo>
                <a:cubicBezTo>
                  <a:pt x="55" y="3"/>
                  <a:pt x="44" y="0"/>
                  <a:pt x="30" y="0"/>
                </a:cubicBezTo>
                <a:cubicBezTo>
                  <a:pt x="17" y="0"/>
                  <a:pt x="5" y="3"/>
                  <a:pt x="2" y="14"/>
                </a:cubicBezTo>
                <a:cubicBezTo>
                  <a:pt x="0" y="17"/>
                  <a:pt x="1" y="24"/>
                  <a:pt x="1" y="27"/>
                </a:cubicBezTo>
                <a:cubicBezTo>
                  <a:pt x="1" y="47"/>
                  <a:pt x="1" y="103"/>
                  <a:pt x="1" y="122"/>
                </a:cubicBezTo>
                <a:cubicBezTo>
                  <a:pt x="1" y="126"/>
                  <a:pt x="0" y="126"/>
                  <a:pt x="2" y="123"/>
                </a:cubicBezTo>
                <a:moveTo>
                  <a:pt x="10" y="21"/>
                </a:moveTo>
                <a:cubicBezTo>
                  <a:pt x="15" y="19"/>
                  <a:pt x="22" y="17"/>
                  <a:pt x="30" y="17"/>
                </a:cubicBezTo>
                <a:cubicBezTo>
                  <a:pt x="39" y="17"/>
                  <a:pt x="46" y="19"/>
                  <a:pt x="51" y="21"/>
                </a:cubicBezTo>
                <a:cubicBezTo>
                  <a:pt x="52" y="21"/>
                  <a:pt x="52" y="23"/>
                  <a:pt x="52" y="23"/>
                </a:cubicBezTo>
                <a:cubicBezTo>
                  <a:pt x="51" y="24"/>
                  <a:pt x="51" y="24"/>
                  <a:pt x="50" y="24"/>
                </a:cubicBezTo>
                <a:cubicBezTo>
                  <a:pt x="50" y="24"/>
                  <a:pt x="50" y="24"/>
                  <a:pt x="49" y="24"/>
                </a:cubicBezTo>
                <a:cubicBezTo>
                  <a:pt x="48" y="24"/>
                  <a:pt x="47" y="23"/>
                  <a:pt x="45" y="23"/>
                </a:cubicBezTo>
                <a:cubicBezTo>
                  <a:pt x="41" y="21"/>
                  <a:pt x="36" y="21"/>
                  <a:pt x="30" y="21"/>
                </a:cubicBezTo>
                <a:cubicBezTo>
                  <a:pt x="24" y="21"/>
                  <a:pt x="19" y="21"/>
                  <a:pt x="15" y="23"/>
                </a:cubicBezTo>
                <a:cubicBezTo>
                  <a:pt x="14" y="23"/>
                  <a:pt x="13" y="24"/>
                  <a:pt x="11" y="24"/>
                </a:cubicBezTo>
                <a:cubicBezTo>
                  <a:pt x="11" y="25"/>
                  <a:pt x="10" y="24"/>
                  <a:pt x="9" y="23"/>
                </a:cubicBezTo>
                <a:cubicBezTo>
                  <a:pt x="9" y="23"/>
                  <a:pt x="9" y="21"/>
                  <a:pt x="10" y="21"/>
                </a:cubicBezTo>
                <a:moveTo>
                  <a:pt x="10" y="38"/>
                </a:moveTo>
                <a:cubicBezTo>
                  <a:pt x="15" y="36"/>
                  <a:pt x="22" y="34"/>
                  <a:pt x="30" y="34"/>
                </a:cubicBezTo>
                <a:cubicBezTo>
                  <a:pt x="39" y="34"/>
                  <a:pt x="46" y="36"/>
                  <a:pt x="51" y="38"/>
                </a:cubicBezTo>
                <a:cubicBezTo>
                  <a:pt x="52" y="38"/>
                  <a:pt x="52" y="39"/>
                  <a:pt x="52" y="40"/>
                </a:cubicBezTo>
                <a:cubicBezTo>
                  <a:pt x="51" y="41"/>
                  <a:pt x="51" y="41"/>
                  <a:pt x="50" y="41"/>
                </a:cubicBezTo>
                <a:cubicBezTo>
                  <a:pt x="50" y="41"/>
                  <a:pt x="50" y="41"/>
                  <a:pt x="49" y="41"/>
                </a:cubicBezTo>
                <a:cubicBezTo>
                  <a:pt x="48" y="41"/>
                  <a:pt x="47" y="40"/>
                  <a:pt x="45" y="40"/>
                </a:cubicBezTo>
                <a:cubicBezTo>
                  <a:pt x="41" y="38"/>
                  <a:pt x="36" y="38"/>
                  <a:pt x="30" y="38"/>
                </a:cubicBezTo>
                <a:cubicBezTo>
                  <a:pt x="24" y="38"/>
                  <a:pt x="19" y="38"/>
                  <a:pt x="15" y="40"/>
                </a:cubicBezTo>
                <a:cubicBezTo>
                  <a:pt x="14" y="40"/>
                  <a:pt x="13" y="41"/>
                  <a:pt x="11" y="41"/>
                </a:cubicBezTo>
                <a:cubicBezTo>
                  <a:pt x="11" y="42"/>
                  <a:pt x="10" y="41"/>
                  <a:pt x="9" y="40"/>
                </a:cubicBezTo>
                <a:cubicBezTo>
                  <a:pt x="9" y="39"/>
                  <a:pt x="9" y="38"/>
                  <a:pt x="10" y="38"/>
                </a:cubicBezTo>
                <a:moveTo>
                  <a:pt x="10" y="55"/>
                </a:moveTo>
                <a:cubicBezTo>
                  <a:pt x="15" y="52"/>
                  <a:pt x="22" y="51"/>
                  <a:pt x="30" y="51"/>
                </a:cubicBezTo>
                <a:cubicBezTo>
                  <a:pt x="39" y="51"/>
                  <a:pt x="46" y="52"/>
                  <a:pt x="51" y="55"/>
                </a:cubicBezTo>
                <a:cubicBezTo>
                  <a:pt x="52" y="55"/>
                  <a:pt x="52" y="56"/>
                  <a:pt x="52" y="57"/>
                </a:cubicBezTo>
                <a:cubicBezTo>
                  <a:pt x="51" y="58"/>
                  <a:pt x="51" y="58"/>
                  <a:pt x="50" y="58"/>
                </a:cubicBezTo>
                <a:cubicBezTo>
                  <a:pt x="50" y="58"/>
                  <a:pt x="50" y="58"/>
                  <a:pt x="49" y="58"/>
                </a:cubicBezTo>
                <a:cubicBezTo>
                  <a:pt x="48" y="57"/>
                  <a:pt x="47" y="57"/>
                  <a:pt x="45" y="57"/>
                </a:cubicBezTo>
                <a:cubicBezTo>
                  <a:pt x="41" y="55"/>
                  <a:pt x="36" y="55"/>
                  <a:pt x="30" y="55"/>
                </a:cubicBezTo>
                <a:cubicBezTo>
                  <a:pt x="24" y="55"/>
                  <a:pt x="19" y="55"/>
                  <a:pt x="15" y="57"/>
                </a:cubicBezTo>
                <a:cubicBezTo>
                  <a:pt x="14" y="57"/>
                  <a:pt x="13" y="57"/>
                  <a:pt x="11" y="58"/>
                </a:cubicBezTo>
                <a:cubicBezTo>
                  <a:pt x="11" y="59"/>
                  <a:pt x="10" y="58"/>
                  <a:pt x="9" y="57"/>
                </a:cubicBezTo>
                <a:cubicBezTo>
                  <a:pt x="9" y="56"/>
                  <a:pt x="9" y="55"/>
                  <a:pt x="10" y="55"/>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Freeform 17"/>
          <p:cNvSpPr>
            <a:spLocks noEditPoints="1"/>
          </p:cNvSpPr>
          <p:nvPr userDrawn="1"/>
        </p:nvSpPr>
        <p:spPr bwMode="auto">
          <a:xfrm>
            <a:off x="884238" y="2844800"/>
            <a:ext cx="103187" cy="217488"/>
          </a:xfrm>
          <a:custGeom>
            <a:avLst/>
            <a:gdLst>
              <a:gd name="T0" fmla="*/ 59 w 60"/>
              <a:gd name="T1" fmla="*/ 123 h 126"/>
              <a:gd name="T2" fmla="*/ 60 w 60"/>
              <a:gd name="T3" fmla="*/ 122 h 126"/>
              <a:gd name="T4" fmla="*/ 60 w 60"/>
              <a:gd name="T5" fmla="*/ 27 h 126"/>
              <a:gd name="T6" fmla="*/ 59 w 60"/>
              <a:gd name="T7" fmla="*/ 14 h 126"/>
              <a:gd name="T8" fmla="*/ 30 w 60"/>
              <a:gd name="T9" fmla="*/ 0 h 126"/>
              <a:gd name="T10" fmla="*/ 2 w 60"/>
              <a:gd name="T11" fmla="*/ 14 h 126"/>
              <a:gd name="T12" fmla="*/ 1 w 60"/>
              <a:gd name="T13" fmla="*/ 27 h 126"/>
              <a:gd name="T14" fmla="*/ 1 w 60"/>
              <a:gd name="T15" fmla="*/ 122 h 126"/>
              <a:gd name="T16" fmla="*/ 2 w 60"/>
              <a:gd name="T17" fmla="*/ 123 h 126"/>
              <a:gd name="T18" fmla="*/ 30 w 60"/>
              <a:gd name="T19" fmla="*/ 108 h 126"/>
              <a:gd name="T20" fmla="*/ 59 w 60"/>
              <a:gd name="T21" fmla="*/ 123 h 126"/>
              <a:gd name="T22" fmla="*/ 52 w 60"/>
              <a:gd name="T23" fmla="*/ 57 h 126"/>
              <a:gd name="T24" fmla="*/ 50 w 60"/>
              <a:gd name="T25" fmla="*/ 58 h 126"/>
              <a:gd name="T26" fmla="*/ 49 w 60"/>
              <a:gd name="T27" fmla="*/ 58 h 126"/>
              <a:gd name="T28" fmla="*/ 45 w 60"/>
              <a:gd name="T29" fmla="*/ 57 h 126"/>
              <a:gd name="T30" fmla="*/ 30 w 60"/>
              <a:gd name="T31" fmla="*/ 55 h 126"/>
              <a:gd name="T32" fmla="*/ 15 w 60"/>
              <a:gd name="T33" fmla="*/ 57 h 126"/>
              <a:gd name="T34" fmla="*/ 11 w 60"/>
              <a:gd name="T35" fmla="*/ 58 h 126"/>
              <a:gd name="T36" fmla="*/ 9 w 60"/>
              <a:gd name="T37" fmla="*/ 57 h 126"/>
              <a:gd name="T38" fmla="*/ 10 w 60"/>
              <a:gd name="T39" fmla="*/ 55 h 126"/>
              <a:gd name="T40" fmla="*/ 30 w 60"/>
              <a:gd name="T41" fmla="*/ 51 h 126"/>
              <a:gd name="T42" fmla="*/ 51 w 60"/>
              <a:gd name="T43" fmla="*/ 55 h 126"/>
              <a:gd name="T44" fmla="*/ 52 w 60"/>
              <a:gd name="T45" fmla="*/ 57 h 126"/>
              <a:gd name="T46" fmla="*/ 52 w 60"/>
              <a:gd name="T47" fmla="*/ 40 h 126"/>
              <a:gd name="T48" fmla="*/ 50 w 60"/>
              <a:gd name="T49" fmla="*/ 41 h 126"/>
              <a:gd name="T50" fmla="*/ 49 w 60"/>
              <a:gd name="T51" fmla="*/ 41 h 126"/>
              <a:gd name="T52" fmla="*/ 45 w 60"/>
              <a:gd name="T53" fmla="*/ 40 h 126"/>
              <a:gd name="T54" fmla="*/ 30 w 60"/>
              <a:gd name="T55" fmla="*/ 38 h 126"/>
              <a:gd name="T56" fmla="*/ 15 w 60"/>
              <a:gd name="T57" fmla="*/ 40 h 126"/>
              <a:gd name="T58" fmla="*/ 11 w 60"/>
              <a:gd name="T59" fmla="*/ 41 h 126"/>
              <a:gd name="T60" fmla="*/ 9 w 60"/>
              <a:gd name="T61" fmla="*/ 40 h 126"/>
              <a:gd name="T62" fmla="*/ 10 w 60"/>
              <a:gd name="T63" fmla="*/ 38 h 126"/>
              <a:gd name="T64" fmla="*/ 30 w 60"/>
              <a:gd name="T65" fmla="*/ 34 h 126"/>
              <a:gd name="T66" fmla="*/ 51 w 60"/>
              <a:gd name="T67" fmla="*/ 38 h 126"/>
              <a:gd name="T68" fmla="*/ 52 w 60"/>
              <a:gd name="T69" fmla="*/ 40 h 126"/>
              <a:gd name="T70" fmla="*/ 52 w 60"/>
              <a:gd name="T71" fmla="*/ 23 h 126"/>
              <a:gd name="T72" fmla="*/ 50 w 60"/>
              <a:gd name="T73" fmla="*/ 24 h 126"/>
              <a:gd name="T74" fmla="*/ 49 w 60"/>
              <a:gd name="T75" fmla="*/ 24 h 126"/>
              <a:gd name="T76" fmla="*/ 45 w 60"/>
              <a:gd name="T77" fmla="*/ 23 h 126"/>
              <a:gd name="T78" fmla="*/ 30 w 60"/>
              <a:gd name="T79" fmla="*/ 21 h 126"/>
              <a:gd name="T80" fmla="*/ 15 w 60"/>
              <a:gd name="T81" fmla="*/ 23 h 126"/>
              <a:gd name="T82" fmla="*/ 11 w 60"/>
              <a:gd name="T83" fmla="*/ 24 h 126"/>
              <a:gd name="T84" fmla="*/ 9 w 60"/>
              <a:gd name="T85" fmla="*/ 23 h 126"/>
              <a:gd name="T86" fmla="*/ 10 w 60"/>
              <a:gd name="T87" fmla="*/ 21 h 126"/>
              <a:gd name="T88" fmla="*/ 30 w 60"/>
              <a:gd name="T89" fmla="*/ 17 h 126"/>
              <a:gd name="T90" fmla="*/ 51 w 60"/>
              <a:gd name="T91" fmla="*/ 21 h 126"/>
              <a:gd name="T92" fmla="*/ 52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3"/>
                </a:moveTo>
                <a:cubicBezTo>
                  <a:pt x="60" y="126"/>
                  <a:pt x="60" y="126"/>
                  <a:pt x="60" y="122"/>
                </a:cubicBezTo>
                <a:cubicBezTo>
                  <a:pt x="60" y="103"/>
                  <a:pt x="60" y="47"/>
                  <a:pt x="60" y="27"/>
                </a:cubicBezTo>
                <a:cubicBezTo>
                  <a:pt x="60" y="24"/>
                  <a:pt x="60" y="17"/>
                  <a:pt x="59" y="14"/>
                </a:cubicBezTo>
                <a:cubicBezTo>
                  <a:pt x="55" y="3"/>
                  <a:pt x="44" y="0"/>
                  <a:pt x="30" y="0"/>
                </a:cubicBezTo>
                <a:cubicBezTo>
                  <a:pt x="17" y="0"/>
                  <a:pt x="5" y="3"/>
                  <a:pt x="2" y="14"/>
                </a:cubicBezTo>
                <a:cubicBezTo>
                  <a:pt x="1" y="17"/>
                  <a:pt x="1" y="24"/>
                  <a:pt x="1" y="27"/>
                </a:cubicBezTo>
                <a:cubicBezTo>
                  <a:pt x="1" y="47"/>
                  <a:pt x="1" y="103"/>
                  <a:pt x="1" y="122"/>
                </a:cubicBezTo>
                <a:cubicBezTo>
                  <a:pt x="1" y="126"/>
                  <a:pt x="0" y="126"/>
                  <a:pt x="2" y="123"/>
                </a:cubicBezTo>
                <a:cubicBezTo>
                  <a:pt x="5" y="112"/>
                  <a:pt x="17" y="108"/>
                  <a:pt x="30" y="108"/>
                </a:cubicBezTo>
                <a:cubicBezTo>
                  <a:pt x="44" y="108"/>
                  <a:pt x="56" y="112"/>
                  <a:pt x="59" y="123"/>
                </a:cubicBezTo>
                <a:moveTo>
                  <a:pt x="52" y="57"/>
                </a:moveTo>
                <a:cubicBezTo>
                  <a:pt x="51" y="58"/>
                  <a:pt x="51" y="58"/>
                  <a:pt x="50" y="58"/>
                </a:cubicBezTo>
                <a:cubicBezTo>
                  <a:pt x="50" y="58"/>
                  <a:pt x="50" y="58"/>
                  <a:pt x="49" y="58"/>
                </a:cubicBezTo>
                <a:cubicBezTo>
                  <a:pt x="48" y="57"/>
                  <a:pt x="47" y="57"/>
                  <a:pt x="45" y="57"/>
                </a:cubicBezTo>
                <a:cubicBezTo>
                  <a:pt x="41" y="55"/>
                  <a:pt x="36" y="55"/>
                  <a:pt x="30" y="55"/>
                </a:cubicBezTo>
                <a:cubicBezTo>
                  <a:pt x="24" y="55"/>
                  <a:pt x="19" y="55"/>
                  <a:pt x="15" y="57"/>
                </a:cubicBezTo>
                <a:cubicBezTo>
                  <a:pt x="14" y="57"/>
                  <a:pt x="13" y="57"/>
                  <a:pt x="11" y="58"/>
                </a:cubicBezTo>
                <a:cubicBezTo>
                  <a:pt x="11" y="59"/>
                  <a:pt x="10" y="58"/>
                  <a:pt x="9" y="57"/>
                </a:cubicBezTo>
                <a:cubicBezTo>
                  <a:pt x="9" y="56"/>
                  <a:pt x="9" y="55"/>
                  <a:pt x="10" y="55"/>
                </a:cubicBezTo>
                <a:cubicBezTo>
                  <a:pt x="15" y="52"/>
                  <a:pt x="22" y="51"/>
                  <a:pt x="30" y="51"/>
                </a:cubicBezTo>
                <a:cubicBezTo>
                  <a:pt x="39" y="51"/>
                  <a:pt x="46" y="52"/>
                  <a:pt x="51" y="55"/>
                </a:cubicBezTo>
                <a:cubicBezTo>
                  <a:pt x="52" y="55"/>
                  <a:pt x="52" y="56"/>
                  <a:pt x="52" y="57"/>
                </a:cubicBezTo>
                <a:moveTo>
                  <a:pt x="52" y="40"/>
                </a:moveTo>
                <a:cubicBezTo>
                  <a:pt x="51" y="41"/>
                  <a:pt x="51" y="41"/>
                  <a:pt x="50" y="41"/>
                </a:cubicBezTo>
                <a:cubicBezTo>
                  <a:pt x="50" y="41"/>
                  <a:pt x="50" y="41"/>
                  <a:pt x="49" y="41"/>
                </a:cubicBezTo>
                <a:cubicBezTo>
                  <a:pt x="48" y="41"/>
                  <a:pt x="47" y="40"/>
                  <a:pt x="45" y="40"/>
                </a:cubicBezTo>
                <a:cubicBezTo>
                  <a:pt x="41" y="38"/>
                  <a:pt x="36" y="38"/>
                  <a:pt x="30" y="38"/>
                </a:cubicBezTo>
                <a:cubicBezTo>
                  <a:pt x="24" y="38"/>
                  <a:pt x="19" y="38"/>
                  <a:pt x="15" y="40"/>
                </a:cubicBezTo>
                <a:cubicBezTo>
                  <a:pt x="14" y="40"/>
                  <a:pt x="13" y="41"/>
                  <a:pt x="11" y="41"/>
                </a:cubicBezTo>
                <a:cubicBezTo>
                  <a:pt x="11" y="42"/>
                  <a:pt x="10" y="41"/>
                  <a:pt x="9" y="40"/>
                </a:cubicBezTo>
                <a:cubicBezTo>
                  <a:pt x="9" y="39"/>
                  <a:pt x="9" y="38"/>
                  <a:pt x="10" y="38"/>
                </a:cubicBezTo>
                <a:cubicBezTo>
                  <a:pt x="15" y="36"/>
                  <a:pt x="22" y="34"/>
                  <a:pt x="30" y="34"/>
                </a:cubicBezTo>
                <a:cubicBezTo>
                  <a:pt x="39" y="34"/>
                  <a:pt x="46" y="36"/>
                  <a:pt x="51" y="38"/>
                </a:cubicBezTo>
                <a:cubicBezTo>
                  <a:pt x="52" y="38"/>
                  <a:pt x="52" y="39"/>
                  <a:pt x="52" y="40"/>
                </a:cubicBezTo>
                <a:moveTo>
                  <a:pt x="52" y="23"/>
                </a:moveTo>
                <a:cubicBezTo>
                  <a:pt x="51" y="24"/>
                  <a:pt x="51" y="24"/>
                  <a:pt x="50" y="24"/>
                </a:cubicBezTo>
                <a:cubicBezTo>
                  <a:pt x="50" y="24"/>
                  <a:pt x="50" y="24"/>
                  <a:pt x="49" y="24"/>
                </a:cubicBezTo>
                <a:cubicBezTo>
                  <a:pt x="48" y="24"/>
                  <a:pt x="47" y="23"/>
                  <a:pt x="45" y="23"/>
                </a:cubicBezTo>
                <a:cubicBezTo>
                  <a:pt x="41" y="21"/>
                  <a:pt x="36" y="21"/>
                  <a:pt x="30" y="21"/>
                </a:cubicBezTo>
                <a:cubicBezTo>
                  <a:pt x="24" y="21"/>
                  <a:pt x="19" y="21"/>
                  <a:pt x="15" y="23"/>
                </a:cubicBezTo>
                <a:cubicBezTo>
                  <a:pt x="14" y="23"/>
                  <a:pt x="13" y="24"/>
                  <a:pt x="11" y="24"/>
                </a:cubicBezTo>
                <a:cubicBezTo>
                  <a:pt x="11" y="25"/>
                  <a:pt x="10" y="24"/>
                  <a:pt x="9" y="23"/>
                </a:cubicBezTo>
                <a:cubicBezTo>
                  <a:pt x="9" y="23"/>
                  <a:pt x="9" y="21"/>
                  <a:pt x="10" y="21"/>
                </a:cubicBezTo>
                <a:cubicBezTo>
                  <a:pt x="15" y="19"/>
                  <a:pt x="22" y="17"/>
                  <a:pt x="30" y="17"/>
                </a:cubicBezTo>
                <a:cubicBezTo>
                  <a:pt x="39" y="17"/>
                  <a:pt x="46" y="19"/>
                  <a:pt x="51" y="21"/>
                </a:cubicBezTo>
                <a:cubicBezTo>
                  <a:pt x="52" y="21"/>
                  <a:pt x="52" y="23"/>
                  <a:pt x="52" y="23"/>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1" name="Freeform 18"/>
          <p:cNvSpPr>
            <a:spLocks/>
          </p:cNvSpPr>
          <p:nvPr userDrawn="1"/>
        </p:nvSpPr>
        <p:spPr bwMode="auto">
          <a:xfrm>
            <a:off x="1631950" y="1852613"/>
            <a:ext cx="160338" cy="95250"/>
          </a:xfrm>
          <a:custGeom>
            <a:avLst/>
            <a:gdLst>
              <a:gd name="T0" fmla="*/ 2147483647 w 93"/>
              <a:gd name="T1" fmla="*/ 2147483647 h 55"/>
              <a:gd name="T2" fmla="*/ 2147483647 w 93"/>
              <a:gd name="T3" fmla="*/ 2147483647 h 55"/>
              <a:gd name="T4" fmla="*/ 2147483647 w 93"/>
              <a:gd name="T5" fmla="*/ 2147483647 h 55"/>
              <a:gd name="T6" fmla="*/ 2147483647 w 93"/>
              <a:gd name="T7" fmla="*/ 2147483647 h 55"/>
              <a:gd name="T8" fmla="*/ 2147483647 w 93"/>
              <a:gd name="T9" fmla="*/ 2147483647 h 55"/>
              <a:gd name="T10" fmla="*/ 2147483647 w 93"/>
              <a:gd name="T11" fmla="*/ 2147483647 h 55"/>
              <a:gd name="T12" fmla="*/ 2147483647 w 93"/>
              <a:gd name="T13" fmla="*/ 2147483647 h 55"/>
              <a:gd name="T14" fmla="*/ 2147483647 w 93"/>
              <a:gd name="T15" fmla="*/ 2147483647 h 55"/>
              <a:gd name="T16" fmla="*/ 2147483647 w 93"/>
              <a:gd name="T17" fmla="*/ 2147483647 h 55"/>
              <a:gd name="T18" fmla="*/ 2147483647 w 93"/>
              <a:gd name="T19" fmla="*/ 2147483647 h 55"/>
              <a:gd name="T20" fmla="*/ 2147483647 w 93"/>
              <a:gd name="T21" fmla="*/ 2147483647 h 55"/>
              <a:gd name="T22" fmla="*/ 2147483647 w 93"/>
              <a:gd name="T23" fmla="*/ 2147483647 h 55"/>
              <a:gd name="T24" fmla="*/ 2147483647 w 93"/>
              <a:gd name="T25" fmla="*/ 2147483647 h 55"/>
              <a:gd name="T26" fmla="*/ 2147483647 w 93"/>
              <a:gd name="T27" fmla="*/ 2147483647 h 55"/>
              <a:gd name="T28" fmla="*/ 2147483647 w 93"/>
              <a:gd name="T29" fmla="*/ 2147483647 h 55"/>
              <a:gd name="T30" fmla="*/ 2147483647 w 93"/>
              <a:gd name="T31" fmla="*/ 2147483647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55">
                <a:moveTo>
                  <a:pt x="26" y="30"/>
                </a:moveTo>
                <a:cubicBezTo>
                  <a:pt x="37" y="20"/>
                  <a:pt x="53" y="18"/>
                  <a:pt x="66" y="26"/>
                </a:cubicBezTo>
                <a:cubicBezTo>
                  <a:pt x="61" y="30"/>
                  <a:pt x="57" y="35"/>
                  <a:pt x="57" y="35"/>
                </a:cubicBezTo>
                <a:cubicBezTo>
                  <a:pt x="53" y="39"/>
                  <a:pt x="57" y="41"/>
                  <a:pt x="59" y="41"/>
                </a:cubicBezTo>
                <a:cubicBezTo>
                  <a:pt x="81" y="41"/>
                  <a:pt x="81" y="41"/>
                  <a:pt x="81" y="41"/>
                </a:cubicBezTo>
                <a:cubicBezTo>
                  <a:pt x="83" y="41"/>
                  <a:pt x="84" y="41"/>
                  <a:pt x="84" y="41"/>
                </a:cubicBezTo>
                <a:cubicBezTo>
                  <a:pt x="86" y="41"/>
                  <a:pt x="86" y="41"/>
                  <a:pt x="86" y="41"/>
                </a:cubicBezTo>
                <a:cubicBezTo>
                  <a:pt x="90" y="41"/>
                  <a:pt x="90" y="41"/>
                  <a:pt x="90" y="41"/>
                </a:cubicBezTo>
                <a:cubicBezTo>
                  <a:pt x="91" y="41"/>
                  <a:pt x="92" y="40"/>
                  <a:pt x="92" y="39"/>
                </a:cubicBezTo>
                <a:cubicBezTo>
                  <a:pt x="92" y="8"/>
                  <a:pt x="92" y="8"/>
                  <a:pt x="92" y="8"/>
                </a:cubicBezTo>
                <a:cubicBezTo>
                  <a:pt x="93" y="5"/>
                  <a:pt x="89" y="2"/>
                  <a:pt x="86" y="5"/>
                </a:cubicBezTo>
                <a:cubicBezTo>
                  <a:pt x="86" y="5"/>
                  <a:pt x="81" y="11"/>
                  <a:pt x="77" y="14"/>
                </a:cubicBezTo>
                <a:cubicBezTo>
                  <a:pt x="58" y="0"/>
                  <a:pt x="32" y="2"/>
                  <a:pt x="15" y="19"/>
                </a:cubicBezTo>
                <a:cubicBezTo>
                  <a:pt x="5" y="29"/>
                  <a:pt x="0" y="42"/>
                  <a:pt x="1" y="55"/>
                </a:cubicBezTo>
                <a:cubicBezTo>
                  <a:pt x="17" y="55"/>
                  <a:pt x="17" y="55"/>
                  <a:pt x="17" y="55"/>
                </a:cubicBezTo>
                <a:cubicBezTo>
                  <a:pt x="16" y="46"/>
                  <a:pt x="19" y="37"/>
                  <a:pt x="26" y="3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19"/>
          <p:cNvSpPr>
            <a:spLocks/>
          </p:cNvSpPr>
          <p:nvPr userDrawn="1"/>
        </p:nvSpPr>
        <p:spPr bwMode="auto">
          <a:xfrm>
            <a:off x="1638300" y="1938338"/>
            <a:ext cx="158750" cy="92075"/>
          </a:xfrm>
          <a:custGeom>
            <a:avLst/>
            <a:gdLst>
              <a:gd name="T0" fmla="*/ 2147483647 w 92"/>
              <a:gd name="T1" fmla="*/ 0 h 54"/>
              <a:gd name="T2" fmla="*/ 2147483647 w 92"/>
              <a:gd name="T3" fmla="*/ 2147483647 h 54"/>
              <a:gd name="T4" fmla="*/ 2147483647 w 92"/>
              <a:gd name="T5" fmla="*/ 2147483647 h 54"/>
              <a:gd name="T6" fmla="*/ 2147483647 w 92"/>
              <a:gd name="T7" fmla="*/ 2147483647 h 54"/>
              <a:gd name="T8" fmla="*/ 2147483647 w 92"/>
              <a:gd name="T9" fmla="*/ 2147483647 h 54"/>
              <a:gd name="T10" fmla="*/ 2147483647 w 92"/>
              <a:gd name="T11" fmla="*/ 2147483647 h 54"/>
              <a:gd name="T12" fmla="*/ 2147483647 w 92"/>
              <a:gd name="T13" fmla="*/ 2147483647 h 54"/>
              <a:gd name="T14" fmla="*/ 2147483647 w 92"/>
              <a:gd name="T15" fmla="*/ 2147483647 h 54"/>
              <a:gd name="T16" fmla="*/ 2147483647 w 92"/>
              <a:gd name="T17" fmla="*/ 2147483647 h 54"/>
              <a:gd name="T18" fmla="*/ 0 w 92"/>
              <a:gd name="T19" fmla="*/ 2147483647 h 54"/>
              <a:gd name="T20" fmla="*/ 0 w 92"/>
              <a:gd name="T21" fmla="*/ 2147483647 h 54"/>
              <a:gd name="T22" fmla="*/ 2147483647 w 92"/>
              <a:gd name="T23" fmla="*/ 2147483647 h 54"/>
              <a:gd name="T24" fmla="*/ 2147483647 w 92"/>
              <a:gd name="T25" fmla="*/ 2147483647 h 54"/>
              <a:gd name="T26" fmla="*/ 2147483647 w 92"/>
              <a:gd name="T27" fmla="*/ 2147483647 h 54"/>
              <a:gd name="T28" fmla="*/ 2147483647 w 92"/>
              <a:gd name="T29" fmla="*/ 0 h 54"/>
              <a:gd name="T30" fmla="*/ 2147483647 w 92"/>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 h="54">
                <a:moveTo>
                  <a:pt x="76" y="0"/>
                </a:moveTo>
                <a:cubicBezTo>
                  <a:pt x="76" y="9"/>
                  <a:pt x="73" y="18"/>
                  <a:pt x="66" y="24"/>
                </a:cubicBezTo>
                <a:cubicBezTo>
                  <a:pt x="56" y="35"/>
                  <a:pt x="39" y="37"/>
                  <a:pt x="27" y="29"/>
                </a:cubicBezTo>
                <a:cubicBezTo>
                  <a:pt x="31" y="25"/>
                  <a:pt x="36" y="20"/>
                  <a:pt x="36" y="20"/>
                </a:cubicBezTo>
                <a:cubicBezTo>
                  <a:pt x="39" y="16"/>
                  <a:pt x="36" y="14"/>
                  <a:pt x="34" y="14"/>
                </a:cubicBezTo>
                <a:cubicBezTo>
                  <a:pt x="11" y="14"/>
                  <a:pt x="11" y="14"/>
                  <a:pt x="11" y="14"/>
                </a:cubicBezTo>
                <a:cubicBezTo>
                  <a:pt x="10" y="14"/>
                  <a:pt x="9" y="14"/>
                  <a:pt x="9" y="14"/>
                </a:cubicBezTo>
                <a:cubicBezTo>
                  <a:pt x="7" y="14"/>
                  <a:pt x="7" y="14"/>
                  <a:pt x="7" y="14"/>
                </a:cubicBezTo>
                <a:cubicBezTo>
                  <a:pt x="2" y="14"/>
                  <a:pt x="2" y="14"/>
                  <a:pt x="2" y="14"/>
                </a:cubicBezTo>
                <a:cubicBezTo>
                  <a:pt x="1" y="14"/>
                  <a:pt x="0" y="15"/>
                  <a:pt x="0" y="16"/>
                </a:cubicBezTo>
                <a:cubicBezTo>
                  <a:pt x="0" y="47"/>
                  <a:pt x="0" y="47"/>
                  <a:pt x="0" y="47"/>
                </a:cubicBezTo>
                <a:cubicBezTo>
                  <a:pt x="0" y="50"/>
                  <a:pt x="3" y="53"/>
                  <a:pt x="6" y="49"/>
                </a:cubicBezTo>
                <a:cubicBezTo>
                  <a:pt x="6" y="49"/>
                  <a:pt x="12" y="44"/>
                  <a:pt x="15" y="41"/>
                </a:cubicBezTo>
                <a:cubicBezTo>
                  <a:pt x="34" y="54"/>
                  <a:pt x="61" y="53"/>
                  <a:pt x="78" y="36"/>
                </a:cubicBezTo>
                <a:cubicBezTo>
                  <a:pt x="88" y="26"/>
                  <a:pt x="92" y="13"/>
                  <a:pt x="92" y="0"/>
                </a:cubicBezTo>
                <a:cubicBezTo>
                  <a:pt x="76" y="0"/>
                  <a:pt x="76" y="0"/>
                  <a:pt x="76"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0"/>
          <p:cNvSpPr>
            <a:spLocks noEditPoints="1"/>
          </p:cNvSpPr>
          <p:nvPr userDrawn="1"/>
        </p:nvSpPr>
        <p:spPr bwMode="auto">
          <a:xfrm>
            <a:off x="2322513" y="2259013"/>
            <a:ext cx="317500" cy="280987"/>
          </a:xfrm>
          <a:custGeom>
            <a:avLst/>
            <a:gdLst>
              <a:gd name="T0" fmla="*/ 2147483647 w 184"/>
              <a:gd name="T1" fmla="*/ 0 h 163"/>
              <a:gd name="T2" fmla="*/ 2147483647 w 184"/>
              <a:gd name="T3" fmla="*/ 0 h 163"/>
              <a:gd name="T4" fmla="*/ 0 w 184"/>
              <a:gd name="T5" fmla="*/ 2147483647 h 163"/>
              <a:gd name="T6" fmla="*/ 0 w 184"/>
              <a:gd name="T7" fmla="*/ 2147483647 h 163"/>
              <a:gd name="T8" fmla="*/ 2147483647 w 184"/>
              <a:gd name="T9" fmla="*/ 2147483647 h 163"/>
              <a:gd name="T10" fmla="*/ 2147483647 w 184"/>
              <a:gd name="T11" fmla="*/ 2147483647 h 163"/>
              <a:gd name="T12" fmla="*/ 2147483647 w 184"/>
              <a:gd name="T13" fmla="*/ 2147483647 h 163"/>
              <a:gd name="T14" fmla="*/ 2147483647 w 184"/>
              <a:gd name="T15" fmla="*/ 2147483647 h 163"/>
              <a:gd name="T16" fmla="*/ 2147483647 w 184"/>
              <a:gd name="T17" fmla="*/ 2147483647 h 163"/>
              <a:gd name="T18" fmla="*/ 2147483647 w 184"/>
              <a:gd name="T19" fmla="*/ 2147483647 h 163"/>
              <a:gd name="T20" fmla="*/ 2147483647 w 184"/>
              <a:gd name="T21" fmla="*/ 2147483647 h 163"/>
              <a:gd name="T22" fmla="*/ 2147483647 w 184"/>
              <a:gd name="T23" fmla="*/ 2147483647 h 163"/>
              <a:gd name="T24" fmla="*/ 2147483647 w 184"/>
              <a:gd name="T25" fmla="*/ 2147483647 h 163"/>
              <a:gd name="T26" fmla="*/ 2147483647 w 184"/>
              <a:gd name="T27" fmla="*/ 0 h 163"/>
              <a:gd name="T28" fmla="*/ 2147483647 w 184"/>
              <a:gd name="T29" fmla="*/ 2147483647 h 163"/>
              <a:gd name="T30" fmla="*/ 2147483647 w 184"/>
              <a:gd name="T31" fmla="*/ 2147483647 h 163"/>
              <a:gd name="T32" fmla="*/ 2147483647 w 184"/>
              <a:gd name="T33" fmla="*/ 2147483647 h 163"/>
              <a:gd name="T34" fmla="*/ 2147483647 w 184"/>
              <a:gd name="T35" fmla="*/ 2147483647 h 163"/>
              <a:gd name="T36" fmla="*/ 2147483647 w 184"/>
              <a:gd name="T37" fmla="*/ 2147483647 h 163"/>
              <a:gd name="T38" fmla="*/ 2147483647 w 184"/>
              <a:gd name="T39" fmla="*/ 2147483647 h 163"/>
              <a:gd name="T40" fmla="*/ 2147483647 w 184"/>
              <a:gd name="T41" fmla="*/ 2147483647 h 163"/>
              <a:gd name="T42" fmla="*/ 2147483647 w 184"/>
              <a:gd name="T43" fmla="*/ 2147483647 h 163"/>
              <a:gd name="T44" fmla="*/ 2147483647 w 184"/>
              <a:gd name="T45" fmla="*/ 2147483647 h 163"/>
              <a:gd name="T46" fmla="*/ 2147483647 w 184"/>
              <a:gd name="T47" fmla="*/ 2147483647 h 163"/>
              <a:gd name="T48" fmla="*/ 2147483647 w 184"/>
              <a:gd name="T49" fmla="*/ 2147483647 h 163"/>
              <a:gd name="T50" fmla="*/ 2147483647 w 184"/>
              <a:gd name="T51" fmla="*/ 2147483647 h 163"/>
              <a:gd name="T52" fmla="*/ 2147483647 w 184"/>
              <a:gd name="T53" fmla="*/ 2147483647 h 163"/>
              <a:gd name="T54" fmla="*/ 2147483647 w 184"/>
              <a:gd name="T55" fmla="*/ 2147483647 h 163"/>
              <a:gd name="T56" fmla="*/ 2147483647 w 184"/>
              <a:gd name="T57" fmla="*/ 2147483647 h 163"/>
              <a:gd name="T58" fmla="*/ 2147483647 w 184"/>
              <a:gd name="T59" fmla="*/ 2147483647 h 163"/>
              <a:gd name="T60" fmla="*/ 2147483647 w 184"/>
              <a:gd name="T61" fmla="*/ 2147483647 h 163"/>
              <a:gd name="T62" fmla="*/ 2147483647 w 184"/>
              <a:gd name="T63" fmla="*/ 2147483647 h 163"/>
              <a:gd name="T64" fmla="*/ 2147483647 w 184"/>
              <a:gd name="T65" fmla="*/ 2147483647 h 163"/>
              <a:gd name="T66" fmla="*/ 2147483647 w 184"/>
              <a:gd name="T67" fmla="*/ 2147483647 h 163"/>
              <a:gd name="T68" fmla="*/ 2147483647 w 184"/>
              <a:gd name="T69" fmla="*/ 2147483647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3" y="0"/>
                </a:moveTo>
                <a:cubicBezTo>
                  <a:pt x="22" y="0"/>
                  <a:pt x="22" y="0"/>
                  <a:pt x="22" y="0"/>
                </a:cubicBezTo>
                <a:cubicBezTo>
                  <a:pt x="10" y="0"/>
                  <a:pt x="0" y="10"/>
                  <a:pt x="0" y="22"/>
                </a:cubicBezTo>
                <a:cubicBezTo>
                  <a:pt x="0" y="98"/>
                  <a:pt x="0" y="98"/>
                  <a:pt x="0" y="98"/>
                </a:cubicBezTo>
                <a:cubicBezTo>
                  <a:pt x="0" y="110"/>
                  <a:pt x="10" y="119"/>
                  <a:pt x="22" y="119"/>
                </a:cubicBezTo>
                <a:cubicBezTo>
                  <a:pt x="33" y="119"/>
                  <a:pt x="33" y="119"/>
                  <a:pt x="33" y="119"/>
                </a:cubicBezTo>
                <a:cubicBezTo>
                  <a:pt x="33" y="157"/>
                  <a:pt x="33" y="157"/>
                  <a:pt x="33" y="157"/>
                </a:cubicBezTo>
                <a:cubicBezTo>
                  <a:pt x="33" y="159"/>
                  <a:pt x="33" y="160"/>
                  <a:pt x="34" y="161"/>
                </a:cubicBezTo>
                <a:cubicBezTo>
                  <a:pt x="36" y="163"/>
                  <a:pt x="40" y="163"/>
                  <a:pt x="42" y="161"/>
                </a:cubicBezTo>
                <a:cubicBezTo>
                  <a:pt x="87" y="119"/>
                  <a:pt x="87" y="119"/>
                  <a:pt x="87" y="119"/>
                </a:cubicBezTo>
                <a:cubicBezTo>
                  <a:pt x="163" y="119"/>
                  <a:pt x="163" y="119"/>
                  <a:pt x="163" y="119"/>
                </a:cubicBezTo>
                <a:cubicBezTo>
                  <a:pt x="175" y="119"/>
                  <a:pt x="184" y="110"/>
                  <a:pt x="184" y="98"/>
                </a:cubicBezTo>
                <a:cubicBezTo>
                  <a:pt x="184" y="22"/>
                  <a:pt x="184" y="22"/>
                  <a:pt x="184" y="22"/>
                </a:cubicBezTo>
                <a:cubicBezTo>
                  <a:pt x="184" y="10"/>
                  <a:pt x="175" y="0"/>
                  <a:pt x="163" y="0"/>
                </a:cubicBezTo>
                <a:moveTo>
                  <a:pt x="38" y="33"/>
                </a:moveTo>
                <a:cubicBezTo>
                  <a:pt x="125" y="33"/>
                  <a:pt x="125" y="33"/>
                  <a:pt x="125" y="33"/>
                </a:cubicBezTo>
                <a:cubicBezTo>
                  <a:pt x="128" y="33"/>
                  <a:pt x="130" y="35"/>
                  <a:pt x="130" y="38"/>
                </a:cubicBezTo>
                <a:cubicBezTo>
                  <a:pt x="130" y="41"/>
                  <a:pt x="128" y="43"/>
                  <a:pt x="125" y="43"/>
                </a:cubicBezTo>
                <a:cubicBezTo>
                  <a:pt x="38" y="43"/>
                  <a:pt x="38" y="43"/>
                  <a:pt x="38" y="43"/>
                </a:cubicBezTo>
                <a:cubicBezTo>
                  <a:pt x="35" y="43"/>
                  <a:pt x="33" y="41"/>
                  <a:pt x="33" y="38"/>
                </a:cubicBezTo>
                <a:cubicBezTo>
                  <a:pt x="33" y="35"/>
                  <a:pt x="35" y="33"/>
                  <a:pt x="38" y="33"/>
                </a:cubicBezTo>
                <a:moveTo>
                  <a:pt x="81" y="87"/>
                </a:moveTo>
                <a:cubicBezTo>
                  <a:pt x="38" y="87"/>
                  <a:pt x="38" y="87"/>
                  <a:pt x="38" y="87"/>
                </a:cubicBezTo>
                <a:cubicBezTo>
                  <a:pt x="35" y="87"/>
                  <a:pt x="33" y="84"/>
                  <a:pt x="33" y="81"/>
                </a:cubicBezTo>
                <a:cubicBezTo>
                  <a:pt x="33" y="78"/>
                  <a:pt x="35" y="76"/>
                  <a:pt x="38" y="76"/>
                </a:cubicBezTo>
                <a:cubicBezTo>
                  <a:pt x="81" y="76"/>
                  <a:pt x="81" y="76"/>
                  <a:pt x="81" y="76"/>
                </a:cubicBezTo>
                <a:cubicBezTo>
                  <a:pt x="84" y="76"/>
                  <a:pt x="87" y="78"/>
                  <a:pt x="87" y="81"/>
                </a:cubicBezTo>
                <a:cubicBezTo>
                  <a:pt x="87" y="84"/>
                  <a:pt x="84" y="87"/>
                  <a:pt x="81" y="87"/>
                </a:cubicBezTo>
                <a:moveTo>
                  <a:pt x="146" y="65"/>
                </a:moveTo>
                <a:cubicBezTo>
                  <a:pt x="38" y="65"/>
                  <a:pt x="38" y="65"/>
                  <a:pt x="38" y="65"/>
                </a:cubicBezTo>
                <a:cubicBezTo>
                  <a:pt x="35" y="65"/>
                  <a:pt x="33" y="63"/>
                  <a:pt x="33" y="60"/>
                </a:cubicBezTo>
                <a:cubicBezTo>
                  <a:pt x="33" y="57"/>
                  <a:pt x="35" y="54"/>
                  <a:pt x="38" y="54"/>
                </a:cubicBezTo>
                <a:cubicBezTo>
                  <a:pt x="146" y="54"/>
                  <a:pt x="146" y="54"/>
                  <a:pt x="146" y="54"/>
                </a:cubicBezTo>
                <a:cubicBezTo>
                  <a:pt x="149" y="54"/>
                  <a:pt x="152" y="57"/>
                  <a:pt x="152" y="60"/>
                </a:cubicBezTo>
                <a:cubicBezTo>
                  <a:pt x="152" y="63"/>
                  <a:pt x="149" y="65"/>
                  <a:pt x="146" y="65"/>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Oval 21"/>
          <p:cNvSpPr>
            <a:spLocks noChangeArrowheads="1"/>
          </p:cNvSpPr>
          <p:nvPr userDrawn="1"/>
        </p:nvSpPr>
        <p:spPr bwMode="auto">
          <a:xfrm>
            <a:off x="268288" y="1703388"/>
            <a:ext cx="600075" cy="60007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5" name="Freeform 22"/>
          <p:cNvSpPr>
            <a:spLocks/>
          </p:cNvSpPr>
          <p:nvPr userDrawn="1"/>
        </p:nvSpPr>
        <p:spPr bwMode="auto">
          <a:xfrm>
            <a:off x="390525" y="1852613"/>
            <a:ext cx="358775" cy="349250"/>
          </a:xfrm>
          <a:custGeom>
            <a:avLst/>
            <a:gdLst>
              <a:gd name="T0" fmla="*/ 2147483647 w 208"/>
              <a:gd name="T1" fmla="*/ 2147483647 h 203"/>
              <a:gd name="T2" fmla="*/ 2147483647 w 208"/>
              <a:gd name="T3" fmla="*/ 2147483647 h 203"/>
              <a:gd name="T4" fmla="*/ 2147483647 w 208"/>
              <a:gd name="T5" fmla="*/ 2147483647 h 203"/>
              <a:gd name="T6" fmla="*/ 2147483647 w 208"/>
              <a:gd name="T7" fmla="*/ 2147483647 h 203"/>
              <a:gd name="T8" fmla="*/ 0 w 208"/>
              <a:gd name="T9" fmla="*/ 2147483647 h 203"/>
              <a:gd name="T10" fmla="*/ 2147483647 w 208"/>
              <a:gd name="T11" fmla="*/ 2147483647 h 203"/>
              <a:gd name="T12" fmla="*/ 2147483647 w 208"/>
              <a:gd name="T13" fmla="*/ 2147483647 h 203"/>
              <a:gd name="T14" fmla="*/ 2147483647 w 208"/>
              <a:gd name="T15" fmla="*/ 2147483647 h 203"/>
              <a:gd name="T16" fmla="*/ 2147483647 w 208"/>
              <a:gd name="T17" fmla="*/ 2147483647 h 203"/>
              <a:gd name="T18" fmla="*/ 2147483647 w 208"/>
              <a:gd name="T19" fmla="*/ 2147483647 h 203"/>
              <a:gd name="T20" fmla="*/ 2147483647 w 208"/>
              <a:gd name="T21" fmla="*/ 2147483647 h 2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203">
                <a:moveTo>
                  <a:pt x="208" y="76"/>
                </a:moveTo>
                <a:cubicBezTo>
                  <a:pt x="207" y="7"/>
                  <a:pt x="121" y="0"/>
                  <a:pt x="106" y="65"/>
                </a:cubicBezTo>
                <a:cubicBezTo>
                  <a:pt x="104" y="75"/>
                  <a:pt x="104" y="75"/>
                  <a:pt x="104" y="75"/>
                </a:cubicBezTo>
                <a:cubicBezTo>
                  <a:pt x="102" y="65"/>
                  <a:pt x="102" y="65"/>
                  <a:pt x="102" y="65"/>
                </a:cubicBezTo>
                <a:cubicBezTo>
                  <a:pt x="85" y="0"/>
                  <a:pt x="0" y="10"/>
                  <a:pt x="0" y="79"/>
                </a:cubicBezTo>
                <a:cubicBezTo>
                  <a:pt x="1" y="134"/>
                  <a:pt x="70" y="171"/>
                  <a:pt x="106" y="203"/>
                </a:cubicBezTo>
                <a:cubicBezTo>
                  <a:pt x="106" y="203"/>
                  <a:pt x="106" y="203"/>
                  <a:pt x="106" y="203"/>
                </a:cubicBezTo>
                <a:cubicBezTo>
                  <a:pt x="106" y="203"/>
                  <a:pt x="106" y="203"/>
                  <a:pt x="106" y="203"/>
                </a:cubicBezTo>
                <a:cubicBezTo>
                  <a:pt x="106" y="203"/>
                  <a:pt x="106" y="203"/>
                  <a:pt x="106" y="203"/>
                </a:cubicBezTo>
                <a:cubicBezTo>
                  <a:pt x="106" y="203"/>
                  <a:pt x="106" y="203"/>
                  <a:pt x="106" y="203"/>
                </a:cubicBezTo>
                <a:cubicBezTo>
                  <a:pt x="140" y="170"/>
                  <a:pt x="208" y="131"/>
                  <a:pt x="208"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Oval 23"/>
          <p:cNvSpPr>
            <a:spLocks noChangeArrowheads="1"/>
          </p:cNvSpPr>
          <p:nvPr userDrawn="1"/>
        </p:nvSpPr>
        <p:spPr bwMode="auto">
          <a:xfrm>
            <a:off x="619125" y="1092200"/>
            <a:ext cx="608013"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nvGrpSpPr>
          <p:cNvPr id="67" name="组合 69"/>
          <p:cNvGrpSpPr>
            <a:grpSpLocks/>
          </p:cNvGrpSpPr>
          <p:nvPr userDrawn="1"/>
        </p:nvGrpSpPr>
        <p:grpSpPr bwMode="auto">
          <a:xfrm>
            <a:off x="723900" y="1246188"/>
            <a:ext cx="390525" cy="300037"/>
            <a:chOff x="1830585" y="2437786"/>
            <a:chExt cx="391386" cy="298823"/>
          </a:xfrm>
        </p:grpSpPr>
        <p:sp>
          <p:nvSpPr>
            <p:cNvPr id="68" name="Freeform 24"/>
            <p:cNvSpPr>
              <a:spLocks/>
            </p:cNvSpPr>
            <p:nvPr/>
          </p:nvSpPr>
          <p:spPr bwMode="auto">
            <a:xfrm>
              <a:off x="2090780" y="2464024"/>
              <a:ext cx="131191" cy="244889"/>
            </a:xfrm>
            <a:custGeom>
              <a:avLst/>
              <a:gdLst>
                <a:gd name="T0" fmla="*/ 2147483647 w 76"/>
                <a:gd name="T1" fmla="*/ 2147483647 h 142"/>
                <a:gd name="T2" fmla="*/ 2147483647 w 76"/>
                <a:gd name="T3" fmla="*/ 2147483647 h 142"/>
                <a:gd name="T4" fmla="*/ 0 w 76"/>
                <a:gd name="T5" fmla="*/ 2147483647 h 142"/>
                <a:gd name="T6" fmla="*/ 2147483647 w 76"/>
                <a:gd name="T7" fmla="*/ 0 h 142"/>
                <a:gd name="T8" fmla="*/ 2147483647 w 76"/>
                <a:gd name="T9" fmla="*/ 2147483647 h 142"/>
                <a:gd name="T10" fmla="*/ 2147483647 w 76"/>
                <a:gd name="T11" fmla="*/ 2147483647 h 1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6" h="142">
                  <a:moveTo>
                    <a:pt x="76" y="128"/>
                  </a:moveTo>
                  <a:cubicBezTo>
                    <a:pt x="76" y="133"/>
                    <a:pt x="74" y="138"/>
                    <a:pt x="72" y="142"/>
                  </a:cubicBezTo>
                  <a:cubicBezTo>
                    <a:pt x="0" y="62"/>
                    <a:pt x="0" y="62"/>
                    <a:pt x="0" y="62"/>
                  </a:cubicBezTo>
                  <a:cubicBezTo>
                    <a:pt x="71" y="0"/>
                    <a:pt x="71" y="0"/>
                    <a:pt x="71" y="0"/>
                  </a:cubicBezTo>
                  <a:cubicBezTo>
                    <a:pt x="74" y="4"/>
                    <a:pt x="76" y="9"/>
                    <a:pt x="76" y="15"/>
                  </a:cubicBezTo>
                  <a:lnTo>
                    <a:pt x="76"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25"/>
            <p:cNvSpPr>
              <a:spLocks/>
            </p:cNvSpPr>
            <p:nvPr/>
          </p:nvSpPr>
          <p:spPr bwMode="auto">
            <a:xfrm>
              <a:off x="1856095" y="2437786"/>
              <a:ext cx="348384" cy="157429"/>
            </a:xfrm>
            <a:custGeom>
              <a:avLst/>
              <a:gdLst>
                <a:gd name="T0" fmla="*/ 2147483647 w 202"/>
                <a:gd name="T1" fmla="*/ 2147483647 h 91"/>
                <a:gd name="T2" fmla="*/ 2147483647 w 202"/>
                <a:gd name="T3" fmla="*/ 2147483647 h 91"/>
                <a:gd name="T4" fmla="*/ 2147483647 w 202"/>
                <a:gd name="T5" fmla="*/ 0 h 91"/>
                <a:gd name="T6" fmla="*/ 2147483647 w 202"/>
                <a:gd name="T7" fmla="*/ 0 h 91"/>
                <a:gd name="T8" fmla="*/ 0 w 202"/>
                <a:gd name="T9" fmla="*/ 2147483647 h 91"/>
                <a:gd name="T10" fmla="*/ 2147483647 w 202"/>
                <a:gd name="T11" fmla="*/ 2147483647 h 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2" h="91">
                  <a:moveTo>
                    <a:pt x="101" y="91"/>
                  </a:moveTo>
                  <a:cubicBezTo>
                    <a:pt x="202" y="3"/>
                    <a:pt x="202" y="3"/>
                    <a:pt x="202" y="3"/>
                  </a:cubicBezTo>
                  <a:cubicBezTo>
                    <a:pt x="197" y="1"/>
                    <a:pt x="193" y="0"/>
                    <a:pt x="188" y="0"/>
                  </a:cubicBezTo>
                  <a:cubicBezTo>
                    <a:pt x="14" y="0"/>
                    <a:pt x="14" y="0"/>
                    <a:pt x="14" y="0"/>
                  </a:cubicBezTo>
                  <a:cubicBezTo>
                    <a:pt x="9" y="0"/>
                    <a:pt x="4" y="1"/>
                    <a:pt x="0" y="3"/>
                  </a:cubicBezTo>
                  <a:lnTo>
                    <a:pt x="101" y="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6"/>
            <p:cNvSpPr>
              <a:spLocks/>
            </p:cNvSpPr>
            <p:nvPr/>
          </p:nvSpPr>
          <p:spPr bwMode="auto">
            <a:xfrm>
              <a:off x="1854638" y="2586468"/>
              <a:ext cx="352029" cy="150141"/>
            </a:xfrm>
            <a:custGeom>
              <a:avLst/>
              <a:gdLst>
                <a:gd name="T0" fmla="*/ 2147483647 w 204"/>
                <a:gd name="T1" fmla="*/ 0 h 87"/>
                <a:gd name="T2" fmla="*/ 2147483647 w 204"/>
                <a:gd name="T3" fmla="*/ 2147483647 h 87"/>
                <a:gd name="T4" fmla="*/ 2147483647 w 204"/>
                <a:gd name="T5" fmla="*/ 2147483647 h 87"/>
                <a:gd name="T6" fmla="*/ 2147483647 w 204"/>
                <a:gd name="T7" fmla="*/ 2147483647 h 87"/>
                <a:gd name="T8" fmla="*/ 2147483647 w 204"/>
                <a:gd name="T9" fmla="*/ 0 h 87"/>
                <a:gd name="T10" fmla="*/ 0 w 204"/>
                <a:gd name="T11" fmla="*/ 2147483647 h 87"/>
                <a:gd name="T12" fmla="*/ 2147483647 w 204"/>
                <a:gd name="T13" fmla="*/ 2147483647 h 87"/>
                <a:gd name="T14" fmla="*/ 2147483647 w 204"/>
                <a:gd name="T15" fmla="*/ 2147483647 h 87"/>
                <a:gd name="T16" fmla="*/ 2147483647 w 204"/>
                <a:gd name="T17" fmla="*/ 2147483647 h 87"/>
                <a:gd name="T18" fmla="*/ 2147483647 w 204"/>
                <a:gd name="T19" fmla="*/ 0 h 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 h="87">
                  <a:moveTo>
                    <a:pt x="130" y="0"/>
                  </a:moveTo>
                  <a:cubicBezTo>
                    <a:pt x="107" y="20"/>
                    <a:pt x="107" y="20"/>
                    <a:pt x="107" y="20"/>
                  </a:cubicBezTo>
                  <a:cubicBezTo>
                    <a:pt x="105" y="22"/>
                    <a:pt x="104" y="22"/>
                    <a:pt x="102" y="22"/>
                  </a:cubicBezTo>
                  <a:cubicBezTo>
                    <a:pt x="100" y="22"/>
                    <a:pt x="99" y="22"/>
                    <a:pt x="97" y="20"/>
                  </a:cubicBezTo>
                  <a:cubicBezTo>
                    <a:pt x="74" y="0"/>
                    <a:pt x="74" y="0"/>
                    <a:pt x="74" y="0"/>
                  </a:cubicBezTo>
                  <a:cubicBezTo>
                    <a:pt x="0" y="83"/>
                    <a:pt x="0" y="83"/>
                    <a:pt x="0" y="83"/>
                  </a:cubicBezTo>
                  <a:cubicBezTo>
                    <a:pt x="4" y="86"/>
                    <a:pt x="10" y="87"/>
                    <a:pt x="15" y="87"/>
                  </a:cubicBezTo>
                  <a:cubicBezTo>
                    <a:pt x="189" y="87"/>
                    <a:pt x="189" y="87"/>
                    <a:pt x="189" y="87"/>
                  </a:cubicBezTo>
                  <a:cubicBezTo>
                    <a:pt x="194" y="87"/>
                    <a:pt x="200" y="86"/>
                    <a:pt x="204" y="83"/>
                  </a:cubicBezTo>
                  <a:lnTo>
                    <a:pt x="13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27"/>
            <p:cNvSpPr>
              <a:spLocks/>
            </p:cNvSpPr>
            <p:nvPr/>
          </p:nvSpPr>
          <p:spPr bwMode="auto">
            <a:xfrm>
              <a:off x="1830585" y="2460380"/>
              <a:ext cx="132649" cy="249992"/>
            </a:xfrm>
            <a:custGeom>
              <a:avLst/>
              <a:gdLst>
                <a:gd name="T0" fmla="*/ 2147483647 w 77"/>
                <a:gd name="T1" fmla="*/ 0 h 145"/>
                <a:gd name="T2" fmla="*/ 0 w 77"/>
                <a:gd name="T3" fmla="*/ 2147483647 h 145"/>
                <a:gd name="T4" fmla="*/ 0 w 77"/>
                <a:gd name="T5" fmla="*/ 2147483647 h 145"/>
                <a:gd name="T6" fmla="*/ 2147483647 w 77"/>
                <a:gd name="T7" fmla="*/ 2147483647 h 145"/>
                <a:gd name="T8" fmla="*/ 2147483647 w 77"/>
                <a:gd name="T9" fmla="*/ 2147483647 h 145"/>
                <a:gd name="T10" fmla="*/ 2147483647 w 77"/>
                <a:gd name="T11" fmla="*/ 0 h 1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 h="145">
                  <a:moveTo>
                    <a:pt x="5" y="0"/>
                  </a:moveTo>
                  <a:cubicBezTo>
                    <a:pt x="2" y="5"/>
                    <a:pt x="0" y="10"/>
                    <a:pt x="0" y="16"/>
                  </a:cubicBezTo>
                  <a:cubicBezTo>
                    <a:pt x="0" y="131"/>
                    <a:pt x="0" y="131"/>
                    <a:pt x="0" y="131"/>
                  </a:cubicBezTo>
                  <a:cubicBezTo>
                    <a:pt x="0" y="136"/>
                    <a:pt x="2" y="141"/>
                    <a:pt x="4" y="145"/>
                  </a:cubicBezTo>
                  <a:cubicBezTo>
                    <a:pt x="77" y="63"/>
                    <a:pt x="77" y="63"/>
                    <a:pt x="77" y="63"/>
                  </a:cubicBez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2" name="Oval 28"/>
          <p:cNvSpPr>
            <a:spLocks noChangeArrowheads="1"/>
          </p:cNvSpPr>
          <p:nvPr userDrawn="1"/>
        </p:nvSpPr>
        <p:spPr bwMode="auto">
          <a:xfrm>
            <a:off x="871538" y="2312988"/>
            <a:ext cx="495300" cy="492125"/>
          </a:xfrm>
          <a:prstGeom prst="ellipse">
            <a:avLst/>
          </a:pr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29"/>
          <p:cNvSpPr>
            <a:spLocks noEditPoints="1"/>
          </p:cNvSpPr>
          <p:nvPr userDrawn="1"/>
        </p:nvSpPr>
        <p:spPr bwMode="auto">
          <a:xfrm>
            <a:off x="1020763" y="2389188"/>
            <a:ext cx="198437" cy="350837"/>
          </a:xfrm>
          <a:custGeom>
            <a:avLst/>
            <a:gdLst>
              <a:gd name="T0" fmla="*/ 2147483647 w 115"/>
              <a:gd name="T1" fmla="*/ 0 h 203"/>
              <a:gd name="T2" fmla="*/ 2147483647 w 115"/>
              <a:gd name="T3" fmla="*/ 0 h 203"/>
              <a:gd name="T4" fmla="*/ 0 w 115"/>
              <a:gd name="T5" fmla="*/ 2147483647 h 203"/>
              <a:gd name="T6" fmla="*/ 0 w 115"/>
              <a:gd name="T7" fmla="*/ 2147483647 h 203"/>
              <a:gd name="T8" fmla="*/ 2147483647 w 115"/>
              <a:gd name="T9" fmla="*/ 2147483647 h 203"/>
              <a:gd name="T10" fmla="*/ 2147483647 w 115"/>
              <a:gd name="T11" fmla="*/ 2147483647 h 203"/>
              <a:gd name="T12" fmla="*/ 2147483647 w 115"/>
              <a:gd name="T13" fmla="*/ 2147483647 h 203"/>
              <a:gd name="T14" fmla="*/ 2147483647 w 115"/>
              <a:gd name="T15" fmla="*/ 2147483647 h 203"/>
              <a:gd name="T16" fmla="*/ 2147483647 w 115"/>
              <a:gd name="T17" fmla="*/ 0 h 203"/>
              <a:gd name="T18" fmla="*/ 2147483647 w 115"/>
              <a:gd name="T19" fmla="*/ 2147483647 h 203"/>
              <a:gd name="T20" fmla="*/ 2147483647 w 115"/>
              <a:gd name="T21" fmla="*/ 2147483647 h 203"/>
              <a:gd name="T22" fmla="*/ 2147483647 w 115"/>
              <a:gd name="T23" fmla="*/ 2147483647 h 203"/>
              <a:gd name="T24" fmla="*/ 2147483647 w 115"/>
              <a:gd name="T25" fmla="*/ 2147483647 h 203"/>
              <a:gd name="T26" fmla="*/ 2147483647 w 115"/>
              <a:gd name="T27" fmla="*/ 2147483647 h 203"/>
              <a:gd name="T28" fmla="*/ 2147483647 w 115"/>
              <a:gd name="T29" fmla="*/ 2147483647 h 203"/>
              <a:gd name="T30" fmla="*/ 2147483647 w 115"/>
              <a:gd name="T31" fmla="*/ 2147483647 h 203"/>
              <a:gd name="T32" fmla="*/ 2147483647 w 115"/>
              <a:gd name="T33" fmla="*/ 2147483647 h 203"/>
              <a:gd name="T34" fmla="*/ 2147483647 w 115"/>
              <a:gd name="T35" fmla="*/ 2147483647 h 203"/>
              <a:gd name="T36" fmla="*/ 2147483647 w 115"/>
              <a:gd name="T37" fmla="*/ 2147483647 h 203"/>
              <a:gd name="T38" fmla="*/ 2147483647 w 115"/>
              <a:gd name="T39" fmla="*/ 2147483647 h 203"/>
              <a:gd name="T40" fmla="*/ 2147483647 w 115"/>
              <a:gd name="T41" fmla="*/ 2147483647 h 203"/>
              <a:gd name="T42" fmla="*/ 2147483647 w 115"/>
              <a:gd name="T43" fmla="*/ 2147483647 h 203"/>
              <a:gd name="T44" fmla="*/ 2147483647 w 115"/>
              <a:gd name="T45" fmla="*/ 2147483647 h 203"/>
              <a:gd name="T46" fmla="*/ 2147483647 w 115"/>
              <a:gd name="T47" fmla="*/ 2147483647 h 203"/>
              <a:gd name="T48" fmla="*/ 2147483647 w 115"/>
              <a:gd name="T49" fmla="*/ 2147483647 h 203"/>
              <a:gd name="T50" fmla="*/ 2147483647 w 115"/>
              <a:gd name="T51" fmla="*/ 2147483647 h 203"/>
              <a:gd name="T52" fmla="*/ 2147483647 w 115"/>
              <a:gd name="T53" fmla="*/ 2147483647 h 203"/>
              <a:gd name="T54" fmla="*/ 2147483647 w 115"/>
              <a:gd name="T55" fmla="*/ 2147483647 h 203"/>
              <a:gd name="T56" fmla="*/ 2147483647 w 115"/>
              <a:gd name="T57" fmla="*/ 2147483647 h 2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5" h="203">
                <a:moveTo>
                  <a:pt x="100" y="0"/>
                </a:moveTo>
                <a:cubicBezTo>
                  <a:pt x="14" y="0"/>
                  <a:pt x="14" y="0"/>
                  <a:pt x="14" y="0"/>
                </a:cubicBezTo>
                <a:cubicBezTo>
                  <a:pt x="6" y="0"/>
                  <a:pt x="0" y="7"/>
                  <a:pt x="0" y="15"/>
                </a:cubicBezTo>
                <a:cubicBezTo>
                  <a:pt x="0" y="189"/>
                  <a:pt x="0" y="189"/>
                  <a:pt x="0" y="189"/>
                </a:cubicBezTo>
                <a:cubicBezTo>
                  <a:pt x="0" y="197"/>
                  <a:pt x="6" y="203"/>
                  <a:pt x="14" y="203"/>
                </a:cubicBezTo>
                <a:cubicBezTo>
                  <a:pt x="100" y="203"/>
                  <a:pt x="100" y="203"/>
                  <a:pt x="100" y="203"/>
                </a:cubicBezTo>
                <a:cubicBezTo>
                  <a:pt x="108" y="203"/>
                  <a:pt x="115" y="197"/>
                  <a:pt x="115" y="189"/>
                </a:cubicBezTo>
                <a:cubicBezTo>
                  <a:pt x="115" y="15"/>
                  <a:pt x="115" y="15"/>
                  <a:pt x="115" y="15"/>
                </a:cubicBezTo>
                <a:cubicBezTo>
                  <a:pt x="115" y="7"/>
                  <a:pt x="108" y="0"/>
                  <a:pt x="100" y="0"/>
                </a:cubicBezTo>
                <a:moveTo>
                  <a:pt x="90" y="10"/>
                </a:moveTo>
                <a:cubicBezTo>
                  <a:pt x="92" y="10"/>
                  <a:pt x="94" y="11"/>
                  <a:pt x="94" y="14"/>
                </a:cubicBezTo>
                <a:cubicBezTo>
                  <a:pt x="94" y="16"/>
                  <a:pt x="92" y="17"/>
                  <a:pt x="90" y="17"/>
                </a:cubicBezTo>
                <a:cubicBezTo>
                  <a:pt x="88" y="17"/>
                  <a:pt x="86" y="16"/>
                  <a:pt x="86" y="14"/>
                </a:cubicBezTo>
                <a:cubicBezTo>
                  <a:pt x="86" y="11"/>
                  <a:pt x="88" y="10"/>
                  <a:pt x="90" y="10"/>
                </a:cubicBezTo>
                <a:moveTo>
                  <a:pt x="37" y="11"/>
                </a:moveTo>
                <a:cubicBezTo>
                  <a:pt x="77" y="11"/>
                  <a:pt x="77" y="11"/>
                  <a:pt x="77" y="11"/>
                </a:cubicBezTo>
                <a:cubicBezTo>
                  <a:pt x="77" y="16"/>
                  <a:pt x="77" y="16"/>
                  <a:pt x="77" y="16"/>
                </a:cubicBezTo>
                <a:cubicBezTo>
                  <a:pt x="37" y="16"/>
                  <a:pt x="37" y="16"/>
                  <a:pt x="37" y="16"/>
                </a:cubicBezTo>
                <a:lnTo>
                  <a:pt x="37" y="11"/>
                </a:lnTo>
                <a:close/>
                <a:moveTo>
                  <a:pt x="57" y="194"/>
                </a:moveTo>
                <a:cubicBezTo>
                  <a:pt x="52" y="194"/>
                  <a:pt x="47" y="190"/>
                  <a:pt x="47" y="184"/>
                </a:cubicBezTo>
                <a:cubicBezTo>
                  <a:pt x="47" y="179"/>
                  <a:pt x="52" y="175"/>
                  <a:pt x="57" y="175"/>
                </a:cubicBezTo>
                <a:cubicBezTo>
                  <a:pt x="63" y="175"/>
                  <a:pt x="67" y="179"/>
                  <a:pt x="67" y="184"/>
                </a:cubicBezTo>
                <a:cubicBezTo>
                  <a:pt x="67" y="190"/>
                  <a:pt x="63" y="194"/>
                  <a:pt x="57" y="194"/>
                </a:cubicBezTo>
                <a:moveTo>
                  <a:pt x="103" y="165"/>
                </a:moveTo>
                <a:cubicBezTo>
                  <a:pt x="11" y="165"/>
                  <a:pt x="11" y="165"/>
                  <a:pt x="11" y="165"/>
                </a:cubicBezTo>
                <a:cubicBezTo>
                  <a:pt x="11" y="25"/>
                  <a:pt x="11" y="25"/>
                  <a:pt x="11" y="25"/>
                </a:cubicBezTo>
                <a:cubicBezTo>
                  <a:pt x="103" y="25"/>
                  <a:pt x="103" y="25"/>
                  <a:pt x="103" y="25"/>
                </a:cubicBezTo>
                <a:lnTo>
                  <a:pt x="103" y="1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Oval 30"/>
          <p:cNvSpPr>
            <a:spLocks noChangeArrowheads="1"/>
          </p:cNvSpPr>
          <p:nvPr userDrawn="1"/>
        </p:nvSpPr>
        <p:spPr bwMode="auto">
          <a:xfrm>
            <a:off x="136525" y="2386013"/>
            <a:ext cx="614363" cy="61436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75" name="Freeform 31"/>
          <p:cNvSpPr>
            <a:spLocks/>
          </p:cNvSpPr>
          <p:nvPr userDrawn="1"/>
        </p:nvSpPr>
        <p:spPr bwMode="auto">
          <a:xfrm>
            <a:off x="298450" y="2522538"/>
            <a:ext cx="290513" cy="341312"/>
          </a:xfrm>
          <a:custGeom>
            <a:avLst/>
            <a:gdLst>
              <a:gd name="T0" fmla="*/ 2147483647 w 168"/>
              <a:gd name="T1" fmla="*/ 0 h 198"/>
              <a:gd name="T2" fmla="*/ 2147483647 w 168"/>
              <a:gd name="T3" fmla="*/ 0 h 198"/>
              <a:gd name="T4" fmla="*/ 2147483647 w 168"/>
              <a:gd name="T5" fmla="*/ 2147483647 h 198"/>
              <a:gd name="T6" fmla="*/ 2147483647 w 168"/>
              <a:gd name="T7" fmla="*/ 2147483647 h 198"/>
              <a:gd name="T8" fmla="*/ 0 w 168"/>
              <a:gd name="T9" fmla="*/ 2147483647 h 198"/>
              <a:gd name="T10" fmla="*/ 2147483647 w 168"/>
              <a:gd name="T11" fmla="*/ 2147483647 h 198"/>
              <a:gd name="T12" fmla="*/ 2147483647 w 168"/>
              <a:gd name="T13" fmla="*/ 2147483647 h 198"/>
              <a:gd name="T14" fmla="*/ 2147483647 w 168"/>
              <a:gd name="T15" fmla="*/ 2147483647 h 198"/>
              <a:gd name="T16" fmla="*/ 2147483647 w 168"/>
              <a:gd name="T17" fmla="*/ 2147483647 h 198"/>
              <a:gd name="T18" fmla="*/ 2147483647 w 168"/>
              <a:gd name="T19" fmla="*/ 0 h 1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98">
                <a:moveTo>
                  <a:pt x="92" y="0"/>
                </a:moveTo>
                <a:cubicBezTo>
                  <a:pt x="76" y="0"/>
                  <a:pt x="76" y="0"/>
                  <a:pt x="76" y="0"/>
                </a:cubicBezTo>
                <a:cubicBezTo>
                  <a:pt x="76" y="145"/>
                  <a:pt x="76" y="145"/>
                  <a:pt x="76" y="145"/>
                </a:cubicBezTo>
                <a:cubicBezTo>
                  <a:pt x="68" y="140"/>
                  <a:pt x="58" y="137"/>
                  <a:pt x="46" y="137"/>
                </a:cubicBezTo>
                <a:cubicBezTo>
                  <a:pt x="21" y="137"/>
                  <a:pt x="0" y="151"/>
                  <a:pt x="0" y="168"/>
                </a:cubicBezTo>
                <a:cubicBezTo>
                  <a:pt x="0" y="184"/>
                  <a:pt x="21" y="198"/>
                  <a:pt x="46" y="198"/>
                </a:cubicBezTo>
                <a:cubicBezTo>
                  <a:pt x="71" y="198"/>
                  <a:pt x="92" y="184"/>
                  <a:pt x="92" y="168"/>
                </a:cubicBezTo>
                <a:cubicBezTo>
                  <a:pt x="92" y="46"/>
                  <a:pt x="92" y="46"/>
                  <a:pt x="92" y="46"/>
                </a:cubicBezTo>
                <a:cubicBezTo>
                  <a:pt x="130" y="40"/>
                  <a:pt x="152" y="84"/>
                  <a:pt x="168" y="107"/>
                </a:cubicBezTo>
                <a:cubicBezTo>
                  <a:pt x="158" y="0"/>
                  <a:pt x="92" y="0"/>
                  <a:pt x="9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Oval 32"/>
          <p:cNvSpPr>
            <a:spLocks noChangeArrowheads="1"/>
          </p:cNvSpPr>
          <p:nvPr userDrawn="1"/>
        </p:nvSpPr>
        <p:spPr bwMode="auto">
          <a:xfrm>
            <a:off x="814388" y="3783013"/>
            <a:ext cx="614362" cy="615950"/>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nvGrpSpPr>
          <p:cNvPr id="77" name="组合 79"/>
          <p:cNvGrpSpPr>
            <a:grpSpLocks/>
          </p:cNvGrpSpPr>
          <p:nvPr userDrawn="1"/>
        </p:nvGrpSpPr>
        <p:grpSpPr bwMode="auto">
          <a:xfrm>
            <a:off x="952500" y="3925888"/>
            <a:ext cx="338138" cy="319087"/>
            <a:chOff x="2076933" y="4913647"/>
            <a:chExt cx="338181" cy="318503"/>
          </a:xfrm>
        </p:grpSpPr>
        <p:sp>
          <p:nvSpPr>
            <p:cNvPr id="78" name="Freeform 33"/>
            <p:cNvSpPr>
              <a:spLocks/>
            </p:cNvSpPr>
            <p:nvPr/>
          </p:nvSpPr>
          <p:spPr bwMode="auto">
            <a:xfrm>
              <a:off x="2076933" y="5095857"/>
              <a:ext cx="338181" cy="136293"/>
            </a:xfrm>
            <a:custGeom>
              <a:avLst/>
              <a:gdLst>
                <a:gd name="T0" fmla="*/ 2147483647 w 464"/>
                <a:gd name="T1" fmla="*/ 0 h 187"/>
                <a:gd name="T2" fmla="*/ 2147483647 w 464"/>
                <a:gd name="T3" fmla="*/ 2147483647 h 187"/>
                <a:gd name="T4" fmla="*/ 2147483647 w 464"/>
                <a:gd name="T5" fmla="*/ 2147483647 h 187"/>
                <a:gd name="T6" fmla="*/ 2147483647 w 464"/>
                <a:gd name="T7" fmla="*/ 2147483647 h 187"/>
                <a:gd name="T8" fmla="*/ 2147483647 w 464"/>
                <a:gd name="T9" fmla="*/ 2147483647 h 187"/>
                <a:gd name="T10" fmla="*/ 2147483647 w 464"/>
                <a:gd name="T11" fmla="*/ 2147483647 h 187"/>
                <a:gd name="T12" fmla="*/ 2147483647 w 464"/>
                <a:gd name="T13" fmla="*/ 2147483647 h 187"/>
                <a:gd name="T14" fmla="*/ 2147483647 w 464"/>
                <a:gd name="T15" fmla="*/ 0 h 187"/>
                <a:gd name="T16" fmla="*/ 0 w 464"/>
                <a:gd name="T17" fmla="*/ 0 h 187"/>
                <a:gd name="T18" fmla="*/ 0 w 464"/>
                <a:gd name="T19" fmla="*/ 2147483647 h 187"/>
                <a:gd name="T20" fmla="*/ 2147483647 w 464"/>
                <a:gd name="T21" fmla="*/ 2147483647 h 187"/>
                <a:gd name="T22" fmla="*/ 2147483647 w 464"/>
                <a:gd name="T23" fmla="*/ 0 h 187"/>
                <a:gd name="T24" fmla="*/ 2147483647 w 464"/>
                <a:gd name="T25" fmla="*/ 0 h 1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4" h="187">
                  <a:moveTo>
                    <a:pt x="303" y="0"/>
                  </a:moveTo>
                  <a:lnTo>
                    <a:pt x="303" y="50"/>
                  </a:lnTo>
                  <a:lnTo>
                    <a:pt x="303" y="81"/>
                  </a:lnTo>
                  <a:lnTo>
                    <a:pt x="303" y="83"/>
                  </a:lnTo>
                  <a:lnTo>
                    <a:pt x="161" y="83"/>
                  </a:lnTo>
                  <a:lnTo>
                    <a:pt x="161" y="50"/>
                  </a:lnTo>
                  <a:lnTo>
                    <a:pt x="161" y="0"/>
                  </a:lnTo>
                  <a:lnTo>
                    <a:pt x="0" y="0"/>
                  </a:lnTo>
                  <a:lnTo>
                    <a:pt x="0" y="187"/>
                  </a:lnTo>
                  <a:lnTo>
                    <a:pt x="464" y="187"/>
                  </a:lnTo>
                  <a:lnTo>
                    <a:pt x="464" y="0"/>
                  </a:lnTo>
                  <a:lnTo>
                    <a:pt x="30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34"/>
            <p:cNvSpPr>
              <a:spLocks/>
            </p:cNvSpPr>
            <p:nvPr/>
          </p:nvSpPr>
          <p:spPr bwMode="auto">
            <a:xfrm>
              <a:off x="2076933" y="4979243"/>
              <a:ext cx="338181" cy="153056"/>
            </a:xfrm>
            <a:custGeom>
              <a:avLst/>
              <a:gdLst>
                <a:gd name="T0" fmla="*/ 2147483647 w 464"/>
                <a:gd name="T1" fmla="*/ 0 h 210"/>
                <a:gd name="T2" fmla="*/ 2147483647 w 464"/>
                <a:gd name="T3" fmla="*/ 0 h 210"/>
                <a:gd name="T4" fmla="*/ 2147483647 w 464"/>
                <a:gd name="T5" fmla="*/ 0 h 210"/>
                <a:gd name="T6" fmla="*/ 2147483647 w 464"/>
                <a:gd name="T7" fmla="*/ 0 h 210"/>
                <a:gd name="T8" fmla="*/ 2147483647 w 464"/>
                <a:gd name="T9" fmla="*/ 0 h 210"/>
                <a:gd name="T10" fmla="*/ 2147483647 w 464"/>
                <a:gd name="T11" fmla="*/ 0 h 210"/>
                <a:gd name="T12" fmla="*/ 2147483647 w 464"/>
                <a:gd name="T13" fmla="*/ 0 h 210"/>
                <a:gd name="T14" fmla="*/ 2147483647 w 464"/>
                <a:gd name="T15" fmla="*/ 0 h 210"/>
                <a:gd name="T16" fmla="*/ 0 w 464"/>
                <a:gd name="T17" fmla="*/ 0 h 210"/>
                <a:gd name="T18" fmla="*/ 0 w 464"/>
                <a:gd name="T19" fmla="*/ 2147483647 h 210"/>
                <a:gd name="T20" fmla="*/ 2147483647 w 464"/>
                <a:gd name="T21" fmla="*/ 2147483647 h 210"/>
                <a:gd name="T22" fmla="*/ 2147483647 w 464"/>
                <a:gd name="T23" fmla="*/ 2147483647 h 210"/>
                <a:gd name="T24" fmla="*/ 2147483647 w 464"/>
                <a:gd name="T25" fmla="*/ 2147483647 h 210"/>
                <a:gd name="T26" fmla="*/ 2147483647 w 464"/>
                <a:gd name="T27" fmla="*/ 2147483647 h 210"/>
                <a:gd name="T28" fmla="*/ 2147483647 w 464"/>
                <a:gd name="T29" fmla="*/ 2147483647 h 210"/>
                <a:gd name="T30" fmla="*/ 2147483647 w 464"/>
                <a:gd name="T31" fmla="*/ 2147483647 h 210"/>
                <a:gd name="T32" fmla="*/ 2147483647 w 464"/>
                <a:gd name="T33" fmla="*/ 2147483647 h 210"/>
                <a:gd name="T34" fmla="*/ 2147483647 w 464"/>
                <a:gd name="T35" fmla="*/ 2147483647 h 210"/>
                <a:gd name="T36" fmla="*/ 2147483647 w 464"/>
                <a:gd name="T37" fmla="*/ 0 h 210"/>
                <a:gd name="T38" fmla="*/ 2147483647 w 464"/>
                <a:gd name="T39" fmla="*/ 0 h 2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4" h="210">
                  <a:moveTo>
                    <a:pt x="324" y="0"/>
                  </a:moveTo>
                  <a:lnTo>
                    <a:pt x="324" y="0"/>
                  </a:lnTo>
                  <a:lnTo>
                    <a:pt x="275" y="0"/>
                  </a:lnTo>
                  <a:lnTo>
                    <a:pt x="189" y="0"/>
                  </a:lnTo>
                  <a:lnTo>
                    <a:pt x="140" y="0"/>
                  </a:lnTo>
                  <a:lnTo>
                    <a:pt x="0" y="0"/>
                  </a:lnTo>
                  <a:lnTo>
                    <a:pt x="0" y="130"/>
                  </a:lnTo>
                  <a:lnTo>
                    <a:pt x="194" y="130"/>
                  </a:lnTo>
                  <a:lnTo>
                    <a:pt x="194" y="210"/>
                  </a:lnTo>
                  <a:lnTo>
                    <a:pt x="270" y="210"/>
                  </a:lnTo>
                  <a:lnTo>
                    <a:pt x="270" y="130"/>
                  </a:lnTo>
                  <a:lnTo>
                    <a:pt x="464" y="130"/>
                  </a:lnTo>
                  <a:lnTo>
                    <a:pt x="464" y="0"/>
                  </a:lnTo>
                  <a:lnTo>
                    <a:pt x="32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35"/>
            <p:cNvSpPr>
              <a:spLocks/>
            </p:cNvSpPr>
            <p:nvPr/>
          </p:nvSpPr>
          <p:spPr bwMode="auto">
            <a:xfrm>
              <a:off x="2178970" y="4913647"/>
              <a:ext cx="134106" cy="65595"/>
            </a:xfrm>
            <a:custGeom>
              <a:avLst/>
              <a:gdLst>
                <a:gd name="T0" fmla="*/ 2147483647 w 184"/>
                <a:gd name="T1" fmla="*/ 2147483647 h 90"/>
                <a:gd name="T2" fmla="*/ 2147483647 w 184"/>
                <a:gd name="T3" fmla="*/ 2147483647 h 90"/>
                <a:gd name="T4" fmla="*/ 2147483647 w 184"/>
                <a:gd name="T5" fmla="*/ 2147483647 h 90"/>
                <a:gd name="T6" fmla="*/ 2147483647 w 184"/>
                <a:gd name="T7" fmla="*/ 2147483647 h 90"/>
                <a:gd name="T8" fmla="*/ 2147483647 w 184"/>
                <a:gd name="T9" fmla="*/ 0 h 90"/>
                <a:gd name="T10" fmla="*/ 0 w 184"/>
                <a:gd name="T11" fmla="*/ 0 h 90"/>
                <a:gd name="T12" fmla="*/ 0 w 184"/>
                <a:gd name="T13" fmla="*/ 2147483647 h 90"/>
                <a:gd name="T14" fmla="*/ 2147483647 w 184"/>
                <a:gd name="T15" fmla="*/ 2147483647 h 90"/>
                <a:gd name="T16" fmla="*/ 2147483647 w 184"/>
                <a:gd name="T17" fmla="*/ 2147483647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4" h="90">
                  <a:moveTo>
                    <a:pt x="49" y="56"/>
                  </a:moveTo>
                  <a:lnTo>
                    <a:pt x="135" y="56"/>
                  </a:lnTo>
                  <a:lnTo>
                    <a:pt x="135" y="90"/>
                  </a:lnTo>
                  <a:lnTo>
                    <a:pt x="184" y="90"/>
                  </a:lnTo>
                  <a:lnTo>
                    <a:pt x="184" y="0"/>
                  </a:lnTo>
                  <a:lnTo>
                    <a:pt x="0" y="0"/>
                  </a:lnTo>
                  <a:lnTo>
                    <a:pt x="0" y="90"/>
                  </a:lnTo>
                  <a:lnTo>
                    <a:pt x="49" y="90"/>
                  </a:lnTo>
                  <a:lnTo>
                    <a:pt x="49"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1" name="Oval 36"/>
          <p:cNvSpPr>
            <a:spLocks noChangeArrowheads="1"/>
          </p:cNvSpPr>
          <p:nvPr userDrawn="1"/>
        </p:nvSpPr>
        <p:spPr bwMode="auto">
          <a:xfrm>
            <a:off x="1773238" y="1979613"/>
            <a:ext cx="482600" cy="48260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82" name="Freeform 37"/>
          <p:cNvSpPr>
            <a:spLocks noEditPoints="1"/>
          </p:cNvSpPr>
          <p:nvPr userDrawn="1"/>
        </p:nvSpPr>
        <p:spPr bwMode="auto">
          <a:xfrm>
            <a:off x="1858963" y="2100263"/>
            <a:ext cx="309562" cy="260350"/>
          </a:xfrm>
          <a:custGeom>
            <a:avLst/>
            <a:gdLst>
              <a:gd name="T0" fmla="*/ 2147483647 w 180"/>
              <a:gd name="T1" fmla="*/ 2147483647 h 151"/>
              <a:gd name="T2" fmla="*/ 2147483647 w 180"/>
              <a:gd name="T3" fmla="*/ 2147483647 h 151"/>
              <a:gd name="T4" fmla="*/ 2147483647 w 180"/>
              <a:gd name="T5" fmla="*/ 2147483647 h 151"/>
              <a:gd name="T6" fmla="*/ 2147483647 w 180"/>
              <a:gd name="T7" fmla="*/ 2147483647 h 151"/>
              <a:gd name="T8" fmla="*/ 2147483647 w 180"/>
              <a:gd name="T9" fmla="*/ 0 h 151"/>
              <a:gd name="T10" fmla="*/ 2147483647 w 180"/>
              <a:gd name="T11" fmla="*/ 2147483647 h 151"/>
              <a:gd name="T12" fmla="*/ 2147483647 w 180"/>
              <a:gd name="T13" fmla="*/ 2147483647 h 151"/>
              <a:gd name="T14" fmla="*/ 2147483647 w 180"/>
              <a:gd name="T15" fmla="*/ 2147483647 h 151"/>
              <a:gd name="T16" fmla="*/ 2147483647 w 180"/>
              <a:gd name="T17" fmla="*/ 2147483647 h 151"/>
              <a:gd name="T18" fmla="*/ 2147483647 w 180"/>
              <a:gd name="T19" fmla="*/ 2147483647 h 151"/>
              <a:gd name="T20" fmla="*/ 2147483647 w 180"/>
              <a:gd name="T21" fmla="*/ 2147483647 h 151"/>
              <a:gd name="T22" fmla="*/ 2147483647 w 180"/>
              <a:gd name="T23" fmla="*/ 2147483647 h 151"/>
              <a:gd name="T24" fmla="*/ 2147483647 w 180"/>
              <a:gd name="T25" fmla="*/ 2147483647 h 151"/>
              <a:gd name="T26" fmla="*/ 2147483647 w 180"/>
              <a:gd name="T27" fmla="*/ 2147483647 h 151"/>
              <a:gd name="T28" fmla="*/ 2147483647 w 180"/>
              <a:gd name="T29" fmla="*/ 2147483647 h 151"/>
              <a:gd name="T30" fmla="*/ 2147483647 w 180"/>
              <a:gd name="T31" fmla="*/ 2147483647 h 151"/>
              <a:gd name="T32" fmla="*/ 2147483647 w 180"/>
              <a:gd name="T33" fmla="*/ 2147483647 h 151"/>
              <a:gd name="T34" fmla="*/ 2147483647 w 180"/>
              <a:gd name="T35" fmla="*/ 2147483647 h 151"/>
              <a:gd name="T36" fmla="*/ 2147483647 w 180"/>
              <a:gd name="T37" fmla="*/ 2147483647 h 151"/>
              <a:gd name="T38" fmla="*/ 2147483647 w 180"/>
              <a:gd name="T39" fmla="*/ 2147483647 h 151"/>
              <a:gd name="T40" fmla="*/ 2147483647 w 180"/>
              <a:gd name="T41" fmla="*/ 2147483647 h 151"/>
              <a:gd name="T42" fmla="*/ 2147483647 w 180"/>
              <a:gd name="T43" fmla="*/ 2147483647 h 151"/>
              <a:gd name="T44" fmla="*/ 2147483647 w 180"/>
              <a:gd name="T45" fmla="*/ 2147483647 h 151"/>
              <a:gd name="T46" fmla="*/ 2147483647 w 180"/>
              <a:gd name="T47" fmla="*/ 2147483647 h 151"/>
              <a:gd name="T48" fmla="*/ 2147483647 w 180"/>
              <a:gd name="T49" fmla="*/ 2147483647 h 151"/>
              <a:gd name="T50" fmla="*/ 2147483647 w 180"/>
              <a:gd name="T51" fmla="*/ 2147483647 h 151"/>
              <a:gd name="T52" fmla="*/ 2147483647 w 180"/>
              <a:gd name="T53" fmla="*/ 2147483647 h 151"/>
              <a:gd name="T54" fmla="*/ 2147483647 w 180"/>
              <a:gd name="T55" fmla="*/ 2147483647 h 151"/>
              <a:gd name="T56" fmla="*/ 2147483647 w 180"/>
              <a:gd name="T57" fmla="*/ 2147483647 h 151"/>
              <a:gd name="T58" fmla="*/ 2147483647 w 180"/>
              <a:gd name="T59" fmla="*/ 2147483647 h 151"/>
              <a:gd name="T60" fmla="*/ 2147483647 w 180"/>
              <a:gd name="T61" fmla="*/ 2147483647 h 151"/>
              <a:gd name="T62" fmla="*/ 2147483647 w 180"/>
              <a:gd name="T63" fmla="*/ 2147483647 h 151"/>
              <a:gd name="T64" fmla="*/ 2147483647 w 180"/>
              <a:gd name="T65" fmla="*/ 2147483647 h 151"/>
              <a:gd name="T66" fmla="*/ 2147483647 w 180"/>
              <a:gd name="T67" fmla="*/ 2147483647 h 151"/>
              <a:gd name="T68" fmla="*/ 2147483647 w 180"/>
              <a:gd name="T69" fmla="*/ 2147483647 h 151"/>
              <a:gd name="T70" fmla="*/ 2147483647 w 180"/>
              <a:gd name="T71" fmla="*/ 2147483647 h 151"/>
              <a:gd name="T72" fmla="*/ 2147483647 w 180"/>
              <a:gd name="T73" fmla="*/ 2147483647 h 151"/>
              <a:gd name="T74" fmla="*/ 2147483647 w 180"/>
              <a:gd name="T75" fmla="*/ 0 h 151"/>
              <a:gd name="T76" fmla="*/ 2147483647 w 180"/>
              <a:gd name="T77" fmla="*/ 2147483647 h 151"/>
              <a:gd name="T78" fmla="*/ 2147483647 w 180"/>
              <a:gd name="T79" fmla="*/ 2147483647 h 151"/>
              <a:gd name="T80" fmla="*/ 2147483647 w 180"/>
              <a:gd name="T81" fmla="*/ 2147483647 h 151"/>
              <a:gd name="T82" fmla="*/ 2147483647 w 180"/>
              <a:gd name="T83" fmla="*/ 2147483647 h 151"/>
              <a:gd name="T84" fmla="*/ 2147483647 w 180"/>
              <a:gd name="T85" fmla="*/ 2147483647 h 151"/>
              <a:gd name="T86" fmla="*/ 2147483647 w 180"/>
              <a:gd name="T87" fmla="*/ 2147483647 h 151"/>
              <a:gd name="T88" fmla="*/ 0 w 180"/>
              <a:gd name="T89" fmla="*/ 2147483647 h 151"/>
              <a:gd name="T90" fmla="*/ 0 w 180"/>
              <a:gd name="T91" fmla="*/ 2147483647 h 151"/>
              <a:gd name="T92" fmla="*/ 0 w 180"/>
              <a:gd name="T93" fmla="*/ 2147483647 h 151"/>
              <a:gd name="T94" fmla="*/ 2147483647 w 180"/>
              <a:gd name="T95" fmla="*/ 2147483647 h 151"/>
              <a:gd name="T96" fmla="*/ 2147483647 w 180"/>
              <a:gd name="T97" fmla="*/ 2147483647 h 151"/>
              <a:gd name="T98" fmla="*/ 2147483647 w 180"/>
              <a:gd name="T99" fmla="*/ 2147483647 h 151"/>
              <a:gd name="T100" fmla="*/ 2147483647 w 180"/>
              <a:gd name="T101" fmla="*/ 2147483647 h 15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0" h="151">
                <a:moveTo>
                  <a:pt x="108" y="26"/>
                </a:moveTo>
                <a:cubicBezTo>
                  <a:pt x="117" y="31"/>
                  <a:pt x="123" y="40"/>
                  <a:pt x="124" y="50"/>
                </a:cubicBezTo>
                <a:cubicBezTo>
                  <a:pt x="127" y="52"/>
                  <a:pt x="131" y="53"/>
                  <a:pt x="135" y="53"/>
                </a:cubicBezTo>
                <a:cubicBezTo>
                  <a:pt x="149" y="53"/>
                  <a:pt x="161" y="41"/>
                  <a:pt x="161" y="26"/>
                </a:cubicBezTo>
                <a:cubicBezTo>
                  <a:pt x="161" y="12"/>
                  <a:pt x="149" y="0"/>
                  <a:pt x="135" y="0"/>
                </a:cubicBezTo>
                <a:cubicBezTo>
                  <a:pt x="120" y="0"/>
                  <a:pt x="109" y="11"/>
                  <a:pt x="108" y="26"/>
                </a:cubicBezTo>
                <a:moveTo>
                  <a:pt x="91" y="80"/>
                </a:moveTo>
                <a:cubicBezTo>
                  <a:pt x="106" y="80"/>
                  <a:pt x="118" y="68"/>
                  <a:pt x="118" y="53"/>
                </a:cubicBezTo>
                <a:cubicBezTo>
                  <a:pt x="118" y="39"/>
                  <a:pt x="106" y="27"/>
                  <a:pt x="91" y="27"/>
                </a:cubicBezTo>
                <a:cubicBezTo>
                  <a:pt x="77" y="27"/>
                  <a:pt x="65" y="39"/>
                  <a:pt x="65" y="53"/>
                </a:cubicBezTo>
                <a:cubicBezTo>
                  <a:pt x="65" y="68"/>
                  <a:pt x="77" y="80"/>
                  <a:pt x="91" y="80"/>
                </a:cubicBezTo>
                <a:moveTo>
                  <a:pt x="102" y="82"/>
                </a:moveTo>
                <a:cubicBezTo>
                  <a:pt x="80" y="82"/>
                  <a:pt x="80" y="82"/>
                  <a:pt x="80" y="82"/>
                </a:cubicBezTo>
                <a:cubicBezTo>
                  <a:pt x="61" y="82"/>
                  <a:pt x="46" y="97"/>
                  <a:pt x="46" y="115"/>
                </a:cubicBezTo>
                <a:cubicBezTo>
                  <a:pt x="46" y="143"/>
                  <a:pt x="46" y="143"/>
                  <a:pt x="46" y="143"/>
                </a:cubicBezTo>
                <a:cubicBezTo>
                  <a:pt x="46" y="143"/>
                  <a:pt x="46" y="143"/>
                  <a:pt x="46" y="143"/>
                </a:cubicBezTo>
                <a:cubicBezTo>
                  <a:pt x="48" y="144"/>
                  <a:pt x="48" y="144"/>
                  <a:pt x="48" y="144"/>
                </a:cubicBezTo>
                <a:cubicBezTo>
                  <a:pt x="66" y="149"/>
                  <a:pt x="81" y="151"/>
                  <a:pt x="94" y="151"/>
                </a:cubicBezTo>
                <a:cubicBezTo>
                  <a:pt x="119" y="151"/>
                  <a:pt x="133" y="144"/>
                  <a:pt x="134" y="144"/>
                </a:cubicBezTo>
                <a:cubicBezTo>
                  <a:pt x="136" y="143"/>
                  <a:pt x="136" y="143"/>
                  <a:pt x="136" y="143"/>
                </a:cubicBezTo>
                <a:cubicBezTo>
                  <a:pt x="136" y="143"/>
                  <a:pt x="136" y="143"/>
                  <a:pt x="136" y="143"/>
                </a:cubicBezTo>
                <a:cubicBezTo>
                  <a:pt x="136" y="115"/>
                  <a:pt x="136" y="115"/>
                  <a:pt x="136" y="115"/>
                </a:cubicBezTo>
                <a:cubicBezTo>
                  <a:pt x="136" y="97"/>
                  <a:pt x="121" y="82"/>
                  <a:pt x="102" y="82"/>
                </a:cubicBezTo>
                <a:moveTo>
                  <a:pt x="146" y="54"/>
                </a:moveTo>
                <a:cubicBezTo>
                  <a:pt x="124" y="54"/>
                  <a:pt x="124" y="54"/>
                  <a:pt x="124" y="54"/>
                </a:cubicBezTo>
                <a:cubicBezTo>
                  <a:pt x="124" y="63"/>
                  <a:pt x="120" y="71"/>
                  <a:pt x="114" y="77"/>
                </a:cubicBezTo>
                <a:cubicBezTo>
                  <a:pt x="130" y="82"/>
                  <a:pt x="142" y="97"/>
                  <a:pt x="142" y="115"/>
                </a:cubicBezTo>
                <a:cubicBezTo>
                  <a:pt x="142" y="124"/>
                  <a:pt x="142" y="124"/>
                  <a:pt x="142" y="124"/>
                </a:cubicBezTo>
                <a:cubicBezTo>
                  <a:pt x="164" y="123"/>
                  <a:pt x="177" y="117"/>
                  <a:pt x="178" y="116"/>
                </a:cubicBezTo>
                <a:cubicBezTo>
                  <a:pt x="180" y="116"/>
                  <a:pt x="180" y="116"/>
                  <a:pt x="180" y="116"/>
                </a:cubicBezTo>
                <a:cubicBezTo>
                  <a:pt x="180" y="116"/>
                  <a:pt x="180" y="116"/>
                  <a:pt x="180" y="116"/>
                </a:cubicBezTo>
                <a:cubicBezTo>
                  <a:pt x="180" y="88"/>
                  <a:pt x="180" y="88"/>
                  <a:pt x="180" y="88"/>
                </a:cubicBezTo>
                <a:cubicBezTo>
                  <a:pt x="180" y="70"/>
                  <a:pt x="165" y="54"/>
                  <a:pt x="146" y="54"/>
                </a:cubicBezTo>
                <a:moveTo>
                  <a:pt x="45" y="53"/>
                </a:moveTo>
                <a:cubicBezTo>
                  <a:pt x="50" y="53"/>
                  <a:pt x="55" y="51"/>
                  <a:pt x="59" y="48"/>
                </a:cubicBezTo>
                <a:cubicBezTo>
                  <a:pt x="60" y="40"/>
                  <a:pt x="65" y="33"/>
                  <a:pt x="71" y="28"/>
                </a:cubicBezTo>
                <a:cubicBezTo>
                  <a:pt x="71" y="27"/>
                  <a:pt x="71" y="27"/>
                  <a:pt x="71" y="26"/>
                </a:cubicBezTo>
                <a:cubicBezTo>
                  <a:pt x="71" y="12"/>
                  <a:pt x="59" y="0"/>
                  <a:pt x="45" y="0"/>
                </a:cubicBezTo>
                <a:cubicBezTo>
                  <a:pt x="30" y="0"/>
                  <a:pt x="19" y="12"/>
                  <a:pt x="19" y="26"/>
                </a:cubicBezTo>
                <a:cubicBezTo>
                  <a:pt x="19" y="41"/>
                  <a:pt x="30" y="53"/>
                  <a:pt x="45" y="53"/>
                </a:cubicBezTo>
                <a:moveTo>
                  <a:pt x="69" y="77"/>
                </a:moveTo>
                <a:cubicBezTo>
                  <a:pt x="63" y="71"/>
                  <a:pt x="59" y="63"/>
                  <a:pt x="59" y="54"/>
                </a:cubicBezTo>
                <a:cubicBezTo>
                  <a:pt x="58" y="54"/>
                  <a:pt x="57" y="54"/>
                  <a:pt x="56" y="54"/>
                </a:cubicBezTo>
                <a:cubicBezTo>
                  <a:pt x="34" y="54"/>
                  <a:pt x="34" y="54"/>
                  <a:pt x="34" y="54"/>
                </a:cubicBezTo>
                <a:cubicBezTo>
                  <a:pt x="15" y="54"/>
                  <a:pt x="0" y="70"/>
                  <a:pt x="0" y="88"/>
                </a:cubicBezTo>
                <a:cubicBezTo>
                  <a:pt x="0" y="116"/>
                  <a:pt x="0" y="116"/>
                  <a:pt x="0" y="116"/>
                </a:cubicBezTo>
                <a:cubicBezTo>
                  <a:pt x="0" y="116"/>
                  <a:pt x="0" y="116"/>
                  <a:pt x="0" y="116"/>
                </a:cubicBezTo>
                <a:cubicBezTo>
                  <a:pt x="2" y="117"/>
                  <a:pt x="2" y="117"/>
                  <a:pt x="2" y="117"/>
                </a:cubicBezTo>
                <a:cubicBezTo>
                  <a:pt x="16" y="121"/>
                  <a:pt x="29" y="123"/>
                  <a:pt x="40" y="124"/>
                </a:cubicBezTo>
                <a:cubicBezTo>
                  <a:pt x="40" y="115"/>
                  <a:pt x="40" y="115"/>
                  <a:pt x="40" y="115"/>
                </a:cubicBezTo>
                <a:cubicBezTo>
                  <a:pt x="40" y="97"/>
                  <a:pt x="52" y="82"/>
                  <a:pt x="69" y="7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Oval 38"/>
          <p:cNvSpPr>
            <a:spLocks noChangeArrowheads="1"/>
          </p:cNvSpPr>
          <p:nvPr userDrawn="1"/>
        </p:nvSpPr>
        <p:spPr bwMode="auto">
          <a:xfrm>
            <a:off x="2139950" y="773113"/>
            <a:ext cx="598488" cy="59531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84" name="Freeform 39"/>
          <p:cNvSpPr>
            <a:spLocks noEditPoints="1"/>
          </p:cNvSpPr>
          <p:nvPr userDrawn="1"/>
        </p:nvSpPr>
        <p:spPr bwMode="auto">
          <a:xfrm>
            <a:off x="2238375" y="871538"/>
            <a:ext cx="400050" cy="398462"/>
          </a:xfrm>
          <a:custGeom>
            <a:avLst/>
            <a:gdLst>
              <a:gd name="T0" fmla="*/ 2147483647 w 232"/>
              <a:gd name="T1" fmla="*/ 2147483647 h 232"/>
              <a:gd name="T2" fmla="*/ 2147483647 w 232"/>
              <a:gd name="T3" fmla="*/ 2147483647 h 232"/>
              <a:gd name="T4" fmla="*/ 2147483647 w 232"/>
              <a:gd name="T5" fmla="*/ 0 h 232"/>
              <a:gd name="T6" fmla="*/ 0 w 232"/>
              <a:gd name="T7" fmla="*/ 2147483647 h 232"/>
              <a:gd name="T8" fmla="*/ 2147483647 w 232"/>
              <a:gd name="T9" fmla="*/ 2147483647 h 232"/>
              <a:gd name="T10" fmla="*/ 2147483647 w 232"/>
              <a:gd name="T11" fmla="*/ 2147483647 h 232"/>
              <a:gd name="T12" fmla="*/ 2147483647 w 232"/>
              <a:gd name="T13" fmla="*/ 2147483647 h 232"/>
              <a:gd name="T14" fmla="*/ 2147483647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2" h="232">
                <a:moveTo>
                  <a:pt x="116" y="232"/>
                </a:moveTo>
                <a:cubicBezTo>
                  <a:pt x="180" y="232"/>
                  <a:pt x="232" y="180"/>
                  <a:pt x="232" y="116"/>
                </a:cubicBezTo>
                <a:cubicBezTo>
                  <a:pt x="232" y="52"/>
                  <a:pt x="180" y="0"/>
                  <a:pt x="116" y="0"/>
                </a:cubicBezTo>
                <a:cubicBezTo>
                  <a:pt x="52" y="0"/>
                  <a:pt x="0" y="52"/>
                  <a:pt x="0" y="116"/>
                </a:cubicBezTo>
                <a:cubicBezTo>
                  <a:pt x="0" y="180"/>
                  <a:pt x="52" y="232"/>
                  <a:pt x="116" y="232"/>
                </a:cubicBezTo>
                <a:moveTo>
                  <a:pt x="116" y="22"/>
                </a:moveTo>
                <a:cubicBezTo>
                  <a:pt x="168" y="22"/>
                  <a:pt x="210" y="64"/>
                  <a:pt x="210" y="116"/>
                </a:cubicBezTo>
                <a:cubicBezTo>
                  <a:pt x="210" y="168"/>
                  <a:pt x="168" y="210"/>
                  <a:pt x="116" y="210"/>
                </a:cubicBezTo>
                <a:cubicBezTo>
                  <a:pt x="64" y="210"/>
                  <a:pt x="22" y="168"/>
                  <a:pt x="22" y="116"/>
                </a:cubicBezTo>
                <a:cubicBezTo>
                  <a:pt x="22" y="64"/>
                  <a:pt x="64" y="22"/>
                  <a:pt x="116" y="22"/>
                </a:cubicBezTo>
                <a:moveTo>
                  <a:pt x="116" y="136"/>
                </a:moveTo>
                <a:cubicBezTo>
                  <a:pt x="143" y="136"/>
                  <a:pt x="168" y="129"/>
                  <a:pt x="189" y="116"/>
                </a:cubicBezTo>
                <a:cubicBezTo>
                  <a:pt x="185" y="157"/>
                  <a:pt x="154" y="188"/>
                  <a:pt x="116" y="188"/>
                </a:cubicBezTo>
                <a:cubicBezTo>
                  <a:pt x="79" y="188"/>
                  <a:pt x="47" y="157"/>
                  <a:pt x="44" y="116"/>
                </a:cubicBezTo>
                <a:cubicBezTo>
                  <a:pt x="65" y="129"/>
                  <a:pt x="90" y="136"/>
                  <a:pt x="116" y="136"/>
                </a:cubicBezTo>
                <a:moveTo>
                  <a:pt x="58" y="80"/>
                </a:moveTo>
                <a:cubicBezTo>
                  <a:pt x="58" y="92"/>
                  <a:pt x="65" y="101"/>
                  <a:pt x="73" y="101"/>
                </a:cubicBezTo>
                <a:cubicBezTo>
                  <a:pt x="81" y="101"/>
                  <a:pt x="87" y="92"/>
                  <a:pt x="87" y="80"/>
                </a:cubicBezTo>
                <a:cubicBezTo>
                  <a:pt x="87" y="68"/>
                  <a:pt x="81" y="58"/>
                  <a:pt x="73" y="58"/>
                </a:cubicBezTo>
                <a:cubicBezTo>
                  <a:pt x="65" y="58"/>
                  <a:pt x="58" y="68"/>
                  <a:pt x="58" y="80"/>
                </a:cubicBezTo>
                <a:moveTo>
                  <a:pt x="145" y="80"/>
                </a:moveTo>
                <a:cubicBezTo>
                  <a:pt x="145" y="92"/>
                  <a:pt x="152" y="101"/>
                  <a:pt x="160" y="101"/>
                </a:cubicBezTo>
                <a:cubicBezTo>
                  <a:pt x="168" y="101"/>
                  <a:pt x="174" y="92"/>
                  <a:pt x="174" y="80"/>
                </a:cubicBezTo>
                <a:cubicBezTo>
                  <a:pt x="174" y="68"/>
                  <a:pt x="168" y="58"/>
                  <a:pt x="160" y="58"/>
                </a:cubicBezTo>
                <a:cubicBezTo>
                  <a:pt x="152" y="58"/>
                  <a:pt x="145" y="68"/>
                  <a:pt x="145"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40"/>
          <p:cNvSpPr>
            <a:spLocks/>
          </p:cNvSpPr>
          <p:nvPr userDrawn="1"/>
        </p:nvSpPr>
        <p:spPr bwMode="auto">
          <a:xfrm>
            <a:off x="3025775" y="3065463"/>
            <a:ext cx="60325" cy="60325"/>
          </a:xfrm>
          <a:custGeom>
            <a:avLst/>
            <a:gdLst>
              <a:gd name="T0" fmla="*/ 2147483647 w 35"/>
              <a:gd name="T1" fmla="*/ 2147483647 h 35"/>
              <a:gd name="T2" fmla="*/ 2147483647 w 35"/>
              <a:gd name="T3" fmla="*/ 2147483647 h 35"/>
              <a:gd name="T4" fmla="*/ 2147483647 w 35"/>
              <a:gd name="T5" fmla="*/ 2147483647 h 35"/>
              <a:gd name="T6" fmla="*/ 2147483647 w 35"/>
              <a:gd name="T7" fmla="*/ 2147483647 h 35"/>
              <a:gd name="T8" fmla="*/ 2147483647 w 35"/>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5">
                <a:moveTo>
                  <a:pt x="12" y="2"/>
                </a:moveTo>
                <a:cubicBezTo>
                  <a:pt x="20" y="0"/>
                  <a:pt x="29" y="4"/>
                  <a:pt x="32" y="12"/>
                </a:cubicBezTo>
                <a:cubicBezTo>
                  <a:pt x="35" y="20"/>
                  <a:pt x="31" y="29"/>
                  <a:pt x="22" y="32"/>
                </a:cubicBezTo>
                <a:cubicBezTo>
                  <a:pt x="14" y="35"/>
                  <a:pt x="5" y="30"/>
                  <a:pt x="3" y="22"/>
                </a:cubicBezTo>
                <a:cubicBezTo>
                  <a:pt x="0" y="14"/>
                  <a:pt x="4" y="5"/>
                  <a:pt x="12" y="2"/>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41"/>
          <p:cNvSpPr>
            <a:spLocks/>
          </p:cNvSpPr>
          <p:nvPr userDrawn="1"/>
        </p:nvSpPr>
        <p:spPr bwMode="auto">
          <a:xfrm>
            <a:off x="2968625" y="2992438"/>
            <a:ext cx="146050" cy="98425"/>
          </a:xfrm>
          <a:custGeom>
            <a:avLst/>
            <a:gdLst>
              <a:gd name="T0" fmla="*/ 2147483647 w 85"/>
              <a:gd name="T1" fmla="*/ 2147483647 h 57"/>
              <a:gd name="T2" fmla="*/ 2147483647 w 85"/>
              <a:gd name="T3" fmla="*/ 2147483647 h 57"/>
              <a:gd name="T4" fmla="*/ 2147483647 w 85"/>
              <a:gd name="T5" fmla="*/ 2147483647 h 57"/>
              <a:gd name="T6" fmla="*/ 2147483647 w 85"/>
              <a:gd name="T7" fmla="*/ 2147483647 h 57"/>
              <a:gd name="T8" fmla="*/ 2147483647 w 85"/>
              <a:gd name="T9" fmla="*/ 2147483647 h 57"/>
              <a:gd name="T10" fmla="*/ 2147483647 w 85"/>
              <a:gd name="T11" fmla="*/ 2147483647 h 57"/>
              <a:gd name="T12" fmla="*/ 2147483647 w 85"/>
              <a:gd name="T13" fmla="*/ 2147483647 h 57"/>
              <a:gd name="T14" fmla="*/ 2147483647 w 85"/>
              <a:gd name="T15" fmla="*/ 2147483647 h 57"/>
              <a:gd name="T16" fmla="*/ 2147483647 w 85"/>
              <a:gd name="T17" fmla="*/ 2147483647 h 57"/>
              <a:gd name="T18" fmla="*/ 2147483647 w 85"/>
              <a:gd name="T19" fmla="*/ 2147483647 h 57"/>
              <a:gd name="T20" fmla="*/ 2147483647 w 85"/>
              <a:gd name="T21" fmla="*/ 2147483647 h 57"/>
              <a:gd name="T22" fmla="*/ 2147483647 w 85"/>
              <a:gd name="T23" fmla="*/ 2147483647 h 57"/>
              <a:gd name="T24" fmla="*/ 2147483647 w 85"/>
              <a:gd name="T25" fmla="*/ 2147483647 h 57"/>
              <a:gd name="T26" fmla="*/ 2147483647 w 85"/>
              <a:gd name="T27" fmla="*/ 2147483647 h 57"/>
              <a:gd name="T28" fmla="*/ 2147483647 w 85"/>
              <a:gd name="T29" fmla="*/ 2147483647 h 57"/>
              <a:gd name="T30" fmla="*/ 2147483647 w 85"/>
              <a:gd name="T31" fmla="*/ 2147483647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5" h="57">
                <a:moveTo>
                  <a:pt x="74" y="11"/>
                </a:moveTo>
                <a:cubicBezTo>
                  <a:pt x="74" y="11"/>
                  <a:pt x="74" y="11"/>
                  <a:pt x="73" y="11"/>
                </a:cubicBezTo>
                <a:cubicBezTo>
                  <a:pt x="72" y="11"/>
                  <a:pt x="72" y="11"/>
                  <a:pt x="72" y="11"/>
                </a:cubicBezTo>
                <a:cubicBezTo>
                  <a:pt x="72" y="10"/>
                  <a:pt x="72" y="10"/>
                  <a:pt x="72" y="10"/>
                </a:cubicBezTo>
                <a:cubicBezTo>
                  <a:pt x="47" y="0"/>
                  <a:pt x="18" y="10"/>
                  <a:pt x="6" y="35"/>
                </a:cubicBezTo>
                <a:cubicBezTo>
                  <a:pt x="5" y="38"/>
                  <a:pt x="5" y="38"/>
                  <a:pt x="5" y="38"/>
                </a:cubicBezTo>
                <a:cubicBezTo>
                  <a:pt x="3" y="42"/>
                  <a:pt x="3" y="42"/>
                  <a:pt x="3" y="42"/>
                </a:cubicBezTo>
                <a:cubicBezTo>
                  <a:pt x="0" y="47"/>
                  <a:pt x="2" y="53"/>
                  <a:pt x="7" y="55"/>
                </a:cubicBezTo>
                <a:cubicBezTo>
                  <a:pt x="12" y="57"/>
                  <a:pt x="18" y="55"/>
                  <a:pt x="20" y="50"/>
                </a:cubicBezTo>
                <a:cubicBezTo>
                  <a:pt x="24" y="44"/>
                  <a:pt x="24" y="44"/>
                  <a:pt x="24" y="44"/>
                </a:cubicBezTo>
                <a:cubicBezTo>
                  <a:pt x="31" y="28"/>
                  <a:pt x="50" y="21"/>
                  <a:pt x="66" y="29"/>
                </a:cubicBezTo>
                <a:cubicBezTo>
                  <a:pt x="71" y="31"/>
                  <a:pt x="71" y="31"/>
                  <a:pt x="71" y="31"/>
                </a:cubicBezTo>
                <a:cubicBezTo>
                  <a:pt x="75" y="34"/>
                  <a:pt x="81" y="32"/>
                  <a:pt x="84" y="27"/>
                </a:cubicBezTo>
                <a:cubicBezTo>
                  <a:pt x="85" y="24"/>
                  <a:pt x="85" y="22"/>
                  <a:pt x="84" y="19"/>
                </a:cubicBezTo>
                <a:cubicBezTo>
                  <a:pt x="83" y="17"/>
                  <a:pt x="81" y="15"/>
                  <a:pt x="79" y="14"/>
                </a:cubicBezTo>
                <a:lnTo>
                  <a:pt x="74" y="11"/>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42"/>
          <p:cNvSpPr>
            <a:spLocks/>
          </p:cNvSpPr>
          <p:nvPr userDrawn="1"/>
        </p:nvSpPr>
        <p:spPr bwMode="auto">
          <a:xfrm>
            <a:off x="2916238" y="2930525"/>
            <a:ext cx="222250" cy="134938"/>
          </a:xfrm>
          <a:custGeom>
            <a:avLst/>
            <a:gdLst>
              <a:gd name="T0" fmla="*/ 2147483647 w 129"/>
              <a:gd name="T1" fmla="*/ 2147483647 h 78"/>
              <a:gd name="T2" fmla="*/ 2147483647 w 129"/>
              <a:gd name="T3" fmla="*/ 2147483647 h 78"/>
              <a:gd name="T4" fmla="*/ 2147483647 w 129"/>
              <a:gd name="T5" fmla="*/ 2147483647 h 78"/>
              <a:gd name="T6" fmla="*/ 2147483647 w 129"/>
              <a:gd name="T7" fmla="*/ 2147483647 h 78"/>
              <a:gd name="T8" fmla="*/ 2147483647 w 129"/>
              <a:gd name="T9" fmla="*/ 2147483647 h 78"/>
              <a:gd name="T10" fmla="*/ 2147483647 w 129"/>
              <a:gd name="T11" fmla="*/ 2147483647 h 78"/>
              <a:gd name="T12" fmla="*/ 2147483647 w 129"/>
              <a:gd name="T13" fmla="*/ 2147483647 h 78"/>
              <a:gd name="T14" fmla="*/ 2147483647 w 129"/>
              <a:gd name="T15" fmla="*/ 2147483647 h 78"/>
              <a:gd name="T16" fmla="*/ 2147483647 w 129"/>
              <a:gd name="T17" fmla="*/ 2147483647 h 78"/>
              <a:gd name="T18" fmla="*/ 2147483647 w 129"/>
              <a:gd name="T19" fmla="*/ 2147483647 h 78"/>
              <a:gd name="T20" fmla="*/ 2147483647 w 129"/>
              <a:gd name="T21" fmla="*/ 2147483647 h 78"/>
              <a:gd name="T22" fmla="*/ 2147483647 w 129"/>
              <a:gd name="T23" fmla="*/ 2147483647 h 78"/>
              <a:gd name="T24" fmla="*/ 2147483647 w 129"/>
              <a:gd name="T25" fmla="*/ 2147483647 h 78"/>
              <a:gd name="T26" fmla="*/ 2147483647 w 129"/>
              <a:gd name="T27" fmla="*/ 2147483647 h 78"/>
              <a:gd name="T28" fmla="*/ 2147483647 w 129"/>
              <a:gd name="T29" fmla="*/ 2147483647 h 78"/>
              <a:gd name="T30" fmla="*/ 2147483647 w 129"/>
              <a:gd name="T31" fmla="*/ 2147483647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9" h="78">
                <a:moveTo>
                  <a:pt x="123" y="20"/>
                </a:moveTo>
                <a:cubicBezTo>
                  <a:pt x="119" y="18"/>
                  <a:pt x="119" y="18"/>
                  <a:pt x="119" y="18"/>
                </a:cubicBezTo>
                <a:cubicBezTo>
                  <a:pt x="119" y="18"/>
                  <a:pt x="119" y="18"/>
                  <a:pt x="119" y="18"/>
                </a:cubicBezTo>
                <a:cubicBezTo>
                  <a:pt x="116" y="17"/>
                  <a:pt x="116" y="17"/>
                  <a:pt x="116" y="17"/>
                </a:cubicBezTo>
                <a:cubicBezTo>
                  <a:pt x="115" y="17"/>
                  <a:pt x="114" y="16"/>
                  <a:pt x="114" y="16"/>
                </a:cubicBezTo>
                <a:cubicBezTo>
                  <a:pt x="73" y="0"/>
                  <a:pt x="26" y="17"/>
                  <a:pt x="6" y="56"/>
                </a:cubicBezTo>
                <a:cubicBezTo>
                  <a:pt x="6" y="56"/>
                  <a:pt x="6" y="57"/>
                  <a:pt x="6" y="57"/>
                </a:cubicBezTo>
                <a:cubicBezTo>
                  <a:pt x="2" y="64"/>
                  <a:pt x="2" y="64"/>
                  <a:pt x="2" y="64"/>
                </a:cubicBezTo>
                <a:cubicBezTo>
                  <a:pt x="0" y="69"/>
                  <a:pt x="2" y="74"/>
                  <a:pt x="6" y="76"/>
                </a:cubicBezTo>
                <a:cubicBezTo>
                  <a:pt x="11" y="78"/>
                  <a:pt x="16" y="76"/>
                  <a:pt x="18" y="72"/>
                </a:cubicBezTo>
                <a:cubicBezTo>
                  <a:pt x="22" y="65"/>
                  <a:pt x="22" y="65"/>
                  <a:pt x="22" y="65"/>
                </a:cubicBezTo>
                <a:cubicBezTo>
                  <a:pt x="22" y="65"/>
                  <a:pt x="22" y="64"/>
                  <a:pt x="22" y="64"/>
                </a:cubicBezTo>
                <a:cubicBezTo>
                  <a:pt x="38" y="32"/>
                  <a:pt x="77" y="19"/>
                  <a:pt x="109" y="34"/>
                </a:cubicBezTo>
                <a:cubicBezTo>
                  <a:pt x="115" y="36"/>
                  <a:pt x="115" y="36"/>
                  <a:pt x="115" y="36"/>
                </a:cubicBezTo>
                <a:cubicBezTo>
                  <a:pt x="120" y="39"/>
                  <a:pt x="125" y="37"/>
                  <a:pt x="127" y="32"/>
                </a:cubicBezTo>
                <a:cubicBezTo>
                  <a:pt x="129" y="28"/>
                  <a:pt x="127" y="23"/>
                  <a:pt x="123" y="2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Oval 43"/>
          <p:cNvSpPr>
            <a:spLocks noChangeArrowheads="1"/>
          </p:cNvSpPr>
          <p:nvPr userDrawn="1"/>
        </p:nvSpPr>
        <p:spPr bwMode="auto">
          <a:xfrm>
            <a:off x="2576513" y="3576638"/>
            <a:ext cx="606425"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89" name="Freeform 44"/>
          <p:cNvSpPr>
            <a:spLocks noEditPoints="1"/>
          </p:cNvSpPr>
          <p:nvPr userDrawn="1"/>
        </p:nvSpPr>
        <p:spPr bwMode="auto">
          <a:xfrm>
            <a:off x="2667000" y="3676650"/>
            <a:ext cx="420688" cy="411163"/>
          </a:xfrm>
          <a:custGeom>
            <a:avLst/>
            <a:gdLst>
              <a:gd name="T0" fmla="*/ 2147483647 w 245"/>
              <a:gd name="T1" fmla="*/ 2147483647 h 239"/>
              <a:gd name="T2" fmla="*/ 2147483647 w 245"/>
              <a:gd name="T3" fmla="*/ 2147483647 h 239"/>
              <a:gd name="T4" fmla="*/ 2147483647 w 245"/>
              <a:gd name="T5" fmla="*/ 2147483647 h 239"/>
              <a:gd name="T6" fmla="*/ 2147483647 w 245"/>
              <a:gd name="T7" fmla="*/ 2147483647 h 239"/>
              <a:gd name="T8" fmla="*/ 2147483647 w 245"/>
              <a:gd name="T9" fmla="*/ 2147483647 h 239"/>
              <a:gd name="T10" fmla="*/ 2147483647 w 245"/>
              <a:gd name="T11" fmla="*/ 2147483647 h 239"/>
              <a:gd name="T12" fmla="*/ 2147483647 w 245"/>
              <a:gd name="T13" fmla="*/ 2147483647 h 239"/>
              <a:gd name="T14" fmla="*/ 2147483647 w 245"/>
              <a:gd name="T15" fmla="*/ 2147483647 h 239"/>
              <a:gd name="T16" fmla="*/ 2147483647 w 245"/>
              <a:gd name="T17" fmla="*/ 2147483647 h 239"/>
              <a:gd name="T18" fmla="*/ 2147483647 w 245"/>
              <a:gd name="T19" fmla="*/ 2147483647 h 239"/>
              <a:gd name="T20" fmla="*/ 2147483647 w 245"/>
              <a:gd name="T21" fmla="*/ 2147483647 h 239"/>
              <a:gd name="T22" fmla="*/ 2147483647 w 245"/>
              <a:gd name="T23" fmla="*/ 2147483647 h 239"/>
              <a:gd name="T24" fmla="*/ 2147483647 w 245"/>
              <a:gd name="T25" fmla="*/ 2147483647 h 239"/>
              <a:gd name="T26" fmla="*/ 2147483647 w 245"/>
              <a:gd name="T27" fmla="*/ 2147483647 h 239"/>
              <a:gd name="T28" fmla="*/ 2147483647 w 245"/>
              <a:gd name="T29" fmla="*/ 2147483647 h 239"/>
              <a:gd name="T30" fmla="*/ 2147483647 w 245"/>
              <a:gd name="T31" fmla="*/ 2147483647 h 239"/>
              <a:gd name="T32" fmla="*/ 2147483647 w 245"/>
              <a:gd name="T33" fmla="*/ 2147483647 h 239"/>
              <a:gd name="T34" fmla="*/ 2147483647 w 245"/>
              <a:gd name="T35" fmla="*/ 2147483647 h 239"/>
              <a:gd name="T36" fmla="*/ 2147483647 w 245"/>
              <a:gd name="T37" fmla="*/ 2147483647 h 239"/>
              <a:gd name="T38" fmla="*/ 2147483647 w 245"/>
              <a:gd name="T39" fmla="*/ 2147483647 h 239"/>
              <a:gd name="T40" fmla="*/ 2147483647 w 245"/>
              <a:gd name="T41" fmla="*/ 2147483647 h 239"/>
              <a:gd name="T42" fmla="*/ 2147483647 w 245"/>
              <a:gd name="T43" fmla="*/ 2147483647 h 239"/>
              <a:gd name="T44" fmla="*/ 2147483647 w 245"/>
              <a:gd name="T45" fmla="*/ 2147483647 h 239"/>
              <a:gd name="T46" fmla="*/ 2147483647 w 245"/>
              <a:gd name="T47" fmla="*/ 2147483647 h 239"/>
              <a:gd name="T48" fmla="*/ 2147483647 w 245"/>
              <a:gd name="T49" fmla="*/ 2147483647 h 239"/>
              <a:gd name="T50" fmla="*/ 2147483647 w 245"/>
              <a:gd name="T51" fmla="*/ 2147483647 h 239"/>
              <a:gd name="T52" fmla="*/ 2147483647 w 245"/>
              <a:gd name="T53" fmla="*/ 2147483647 h 239"/>
              <a:gd name="T54" fmla="*/ 2147483647 w 245"/>
              <a:gd name="T55" fmla="*/ 2147483647 h 239"/>
              <a:gd name="T56" fmla="*/ 2147483647 w 245"/>
              <a:gd name="T57" fmla="*/ 2147483647 h 239"/>
              <a:gd name="T58" fmla="*/ 2147483647 w 245"/>
              <a:gd name="T59" fmla="*/ 2147483647 h 239"/>
              <a:gd name="T60" fmla="*/ 2147483647 w 245"/>
              <a:gd name="T61" fmla="*/ 2147483647 h 239"/>
              <a:gd name="T62" fmla="*/ 2147483647 w 245"/>
              <a:gd name="T63" fmla="*/ 2147483647 h 239"/>
              <a:gd name="T64" fmla="*/ 2147483647 w 245"/>
              <a:gd name="T65" fmla="*/ 2147483647 h 239"/>
              <a:gd name="T66" fmla="*/ 2147483647 w 245"/>
              <a:gd name="T67" fmla="*/ 2147483647 h 239"/>
              <a:gd name="T68" fmla="*/ 2147483647 w 245"/>
              <a:gd name="T69" fmla="*/ 2147483647 h 239"/>
              <a:gd name="T70" fmla="*/ 2147483647 w 245"/>
              <a:gd name="T71" fmla="*/ 2147483647 h 239"/>
              <a:gd name="T72" fmla="*/ 2147483647 w 245"/>
              <a:gd name="T73" fmla="*/ 2147483647 h 239"/>
              <a:gd name="T74" fmla="*/ 2147483647 w 245"/>
              <a:gd name="T75" fmla="*/ 2147483647 h 239"/>
              <a:gd name="T76" fmla="*/ 2147483647 w 245"/>
              <a:gd name="T77" fmla="*/ 2147483647 h 239"/>
              <a:gd name="T78" fmla="*/ 2147483647 w 245"/>
              <a:gd name="T79" fmla="*/ 2147483647 h 239"/>
              <a:gd name="T80" fmla="*/ 2147483647 w 245"/>
              <a:gd name="T81" fmla="*/ 2147483647 h 239"/>
              <a:gd name="T82" fmla="*/ 2147483647 w 245"/>
              <a:gd name="T83" fmla="*/ 2147483647 h 23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5" h="239">
                <a:moveTo>
                  <a:pt x="241" y="103"/>
                </a:moveTo>
                <a:cubicBezTo>
                  <a:pt x="239" y="84"/>
                  <a:pt x="232" y="65"/>
                  <a:pt x="220" y="49"/>
                </a:cubicBezTo>
                <a:cubicBezTo>
                  <a:pt x="201" y="23"/>
                  <a:pt x="175" y="8"/>
                  <a:pt x="144" y="2"/>
                </a:cubicBezTo>
                <a:cubicBezTo>
                  <a:pt x="137" y="1"/>
                  <a:pt x="131" y="1"/>
                  <a:pt x="124" y="0"/>
                </a:cubicBezTo>
                <a:cubicBezTo>
                  <a:pt x="123" y="0"/>
                  <a:pt x="123" y="0"/>
                  <a:pt x="123" y="0"/>
                </a:cubicBezTo>
                <a:cubicBezTo>
                  <a:pt x="117" y="1"/>
                  <a:pt x="111" y="1"/>
                  <a:pt x="105" y="2"/>
                </a:cubicBezTo>
                <a:cubicBezTo>
                  <a:pt x="44" y="11"/>
                  <a:pt x="0" y="69"/>
                  <a:pt x="7" y="130"/>
                </a:cubicBezTo>
                <a:cubicBezTo>
                  <a:pt x="10" y="160"/>
                  <a:pt x="23" y="185"/>
                  <a:pt x="45" y="205"/>
                </a:cubicBezTo>
                <a:cubicBezTo>
                  <a:pt x="70" y="228"/>
                  <a:pt x="101" y="239"/>
                  <a:pt x="136" y="235"/>
                </a:cubicBezTo>
                <a:cubicBezTo>
                  <a:pt x="163" y="233"/>
                  <a:pt x="186" y="222"/>
                  <a:pt x="206" y="203"/>
                </a:cubicBezTo>
                <a:cubicBezTo>
                  <a:pt x="234" y="176"/>
                  <a:pt x="245" y="142"/>
                  <a:pt x="241" y="103"/>
                </a:cubicBezTo>
                <a:moveTo>
                  <a:pt x="216" y="164"/>
                </a:moveTo>
                <a:cubicBezTo>
                  <a:pt x="213" y="159"/>
                  <a:pt x="209" y="151"/>
                  <a:pt x="208" y="145"/>
                </a:cubicBezTo>
                <a:cubicBezTo>
                  <a:pt x="205" y="136"/>
                  <a:pt x="199" y="145"/>
                  <a:pt x="199" y="151"/>
                </a:cubicBezTo>
                <a:cubicBezTo>
                  <a:pt x="198" y="157"/>
                  <a:pt x="195" y="161"/>
                  <a:pt x="187" y="152"/>
                </a:cubicBezTo>
                <a:cubicBezTo>
                  <a:pt x="179" y="143"/>
                  <a:pt x="177" y="145"/>
                  <a:pt x="175" y="145"/>
                </a:cubicBezTo>
                <a:cubicBezTo>
                  <a:pt x="173" y="145"/>
                  <a:pt x="168" y="151"/>
                  <a:pt x="169" y="179"/>
                </a:cubicBezTo>
                <a:cubicBezTo>
                  <a:pt x="170" y="198"/>
                  <a:pt x="178" y="201"/>
                  <a:pt x="183" y="203"/>
                </a:cubicBezTo>
                <a:cubicBezTo>
                  <a:pt x="173" y="209"/>
                  <a:pt x="162" y="214"/>
                  <a:pt x="150" y="217"/>
                </a:cubicBezTo>
                <a:cubicBezTo>
                  <a:pt x="104" y="229"/>
                  <a:pt x="57" y="208"/>
                  <a:pt x="35" y="165"/>
                </a:cubicBezTo>
                <a:cubicBezTo>
                  <a:pt x="15" y="126"/>
                  <a:pt x="25" y="82"/>
                  <a:pt x="46" y="57"/>
                </a:cubicBezTo>
                <a:cubicBezTo>
                  <a:pt x="46" y="61"/>
                  <a:pt x="47" y="65"/>
                  <a:pt x="47" y="69"/>
                </a:cubicBezTo>
                <a:cubicBezTo>
                  <a:pt x="48" y="80"/>
                  <a:pt x="47" y="91"/>
                  <a:pt x="45" y="102"/>
                </a:cubicBezTo>
                <a:cubicBezTo>
                  <a:pt x="45" y="104"/>
                  <a:pt x="45" y="106"/>
                  <a:pt x="45" y="109"/>
                </a:cubicBezTo>
                <a:cubicBezTo>
                  <a:pt x="46" y="110"/>
                  <a:pt x="48" y="111"/>
                  <a:pt x="49" y="111"/>
                </a:cubicBezTo>
                <a:cubicBezTo>
                  <a:pt x="50" y="112"/>
                  <a:pt x="52" y="110"/>
                  <a:pt x="52" y="109"/>
                </a:cubicBezTo>
                <a:cubicBezTo>
                  <a:pt x="53" y="107"/>
                  <a:pt x="53" y="104"/>
                  <a:pt x="53" y="102"/>
                </a:cubicBezTo>
                <a:cubicBezTo>
                  <a:pt x="53" y="100"/>
                  <a:pt x="53" y="99"/>
                  <a:pt x="53" y="96"/>
                </a:cubicBezTo>
                <a:cubicBezTo>
                  <a:pt x="55" y="98"/>
                  <a:pt x="56" y="98"/>
                  <a:pt x="57" y="99"/>
                </a:cubicBezTo>
                <a:cubicBezTo>
                  <a:pt x="60" y="102"/>
                  <a:pt x="62" y="105"/>
                  <a:pt x="65" y="107"/>
                </a:cubicBezTo>
                <a:cubicBezTo>
                  <a:pt x="66" y="109"/>
                  <a:pt x="67" y="110"/>
                  <a:pt x="67" y="112"/>
                </a:cubicBezTo>
                <a:cubicBezTo>
                  <a:pt x="67" y="115"/>
                  <a:pt x="68" y="117"/>
                  <a:pt x="70" y="119"/>
                </a:cubicBezTo>
                <a:cubicBezTo>
                  <a:pt x="72" y="122"/>
                  <a:pt x="72" y="126"/>
                  <a:pt x="74" y="129"/>
                </a:cubicBezTo>
                <a:cubicBezTo>
                  <a:pt x="74" y="130"/>
                  <a:pt x="74" y="132"/>
                  <a:pt x="75" y="133"/>
                </a:cubicBezTo>
                <a:cubicBezTo>
                  <a:pt x="76" y="136"/>
                  <a:pt x="78" y="138"/>
                  <a:pt x="82" y="138"/>
                </a:cubicBezTo>
                <a:cubicBezTo>
                  <a:pt x="85" y="138"/>
                  <a:pt x="86" y="140"/>
                  <a:pt x="87" y="143"/>
                </a:cubicBezTo>
                <a:cubicBezTo>
                  <a:pt x="86" y="143"/>
                  <a:pt x="85" y="143"/>
                  <a:pt x="84" y="143"/>
                </a:cubicBezTo>
                <a:cubicBezTo>
                  <a:pt x="80" y="144"/>
                  <a:pt x="78" y="146"/>
                  <a:pt x="78" y="150"/>
                </a:cubicBezTo>
                <a:cubicBezTo>
                  <a:pt x="78" y="159"/>
                  <a:pt x="81" y="166"/>
                  <a:pt x="88" y="172"/>
                </a:cubicBezTo>
                <a:cubicBezTo>
                  <a:pt x="90" y="174"/>
                  <a:pt x="91" y="175"/>
                  <a:pt x="93" y="177"/>
                </a:cubicBezTo>
                <a:cubicBezTo>
                  <a:pt x="97" y="181"/>
                  <a:pt x="98" y="186"/>
                  <a:pt x="97" y="191"/>
                </a:cubicBezTo>
                <a:cubicBezTo>
                  <a:pt x="96" y="193"/>
                  <a:pt x="94" y="196"/>
                  <a:pt x="94" y="199"/>
                </a:cubicBezTo>
                <a:cubicBezTo>
                  <a:pt x="94" y="201"/>
                  <a:pt x="94" y="204"/>
                  <a:pt x="94" y="207"/>
                </a:cubicBezTo>
                <a:cubicBezTo>
                  <a:pt x="95" y="209"/>
                  <a:pt x="95" y="215"/>
                  <a:pt x="97" y="215"/>
                </a:cubicBezTo>
                <a:cubicBezTo>
                  <a:pt x="102" y="214"/>
                  <a:pt x="105" y="215"/>
                  <a:pt x="106" y="209"/>
                </a:cubicBezTo>
                <a:cubicBezTo>
                  <a:pt x="106" y="208"/>
                  <a:pt x="106" y="208"/>
                  <a:pt x="105" y="207"/>
                </a:cubicBezTo>
                <a:cubicBezTo>
                  <a:pt x="104" y="202"/>
                  <a:pt x="111" y="187"/>
                  <a:pt x="115" y="185"/>
                </a:cubicBezTo>
                <a:cubicBezTo>
                  <a:pt x="118" y="182"/>
                  <a:pt x="121" y="180"/>
                  <a:pt x="125" y="177"/>
                </a:cubicBezTo>
                <a:cubicBezTo>
                  <a:pt x="129" y="173"/>
                  <a:pt x="131" y="168"/>
                  <a:pt x="129" y="162"/>
                </a:cubicBezTo>
                <a:cubicBezTo>
                  <a:pt x="127" y="157"/>
                  <a:pt x="129" y="153"/>
                  <a:pt x="133" y="149"/>
                </a:cubicBezTo>
                <a:cubicBezTo>
                  <a:pt x="137" y="146"/>
                  <a:pt x="140" y="141"/>
                  <a:pt x="140" y="136"/>
                </a:cubicBezTo>
                <a:cubicBezTo>
                  <a:pt x="139" y="130"/>
                  <a:pt x="136" y="126"/>
                  <a:pt x="131" y="127"/>
                </a:cubicBezTo>
                <a:cubicBezTo>
                  <a:pt x="129" y="127"/>
                  <a:pt x="126" y="128"/>
                  <a:pt x="124" y="129"/>
                </a:cubicBezTo>
                <a:cubicBezTo>
                  <a:pt x="121" y="130"/>
                  <a:pt x="117" y="132"/>
                  <a:pt x="114" y="132"/>
                </a:cubicBezTo>
                <a:cubicBezTo>
                  <a:pt x="109" y="133"/>
                  <a:pt x="106" y="130"/>
                  <a:pt x="104" y="126"/>
                </a:cubicBezTo>
                <a:cubicBezTo>
                  <a:pt x="102" y="123"/>
                  <a:pt x="102" y="123"/>
                  <a:pt x="99" y="125"/>
                </a:cubicBezTo>
                <a:cubicBezTo>
                  <a:pt x="96" y="126"/>
                  <a:pt x="94" y="128"/>
                  <a:pt x="91" y="129"/>
                </a:cubicBezTo>
                <a:cubicBezTo>
                  <a:pt x="89" y="131"/>
                  <a:pt x="87" y="130"/>
                  <a:pt x="85" y="128"/>
                </a:cubicBezTo>
                <a:cubicBezTo>
                  <a:pt x="84" y="127"/>
                  <a:pt x="82" y="126"/>
                  <a:pt x="81" y="125"/>
                </a:cubicBezTo>
                <a:cubicBezTo>
                  <a:pt x="79" y="124"/>
                  <a:pt x="78" y="124"/>
                  <a:pt x="77" y="123"/>
                </a:cubicBezTo>
                <a:cubicBezTo>
                  <a:pt x="76" y="122"/>
                  <a:pt x="74" y="120"/>
                  <a:pt x="74" y="119"/>
                </a:cubicBezTo>
                <a:cubicBezTo>
                  <a:pt x="74" y="117"/>
                  <a:pt x="76" y="115"/>
                  <a:pt x="78" y="115"/>
                </a:cubicBezTo>
                <a:cubicBezTo>
                  <a:pt x="80" y="114"/>
                  <a:pt x="83" y="114"/>
                  <a:pt x="86" y="113"/>
                </a:cubicBezTo>
                <a:cubicBezTo>
                  <a:pt x="88" y="113"/>
                  <a:pt x="89" y="112"/>
                  <a:pt x="90" y="112"/>
                </a:cubicBezTo>
                <a:cubicBezTo>
                  <a:pt x="92" y="111"/>
                  <a:pt x="92" y="110"/>
                  <a:pt x="91" y="109"/>
                </a:cubicBezTo>
                <a:cubicBezTo>
                  <a:pt x="90" y="108"/>
                  <a:pt x="89" y="108"/>
                  <a:pt x="88" y="107"/>
                </a:cubicBezTo>
                <a:cubicBezTo>
                  <a:pt x="84" y="105"/>
                  <a:pt x="80" y="104"/>
                  <a:pt x="75" y="102"/>
                </a:cubicBezTo>
                <a:cubicBezTo>
                  <a:pt x="74" y="102"/>
                  <a:pt x="73" y="101"/>
                  <a:pt x="72" y="100"/>
                </a:cubicBezTo>
                <a:cubicBezTo>
                  <a:pt x="70" y="99"/>
                  <a:pt x="69" y="97"/>
                  <a:pt x="72" y="95"/>
                </a:cubicBezTo>
                <a:cubicBezTo>
                  <a:pt x="81" y="86"/>
                  <a:pt x="93" y="84"/>
                  <a:pt x="103" y="95"/>
                </a:cubicBezTo>
                <a:cubicBezTo>
                  <a:pt x="106" y="98"/>
                  <a:pt x="108" y="103"/>
                  <a:pt x="111" y="106"/>
                </a:cubicBezTo>
                <a:cubicBezTo>
                  <a:pt x="113" y="109"/>
                  <a:pt x="116" y="112"/>
                  <a:pt x="119" y="114"/>
                </a:cubicBezTo>
                <a:cubicBezTo>
                  <a:pt x="120" y="115"/>
                  <a:pt x="123" y="115"/>
                  <a:pt x="124" y="115"/>
                </a:cubicBezTo>
                <a:cubicBezTo>
                  <a:pt x="126" y="114"/>
                  <a:pt x="126" y="111"/>
                  <a:pt x="125" y="109"/>
                </a:cubicBezTo>
                <a:cubicBezTo>
                  <a:pt x="124" y="107"/>
                  <a:pt x="123" y="105"/>
                  <a:pt x="122" y="104"/>
                </a:cubicBezTo>
                <a:cubicBezTo>
                  <a:pt x="116" y="96"/>
                  <a:pt x="117" y="82"/>
                  <a:pt x="128" y="76"/>
                </a:cubicBezTo>
                <a:cubicBezTo>
                  <a:pt x="132" y="74"/>
                  <a:pt x="135" y="72"/>
                  <a:pt x="137" y="67"/>
                </a:cubicBezTo>
                <a:cubicBezTo>
                  <a:pt x="135" y="67"/>
                  <a:pt x="133" y="68"/>
                  <a:pt x="132" y="68"/>
                </a:cubicBezTo>
                <a:cubicBezTo>
                  <a:pt x="123" y="71"/>
                  <a:pt x="129" y="65"/>
                  <a:pt x="133" y="63"/>
                </a:cubicBezTo>
                <a:cubicBezTo>
                  <a:pt x="136" y="63"/>
                  <a:pt x="131" y="61"/>
                  <a:pt x="131" y="61"/>
                </a:cubicBezTo>
                <a:cubicBezTo>
                  <a:pt x="131" y="61"/>
                  <a:pt x="134" y="60"/>
                  <a:pt x="137" y="59"/>
                </a:cubicBezTo>
                <a:cubicBezTo>
                  <a:pt x="139" y="58"/>
                  <a:pt x="142" y="57"/>
                  <a:pt x="143" y="55"/>
                </a:cubicBezTo>
                <a:cubicBezTo>
                  <a:pt x="145" y="54"/>
                  <a:pt x="145" y="52"/>
                  <a:pt x="146" y="51"/>
                </a:cubicBezTo>
                <a:cubicBezTo>
                  <a:pt x="146" y="51"/>
                  <a:pt x="146" y="50"/>
                  <a:pt x="145" y="50"/>
                </a:cubicBezTo>
                <a:cubicBezTo>
                  <a:pt x="143" y="50"/>
                  <a:pt x="141" y="51"/>
                  <a:pt x="139" y="51"/>
                </a:cubicBezTo>
                <a:cubicBezTo>
                  <a:pt x="135" y="51"/>
                  <a:pt x="134" y="51"/>
                  <a:pt x="134" y="47"/>
                </a:cubicBezTo>
                <a:cubicBezTo>
                  <a:pt x="133" y="44"/>
                  <a:pt x="131" y="43"/>
                  <a:pt x="128" y="44"/>
                </a:cubicBezTo>
                <a:cubicBezTo>
                  <a:pt x="127" y="45"/>
                  <a:pt x="125" y="46"/>
                  <a:pt x="123" y="47"/>
                </a:cubicBezTo>
                <a:cubicBezTo>
                  <a:pt x="120" y="50"/>
                  <a:pt x="117" y="49"/>
                  <a:pt x="115" y="45"/>
                </a:cubicBezTo>
                <a:cubicBezTo>
                  <a:pt x="115" y="42"/>
                  <a:pt x="113" y="42"/>
                  <a:pt x="111" y="43"/>
                </a:cubicBezTo>
                <a:cubicBezTo>
                  <a:pt x="110" y="44"/>
                  <a:pt x="109" y="45"/>
                  <a:pt x="108" y="46"/>
                </a:cubicBezTo>
                <a:cubicBezTo>
                  <a:pt x="106" y="47"/>
                  <a:pt x="104" y="48"/>
                  <a:pt x="102" y="48"/>
                </a:cubicBezTo>
                <a:cubicBezTo>
                  <a:pt x="100" y="49"/>
                  <a:pt x="97" y="50"/>
                  <a:pt x="96" y="47"/>
                </a:cubicBezTo>
                <a:cubicBezTo>
                  <a:pt x="95" y="45"/>
                  <a:pt x="96" y="43"/>
                  <a:pt x="98" y="41"/>
                </a:cubicBezTo>
                <a:cubicBezTo>
                  <a:pt x="100" y="39"/>
                  <a:pt x="103" y="38"/>
                  <a:pt x="105" y="37"/>
                </a:cubicBezTo>
                <a:cubicBezTo>
                  <a:pt x="109" y="35"/>
                  <a:pt x="113" y="33"/>
                  <a:pt x="116" y="31"/>
                </a:cubicBezTo>
                <a:cubicBezTo>
                  <a:pt x="119" y="29"/>
                  <a:pt x="120" y="26"/>
                  <a:pt x="119" y="23"/>
                </a:cubicBezTo>
                <a:cubicBezTo>
                  <a:pt x="119" y="20"/>
                  <a:pt x="117" y="19"/>
                  <a:pt x="114" y="21"/>
                </a:cubicBezTo>
                <a:cubicBezTo>
                  <a:pt x="112" y="22"/>
                  <a:pt x="110" y="23"/>
                  <a:pt x="108" y="24"/>
                </a:cubicBezTo>
                <a:cubicBezTo>
                  <a:pt x="107" y="25"/>
                  <a:pt x="105" y="25"/>
                  <a:pt x="103" y="24"/>
                </a:cubicBezTo>
                <a:cubicBezTo>
                  <a:pt x="103" y="24"/>
                  <a:pt x="102" y="23"/>
                  <a:pt x="102" y="22"/>
                </a:cubicBezTo>
                <a:cubicBezTo>
                  <a:pt x="102" y="21"/>
                  <a:pt x="103" y="20"/>
                  <a:pt x="104" y="20"/>
                </a:cubicBezTo>
                <a:cubicBezTo>
                  <a:pt x="109" y="19"/>
                  <a:pt x="114" y="18"/>
                  <a:pt x="119" y="18"/>
                </a:cubicBezTo>
                <a:cubicBezTo>
                  <a:pt x="120" y="18"/>
                  <a:pt x="121" y="18"/>
                  <a:pt x="121" y="19"/>
                </a:cubicBezTo>
                <a:cubicBezTo>
                  <a:pt x="125" y="23"/>
                  <a:pt x="129" y="25"/>
                  <a:pt x="135" y="27"/>
                </a:cubicBezTo>
                <a:cubicBezTo>
                  <a:pt x="139" y="28"/>
                  <a:pt x="139" y="27"/>
                  <a:pt x="140" y="23"/>
                </a:cubicBezTo>
                <a:cubicBezTo>
                  <a:pt x="145" y="22"/>
                  <a:pt x="151" y="19"/>
                  <a:pt x="156" y="22"/>
                </a:cubicBezTo>
                <a:cubicBezTo>
                  <a:pt x="159" y="24"/>
                  <a:pt x="162" y="27"/>
                  <a:pt x="165" y="29"/>
                </a:cubicBezTo>
                <a:cubicBezTo>
                  <a:pt x="165" y="30"/>
                  <a:pt x="165" y="32"/>
                  <a:pt x="165" y="33"/>
                </a:cubicBezTo>
                <a:cubicBezTo>
                  <a:pt x="164" y="35"/>
                  <a:pt x="163" y="36"/>
                  <a:pt x="163" y="38"/>
                </a:cubicBezTo>
                <a:cubicBezTo>
                  <a:pt x="162" y="41"/>
                  <a:pt x="164" y="44"/>
                  <a:pt x="167" y="44"/>
                </a:cubicBezTo>
                <a:cubicBezTo>
                  <a:pt x="168" y="44"/>
                  <a:pt x="169" y="43"/>
                  <a:pt x="171" y="43"/>
                </a:cubicBezTo>
                <a:cubicBezTo>
                  <a:pt x="174" y="43"/>
                  <a:pt x="175" y="44"/>
                  <a:pt x="174" y="48"/>
                </a:cubicBezTo>
                <a:cubicBezTo>
                  <a:pt x="174" y="52"/>
                  <a:pt x="175" y="53"/>
                  <a:pt x="179" y="52"/>
                </a:cubicBezTo>
                <a:cubicBezTo>
                  <a:pt x="181" y="52"/>
                  <a:pt x="182" y="52"/>
                  <a:pt x="183" y="53"/>
                </a:cubicBezTo>
                <a:cubicBezTo>
                  <a:pt x="184" y="53"/>
                  <a:pt x="185" y="54"/>
                  <a:pt x="185" y="54"/>
                </a:cubicBezTo>
                <a:cubicBezTo>
                  <a:pt x="190" y="57"/>
                  <a:pt x="193" y="56"/>
                  <a:pt x="194" y="51"/>
                </a:cubicBezTo>
                <a:cubicBezTo>
                  <a:pt x="194" y="50"/>
                  <a:pt x="194" y="50"/>
                  <a:pt x="194" y="49"/>
                </a:cubicBezTo>
                <a:cubicBezTo>
                  <a:pt x="195" y="47"/>
                  <a:pt x="196" y="46"/>
                  <a:pt x="198" y="48"/>
                </a:cubicBezTo>
                <a:cubicBezTo>
                  <a:pt x="201" y="51"/>
                  <a:pt x="204" y="55"/>
                  <a:pt x="207" y="59"/>
                </a:cubicBezTo>
                <a:cubicBezTo>
                  <a:pt x="204" y="62"/>
                  <a:pt x="204" y="66"/>
                  <a:pt x="204" y="70"/>
                </a:cubicBezTo>
                <a:cubicBezTo>
                  <a:pt x="205" y="75"/>
                  <a:pt x="204" y="78"/>
                  <a:pt x="202" y="82"/>
                </a:cubicBezTo>
                <a:cubicBezTo>
                  <a:pt x="201" y="86"/>
                  <a:pt x="199" y="90"/>
                  <a:pt x="198" y="93"/>
                </a:cubicBezTo>
                <a:cubicBezTo>
                  <a:pt x="196" y="99"/>
                  <a:pt x="198" y="102"/>
                  <a:pt x="204" y="103"/>
                </a:cubicBezTo>
                <a:cubicBezTo>
                  <a:pt x="209" y="104"/>
                  <a:pt x="210" y="105"/>
                  <a:pt x="211" y="111"/>
                </a:cubicBezTo>
                <a:cubicBezTo>
                  <a:pt x="211" y="118"/>
                  <a:pt x="215" y="124"/>
                  <a:pt x="221" y="127"/>
                </a:cubicBezTo>
                <a:cubicBezTo>
                  <a:pt x="223" y="128"/>
                  <a:pt x="224" y="128"/>
                  <a:pt x="226" y="129"/>
                </a:cubicBezTo>
                <a:cubicBezTo>
                  <a:pt x="225" y="140"/>
                  <a:pt x="222" y="152"/>
                  <a:pt x="216" y="1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Oval 45"/>
          <p:cNvSpPr>
            <a:spLocks noChangeArrowheads="1"/>
          </p:cNvSpPr>
          <p:nvPr userDrawn="1"/>
        </p:nvSpPr>
        <p:spPr bwMode="auto">
          <a:xfrm>
            <a:off x="3413125" y="1670050"/>
            <a:ext cx="615950" cy="614363"/>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nvGrpSpPr>
          <p:cNvPr id="91" name="组合 93"/>
          <p:cNvGrpSpPr>
            <a:grpSpLocks/>
          </p:cNvGrpSpPr>
          <p:nvPr userDrawn="1"/>
        </p:nvGrpSpPr>
        <p:grpSpPr bwMode="auto">
          <a:xfrm>
            <a:off x="3516313" y="1787525"/>
            <a:ext cx="406400" cy="352425"/>
            <a:chOff x="4409943" y="2975668"/>
            <a:chExt cx="406691" cy="352028"/>
          </a:xfrm>
        </p:grpSpPr>
        <p:sp>
          <p:nvSpPr>
            <p:cNvPr id="92" name="Freeform 46"/>
            <p:cNvSpPr>
              <a:spLocks/>
            </p:cNvSpPr>
            <p:nvPr/>
          </p:nvSpPr>
          <p:spPr bwMode="auto">
            <a:xfrm>
              <a:off x="4685443" y="2991703"/>
              <a:ext cx="65595" cy="82359"/>
            </a:xfrm>
            <a:custGeom>
              <a:avLst/>
              <a:gdLst>
                <a:gd name="T0" fmla="*/ 2147483647 w 90"/>
                <a:gd name="T1" fmla="*/ 0 h 113"/>
                <a:gd name="T2" fmla="*/ 0 w 90"/>
                <a:gd name="T3" fmla="*/ 0 h 113"/>
                <a:gd name="T4" fmla="*/ 0 w 90"/>
                <a:gd name="T5" fmla="*/ 2147483647 h 113"/>
                <a:gd name="T6" fmla="*/ 2147483647 w 90"/>
                <a:gd name="T7" fmla="*/ 2147483647 h 113"/>
                <a:gd name="T8" fmla="*/ 2147483647 w 90"/>
                <a:gd name="T9" fmla="*/ 0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113">
                  <a:moveTo>
                    <a:pt x="90" y="0"/>
                  </a:moveTo>
                  <a:lnTo>
                    <a:pt x="0" y="0"/>
                  </a:lnTo>
                  <a:lnTo>
                    <a:pt x="0" y="40"/>
                  </a:lnTo>
                  <a:lnTo>
                    <a:pt x="90" y="113"/>
                  </a:lnTo>
                  <a:lnTo>
                    <a:pt x="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47"/>
            <p:cNvSpPr>
              <a:spLocks/>
            </p:cNvSpPr>
            <p:nvPr/>
          </p:nvSpPr>
          <p:spPr bwMode="auto">
            <a:xfrm>
              <a:off x="4474809" y="3062399"/>
              <a:ext cx="276230" cy="265297"/>
            </a:xfrm>
            <a:custGeom>
              <a:avLst/>
              <a:gdLst>
                <a:gd name="T0" fmla="*/ 2147483647 w 379"/>
                <a:gd name="T1" fmla="*/ 2147483647 h 364"/>
                <a:gd name="T2" fmla="*/ 2147483647 w 379"/>
                <a:gd name="T3" fmla="*/ 2147483647 h 364"/>
                <a:gd name="T4" fmla="*/ 2147483647 w 379"/>
                <a:gd name="T5" fmla="*/ 2147483647 h 364"/>
                <a:gd name="T6" fmla="*/ 2147483647 w 379"/>
                <a:gd name="T7" fmla="*/ 0 h 364"/>
                <a:gd name="T8" fmla="*/ 0 w 379"/>
                <a:gd name="T9" fmla="*/ 2147483647 h 364"/>
                <a:gd name="T10" fmla="*/ 0 w 379"/>
                <a:gd name="T11" fmla="*/ 2147483647 h 364"/>
                <a:gd name="T12" fmla="*/ 2147483647 w 379"/>
                <a:gd name="T13" fmla="*/ 2147483647 h 364"/>
                <a:gd name="T14" fmla="*/ 2147483647 w 379"/>
                <a:gd name="T15" fmla="*/ 2147483647 h 364"/>
                <a:gd name="T16" fmla="*/ 2147483647 w 379"/>
                <a:gd name="T17" fmla="*/ 2147483647 h 364"/>
                <a:gd name="T18" fmla="*/ 2147483647 w 379"/>
                <a:gd name="T19" fmla="*/ 2147483647 h 364"/>
                <a:gd name="T20" fmla="*/ 2147483647 w 379"/>
                <a:gd name="T21" fmla="*/ 2147483647 h 364"/>
                <a:gd name="T22" fmla="*/ 2147483647 w 379"/>
                <a:gd name="T23" fmla="*/ 2147483647 h 3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9" h="364">
                  <a:moveTo>
                    <a:pt x="379" y="193"/>
                  </a:moveTo>
                  <a:lnTo>
                    <a:pt x="379" y="153"/>
                  </a:lnTo>
                  <a:lnTo>
                    <a:pt x="289" y="80"/>
                  </a:lnTo>
                  <a:lnTo>
                    <a:pt x="190" y="0"/>
                  </a:lnTo>
                  <a:lnTo>
                    <a:pt x="0" y="153"/>
                  </a:lnTo>
                  <a:lnTo>
                    <a:pt x="0" y="364"/>
                  </a:lnTo>
                  <a:lnTo>
                    <a:pt x="121" y="364"/>
                  </a:lnTo>
                  <a:lnTo>
                    <a:pt x="121" y="158"/>
                  </a:lnTo>
                  <a:lnTo>
                    <a:pt x="261" y="158"/>
                  </a:lnTo>
                  <a:lnTo>
                    <a:pt x="261" y="364"/>
                  </a:lnTo>
                  <a:lnTo>
                    <a:pt x="379" y="364"/>
                  </a:lnTo>
                  <a:lnTo>
                    <a:pt x="379" y="1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48"/>
            <p:cNvSpPr>
              <a:spLocks/>
            </p:cNvSpPr>
            <p:nvPr/>
          </p:nvSpPr>
          <p:spPr bwMode="auto">
            <a:xfrm>
              <a:off x="4409943" y="2975668"/>
              <a:ext cx="406691" cy="208447"/>
            </a:xfrm>
            <a:custGeom>
              <a:avLst/>
              <a:gdLst>
                <a:gd name="T0" fmla="*/ 2147483647 w 558"/>
                <a:gd name="T1" fmla="*/ 2147483647 h 286"/>
                <a:gd name="T2" fmla="*/ 2147483647 w 558"/>
                <a:gd name="T3" fmla="*/ 2147483647 h 286"/>
                <a:gd name="T4" fmla="*/ 2147483647 w 558"/>
                <a:gd name="T5" fmla="*/ 2147483647 h 286"/>
                <a:gd name="T6" fmla="*/ 2147483647 w 558"/>
                <a:gd name="T7" fmla="*/ 2147483647 h 286"/>
                <a:gd name="T8" fmla="*/ 2147483647 w 558"/>
                <a:gd name="T9" fmla="*/ 2147483647 h 286"/>
                <a:gd name="T10" fmla="*/ 2147483647 w 558"/>
                <a:gd name="T11" fmla="*/ 2147483647 h 286"/>
                <a:gd name="T12" fmla="*/ 2147483647 w 558"/>
                <a:gd name="T13" fmla="*/ 2147483647 h 286"/>
                <a:gd name="T14" fmla="*/ 2147483647 w 558"/>
                <a:gd name="T15" fmla="*/ 2147483647 h 286"/>
                <a:gd name="T16" fmla="*/ 2147483647 w 558"/>
                <a:gd name="T17" fmla="*/ 0 h 286"/>
                <a:gd name="T18" fmla="*/ 0 w 558"/>
                <a:gd name="T19" fmla="*/ 2147483647 h 286"/>
                <a:gd name="T20" fmla="*/ 2147483647 w 558"/>
                <a:gd name="T21" fmla="*/ 2147483647 h 286"/>
                <a:gd name="T22" fmla="*/ 2147483647 w 558"/>
                <a:gd name="T23" fmla="*/ 2147483647 h 2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8" h="286">
                  <a:moveTo>
                    <a:pt x="89" y="253"/>
                  </a:moveTo>
                  <a:lnTo>
                    <a:pt x="279" y="100"/>
                  </a:lnTo>
                  <a:lnTo>
                    <a:pt x="378" y="178"/>
                  </a:lnTo>
                  <a:lnTo>
                    <a:pt x="468" y="253"/>
                  </a:lnTo>
                  <a:lnTo>
                    <a:pt x="510" y="286"/>
                  </a:lnTo>
                  <a:lnTo>
                    <a:pt x="558" y="227"/>
                  </a:lnTo>
                  <a:lnTo>
                    <a:pt x="468" y="154"/>
                  </a:lnTo>
                  <a:lnTo>
                    <a:pt x="378" y="81"/>
                  </a:lnTo>
                  <a:lnTo>
                    <a:pt x="279" y="0"/>
                  </a:lnTo>
                  <a:lnTo>
                    <a:pt x="0" y="227"/>
                  </a:lnTo>
                  <a:lnTo>
                    <a:pt x="49" y="286"/>
                  </a:lnTo>
                  <a:lnTo>
                    <a:pt x="89" y="2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5" name="Oval 49"/>
          <p:cNvSpPr>
            <a:spLocks noChangeArrowheads="1"/>
          </p:cNvSpPr>
          <p:nvPr userDrawn="1"/>
        </p:nvSpPr>
        <p:spPr bwMode="auto">
          <a:xfrm>
            <a:off x="133350" y="3257550"/>
            <a:ext cx="606425" cy="60960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nvGrpSpPr>
          <p:cNvPr id="96" name="组合 98"/>
          <p:cNvGrpSpPr>
            <a:grpSpLocks/>
          </p:cNvGrpSpPr>
          <p:nvPr userDrawn="1"/>
        </p:nvGrpSpPr>
        <p:grpSpPr bwMode="auto">
          <a:xfrm>
            <a:off x="222250" y="3402013"/>
            <a:ext cx="427038" cy="344487"/>
            <a:chOff x="1513542" y="4408563"/>
            <a:chExt cx="425641" cy="344740"/>
          </a:xfrm>
        </p:grpSpPr>
        <p:sp>
          <p:nvSpPr>
            <p:cNvPr id="97" name="Freeform 50"/>
            <p:cNvSpPr>
              <a:spLocks/>
            </p:cNvSpPr>
            <p:nvPr/>
          </p:nvSpPr>
          <p:spPr bwMode="auto">
            <a:xfrm>
              <a:off x="1513542" y="4489464"/>
              <a:ext cx="306840" cy="263839"/>
            </a:xfrm>
            <a:custGeom>
              <a:avLst/>
              <a:gdLst>
                <a:gd name="T0" fmla="*/ 2147483647 w 421"/>
                <a:gd name="T1" fmla="*/ 2147483647 h 362"/>
                <a:gd name="T2" fmla="*/ 2147483647 w 421"/>
                <a:gd name="T3" fmla="*/ 2147483647 h 362"/>
                <a:gd name="T4" fmla="*/ 2147483647 w 421"/>
                <a:gd name="T5" fmla="*/ 2147483647 h 362"/>
                <a:gd name="T6" fmla="*/ 2147483647 w 421"/>
                <a:gd name="T7" fmla="*/ 2147483647 h 362"/>
                <a:gd name="T8" fmla="*/ 2147483647 w 421"/>
                <a:gd name="T9" fmla="*/ 2147483647 h 362"/>
                <a:gd name="T10" fmla="*/ 2147483647 w 421"/>
                <a:gd name="T11" fmla="*/ 2147483647 h 362"/>
                <a:gd name="T12" fmla="*/ 2147483647 w 421"/>
                <a:gd name="T13" fmla="*/ 2147483647 h 362"/>
                <a:gd name="T14" fmla="*/ 2147483647 w 421"/>
                <a:gd name="T15" fmla="*/ 0 h 362"/>
                <a:gd name="T16" fmla="*/ 0 w 421"/>
                <a:gd name="T17" fmla="*/ 0 h 362"/>
                <a:gd name="T18" fmla="*/ 0 w 421"/>
                <a:gd name="T19" fmla="*/ 2147483647 h 362"/>
                <a:gd name="T20" fmla="*/ 2147483647 w 421"/>
                <a:gd name="T21" fmla="*/ 2147483647 h 362"/>
                <a:gd name="T22" fmla="*/ 2147483647 w 421"/>
                <a:gd name="T23" fmla="*/ 2147483647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1" h="362">
                  <a:moveTo>
                    <a:pt x="45" y="362"/>
                  </a:moveTo>
                  <a:lnTo>
                    <a:pt x="118" y="281"/>
                  </a:lnTo>
                  <a:lnTo>
                    <a:pt x="421" y="281"/>
                  </a:lnTo>
                  <a:lnTo>
                    <a:pt x="421" y="199"/>
                  </a:lnTo>
                  <a:lnTo>
                    <a:pt x="146" y="199"/>
                  </a:lnTo>
                  <a:lnTo>
                    <a:pt x="132" y="199"/>
                  </a:lnTo>
                  <a:lnTo>
                    <a:pt x="132" y="182"/>
                  </a:lnTo>
                  <a:lnTo>
                    <a:pt x="132" y="0"/>
                  </a:lnTo>
                  <a:lnTo>
                    <a:pt x="0" y="0"/>
                  </a:lnTo>
                  <a:lnTo>
                    <a:pt x="0" y="281"/>
                  </a:lnTo>
                  <a:lnTo>
                    <a:pt x="45" y="281"/>
                  </a:lnTo>
                  <a:lnTo>
                    <a:pt x="45" y="3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51"/>
            <p:cNvSpPr>
              <a:spLocks noEditPoints="1"/>
            </p:cNvSpPr>
            <p:nvPr/>
          </p:nvSpPr>
          <p:spPr bwMode="auto">
            <a:xfrm>
              <a:off x="1622138" y="4408563"/>
              <a:ext cx="317045" cy="274043"/>
            </a:xfrm>
            <a:custGeom>
              <a:avLst/>
              <a:gdLst>
                <a:gd name="T0" fmla="*/ 2147483647 w 184"/>
                <a:gd name="T1" fmla="*/ 2147483647 h 159"/>
                <a:gd name="T2" fmla="*/ 2147483647 w 184"/>
                <a:gd name="T3" fmla="*/ 2147483647 h 159"/>
                <a:gd name="T4" fmla="*/ 2147483647 w 184"/>
                <a:gd name="T5" fmla="*/ 2147483647 h 159"/>
                <a:gd name="T6" fmla="*/ 2147483647 w 184"/>
                <a:gd name="T7" fmla="*/ 2147483647 h 159"/>
                <a:gd name="T8" fmla="*/ 2147483647 w 184"/>
                <a:gd name="T9" fmla="*/ 0 h 159"/>
                <a:gd name="T10" fmla="*/ 0 w 184"/>
                <a:gd name="T11" fmla="*/ 0 h 159"/>
                <a:gd name="T12" fmla="*/ 0 w 184"/>
                <a:gd name="T13" fmla="*/ 2147483647 h 159"/>
                <a:gd name="T14" fmla="*/ 0 w 184"/>
                <a:gd name="T15" fmla="*/ 2147483647 h 159"/>
                <a:gd name="T16" fmla="*/ 2147483647 w 184"/>
                <a:gd name="T17" fmla="*/ 2147483647 h 159"/>
                <a:gd name="T18" fmla="*/ 2147483647 w 184"/>
                <a:gd name="T19" fmla="*/ 2147483647 h 159"/>
                <a:gd name="T20" fmla="*/ 2147483647 w 184"/>
                <a:gd name="T21" fmla="*/ 2147483647 h 159"/>
                <a:gd name="T22" fmla="*/ 2147483647 w 184"/>
                <a:gd name="T23" fmla="*/ 2147483647 h 159"/>
                <a:gd name="T24" fmla="*/ 2147483647 w 184"/>
                <a:gd name="T25" fmla="*/ 2147483647 h 159"/>
                <a:gd name="T26" fmla="*/ 2147483647 w 184"/>
                <a:gd name="T27" fmla="*/ 2147483647 h 159"/>
                <a:gd name="T28" fmla="*/ 2147483647 w 184"/>
                <a:gd name="T29" fmla="*/ 2147483647 h 159"/>
                <a:gd name="T30" fmla="*/ 2147483647 w 184"/>
                <a:gd name="T31" fmla="*/ 2147483647 h 159"/>
                <a:gd name="T32" fmla="*/ 2147483647 w 184"/>
                <a:gd name="T33" fmla="*/ 2147483647 h 159"/>
                <a:gd name="T34" fmla="*/ 2147483647 w 184"/>
                <a:gd name="T35" fmla="*/ 2147483647 h 159"/>
                <a:gd name="T36" fmla="*/ 2147483647 w 184"/>
                <a:gd name="T37" fmla="*/ 2147483647 h 159"/>
                <a:gd name="T38" fmla="*/ 2147483647 w 184"/>
                <a:gd name="T39" fmla="*/ 2147483647 h 159"/>
                <a:gd name="T40" fmla="*/ 2147483647 w 184"/>
                <a:gd name="T41" fmla="*/ 2147483647 h 159"/>
                <a:gd name="T42" fmla="*/ 2147483647 w 184"/>
                <a:gd name="T43" fmla="*/ 2147483647 h 159"/>
                <a:gd name="T44" fmla="*/ 2147483647 w 184"/>
                <a:gd name="T45" fmla="*/ 2147483647 h 159"/>
                <a:gd name="T46" fmla="*/ 2147483647 w 184"/>
                <a:gd name="T47" fmla="*/ 2147483647 h 159"/>
                <a:gd name="T48" fmla="*/ 2147483647 w 184"/>
                <a:gd name="T49" fmla="*/ 2147483647 h 159"/>
                <a:gd name="T50" fmla="*/ 2147483647 w 184"/>
                <a:gd name="T51" fmla="*/ 2147483647 h 159"/>
                <a:gd name="T52" fmla="*/ 2147483647 w 184"/>
                <a:gd name="T53" fmla="*/ 2147483647 h 159"/>
                <a:gd name="T54" fmla="*/ 2147483647 w 184"/>
                <a:gd name="T55" fmla="*/ 2147483647 h 159"/>
                <a:gd name="T56" fmla="*/ 2147483647 w 184"/>
                <a:gd name="T57" fmla="*/ 2147483647 h 159"/>
                <a:gd name="T58" fmla="*/ 2147483647 w 184"/>
                <a:gd name="T59" fmla="*/ 2147483647 h 159"/>
                <a:gd name="T60" fmla="*/ 2147483647 w 184"/>
                <a:gd name="T61" fmla="*/ 2147483647 h 159"/>
                <a:gd name="T62" fmla="*/ 2147483647 w 184"/>
                <a:gd name="T63" fmla="*/ 214748364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9" name="组合 101"/>
          <p:cNvGrpSpPr>
            <a:grpSpLocks/>
          </p:cNvGrpSpPr>
          <p:nvPr userDrawn="1"/>
        </p:nvGrpSpPr>
        <p:grpSpPr bwMode="auto">
          <a:xfrm>
            <a:off x="1776413" y="2657475"/>
            <a:ext cx="409575" cy="412750"/>
            <a:chOff x="1824505" y="2549841"/>
            <a:chExt cx="410336" cy="412522"/>
          </a:xfrm>
        </p:grpSpPr>
        <p:sp>
          <p:nvSpPr>
            <p:cNvPr id="100" name="Oval 52"/>
            <p:cNvSpPr>
              <a:spLocks noChangeArrowheads="1"/>
            </p:cNvSpPr>
            <p:nvPr userDrawn="1"/>
          </p:nvSpPr>
          <p:spPr bwMode="auto">
            <a:xfrm>
              <a:off x="1824505" y="2549841"/>
              <a:ext cx="410336" cy="41252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01" name="Rectangle 53"/>
            <p:cNvSpPr>
              <a:spLocks noChangeArrowheads="1"/>
            </p:cNvSpPr>
            <p:nvPr userDrawn="1"/>
          </p:nvSpPr>
          <p:spPr bwMode="auto">
            <a:xfrm>
              <a:off x="2064292" y="2664269"/>
              <a:ext cx="46645" cy="204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02" name="Freeform 54"/>
            <p:cNvSpPr>
              <a:spLocks noEditPoints="1"/>
            </p:cNvSpPr>
            <p:nvPr userDrawn="1"/>
          </p:nvSpPr>
          <p:spPr bwMode="auto">
            <a:xfrm>
              <a:off x="1893744" y="2691236"/>
              <a:ext cx="244889" cy="179294"/>
            </a:xfrm>
            <a:custGeom>
              <a:avLst/>
              <a:gdLst>
                <a:gd name="T0" fmla="*/ 0 w 142"/>
                <a:gd name="T1" fmla="*/ 2147483647 h 104"/>
                <a:gd name="T2" fmla="*/ 2147483647 w 142"/>
                <a:gd name="T3" fmla="*/ 2147483647 h 104"/>
                <a:gd name="T4" fmla="*/ 2147483647 w 142"/>
                <a:gd name="T5" fmla="*/ 0 h 104"/>
                <a:gd name="T6" fmla="*/ 0 w 142"/>
                <a:gd name="T7" fmla="*/ 0 h 104"/>
                <a:gd name="T8" fmla="*/ 0 w 142"/>
                <a:gd name="T9" fmla="*/ 2147483647 h 104"/>
                <a:gd name="T10" fmla="*/ 2147483647 w 142"/>
                <a:gd name="T11" fmla="*/ 2147483647 h 104"/>
                <a:gd name="T12" fmla="*/ 2147483647 w 142"/>
                <a:gd name="T13" fmla="*/ 2147483647 h 104"/>
                <a:gd name="T14" fmla="*/ 2147483647 w 142"/>
                <a:gd name="T15" fmla="*/ 2147483647 h 104"/>
                <a:gd name="T16" fmla="*/ 2147483647 w 142"/>
                <a:gd name="T17" fmla="*/ 2147483647 h 104"/>
                <a:gd name="T18" fmla="*/ 2147483647 w 142"/>
                <a:gd name="T19" fmla="*/ 2147483647 h 104"/>
                <a:gd name="T20" fmla="*/ 2147483647 w 142"/>
                <a:gd name="T21" fmla="*/ 2147483647 h 104"/>
                <a:gd name="T22" fmla="*/ 2147483647 w 142"/>
                <a:gd name="T23" fmla="*/ 2147483647 h 104"/>
                <a:gd name="T24" fmla="*/ 2147483647 w 142"/>
                <a:gd name="T25" fmla="*/ 2147483647 h 104"/>
                <a:gd name="T26" fmla="*/ 2147483647 w 142"/>
                <a:gd name="T27" fmla="*/ 2147483647 h 104"/>
                <a:gd name="T28" fmla="*/ 2147483647 w 142"/>
                <a:gd name="T29" fmla="*/ 2147483647 h 104"/>
                <a:gd name="T30" fmla="*/ 2147483647 w 142"/>
                <a:gd name="T31" fmla="*/ 2147483647 h 104"/>
                <a:gd name="T32" fmla="*/ 2147483647 w 142"/>
                <a:gd name="T33" fmla="*/ 2147483647 h 104"/>
                <a:gd name="T34" fmla="*/ 2147483647 w 142"/>
                <a:gd name="T35" fmla="*/ 2147483647 h 104"/>
                <a:gd name="T36" fmla="*/ 2147483647 w 142"/>
                <a:gd name="T37" fmla="*/ 2147483647 h 104"/>
                <a:gd name="T38" fmla="*/ 2147483647 w 142"/>
                <a:gd name="T39" fmla="*/ 2147483647 h 104"/>
                <a:gd name="T40" fmla="*/ 2147483647 w 142"/>
                <a:gd name="T41" fmla="*/ 2147483647 h 104"/>
                <a:gd name="T42" fmla="*/ 2147483647 w 142"/>
                <a:gd name="T43" fmla="*/ 2147483647 h 104"/>
                <a:gd name="T44" fmla="*/ 2147483647 w 142"/>
                <a:gd name="T45" fmla="*/ 2147483647 h 104"/>
                <a:gd name="T46" fmla="*/ 2147483647 w 142"/>
                <a:gd name="T47" fmla="*/ 2147483647 h 104"/>
                <a:gd name="T48" fmla="*/ 2147483647 w 142"/>
                <a:gd name="T49" fmla="*/ 2147483647 h 104"/>
                <a:gd name="T50" fmla="*/ 2147483647 w 142"/>
                <a:gd name="T51" fmla="*/ 2147483647 h 104"/>
                <a:gd name="T52" fmla="*/ 2147483647 w 142"/>
                <a:gd name="T53" fmla="*/ 2147483647 h 104"/>
                <a:gd name="T54" fmla="*/ 2147483647 w 142"/>
                <a:gd name="T55" fmla="*/ 2147483647 h 104"/>
                <a:gd name="T56" fmla="*/ 2147483647 w 142"/>
                <a:gd name="T57" fmla="*/ 2147483647 h 104"/>
                <a:gd name="T58" fmla="*/ 2147483647 w 142"/>
                <a:gd name="T59" fmla="*/ 2147483647 h 104"/>
                <a:gd name="T60" fmla="*/ 2147483647 w 142"/>
                <a:gd name="T61" fmla="*/ 2147483647 h 104"/>
                <a:gd name="T62" fmla="*/ 2147483647 w 142"/>
                <a:gd name="T63" fmla="*/ 2147483647 h 104"/>
                <a:gd name="T64" fmla="*/ 2147483647 w 142"/>
                <a:gd name="T65" fmla="*/ 2147483647 h 104"/>
                <a:gd name="T66" fmla="*/ 2147483647 w 142"/>
                <a:gd name="T67" fmla="*/ 2147483647 h 104"/>
                <a:gd name="T68" fmla="*/ 2147483647 w 142"/>
                <a:gd name="T69" fmla="*/ 2147483647 h 104"/>
                <a:gd name="T70" fmla="*/ 2147483647 w 142"/>
                <a:gd name="T71" fmla="*/ 2147483647 h 104"/>
                <a:gd name="T72" fmla="*/ 2147483647 w 142"/>
                <a:gd name="T73" fmla="*/ 2147483647 h 104"/>
                <a:gd name="T74" fmla="*/ 2147483647 w 142"/>
                <a:gd name="T75" fmla="*/ 2147483647 h 104"/>
                <a:gd name="T76" fmla="*/ 2147483647 w 142"/>
                <a:gd name="T77" fmla="*/ 2147483647 h 104"/>
                <a:gd name="T78" fmla="*/ 2147483647 w 142"/>
                <a:gd name="T79" fmla="*/ 2147483647 h 104"/>
                <a:gd name="T80" fmla="*/ 2147483647 w 142"/>
                <a:gd name="T81" fmla="*/ 2147483647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Oval 55"/>
            <p:cNvSpPr>
              <a:spLocks noChangeArrowheads="1"/>
            </p:cNvSpPr>
            <p:nvPr userDrawn="1"/>
          </p:nvSpPr>
          <p:spPr bwMode="auto">
            <a:xfrm>
              <a:off x="1935288" y="2729135"/>
              <a:ext cx="101308" cy="1020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sp>
        <p:nvSpPr>
          <p:cNvPr id="104" name="Oval 56"/>
          <p:cNvSpPr>
            <a:spLocks noChangeArrowheads="1"/>
          </p:cNvSpPr>
          <p:nvPr userDrawn="1"/>
        </p:nvSpPr>
        <p:spPr bwMode="auto">
          <a:xfrm>
            <a:off x="1323975" y="776288"/>
            <a:ext cx="590550" cy="59055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nvGrpSpPr>
          <p:cNvPr id="105" name="组合 107"/>
          <p:cNvGrpSpPr>
            <a:grpSpLocks/>
          </p:cNvGrpSpPr>
          <p:nvPr userDrawn="1"/>
        </p:nvGrpSpPr>
        <p:grpSpPr bwMode="auto">
          <a:xfrm>
            <a:off x="1408113" y="954088"/>
            <a:ext cx="428625" cy="309562"/>
            <a:chOff x="2514964" y="2144793"/>
            <a:chExt cx="429286" cy="310484"/>
          </a:xfrm>
        </p:grpSpPr>
        <p:sp>
          <p:nvSpPr>
            <p:cNvPr id="106" name="Freeform 57"/>
            <p:cNvSpPr>
              <a:spLocks/>
            </p:cNvSpPr>
            <p:nvPr/>
          </p:nvSpPr>
          <p:spPr bwMode="auto">
            <a:xfrm>
              <a:off x="2638867" y="2340121"/>
              <a:ext cx="88189" cy="39357"/>
            </a:xfrm>
            <a:custGeom>
              <a:avLst/>
              <a:gdLst>
                <a:gd name="T0" fmla="*/ 2147483647 w 121"/>
                <a:gd name="T1" fmla="*/ 2147483647 h 54"/>
                <a:gd name="T2" fmla="*/ 2147483647 w 121"/>
                <a:gd name="T3" fmla="*/ 0 h 54"/>
                <a:gd name="T4" fmla="*/ 0 w 121"/>
                <a:gd name="T5" fmla="*/ 0 h 54"/>
                <a:gd name="T6" fmla="*/ 2147483647 w 121"/>
                <a:gd name="T7" fmla="*/ 2147483647 h 54"/>
                <a:gd name="T8" fmla="*/ 2147483647 w 121"/>
                <a:gd name="T9" fmla="*/ 2147483647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54">
                  <a:moveTo>
                    <a:pt x="116" y="54"/>
                  </a:moveTo>
                  <a:lnTo>
                    <a:pt x="121" y="0"/>
                  </a:lnTo>
                  <a:lnTo>
                    <a:pt x="0" y="0"/>
                  </a:lnTo>
                  <a:lnTo>
                    <a:pt x="5" y="54"/>
                  </a:lnTo>
                  <a:lnTo>
                    <a:pt x="116"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58"/>
            <p:cNvSpPr>
              <a:spLocks/>
            </p:cNvSpPr>
            <p:nvPr/>
          </p:nvSpPr>
          <p:spPr bwMode="auto">
            <a:xfrm>
              <a:off x="2740904" y="2262136"/>
              <a:ext cx="96207" cy="65595"/>
            </a:xfrm>
            <a:custGeom>
              <a:avLst/>
              <a:gdLst>
                <a:gd name="T0" fmla="*/ 0 w 132"/>
                <a:gd name="T1" fmla="*/ 2147483647 h 90"/>
                <a:gd name="T2" fmla="*/ 2147483647 w 132"/>
                <a:gd name="T3" fmla="*/ 2147483647 h 90"/>
                <a:gd name="T4" fmla="*/ 2147483647 w 132"/>
                <a:gd name="T5" fmla="*/ 0 h 90"/>
                <a:gd name="T6" fmla="*/ 2147483647 w 132"/>
                <a:gd name="T7" fmla="*/ 0 h 90"/>
                <a:gd name="T8" fmla="*/ 0 w 132"/>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90">
                  <a:moveTo>
                    <a:pt x="0" y="90"/>
                  </a:moveTo>
                  <a:lnTo>
                    <a:pt x="109" y="90"/>
                  </a:lnTo>
                  <a:lnTo>
                    <a:pt x="132" y="0"/>
                  </a:lnTo>
                  <a:lnTo>
                    <a:pt x="7" y="0"/>
                  </a:lnTo>
                  <a:lnTo>
                    <a:pt x="0"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59"/>
            <p:cNvSpPr>
              <a:spLocks/>
            </p:cNvSpPr>
            <p:nvPr/>
          </p:nvSpPr>
          <p:spPr bwMode="auto">
            <a:xfrm>
              <a:off x="2549219" y="2340121"/>
              <a:ext cx="80901" cy="39357"/>
            </a:xfrm>
            <a:custGeom>
              <a:avLst/>
              <a:gdLst>
                <a:gd name="T0" fmla="*/ 0 w 111"/>
                <a:gd name="T1" fmla="*/ 0 h 54"/>
                <a:gd name="T2" fmla="*/ 2147483647 w 111"/>
                <a:gd name="T3" fmla="*/ 2147483647 h 54"/>
                <a:gd name="T4" fmla="*/ 2147483647 w 111"/>
                <a:gd name="T5" fmla="*/ 2147483647 h 54"/>
                <a:gd name="T6" fmla="*/ 2147483647 w 111"/>
                <a:gd name="T7" fmla="*/ 0 h 54"/>
                <a:gd name="T8" fmla="*/ 0 w 111"/>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54">
                  <a:moveTo>
                    <a:pt x="0" y="0"/>
                  </a:moveTo>
                  <a:lnTo>
                    <a:pt x="12" y="54"/>
                  </a:lnTo>
                  <a:lnTo>
                    <a:pt x="111" y="54"/>
                  </a:lnTo>
                  <a:lnTo>
                    <a:pt x="10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60"/>
            <p:cNvSpPr>
              <a:spLocks/>
            </p:cNvSpPr>
            <p:nvPr/>
          </p:nvSpPr>
          <p:spPr bwMode="auto">
            <a:xfrm>
              <a:off x="2735802" y="2340121"/>
              <a:ext cx="80901" cy="39357"/>
            </a:xfrm>
            <a:custGeom>
              <a:avLst/>
              <a:gdLst>
                <a:gd name="T0" fmla="*/ 2147483647 w 111"/>
                <a:gd name="T1" fmla="*/ 0 h 54"/>
                <a:gd name="T2" fmla="*/ 2147483647 w 111"/>
                <a:gd name="T3" fmla="*/ 0 h 54"/>
                <a:gd name="T4" fmla="*/ 0 w 111"/>
                <a:gd name="T5" fmla="*/ 2147483647 h 54"/>
                <a:gd name="T6" fmla="*/ 2147483647 w 111"/>
                <a:gd name="T7" fmla="*/ 2147483647 h 54"/>
                <a:gd name="T8" fmla="*/ 2147483647 w 111"/>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54">
                  <a:moveTo>
                    <a:pt x="111" y="0"/>
                  </a:moveTo>
                  <a:lnTo>
                    <a:pt x="4" y="0"/>
                  </a:lnTo>
                  <a:lnTo>
                    <a:pt x="0" y="54"/>
                  </a:lnTo>
                  <a:lnTo>
                    <a:pt x="97" y="54"/>
                  </a:lnTo>
                  <a:lnTo>
                    <a:pt x="1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61"/>
            <p:cNvSpPr>
              <a:spLocks/>
            </p:cNvSpPr>
            <p:nvPr/>
          </p:nvSpPr>
          <p:spPr bwMode="auto">
            <a:xfrm>
              <a:off x="2746006" y="2144793"/>
              <a:ext cx="198244" cy="105681"/>
            </a:xfrm>
            <a:custGeom>
              <a:avLst/>
              <a:gdLst>
                <a:gd name="T0" fmla="*/ 2147483647 w 115"/>
                <a:gd name="T1" fmla="*/ 0 h 61"/>
                <a:gd name="T2" fmla="*/ 2147483647 w 115"/>
                <a:gd name="T3" fmla="*/ 2147483647 h 61"/>
                <a:gd name="T4" fmla="*/ 2147483647 w 115"/>
                <a:gd name="T5" fmla="*/ 2147483647 h 61"/>
                <a:gd name="T6" fmla="*/ 2147483647 w 115"/>
                <a:gd name="T7" fmla="*/ 2147483647 h 61"/>
                <a:gd name="T8" fmla="*/ 2147483647 w 115"/>
                <a:gd name="T9" fmla="*/ 2147483647 h 61"/>
                <a:gd name="T10" fmla="*/ 2147483647 w 115"/>
                <a:gd name="T11" fmla="*/ 2147483647 h 61"/>
                <a:gd name="T12" fmla="*/ 0 w 115"/>
                <a:gd name="T13" fmla="*/ 2147483647 h 61"/>
                <a:gd name="T14" fmla="*/ 2147483647 w 115"/>
                <a:gd name="T15" fmla="*/ 2147483647 h 61"/>
                <a:gd name="T16" fmla="*/ 2147483647 w 115"/>
                <a:gd name="T17" fmla="*/ 2147483647 h 61"/>
                <a:gd name="T18" fmla="*/ 2147483647 w 115"/>
                <a:gd name="T19" fmla="*/ 2147483647 h 61"/>
                <a:gd name="T20" fmla="*/ 2147483647 w 115"/>
                <a:gd name="T21" fmla="*/ 2147483647 h 61"/>
                <a:gd name="T22" fmla="*/ 2147483647 w 115"/>
                <a:gd name="T23" fmla="*/ 0 h 61"/>
                <a:gd name="T24" fmla="*/ 2147483647 w 115"/>
                <a:gd name="T25" fmla="*/ 0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61">
                  <a:moveTo>
                    <a:pt x="78" y="0"/>
                  </a:moveTo>
                  <a:cubicBezTo>
                    <a:pt x="76" y="0"/>
                    <a:pt x="74" y="1"/>
                    <a:pt x="72" y="2"/>
                  </a:cubicBezTo>
                  <a:cubicBezTo>
                    <a:pt x="71" y="3"/>
                    <a:pt x="71" y="3"/>
                    <a:pt x="70" y="4"/>
                  </a:cubicBezTo>
                  <a:cubicBezTo>
                    <a:pt x="60" y="14"/>
                    <a:pt x="50" y="24"/>
                    <a:pt x="40" y="34"/>
                  </a:cubicBezTo>
                  <a:cubicBezTo>
                    <a:pt x="39" y="35"/>
                    <a:pt x="39" y="36"/>
                    <a:pt x="38" y="37"/>
                  </a:cubicBezTo>
                  <a:cubicBezTo>
                    <a:pt x="2" y="37"/>
                    <a:pt x="2" y="37"/>
                    <a:pt x="2" y="37"/>
                  </a:cubicBezTo>
                  <a:cubicBezTo>
                    <a:pt x="0" y="61"/>
                    <a:pt x="0" y="61"/>
                    <a:pt x="0" y="61"/>
                  </a:cubicBezTo>
                  <a:cubicBezTo>
                    <a:pt x="55" y="61"/>
                    <a:pt x="55" y="61"/>
                    <a:pt x="55" y="61"/>
                  </a:cubicBezTo>
                  <a:cubicBezTo>
                    <a:pt x="59" y="46"/>
                    <a:pt x="59" y="46"/>
                    <a:pt x="59" y="46"/>
                  </a:cubicBezTo>
                  <a:cubicBezTo>
                    <a:pt x="67" y="38"/>
                    <a:pt x="75" y="30"/>
                    <a:pt x="82" y="23"/>
                  </a:cubicBezTo>
                  <a:cubicBezTo>
                    <a:pt x="101" y="23"/>
                    <a:pt x="101" y="23"/>
                    <a:pt x="101" y="23"/>
                  </a:cubicBezTo>
                  <a:cubicBezTo>
                    <a:pt x="115" y="23"/>
                    <a:pt x="115" y="0"/>
                    <a:pt x="101" y="0"/>
                  </a:cubicBezTo>
                  <a:lnTo>
                    <a:pt x="7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62"/>
            <p:cNvSpPr>
              <a:spLocks/>
            </p:cNvSpPr>
            <p:nvPr/>
          </p:nvSpPr>
          <p:spPr bwMode="auto">
            <a:xfrm>
              <a:off x="2628663" y="2208930"/>
              <a:ext cx="108596" cy="41544"/>
            </a:xfrm>
            <a:custGeom>
              <a:avLst/>
              <a:gdLst>
                <a:gd name="T0" fmla="*/ 2147483647 w 149"/>
                <a:gd name="T1" fmla="*/ 2147483647 h 57"/>
                <a:gd name="T2" fmla="*/ 2147483647 w 149"/>
                <a:gd name="T3" fmla="*/ 2147483647 h 57"/>
                <a:gd name="T4" fmla="*/ 2147483647 w 149"/>
                <a:gd name="T5" fmla="*/ 0 h 57"/>
                <a:gd name="T6" fmla="*/ 0 w 149"/>
                <a:gd name="T7" fmla="*/ 0 h 57"/>
                <a:gd name="T8" fmla="*/ 2147483647 w 149"/>
                <a:gd name="T9" fmla="*/ 2147483647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57">
                  <a:moveTo>
                    <a:pt x="5" y="57"/>
                  </a:moveTo>
                  <a:lnTo>
                    <a:pt x="144" y="57"/>
                  </a:lnTo>
                  <a:lnTo>
                    <a:pt x="149" y="0"/>
                  </a:lnTo>
                  <a:lnTo>
                    <a:pt x="0" y="0"/>
                  </a:lnTo>
                  <a:lnTo>
                    <a:pt x="5"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63"/>
            <p:cNvSpPr>
              <a:spLocks/>
            </p:cNvSpPr>
            <p:nvPr/>
          </p:nvSpPr>
          <p:spPr bwMode="auto">
            <a:xfrm>
              <a:off x="2528812" y="2262136"/>
              <a:ext cx="96207" cy="65595"/>
            </a:xfrm>
            <a:custGeom>
              <a:avLst/>
              <a:gdLst>
                <a:gd name="T0" fmla="*/ 2147483647 w 132"/>
                <a:gd name="T1" fmla="*/ 2147483647 h 90"/>
                <a:gd name="T2" fmla="*/ 2147483647 w 132"/>
                <a:gd name="T3" fmla="*/ 0 h 90"/>
                <a:gd name="T4" fmla="*/ 0 w 132"/>
                <a:gd name="T5" fmla="*/ 0 h 90"/>
                <a:gd name="T6" fmla="*/ 2147483647 w 132"/>
                <a:gd name="T7" fmla="*/ 2147483647 h 90"/>
                <a:gd name="T8" fmla="*/ 2147483647 w 132"/>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90">
                  <a:moveTo>
                    <a:pt x="132" y="90"/>
                  </a:moveTo>
                  <a:lnTo>
                    <a:pt x="125" y="0"/>
                  </a:lnTo>
                  <a:lnTo>
                    <a:pt x="0" y="0"/>
                  </a:lnTo>
                  <a:lnTo>
                    <a:pt x="24" y="90"/>
                  </a:lnTo>
                  <a:lnTo>
                    <a:pt x="132"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64"/>
            <p:cNvSpPr>
              <a:spLocks/>
            </p:cNvSpPr>
            <p:nvPr/>
          </p:nvSpPr>
          <p:spPr bwMode="auto">
            <a:xfrm>
              <a:off x="2514964" y="2208930"/>
              <a:ext cx="103495" cy="41544"/>
            </a:xfrm>
            <a:custGeom>
              <a:avLst/>
              <a:gdLst>
                <a:gd name="T0" fmla="*/ 0 w 142"/>
                <a:gd name="T1" fmla="*/ 0 h 57"/>
                <a:gd name="T2" fmla="*/ 2147483647 w 142"/>
                <a:gd name="T3" fmla="*/ 2147483647 h 57"/>
                <a:gd name="T4" fmla="*/ 2147483647 w 142"/>
                <a:gd name="T5" fmla="*/ 2147483647 h 57"/>
                <a:gd name="T6" fmla="*/ 2147483647 w 142"/>
                <a:gd name="T7" fmla="*/ 0 h 57"/>
                <a:gd name="T8" fmla="*/ 0 w 14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57">
                  <a:moveTo>
                    <a:pt x="0" y="0"/>
                  </a:moveTo>
                  <a:lnTo>
                    <a:pt x="14" y="57"/>
                  </a:lnTo>
                  <a:lnTo>
                    <a:pt x="142" y="57"/>
                  </a:lnTo>
                  <a:lnTo>
                    <a:pt x="13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65"/>
            <p:cNvSpPr>
              <a:spLocks/>
            </p:cNvSpPr>
            <p:nvPr/>
          </p:nvSpPr>
          <p:spPr bwMode="auto">
            <a:xfrm>
              <a:off x="2632307" y="2262136"/>
              <a:ext cx="101308" cy="65595"/>
            </a:xfrm>
            <a:custGeom>
              <a:avLst/>
              <a:gdLst>
                <a:gd name="T0" fmla="*/ 2147483647 w 139"/>
                <a:gd name="T1" fmla="*/ 0 h 90"/>
                <a:gd name="T2" fmla="*/ 0 w 139"/>
                <a:gd name="T3" fmla="*/ 0 h 90"/>
                <a:gd name="T4" fmla="*/ 2147483647 w 139"/>
                <a:gd name="T5" fmla="*/ 2147483647 h 90"/>
                <a:gd name="T6" fmla="*/ 2147483647 w 139"/>
                <a:gd name="T7" fmla="*/ 2147483647 h 90"/>
                <a:gd name="T8" fmla="*/ 2147483647 w 139"/>
                <a:gd name="T9" fmla="*/ 0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90">
                  <a:moveTo>
                    <a:pt x="139" y="0"/>
                  </a:moveTo>
                  <a:lnTo>
                    <a:pt x="0" y="0"/>
                  </a:lnTo>
                  <a:lnTo>
                    <a:pt x="7" y="90"/>
                  </a:lnTo>
                  <a:lnTo>
                    <a:pt x="132" y="90"/>
                  </a:lnTo>
                  <a:lnTo>
                    <a:pt x="1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Oval 66"/>
            <p:cNvSpPr>
              <a:spLocks noChangeArrowheads="1"/>
            </p:cNvSpPr>
            <p:nvPr/>
          </p:nvSpPr>
          <p:spPr bwMode="auto">
            <a:xfrm>
              <a:off x="2563067" y="2389682"/>
              <a:ext cx="65595" cy="655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16" name="Oval 67"/>
            <p:cNvSpPr>
              <a:spLocks noChangeArrowheads="1"/>
            </p:cNvSpPr>
            <p:nvPr/>
          </p:nvSpPr>
          <p:spPr bwMode="auto">
            <a:xfrm>
              <a:off x="2737260" y="2389682"/>
              <a:ext cx="65595" cy="655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grpSp>
      <p:sp>
        <p:nvSpPr>
          <p:cNvPr id="117" name="Oval 68"/>
          <p:cNvSpPr>
            <a:spLocks noChangeArrowheads="1"/>
          </p:cNvSpPr>
          <p:nvPr userDrawn="1"/>
        </p:nvSpPr>
        <p:spPr bwMode="auto">
          <a:xfrm>
            <a:off x="3359150" y="3529013"/>
            <a:ext cx="608013"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18" name="Freeform 69"/>
          <p:cNvSpPr>
            <a:spLocks noEditPoints="1"/>
          </p:cNvSpPr>
          <p:nvPr userDrawn="1"/>
        </p:nvSpPr>
        <p:spPr bwMode="auto">
          <a:xfrm>
            <a:off x="3498850" y="3648075"/>
            <a:ext cx="327025" cy="373063"/>
          </a:xfrm>
          <a:custGeom>
            <a:avLst/>
            <a:gdLst>
              <a:gd name="T0" fmla="*/ 2147483647 w 190"/>
              <a:gd name="T1" fmla="*/ 2147483647 h 216"/>
              <a:gd name="T2" fmla="*/ 2147483647 w 190"/>
              <a:gd name="T3" fmla="*/ 2147483647 h 216"/>
              <a:gd name="T4" fmla="*/ 2147483647 w 190"/>
              <a:gd name="T5" fmla="*/ 2147483647 h 216"/>
              <a:gd name="T6" fmla="*/ 2147483647 w 190"/>
              <a:gd name="T7" fmla="*/ 2147483647 h 216"/>
              <a:gd name="T8" fmla="*/ 2147483647 w 190"/>
              <a:gd name="T9" fmla="*/ 2147483647 h 216"/>
              <a:gd name="T10" fmla="*/ 2147483647 w 190"/>
              <a:gd name="T11" fmla="*/ 2147483647 h 216"/>
              <a:gd name="T12" fmla="*/ 2147483647 w 190"/>
              <a:gd name="T13" fmla="*/ 2147483647 h 216"/>
              <a:gd name="T14" fmla="*/ 2147483647 w 190"/>
              <a:gd name="T15" fmla="*/ 0 h 216"/>
              <a:gd name="T16" fmla="*/ 2147483647 w 190"/>
              <a:gd name="T17" fmla="*/ 0 h 216"/>
              <a:gd name="T18" fmla="*/ 2147483647 w 190"/>
              <a:gd name="T19" fmla="*/ 0 h 216"/>
              <a:gd name="T20" fmla="*/ 2147483647 w 190"/>
              <a:gd name="T21" fmla="*/ 2147483647 h 216"/>
              <a:gd name="T22" fmla="*/ 2147483647 w 190"/>
              <a:gd name="T23" fmla="*/ 2147483647 h 216"/>
              <a:gd name="T24" fmla="*/ 2147483647 w 190"/>
              <a:gd name="T25" fmla="*/ 2147483647 h 216"/>
              <a:gd name="T26" fmla="*/ 2147483647 w 190"/>
              <a:gd name="T27" fmla="*/ 2147483647 h 216"/>
              <a:gd name="T28" fmla="*/ 2147483647 w 190"/>
              <a:gd name="T29" fmla="*/ 2147483647 h 216"/>
              <a:gd name="T30" fmla="*/ 2147483647 w 190"/>
              <a:gd name="T31" fmla="*/ 2147483647 h 216"/>
              <a:gd name="T32" fmla="*/ 2147483647 w 190"/>
              <a:gd name="T33" fmla="*/ 2147483647 h 216"/>
              <a:gd name="T34" fmla="*/ 2147483647 w 190"/>
              <a:gd name="T35" fmla="*/ 2147483647 h 216"/>
              <a:gd name="T36" fmla="*/ 2147483647 w 190"/>
              <a:gd name="T37" fmla="*/ 2147483647 h 216"/>
              <a:gd name="T38" fmla="*/ 2147483647 w 190"/>
              <a:gd name="T39" fmla="*/ 2147483647 h 216"/>
              <a:gd name="T40" fmla="*/ 2147483647 w 190"/>
              <a:gd name="T41" fmla="*/ 2147483647 h 216"/>
              <a:gd name="T42" fmla="*/ 2147483647 w 190"/>
              <a:gd name="T43" fmla="*/ 2147483647 h 216"/>
              <a:gd name="T44" fmla="*/ 2147483647 w 190"/>
              <a:gd name="T45" fmla="*/ 2147483647 h 216"/>
              <a:gd name="T46" fmla="*/ 2147483647 w 190"/>
              <a:gd name="T47" fmla="*/ 2147483647 h 216"/>
              <a:gd name="T48" fmla="*/ 2147483647 w 190"/>
              <a:gd name="T49" fmla="*/ 2147483647 h 216"/>
              <a:gd name="T50" fmla="*/ 2147483647 w 190"/>
              <a:gd name="T51" fmla="*/ 2147483647 h 216"/>
              <a:gd name="T52" fmla="*/ 2147483647 w 190"/>
              <a:gd name="T53" fmla="*/ 2147483647 h 216"/>
              <a:gd name="T54" fmla="*/ 2147483647 w 190"/>
              <a:gd name="T55" fmla="*/ 2147483647 h 216"/>
              <a:gd name="T56" fmla="*/ 2147483647 w 190"/>
              <a:gd name="T57" fmla="*/ 2147483647 h 216"/>
              <a:gd name="T58" fmla="*/ 2147483647 w 190"/>
              <a:gd name="T59" fmla="*/ 2147483647 h 216"/>
              <a:gd name="T60" fmla="*/ 2147483647 w 190"/>
              <a:gd name="T61" fmla="*/ 2147483647 h 216"/>
              <a:gd name="T62" fmla="*/ 2147483647 w 190"/>
              <a:gd name="T63" fmla="*/ 2147483647 h 216"/>
              <a:gd name="T64" fmla="*/ 2147483647 w 190"/>
              <a:gd name="T65" fmla="*/ 2147483647 h 216"/>
              <a:gd name="T66" fmla="*/ 2147483647 w 190"/>
              <a:gd name="T67" fmla="*/ 2147483647 h 216"/>
              <a:gd name="T68" fmla="*/ 2147483647 w 190"/>
              <a:gd name="T69" fmla="*/ 2147483647 h 216"/>
              <a:gd name="T70" fmla="*/ 2147483647 w 190"/>
              <a:gd name="T71" fmla="*/ 2147483647 h 216"/>
              <a:gd name="T72" fmla="*/ 2147483647 w 190"/>
              <a:gd name="T73" fmla="*/ 2147483647 h 216"/>
              <a:gd name="T74" fmla="*/ 2147483647 w 190"/>
              <a:gd name="T75" fmla="*/ 2147483647 h 216"/>
              <a:gd name="T76" fmla="*/ 2147483647 w 190"/>
              <a:gd name="T77" fmla="*/ 2147483647 h 216"/>
              <a:gd name="T78" fmla="*/ 2147483647 w 190"/>
              <a:gd name="T79" fmla="*/ 2147483647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0" h="216">
                <a:moveTo>
                  <a:pt x="8" y="182"/>
                </a:moveTo>
                <a:cubicBezTo>
                  <a:pt x="1" y="189"/>
                  <a:pt x="0" y="199"/>
                  <a:pt x="1" y="209"/>
                </a:cubicBezTo>
                <a:cubicBezTo>
                  <a:pt x="1" y="216"/>
                  <a:pt x="13" y="216"/>
                  <a:pt x="12" y="209"/>
                </a:cubicBezTo>
                <a:cubicBezTo>
                  <a:pt x="12" y="203"/>
                  <a:pt x="11" y="194"/>
                  <a:pt x="17" y="190"/>
                </a:cubicBezTo>
                <a:cubicBezTo>
                  <a:pt x="20" y="188"/>
                  <a:pt x="23" y="188"/>
                  <a:pt x="26" y="188"/>
                </a:cubicBezTo>
                <a:cubicBezTo>
                  <a:pt x="26" y="211"/>
                  <a:pt x="26" y="211"/>
                  <a:pt x="26" y="211"/>
                </a:cubicBezTo>
                <a:cubicBezTo>
                  <a:pt x="190" y="211"/>
                  <a:pt x="190" y="211"/>
                  <a:pt x="190" y="211"/>
                </a:cubicBezTo>
                <a:cubicBezTo>
                  <a:pt x="190" y="0"/>
                  <a:pt x="190" y="0"/>
                  <a:pt x="190" y="0"/>
                </a:cubicBezTo>
                <a:cubicBezTo>
                  <a:pt x="26" y="0"/>
                  <a:pt x="26" y="0"/>
                  <a:pt x="26" y="0"/>
                </a:cubicBezTo>
                <a:cubicBezTo>
                  <a:pt x="26" y="0"/>
                  <a:pt x="26" y="0"/>
                  <a:pt x="26" y="0"/>
                </a:cubicBezTo>
                <a:cubicBezTo>
                  <a:pt x="20" y="0"/>
                  <a:pt x="13" y="1"/>
                  <a:pt x="8" y="6"/>
                </a:cubicBezTo>
                <a:cubicBezTo>
                  <a:pt x="1" y="13"/>
                  <a:pt x="0" y="23"/>
                  <a:pt x="1" y="33"/>
                </a:cubicBezTo>
                <a:cubicBezTo>
                  <a:pt x="1" y="40"/>
                  <a:pt x="13" y="40"/>
                  <a:pt x="12" y="33"/>
                </a:cubicBezTo>
                <a:cubicBezTo>
                  <a:pt x="12" y="26"/>
                  <a:pt x="11" y="18"/>
                  <a:pt x="17" y="14"/>
                </a:cubicBezTo>
                <a:cubicBezTo>
                  <a:pt x="20" y="12"/>
                  <a:pt x="23" y="11"/>
                  <a:pt x="26" y="11"/>
                </a:cubicBezTo>
                <a:cubicBezTo>
                  <a:pt x="26" y="44"/>
                  <a:pt x="26" y="44"/>
                  <a:pt x="26" y="44"/>
                </a:cubicBezTo>
                <a:cubicBezTo>
                  <a:pt x="20" y="44"/>
                  <a:pt x="13" y="45"/>
                  <a:pt x="8" y="50"/>
                </a:cubicBezTo>
                <a:cubicBezTo>
                  <a:pt x="1" y="57"/>
                  <a:pt x="0" y="67"/>
                  <a:pt x="1" y="77"/>
                </a:cubicBezTo>
                <a:cubicBezTo>
                  <a:pt x="1" y="84"/>
                  <a:pt x="13" y="84"/>
                  <a:pt x="12" y="77"/>
                </a:cubicBezTo>
                <a:cubicBezTo>
                  <a:pt x="12" y="70"/>
                  <a:pt x="11" y="62"/>
                  <a:pt x="17" y="58"/>
                </a:cubicBezTo>
                <a:cubicBezTo>
                  <a:pt x="20" y="56"/>
                  <a:pt x="23" y="55"/>
                  <a:pt x="26" y="55"/>
                </a:cubicBezTo>
                <a:cubicBezTo>
                  <a:pt x="26" y="88"/>
                  <a:pt x="26" y="88"/>
                  <a:pt x="26" y="88"/>
                </a:cubicBezTo>
                <a:cubicBezTo>
                  <a:pt x="20" y="88"/>
                  <a:pt x="13" y="89"/>
                  <a:pt x="8" y="94"/>
                </a:cubicBezTo>
                <a:cubicBezTo>
                  <a:pt x="1" y="101"/>
                  <a:pt x="0" y="111"/>
                  <a:pt x="1" y="121"/>
                </a:cubicBezTo>
                <a:cubicBezTo>
                  <a:pt x="1" y="128"/>
                  <a:pt x="13" y="128"/>
                  <a:pt x="12" y="121"/>
                </a:cubicBezTo>
                <a:cubicBezTo>
                  <a:pt x="12" y="114"/>
                  <a:pt x="11" y="106"/>
                  <a:pt x="17" y="102"/>
                </a:cubicBezTo>
                <a:cubicBezTo>
                  <a:pt x="20" y="100"/>
                  <a:pt x="23" y="99"/>
                  <a:pt x="26" y="99"/>
                </a:cubicBezTo>
                <a:cubicBezTo>
                  <a:pt x="26" y="132"/>
                  <a:pt x="26" y="132"/>
                  <a:pt x="26" y="132"/>
                </a:cubicBezTo>
                <a:cubicBezTo>
                  <a:pt x="20" y="132"/>
                  <a:pt x="13" y="133"/>
                  <a:pt x="8" y="138"/>
                </a:cubicBezTo>
                <a:cubicBezTo>
                  <a:pt x="1" y="145"/>
                  <a:pt x="0" y="155"/>
                  <a:pt x="1" y="165"/>
                </a:cubicBezTo>
                <a:cubicBezTo>
                  <a:pt x="1" y="172"/>
                  <a:pt x="13" y="172"/>
                  <a:pt x="12" y="165"/>
                </a:cubicBezTo>
                <a:cubicBezTo>
                  <a:pt x="12" y="159"/>
                  <a:pt x="11" y="150"/>
                  <a:pt x="17" y="146"/>
                </a:cubicBezTo>
                <a:cubicBezTo>
                  <a:pt x="20" y="144"/>
                  <a:pt x="23" y="144"/>
                  <a:pt x="26" y="143"/>
                </a:cubicBezTo>
                <a:cubicBezTo>
                  <a:pt x="26" y="176"/>
                  <a:pt x="26" y="176"/>
                  <a:pt x="26" y="176"/>
                </a:cubicBezTo>
                <a:cubicBezTo>
                  <a:pt x="20" y="176"/>
                  <a:pt x="13" y="177"/>
                  <a:pt x="8" y="182"/>
                </a:cubicBezTo>
                <a:moveTo>
                  <a:pt x="64" y="22"/>
                </a:moveTo>
                <a:cubicBezTo>
                  <a:pt x="153" y="22"/>
                  <a:pt x="153" y="22"/>
                  <a:pt x="153" y="22"/>
                </a:cubicBezTo>
                <a:cubicBezTo>
                  <a:pt x="153" y="69"/>
                  <a:pt x="153" y="69"/>
                  <a:pt x="153" y="69"/>
                </a:cubicBezTo>
                <a:cubicBezTo>
                  <a:pt x="64" y="69"/>
                  <a:pt x="64" y="69"/>
                  <a:pt x="64" y="69"/>
                </a:cubicBezTo>
                <a:lnTo>
                  <a:pt x="64"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Oval 70"/>
          <p:cNvSpPr>
            <a:spLocks noChangeArrowheads="1"/>
          </p:cNvSpPr>
          <p:nvPr userDrawn="1"/>
        </p:nvSpPr>
        <p:spPr bwMode="auto">
          <a:xfrm>
            <a:off x="2481263" y="1711325"/>
            <a:ext cx="495300" cy="49212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20" name="Freeform 71"/>
          <p:cNvSpPr>
            <a:spLocks noEditPoints="1"/>
          </p:cNvSpPr>
          <p:nvPr userDrawn="1"/>
        </p:nvSpPr>
        <p:spPr bwMode="auto">
          <a:xfrm>
            <a:off x="2560638" y="1800225"/>
            <a:ext cx="323850" cy="323850"/>
          </a:xfrm>
          <a:custGeom>
            <a:avLst/>
            <a:gdLst>
              <a:gd name="T0" fmla="*/ 2147483647 w 188"/>
              <a:gd name="T1" fmla="*/ 2147483647 h 188"/>
              <a:gd name="T2" fmla="*/ 2147483647 w 188"/>
              <a:gd name="T3" fmla="*/ 2147483647 h 188"/>
              <a:gd name="T4" fmla="*/ 2147483647 w 188"/>
              <a:gd name="T5" fmla="*/ 2147483647 h 188"/>
              <a:gd name="T6" fmla="*/ 2147483647 w 188"/>
              <a:gd name="T7" fmla="*/ 2147483647 h 188"/>
              <a:gd name="T8" fmla="*/ 2147483647 w 188"/>
              <a:gd name="T9" fmla="*/ 2147483647 h 188"/>
              <a:gd name="T10" fmla="*/ 2147483647 w 188"/>
              <a:gd name="T11" fmla="*/ 2147483647 h 188"/>
              <a:gd name="T12" fmla="*/ 2147483647 w 188"/>
              <a:gd name="T13" fmla="*/ 2147483647 h 188"/>
              <a:gd name="T14" fmla="*/ 2147483647 w 188"/>
              <a:gd name="T15" fmla="*/ 2147483647 h 188"/>
              <a:gd name="T16" fmla="*/ 2147483647 w 188"/>
              <a:gd name="T17" fmla="*/ 2147483647 h 188"/>
              <a:gd name="T18" fmla="*/ 2147483647 w 188"/>
              <a:gd name="T19" fmla="*/ 2147483647 h 188"/>
              <a:gd name="T20" fmla="*/ 2147483647 w 188"/>
              <a:gd name="T21" fmla="*/ 2147483647 h 188"/>
              <a:gd name="T22" fmla="*/ 2147483647 w 188"/>
              <a:gd name="T23" fmla="*/ 2147483647 h 188"/>
              <a:gd name="T24" fmla="*/ 2147483647 w 188"/>
              <a:gd name="T25" fmla="*/ 2147483647 h 188"/>
              <a:gd name="T26" fmla="*/ 2147483647 w 188"/>
              <a:gd name="T27" fmla="*/ 0 h 188"/>
              <a:gd name="T28" fmla="*/ 2147483647 w 188"/>
              <a:gd name="T29" fmla="*/ 2147483647 h 188"/>
              <a:gd name="T30" fmla="*/ 0 w 188"/>
              <a:gd name="T31" fmla="*/ 2147483647 h 188"/>
              <a:gd name="T32" fmla="*/ 2147483647 w 188"/>
              <a:gd name="T33" fmla="*/ 2147483647 h 188"/>
              <a:gd name="T34" fmla="*/ 2147483647 w 188"/>
              <a:gd name="T35" fmla="*/ 2147483647 h 188"/>
              <a:gd name="T36" fmla="*/ 2147483647 w 188"/>
              <a:gd name="T37" fmla="*/ 2147483647 h 188"/>
              <a:gd name="T38" fmla="*/ 2147483647 w 188"/>
              <a:gd name="T39" fmla="*/ 2147483647 h 188"/>
              <a:gd name="T40" fmla="*/ 2147483647 w 188"/>
              <a:gd name="T41" fmla="*/ 2147483647 h 188"/>
              <a:gd name="T42" fmla="*/ 2147483647 w 188"/>
              <a:gd name="T43" fmla="*/ 2147483647 h 188"/>
              <a:gd name="T44" fmla="*/ 2147483647 w 188"/>
              <a:gd name="T45" fmla="*/ 2147483647 h 188"/>
              <a:gd name="T46" fmla="*/ 2147483647 w 188"/>
              <a:gd name="T47" fmla="*/ 2147483647 h 188"/>
              <a:gd name="T48" fmla="*/ 2147483647 w 188"/>
              <a:gd name="T49" fmla="*/ 2147483647 h 188"/>
              <a:gd name="T50" fmla="*/ 2147483647 w 188"/>
              <a:gd name="T51" fmla="*/ 2147483647 h 188"/>
              <a:gd name="T52" fmla="*/ 2147483647 w 188"/>
              <a:gd name="T53" fmla="*/ 2147483647 h 188"/>
              <a:gd name="T54" fmla="*/ 2147483647 w 188"/>
              <a:gd name="T55" fmla="*/ 2147483647 h 188"/>
              <a:gd name="T56" fmla="*/ 2147483647 w 188"/>
              <a:gd name="T57" fmla="*/ 2147483647 h 188"/>
              <a:gd name="T58" fmla="*/ 2147483647 w 188"/>
              <a:gd name="T59" fmla="*/ 2147483647 h 188"/>
              <a:gd name="T60" fmla="*/ 2147483647 w 188"/>
              <a:gd name="T61" fmla="*/ 2147483647 h 188"/>
              <a:gd name="T62" fmla="*/ 2147483647 w 188"/>
              <a:gd name="T63" fmla="*/ 2147483647 h 188"/>
              <a:gd name="T64" fmla="*/ 2147483647 w 188"/>
              <a:gd name="T65" fmla="*/ 2147483647 h 188"/>
              <a:gd name="T66" fmla="*/ 2147483647 w 188"/>
              <a:gd name="T67" fmla="*/ 2147483647 h 188"/>
              <a:gd name="T68" fmla="*/ 2147483647 w 188"/>
              <a:gd name="T69" fmla="*/ 2147483647 h 188"/>
              <a:gd name="T70" fmla="*/ 2147483647 w 188"/>
              <a:gd name="T71" fmla="*/ 2147483647 h 188"/>
              <a:gd name="T72" fmla="*/ 2147483647 w 188"/>
              <a:gd name="T73" fmla="*/ 2147483647 h 188"/>
              <a:gd name="T74" fmla="*/ 2147483647 w 188"/>
              <a:gd name="T75" fmla="*/ 2147483647 h 188"/>
              <a:gd name="T76" fmla="*/ 2147483647 w 188"/>
              <a:gd name="T77" fmla="*/ 2147483647 h 188"/>
              <a:gd name="T78" fmla="*/ 2147483647 w 188"/>
              <a:gd name="T79" fmla="*/ 2147483647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8" h="188">
                <a:moveTo>
                  <a:pt x="132" y="97"/>
                </a:moveTo>
                <a:cubicBezTo>
                  <a:pt x="140" y="58"/>
                  <a:pt x="140" y="58"/>
                  <a:pt x="140" y="58"/>
                </a:cubicBezTo>
                <a:cubicBezTo>
                  <a:pt x="141" y="51"/>
                  <a:pt x="141" y="51"/>
                  <a:pt x="141" y="51"/>
                </a:cubicBezTo>
                <a:cubicBezTo>
                  <a:pt x="134" y="51"/>
                  <a:pt x="134" y="51"/>
                  <a:pt x="134" y="51"/>
                </a:cubicBezTo>
                <a:cubicBezTo>
                  <a:pt x="131" y="51"/>
                  <a:pt x="127" y="51"/>
                  <a:pt x="124" y="51"/>
                </a:cubicBezTo>
                <a:cubicBezTo>
                  <a:pt x="88" y="51"/>
                  <a:pt x="73" y="58"/>
                  <a:pt x="64" y="68"/>
                </a:cubicBezTo>
                <a:cubicBezTo>
                  <a:pt x="53" y="79"/>
                  <a:pt x="45" y="98"/>
                  <a:pt x="45" y="113"/>
                </a:cubicBezTo>
                <a:cubicBezTo>
                  <a:pt x="45" y="129"/>
                  <a:pt x="59" y="141"/>
                  <a:pt x="79" y="141"/>
                </a:cubicBezTo>
                <a:cubicBezTo>
                  <a:pt x="92" y="141"/>
                  <a:pt x="100" y="138"/>
                  <a:pt x="108" y="132"/>
                </a:cubicBezTo>
                <a:cubicBezTo>
                  <a:pt x="115" y="138"/>
                  <a:pt x="121" y="141"/>
                  <a:pt x="134" y="141"/>
                </a:cubicBezTo>
                <a:cubicBezTo>
                  <a:pt x="152" y="141"/>
                  <a:pt x="166" y="133"/>
                  <a:pt x="176" y="118"/>
                </a:cubicBezTo>
                <a:cubicBezTo>
                  <a:pt x="184" y="107"/>
                  <a:pt x="188" y="92"/>
                  <a:pt x="188" y="77"/>
                </a:cubicBezTo>
                <a:cubicBezTo>
                  <a:pt x="188" y="46"/>
                  <a:pt x="172" y="28"/>
                  <a:pt x="158" y="18"/>
                </a:cubicBezTo>
                <a:cubicBezTo>
                  <a:pt x="142" y="7"/>
                  <a:pt x="121" y="0"/>
                  <a:pt x="102" y="0"/>
                </a:cubicBezTo>
                <a:cubicBezTo>
                  <a:pt x="62" y="0"/>
                  <a:pt x="38" y="20"/>
                  <a:pt x="25" y="36"/>
                </a:cubicBezTo>
                <a:cubicBezTo>
                  <a:pt x="9" y="56"/>
                  <a:pt x="0" y="82"/>
                  <a:pt x="0" y="108"/>
                </a:cubicBezTo>
                <a:cubicBezTo>
                  <a:pt x="0" y="134"/>
                  <a:pt x="10" y="155"/>
                  <a:pt x="28" y="169"/>
                </a:cubicBezTo>
                <a:cubicBezTo>
                  <a:pt x="44" y="181"/>
                  <a:pt x="65" y="188"/>
                  <a:pt x="87" y="188"/>
                </a:cubicBezTo>
                <a:cubicBezTo>
                  <a:pt x="115" y="188"/>
                  <a:pt x="143" y="180"/>
                  <a:pt x="168" y="167"/>
                </a:cubicBezTo>
                <a:cubicBezTo>
                  <a:pt x="172" y="165"/>
                  <a:pt x="172" y="165"/>
                  <a:pt x="172" y="165"/>
                </a:cubicBezTo>
                <a:cubicBezTo>
                  <a:pt x="170" y="160"/>
                  <a:pt x="170" y="160"/>
                  <a:pt x="170" y="160"/>
                </a:cubicBezTo>
                <a:cubicBezTo>
                  <a:pt x="163" y="144"/>
                  <a:pt x="163" y="144"/>
                  <a:pt x="163" y="144"/>
                </a:cubicBezTo>
                <a:cubicBezTo>
                  <a:pt x="160" y="138"/>
                  <a:pt x="160" y="138"/>
                  <a:pt x="160" y="138"/>
                </a:cubicBezTo>
                <a:cubicBezTo>
                  <a:pt x="155" y="141"/>
                  <a:pt x="155" y="141"/>
                  <a:pt x="155" y="141"/>
                </a:cubicBezTo>
                <a:cubicBezTo>
                  <a:pt x="136" y="151"/>
                  <a:pt x="115" y="160"/>
                  <a:pt x="89" y="160"/>
                </a:cubicBezTo>
                <a:cubicBezTo>
                  <a:pt x="72" y="160"/>
                  <a:pt x="58" y="156"/>
                  <a:pt x="48" y="147"/>
                </a:cubicBezTo>
                <a:cubicBezTo>
                  <a:pt x="38" y="137"/>
                  <a:pt x="33" y="124"/>
                  <a:pt x="33" y="109"/>
                </a:cubicBezTo>
                <a:cubicBezTo>
                  <a:pt x="33" y="55"/>
                  <a:pt x="66" y="27"/>
                  <a:pt x="100" y="27"/>
                </a:cubicBezTo>
                <a:cubicBezTo>
                  <a:pt x="116" y="27"/>
                  <a:pt x="130" y="32"/>
                  <a:pt x="140" y="41"/>
                </a:cubicBezTo>
                <a:cubicBezTo>
                  <a:pt x="150" y="51"/>
                  <a:pt x="155" y="63"/>
                  <a:pt x="155" y="79"/>
                </a:cubicBezTo>
                <a:cubicBezTo>
                  <a:pt x="155" y="84"/>
                  <a:pt x="154" y="94"/>
                  <a:pt x="150" y="102"/>
                </a:cubicBezTo>
                <a:cubicBezTo>
                  <a:pt x="146" y="110"/>
                  <a:pt x="141" y="114"/>
                  <a:pt x="135" y="114"/>
                </a:cubicBezTo>
                <a:cubicBezTo>
                  <a:pt x="131" y="114"/>
                  <a:pt x="130" y="113"/>
                  <a:pt x="130" y="109"/>
                </a:cubicBezTo>
                <a:cubicBezTo>
                  <a:pt x="130" y="107"/>
                  <a:pt x="131" y="102"/>
                  <a:pt x="131" y="99"/>
                </a:cubicBezTo>
                <a:cubicBezTo>
                  <a:pt x="131" y="98"/>
                  <a:pt x="132" y="97"/>
                  <a:pt x="132" y="97"/>
                </a:cubicBezTo>
                <a:moveTo>
                  <a:pt x="103" y="79"/>
                </a:moveTo>
                <a:cubicBezTo>
                  <a:pt x="96" y="108"/>
                  <a:pt x="87" y="114"/>
                  <a:pt x="81" y="114"/>
                </a:cubicBezTo>
                <a:cubicBezTo>
                  <a:pt x="80" y="114"/>
                  <a:pt x="78" y="114"/>
                  <a:pt x="78" y="111"/>
                </a:cubicBezTo>
                <a:cubicBezTo>
                  <a:pt x="78" y="103"/>
                  <a:pt x="84" y="91"/>
                  <a:pt x="91" y="84"/>
                </a:cubicBezTo>
                <a:cubicBezTo>
                  <a:pt x="93" y="81"/>
                  <a:pt x="98" y="80"/>
                  <a:pt x="103" y="7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Oval 72"/>
          <p:cNvSpPr>
            <a:spLocks noChangeArrowheads="1"/>
          </p:cNvSpPr>
          <p:nvPr userDrawn="1"/>
        </p:nvSpPr>
        <p:spPr bwMode="auto">
          <a:xfrm>
            <a:off x="1765300" y="1366838"/>
            <a:ext cx="500063" cy="49847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22" name="Freeform 73"/>
          <p:cNvSpPr>
            <a:spLocks/>
          </p:cNvSpPr>
          <p:nvPr userDrawn="1"/>
        </p:nvSpPr>
        <p:spPr bwMode="auto">
          <a:xfrm>
            <a:off x="1843088" y="1457325"/>
            <a:ext cx="219075" cy="317500"/>
          </a:xfrm>
          <a:custGeom>
            <a:avLst/>
            <a:gdLst>
              <a:gd name="T0" fmla="*/ 0 w 301"/>
              <a:gd name="T1" fmla="*/ 2147483647 h 435"/>
              <a:gd name="T2" fmla="*/ 2147483647 w 301"/>
              <a:gd name="T3" fmla="*/ 2147483647 h 435"/>
              <a:gd name="T4" fmla="*/ 2147483647 w 301"/>
              <a:gd name="T5" fmla="*/ 2147483647 h 435"/>
              <a:gd name="T6" fmla="*/ 2147483647 w 301"/>
              <a:gd name="T7" fmla="*/ 2147483647 h 435"/>
              <a:gd name="T8" fmla="*/ 2147483647 w 301"/>
              <a:gd name="T9" fmla="*/ 2147483647 h 435"/>
              <a:gd name="T10" fmla="*/ 2147483647 w 301"/>
              <a:gd name="T11" fmla="*/ 0 h 435"/>
              <a:gd name="T12" fmla="*/ 2147483647 w 301"/>
              <a:gd name="T13" fmla="*/ 2147483647 h 435"/>
              <a:gd name="T14" fmla="*/ 2147483647 w 301"/>
              <a:gd name="T15" fmla="*/ 2147483647 h 435"/>
              <a:gd name="T16" fmla="*/ 0 w 301"/>
              <a:gd name="T17" fmla="*/ 2147483647 h 435"/>
              <a:gd name="T18" fmla="*/ 0 w 301"/>
              <a:gd name="T19" fmla="*/ 2147483647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 h="435">
                <a:moveTo>
                  <a:pt x="0" y="307"/>
                </a:moveTo>
                <a:lnTo>
                  <a:pt x="81" y="307"/>
                </a:lnTo>
                <a:lnTo>
                  <a:pt x="81" y="343"/>
                </a:lnTo>
                <a:lnTo>
                  <a:pt x="301" y="435"/>
                </a:lnTo>
                <a:lnTo>
                  <a:pt x="301" y="217"/>
                </a:lnTo>
                <a:lnTo>
                  <a:pt x="301" y="0"/>
                </a:lnTo>
                <a:lnTo>
                  <a:pt x="81" y="92"/>
                </a:lnTo>
                <a:lnTo>
                  <a:pt x="81" y="128"/>
                </a:lnTo>
                <a:lnTo>
                  <a:pt x="0" y="128"/>
                </a:lnTo>
                <a:lnTo>
                  <a:pt x="0" y="3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74"/>
          <p:cNvSpPr>
            <a:spLocks/>
          </p:cNvSpPr>
          <p:nvPr userDrawn="1"/>
        </p:nvSpPr>
        <p:spPr bwMode="auto">
          <a:xfrm>
            <a:off x="2078038" y="1512888"/>
            <a:ext cx="50800" cy="206375"/>
          </a:xfrm>
          <a:custGeom>
            <a:avLst/>
            <a:gdLst>
              <a:gd name="T0" fmla="*/ 0 w 29"/>
              <a:gd name="T1" fmla="*/ 2147483647 h 120"/>
              <a:gd name="T2" fmla="*/ 2147483647 w 29"/>
              <a:gd name="T3" fmla="*/ 2147483647 h 120"/>
              <a:gd name="T4" fmla="*/ 0 w 29"/>
              <a:gd name="T5" fmla="*/ 2147483647 h 120"/>
              <a:gd name="T6" fmla="*/ 2147483647 w 29"/>
              <a:gd name="T7" fmla="*/ 2147483647 h 120"/>
              <a:gd name="T8" fmla="*/ 2147483647 w 29"/>
              <a:gd name="T9" fmla="*/ 2147483647 h 120"/>
              <a:gd name="T10" fmla="*/ 2147483647 w 29"/>
              <a:gd name="T11" fmla="*/ 0 h 120"/>
              <a:gd name="T12" fmla="*/ 0 w 29"/>
              <a:gd name="T13" fmla="*/ 2147483647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20">
                <a:moveTo>
                  <a:pt x="0" y="8"/>
                </a:moveTo>
                <a:cubicBezTo>
                  <a:pt x="8" y="23"/>
                  <a:pt x="12" y="41"/>
                  <a:pt x="12" y="60"/>
                </a:cubicBezTo>
                <a:cubicBezTo>
                  <a:pt x="12" y="79"/>
                  <a:pt x="8" y="98"/>
                  <a:pt x="0" y="112"/>
                </a:cubicBezTo>
                <a:cubicBezTo>
                  <a:pt x="15" y="120"/>
                  <a:pt x="15" y="120"/>
                  <a:pt x="15" y="120"/>
                </a:cubicBezTo>
                <a:cubicBezTo>
                  <a:pt x="24" y="103"/>
                  <a:pt x="29" y="82"/>
                  <a:pt x="29" y="60"/>
                </a:cubicBezTo>
                <a:cubicBezTo>
                  <a:pt x="29" y="38"/>
                  <a:pt x="24" y="17"/>
                  <a:pt x="15" y="0"/>
                </a:cubicBezTo>
                <a:lnTo>
                  <a:pt x="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75"/>
          <p:cNvSpPr>
            <a:spLocks/>
          </p:cNvSpPr>
          <p:nvPr userDrawn="1"/>
        </p:nvSpPr>
        <p:spPr bwMode="auto">
          <a:xfrm>
            <a:off x="2125663" y="1477963"/>
            <a:ext cx="60325" cy="276225"/>
          </a:xfrm>
          <a:custGeom>
            <a:avLst/>
            <a:gdLst>
              <a:gd name="T0" fmla="*/ 2147483647 w 34"/>
              <a:gd name="T1" fmla="*/ 2147483647 h 160"/>
              <a:gd name="T2" fmla="*/ 0 w 34"/>
              <a:gd name="T3" fmla="*/ 2147483647 h 160"/>
              <a:gd name="T4" fmla="*/ 2147483647 w 34"/>
              <a:gd name="T5" fmla="*/ 2147483647 h 160"/>
              <a:gd name="T6" fmla="*/ 2147483647 w 34"/>
              <a:gd name="T7" fmla="*/ 2147483647 h 160"/>
              <a:gd name="T8" fmla="*/ 2147483647 w 34"/>
              <a:gd name="T9" fmla="*/ 0 h 160"/>
              <a:gd name="T10" fmla="*/ 0 w 34"/>
              <a:gd name="T11" fmla="*/ 2147483647 h 160"/>
              <a:gd name="T12" fmla="*/ 2147483647 w 34"/>
              <a:gd name="T13" fmla="*/ 2147483647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60">
                <a:moveTo>
                  <a:pt x="17" y="80"/>
                </a:moveTo>
                <a:cubicBezTo>
                  <a:pt x="17" y="107"/>
                  <a:pt x="11" y="132"/>
                  <a:pt x="0" y="152"/>
                </a:cubicBezTo>
                <a:cubicBezTo>
                  <a:pt x="15" y="160"/>
                  <a:pt x="15" y="160"/>
                  <a:pt x="15" y="160"/>
                </a:cubicBezTo>
                <a:cubicBezTo>
                  <a:pt x="27" y="138"/>
                  <a:pt x="34" y="109"/>
                  <a:pt x="34" y="80"/>
                </a:cubicBezTo>
                <a:cubicBezTo>
                  <a:pt x="34" y="51"/>
                  <a:pt x="27" y="23"/>
                  <a:pt x="15" y="0"/>
                </a:cubicBezTo>
                <a:cubicBezTo>
                  <a:pt x="0" y="8"/>
                  <a:pt x="0" y="8"/>
                  <a:pt x="0" y="8"/>
                </a:cubicBezTo>
                <a:cubicBezTo>
                  <a:pt x="11" y="28"/>
                  <a:pt x="17" y="54"/>
                  <a:pt x="17"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Oval 76"/>
          <p:cNvSpPr>
            <a:spLocks noChangeArrowheads="1"/>
          </p:cNvSpPr>
          <p:nvPr userDrawn="1"/>
        </p:nvSpPr>
        <p:spPr bwMode="auto">
          <a:xfrm>
            <a:off x="3584575" y="2593975"/>
            <a:ext cx="608013" cy="60642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26" name="Freeform 77"/>
          <p:cNvSpPr>
            <a:spLocks noEditPoints="1"/>
          </p:cNvSpPr>
          <p:nvPr userDrawn="1"/>
        </p:nvSpPr>
        <p:spPr bwMode="auto">
          <a:xfrm>
            <a:off x="3692525" y="2760663"/>
            <a:ext cx="392113" cy="331787"/>
          </a:xfrm>
          <a:custGeom>
            <a:avLst/>
            <a:gdLst>
              <a:gd name="T0" fmla="*/ 2147483647 w 227"/>
              <a:gd name="T1" fmla="*/ 2147483647 h 192"/>
              <a:gd name="T2" fmla="*/ 2147483647 w 227"/>
              <a:gd name="T3" fmla="*/ 2147483647 h 192"/>
              <a:gd name="T4" fmla="*/ 2147483647 w 227"/>
              <a:gd name="T5" fmla="*/ 0 h 192"/>
              <a:gd name="T6" fmla="*/ 2147483647 w 227"/>
              <a:gd name="T7" fmla="*/ 2147483647 h 192"/>
              <a:gd name="T8" fmla="*/ 2147483647 w 227"/>
              <a:gd name="T9" fmla="*/ 2147483647 h 192"/>
              <a:gd name="T10" fmla="*/ 2147483647 w 227"/>
              <a:gd name="T11" fmla="*/ 2147483647 h 192"/>
              <a:gd name="T12" fmla="*/ 0 w 227"/>
              <a:gd name="T13" fmla="*/ 2147483647 h 192"/>
              <a:gd name="T14" fmla="*/ 2147483647 w 227"/>
              <a:gd name="T15" fmla="*/ 2147483647 h 192"/>
              <a:gd name="T16" fmla="*/ 2147483647 w 227"/>
              <a:gd name="T17" fmla="*/ 2147483647 h 192"/>
              <a:gd name="T18" fmla="*/ 2147483647 w 227"/>
              <a:gd name="T19" fmla="*/ 2147483647 h 192"/>
              <a:gd name="T20" fmla="*/ 2147483647 w 227"/>
              <a:gd name="T21" fmla="*/ 2147483647 h 192"/>
              <a:gd name="T22" fmla="*/ 2147483647 w 227"/>
              <a:gd name="T23" fmla="*/ 2147483647 h 192"/>
              <a:gd name="T24" fmla="*/ 2147483647 w 227"/>
              <a:gd name="T25" fmla="*/ 2147483647 h 192"/>
              <a:gd name="T26" fmla="*/ 2147483647 w 227"/>
              <a:gd name="T27" fmla="*/ 2147483647 h 192"/>
              <a:gd name="T28" fmla="*/ 2147483647 w 227"/>
              <a:gd name="T29" fmla="*/ 2147483647 h 192"/>
              <a:gd name="T30" fmla="*/ 2147483647 w 227"/>
              <a:gd name="T31" fmla="*/ 2147483647 h 192"/>
              <a:gd name="T32" fmla="*/ 2147483647 w 227"/>
              <a:gd name="T33" fmla="*/ 2147483647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192">
                <a:moveTo>
                  <a:pt x="224" y="53"/>
                </a:moveTo>
                <a:cubicBezTo>
                  <a:pt x="196" y="40"/>
                  <a:pt x="196" y="40"/>
                  <a:pt x="196" y="40"/>
                </a:cubicBezTo>
                <a:cubicBezTo>
                  <a:pt x="190" y="18"/>
                  <a:pt x="166" y="0"/>
                  <a:pt x="134" y="0"/>
                </a:cubicBezTo>
                <a:cubicBezTo>
                  <a:pt x="99" y="0"/>
                  <a:pt x="76" y="31"/>
                  <a:pt x="76" y="67"/>
                </a:cubicBezTo>
                <a:cubicBezTo>
                  <a:pt x="76" y="70"/>
                  <a:pt x="77" y="74"/>
                  <a:pt x="77" y="77"/>
                </a:cubicBezTo>
                <a:cubicBezTo>
                  <a:pt x="79" y="121"/>
                  <a:pt x="36" y="115"/>
                  <a:pt x="21" y="105"/>
                </a:cubicBezTo>
                <a:cubicBezTo>
                  <a:pt x="7" y="96"/>
                  <a:pt x="0" y="76"/>
                  <a:pt x="0" y="94"/>
                </a:cubicBezTo>
                <a:cubicBezTo>
                  <a:pt x="0" y="134"/>
                  <a:pt x="43" y="192"/>
                  <a:pt x="98" y="192"/>
                </a:cubicBezTo>
                <a:cubicBezTo>
                  <a:pt x="161" y="192"/>
                  <a:pt x="205" y="151"/>
                  <a:pt x="205" y="85"/>
                </a:cubicBezTo>
                <a:cubicBezTo>
                  <a:pt x="224" y="64"/>
                  <a:pt x="224" y="64"/>
                  <a:pt x="224" y="64"/>
                </a:cubicBezTo>
                <a:cubicBezTo>
                  <a:pt x="226" y="63"/>
                  <a:pt x="227" y="61"/>
                  <a:pt x="227" y="59"/>
                </a:cubicBezTo>
                <a:cubicBezTo>
                  <a:pt x="227" y="57"/>
                  <a:pt x="226" y="54"/>
                  <a:pt x="224" y="53"/>
                </a:cubicBezTo>
                <a:moveTo>
                  <a:pt x="169" y="64"/>
                </a:moveTo>
                <a:cubicBezTo>
                  <a:pt x="164" y="64"/>
                  <a:pt x="159" y="60"/>
                  <a:pt x="159" y="55"/>
                </a:cubicBezTo>
                <a:cubicBezTo>
                  <a:pt x="159" y="50"/>
                  <a:pt x="164" y="46"/>
                  <a:pt x="169" y="46"/>
                </a:cubicBezTo>
                <a:cubicBezTo>
                  <a:pt x="174" y="46"/>
                  <a:pt x="178" y="50"/>
                  <a:pt x="178" y="55"/>
                </a:cubicBezTo>
                <a:cubicBezTo>
                  <a:pt x="178" y="60"/>
                  <a:pt x="174" y="64"/>
                  <a:pt x="169"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Oval 78"/>
          <p:cNvSpPr>
            <a:spLocks noChangeArrowheads="1"/>
          </p:cNvSpPr>
          <p:nvPr userDrawn="1"/>
        </p:nvSpPr>
        <p:spPr bwMode="auto">
          <a:xfrm>
            <a:off x="2781300" y="1093788"/>
            <a:ext cx="603250" cy="60325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28" name="Freeform 79"/>
          <p:cNvSpPr>
            <a:spLocks/>
          </p:cNvSpPr>
          <p:nvPr userDrawn="1"/>
        </p:nvSpPr>
        <p:spPr bwMode="auto">
          <a:xfrm>
            <a:off x="2871788" y="1230313"/>
            <a:ext cx="423862" cy="328612"/>
          </a:xfrm>
          <a:custGeom>
            <a:avLst/>
            <a:gdLst>
              <a:gd name="T0" fmla="*/ 2147483647 w 246"/>
              <a:gd name="T1" fmla="*/ 2147483647 h 191"/>
              <a:gd name="T2" fmla="*/ 2147483647 w 246"/>
              <a:gd name="T3" fmla="*/ 2147483647 h 191"/>
              <a:gd name="T4" fmla="*/ 2147483647 w 246"/>
              <a:gd name="T5" fmla="*/ 0 h 191"/>
              <a:gd name="T6" fmla="*/ 2147483647 w 246"/>
              <a:gd name="T7" fmla="*/ 2147483647 h 191"/>
              <a:gd name="T8" fmla="*/ 0 w 246"/>
              <a:gd name="T9" fmla="*/ 2147483647 h 191"/>
              <a:gd name="T10" fmla="*/ 2147483647 w 246"/>
              <a:gd name="T11" fmla="*/ 2147483647 h 191"/>
              <a:gd name="T12" fmla="*/ 2147483647 w 246"/>
              <a:gd name="T13" fmla="*/ 2147483647 h 191"/>
              <a:gd name="T14" fmla="*/ 2147483647 w 246"/>
              <a:gd name="T15" fmla="*/ 2147483647 h 191"/>
              <a:gd name="T16" fmla="*/ 2147483647 w 246"/>
              <a:gd name="T17" fmla="*/ 2147483647 h 191"/>
              <a:gd name="T18" fmla="*/ 2147483647 w 246"/>
              <a:gd name="T19" fmla="*/ 2147483647 h 191"/>
              <a:gd name="T20" fmla="*/ 2147483647 w 246"/>
              <a:gd name="T21" fmla="*/ 2147483647 h 191"/>
              <a:gd name="T22" fmla="*/ 2147483647 w 246"/>
              <a:gd name="T23" fmla="*/ 2147483647 h 191"/>
              <a:gd name="T24" fmla="*/ 2147483647 w 246"/>
              <a:gd name="T25" fmla="*/ 2147483647 h 191"/>
              <a:gd name="T26" fmla="*/ 2147483647 w 246"/>
              <a:gd name="T27" fmla="*/ 2147483647 h 191"/>
              <a:gd name="T28" fmla="*/ 2147483647 w 246"/>
              <a:gd name="T29" fmla="*/ 2147483647 h 191"/>
              <a:gd name="T30" fmla="*/ 2147483647 w 246"/>
              <a:gd name="T31" fmla="*/ 2147483647 h 191"/>
              <a:gd name="T32" fmla="*/ 2147483647 w 246"/>
              <a:gd name="T33" fmla="*/ 2147483647 h 191"/>
              <a:gd name="T34" fmla="*/ 2147483647 w 246"/>
              <a:gd name="T35" fmla="*/ 2147483647 h 191"/>
              <a:gd name="T36" fmla="*/ 2147483647 w 246"/>
              <a:gd name="T37" fmla="*/ 2147483647 h 191"/>
              <a:gd name="T38" fmla="*/ 2147483647 w 246"/>
              <a:gd name="T39" fmla="*/ 2147483647 h 191"/>
              <a:gd name="T40" fmla="*/ 2147483647 w 246"/>
              <a:gd name="T41" fmla="*/ 2147483647 h 191"/>
              <a:gd name="T42" fmla="*/ 2147483647 w 246"/>
              <a:gd name="T43" fmla="*/ 2147483647 h 191"/>
              <a:gd name="T44" fmla="*/ 2147483647 w 246"/>
              <a:gd name="T45" fmla="*/ 2147483647 h 191"/>
              <a:gd name="T46" fmla="*/ 2147483647 w 246"/>
              <a:gd name="T47" fmla="*/ 2147483647 h 191"/>
              <a:gd name="T48" fmla="*/ 2147483647 w 246"/>
              <a:gd name="T49" fmla="*/ 2147483647 h 191"/>
              <a:gd name="T50" fmla="*/ 2147483647 w 246"/>
              <a:gd name="T51" fmla="*/ 2147483647 h 191"/>
              <a:gd name="T52" fmla="*/ 2147483647 w 246"/>
              <a:gd name="T53" fmla="*/ 2147483647 h 1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6" h="191">
                <a:moveTo>
                  <a:pt x="246" y="140"/>
                </a:moveTo>
                <a:cubicBezTo>
                  <a:pt x="246" y="125"/>
                  <a:pt x="238" y="112"/>
                  <a:pt x="227" y="104"/>
                </a:cubicBezTo>
                <a:cubicBezTo>
                  <a:pt x="227" y="47"/>
                  <a:pt x="180" y="0"/>
                  <a:pt x="123" y="0"/>
                </a:cubicBezTo>
                <a:cubicBezTo>
                  <a:pt x="66" y="0"/>
                  <a:pt x="19" y="47"/>
                  <a:pt x="19" y="104"/>
                </a:cubicBezTo>
                <a:cubicBezTo>
                  <a:pt x="7" y="112"/>
                  <a:pt x="0" y="125"/>
                  <a:pt x="0" y="140"/>
                </a:cubicBezTo>
                <a:cubicBezTo>
                  <a:pt x="0" y="164"/>
                  <a:pt x="19" y="184"/>
                  <a:pt x="43" y="185"/>
                </a:cubicBezTo>
                <a:cubicBezTo>
                  <a:pt x="43" y="188"/>
                  <a:pt x="46" y="191"/>
                  <a:pt x="49" y="191"/>
                </a:cubicBezTo>
                <a:cubicBezTo>
                  <a:pt x="68" y="191"/>
                  <a:pt x="68" y="191"/>
                  <a:pt x="68" y="191"/>
                </a:cubicBezTo>
                <a:cubicBezTo>
                  <a:pt x="71" y="191"/>
                  <a:pt x="74" y="188"/>
                  <a:pt x="74" y="185"/>
                </a:cubicBezTo>
                <a:cubicBezTo>
                  <a:pt x="74" y="96"/>
                  <a:pt x="74" y="96"/>
                  <a:pt x="74" y="96"/>
                </a:cubicBezTo>
                <a:cubicBezTo>
                  <a:pt x="74" y="92"/>
                  <a:pt x="71" y="89"/>
                  <a:pt x="68" y="89"/>
                </a:cubicBezTo>
                <a:cubicBezTo>
                  <a:pt x="49" y="89"/>
                  <a:pt x="49" y="89"/>
                  <a:pt x="49" y="89"/>
                </a:cubicBezTo>
                <a:cubicBezTo>
                  <a:pt x="46" y="89"/>
                  <a:pt x="43" y="92"/>
                  <a:pt x="43" y="96"/>
                </a:cubicBezTo>
                <a:cubicBezTo>
                  <a:pt x="40" y="96"/>
                  <a:pt x="38" y="96"/>
                  <a:pt x="36" y="97"/>
                </a:cubicBezTo>
                <a:cubicBezTo>
                  <a:pt x="40" y="52"/>
                  <a:pt x="77" y="17"/>
                  <a:pt x="123" y="17"/>
                </a:cubicBezTo>
                <a:cubicBezTo>
                  <a:pt x="168" y="17"/>
                  <a:pt x="206" y="52"/>
                  <a:pt x="210" y="97"/>
                </a:cubicBezTo>
                <a:cubicBezTo>
                  <a:pt x="207" y="96"/>
                  <a:pt x="205" y="96"/>
                  <a:pt x="203" y="96"/>
                </a:cubicBezTo>
                <a:cubicBezTo>
                  <a:pt x="203" y="92"/>
                  <a:pt x="200" y="89"/>
                  <a:pt x="197" y="89"/>
                </a:cubicBezTo>
                <a:cubicBezTo>
                  <a:pt x="178" y="89"/>
                  <a:pt x="178" y="89"/>
                  <a:pt x="178" y="89"/>
                </a:cubicBezTo>
                <a:cubicBezTo>
                  <a:pt x="174" y="89"/>
                  <a:pt x="171" y="92"/>
                  <a:pt x="171" y="96"/>
                </a:cubicBezTo>
                <a:cubicBezTo>
                  <a:pt x="171" y="185"/>
                  <a:pt x="171" y="185"/>
                  <a:pt x="171" y="185"/>
                </a:cubicBezTo>
                <a:cubicBezTo>
                  <a:pt x="171" y="188"/>
                  <a:pt x="174" y="191"/>
                  <a:pt x="178" y="191"/>
                </a:cubicBezTo>
                <a:cubicBezTo>
                  <a:pt x="197" y="191"/>
                  <a:pt x="197" y="191"/>
                  <a:pt x="197" y="191"/>
                </a:cubicBezTo>
                <a:cubicBezTo>
                  <a:pt x="200" y="191"/>
                  <a:pt x="203" y="188"/>
                  <a:pt x="203" y="185"/>
                </a:cubicBezTo>
                <a:cubicBezTo>
                  <a:pt x="208" y="185"/>
                  <a:pt x="212" y="184"/>
                  <a:pt x="216" y="182"/>
                </a:cubicBezTo>
                <a:cubicBezTo>
                  <a:pt x="225" y="178"/>
                  <a:pt x="225" y="178"/>
                  <a:pt x="225" y="178"/>
                </a:cubicBezTo>
                <a:cubicBezTo>
                  <a:pt x="238" y="170"/>
                  <a:pt x="246" y="156"/>
                  <a:pt x="246" y="14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80"/>
          <p:cNvSpPr>
            <a:spLocks/>
          </p:cNvSpPr>
          <p:nvPr userDrawn="1"/>
        </p:nvSpPr>
        <p:spPr bwMode="auto">
          <a:xfrm>
            <a:off x="2997200" y="2062163"/>
            <a:ext cx="195263" cy="182562"/>
          </a:xfrm>
          <a:custGeom>
            <a:avLst/>
            <a:gdLst>
              <a:gd name="T0" fmla="*/ 2147483647 w 113"/>
              <a:gd name="T1" fmla="*/ 2147483647 h 106"/>
              <a:gd name="T2" fmla="*/ 2147483647 w 113"/>
              <a:gd name="T3" fmla="*/ 2147483647 h 106"/>
              <a:gd name="T4" fmla="*/ 2147483647 w 113"/>
              <a:gd name="T5" fmla="*/ 2147483647 h 106"/>
              <a:gd name="T6" fmla="*/ 2147483647 w 113"/>
              <a:gd name="T7" fmla="*/ 2147483647 h 106"/>
              <a:gd name="T8" fmla="*/ 2147483647 w 113"/>
              <a:gd name="T9" fmla="*/ 2147483647 h 106"/>
              <a:gd name="T10" fmla="*/ 2147483647 w 113"/>
              <a:gd name="T11" fmla="*/ 2147483647 h 106"/>
              <a:gd name="T12" fmla="*/ 2147483647 w 113"/>
              <a:gd name="T13" fmla="*/ 2147483647 h 106"/>
              <a:gd name="T14" fmla="*/ 2147483647 w 113"/>
              <a:gd name="T15" fmla="*/ 2147483647 h 106"/>
              <a:gd name="T16" fmla="*/ 2147483647 w 113"/>
              <a:gd name="T17" fmla="*/ 2147483647 h 106"/>
              <a:gd name="T18" fmla="*/ 2147483647 w 113"/>
              <a:gd name="T19" fmla="*/ 2147483647 h 106"/>
              <a:gd name="T20" fmla="*/ 2147483647 w 113"/>
              <a:gd name="T21" fmla="*/ 2147483647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3" h="106">
                <a:moveTo>
                  <a:pt x="106" y="55"/>
                </a:moveTo>
                <a:cubicBezTo>
                  <a:pt x="113" y="21"/>
                  <a:pt x="72" y="9"/>
                  <a:pt x="58" y="39"/>
                </a:cubicBezTo>
                <a:cubicBezTo>
                  <a:pt x="56" y="43"/>
                  <a:pt x="56" y="43"/>
                  <a:pt x="56" y="43"/>
                </a:cubicBezTo>
                <a:cubicBezTo>
                  <a:pt x="56" y="38"/>
                  <a:pt x="56" y="38"/>
                  <a:pt x="56" y="38"/>
                </a:cubicBezTo>
                <a:cubicBezTo>
                  <a:pt x="55" y="5"/>
                  <a:pt x="12" y="0"/>
                  <a:pt x="5" y="34"/>
                </a:cubicBezTo>
                <a:cubicBezTo>
                  <a:pt x="0" y="61"/>
                  <a:pt x="29" y="87"/>
                  <a:pt x="43" y="106"/>
                </a:cubicBezTo>
                <a:cubicBezTo>
                  <a:pt x="43" y="106"/>
                  <a:pt x="43" y="106"/>
                  <a:pt x="43" y="106"/>
                </a:cubicBezTo>
                <a:cubicBezTo>
                  <a:pt x="43" y="106"/>
                  <a:pt x="43" y="106"/>
                  <a:pt x="43" y="106"/>
                </a:cubicBezTo>
                <a:cubicBezTo>
                  <a:pt x="43" y="106"/>
                  <a:pt x="43" y="106"/>
                  <a:pt x="43" y="106"/>
                </a:cubicBezTo>
                <a:cubicBezTo>
                  <a:pt x="43" y="106"/>
                  <a:pt x="43" y="106"/>
                  <a:pt x="43" y="106"/>
                </a:cubicBezTo>
                <a:cubicBezTo>
                  <a:pt x="64" y="94"/>
                  <a:pt x="101" y="82"/>
                  <a:pt x="106" y="55"/>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81"/>
          <p:cNvSpPr>
            <a:spLocks noEditPoints="1"/>
          </p:cNvSpPr>
          <p:nvPr userDrawn="1"/>
        </p:nvSpPr>
        <p:spPr bwMode="auto">
          <a:xfrm>
            <a:off x="954088" y="3319463"/>
            <a:ext cx="234950" cy="196850"/>
          </a:xfrm>
          <a:custGeom>
            <a:avLst/>
            <a:gdLst>
              <a:gd name="T0" fmla="*/ 2147483647 w 136"/>
              <a:gd name="T1" fmla="*/ 2147483647 h 115"/>
              <a:gd name="T2" fmla="*/ 0 w 136"/>
              <a:gd name="T3" fmla="*/ 2147483647 h 115"/>
              <a:gd name="T4" fmla="*/ 2147483647 w 136"/>
              <a:gd name="T5" fmla="*/ 2147483647 h 115"/>
              <a:gd name="T6" fmla="*/ 2147483647 w 136"/>
              <a:gd name="T7" fmla="*/ 2147483647 h 115"/>
              <a:gd name="T8" fmla="*/ 2147483647 w 136"/>
              <a:gd name="T9" fmla="*/ 2147483647 h 115"/>
              <a:gd name="T10" fmla="*/ 2147483647 w 136"/>
              <a:gd name="T11" fmla="*/ 2147483647 h 115"/>
              <a:gd name="T12" fmla="*/ 2147483647 w 136"/>
              <a:gd name="T13" fmla="*/ 2147483647 h 115"/>
              <a:gd name="T14" fmla="*/ 2147483647 w 136"/>
              <a:gd name="T15" fmla="*/ 2147483647 h 115"/>
              <a:gd name="T16" fmla="*/ 2147483647 w 136"/>
              <a:gd name="T17" fmla="*/ 2147483647 h 115"/>
              <a:gd name="T18" fmla="*/ 2147483647 w 136"/>
              <a:gd name="T19" fmla="*/ 0 h 115"/>
              <a:gd name="T20" fmla="*/ 2147483647 w 136"/>
              <a:gd name="T21" fmla="*/ 2147483647 h 115"/>
              <a:gd name="T22" fmla="*/ 2147483647 w 136"/>
              <a:gd name="T23" fmla="*/ 2147483647 h 115"/>
              <a:gd name="T24" fmla="*/ 2147483647 w 136"/>
              <a:gd name="T25" fmla="*/ 2147483647 h 115"/>
              <a:gd name="T26" fmla="*/ 2147483647 w 136"/>
              <a:gd name="T27" fmla="*/ 2147483647 h 115"/>
              <a:gd name="T28" fmla="*/ 2147483647 w 136"/>
              <a:gd name="T29" fmla="*/ 2147483647 h 115"/>
              <a:gd name="T30" fmla="*/ 2147483647 w 136"/>
              <a:gd name="T31" fmla="*/ 2147483647 h 115"/>
              <a:gd name="T32" fmla="*/ 2147483647 w 136"/>
              <a:gd name="T33" fmla="*/ 2147483647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6"/>
                </a:cubicBezTo>
                <a:cubicBezTo>
                  <a:pt x="0" y="37"/>
                  <a:pt x="1" y="38"/>
                  <a:pt x="2" y="39"/>
                </a:cubicBezTo>
                <a:cubicBezTo>
                  <a:pt x="14" y="51"/>
                  <a:pt x="14" y="51"/>
                  <a:pt x="14" y="51"/>
                </a:cubicBezTo>
                <a:cubicBezTo>
                  <a:pt x="14" y="91"/>
                  <a:pt x="40" y="115"/>
                  <a:pt x="78" y="115"/>
                </a:cubicBezTo>
                <a:cubicBezTo>
                  <a:pt x="111" y="115"/>
                  <a:pt x="136" y="80"/>
                  <a:pt x="136" y="57"/>
                </a:cubicBezTo>
                <a:cubicBezTo>
                  <a:pt x="136" y="46"/>
                  <a:pt x="132" y="58"/>
                  <a:pt x="123" y="63"/>
                </a:cubicBezTo>
                <a:cubicBezTo>
                  <a:pt x="114" y="69"/>
                  <a:pt x="89" y="72"/>
                  <a:pt x="90" y="47"/>
                </a:cubicBezTo>
                <a:cubicBezTo>
                  <a:pt x="90" y="45"/>
                  <a:pt x="91" y="42"/>
                  <a:pt x="91" y="40"/>
                </a:cubicBezTo>
                <a:cubicBezTo>
                  <a:pt x="91" y="19"/>
                  <a:pt x="77" y="0"/>
                  <a:pt x="56" y="0"/>
                </a:cubicBezTo>
                <a:cubicBezTo>
                  <a:pt x="37" y="0"/>
                  <a:pt x="23" y="12"/>
                  <a:pt x="19" y="24"/>
                </a:cubicBezTo>
                <a:cubicBezTo>
                  <a:pt x="2" y="32"/>
                  <a:pt x="2" y="32"/>
                  <a:pt x="2" y="32"/>
                </a:cubicBezTo>
                <a:moveTo>
                  <a:pt x="35" y="39"/>
                </a:moveTo>
                <a:cubicBezTo>
                  <a:pt x="32" y="39"/>
                  <a:pt x="30" y="36"/>
                  <a:pt x="30" y="33"/>
                </a:cubicBezTo>
                <a:cubicBezTo>
                  <a:pt x="30" y="30"/>
                  <a:pt x="32" y="28"/>
                  <a:pt x="35" y="28"/>
                </a:cubicBezTo>
                <a:cubicBezTo>
                  <a:pt x="39" y="28"/>
                  <a:pt x="41" y="30"/>
                  <a:pt x="41" y="33"/>
                </a:cubicBezTo>
                <a:cubicBezTo>
                  <a:pt x="41" y="36"/>
                  <a:pt x="39" y="39"/>
                  <a:pt x="35" y="39"/>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82"/>
          <p:cNvSpPr>
            <a:spLocks noEditPoints="1"/>
          </p:cNvSpPr>
          <p:nvPr userDrawn="1"/>
        </p:nvSpPr>
        <p:spPr bwMode="auto">
          <a:xfrm>
            <a:off x="1725613" y="3159125"/>
            <a:ext cx="163512" cy="233363"/>
          </a:xfrm>
          <a:custGeom>
            <a:avLst/>
            <a:gdLst>
              <a:gd name="T0" fmla="*/ 2147483647 w 95"/>
              <a:gd name="T1" fmla="*/ 0 h 135"/>
              <a:gd name="T2" fmla="*/ 0 w 95"/>
              <a:gd name="T3" fmla="*/ 2147483647 h 135"/>
              <a:gd name="T4" fmla="*/ 2147483647 w 95"/>
              <a:gd name="T5" fmla="*/ 2147483647 h 135"/>
              <a:gd name="T6" fmla="*/ 2147483647 w 95"/>
              <a:gd name="T7" fmla="*/ 2147483647 h 135"/>
              <a:gd name="T8" fmla="*/ 2147483647 w 95"/>
              <a:gd name="T9" fmla="*/ 0 h 135"/>
              <a:gd name="T10" fmla="*/ 2147483647 w 95"/>
              <a:gd name="T11" fmla="*/ 2147483647 h 135"/>
              <a:gd name="T12" fmla="*/ 2147483647 w 95"/>
              <a:gd name="T13" fmla="*/ 2147483647 h 135"/>
              <a:gd name="T14" fmla="*/ 2147483647 w 95"/>
              <a:gd name="T15" fmla="*/ 2147483647 h 135"/>
              <a:gd name="T16" fmla="*/ 2147483647 w 95"/>
              <a:gd name="T17" fmla="*/ 2147483647 h 135"/>
              <a:gd name="T18" fmla="*/ 2147483647 w 95"/>
              <a:gd name="T19" fmla="*/ 2147483647 h 1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5">
                <a:moveTo>
                  <a:pt x="48" y="0"/>
                </a:moveTo>
                <a:cubicBezTo>
                  <a:pt x="21" y="0"/>
                  <a:pt x="0" y="21"/>
                  <a:pt x="0" y="47"/>
                </a:cubicBezTo>
                <a:cubicBezTo>
                  <a:pt x="0" y="74"/>
                  <a:pt x="48" y="135"/>
                  <a:pt x="48" y="135"/>
                </a:cubicBezTo>
                <a:cubicBezTo>
                  <a:pt x="48" y="135"/>
                  <a:pt x="95" y="74"/>
                  <a:pt x="95" y="47"/>
                </a:cubicBezTo>
                <a:cubicBezTo>
                  <a:pt x="95" y="21"/>
                  <a:pt x="74" y="0"/>
                  <a:pt x="48" y="0"/>
                </a:cubicBezTo>
                <a:close/>
                <a:moveTo>
                  <a:pt x="48" y="55"/>
                </a:moveTo>
                <a:cubicBezTo>
                  <a:pt x="39" y="55"/>
                  <a:pt x="33" y="49"/>
                  <a:pt x="33" y="40"/>
                </a:cubicBezTo>
                <a:cubicBezTo>
                  <a:pt x="33" y="32"/>
                  <a:pt x="39" y="26"/>
                  <a:pt x="48" y="26"/>
                </a:cubicBezTo>
                <a:cubicBezTo>
                  <a:pt x="56" y="26"/>
                  <a:pt x="62" y="32"/>
                  <a:pt x="62" y="40"/>
                </a:cubicBezTo>
                <a:cubicBezTo>
                  <a:pt x="62" y="49"/>
                  <a:pt x="56" y="55"/>
                  <a:pt x="48" y="55"/>
                </a:cubicBez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83"/>
          <p:cNvSpPr>
            <a:spLocks noEditPoints="1"/>
          </p:cNvSpPr>
          <p:nvPr userDrawn="1"/>
        </p:nvSpPr>
        <p:spPr bwMode="auto">
          <a:xfrm>
            <a:off x="2289175" y="1978025"/>
            <a:ext cx="122238" cy="174625"/>
          </a:xfrm>
          <a:custGeom>
            <a:avLst/>
            <a:gdLst>
              <a:gd name="T0" fmla="*/ 2147483647 w 71"/>
              <a:gd name="T1" fmla="*/ 0 h 101"/>
              <a:gd name="T2" fmla="*/ 0 w 71"/>
              <a:gd name="T3" fmla="*/ 2147483647 h 101"/>
              <a:gd name="T4" fmla="*/ 2147483647 w 71"/>
              <a:gd name="T5" fmla="*/ 2147483647 h 101"/>
              <a:gd name="T6" fmla="*/ 2147483647 w 71"/>
              <a:gd name="T7" fmla="*/ 2147483647 h 101"/>
              <a:gd name="T8" fmla="*/ 2147483647 w 71"/>
              <a:gd name="T9" fmla="*/ 0 h 101"/>
              <a:gd name="T10" fmla="*/ 2147483647 w 71"/>
              <a:gd name="T11" fmla="*/ 2147483647 h 101"/>
              <a:gd name="T12" fmla="*/ 2147483647 w 71"/>
              <a:gd name="T13" fmla="*/ 2147483647 h 101"/>
              <a:gd name="T14" fmla="*/ 2147483647 w 71"/>
              <a:gd name="T15" fmla="*/ 2147483647 h 101"/>
              <a:gd name="T16" fmla="*/ 2147483647 w 71"/>
              <a:gd name="T17" fmla="*/ 2147483647 h 101"/>
              <a:gd name="T18" fmla="*/ 2147483647 w 71"/>
              <a:gd name="T19" fmla="*/ 2147483647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5" y="0"/>
                </a:moveTo>
                <a:cubicBezTo>
                  <a:pt x="16" y="0"/>
                  <a:pt x="0" y="16"/>
                  <a:pt x="0" y="36"/>
                </a:cubicBezTo>
                <a:cubicBezTo>
                  <a:pt x="0" y="56"/>
                  <a:pt x="35" y="101"/>
                  <a:pt x="35" y="101"/>
                </a:cubicBezTo>
                <a:cubicBezTo>
                  <a:pt x="35" y="101"/>
                  <a:pt x="71" y="56"/>
                  <a:pt x="71" y="36"/>
                </a:cubicBezTo>
                <a:cubicBezTo>
                  <a:pt x="71" y="16"/>
                  <a:pt x="55" y="0"/>
                  <a:pt x="35" y="0"/>
                </a:cubicBezTo>
                <a:close/>
                <a:moveTo>
                  <a:pt x="35" y="42"/>
                </a:moveTo>
                <a:cubicBezTo>
                  <a:pt x="29" y="42"/>
                  <a:pt x="24" y="37"/>
                  <a:pt x="24" y="31"/>
                </a:cubicBezTo>
                <a:cubicBezTo>
                  <a:pt x="24" y="25"/>
                  <a:pt x="29" y="20"/>
                  <a:pt x="35" y="20"/>
                </a:cubicBezTo>
                <a:cubicBezTo>
                  <a:pt x="41" y="20"/>
                  <a:pt x="46" y="25"/>
                  <a:pt x="46" y="31"/>
                </a:cubicBezTo>
                <a:cubicBezTo>
                  <a:pt x="46" y="37"/>
                  <a:pt x="41" y="42"/>
                  <a:pt x="35" y="42"/>
                </a:cubicBez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84"/>
          <p:cNvSpPr>
            <a:spLocks/>
          </p:cNvSpPr>
          <p:nvPr userDrawn="1"/>
        </p:nvSpPr>
        <p:spPr bwMode="auto">
          <a:xfrm>
            <a:off x="1879600" y="1236663"/>
            <a:ext cx="90488" cy="73025"/>
          </a:xfrm>
          <a:custGeom>
            <a:avLst/>
            <a:gdLst>
              <a:gd name="T0" fmla="*/ 2147483647 w 52"/>
              <a:gd name="T1" fmla="*/ 2147483647 h 42"/>
              <a:gd name="T2" fmla="*/ 0 w 52"/>
              <a:gd name="T3" fmla="*/ 0 h 42"/>
              <a:gd name="T4" fmla="*/ 2147483647 w 52"/>
              <a:gd name="T5" fmla="*/ 0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0 h 42"/>
              <a:gd name="T16" fmla="*/ 2147483647 w 52"/>
              <a:gd name="T17" fmla="*/ 0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0 h 42"/>
              <a:gd name="T28" fmla="*/ 2147483647 w 52"/>
              <a:gd name="T29" fmla="*/ 0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2147483647 w 52"/>
              <a:gd name="T41" fmla="*/ 2147483647 h 42"/>
              <a:gd name="T42" fmla="*/ 2147483647 w 52"/>
              <a:gd name="T43" fmla="*/ 2147483647 h 42"/>
              <a:gd name="T44" fmla="*/ 2147483647 w 52"/>
              <a:gd name="T45" fmla="*/ 2147483647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 h="42">
                <a:moveTo>
                  <a:pt x="11" y="42"/>
                </a:moveTo>
                <a:cubicBezTo>
                  <a:pt x="0" y="0"/>
                  <a:pt x="0" y="0"/>
                  <a:pt x="0" y="0"/>
                </a:cubicBezTo>
                <a:cubicBezTo>
                  <a:pt x="6" y="0"/>
                  <a:pt x="6" y="0"/>
                  <a:pt x="6" y="0"/>
                </a:cubicBezTo>
                <a:cubicBezTo>
                  <a:pt x="11" y="21"/>
                  <a:pt x="11" y="21"/>
                  <a:pt x="11" y="21"/>
                </a:cubicBezTo>
                <a:cubicBezTo>
                  <a:pt x="13" y="26"/>
                  <a:pt x="14" y="32"/>
                  <a:pt x="14" y="36"/>
                </a:cubicBezTo>
                <a:cubicBezTo>
                  <a:pt x="15" y="36"/>
                  <a:pt x="15" y="36"/>
                  <a:pt x="15" y="36"/>
                </a:cubicBezTo>
                <a:cubicBezTo>
                  <a:pt x="15" y="32"/>
                  <a:pt x="17" y="27"/>
                  <a:pt x="18" y="21"/>
                </a:cubicBezTo>
                <a:cubicBezTo>
                  <a:pt x="24" y="0"/>
                  <a:pt x="24" y="0"/>
                  <a:pt x="24" y="0"/>
                </a:cubicBezTo>
                <a:cubicBezTo>
                  <a:pt x="29" y="0"/>
                  <a:pt x="29" y="0"/>
                  <a:pt x="29" y="0"/>
                </a:cubicBezTo>
                <a:cubicBezTo>
                  <a:pt x="35" y="21"/>
                  <a:pt x="35" y="21"/>
                  <a:pt x="35" y="21"/>
                </a:cubicBezTo>
                <a:cubicBezTo>
                  <a:pt x="36" y="26"/>
                  <a:pt x="37" y="31"/>
                  <a:pt x="38" y="36"/>
                </a:cubicBezTo>
                <a:cubicBezTo>
                  <a:pt x="38" y="36"/>
                  <a:pt x="38" y="36"/>
                  <a:pt x="38" y="36"/>
                </a:cubicBezTo>
                <a:cubicBezTo>
                  <a:pt x="39" y="31"/>
                  <a:pt x="40" y="26"/>
                  <a:pt x="41" y="21"/>
                </a:cubicBezTo>
                <a:cubicBezTo>
                  <a:pt x="47" y="0"/>
                  <a:pt x="47" y="0"/>
                  <a:pt x="47" y="0"/>
                </a:cubicBezTo>
                <a:cubicBezTo>
                  <a:pt x="52" y="0"/>
                  <a:pt x="52" y="0"/>
                  <a:pt x="52" y="0"/>
                </a:cubicBezTo>
                <a:cubicBezTo>
                  <a:pt x="40" y="42"/>
                  <a:pt x="40" y="42"/>
                  <a:pt x="40" y="42"/>
                </a:cubicBezTo>
                <a:cubicBezTo>
                  <a:pt x="35" y="42"/>
                  <a:pt x="35" y="42"/>
                  <a:pt x="35" y="42"/>
                </a:cubicBezTo>
                <a:cubicBezTo>
                  <a:pt x="29" y="20"/>
                  <a:pt x="29" y="20"/>
                  <a:pt x="29" y="20"/>
                </a:cubicBezTo>
                <a:cubicBezTo>
                  <a:pt x="28" y="15"/>
                  <a:pt x="27" y="10"/>
                  <a:pt x="26" y="6"/>
                </a:cubicBezTo>
                <a:cubicBezTo>
                  <a:pt x="26" y="6"/>
                  <a:pt x="26" y="6"/>
                  <a:pt x="26" y="6"/>
                </a:cubicBezTo>
                <a:cubicBezTo>
                  <a:pt x="26" y="10"/>
                  <a:pt x="25" y="14"/>
                  <a:pt x="23" y="20"/>
                </a:cubicBezTo>
                <a:cubicBezTo>
                  <a:pt x="17" y="42"/>
                  <a:pt x="17" y="42"/>
                  <a:pt x="17"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85"/>
          <p:cNvSpPr>
            <a:spLocks/>
          </p:cNvSpPr>
          <p:nvPr userDrawn="1"/>
        </p:nvSpPr>
        <p:spPr bwMode="auto">
          <a:xfrm>
            <a:off x="1974850" y="1236663"/>
            <a:ext cx="88900" cy="73025"/>
          </a:xfrm>
          <a:custGeom>
            <a:avLst/>
            <a:gdLst>
              <a:gd name="T0" fmla="*/ 2147483647 w 52"/>
              <a:gd name="T1" fmla="*/ 2147483647 h 42"/>
              <a:gd name="T2" fmla="*/ 0 w 52"/>
              <a:gd name="T3" fmla="*/ 0 h 42"/>
              <a:gd name="T4" fmla="*/ 2147483647 w 52"/>
              <a:gd name="T5" fmla="*/ 0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0 h 42"/>
              <a:gd name="T16" fmla="*/ 2147483647 w 52"/>
              <a:gd name="T17" fmla="*/ 0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0 h 42"/>
              <a:gd name="T28" fmla="*/ 2147483647 w 52"/>
              <a:gd name="T29" fmla="*/ 0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2147483647 w 52"/>
              <a:gd name="T41" fmla="*/ 2147483647 h 42"/>
              <a:gd name="T42" fmla="*/ 2147483647 w 52"/>
              <a:gd name="T43" fmla="*/ 2147483647 h 42"/>
              <a:gd name="T44" fmla="*/ 2147483647 w 52"/>
              <a:gd name="T45" fmla="*/ 2147483647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 h="42">
                <a:moveTo>
                  <a:pt x="11" y="42"/>
                </a:moveTo>
                <a:cubicBezTo>
                  <a:pt x="0" y="0"/>
                  <a:pt x="0" y="0"/>
                  <a:pt x="0" y="0"/>
                </a:cubicBezTo>
                <a:cubicBezTo>
                  <a:pt x="6" y="0"/>
                  <a:pt x="6" y="0"/>
                  <a:pt x="6" y="0"/>
                </a:cubicBezTo>
                <a:cubicBezTo>
                  <a:pt x="11" y="21"/>
                  <a:pt x="11" y="21"/>
                  <a:pt x="11" y="21"/>
                </a:cubicBezTo>
                <a:cubicBezTo>
                  <a:pt x="12" y="26"/>
                  <a:pt x="13" y="32"/>
                  <a:pt x="14" y="36"/>
                </a:cubicBezTo>
                <a:cubicBezTo>
                  <a:pt x="14" y="36"/>
                  <a:pt x="14" y="36"/>
                  <a:pt x="14" y="36"/>
                </a:cubicBezTo>
                <a:cubicBezTo>
                  <a:pt x="15" y="32"/>
                  <a:pt x="16" y="27"/>
                  <a:pt x="18" y="21"/>
                </a:cubicBezTo>
                <a:cubicBezTo>
                  <a:pt x="23" y="0"/>
                  <a:pt x="23" y="0"/>
                  <a:pt x="23" y="0"/>
                </a:cubicBezTo>
                <a:cubicBezTo>
                  <a:pt x="29" y="0"/>
                  <a:pt x="29" y="0"/>
                  <a:pt x="29" y="0"/>
                </a:cubicBezTo>
                <a:cubicBezTo>
                  <a:pt x="34" y="21"/>
                  <a:pt x="34" y="21"/>
                  <a:pt x="34" y="21"/>
                </a:cubicBezTo>
                <a:cubicBezTo>
                  <a:pt x="35" y="26"/>
                  <a:pt x="37" y="31"/>
                  <a:pt x="37" y="36"/>
                </a:cubicBezTo>
                <a:cubicBezTo>
                  <a:pt x="37" y="36"/>
                  <a:pt x="37" y="36"/>
                  <a:pt x="37" y="36"/>
                </a:cubicBezTo>
                <a:cubicBezTo>
                  <a:pt x="38" y="31"/>
                  <a:pt x="39" y="26"/>
                  <a:pt x="41" y="21"/>
                </a:cubicBezTo>
                <a:cubicBezTo>
                  <a:pt x="46" y="0"/>
                  <a:pt x="46" y="0"/>
                  <a:pt x="46" y="0"/>
                </a:cubicBezTo>
                <a:cubicBezTo>
                  <a:pt x="52" y="0"/>
                  <a:pt x="52" y="0"/>
                  <a:pt x="52" y="0"/>
                </a:cubicBezTo>
                <a:cubicBezTo>
                  <a:pt x="40" y="42"/>
                  <a:pt x="40" y="42"/>
                  <a:pt x="40" y="42"/>
                </a:cubicBezTo>
                <a:cubicBezTo>
                  <a:pt x="34" y="42"/>
                  <a:pt x="34" y="42"/>
                  <a:pt x="34" y="42"/>
                </a:cubicBezTo>
                <a:cubicBezTo>
                  <a:pt x="29" y="20"/>
                  <a:pt x="29" y="20"/>
                  <a:pt x="29" y="20"/>
                </a:cubicBezTo>
                <a:cubicBezTo>
                  <a:pt x="27" y="15"/>
                  <a:pt x="27" y="10"/>
                  <a:pt x="26" y="6"/>
                </a:cubicBezTo>
                <a:cubicBezTo>
                  <a:pt x="26" y="6"/>
                  <a:pt x="26" y="6"/>
                  <a:pt x="26" y="6"/>
                </a:cubicBezTo>
                <a:cubicBezTo>
                  <a:pt x="25" y="10"/>
                  <a:pt x="24" y="14"/>
                  <a:pt x="23" y="20"/>
                </a:cubicBezTo>
                <a:cubicBezTo>
                  <a:pt x="16" y="42"/>
                  <a:pt x="16" y="42"/>
                  <a:pt x="16"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86"/>
          <p:cNvSpPr>
            <a:spLocks/>
          </p:cNvSpPr>
          <p:nvPr userDrawn="1"/>
        </p:nvSpPr>
        <p:spPr bwMode="auto">
          <a:xfrm>
            <a:off x="2068513" y="1236663"/>
            <a:ext cx="90487" cy="73025"/>
          </a:xfrm>
          <a:custGeom>
            <a:avLst/>
            <a:gdLst>
              <a:gd name="T0" fmla="*/ 2147483647 w 53"/>
              <a:gd name="T1" fmla="*/ 2147483647 h 42"/>
              <a:gd name="T2" fmla="*/ 0 w 53"/>
              <a:gd name="T3" fmla="*/ 0 h 42"/>
              <a:gd name="T4" fmla="*/ 2147483647 w 53"/>
              <a:gd name="T5" fmla="*/ 0 h 42"/>
              <a:gd name="T6" fmla="*/ 2147483647 w 53"/>
              <a:gd name="T7" fmla="*/ 2147483647 h 42"/>
              <a:gd name="T8" fmla="*/ 2147483647 w 53"/>
              <a:gd name="T9" fmla="*/ 2147483647 h 42"/>
              <a:gd name="T10" fmla="*/ 2147483647 w 53"/>
              <a:gd name="T11" fmla="*/ 2147483647 h 42"/>
              <a:gd name="T12" fmla="*/ 2147483647 w 53"/>
              <a:gd name="T13" fmla="*/ 2147483647 h 42"/>
              <a:gd name="T14" fmla="*/ 2147483647 w 53"/>
              <a:gd name="T15" fmla="*/ 0 h 42"/>
              <a:gd name="T16" fmla="*/ 2147483647 w 53"/>
              <a:gd name="T17" fmla="*/ 0 h 42"/>
              <a:gd name="T18" fmla="*/ 2147483647 w 53"/>
              <a:gd name="T19" fmla="*/ 2147483647 h 42"/>
              <a:gd name="T20" fmla="*/ 2147483647 w 53"/>
              <a:gd name="T21" fmla="*/ 2147483647 h 42"/>
              <a:gd name="T22" fmla="*/ 2147483647 w 53"/>
              <a:gd name="T23" fmla="*/ 2147483647 h 42"/>
              <a:gd name="T24" fmla="*/ 2147483647 w 53"/>
              <a:gd name="T25" fmla="*/ 2147483647 h 42"/>
              <a:gd name="T26" fmla="*/ 2147483647 w 53"/>
              <a:gd name="T27" fmla="*/ 0 h 42"/>
              <a:gd name="T28" fmla="*/ 2147483647 w 53"/>
              <a:gd name="T29" fmla="*/ 0 h 42"/>
              <a:gd name="T30" fmla="*/ 2147483647 w 53"/>
              <a:gd name="T31" fmla="*/ 2147483647 h 42"/>
              <a:gd name="T32" fmla="*/ 2147483647 w 53"/>
              <a:gd name="T33" fmla="*/ 2147483647 h 42"/>
              <a:gd name="T34" fmla="*/ 2147483647 w 53"/>
              <a:gd name="T35" fmla="*/ 2147483647 h 42"/>
              <a:gd name="T36" fmla="*/ 2147483647 w 53"/>
              <a:gd name="T37" fmla="*/ 2147483647 h 42"/>
              <a:gd name="T38" fmla="*/ 2147483647 w 53"/>
              <a:gd name="T39" fmla="*/ 2147483647 h 42"/>
              <a:gd name="T40" fmla="*/ 2147483647 w 53"/>
              <a:gd name="T41" fmla="*/ 2147483647 h 42"/>
              <a:gd name="T42" fmla="*/ 2147483647 w 53"/>
              <a:gd name="T43" fmla="*/ 2147483647 h 42"/>
              <a:gd name="T44" fmla="*/ 2147483647 w 53"/>
              <a:gd name="T45" fmla="*/ 2147483647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42">
                <a:moveTo>
                  <a:pt x="11" y="42"/>
                </a:moveTo>
                <a:cubicBezTo>
                  <a:pt x="0" y="0"/>
                  <a:pt x="0" y="0"/>
                  <a:pt x="0" y="0"/>
                </a:cubicBezTo>
                <a:cubicBezTo>
                  <a:pt x="6" y="0"/>
                  <a:pt x="6" y="0"/>
                  <a:pt x="6" y="0"/>
                </a:cubicBezTo>
                <a:cubicBezTo>
                  <a:pt x="11" y="21"/>
                  <a:pt x="11" y="21"/>
                  <a:pt x="11" y="21"/>
                </a:cubicBezTo>
                <a:cubicBezTo>
                  <a:pt x="13" y="26"/>
                  <a:pt x="14" y="32"/>
                  <a:pt x="14" y="36"/>
                </a:cubicBezTo>
                <a:cubicBezTo>
                  <a:pt x="15" y="36"/>
                  <a:pt x="15" y="36"/>
                  <a:pt x="15" y="36"/>
                </a:cubicBezTo>
                <a:cubicBezTo>
                  <a:pt x="15" y="32"/>
                  <a:pt x="17" y="27"/>
                  <a:pt x="18" y="21"/>
                </a:cubicBezTo>
                <a:cubicBezTo>
                  <a:pt x="24" y="0"/>
                  <a:pt x="24" y="0"/>
                  <a:pt x="24" y="0"/>
                </a:cubicBezTo>
                <a:cubicBezTo>
                  <a:pt x="30" y="0"/>
                  <a:pt x="30" y="0"/>
                  <a:pt x="30" y="0"/>
                </a:cubicBezTo>
                <a:cubicBezTo>
                  <a:pt x="35" y="21"/>
                  <a:pt x="35" y="21"/>
                  <a:pt x="35" y="21"/>
                </a:cubicBezTo>
                <a:cubicBezTo>
                  <a:pt x="36" y="26"/>
                  <a:pt x="37" y="31"/>
                  <a:pt x="38" y="36"/>
                </a:cubicBezTo>
                <a:cubicBezTo>
                  <a:pt x="38" y="36"/>
                  <a:pt x="38" y="36"/>
                  <a:pt x="38" y="36"/>
                </a:cubicBezTo>
                <a:cubicBezTo>
                  <a:pt x="39" y="31"/>
                  <a:pt x="40" y="26"/>
                  <a:pt x="41" y="21"/>
                </a:cubicBezTo>
                <a:cubicBezTo>
                  <a:pt x="47" y="0"/>
                  <a:pt x="47" y="0"/>
                  <a:pt x="47" y="0"/>
                </a:cubicBezTo>
                <a:cubicBezTo>
                  <a:pt x="53" y="0"/>
                  <a:pt x="53" y="0"/>
                  <a:pt x="53" y="0"/>
                </a:cubicBezTo>
                <a:cubicBezTo>
                  <a:pt x="40" y="42"/>
                  <a:pt x="40" y="42"/>
                  <a:pt x="40" y="42"/>
                </a:cubicBezTo>
                <a:cubicBezTo>
                  <a:pt x="35" y="42"/>
                  <a:pt x="35" y="42"/>
                  <a:pt x="35" y="42"/>
                </a:cubicBezTo>
                <a:cubicBezTo>
                  <a:pt x="29" y="20"/>
                  <a:pt x="29" y="20"/>
                  <a:pt x="29" y="20"/>
                </a:cubicBezTo>
                <a:cubicBezTo>
                  <a:pt x="28" y="15"/>
                  <a:pt x="27" y="10"/>
                  <a:pt x="27" y="6"/>
                </a:cubicBezTo>
                <a:cubicBezTo>
                  <a:pt x="26" y="6"/>
                  <a:pt x="26" y="6"/>
                  <a:pt x="26" y="6"/>
                </a:cubicBezTo>
                <a:cubicBezTo>
                  <a:pt x="26" y="10"/>
                  <a:pt x="25" y="14"/>
                  <a:pt x="23" y="20"/>
                </a:cubicBezTo>
                <a:cubicBezTo>
                  <a:pt x="17" y="42"/>
                  <a:pt x="17" y="42"/>
                  <a:pt x="17"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87"/>
          <p:cNvSpPr>
            <a:spLocks/>
          </p:cNvSpPr>
          <p:nvPr userDrawn="1"/>
        </p:nvSpPr>
        <p:spPr bwMode="auto">
          <a:xfrm>
            <a:off x="1555750" y="3562350"/>
            <a:ext cx="20638" cy="38100"/>
          </a:xfrm>
          <a:custGeom>
            <a:avLst/>
            <a:gdLst>
              <a:gd name="T0" fmla="*/ 2147483647 w 12"/>
              <a:gd name="T1" fmla="*/ 2147483647 h 22"/>
              <a:gd name="T2" fmla="*/ 0 w 12"/>
              <a:gd name="T3" fmla="*/ 2147483647 h 22"/>
              <a:gd name="T4" fmla="*/ 0 w 12"/>
              <a:gd name="T5" fmla="*/ 2147483647 h 22"/>
              <a:gd name="T6" fmla="*/ 2147483647 w 12"/>
              <a:gd name="T7" fmla="*/ 2147483647 h 22"/>
              <a:gd name="T8" fmla="*/ 2147483647 w 12"/>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2">
                <a:moveTo>
                  <a:pt x="5" y="17"/>
                </a:moveTo>
                <a:cubicBezTo>
                  <a:pt x="12" y="4"/>
                  <a:pt x="1" y="0"/>
                  <a:pt x="0" y="9"/>
                </a:cubicBezTo>
                <a:cubicBezTo>
                  <a:pt x="0" y="11"/>
                  <a:pt x="0" y="13"/>
                  <a:pt x="0" y="15"/>
                </a:cubicBezTo>
                <a:cubicBezTo>
                  <a:pt x="0" y="18"/>
                  <a:pt x="1" y="20"/>
                  <a:pt x="2" y="22"/>
                </a:cubicBezTo>
                <a:cubicBezTo>
                  <a:pt x="3" y="21"/>
                  <a:pt x="4" y="19"/>
                  <a:pt x="5" y="17"/>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88"/>
          <p:cNvSpPr>
            <a:spLocks/>
          </p:cNvSpPr>
          <p:nvPr userDrawn="1"/>
        </p:nvSpPr>
        <p:spPr bwMode="auto">
          <a:xfrm>
            <a:off x="1508125" y="3586163"/>
            <a:ext cx="12700" cy="19050"/>
          </a:xfrm>
          <a:custGeom>
            <a:avLst/>
            <a:gdLst>
              <a:gd name="T0" fmla="*/ 2147483647 w 8"/>
              <a:gd name="T1" fmla="*/ 2147483647 h 11"/>
              <a:gd name="T2" fmla="*/ 2147483647 w 8"/>
              <a:gd name="T3" fmla="*/ 2147483647 h 11"/>
              <a:gd name="T4" fmla="*/ 2147483647 w 8"/>
              <a:gd name="T5" fmla="*/ 0 h 11"/>
              <a:gd name="T6" fmla="*/ 2147483647 w 8"/>
              <a:gd name="T7" fmla="*/ 2147483647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1">
                <a:moveTo>
                  <a:pt x="4" y="8"/>
                </a:moveTo>
                <a:cubicBezTo>
                  <a:pt x="5" y="9"/>
                  <a:pt x="7" y="10"/>
                  <a:pt x="8" y="11"/>
                </a:cubicBezTo>
                <a:cubicBezTo>
                  <a:pt x="6" y="6"/>
                  <a:pt x="4" y="3"/>
                  <a:pt x="2" y="0"/>
                </a:cubicBezTo>
                <a:cubicBezTo>
                  <a:pt x="0" y="4"/>
                  <a:pt x="1" y="7"/>
                  <a:pt x="4" y="8"/>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89"/>
          <p:cNvSpPr>
            <a:spLocks/>
          </p:cNvSpPr>
          <p:nvPr userDrawn="1"/>
        </p:nvSpPr>
        <p:spPr bwMode="auto">
          <a:xfrm>
            <a:off x="1587500" y="3608388"/>
            <a:ext cx="31750" cy="23812"/>
          </a:xfrm>
          <a:custGeom>
            <a:avLst/>
            <a:gdLst>
              <a:gd name="T0" fmla="*/ 2147483647 w 19"/>
              <a:gd name="T1" fmla="*/ 2147483647 h 14"/>
              <a:gd name="T2" fmla="*/ 2147483647 w 19"/>
              <a:gd name="T3" fmla="*/ 2147483647 h 14"/>
              <a:gd name="T4" fmla="*/ 2147483647 w 19"/>
              <a:gd name="T5" fmla="*/ 2147483647 h 14"/>
              <a:gd name="T6" fmla="*/ 0 w 19"/>
              <a:gd name="T7" fmla="*/ 2147483647 h 14"/>
              <a:gd name="T8" fmla="*/ 2147483647 w 19"/>
              <a:gd name="T9" fmla="*/ 214748364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4">
                <a:moveTo>
                  <a:pt x="5" y="14"/>
                </a:moveTo>
                <a:cubicBezTo>
                  <a:pt x="7" y="14"/>
                  <a:pt x="9" y="13"/>
                  <a:pt x="12" y="13"/>
                </a:cubicBezTo>
                <a:cubicBezTo>
                  <a:pt x="18" y="8"/>
                  <a:pt x="19" y="5"/>
                  <a:pt x="13" y="1"/>
                </a:cubicBezTo>
                <a:cubicBezTo>
                  <a:pt x="8" y="0"/>
                  <a:pt x="3" y="7"/>
                  <a:pt x="0" y="13"/>
                </a:cubicBezTo>
                <a:cubicBezTo>
                  <a:pt x="2" y="14"/>
                  <a:pt x="3" y="14"/>
                  <a:pt x="5" y="14"/>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90"/>
          <p:cNvSpPr>
            <a:spLocks/>
          </p:cNvSpPr>
          <p:nvPr userDrawn="1"/>
        </p:nvSpPr>
        <p:spPr bwMode="auto">
          <a:xfrm>
            <a:off x="1536700" y="3614738"/>
            <a:ext cx="39688" cy="96837"/>
          </a:xfrm>
          <a:custGeom>
            <a:avLst/>
            <a:gdLst>
              <a:gd name="T0" fmla="*/ 2147483647 w 23"/>
              <a:gd name="T1" fmla="*/ 2147483647 h 57"/>
              <a:gd name="T2" fmla="*/ 2147483647 w 23"/>
              <a:gd name="T3" fmla="*/ 2147483647 h 57"/>
              <a:gd name="T4" fmla="*/ 2147483647 w 23"/>
              <a:gd name="T5" fmla="*/ 0 h 57"/>
              <a:gd name="T6" fmla="*/ 0 w 23"/>
              <a:gd name="T7" fmla="*/ 2147483647 h 57"/>
              <a:gd name="T8" fmla="*/ 2147483647 w 23"/>
              <a:gd name="T9" fmla="*/ 2147483647 h 57"/>
              <a:gd name="T10" fmla="*/ 2147483647 w 23"/>
              <a:gd name="T11" fmla="*/ 2147483647 h 57"/>
              <a:gd name="T12" fmla="*/ 2147483647 w 23"/>
              <a:gd name="T13" fmla="*/ 2147483647 h 57"/>
              <a:gd name="T14" fmla="*/ 2147483647 w 23"/>
              <a:gd name="T15" fmla="*/ 2147483647 h 57"/>
              <a:gd name="T16" fmla="*/ 2147483647 w 23"/>
              <a:gd name="T17" fmla="*/ 214748364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57">
                <a:moveTo>
                  <a:pt x="23" y="14"/>
                </a:moveTo>
                <a:cubicBezTo>
                  <a:pt x="19" y="12"/>
                  <a:pt x="16" y="10"/>
                  <a:pt x="13" y="7"/>
                </a:cubicBezTo>
                <a:cubicBezTo>
                  <a:pt x="12" y="6"/>
                  <a:pt x="11" y="3"/>
                  <a:pt x="9" y="0"/>
                </a:cubicBezTo>
                <a:cubicBezTo>
                  <a:pt x="6" y="1"/>
                  <a:pt x="3" y="2"/>
                  <a:pt x="0" y="3"/>
                </a:cubicBezTo>
                <a:cubicBezTo>
                  <a:pt x="5" y="19"/>
                  <a:pt x="7" y="38"/>
                  <a:pt x="8" y="55"/>
                </a:cubicBezTo>
                <a:cubicBezTo>
                  <a:pt x="8" y="56"/>
                  <a:pt x="8" y="56"/>
                  <a:pt x="7" y="57"/>
                </a:cubicBezTo>
                <a:cubicBezTo>
                  <a:pt x="14" y="57"/>
                  <a:pt x="14" y="57"/>
                  <a:pt x="14" y="57"/>
                </a:cubicBezTo>
                <a:cubicBezTo>
                  <a:pt x="23" y="57"/>
                  <a:pt x="23" y="57"/>
                  <a:pt x="23" y="57"/>
                </a:cubicBezTo>
                <a:cubicBezTo>
                  <a:pt x="19" y="43"/>
                  <a:pt x="18" y="27"/>
                  <a:pt x="23" y="14"/>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91"/>
          <p:cNvSpPr>
            <a:spLocks/>
          </p:cNvSpPr>
          <p:nvPr userDrawn="1"/>
        </p:nvSpPr>
        <p:spPr bwMode="auto">
          <a:xfrm>
            <a:off x="1425575" y="3473450"/>
            <a:ext cx="273050" cy="239713"/>
          </a:xfrm>
          <a:custGeom>
            <a:avLst/>
            <a:gdLst>
              <a:gd name="T0" fmla="*/ 2147483647 w 159"/>
              <a:gd name="T1" fmla="*/ 2147483647 h 139"/>
              <a:gd name="T2" fmla="*/ 2147483647 w 159"/>
              <a:gd name="T3" fmla="*/ 0 h 139"/>
              <a:gd name="T4" fmla="*/ 2147483647 w 159"/>
              <a:gd name="T5" fmla="*/ 2147483647 h 139"/>
              <a:gd name="T6" fmla="*/ 2147483647 w 159"/>
              <a:gd name="T7" fmla="*/ 2147483647 h 139"/>
              <a:gd name="T8" fmla="*/ 2147483647 w 159"/>
              <a:gd name="T9" fmla="*/ 2147483647 h 139"/>
              <a:gd name="T10" fmla="*/ 2147483647 w 159"/>
              <a:gd name="T11" fmla="*/ 2147483647 h 139"/>
              <a:gd name="T12" fmla="*/ 2147483647 w 159"/>
              <a:gd name="T13" fmla="*/ 2147483647 h 139"/>
              <a:gd name="T14" fmla="*/ 2147483647 w 159"/>
              <a:gd name="T15" fmla="*/ 2147483647 h 139"/>
              <a:gd name="T16" fmla="*/ 2147483647 w 159"/>
              <a:gd name="T17" fmla="*/ 2147483647 h 139"/>
              <a:gd name="T18" fmla="*/ 2147483647 w 159"/>
              <a:gd name="T19" fmla="*/ 2147483647 h 139"/>
              <a:gd name="T20" fmla="*/ 2147483647 w 159"/>
              <a:gd name="T21" fmla="*/ 2147483647 h 139"/>
              <a:gd name="T22" fmla="*/ 2147483647 w 159"/>
              <a:gd name="T23" fmla="*/ 2147483647 h 139"/>
              <a:gd name="T24" fmla="*/ 2147483647 w 159"/>
              <a:gd name="T25" fmla="*/ 2147483647 h 139"/>
              <a:gd name="T26" fmla="*/ 2147483647 w 159"/>
              <a:gd name="T27" fmla="*/ 2147483647 h 139"/>
              <a:gd name="T28" fmla="*/ 2147483647 w 159"/>
              <a:gd name="T29" fmla="*/ 2147483647 h 139"/>
              <a:gd name="T30" fmla="*/ 2147483647 w 159"/>
              <a:gd name="T31" fmla="*/ 2147483647 h 139"/>
              <a:gd name="T32" fmla="*/ 2147483647 w 159"/>
              <a:gd name="T33" fmla="*/ 2147483647 h 139"/>
              <a:gd name="T34" fmla="*/ 2147483647 w 159"/>
              <a:gd name="T35" fmla="*/ 2147483647 h 139"/>
              <a:gd name="T36" fmla="*/ 2147483647 w 159"/>
              <a:gd name="T37" fmla="*/ 2147483647 h 139"/>
              <a:gd name="T38" fmla="*/ 2147483647 w 159"/>
              <a:gd name="T39" fmla="*/ 2147483647 h 139"/>
              <a:gd name="T40" fmla="*/ 2147483647 w 159"/>
              <a:gd name="T41" fmla="*/ 2147483647 h 139"/>
              <a:gd name="T42" fmla="*/ 2147483647 w 159"/>
              <a:gd name="T43" fmla="*/ 2147483647 h 139"/>
              <a:gd name="T44" fmla="*/ 2147483647 w 159"/>
              <a:gd name="T45" fmla="*/ 2147483647 h 139"/>
              <a:gd name="T46" fmla="*/ 2147483647 w 159"/>
              <a:gd name="T47" fmla="*/ 2147483647 h 139"/>
              <a:gd name="T48" fmla="*/ 2147483647 w 159"/>
              <a:gd name="T49" fmla="*/ 2147483647 h 139"/>
              <a:gd name="T50" fmla="*/ 2147483647 w 159"/>
              <a:gd name="T51" fmla="*/ 2147483647 h 139"/>
              <a:gd name="T52" fmla="*/ 2147483647 w 159"/>
              <a:gd name="T53" fmla="*/ 2147483647 h 139"/>
              <a:gd name="T54" fmla="*/ 2147483647 w 159"/>
              <a:gd name="T55" fmla="*/ 2147483647 h 139"/>
              <a:gd name="T56" fmla="*/ 2147483647 w 159"/>
              <a:gd name="T57" fmla="*/ 2147483647 h 139"/>
              <a:gd name="T58" fmla="*/ 2147483647 w 159"/>
              <a:gd name="T59" fmla="*/ 2147483647 h 1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9" h="139">
                <a:moveTo>
                  <a:pt x="121" y="16"/>
                </a:moveTo>
                <a:cubicBezTo>
                  <a:pt x="113" y="8"/>
                  <a:pt x="103" y="0"/>
                  <a:pt x="79" y="0"/>
                </a:cubicBezTo>
                <a:cubicBezTo>
                  <a:pt x="56" y="0"/>
                  <a:pt x="46" y="8"/>
                  <a:pt x="38" y="16"/>
                </a:cubicBezTo>
                <a:cubicBezTo>
                  <a:pt x="0" y="54"/>
                  <a:pt x="29" y="94"/>
                  <a:pt x="32" y="99"/>
                </a:cubicBezTo>
                <a:cubicBezTo>
                  <a:pt x="35" y="104"/>
                  <a:pt x="41" y="119"/>
                  <a:pt x="42" y="129"/>
                </a:cubicBezTo>
                <a:cubicBezTo>
                  <a:pt x="43" y="139"/>
                  <a:pt x="48" y="138"/>
                  <a:pt x="48" y="138"/>
                </a:cubicBezTo>
                <a:cubicBezTo>
                  <a:pt x="68" y="138"/>
                  <a:pt x="68" y="138"/>
                  <a:pt x="68" y="138"/>
                </a:cubicBezTo>
                <a:cubicBezTo>
                  <a:pt x="66" y="121"/>
                  <a:pt x="66" y="101"/>
                  <a:pt x="59" y="85"/>
                </a:cubicBezTo>
                <a:cubicBezTo>
                  <a:pt x="59" y="84"/>
                  <a:pt x="59" y="84"/>
                  <a:pt x="59" y="83"/>
                </a:cubicBezTo>
                <a:cubicBezTo>
                  <a:pt x="56" y="82"/>
                  <a:pt x="54" y="81"/>
                  <a:pt x="51" y="80"/>
                </a:cubicBezTo>
                <a:cubicBezTo>
                  <a:pt x="46" y="78"/>
                  <a:pt x="40" y="72"/>
                  <a:pt x="42" y="66"/>
                </a:cubicBezTo>
                <a:cubicBezTo>
                  <a:pt x="47" y="49"/>
                  <a:pt x="58" y="65"/>
                  <a:pt x="62" y="74"/>
                </a:cubicBezTo>
                <a:cubicBezTo>
                  <a:pt x="62" y="75"/>
                  <a:pt x="63" y="77"/>
                  <a:pt x="63" y="78"/>
                </a:cubicBezTo>
                <a:cubicBezTo>
                  <a:pt x="66" y="78"/>
                  <a:pt x="70" y="78"/>
                  <a:pt x="73" y="76"/>
                </a:cubicBezTo>
                <a:cubicBezTo>
                  <a:pt x="69" y="66"/>
                  <a:pt x="68" y="52"/>
                  <a:pt x="77" y="49"/>
                </a:cubicBezTo>
                <a:cubicBezTo>
                  <a:pt x="83" y="46"/>
                  <a:pt x="88" y="54"/>
                  <a:pt x="88" y="60"/>
                </a:cubicBezTo>
                <a:cubicBezTo>
                  <a:pt x="88" y="67"/>
                  <a:pt x="85" y="73"/>
                  <a:pt x="79" y="78"/>
                </a:cubicBezTo>
                <a:cubicBezTo>
                  <a:pt x="80" y="79"/>
                  <a:pt x="80" y="80"/>
                  <a:pt x="81" y="81"/>
                </a:cubicBezTo>
                <a:cubicBezTo>
                  <a:pt x="83" y="84"/>
                  <a:pt x="86" y="87"/>
                  <a:pt x="90" y="90"/>
                </a:cubicBezTo>
                <a:cubicBezTo>
                  <a:pt x="91" y="87"/>
                  <a:pt x="92" y="85"/>
                  <a:pt x="94" y="83"/>
                </a:cubicBezTo>
                <a:cubicBezTo>
                  <a:pt x="97" y="79"/>
                  <a:pt x="102" y="72"/>
                  <a:pt x="108" y="73"/>
                </a:cubicBezTo>
                <a:cubicBezTo>
                  <a:pt x="113" y="74"/>
                  <a:pt x="118" y="80"/>
                  <a:pt x="117" y="85"/>
                </a:cubicBezTo>
                <a:cubicBezTo>
                  <a:pt x="114" y="97"/>
                  <a:pt x="102" y="99"/>
                  <a:pt x="92" y="96"/>
                </a:cubicBezTo>
                <a:cubicBezTo>
                  <a:pt x="91" y="98"/>
                  <a:pt x="91" y="100"/>
                  <a:pt x="91" y="102"/>
                </a:cubicBezTo>
                <a:cubicBezTo>
                  <a:pt x="90" y="113"/>
                  <a:pt x="90" y="125"/>
                  <a:pt x="94" y="136"/>
                </a:cubicBezTo>
                <a:cubicBezTo>
                  <a:pt x="94" y="137"/>
                  <a:pt x="94" y="137"/>
                  <a:pt x="94" y="138"/>
                </a:cubicBezTo>
                <a:cubicBezTo>
                  <a:pt x="111" y="138"/>
                  <a:pt x="111" y="138"/>
                  <a:pt x="111" y="138"/>
                </a:cubicBezTo>
                <a:cubicBezTo>
                  <a:pt x="111" y="138"/>
                  <a:pt x="115" y="139"/>
                  <a:pt x="117" y="129"/>
                </a:cubicBezTo>
                <a:cubicBezTo>
                  <a:pt x="118" y="119"/>
                  <a:pt x="124" y="104"/>
                  <a:pt x="127" y="99"/>
                </a:cubicBezTo>
                <a:cubicBezTo>
                  <a:pt x="130" y="94"/>
                  <a:pt x="159" y="54"/>
                  <a:pt x="121" y="16"/>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92"/>
          <p:cNvSpPr>
            <a:spLocks/>
          </p:cNvSpPr>
          <p:nvPr userDrawn="1"/>
        </p:nvSpPr>
        <p:spPr bwMode="auto">
          <a:xfrm>
            <a:off x="1503363" y="3724275"/>
            <a:ext cx="120650" cy="20638"/>
          </a:xfrm>
          <a:custGeom>
            <a:avLst/>
            <a:gdLst>
              <a:gd name="T0" fmla="*/ 2147483647 w 69"/>
              <a:gd name="T1" fmla="*/ 0 h 12"/>
              <a:gd name="T2" fmla="*/ 2147483647 w 69"/>
              <a:gd name="T3" fmla="*/ 0 h 12"/>
              <a:gd name="T4" fmla="*/ 0 w 69"/>
              <a:gd name="T5" fmla="*/ 2147483647 h 12"/>
              <a:gd name="T6" fmla="*/ 2147483647 w 69"/>
              <a:gd name="T7" fmla="*/ 2147483647 h 12"/>
              <a:gd name="T8" fmla="*/ 2147483647 w 69"/>
              <a:gd name="T9" fmla="*/ 2147483647 h 12"/>
              <a:gd name="T10" fmla="*/ 2147483647 w 69"/>
              <a:gd name="T11" fmla="*/ 2147483647 h 12"/>
              <a:gd name="T12" fmla="*/ 2147483647 w 6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2">
                <a:moveTo>
                  <a:pt x="63" y="0"/>
                </a:moveTo>
                <a:cubicBezTo>
                  <a:pt x="6" y="0"/>
                  <a:pt x="6" y="0"/>
                  <a:pt x="6" y="0"/>
                </a:cubicBezTo>
                <a:cubicBezTo>
                  <a:pt x="2" y="0"/>
                  <a:pt x="0" y="2"/>
                  <a:pt x="0" y="6"/>
                </a:cubicBezTo>
                <a:cubicBezTo>
                  <a:pt x="0" y="9"/>
                  <a:pt x="2" y="12"/>
                  <a:pt x="6" y="12"/>
                </a:cubicBezTo>
                <a:cubicBezTo>
                  <a:pt x="63" y="12"/>
                  <a:pt x="63" y="12"/>
                  <a:pt x="63" y="12"/>
                </a:cubicBezTo>
                <a:cubicBezTo>
                  <a:pt x="67" y="12"/>
                  <a:pt x="69" y="9"/>
                  <a:pt x="69" y="6"/>
                </a:cubicBezTo>
                <a:cubicBezTo>
                  <a:pt x="69" y="2"/>
                  <a:pt x="67" y="0"/>
                  <a:pt x="63"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93"/>
          <p:cNvSpPr>
            <a:spLocks/>
          </p:cNvSpPr>
          <p:nvPr userDrawn="1"/>
        </p:nvSpPr>
        <p:spPr bwMode="auto">
          <a:xfrm>
            <a:off x="1506538" y="3749675"/>
            <a:ext cx="114300" cy="19050"/>
          </a:xfrm>
          <a:custGeom>
            <a:avLst/>
            <a:gdLst>
              <a:gd name="T0" fmla="*/ 2147483647 w 67"/>
              <a:gd name="T1" fmla="*/ 0 h 11"/>
              <a:gd name="T2" fmla="*/ 2147483647 w 67"/>
              <a:gd name="T3" fmla="*/ 0 h 11"/>
              <a:gd name="T4" fmla="*/ 0 w 67"/>
              <a:gd name="T5" fmla="*/ 2147483647 h 11"/>
              <a:gd name="T6" fmla="*/ 2147483647 w 67"/>
              <a:gd name="T7" fmla="*/ 2147483647 h 11"/>
              <a:gd name="T8" fmla="*/ 2147483647 w 67"/>
              <a:gd name="T9" fmla="*/ 2147483647 h 11"/>
              <a:gd name="T10" fmla="*/ 2147483647 w 67"/>
              <a:gd name="T11" fmla="*/ 2147483647 h 11"/>
              <a:gd name="T12" fmla="*/ 2147483647 w 67"/>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11">
                <a:moveTo>
                  <a:pt x="61" y="0"/>
                </a:moveTo>
                <a:cubicBezTo>
                  <a:pt x="6" y="0"/>
                  <a:pt x="6" y="0"/>
                  <a:pt x="6" y="0"/>
                </a:cubicBezTo>
                <a:cubicBezTo>
                  <a:pt x="3" y="0"/>
                  <a:pt x="0" y="2"/>
                  <a:pt x="0" y="5"/>
                </a:cubicBezTo>
                <a:cubicBezTo>
                  <a:pt x="0" y="8"/>
                  <a:pt x="3" y="11"/>
                  <a:pt x="6" y="11"/>
                </a:cubicBezTo>
                <a:cubicBezTo>
                  <a:pt x="61" y="11"/>
                  <a:pt x="61" y="11"/>
                  <a:pt x="61" y="11"/>
                </a:cubicBezTo>
                <a:cubicBezTo>
                  <a:pt x="64" y="11"/>
                  <a:pt x="67" y="8"/>
                  <a:pt x="67" y="5"/>
                </a:cubicBezTo>
                <a:cubicBezTo>
                  <a:pt x="67" y="2"/>
                  <a:pt x="64" y="0"/>
                  <a:pt x="61"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94"/>
          <p:cNvSpPr>
            <a:spLocks/>
          </p:cNvSpPr>
          <p:nvPr userDrawn="1"/>
        </p:nvSpPr>
        <p:spPr bwMode="auto">
          <a:xfrm>
            <a:off x="1531938" y="3771900"/>
            <a:ext cx="63500" cy="15875"/>
          </a:xfrm>
          <a:custGeom>
            <a:avLst/>
            <a:gdLst>
              <a:gd name="T0" fmla="*/ 2147483647 w 37"/>
              <a:gd name="T1" fmla="*/ 0 h 9"/>
              <a:gd name="T2" fmla="*/ 2147483647 w 37"/>
              <a:gd name="T3" fmla="*/ 0 h 9"/>
              <a:gd name="T4" fmla="*/ 0 w 37"/>
              <a:gd name="T5" fmla="*/ 2147483647 h 9"/>
              <a:gd name="T6" fmla="*/ 2147483647 w 37"/>
              <a:gd name="T7" fmla="*/ 2147483647 h 9"/>
              <a:gd name="T8" fmla="*/ 2147483647 w 37"/>
              <a:gd name="T9" fmla="*/ 2147483647 h 9"/>
              <a:gd name="T10" fmla="*/ 2147483647 w 37"/>
              <a:gd name="T11" fmla="*/ 2147483647 h 9"/>
              <a:gd name="T12" fmla="*/ 2147483647 w 37"/>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9">
                <a:moveTo>
                  <a:pt x="32" y="0"/>
                </a:moveTo>
                <a:cubicBezTo>
                  <a:pt x="5" y="0"/>
                  <a:pt x="5" y="0"/>
                  <a:pt x="5" y="0"/>
                </a:cubicBezTo>
                <a:cubicBezTo>
                  <a:pt x="2" y="0"/>
                  <a:pt x="0" y="2"/>
                  <a:pt x="0" y="5"/>
                </a:cubicBezTo>
                <a:cubicBezTo>
                  <a:pt x="0" y="7"/>
                  <a:pt x="2" y="9"/>
                  <a:pt x="5" y="9"/>
                </a:cubicBezTo>
                <a:cubicBezTo>
                  <a:pt x="32" y="9"/>
                  <a:pt x="32" y="9"/>
                  <a:pt x="32" y="9"/>
                </a:cubicBezTo>
                <a:cubicBezTo>
                  <a:pt x="35" y="9"/>
                  <a:pt x="37" y="7"/>
                  <a:pt x="37" y="5"/>
                </a:cubicBezTo>
                <a:cubicBezTo>
                  <a:pt x="37" y="2"/>
                  <a:pt x="35" y="0"/>
                  <a:pt x="32"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95"/>
          <p:cNvSpPr>
            <a:spLocks noEditPoints="1"/>
          </p:cNvSpPr>
          <p:nvPr userDrawn="1"/>
        </p:nvSpPr>
        <p:spPr bwMode="auto">
          <a:xfrm>
            <a:off x="1509713" y="1524000"/>
            <a:ext cx="187325" cy="244475"/>
          </a:xfrm>
          <a:custGeom>
            <a:avLst/>
            <a:gdLst>
              <a:gd name="T0" fmla="*/ 250 w 257"/>
              <a:gd name="T1" fmla="*/ 303 h 336"/>
              <a:gd name="T2" fmla="*/ 139 w 257"/>
              <a:gd name="T3" fmla="*/ 253 h 336"/>
              <a:gd name="T4" fmla="*/ 229 w 257"/>
              <a:gd name="T5" fmla="*/ 45 h 336"/>
              <a:gd name="T6" fmla="*/ 94 w 257"/>
              <a:gd name="T7" fmla="*/ 234 h 336"/>
              <a:gd name="T8" fmla="*/ 0 w 257"/>
              <a:gd name="T9" fmla="*/ 192 h 336"/>
              <a:gd name="T10" fmla="*/ 257 w 257"/>
              <a:gd name="T11" fmla="*/ 0 h 336"/>
              <a:gd name="T12" fmla="*/ 250 w 257"/>
              <a:gd name="T13" fmla="*/ 303 h 336"/>
              <a:gd name="T14" fmla="*/ 106 w 257"/>
              <a:gd name="T15" fmla="*/ 336 h 336"/>
              <a:gd name="T16" fmla="*/ 89 w 257"/>
              <a:gd name="T17" fmla="*/ 265 h 336"/>
              <a:gd name="T18" fmla="*/ 153 w 257"/>
              <a:gd name="T19" fmla="*/ 289 h 336"/>
              <a:gd name="T20" fmla="*/ 106 w 257"/>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336">
                <a:moveTo>
                  <a:pt x="250" y="303"/>
                </a:moveTo>
                <a:lnTo>
                  <a:pt x="139" y="253"/>
                </a:lnTo>
                <a:lnTo>
                  <a:pt x="229" y="45"/>
                </a:lnTo>
                <a:lnTo>
                  <a:pt x="94" y="234"/>
                </a:lnTo>
                <a:lnTo>
                  <a:pt x="0" y="192"/>
                </a:lnTo>
                <a:lnTo>
                  <a:pt x="257" y="0"/>
                </a:lnTo>
                <a:lnTo>
                  <a:pt x="250" y="303"/>
                </a:lnTo>
                <a:close/>
                <a:moveTo>
                  <a:pt x="106" y="336"/>
                </a:moveTo>
                <a:lnTo>
                  <a:pt x="89" y="265"/>
                </a:lnTo>
                <a:lnTo>
                  <a:pt x="153" y="289"/>
                </a:lnTo>
                <a:lnTo>
                  <a:pt x="106" y="336"/>
                </a:lnTo>
                <a:close/>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5" name="Freeform 96"/>
          <p:cNvSpPr>
            <a:spLocks noEditPoints="1"/>
          </p:cNvSpPr>
          <p:nvPr userDrawn="1"/>
        </p:nvSpPr>
        <p:spPr bwMode="auto">
          <a:xfrm>
            <a:off x="2500313" y="1441450"/>
            <a:ext cx="174625" cy="174625"/>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2147483647 w 101"/>
              <a:gd name="T33" fmla="*/ 2147483647 h 101"/>
              <a:gd name="T34" fmla="*/ 2147483647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0 h 101"/>
              <a:gd name="T44" fmla="*/ 2147483647 w 101"/>
              <a:gd name="T45" fmla="*/ 0 h 101"/>
              <a:gd name="T46" fmla="*/ 2147483647 w 101"/>
              <a:gd name="T47" fmla="*/ 2147483647 h 101"/>
              <a:gd name="T48" fmla="*/ 2147483647 w 101"/>
              <a:gd name="T49" fmla="*/ 2147483647 h 101"/>
              <a:gd name="T50" fmla="*/ 2147483647 w 101"/>
              <a:gd name="T51" fmla="*/ 2147483647 h 101"/>
              <a:gd name="T52" fmla="*/ 2147483647 w 101"/>
              <a:gd name="T53" fmla="*/ 2147483647 h 101"/>
              <a:gd name="T54" fmla="*/ 2147483647 w 101"/>
              <a:gd name="T55" fmla="*/ 2147483647 h 101"/>
              <a:gd name="T56" fmla="*/ 2147483647 w 101"/>
              <a:gd name="T57" fmla="*/ 2147483647 h 101"/>
              <a:gd name="T58" fmla="*/ 0 w 101"/>
              <a:gd name="T59" fmla="*/ 2147483647 h 101"/>
              <a:gd name="T60" fmla="*/ 0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1" h="101">
                <a:moveTo>
                  <a:pt x="15" y="76"/>
                </a:moveTo>
                <a:cubicBezTo>
                  <a:pt x="10" y="81"/>
                  <a:pt x="10" y="81"/>
                  <a:pt x="10" y="81"/>
                </a:cubicBezTo>
                <a:cubicBezTo>
                  <a:pt x="21" y="93"/>
                  <a:pt x="21" y="93"/>
                  <a:pt x="21" y="93"/>
                </a:cubicBezTo>
                <a:cubicBezTo>
                  <a:pt x="26" y="87"/>
                  <a:pt x="26" y="87"/>
                  <a:pt x="26" y="87"/>
                </a:cubicBezTo>
                <a:cubicBezTo>
                  <a:pt x="31" y="90"/>
                  <a:pt x="37" y="93"/>
                  <a:pt x="43" y="94"/>
                </a:cubicBezTo>
                <a:cubicBezTo>
                  <a:pt x="43" y="101"/>
                  <a:pt x="43" y="101"/>
                  <a:pt x="43" y="101"/>
                </a:cubicBezTo>
                <a:cubicBezTo>
                  <a:pt x="59" y="101"/>
                  <a:pt x="59" y="101"/>
                  <a:pt x="59" y="101"/>
                </a:cubicBezTo>
                <a:cubicBezTo>
                  <a:pt x="59" y="94"/>
                  <a:pt x="59" y="94"/>
                  <a:pt x="59" y="94"/>
                </a:cubicBezTo>
                <a:cubicBezTo>
                  <a:pt x="65" y="92"/>
                  <a:pt x="71" y="90"/>
                  <a:pt x="76" y="86"/>
                </a:cubicBezTo>
                <a:cubicBezTo>
                  <a:pt x="81" y="92"/>
                  <a:pt x="81" y="92"/>
                  <a:pt x="81" y="92"/>
                </a:cubicBezTo>
                <a:cubicBezTo>
                  <a:pt x="92" y="80"/>
                  <a:pt x="92" y="80"/>
                  <a:pt x="92" y="80"/>
                </a:cubicBezTo>
                <a:cubicBezTo>
                  <a:pt x="87" y="75"/>
                  <a:pt x="87" y="75"/>
                  <a:pt x="87" y="75"/>
                </a:cubicBezTo>
                <a:cubicBezTo>
                  <a:pt x="90" y="70"/>
                  <a:pt x="93" y="64"/>
                  <a:pt x="94" y="58"/>
                </a:cubicBezTo>
                <a:cubicBezTo>
                  <a:pt x="101" y="58"/>
                  <a:pt x="101" y="58"/>
                  <a:pt x="101" y="58"/>
                </a:cubicBezTo>
                <a:cubicBezTo>
                  <a:pt x="101" y="42"/>
                  <a:pt x="101" y="42"/>
                  <a:pt x="101" y="42"/>
                </a:cubicBezTo>
                <a:cubicBezTo>
                  <a:pt x="93" y="42"/>
                  <a:pt x="93" y="42"/>
                  <a:pt x="93" y="42"/>
                </a:cubicBezTo>
                <a:cubicBezTo>
                  <a:pt x="92" y="36"/>
                  <a:pt x="90" y="30"/>
                  <a:pt x="86" y="26"/>
                </a:cubicBezTo>
                <a:cubicBezTo>
                  <a:pt x="92" y="20"/>
                  <a:pt x="92" y="20"/>
                  <a:pt x="92" y="20"/>
                </a:cubicBezTo>
                <a:cubicBezTo>
                  <a:pt x="80" y="9"/>
                  <a:pt x="80" y="9"/>
                  <a:pt x="80" y="9"/>
                </a:cubicBezTo>
                <a:cubicBezTo>
                  <a:pt x="75" y="14"/>
                  <a:pt x="75" y="14"/>
                  <a:pt x="75" y="14"/>
                </a:cubicBezTo>
                <a:cubicBezTo>
                  <a:pt x="70" y="11"/>
                  <a:pt x="64" y="9"/>
                  <a:pt x="58" y="8"/>
                </a:cubicBezTo>
                <a:cubicBezTo>
                  <a:pt x="58" y="0"/>
                  <a:pt x="58" y="0"/>
                  <a:pt x="58" y="0"/>
                </a:cubicBezTo>
                <a:cubicBezTo>
                  <a:pt x="42" y="0"/>
                  <a:pt x="42" y="0"/>
                  <a:pt x="42" y="0"/>
                </a:cubicBezTo>
                <a:cubicBezTo>
                  <a:pt x="42" y="8"/>
                  <a:pt x="42" y="8"/>
                  <a:pt x="42" y="8"/>
                </a:cubicBezTo>
                <a:cubicBezTo>
                  <a:pt x="36" y="9"/>
                  <a:pt x="30" y="12"/>
                  <a:pt x="25" y="15"/>
                </a:cubicBezTo>
                <a:cubicBezTo>
                  <a:pt x="20" y="10"/>
                  <a:pt x="20" y="10"/>
                  <a:pt x="20" y="10"/>
                </a:cubicBezTo>
                <a:cubicBezTo>
                  <a:pt x="9" y="21"/>
                  <a:pt x="9" y="21"/>
                  <a:pt x="9" y="21"/>
                </a:cubicBezTo>
                <a:cubicBezTo>
                  <a:pt x="14" y="27"/>
                  <a:pt x="14" y="27"/>
                  <a:pt x="14" y="27"/>
                </a:cubicBezTo>
                <a:cubicBezTo>
                  <a:pt x="11" y="32"/>
                  <a:pt x="9" y="37"/>
                  <a:pt x="8" y="43"/>
                </a:cubicBezTo>
                <a:cubicBezTo>
                  <a:pt x="0" y="44"/>
                  <a:pt x="0" y="44"/>
                  <a:pt x="0" y="44"/>
                </a:cubicBezTo>
                <a:cubicBezTo>
                  <a:pt x="0" y="59"/>
                  <a:pt x="0" y="59"/>
                  <a:pt x="0" y="59"/>
                </a:cubicBezTo>
                <a:cubicBezTo>
                  <a:pt x="8" y="59"/>
                  <a:pt x="8" y="59"/>
                  <a:pt x="8" y="59"/>
                </a:cubicBezTo>
                <a:cubicBezTo>
                  <a:pt x="9" y="65"/>
                  <a:pt x="11" y="71"/>
                  <a:pt x="15" y="76"/>
                </a:cubicBezTo>
                <a:moveTo>
                  <a:pt x="50" y="19"/>
                </a:moveTo>
                <a:cubicBezTo>
                  <a:pt x="68" y="18"/>
                  <a:pt x="83" y="32"/>
                  <a:pt x="83" y="50"/>
                </a:cubicBezTo>
                <a:cubicBezTo>
                  <a:pt x="83" y="68"/>
                  <a:pt x="69" y="83"/>
                  <a:pt x="51" y="83"/>
                </a:cubicBezTo>
                <a:cubicBezTo>
                  <a:pt x="33" y="83"/>
                  <a:pt x="19" y="69"/>
                  <a:pt x="18" y="51"/>
                </a:cubicBezTo>
                <a:cubicBezTo>
                  <a:pt x="18" y="33"/>
                  <a:pt x="32" y="19"/>
                  <a:pt x="50" y="19"/>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97"/>
          <p:cNvSpPr>
            <a:spLocks noEditPoints="1"/>
          </p:cNvSpPr>
          <p:nvPr userDrawn="1"/>
        </p:nvSpPr>
        <p:spPr bwMode="auto">
          <a:xfrm>
            <a:off x="2633663" y="1362075"/>
            <a:ext cx="117475" cy="117475"/>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0 h 68"/>
              <a:gd name="T14" fmla="*/ 2147483647 w 68"/>
              <a:gd name="T15" fmla="*/ 2147483647 h 68"/>
              <a:gd name="T16" fmla="*/ 2147483647 w 68"/>
              <a:gd name="T17" fmla="*/ 2147483647 h 68"/>
              <a:gd name="T18" fmla="*/ 2147483647 w 68"/>
              <a:gd name="T19" fmla="*/ 0 h 68"/>
              <a:gd name="T20" fmla="*/ 2147483647 w 68"/>
              <a:gd name="T21" fmla="*/ 2147483647 h 68"/>
              <a:gd name="T22" fmla="*/ 2147483647 w 68"/>
              <a:gd name="T23" fmla="*/ 2147483647 h 68"/>
              <a:gd name="T24" fmla="*/ 2147483647 w 68"/>
              <a:gd name="T25" fmla="*/ 2147483647 h 68"/>
              <a:gd name="T26" fmla="*/ 2147483647 w 68"/>
              <a:gd name="T27" fmla="*/ 2147483647 h 68"/>
              <a:gd name="T28" fmla="*/ 0 w 68"/>
              <a:gd name="T29" fmla="*/ 2147483647 h 68"/>
              <a:gd name="T30" fmla="*/ 2147483647 w 68"/>
              <a:gd name="T31" fmla="*/ 2147483647 h 68"/>
              <a:gd name="T32" fmla="*/ 2147483647 w 68"/>
              <a:gd name="T33" fmla="*/ 2147483647 h 68"/>
              <a:gd name="T34" fmla="*/ 0 w 68"/>
              <a:gd name="T35" fmla="*/ 2147483647 h 68"/>
              <a:gd name="T36" fmla="*/ 2147483647 w 68"/>
              <a:gd name="T37" fmla="*/ 2147483647 h 68"/>
              <a:gd name="T38" fmla="*/ 2147483647 w 68"/>
              <a:gd name="T39" fmla="*/ 2147483647 h 68"/>
              <a:gd name="T40" fmla="*/ 2147483647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2147483647 w 68"/>
              <a:gd name="T67" fmla="*/ 2147483647 h 68"/>
              <a:gd name="T68" fmla="*/ 2147483647 w 68"/>
              <a:gd name="T69" fmla="*/ 2147483647 h 68"/>
              <a:gd name="T70" fmla="*/ 2147483647 w 68"/>
              <a:gd name="T71" fmla="*/ 2147483647 h 68"/>
              <a:gd name="T72" fmla="*/ 2147483647 w 68"/>
              <a:gd name="T73" fmla="*/ 2147483647 h 68"/>
              <a:gd name="T74" fmla="*/ 2147483647 w 68"/>
              <a:gd name="T75" fmla="*/ 2147483647 h 68"/>
              <a:gd name="T76" fmla="*/ 2147483647 w 68"/>
              <a:gd name="T77" fmla="*/ 2147483647 h 68"/>
              <a:gd name="T78" fmla="*/ 2147483647 w 68"/>
              <a:gd name="T79" fmla="*/ 2147483647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8">
                <a:moveTo>
                  <a:pt x="63" y="28"/>
                </a:moveTo>
                <a:cubicBezTo>
                  <a:pt x="68" y="26"/>
                  <a:pt x="68" y="26"/>
                  <a:pt x="68" y="26"/>
                </a:cubicBezTo>
                <a:cubicBezTo>
                  <a:pt x="63" y="14"/>
                  <a:pt x="63" y="14"/>
                  <a:pt x="63" y="14"/>
                </a:cubicBezTo>
                <a:cubicBezTo>
                  <a:pt x="58" y="16"/>
                  <a:pt x="58" y="16"/>
                  <a:pt x="58" y="16"/>
                </a:cubicBezTo>
                <a:cubicBezTo>
                  <a:pt x="56" y="13"/>
                  <a:pt x="53" y="11"/>
                  <a:pt x="50" y="9"/>
                </a:cubicBezTo>
                <a:cubicBezTo>
                  <a:pt x="52" y="4"/>
                  <a:pt x="52" y="4"/>
                  <a:pt x="52" y="4"/>
                </a:cubicBezTo>
                <a:cubicBezTo>
                  <a:pt x="40" y="0"/>
                  <a:pt x="40" y="0"/>
                  <a:pt x="40" y="0"/>
                </a:cubicBezTo>
                <a:cubicBezTo>
                  <a:pt x="38" y="4"/>
                  <a:pt x="38" y="4"/>
                  <a:pt x="38" y="4"/>
                </a:cubicBezTo>
                <a:cubicBezTo>
                  <a:pt x="35" y="4"/>
                  <a:pt x="31" y="4"/>
                  <a:pt x="28" y="5"/>
                </a:cubicBezTo>
                <a:cubicBezTo>
                  <a:pt x="26" y="0"/>
                  <a:pt x="26" y="0"/>
                  <a:pt x="26" y="0"/>
                </a:cubicBezTo>
                <a:cubicBezTo>
                  <a:pt x="14" y="5"/>
                  <a:pt x="14" y="5"/>
                  <a:pt x="14" y="5"/>
                </a:cubicBezTo>
                <a:cubicBezTo>
                  <a:pt x="16" y="10"/>
                  <a:pt x="16" y="10"/>
                  <a:pt x="16" y="10"/>
                </a:cubicBezTo>
                <a:cubicBezTo>
                  <a:pt x="13" y="12"/>
                  <a:pt x="11" y="14"/>
                  <a:pt x="9" y="17"/>
                </a:cubicBezTo>
                <a:cubicBezTo>
                  <a:pt x="4" y="16"/>
                  <a:pt x="4" y="16"/>
                  <a:pt x="4" y="16"/>
                </a:cubicBezTo>
                <a:cubicBezTo>
                  <a:pt x="0" y="27"/>
                  <a:pt x="0" y="27"/>
                  <a:pt x="0" y="27"/>
                </a:cubicBezTo>
                <a:cubicBezTo>
                  <a:pt x="4" y="29"/>
                  <a:pt x="4" y="29"/>
                  <a:pt x="4" y="29"/>
                </a:cubicBezTo>
                <a:cubicBezTo>
                  <a:pt x="4" y="33"/>
                  <a:pt x="4" y="36"/>
                  <a:pt x="5" y="40"/>
                </a:cubicBezTo>
                <a:cubicBezTo>
                  <a:pt x="0" y="42"/>
                  <a:pt x="0" y="42"/>
                  <a:pt x="0" y="42"/>
                </a:cubicBezTo>
                <a:cubicBezTo>
                  <a:pt x="5" y="54"/>
                  <a:pt x="5" y="54"/>
                  <a:pt x="5" y="54"/>
                </a:cubicBezTo>
                <a:cubicBezTo>
                  <a:pt x="10" y="51"/>
                  <a:pt x="10" y="51"/>
                  <a:pt x="10" y="51"/>
                </a:cubicBezTo>
                <a:cubicBezTo>
                  <a:pt x="12" y="54"/>
                  <a:pt x="15" y="57"/>
                  <a:pt x="18" y="59"/>
                </a:cubicBezTo>
                <a:cubicBezTo>
                  <a:pt x="16" y="64"/>
                  <a:pt x="16" y="64"/>
                  <a:pt x="16" y="64"/>
                </a:cubicBezTo>
                <a:cubicBezTo>
                  <a:pt x="28" y="68"/>
                  <a:pt x="28" y="68"/>
                  <a:pt x="28" y="68"/>
                </a:cubicBezTo>
                <a:cubicBezTo>
                  <a:pt x="29" y="63"/>
                  <a:pt x="29" y="63"/>
                  <a:pt x="29" y="63"/>
                </a:cubicBezTo>
                <a:cubicBezTo>
                  <a:pt x="33" y="64"/>
                  <a:pt x="37" y="64"/>
                  <a:pt x="40" y="63"/>
                </a:cubicBezTo>
                <a:cubicBezTo>
                  <a:pt x="42" y="68"/>
                  <a:pt x="42" y="68"/>
                  <a:pt x="42" y="68"/>
                </a:cubicBezTo>
                <a:cubicBezTo>
                  <a:pt x="54" y="63"/>
                  <a:pt x="54" y="63"/>
                  <a:pt x="54" y="63"/>
                </a:cubicBezTo>
                <a:cubicBezTo>
                  <a:pt x="52" y="58"/>
                  <a:pt x="52" y="58"/>
                  <a:pt x="52" y="58"/>
                </a:cubicBezTo>
                <a:cubicBezTo>
                  <a:pt x="54" y="56"/>
                  <a:pt x="57" y="53"/>
                  <a:pt x="59" y="50"/>
                </a:cubicBezTo>
                <a:cubicBezTo>
                  <a:pt x="64" y="52"/>
                  <a:pt x="64" y="52"/>
                  <a:pt x="64" y="52"/>
                </a:cubicBezTo>
                <a:cubicBezTo>
                  <a:pt x="68" y="40"/>
                  <a:pt x="68" y="40"/>
                  <a:pt x="68" y="40"/>
                </a:cubicBezTo>
                <a:cubicBezTo>
                  <a:pt x="63" y="38"/>
                  <a:pt x="63" y="38"/>
                  <a:pt x="63" y="38"/>
                </a:cubicBezTo>
                <a:cubicBezTo>
                  <a:pt x="64" y="35"/>
                  <a:pt x="64" y="31"/>
                  <a:pt x="63" y="28"/>
                </a:cubicBezTo>
                <a:moveTo>
                  <a:pt x="42" y="52"/>
                </a:moveTo>
                <a:cubicBezTo>
                  <a:pt x="40" y="53"/>
                  <a:pt x="37" y="54"/>
                  <a:pt x="34" y="54"/>
                </a:cubicBezTo>
                <a:cubicBezTo>
                  <a:pt x="26" y="54"/>
                  <a:pt x="19" y="49"/>
                  <a:pt x="16" y="42"/>
                </a:cubicBezTo>
                <a:cubicBezTo>
                  <a:pt x="11" y="32"/>
                  <a:pt x="16" y="20"/>
                  <a:pt x="26" y="16"/>
                </a:cubicBezTo>
                <a:cubicBezTo>
                  <a:pt x="28" y="14"/>
                  <a:pt x="31" y="14"/>
                  <a:pt x="34" y="14"/>
                </a:cubicBezTo>
                <a:cubicBezTo>
                  <a:pt x="42" y="14"/>
                  <a:pt x="49" y="18"/>
                  <a:pt x="52" y="26"/>
                </a:cubicBezTo>
                <a:cubicBezTo>
                  <a:pt x="57" y="36"/>
                  <a:pt x="52" y="48"/>
                  <a:pt x="42" y="52"/>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98"/>
          <p:cNvSpPr>
            <a:spLocks/>
          </p:cNvSpPr>
          <p:nvPr userDrawn="1"/>
        </p:nvSpPr>
        <p:spPr bwMode="auto">
          <a:xfrm>
            <a:off x="2228850" y="3543300"/>
            <a:ext cx="190500" cy="223838"/>
          </a:xfrm>
          <a:custGeom>
            <a:avLst/>
            <a:gdLst>
              <a:gd name="T0" fmla="*/ 2147483647 w 111"/>
              <a:gd name="T1" fmla="*/ 2147483647 h 130"/>
              <a:gd name="T2" fmla="*/ 2147483647 w 111"/>
              <a:gd name="T3" fmla="*/ 2147483647 h 130"/>
              <a:gd name="T4" fmla="*/ 2147483647 w 111"/>
              <a:gd name="T5" fmla="*/ 2147483647 h 130"/>
              <a:gd name="T6" fmla="*/ 2147483647 w 111"/>
              <a:gd name="T7" fmla="*/ 2147483647 h 130"/>
              <a:gd name="T8" fmla="*/ 2147483647 w 111"/>
              <a:gd name="T9" fmla="*/ 2147483647 h 130"/>
              <a:gd name="T10" fmla="*/ 2147483647 w 111"/>
              <a:gd name="T11" fmla="*/ 2147483647 h 130"/>
              <a:gd name="T12" fmla="*/ 2147483647 w 111"/>
              <a:gd name="T13" fmla="*/ 2147483647 h 130"/>
              <a:gd name="T14" fmla="*/ 2147483647 w 111"/>
              <a:gd name="T15" fmla="*/ 2147483647 h 130"/>
              <a:gd name="T16" fmla="*/ 2147483647 w 111"/>
              <a:gd name="T17" fmla="*/ 2147483647 h 130"/>
              <a:gd name="T18" fmla="*/ 2147483647 w 111"/>
              <a:gd name="T19" fmla="*/ 2147483647 h 130"/>
              <a:gd name="T20" fmla="*/ 2147483647 w 111"/>
              <a:gd name="T21" fmla="*/ 2147483647 h 130"/>
              <a:gd name="T22" fmla="*/ 2147483647 w 111"/>
              <a:gd name="T23" fmla="*/ 2147483647 h 130"/>
              <a:gd name="T24" fmla="*/ 2147483647 w 111"/>
              <a:gd name="T25" fmla="*/ 2147483647 h 130"/>
              <a:gd name="T26" fmla="*/ 2147483647 w 111"/>
              <a:gd name="T27" fmla="*/ 2147483647 h 130"/>
              <a:gd name="T28" fmla="*/ 2147483647 w 111"/>
              <a:gd name="T29" fmla="*/ 2147483647 h 130"/>
              <a:gd name="T30" fmla="*/ 2147483647 w 111"/>
              <a:gd name="T31" fmla="*/ 2147483647 h 130"/>
              <a:gd name="T32" fmla="*/ 2147483647 w 111"/>
              <a:gd name="T33" fmla="*/ 2147483647 h 130"/>
              <a:gd name="T34" fmla="*/ 2147483647 w 111"/>
              <a:gd name="T35" fmla="*/ 2147483647 h 130"/>
              <a:gd name="T36" fmla="*/ 2147483647 w 111"/>
              <a:gd name="T37" fmla="*/ 2147483647 h 130"/>
              <a:gd name="T38" fmla="*/ 2147483647 w 111"/>
              <a:gd name="T39" fmla="*/ 2147483647 h 130"/>
              <a:gd name="T40" fmla="*/ 2147483647 w 111"/>
              <a:gd name="T41" fmla="*/ 2147483647 h 130"/>
              <a:gd name="T42" fmla="*/ 2147483647 w 111"/>
              <a:gd name="T43" fmla="*/ 2147483647 h 130"/>
              <a:gd name="T44" fmla="*/ 2147483647 w 111"/>
              <a:gd name="T45" fmla="*/ 2147483647 h 130"/>
              <a:gd name="T46" fmla="*/ 2147483647 w 111"/>
              <a:gd name="T47" fmla="*/ 2147483647 h 130"/>
              <a:gd name="T48" fmla="*/ 2147483647 w 111"/>
              <a:gd name="T49" fmla="*/ 2147483647 h 130"/>
              <a:gd name="T50" fmla="*/ 2147483647 w 111"/>
              <a:gd name="T51" fmla="*/ 2147483647 h 130"/>
              <a:gd name="T52" fmla="*/ 2147483647 w 111"/>
              <a:gd name="T53" fmla="*/ 2147483647 h 130"/>
              <a:gd name="T54" fmla="*/ 2147483647 w 111"/>
              <a:gd name="T55" fmla="*/ 2147483647 h 130"/>
              <a:gd name="T56" fmla="*/ 2147483647 w 111"/>
              <a:gd name="T57" fmla="*/ 214748364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1" h="130">
                <a:moveTo>
                  <a:pt x="71" y="113"/>
                </a:moveTo>
                <a:cubicBezTo>
                  <a:pt x="102" y="55"/>
                  <a:pt x="102" y="55"/>
                  <a:pt x="102" y="55"/>
                </a:cubicBezTo>
                <a:cubicBezTo>
                  <a:pt x="111" y="39"/>
                  <a:pt x="107" y="22"/>
                  <a:pt x="92" y="14"/>
                </a:cubicBezTo>
                <a:cubicBezTo>
                  <a:pt x="81" y="8"/>
                  <a:pt x="81" y="8"/>
                  <a:pt x="81" y="8"/>
                </a:cubicBezTo>
                <a:cubicBezTo>
                  <a:pt x="66" y="0"/>
                  <a:pt x="50" y="6"/>
                  <a:pt x="41" y="23"/>
                </a:cubicBezTo>
                <a:cubicBezTo>
                  <a:pt x="7" y="87"/>
                  <a:pt x="7" y="87"/>
                  <a:pt x="7" y="87"/>
                </a:cubicBezTo>
                <a:cubicBezTo>
                  <a:pt x="0" y="100"/>
                  <a:pt x="5" y="116"/>
                  <a:pt x="18" y="123"/>
                </a:cubicBezTo>
                <a:cubicBezTo>
                  <a:pt x="18" y="123"/>
                  <a:pt x="18" y="123"/>
                  <a:pt x="18" y="123"/>
                </a:cubicBezTo>
                <a:cubicBezTo>
                  <a:pt x="31" y="130"/>
                  <a:pt x="47" y="125"/>
                  <a:pt x="54" y="113"/>
                </a:cubicBezTo>
                <a:cubicBezTo>
                  <a:pt x="78" y="68"/>
                  <a:pt x="78" y="68"/>
                  <a:pt x="78" y="68"/>
                </a:cubicBezTo>
                <a:cubicBezTo>
                  <a:pt x="83" y="58"/>
                  <a:pt x="80" y="47"/>
                  <a:pt x="71" y="42"/>
                </a:cubicBezTo>
                <a:cubicBezTo>
                  <a:pt x="69" y="42"/>
                  <a:pt x="69" y="42"/>
                  <a:pt x="69" y="42"/>
                </a:cubicBezTo>
                <a:cubicBezTo>
                  <a:pt x="60" y="37"/>
                  <a:pt x="50" y="40"/>
                  <a:pt x="44" y="50"/>
                </a:cubicBezTo>
                <a:cubicBezTo>
                  <a:pt x="25" y="87"/>
                  <a:pt x="25" y="87"/>
                  <a:pt x="25" y="87"/>
                </a:cubicBezTo>
                <a:cubicBezTo>
                  <a:pt x="33" y="92"/>
                  <a:pt x="33" y="92"/>
                  <a:pt x="33" y="92"/>
                </a:cubicBezTo>
                <a:cubicBezTo>
                  <a:pt x="53" y="55"/>
                  <a:pt x="53" y="55"/>
                  <a:pt x="53" y="55"/>
                </a:cubicBezTo>
                <a:cubicBezTo>
                  <a:pt x="55" y="51"/>
                  <a:pt x="60" y="48"/>
                  <a:pt x="64" y="50"/>
                </a:cubicBezTo>
                <a:cubicBezTo>
                  <a:pt x="66" y="51"/>
                  <a:pt x="66" y="51"/>
                  <a:pt x="66" y="51"/>
                </a:cubicBezTo>
                <a:cubicBezTo>
                  <a:pt x="70" y="54"/>
                  <a:pt x="72" y="59"/>
                  <a:pt x="69" y="63"/>
                </a:cubicBezTo>
                <a:cubicBezTo>
                  <a:pt x="46" y="108"/>
                  <a:pt x="46" y="108"/>
                  <a:pt x="46" y="108"/>
                </a:cubicBezTo>
                <a:cubicBezTo>
                  <a:pt x="41" y="116"/>
                  <a:pt x="31" y="119"/>
                  <a:pt x="23" y="115"/>
                </a:cubicBezTo>
                <a:cubicBezTo>
                  <a:pt x="19" y="112"/>
                  <a:pt x="16" y="108"/>
                  <a:pt x="14" y="104"/>
                </a:cubicBezTo>
                <a:cubicBezTo>
                  <a:pt x="14" y="100"/>
                  <a:pt x="15" y="94"/>
                  <a:pt x="18" y="88"/>
                </a:cubicBezTo>
                <a:cubicBezTo>
                  <a:pt x="50" y="27"/>
                  <a:pt x="50" y="27"/>
                  <a:pt x="50" y="27"/>
                </a:cubicBezTo>
                <a:cubicBezTo>
                  <a:pt x="58" y="13"/>
                  <a:pt x="68" y="13"/>
                  <a:pt x="76" y="17"/>
                </a:cubicBezTo>
                <a:cubicBezTo>
                  <a:pt x="87" y="23"/>
                  <a:pt x="87" y="23"/>
                  <a:pt x="87" y="23"/>
                </a:cubicBezTo>
                <a:cubicBezTo>
                  <a:pt x="98" y="29"/>
                  <a:pt x="98" y="41"/>
                  <a:pt x="93" y="50"/>
                </a:cubicBezTo>
                <a:cubicBezTo>
                  <a:pt x="62" y="108"/>
                  <a:pt x="62" y="108"/>
                  <a:pt x="62" y="108"/>
                </a:cubicBezTo>
                <a:lnTo>
                  <a:pt x="71" y="11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Oval 99"/>
          <p:cNvSpPr>
            <a:spLocks noChangeArrowheads="1"/>
          </p:cNvSpPr>
          <p:nvPr userDrawn="1"/>
        </p:nvSpPr>
        <p:spPr bwMode="auto">
          <a:xfrm>
            <a:off x="1057275" y="1693863"/>
            <a:ext cx="500063" cy="496887"/>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49" name="Oval 100"/>
          <p:cNvSpPr>
            <a:spLocks noChangeArrowheads="1"/>
          </p:cNvSpPr>
          <p:nvPr userDrawn="1"/>
        </p:nvSpPr>
        <p:spPr bwMode="auto">
          <a:xfrm>
            <a:off x="1266825" y="2003425"/>
            <a:ext cx="80963" cy="809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50" name="Freeform 101"/>
          <p:cNvSpPr>
            <a:spLocks/>
          </p:cNvSpPr>
          <p:nvPr userDrawn="1"/>
        </p:nvSpPr>
        <p:spPr bwMode="auto">
          <a:xfrm>
            <a:off x="1193800" y="1897063"/>
            <a:ext cx="225425" cy="109537"/>
          </a:xfrm>
          <a:custGeom>
            <a:avLst/>
            <a:gdLst>
              <a:gd name="T0" fmla="*/ 2147483647 w 131"/>
              <a:gd name="T1" fmla="*/ 2147483647 h 64"/>
              <a:gd name="T2" fmla="*/ 2147483647 w 131"/>
              <a:gd name="T3" fmla="*/ 2147483647 h 64"/>
              <a:gd name="T4" fmla="*/ 2147483647 w 131"/>
              <a:gd name="T5" fmla="*/ 2147483647 h 64"/>
              <a:gd name="T6" fmla="*/ 2147483647 w 131"/>
              <a:gd name="T7" fmla="*/ 2147483647 h 64"/>
              <a:gd name="T8" fmla="*/ 2147483647 w 131"/>
              <a:gd name="T9" fmla="*/ 2147483647 h 64"/>
              <a:gd name="T10" fmla="*/ 2147483647 w 131"/>
              <a:gd name="T11" fmla="*/ 2147483647 h 64"/>
              <a:gd name="T12" fmla="*/ 2147483647 w 131"/>
              <a:gd name="T13" fmla="*/ 2147483647 h 64"/>
              <a:gd name="T14" fmla="*/ 2147483647 w 131"/>
              <a:gd name="T15" fmla="*/ 2147483647 h 64"/>
              <a:gd name="T16" fmla="*/ 2147483647 w 131"/>
              <a:gd name="T17" fmla="*/ 2147483647 h 64"/>
              <a:gd name="T18" fmla="*/ 2147483647 w 131"/>
              <a:gd name="T19" fmla="*/ 2147483647 h 64"/>
              <a:gd name="T20" fmla="*/ 2147483647 w 131"/>
              <a:gd name="T21" fmla="*/ 2147483647 h 64"/>
              <a:gd name="T22" fmla="*/ 2147483647 w 131"/>
              <a:gd name="T23" fmla="*/ 2147483647 h 64"/>
              <a:gd name="T24" fmla="*/ 2147483647 w 131"/>
              <a:gd name="T25" fmla="*/ 2147483647 h 64"/>
              <a:gd name="T26" fmla="*/ 2147483647 w 131"/>
              <a:gd name="T27" fmla="*/ 2147483647 h 64"/>
              <a:gd name="T28" fmla="*/ 2147483647 w 131"/>
              <a:gd name="T29" fmla="*/ 2147483647 h 64"/>
              <a:gd name="T30" fmla="*/ 2147483647 w 131"/>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64">
                <a:moveTo>
                  <a:pt x="121" y="30"/>
                </a:moveTo>
                <a:cubicBezTo>
                  <a:pt x="121" y="29"/>
                  <a:pt x="121" y="29"/>
                  <a:pt x="120" y="29"/>
                </a:cubicBezTo>
                <a:cubicBezTo>
                  <a:pt x="119" y="28"/>
                  <a:pt x="119" y="28"/>
                  <a:pt x="119" y="28"/>
                </a:cubicBezTo>
                <a:cubicBezTo>
                  <a:pt x="119" y="27"/>
                  <a:pt x="119" y="27"/>
                  <a:pt x="119" y="27"/>
                </a:cubicBezTo>
                <a:cubicBezTo>
                  <a:pt x="89" y="0"/>
                  <a:pt x="43" y="1"/>
                  <a:pt x="14" y="30"/>
                </a:cubicBezTo>
                <a:cubicBezTo>
                  <a:pt x="10" y="33"/>
                  <a:pt x="10" y="33"/>
                  <a:pt x="10" y="33"/>
                </a:cubicBezTo>
                <a:cubicBezTo>
                  <a:pt x="6" y="38"/>
                  <a:pt x="6" y="38"/>
                  <a:pt x="6" y="38"/>
                </a:cubicBezTo>
                <a:cubicBezTo>
                  <a:pt x="0" y="43"/>
                  <a:pt x="0" y="53"/>
                  <a:pt x="6" y="58"/>
                </a:cubicBezTo>
                <a:cubicBezTo>
                  <a:pt x="12" y="64"/>
                  <a:pt x="21" y="64"/>
                  <a:pt x="26" y="58"/>
                </a:cubicBezTo>
                <a:cubicBezTo>
                  <a:pt x="34" y="50"/>
                  <a:pt x="34" y="50"/>
                  <a:pt x="34" y="50"/>
                </a:cubicBezTo>
                <a:cubicBezTo>
                  <a:pt x="53" y="32"/>
                  <a:pt x="82" y="32"/>
                  <a:pt x="101" y="50"/>
                </a:cubicBezTo>
                <a:cubicBezTo>
                  <a:pt x="107" y="56"/>
                  <a:pt x="107" y="56"/>
                  <a:pt x="107" y="56"/>
                </a:cubicBezTo>
                <a:cubicBezTo>
                  <a:pt x="112" y="61"/>
                  <a:pt x="121" y="61"/>
                  <a:pt x="127" y="56"/>
                </a:cubicBezTo>
                <a:cubicBezTo>
                  <a:pt x="130" y="53"/>
                  <a:pt x="131" y="49"/>
                  <a:pt x="131" y="46"/>
                </a:cubicBezTo>
                <a:cubicBezTo>
                  <a:pt x="131" y="42"/>
                  <a:pt x="130" y="38"/>
                  <a:pt x="127" y="35"/>
                </a:cubicBezTo>
                <a:lnTo>
                  <a:pt x="121"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102"/>
          <p:cNvSpPr>
            <a:spLocks/>
          </p:cNvSpPr>
          <p:nvPr userDrawn="1"/>
        </p:nvSpPr>
        <p:spPr bwMode="auto">
          <a:xfrm>
            <a:off x="1131888" y="1804988"/>
            <a:ext cx="347662" cy="139700"/>
          </a:xfrm>
          <a:custGeom>
            <a:avLst/>
            <a:gdLst>
              <a:gd name="T0" fmla="*/ 2147483647 w 202"/>
              <a:gd name="T1" fmla="*/ 2147483647 h 81"/>
              <a:gd name="T2" fmla="*/ 2147483647 w 202"/>
              <a:gd name="T3" fmla="*/ 2147483647 h 81"/>
              <a:gd name="T4" fmla="*/ 2147483647 w 202"/>
              <a:gd name="T5" fmla="*/ 2147483647 h 81"/>
              <a:gd name="T6" fmla="*/ 2147483647 w 202"/>
              <a:gd name="T7" fmla="*/ 2147483647 h 81"/>
              <a:gd name="T8" fmla="*/ 2147483647 w 202"/>
              <a:gd name="T9" fmla="*/ 2147483647 h 81"/>
              <a:gd name="T10" fmla="*/ 2147483647 w 202"/>
              <a:gd name="T11" fmla="*/ 2147483647 h 81"/>
              <a:gd name="T12" fmla="*/ 2147483647 w 202"/>
              <a:gd name="T13" fmla="*/ 2147483647 h 81"/>
              <a:gd name="T14" fmla="*/ 2147483647 w 202"/>
              <a:gd name="T15" fmla="*/ 2147483647 h 81"/>
              <a:gd name="T16" fmla="*/ 2147483647 w 202"/>
              <a:gd name="T17" fmla="*/ 2147483647 h 81"/>
              <a:gd name="T18" fmla="*/ 2147483647 w 202"/>
              <a:gd name="T19" fmla="*/ 2147483647 h 81"/>
              <a:gd name="T20" fmla="*/ 2147483647 w 202"/>
              <a:gd name="T21" fmla="*/ 2147483647 h 81"/>
              <a:gd name="T22" fmla="*/ 2147483647 w 202"/>
              <a:gd name="T23" fmla="*/ 2147483647 h 81"/>
              <a:gd name="T24" fmla="*/ 2147483647 w 202"/>
              <a:gd name="T25" fmla="*/ 2147483647 h 81"/>
              <a:gd name="T26" fmla="*/ 2147483647 w 202"/>
              <a:gd name="T27" fmla="*/ 2147483647 h 81"/>
              <a:gd name="T28" fmla="*/ 2147483647 w 202"/>
              <a:gd name="T29" fmla="*/ 2147483647 h 81"/>
              <a:gd name="T30" fmla="*/ 2147483647 w 202"/>
              <a:gd name="T31" fmla="*/ 2147483647 h 8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2" h="81">
                <a:moveTo>
                  <a:pt x="197" y="54"/>
                </a:moveTo>
                <a:cubicBezTo>
                  <a:pt x="192" y="49"/>
                  <a:pt x="192" y="49"/>
                  <a:pt x="192" y="49"/>
                </a:cubicBezTo>
                <a:cubicBezTo>
                  <a:pt x="192" y="49"/>
                  <a:pt x="192" y="49"/>
                  <a:pt x="192" y="49"/>
                </a:cubicBezTo>
                <a:cubicBezTo>
                  <a:pt x="188" y="45"/>
                  <a:pt x="188" y="45"/>
                  <a:pt x="188" y="45"/>
                </a:cubicBezTo>
                <a:cubicBezTo>
                  <a:pt x="188" y="44"/>
                  <a:pt x="187" y="44"/>
                  <a:pt x="186" y="43"/>
                </a:cubicBezTo>
                <a:cubicBezTo>
                  <a:pt x="137" y="0"/>
                  <a:pt x="62" y="2"/>
                  <a:pt x="15" y="47"/>
                </a:cubicBezTo>
                <a:cubicBezTo>
                  <a:pt x="15" y="48"/>
                  <a:pt x="15" y="48"/>
                  <a:pt x="14" y="48"/>
                </a:cubicBezTo>
                <a:cubicBezTo>
                  <a:pt x="6" y="57"/>
                  <a:pt x="6" y="57"/>
                  <a:pt x="6" y="57"/>
                </a:cubicBezTo>
                <a:cubicBezTo>
                  <a:pt x="0" y="62"/>
                  <a:pt x="0" y="70"/>
                  <a:pt x="6" y="75"/>
                </a:cubicBezTo>
                <a:cubicBezTo>
                  <a:pt x="11" y="81"/>
                  <a:pt x="19" y="81"/>
                  <a:pt x="24" y="75"/>
                </a:cubicBezTo>
                <a:cubicBezTo>
                  <a:pt x="33" y="67"/>
                  <a:pt x="33" y="67"/>
                  <a:pt x="33" y="67"/>
                </a:cubicBezTo>
                <a:cubicBezTo>
                  <a:pt x="33" y="67"/>
                  <a:pt x="33" y="67"/>
                  <a:pt x="33" y="67"/>
                </a:cubicBezTo>
                <a:cubicBezTo>
                  <a:pt x="72" y="29"/>
                  <a:pt x="133" y="29"/>
                  <a:pt x="171" y="66"/>
                </a:cubicBezTo>
                <a:cubicBezTo>
                  <a:pt x="178" y="73"/>
                  <a:pt x="178" y="73"/>
                  <a:pt x="178" y="73"/>
                </a:cubicBezTo>
                <a:cubicBezTo>
                  <a:pt x="183" y="78"/>
                  <a:pt x="192" y="78"/>
                  <a:pt x="197" y="73"/>
                </a:cubicBezTo>
                <a:cubicBezTo>
                  <a:pt x="202" y="67"/>
                  <a:pt x="202" y="59"/>
                  <a:pt x="197" y="5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Oval 103"/>
          <p:cNvSpPr>
            <a:spLocks noChangeArrowheads="1"/>
          </p:cNvSpPr>
          <p:nvPr userDrawn="1"/>
        </p:nvSpPr>
        <p:spPr bwMode="auto">
          <a:xfrm>
            <a:off x="2667000" y="2301875"/>
            <a:ext cx="531813" cy="533400"/>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53" name="Freeform 104"/>
          <p:cNvSpPr>
            <a:spLocks noEditPoints="1"/>
          </p:cNvSpPr>
          <p:nvPr userDrawn="1"/>
        </p:nvSpPr>
        <p:spPr bwMode="auto">
          <a:xfrm>
            <a:off x="2765425" y="2398713"/>
            <a:ext cx="336550" cy="339725"/>
          </a:xfrm>
          <a:custGeom>
            <a:avLst/>
            <a:gdLst>
              <a:gd name="T0" fmla="*/ 2147483647 w 196"/>
              <a:gd name="T1" fmla="*/ 2147483647 h 197"/>
              <a:gd name="T2" fmla="*/ 2147483647 w 196"/>
              <a:gd name="T3" fmla="*/ 2147483647 h 197"/>
              <a:gd name="T4" fmla="*/ 2147483647 w 196"/>
              <a:gd name="T5" fmla="*/ 0 h 197"/>
              <a:gd name="T6" fmla="*/ 0 w 196"/>
              <a:gd name="T7" fmla="*/ 2147483647 h 197"/>
              <a:gd name="T8" fmla="*/ 2147483647 w 196"/>
              <a:gd name="T9" fmla="*/ 2147483647 h 197"/>
              <a:gd name="T10" fmla="*/ 2147483647 w 196"/>
              <a:gd name="T11" fmla="*/ 2147483647 h 197"/>
              <a:gd name="T12" fmla="*/ 2147483647 w 196"/>
              <a:gd name="T13" fmla="*/ 2147483647 h 197"/>
              <a:gd name="T14" fmla="*/ 2147483647 w 196"/>
              <a:gd name="T15" fmla="*/ 2147483647 h 197"/>
              <a:gd name="T16" fmla="*/ 2147483647 w 196"/>
              <a:gd name="T17" fmla="*/ 2147483647 h 197"/>
              <a:gd name="T18" fmla="*/ 2147483647 w 196"/>
              <a:gd name="T19" fmla="*/ 2147483647 h 197"/>
              <a:gd name="T20" fmla="*/ 2147483647 w 196"/>
              <a:gd name="T21" fmla="*/ 2147483647 h 197"/>
              <a:gd name="T22" fmla="*/ 2147483647 w 196"/>
              <a:gd name="T23" fmla="*/ 2147483647 h 197"/>
              <a:gd name="T24" fmla="*/ 2147483647 w 196"/>
              <a:gd name="T25" fmla="*/ 2147483647 h 197"/>
              <a:gd name="T26" fmla="*/ 2147483647 w 196"/>
              <a:gd name="T27" fmla="*/ 2147483647 h 197"/>
              <a:gd name="T28" fmla="*/ 2147483647 w 196"/>
              <a:gd name="T29" fmla="*/ 2147483647 h 197"/>
              <a:gd name="T30" fmla="*/ 2147483647 w 196"/>
              <a:gd name="T31" fmla="*/ 2147483647 h 197"/>
              <a:gd name="T32" fmla="*/ 2147483647 w 196"/>
              <a:gd name="T33" fmla="*/ 2147483647 h 197"/>
              <a:gd name="T34" fmla="*/ 2147483647 w 196"/>
              <a:gd name="T35" fmla="*/ 2147483647 h 197"/>
              <a:gd name="T36" fmla="*/ 2147483647 w 196"/>
              <a:gd name="T37" fmla="*/ 2147483647 h 197"/>
              <a:gd name="T38" fmla="*/ 2147483647 w 196"/>
              <a:gd name="T39" fmla="*/ 2147483647 h 197"/>
              <a:gd name="T40" fmla="*/ 2147483647 w 196"/>
              <a:gd name="T41" fmla="*/ 2147483647 h 197"/>
              <a:gd name="T42" fmla="*/ 2147483647 w 196"/>
              <a:gd name="T43" fmla="*/ 2147483647 h 197"/>
              <a:gd name="T44" fmla="*/ 2147483647 w 196"/>
              <a:gd name="T45" fmla="*/ 2147483647 h 197"/>
              <a:gd name="T46" fmla="*/ 2147483647 w 196"/>
              <a:gd name="T47" fmla="*/ 2147483647 h 197"/>
              <a:gd name="T48" fmla="*/ 2147483647 w 196"/>
              <a:gd name="T49" fmla="*/ 2147483647 h 197"/>
              <a:gd name="T50" fmla="*/ 2147483647 w 196"/>
              <a:gd name="T51" fmla="*/ 2147483647 h 197"/>
              <a:gd name="T52" fmla="*/ 2147483647 w 196"/>
              <a:gd name="T53" fmla="*/ 2147483647 h 197"/>
              <a:gd name="T54" fmla="*/ 2147483647 w 196"/>
              <a:gd name="T55" fmla="*/ 2147483647 h 197"/>
              <a:gd name="T56" fmla="*/ 2147483647 w 196"/>
              <a:gd name="T57" fmla="*/ 2147483647 h 197"/>
              <a:gd name="T58" fmla="*/ 2147483647 w 196"/>
              <a:gd name="T59" fmla="*/ 2147483647 h 197"/>
              <a:gd name="T60" fmla="*/ 2147483647 w 196"/>
              <a:gd name="T61" fmla="*/ 2147483647 h 197"/>
              <a:gd name="T62" fmla="*/ 2147483647 w 196"/>
              <a:gd name="T63" fmla="*/ 2147483647 h 197"/>
              <a:gd name="T64" fmla="*/ 2147483647 w 196"/>
              <a:gd name="T65" fmla="*/ 2147483647 h 197"/>
              <a:gd name="T66" fmla="*/ 2147483647 w 196"/>
              <a:gd name="T67" fmla="*/ 2147483647 h 197"/>
              <a:gd name="T68" fmla="*/ 2147483647 w 196"/>
              <a:gd name="T69" fmla="*/ 2147483647 h 197"/>
              <a:gd name="T70" fmla="*/ 2147483647 w 196"/>
              <a:gd name="T71" fmla="*/ 2147483647 h 197"/>
              <a:gd name="T72" fmla="*/ 2147483647 w 196"/>
              <a:gd name="T73" fmla="*/ 2147483647 h 197"/>
              <a:gd name="T74" fmla="*/ 2147483647 w 196"/>
              <a:gd name="T75" fmla="*/ 2147483647 h 197"/>
              <a:gd name="T76" fmla="*/ 2147483647 w 196"/>
              <a:gd name="T77" fmla="*/ 2147483647 h 197"/>
              <a:gd name="T78" fmla="*/ 2147483647 w 196"/>
              <a:gd name="T79" fmla="*/ 2147483647 h 197"/>
              <a:gd name="T80" fmla="*/ 2147483647 w 196"/>
              <a:gd name="T81" fmla="*/ 2147483647 h 197"/>
              <a:gd name="T82" fmla="*/ 2147483647 w 196"/>
              <a:gd name="T83" fmla="*/ 2147483647 h 197"/>
              <a:gd name="T84" fmla="*/ 2147483647 w 196"/>
              <a:gd name="T85" fmla="*/ 2147483647 h 197"/>
              <a:gd name="T86" fmla="*/ 2147483647 w 196"/>
              <a:gd name="T87" fmla="*/ 2147483647 h 197"/>
              <a:gd name="T88" fmla="*/ 2147483647 w 196"/>
              <a:gd name="T89" fmla="*/ 2147483647 h 197"/>
              <a:gd name="T90" fmla="*/ 2147483647 w 196"/>
              <a:gd name="T91" fmla="*/ 2147483647 h 197"/>
              <a:gd name="T92" fmla="*/ 2147483647 w 196"/>
              <a:gd name="T93" fmla="*/ 2147483647 h 197"/>
              <a:gd name="T94" fmla="*/ 2147483647 w 196"/>
              <a:gd name="T95" fmla="*/ 2147483647 h 197"/>
              <a:gd name="T96" fmla="*/ 2147483647 w 196"/>
              <a:gd name="T97" fmla="*/ 2147483647 h 197"/>
              <a:gd name="T98" fmla="*/ 2147483647 w 196"/>
              <a:gd name="T99" fmla="*/ 2147483647 h 197"/>
              <a:gd name="T100" fmla="*/ 2147483647 w 196"/>
              <a:gd name="T101" fmla="*/ 2147483647 h 197"/>
              <a:gd name="T102" fmla="*/ 2147483647 w 196"/>
              <a:gd name="T103" fmla="*/ 2147483647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Oval 105"/>
          <p:cNvSpPr>
            <a:spLocks noChangeArrowheads="1"/>
          </p:cNvSpPr>
          <p:nvPr userDrawn="1"/>
        </p:nvSpPr>
        <p:spPr bwMode="auto">
          <a:xfrm>
            <a:off x="2384425" y="2900363"/>
            <a:ext cx="530225" cy="528637"/>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55" name="Freeform 106"/>
          <p:cNvSpPr>
            <a:spLocks noEditPoints="1"/>
          </p:cNvSpPr>
          <p:nvPr userDrawn="1"/>
        </p:nvSpPr>
        <p:spPr bwMode="auto">
          <a:xfrm>
            <a:off x="2489200" y="3149600"/>
            <a:ext cx="352425" cy="176213"/>
          </a:xfrm>
          <a:custGeom>
            <a:avLst/>
            <a:gdLst>
              <a:gd name="T0" fmla="*/ 2147483647 w 204"/>
              <a:gd name="T1" fmla="*/ 2147483647 h 102"/>
              <a:gd name="T2" fmla="*/ 2147483647 w 204"/>
              <a:gd name="T3" fmla="*/ 2147483647 h 102"/>
              <a:gd name="T4" fmla="*/ 2147483647 w 204"/>
              <a:gd name="T5" fmla="*/ 2147483647 h 102"/>
              <a:gd name="T6" fmla="*/ 2147483647 w 204"/>
              <a:gd name="T7" fmla="*/ 2147483647 h 102"/>
              <a:gd name="T8" fmla="*/ 2147483647 w 204"/>
              <a:gd name="T9" fmla="*/ 2147483647 h 102"/>
              <a:gd name="T10" fmla="*/ 2147483647 w 204"/>
              <a:gd name="T11" fmla="*/ 0 h 102"/>
              <a:gd name="T12" fmla="*/ 2147483647 w 204"/>
              <a:gd name="T13" fmla="*/ 0 h 102"/>
              <a:gd name="T14" fmla="*/ 0 w 204"/>
              <a:gd name="T15" fmla="*/ 2147483647 h 102"/>
              <a:gd name="T16" fmla="*/ 2147483647 w 204"/>
              <a:gd name="T17" fmla="*/ 2147483647 h 102"/>
              <a:gd name="T18" fmla="*/ 2147483647 w 204"/>
              <a:gd name="T19" fmla="*/ 2147483647 h 102"/>
              <a:gd name="T20" fmla="*/ 2147483647 w 204"/>
              <a:gd name="T21" fmla="*/ 2147483647 h 102"/>
              <a:gd name="T22" fmla="*/ 2147483647 w 204"/>
              <a:gd name="T23" fmla="*/ 2147483647 h 102"/>
              <a:gd name="T24" fmla="*/ 2147483647 w 204"/>
              <a:gd name="T25" fmla="*/ 2147483647 h 102"/>
              <a:gd name="T26" fmla="*/ 2147483647 w 204"/>
              <a:gd name="T27" fmla="*/ 2147483647 h 102"/>
              <a:gd name="T28" fmla="*/ 2147483647 w 204"/>
              <a:gd name="T29" fmla="*/ 2147483647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4" h="102">
                <a:moveTo>
                  <a:pt x="86" y="102"/>
                </a:moveTo>
                <a:cubicBezTo>
                  <a:pt x="113" y="102"/>
                  <a:pt x="137" y="89"/>
                  <a:pt x="153" y="70"/>
                </a:cubicBezTo>
                <a:cubicBezTo>
                  <a:pt x="158" y="72"/>
                  <a:pt x="163" y="73"/>
                  <a:pt x="168" y="73"/>
                </a:cubicBezTo>
                <a:cubicBezTo>
                  <a:pt x="188" y="73"/>
                  <a:pt x="204" y="57"/>
                  <a:pt x="204" y="37"/>
                </a:cubicBezTo>
                <a:cubicBezTo>
                  <a:pt x="204" y="17"/>
                  <a:pt x="189" y="1"/>
                  <a:pt x="170" y="1"/>
                </a:cubicBezTo>
                <a:cubicBezTo>
                  <a:pt x="170" y="1"/>
                  <a:pt x="170" y="1"/>
                  <a:pt x="170" y="0"/>
                </a:cubicBezTo>
                <a:cubicBezTo>
                  <a:pt x="1" y="0"/>
                  <a:pt x="1" y="0"/>
                  <a:pt x="1" y="0"/>
                </a:cubicBezTo>
                <a:cubicBezTo>
                  <a:pt x="0" y="6"/>
                  <a:pt x="0" y="11"/>
                  <a:pt x="0" y="17"/>
                </a:cubicBezTo>
                <a:cubicBezTo>
                  <a:pt x="0" y="64"/>
                  <a:pt x="38" y="102"/>
                  <a:pt x="86" y="102"/>
                </a:cubicBezTo>
                <a:moveTo>
                  <a:pt x="171" y="17"/>
                </a:moveTo>
                <a:cubicBezTo>
                  <a:pt x="171" y="17"/>
                  <a:pt x="171" y="17"/>
                  <a:pt x="171" y="16"/>
                </a:cubicBezTo>
                <a:cubicBezTo>
                  <a:pt x="181" y="18"/>
                  <a:pt x="189" y="26"/>
                  <a:pt x="189" y="37"/>
                </a:cubicBezTo>
                <a:cubicBezTo>
                  <a:pt x="189" y="48"/>
                  <a:pt x="179" y="57"/>
                  <a:pt x="168" y="57"/>
                </a:cubicBezTo>
                <a:cubicBezTo>
                  <a:pt x="166" y="57"/>
                  <a:pt x="164" y="57"/>
                  <a:pt x="162" y="56"/>
                </a:cubicBezTo>
                <a:cubicBezTo>
                  <a:pt x="168" y="44"/>
                  <a:pt x="171" y="31"/>
                  <a:pt x="171" y="1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107"/>
          <p:cNvSpPr>
            <a:spLocks/>
          </p:cNvSpPr>
          <p:nvPr userDrawn="1"/>
        </p:nvSpPr>
        <p:spPr bwMode="auto">
          <a:xfrm>
            <a:off x="2562225" y="2995613"/>
            <a:ext cx="57150" cy="146050"/>
          </a:xfrm>
          <a:custGeom>
            <a:avLst/>
            <a:gdLst>
              <a:gd name="T0" fmla="*/ 2147483647 w 33"/>
              <a:gd name="T1" fmla="*/ 2147483647 h 85"/>
              <a:gd name="T2" fmla="*/ 2147483647 w 33"/>
              <a:gd name="T3" fmla="*/ 2147483647 h 85"/>
              <a:gd name="T4" fmla="*/ 2147483647 w 33"/>
              <a:gd name="T5" fmla="*/ 2147483647 h 85"/>
              <a:gd name="T6" fmla="*/ 2147483647 w 33"/>
              <a:gd name="T7" fmla="*/ 2147483647 h 85"/>
              <a:gd name="T8" fmla="*/ 2147483647 w 33"/>
              <a:gd name="T9" fmla="*/ 2147483647 h 85"/>
              <a:gd name="T10" fmla="*/ 2147483647 w 33"/>
              <a:gd name="T11" fmla="*/ 2147483647 h 85"/>
              <a:gd name="T12" fmla="*/ 2147483647 w 33"/>
              <a:gd name="T13" fmla="*/ 2147483647 h 85"/>
              <a:gd name="T14" fmla="*/ 2147483647 w 33"/>
              <a:gd name="T15" fmla="*/ 2147483647 h 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85">
                <a:moveTo>
                  <a:pt x="12" y="64"/>
                </a:moveTo>
                <a:cubicBezTo>
                  <a:pt x="1" y="68"/>
                  <a:pt x="6" y="85"/>
                  <a:pt x="16" y="81"/>
                </a:cubicBezTo>
                <a:cubicBezTo>
                  <a:pt x="29" y="77"/>
                  <a:pt x="33" y="64"/>
                  <a:pt x="30" y="52"/>
                </a:cubicBezTo>
                <a:cubicBezTo>
                  <a:pt x="29" y="46"/>
                  <a:pt x="25" y="40"/>
                  <a:pt x="22" y="35"/>
                </a:cubicBezTo>
                <a:cubicBezTo>
                  <a:pt x="20" y="31"/>
                  <a:pt x="17" y="24"/>
                  <a:pt x="22" y="22"/>
                </a:cubicBezTo>
                <a:cubicBezTo>
                  <a:pt x="31" y="16"/>
                  <a:pt x="22" y="0"/>
                  <a:pt x="13" y="6"/>
                </a:cubicBezTo>
                <a:cubicBezTo>
                  <a:pt x="2" y="13"/>
                  <a:pt x="0" y="25"/>
                  <a:pt x="4" y="36"/>
                </a:cubicBezTo>
                <a:cubicBezTo>
                  <a:pt x="5" y="40"/>
                  <a:pt x="20" y="62"/>
                  <a:pt x="12"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108"/>
          <p:cNvSpPr>
            <a:spLocks/>
          </p:cNvSpPr>
          <p:nvPr userDrawn="1"/>
        </p:nvSpPr>
        <p:spPr bwMode="auto">
          <a:xfrm>
            <a:off x="2644775" y="2995613"/>
            <a:ext cx="57150" cy="146050"/>
          </a:xfrm>
          <a:custGeom>
            <a:avLst/>
            <a:gdLst>
              <a:gd name="T0" fmla="*/ 2147483647 w 33"/>
              <a:gd name="T1" fmla="*/ 2147483647 h 85"/>
              <a:gd name="T2" fmla="*/ 2147483647 w 33"/>
              <a:gd name="T3" fmla="*/ 2147483647 h 85"/>
              <a:gd name="T4" fmla="*/ 2147483647 w 33"/>
              <a:gd name="T5" fmla="*/ 2147483647 h 85"/>
              <a:gd name="T6" fmla="*/ 2147483647 w 33"/>
              <a:gd name="T7" fmla="*/ 2147483647 h 85"/>
              <a:gd name="T8" fmla="*/ 2147483647 w 33"/>
              <a:gd name="T9" fmla="*/ 2147483647 h 85"/>
              <a:gd name="T10" fmla="*/ 2147483647 w 33"/>
              <a:gd name="T11" fmla="*/ 2147483647 h 85"/>
              <a:gd name="T12" fmla="*/ 2147483647 w 33"/>
              <a:gd name="T13" fmla="*/ 2147483647 h 85"/>
              <a:gd name="T14" fmla="*/ 2147483647 w 33"/>
              <a:gd name="T15" fmla="*/ 2147483647 h 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85">
                <a:moveTo>
                  <a:pt x="12" y="64"/>
                </a:moveTo>
                <a:cubicBezTo>
                  <a:pt x="1" y="68"/>
                  <a:pt x="6" y="85"/>
                  <a:pt x="17" y="81"/>
                </a:cubicBezTo>
                <a:cubicBezTo>
                  <a:pt x="29" y="77"/>
                  <a:pt x="33" y="64"/>
                  <a:pt x="30" y="52"/>
                </a:cubicBezTo>
                <a:cubicBezTo>
                  <a:pt x="29" y="46"/>
                  <a:pt x="25" y="40"/>
                  <a:pt x="22" y="35"/>
                </a:cubicBezTo>
                <a:cubicBezTo>
                  <a:pt x="21" y="31"/>
                  <a:pt x="17" y="24"/>
                  <a:pt x="22" y="22"/>
                </a:cubicBezTo>
                <a:cubicBezTo>
                  <a:pt x="31" y="16"/>
                  <a:pt x="22" y="0"/>
                  <a:pt x="13" y="6"/>
                </a:cubicBezTo>
                <a:cubicBezTo>
                  <a:pt x="2" y="13"/>
                  <a:pt x="0" y="25"/>
                  <a:pt x="4" y="36"/>
                </a:cubicBezTo>
                <a:cubicBezTo>
                  <a:pt x="5" y="40"/>
                  <a:pt x="20" y="62"/>
                  <a:pt x="12"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Oval 109"/>
          <p:cNvSpPr>
            <a:spLocks noChangeArrowheads="1"/>
          </p:cNvSpPr>
          <p:nvPr userDrawn="1"/>
        </p:nvSpPr>
        <p:spPr bwMode="auto">
          <a:xfrm>
            <a:off x="1096963" y="2882900"/>
            <a:ext cx="536575" cy="534988"/>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59" name="Freeform 110"/>
          <p:cNvSpPr>
            <a:spLocks/>
          </p:cNvSpPr>
          <p:nvPr userDrawn="1"/>
        </p:nvSpPr>
        <p:spPr bwMode="auto">
          <a:xfrm>
            <a:off x="1352550" y="3024188"/>
            <a:ext cx="25400" cy="46037"/>
          </a:xfrm>
          <a:custGeom>
            <a:avLst/>
            <a:gdLst>
              <a:gd name="T0" fmla="*/ 2147483647 w 15"/>
              <a:gd name="T1" fmla="*/ 2147483647 h 27"/>
              <a:gd name="T2" fmla="*/ 0 w 15"/>
              <a:gd name="T3" fmla="*/ 2147483647 h 27"/>
              <a:gd name="T4" fmla="*/ 0 w 15"/>
              <a:gd name="T5" fmla="*/ 2147483647 h 27"/>
              <a:gd name="T6" fmla="*/ 2147483647 w 15"/>
              <a:gd name="T7" fmla="*/ 2147483647 h 27"/>
              <a:gd name="T8" fmla="*/ 2147483647 w 15"/>
              <a:gd name="T9" fmla="*/ 2147483647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15" y="10"/>
                </a:moveTo>
                <a:cubicBezTo>
                  <a:pt x="15" y="0"/>
                  <a:pt x="0" y="0"/>
                  <a:pt x="0" y="10"/>
                </a:cubicBezTo>
                <a:cubicBezTo>
                  <a:pt x="0" y="27"/>
                  <a:pt x="0" y="27"/>
                  <a:pt x="0" y="27"/>
                </a:cubicBezTo>
                <a:cubicBezTo>
                  <a:pt x="15" y="27"/>
                  <a:pt x="15" y="27"/>
                  <a:pt x="15" y="27"/>
                </a:cubicBezTo>
                <a:lnTo>
                  <a:pt x="15" y="10"/>
                </a:lnTo>
                <a:close/>
              </a:path>
            </a:pathLst>
          </a:custGeom>
          <a:solidFill>
            <a:srgbClr val="2980B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111"/>
          <p:cNvSpPr>
            <a:spLocks noEditPoints="1"/>
          </p:cNvSpPr>
          <p:nvPr userDrawn="1"/>
        </p:nvSpPr>
        <p:spPr bwMode="auto">
          <a:xfrm>
            <a:off x="1384300" y="2995613"/>
            <a:ext cx="131763" cy="74612"/>
          </a:xfrm>
          <a:custGeom>
            <a:avLst/>
            <a:gdLst>
              <a:gd name="T0" fmla="*/ 2147483647 w 76"/>
              <a:gd name="T1" fmla="*/ 2147483647 h 44"/>
              <a:gd name="T2" fmla="*/ 2147483647 w 76"/>
              <a:gd name="T3" fmla="*/ 2147483647 h 44"/>
              <a:gd name="T4" fmla="*/ 2147483647 w 76"/>
              <a:gd name="T5" fmla="*/ 2147483647 h 44"/>
              <a:gd name="T6" fmla="*/ 0 w 76"/>
              <a:gd name="T7" fmla="*/ 2147483647 h 44"/>
              <a:gd name="T8" fmla="*/ 2147483647 w 76"/>
              <a:gd name="T9" fmla="*/ 2147483647 h 44"/>
              <a:gd name="T10" fmla="*/ 2147483647 w 76"/>
              <a:gd name="T11" fmla="*/ 2147483647 h 44"/>
              <a:gd name="T12" fmla="*/ 2147483647 w 76"/>
              <a:gd name="T13" fmla="*/ 2147483647 h 44"/>
              <a:gd name="T14" fmla="*/ 2147483647 w 76"/>
              <a:gd name="T15" fmla="*/ 2147483647 h 44"/>
              <a:gd name="T16" fmla="*/ 2147483647 w 76"/>
              <a:gd name="T17" fmla="*/ 2147483647 h 44"/>
              <a:gd name="T18" fmla="*/ 2147483647 w 76"/>
              <a:gd name="T19" fmla="*/ 2147483647 h 44"/>
              <a:gd name="T20" fmla="*/ 2147483647 w 76"/>
              <a:gd name="T21" fmla="*/ 2147483647 h 44"/>
              <a:gd name="T22" fmla="*/ 2147483647 w 76"/>
              <a:gd name="T23" fmla="*/ 2147483647 h 44"/>
              <a:gd name="T24" fmla="*/ 2147483647 w 76"/>
              <a:gd name="T25" fmla="*/ 2147483647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44">
                <a:moveTo>
                  <a:pt x="60" y="3"/>
                </a:moveTo>
                <a:cubicBezTo>
                  <a:pt x="55" y="0"/>
                  <a:pt x="47" y="0"/>
                  <a:pt x="41" y="1"/>
                </a:cubicBezTo>
                <a:cubicBezTo>
                  <a:pt x="34" y="2"/>
                  <a:pt x="27" y="4"/>
                  <a:pt x="20" y="8"/>
                </a:cubicBezTo>
                <a:cubicBezTo>
                  <a:pt x="8" y="16"/>
                  <a:pt x="1" y="30"/>
                  <a:pt x="0" y="44"/>
                </a:cubicBezTo>
                <a:cubicBezTo>
                  <a:pt x="41" y="44"/>
                  <a:pt x="41" y="44"/>
                  <a:pt x="41" y="44"/>
                </a:cubicBezTo>
                <a:cubicBezTo>
                  <a:pt x="44" y="42"/>
                  <a:pt x="47" y="40"/>
                  <a:pt x="50" y="38"/>
                </a:cubicBezTo>
                <a:cubicBezTo>
                  <a:pt x="61" y="30"/>
                  <a:pt x="76" y="13"/>
                  <a:pt x="60" y="3"/>
                </a:cubicBezTo>
                <a:moveTo>
                  <a:pt x="48" y="20"/>
                </a:moveTo>
                <a:cubicBezTo>
                  <a:pt x="45" y="23"/>
                  <a:pt x="41" y="26"/>
                  <a:pt x="38" y="29"/>
                </a:cubicBezTo>
                <a:cubicBezTo>
                  <a:pt x="31" y="33"/>
                  <a:pt x="24" y="36"/>
                  <a:pt x="16" y="37"/>
                </a:cubicBezTo>
                <a:cubicBezTo>
                  <a:pt x="21" y="23"/>
                  <a:pt x="35" y="14"/>
                  <a:pt x="50" y="15"/>
                </a:cubicBezTo>
                <a:cubicBezTo>
                  <a:pt x="51" y="15"/>
                  <a:pt x="51" y="16"/>
                  <a:pt x="52" y="16"/>
                </a:cubicBezTo>
                <a:cubicBezTo>
                  <a:pt x="51" y="16"/>
                  <a:pt x="49" y="19"/>
                  <a:pt x="48" y="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112"/>
          <p:cNvSpPr>
            <a:spLocks noEditPoints="1"/>
          </p:cNvSpPr>
          <p:nvPr userDrawn="1"/>
        </p:nvSpPr>
        <p:spPr bwMode="auto">
          <a:xfrm>
            <a:off x="1214438" y="2995613"/>
            <a:ext cx="128587" cy="74612"/>
          </a:xfrm>
          <a:custGeom>
            <a:avLst/>
            <a:gdLst>
              <a:gd name="T0" fmla="*/ 2147483647 w 75"/>
              <a:gd name="T1" fmla="*/ 2147483647 h 44"/>
              <a:gd name="T2" fmla="*/ 2147483647 w 75"/>
              <a:gd name="T3" fmla="*/ 2147483647 h 44"/>
              <a:gd name="T4" fmla="*/ 2147483647 w 75"/>
              <a:gd name="T5" fmla="*/ 2147483647 h 44"/>
              <a:gd name="T6" fmla="*/ 2147483647 w 75"/>
              <a:gd name="T7" fmla="*/ 2147483647 h 44"/>
              <a:gd name="T8" fmla="*/ 2147483647 w 75"/>
              <a:gd name="T9" fmla="*/ 2147483647 h 44"/>
              <a:gd name="T10" fmla="*/ 2147483647 w 75"/>
              <a:gd name="T11" fmla="*/ 2147483647 h 44"/>
              <a:gd name="T12" fmla="*/ 2147483647 w 75"/>
              <a:gd name="T13" fmla="*/ 2147483647 h 44"/>
              <a:gd name="T14" fmla="*/ 2147483647 w 75"/>
              <a:gd name="T15" fmla="*/ 2147483647 h 44"/>
              <a:gd name="T16" fmla="*/ 2147483647 w 75"/>
              <a:gd name="T17" fmla="*/ 2147483647 h 44"/>
              <a:gd name="T18" fmla="*/ 2147483647 w 75"/>
              <a:gd name="T19" fmla="*/ 2147483647 h 44"/>
              <a:gd name="T20" fmla="*/ 2147483647 w 75"/>
              <a:gd name="T21" fmla="*/ 2147483647 h 44"/>
              <a:gd name="T22" fmla="*/ 2147483647 w 75"/>
              <a:gd name="T23" fmla="*/ 2147483647 h 44"/>
              <a:gd name="T24" fmla="*/ 2147483647 w 75"/>
              <a:gd name="T25" fmla="*/ 2147483647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5" h="44">
                <a:moveTo>
                  <a:pt x="34" y="44"/>
                </a:moveTo>
                <a:cubicBezTo>
                  <a:pt x="75" y="44"/>
                  <a:pt x="75" y="44"/>
                  <a:pt x="75" y="44"/>
                </a:cubicBezTo>
                <a:cubicBezTo>
                  <a:pt x="74" y="30"/>
                  <a:pt x="67" y="16"/>
                  <a:pt x="55" y="8"/>
                </a:cubicBezTo>
                <a:cubicBezTo>
                  <a:pt x="49" y="4"/>
                  <a:pt x="41" y="2"/>
                  <a:pt x="34" y="1"/>
                </a:cubicBezTo>
                <a:cubicBezTo>
                  <a:pt x="28" y="0"/>
                  <a:pt x="20" y="0"/>
                  <a:pt x="15" y="3"/>
                </a:cubicBezTo>
                <a:cubicBezTo>
                  <a:pt x="0" y="13"/>
                  <a:pt x="14" y="30"/>
                  <a:pt x="25" y="38"/>
                </a:cubicBezTo>
                <a:cubicBezTo>
                  <a:pt x="28" y="40"/>
                  <a:pt x="31" y="42"/>
                  <a:pt x="34" y="44"/>
                </a:cubicBezTo>
                <a:moveTo>
                  <a:pt x="23" y="16"/>
                </a:moveTo>
                <a:cubicBezTo>
                  <a:pt x="24" y="16"/>
                  <a:pt x="24" y="15"/>
                  <a:pt x="25" y="15"/>
                </a:cubicBezTo>
                <a:cubicBezTo>
                  <a:pt x="40" y="14"/>
                  <a:pt x="54" y="23"/>
                  <a:pt x="59" y="37"/>
                </a:cubicBezTo>
                <a:cubicBezTo>
                  <a:pt x="51" y="36"/>
                  <a:pt x="44" y="33"/>
                  <a:pt x="37" y="29"/>
                </a:cubicBezTo>
                <a:cubicBezTo>
                  <a:pt x="34" y="26"/>
                  <a:pt x="30" y="23"/>
                  <a:pt x="27" y="20"/>
                </a:cubicBezTo>
                <a:cubicBezTo>
                  <a:pt x="26" y="19"/>
                  <a:pt x="24" y="16"/>
                  <a:pt x="23" y="1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113"/>
          <p:cNvSpPr>
            <a:spLocks/>
          </p:cNvSpPr>
          <p:nvPr userDrawn="1"/>
        </p:nvSpPr>
        <p:spPr bwMode="auto">
          <a:xfrm>
            <a:off x="1223963" y="3081338"/>
            <a:ext cx="284162" cy="225425"/>
          </a:xfrm>
          <a:custGeom>
            <a:avLst/>
            <a:gdLst>
              <a:gd name="T0" fmla="*/ 2147483647 w 390"/>
              <a:gd name="T1" fmla="*/ 0 h 310"/>
              <a:gd name="T2" fmla="*/ 2147483647 w 390"/>
              <a:gd name="T3" fmla="*/ 2147483647 h 310"/>
              <a:gd name="T4" fmla="*/ 2147483647 w 390"/>
              <a:gd name="T5" fmla="*/ 2147483647 h 310"/>
              <a:gd name="T6" fmla="*/ 2147483647 w 390"/>
              <a:gd name="T7" fmla="*/ 2147483647 h 310"/>
              <a:gd name="T8" fmla="*/ 2147483647 w 390"/>
              <a:gd name="T9" fmla="*/ 2147483647 h 310"/>
              <a:gd name="T10" fmla="*/ 2147483647 w 390"/>
              <a:gd name="T11" fmla="*/ 2147483647 h 310"/>
              <a:gd name="T12" fmla="*/ 2147483647 w 390"/>
              <a:gd name="T13" fmla="*/ 0 h 310"/>
              <a:gd name="T14" fmla="*/ 2147483647 w 390"/>
              <a:gd name="T15" fmla="*/ 0 h 310"/>
              <a:gd name="T16" fmla="*/ 0 w 390"/>
              <a:gd name="T17" fmla="*/ 0 h 310"/>
              <a:gd name="T18" fmla="*/ 0 w 390"/>
              <a:gd name="T19" fmla="*/ 2147483647 h 310"/>
              <a:gd name="T20" fmla="*/ 2147483647 w 390"/>
              <a:gd name="T21" fmla="*/ 2147483647 h 310"/>
              <a:gd name="T22" fmla="*/ 2147483647 w 390"/>
              <a:gd name="T23" fmla="*/ 0 h 310"/>
              <a:gd name="T24" fmla="*/ 2147483647 w 390"/>
              <a:gd name="T25" fmla="*/ 0 h 310"/>
              <a:gd name="T26" fmla="*/ 2147483647 w 390"/>
              <a:gd name="T27" fmla="*/ 0 h 3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0" h="310">
                <a:moveTo>
                  <a:pt x="241" y="0"/>
                </a:moveTo>
                <a:lnTo>
                  <a:pt x="241" y="7"/>
                </a:lnTo>
                <a:lnTo>
                  <a:pt x="241" y="163"/>
                </a:lnTo>
                <a:lnTo>
                  <a:pt x="196" y="125"/>
                </a:lnTo>
                <a:lnTo>
                  <a:pt x="151" y="163"/>
                </a:lnTo>
                <a:lnTo>
                  <a:pt x="151" y="7"/>
                </a:lnTo>
                <a:lnTo>
                  <a:pt x="151" y="0"/>
                </a:lnTo>
                <a:lnTo>
                  <a:pt x="102" y="0"/>
                </a:lnTo>
                <a:lnTo>
                  <a:pt x="0" y="0"/>
                </a:lnTo>
                <a:lnTo>
                  <a:pt x="0" y="310"/>
                </a:lnTo>
                <a:lnTo>
                  <a:pt x="390" y="310"/>
                </a:lnTo>
                <a:lnTo>
                  <a:pt x="390" y="0"/>
                </a:lnTo>
                <a:lnTo>
                  <a:pt x="286" y="0"/>
                </a:lnTo>
                <a:lnTo>
                  <a:pt x="2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114"/>
          <p:cNvSpPr>
            <a:spLocks/>
          </p:cNvSpPr>
          <p:nvPr userDrawn="1"/>
        </p:nvSpPr>
        <p:spPr bwMode="auto">
          <a:xfrm>
            <a:off x="868363" y="2044700"/>
            <a:ext cx="82550" cy="236538"/>
          </a:xfrm>
          <a:custGeom>
            <a:avLst/>
            <a:gdLst>
              <a:gd name="T0" fmla="*/ 2147483647 w 48"/>
              <a:gd name="T1" fmla="*/ 2147483647 h 137"/>
              <a:gd name="T2" fmla="*/ 2147483647 w 48"/>
              <a:gd name="T3" fmla="*/ 2147483647 h 137"/>
              <a:gd name="T4" fmla="*/ 2147483647 w 48"/>
              <a:gd name="T5" fmla="*/ 2147483647 h 137"/>
              <a:gd name="T6" fmla="*/ 2147483647 w 48"/>
              <a:gd name="T7" fmla="*/ 2147483647 h 137"/>
              <a:gd name="T8" fmla="*/ 2147483647 w 48"/>
              <a:gd name="T9" fmla="*/ 2147483647 h 137"/>
              <a:gd name="T10" fmla="*/ 2147483647 w 48"/>
              <a:gd name="T11" fmla="*/ 2147483647 h 137"/>
              <a:gd name="T12" fmla="*/ 2147483647 w 48"/>
              <a:gd name="T13" fmla="*/ 2147483647 h 137"/>
              <a:gd name="T14" fmla="*/ 2147483647 w 48"/>
              <a:gd name="T15" fmla="*/ 2147483647 h 137"/>
              <a:gd name="T16" fmla="*/ 2147483647 w 48"/>
              <a:gd name="T17" fmla="*/ 2147483647 h 137"/>
              <a:gd name="T18" fmla="*/ 2147483647 w 48"/>
              <a:gd name="T19" fmla="*/ 2147483647 h 137"/>
              <a:gd name="T20" fmla="*/ 2147483647 w 48"/>
              <a:gd name="T21" fmla="*/ 0 h 137"/>
              <a:gd name="T22" fmla="*/ 2147483647 w 48"/>
              <a:gd name="T23" fmla="*/ 2147483647 h 137"/>
              <a:gd name="T24" fmla="*/ 2147483647 w 48"/>
              <a:gd name="T25" fmla="*/ 2147483647 h 137"/>
              <a:gd name="T26" fmla="*/ 2147483647 w 48"/>
              <a:gd name="T27" fmla="*/ 0 h 137"/>
              <a:gd name="T28" fmla="*/ 2147483647 w 48"/>
              <a:gd name="T29" fmla="*/ 0 h 137"/>
              <a:gd name="T30" fmla="*/ 2147483647 w 48"/>
              <a:gd name="T31" fmla="*/ 0 h 137"/>
              <a:gd name="T32" fmla="*/ 2147483647 w 48"/>
              <a:gd name="T33" fmla="*/ 2147483647 h 137"/>
              <a:gd name="T34" fmla="*/ 2147483647 w 48"/>
              <a:gd name="T35" fmla="*/ 2147483647 h 137"/>
              <a:gd name="T36" fmla="*/ 2147483647 w 48"/>
              <a:gd name="T37" fmla="*/ 0 h 137"/>
              <a:gd name="T38" fmla="*/ 2147483647 w 48"/>
              <a:gd name="T39" fmla="*/ 2147483647 h 1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137">
                <a:moveTo>
                  <a:pt x="6" y="16"/>
                </a:moveTo>
                <a:cubicBezTo>
                  <a:pt x="4" y="21"/>
                  <a:pt x="2" y="27"/>
                  <a:pt x="1" y="33"/>
                </a:cubicBezTo>
                <a:cubicBezTo>
                  <a:pt x="0" y="39"/>
                  <a:pt x="2" y="43"/>
                  <a:pt x="4" y="47"/>
                </a:cubicBezTo>
                <a:cubicBezTo>
                  <a:pt x="7" y="52"/>
                  <a:pt x="12" y="59"/>
                  <a:pt x="18" y="62"/>
                </a:cubicBezTo>
                <a:cubicBezTo>
                  <a:pt x="18" y="137"/>
                  <a:pt x="18" y="137"/>
                  <a:pt x="18" y="137"/>
                </a:cubicBezTo>
                <a:cubicBezTo>
                  <a:pt x="31" y="137"/>
                  <a:pt x="31" y="137"/>
                  <a:pt x="31" y="137"/>
                </a:cubicBezTo>
                <a:cubicBezTo>
                  <a:pt x="31" y="62"/>
                  <a:pt x="31" y="62"/>
                  <a:pt x="31" y="62"/>
                </a:cubicBezTo>
                <a:cubicBezTo>
                  <a:pt x="37" y="59"/>
                  <a:pt x="41" y="52"/>
                  <a:pt x="44" y="47"/>
                </a:cubicBezTo>
                <a:cubicBezTo>
                  <a:pt x="47" y="43"/>
                  <a:pt x="48" y="39"/>
                  <a:pt x="47" y="33"/>
                </a:cubicBezTo>
                <a:cubicBezTo>
                  <a:pt x="47" y="27"/>
                  <a:pt x="44" y="21"/>
                  <a:pt x="42" y="16"/>
                </a:cubicBezTo>
                <a:cubicBezTo>
                  <a:pt x="41" y="11"/>
                  <a:pt x="38" y="1"/>
                  <a:pt x="32" y="0"/>
                </a:cubicBezTo>
                <a:cubicBezTo>
                  <a:pt x="35" y="32"/>
                  <a:pt x="35" y="32"/>
                  <a:pt x="35" y="32"/>
                </a:cubicBezTo>
                <a:cubicBezTo>
                  <a:pt x="31" y="32"/>
                  <a:pt x="31" y="32"/>
                  <a:pt x="31" y="32"/>
                </a:cubicBezTo>
                <a:cubicBezTo>
                  <a:pt x="28" y="0"/>
                  <a:pt x="28" y="0"/>
                  <a:pt x="28" y="0"/>
                </a:cubicBezTo>
                <a:cubicBezTo>
                  <a:pt x="24" y="0"/>
                  <a:pt x="24" y="0"/>
                  <a:pt x="24" y="0"/>
                </a:cubicBezTo>
                <a:cubicBezTo>
                  <a:pt x="21" y="0"/>
                  <a:pt x="21" y="0"/>
                  <a:pt x="21" y="0"/>
                </a:cubicBezTo>
                <a:cubicBezTo>
                  <a:pt x="17" y="32"/>
                  <a:pt x="17" y="32"/>
                  <a:pt x="17" y="32"/>
                </a:cubicBezTo>
                <a:cubicBezTo>
                  <a:pt x="13" y="32"/>
                  <a:pt x="13" y="32"/>
                  <a:pt x="13" y="32"/>
                </a:cubicBezTo>
                <a:cubicBezTo>
                  <a:pt x="16" y="0"/>
                  <a:pt x="16" y="0"/>
                  <a:pt x="16" y="0"/>
                </a:cubicBezTo>
                <a:cubicBezTo>
                  <a:pt x="11" y="1"/>
                  <a:pt x="8" y="11"/>
                  <a:pt x="6" y="16"/>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115"/>
          <p:cNvSpPr>
            <a:spLocks/>
          </p:cNvSpPr>
          <p:nvPr userDrawn="1"/>
        </p:nvSpPr>
        <p:spPr bwMode="auto">
          <a:xfrm>
            <a:off x="987425" y="2044700"/>
            <a:ext cx="52388" cy="236538"/>
          </a:xfrm>
          <a:custGeom>
            <a:avLst/>
            <a:gdLst>
              <a:gd name="T0" fmla="*/ 0 w 31"/>
              <a:gd name="T1" fmla="*/ 2147483647 h 137"/>
              <a:gd name="T2" fmla="*/ 2147483647 w 31"/>
              <a:gd name="T3" fmla="*/ 2147483647 h 137"/>
              <a:gd name="T4" fmla="*/ 2147483647 w 31"/>
              <a:gd name="T5" fmla="*/ 2147483647 h 137"/>
              <a:gd name="T6" fmla="*/ 2147483647 w 31"/>
              <a:gd name="T7" fmla="*/ 2147483647 h 137"/>
              <a:gd name="T8" fmla="*/ 2147483647 w 31"/>
              <a:gd name="T9" fmla="*/ 0 h 137"/>
              <a:gd name="T10" fmla="*/ 2147483647 w 31"/>
              <a:gd name="T11" fmla="*/ 0 h 137"/>
              <a:gd name="T12" fmla="*/ 0 w 31"/>
              <a:gd name="T13" fmla="*/ 2147483647 h 1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137">
                <a:moveTo>
                  <a:pt x="0" y="38"/>
                </a:moveTo>
                <a:cubicBezTo>
                  <a:pt x="0" y="73"/>
                  <a:pt x="15" y="76"/>
                  <a:pt x="18" y="77"/>
                </a:cubicBezTo>
                <a:cubicBezTo>
                  <a:pt x="18" y="137"/>
                  <a:pt x="18" y="137"/>
                  <a:pt x="18" y="137"/>
                </a:cubicBezTo>
                <a:cubicBezTo>
                  <a:pt x="31" y="137"/>
                  <a:pt x="31" y="137"/>
                  <a:pt x="31" y="137"/>
                </a:cubicBezTo>
                <a:cubicBezTo>
                  <a:pt x="31" y="0"/>
                  <a:pt x="31" y="0"/>
                  <a:pt x="31" y="0"/>
                </a:cubicBezTo>
                <a:cubicBezTo>
                  <a:pt x="18" y="0"/>
                  <a:pt x="18" y="0"/>
                  <a:pt x="18" y="0"/>
                </a:cubicBezTo>
                <a:cubicBezTo>
                  <a:pt x="18" y="0"/>
                  <a:pt x="0" y="0"/>
                  <a:pt x="0" y="38"/>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116"/>
          <p:cNvSpPr>
            <a:spLocks/>
          </p:cNvSpPr>
          <p:nvPr userDrawn="1"/>
        </p:nvSpPr>
        <p:spPr bwMode="auto">
          <a:xfrm>
            <a:off x="2279650" y="1627188"/>
            <a:ext cx="227013" cy="138112"/>
          </a:xfrm>
          <a:custGeom>
            <a:avLst/>
            <a:gdLst>
              <a:gd name="T0" fmla="*/ 131 w 131"/>
              <a:gd name="T1" fmla="*/ 67 h 81"/>
              <a:gd name="T2" fmla="*/ 117 w 131"/>
              <a:gd name="T3" fmla="*/ 52 h 81"/>
              <a:gd name="T4" fmla="*/ 119 w 131"/>
              <a:gd name="T5" fmla="*/ 41 h 81"/>
              <a:gd name="T6" fmla="*/ 78 w 131"/>
              <a:gd name="T7" fmla="*/ 0 h 81"/>
              <a:gd name="T8" fmla="*/ 38 w 131"/>
              <a:gd name="T9" fmla="*/ 40 h 81"/>
              <a:gd name="T10" fmla="*/ 24 w 131"/>
              <a:gd name="T11" fmla="*/ 34 h 81"/>
              <a:gd name="T12" fmla="*/ 0 w 131"/>
              <a:gd name="T13" fmla="*/ 58 h 81"/>
              <a:gd name="T14" fmla="*/ 24 w 131"/>
              <a:gd name="T15" fmla="*/ 81 h 81"/>
              <a:gd name="T16" fmla="*/ 77 w 131"/>
              <a:gd name="T17" fmla="*/ 81 h 81"/>
              <a:gd name="T18" fmla="*/ 78 w 131"/>
              <a:gd name="T19" fmla="*/ 81 h 81"/>
              <a:gd name="T20" fmla="*/ 117 w 131"/>
              <a:gd name="T21" fmla="*/ 81 h 81"/>
              <a:gd name="T22" fmla="*/ 131 w 131"/>
              <a:gd name="T23"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81">
                <a:moveTo>
                  <a:pt x="131" y="67"/>
                </a:moveTo>
                <a:cubicBezTo>
                  <a:pt x="131" y="59"/>
                  <a:pt x="125" y="53"/>
                  <a:pt x="117" y="52"/>
                </a:cubicBezTo>
                <a:cubicBezTo>
                  <a:pt x="118" y="49"/>
                  <a:pt x="119" y="45"/>
                  <a:pt x="119" y="41"/>
                </a:cubicBezTo>
                <a:cubicBezTo>
                  <a:pt x="119" y="18"/>
                  <a:pt x="101" y="0"/>
                  <a:pt x="78" y="0"/>
                </a:cubicBezTo>
                <a:cubicBezTo>
                  <a:pt x="57" y="0"/>
                  <a:pt x="39" y="18"/>
                  <a:pt x="38" y="40"/>
                </a:cubicBezTo>
                <a:cubicBezTo>
                  <a:pt x="34" y="36"/>
                  <a:pt x="29" y="34"/>
                  <a:pt x="24" y="34"/>
                </a:cubicBezTo>
                <a:cubicBezTo>
                  <a:pt x="11" y="34"/>
                  <a:pt x="0" y="45"/>
                  <a:pt x="0" y="58"/>
                </a:cubicBezTo>
                <a:cubicBezTo>
                  <a:pt x="0" y="70"/>
                  <a:pt x="11" y="81"/>
                  <a:pt x="24" y="81"/>
                </a:cubicBezTo>
                <a:cubicBezTo>
                  <a:pt x="77" y="81"/>
                  <a:pt x="77" y="81"/>
                  <a:pt x="77" y="81"/>
                </a:cubicBezTo>
                <a:cubicBezTo>
                  <a:pt x="78" y="81"/>
                  <a:pt x="78" y="81"/>
                  <a:pt x="78" y="81"/>
                </a:cubicBezTo>
                <a:cubicBezTo>
                  <a:pt x="117" y="81"/>
                  <a:pt x="117" y="81"/>
                  <a:pt x="117" y="81"/>
                </a:cubicBezTo>
                <a:cubicBezTo>
                  <a:pt x="124" y="81"/>
                  <a:pt x="131" y="74"/>
                  <a:pt x="131" y="67"/>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6" name="Rectangle 117"/>
          <p:cNvSpPr>
            <a:spLocks noChangeArrowheads="1"/>
          </p:cNvSpPr>
          <p:nvPr userDrawn="1"/>
        </p:nvSpPr>
        <p:spPr bwMode="auto">
          <a:xfrm>
            <a:off x="2312988" y="1778000"/>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67" name="Rectangle 118"/>
          <p:cNvSpPr>
            <a:spLocks noChangeArrowheads="1"/>
          </p:cNvSpPr>
          <p:nvPr userDrawn="1"/>
        </p:nvSpPr>
        <p:spPr bwMode="auto">
          <a:xfrm>
            <a:off x="2359025" y="1800225"/>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68" name="Rectangle 119"/>
          <p:cNvSpPr>
            <a:spLocks noChangeArrowheads="1"/>
          </p:cNvSpPr>
          <p:nvPr userDrawn="1"/>
        </p:nvSpPr>
        <p:spPr bwMode="auto">
          <a:xfrm>
            <a:off x="2408238" y="1778000"/>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69" name="Rectangle 120"/>
          <p:cNvSpPr>
            <a:spLocks noChangeArrowheads="1"/>
          </p:cNvSpPr>
          <p:nvPr userDrawn="1"/>
        </p:nvSpPr>
        <p:spPr bwMode="auto">
          <a:xfrm>
            <a:off x="2454275" y="1800225"/>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70" name="Freeform 121"/>
          <p:cNvSpPr>
            <a:spLocks/>
          </p:cNvSpPr>
          <p:nvPr userDrawn="1"/>
        </p:nvSpPr>
        <p:spPr bwMode="auto">
          <a:xfrm>
            <a:off x="3027363" y="1768475"/>
            <a:ext cx="177800" cy="146050"/>
          </a:xfrm>
          <a:custGeom>
            <a:avLst/>
            <a:gdLst>
              <a:gd name="T0" fmla="*/ 199 w 244"/>
              <a:gd name="T1" fmla="*/ 0 h 201"/>
              <a:gd name="T2" fmla="*/ 86 w 244"/>
              <a:gd name="T3" fmla="*/ 111 h 201"/>
              <a:gd name="T4" fmla="*/ 43 w 244"/>
              <a:gd name="T5" fmla="*/ 68 h 201"/>
              <a:gd name="T6" fmla="*/ 0 w 244"/>
              <a:gd name="T7" fmla="*/ 113 h 201"/>
              <a:gd name="T8" fmla="*/ 43 w 244"/>
              <a:gd name="T9" fmla="*/ 156 h 201"/>
              <a:gd name="T10" fmla="*/ 86 w 244"/>
              <a:gd name="T11" fmla="*/ 201 h 201"/>
              <a:gd name="T12" fmla="*/ 131 w 244"/>
              <a:gd name="T13" fmla="*/ 156 h 201"/>
              <a:gd name="T14" fmla="*/ 244 w 244"/>
              <a:gd name="T15" fmla="*/ 42 h 201"/>
              <a:gd name="T16" fmla="*/ 199 w 244"/>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01">
                <a:moveTo>
                  <a:pt x="199" y="0"/>
                </a:moveTo>
                <a:lnTo>
                  <a:pt x="86" y="111"/>
                </a:lnTo>
                <a:lnTo>
                  <a:pt x="43" y="68"/>
                </a:lnTo>
                <a:lnTo>
                  <a:pt x="0" y="113"/>
                </a:lnTo>
                <a:lnTo>
                  <a:pt x="43" y="156"/>
                </a:lnTo>
                <a:lnTo>
                  <a:pt x="86" y="201"/>
                </a:lnTo>
                <a:lnTo>
                  <a:pt x="131" y="156"/>
                </a:lnTo>
                <a:lnTo>
                  <a:pt x="244" y="42"/>
                </a:lnTo>
                <a:lnTo>
                  <a:pt x="199" y="0"/>
                </a:lnTo>
                <a:close/>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1" name="Freeform 122"/>
          <p:cNvSpPr>
            <a:spLocks/>
          </p:cNvSpPr>
          <p:nvPr userDrawn="1"/>
        </p:nvSpPr>
        <p:spPr bwMode="auto">
          <a:xfrm>
            <a:off x="3136900" y="2782888"/>
            <a:ext cx="158750" cy="153987"/>
          </a:xfrm>
          <a:custGeom>
            <a:avLst/>
            <a:gdLst>
              <a:gd name="T0" fmla="*/ 2147483647 w 92"/>
              <a:gd name="T1" fmla="*/ 2147483647 h 89"/>
              <a:gd name="T2" fmla="*/ 2147483647 w 92"/>
              <a:gd name="T3" fmla="*/ 2147483647 h 89"/>
              <a:gd name="T4" fmla="*/ 2147483647 w 92"/>
              <a:gd name="T5" fmla="*/ 0 h 89"/>
              <a:gd name="T6" fmla="*/ 2147483647 w 92"/>
              <a:gd name="T7" fmla="*/ 2147483647 h 89"/>
              <a:gd name="T8" fmla="*/ 2147483647 w 92"/>
              <a:gd name="T9" fmla="*/ 2147483647 h 89"/>
              <a:gd name="T10" fmla="*/ 2147483647 w 92"/>
              <a:gd name="T11" fmla="*/ 2147483647 h 89"/>
              <a:gd name="T12" fmla="*/ 2147483647 w 92"/>
              <a:gd name="T13" fmla="*/ 2147483647 h 89"/>
              <a:gd name="T14" fmla="*/ 2147483647 w 92"/>
              <a:gd name="T15" fmla="*/ 2147483647 h 89"/>
              <a:gd name="T16" fmla="*/ 2147483647 w 92"/>
              <a:gd name="T17" fmla="*/ 0 h 89"/>
              <a:gd name="T18" fmla="*/ 0 w 92"/>
              <a:gd name="T19" fmla="*/ 2147483647 h 89"/>
              <a:gd name="T20" fmla="*/ 2147483647 w 92"/>
              <a:gd name="T21" fmla="*/ 2147483647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2" h="89">
                <a:moveTo>
                  <a:pt x="46" y="89"/>
                </a:moveTo>
                <a:cubicBezTo>
                  <a:pt x="72" y="89"/>
                  <a:pt x="92" y="69"/>
                  <a:pt x="92" y="43"/>
                </a:cubicBezTo>
                <a:cubicBezTo>
                  <a:pt x="92" y="24"/>
                  <a:pt x="81" y="7"/>
                  <a:pt x="64" y="0"/>
                </a:cubicBezTo>
                <a:cubicBezTo>
                  <a:pt x="58" y="9"/>
                  <a:pt x="58" y="9"/>
                  <a:pt x="58" y="9"/>
                </a:cubicBezTo>
                <a:cubicBezTo>
                  <a:pt x="72" y="14"/>
                  <a:pt x="82" y="27"/>
                  <a:pt x="82" y="43"/>
                </a:cubicBezTo>
                <a:cubicBezTo>
                  <a:pt x="82" y="63"/>
                  <a:pt x="66" y="79"/>
                  <a:pt x="46" y="79"/>
                </a:cubicBezTo>
                <a:cubicBezTo>
                  <a:pt x="26" y="79"/>
                  <a:pt x="10" y="63"/>
                  <a:pt x="10" y="43"/>
                </a:cubicBezTo>
                <a:cubicBezTo>
                  <a:pt x="10" y="27"/>
                  <a:pt x="21" y="14"/>
                  <a:pt x="35" y="9"/>
                </a:cubicBezTo>
                <a:cubicBezTo>
                  <a:pt x="29" y="0"/>
                  <a:pt x="29" y="0"/>
                  <a:pt x="29" y="0"/>
                </a:cubicBezTo>
                <a:cubicBezTo>
                  <a:pt x="12" y="7"/>
                  <a:pt x="0" y="24"/>
                  <a:pt x="0" y="43"/>
                </a:cubicBezTo>
                <a:cubicBezTo>
                  <a:pt x="0" y="69"/>
                  <a:pt x="21" y="89"/>
                  <a:pt x="46" y="89"/>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2" name="Freeform 123"/>
          <p:cNvSpPr>
            <a:spLocks/>
          </p:cNvSpPr>
          <p:nvPr userDrawn="1"/>
        </p:nvSpPr>
        <p:spPr bwMode="auto">
          <a:xfrm>
            <a:off x="3179763" y="2747963"/>
            <a:ext cx="74612" cy="57150"/>
          </a:xfrm>
          <a:custGeom>
            <a:avLst/>
            <a:gdLst>
              <a:gd name="T0" fmla="*/ 2147483647 w 101"/>
              <a:gd name="T1" fmla="*/ 2147483647 h 78"/>
              <a:gd name="T2" fmla="*/ 2147483647 w 101"/>
              <a:gd name="T3" fmla="*/ 2147483647 h 78"/>
              <a:gd name="T4" fmla="*/ 2147483647 w 101"/>
              <a:gd name="T5" fmla="*/ 2147483647 h 78"/>
              <a:gd name="T6" fmla="*/ 2147483647 w 101"/>
              <a:gd name="T7" fmla="*/ 2147483647 h 78"/>
              <a:gd name="T8" fmla="*/ 2147483647 w 101"/>
              <a:gd name="T9" fmla="*/ 2147483647 h 78"/>
              <a:gd name="T10" fmla="*/ 2147483647 w 101"/>
              <a:gd name="T11" fmla="*/ 2147483647 h 78"/>
              <a:gd name="T12" fmla="*/ 2147483647 w 101"/>
              <a:gd name="T13" fmla="*/ 2147483647 h 78"/>
              <a:gd name="T14" fmla="*/ 2147483647 w 101"/>
              <a:gd name="T15" fmla="*/ 0 h 78"/>
              <a:gd name="T16" fmla="*/ 2147483647 w 101"/>
              <a:gd name="T17" fmla="*/ 0 h 78"/>
              <a:gd name="T18" fmla="*/ 2147483647 w 101"/>
              <a:gd name="T19" fmla="*/ 0 h 78"/>
              <a:gd name="T20" fmla="*/ 0 w 101"/>
              <a:gd name="T21" fmla="*/ 2147483647 h 78"/>
              <a:gd name="T22" fmla="*/ 2147483647 w 101"/>
              <a:gd name="T23" fmla="*/ 2147483647 h 78"/>
              <a:gd name="T24" fmla="*/ 2147483647 w 101"/>
              <a:gd name="T25" fmla="*/ 2147483647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1" h="78">
                <a:moveTo>
                  <a:pt x="30" y="67"/>
                </a:moveTo>
                <a:lnTo>
                  <a:pt x="40" y="78"/>
                </a:lnTo>
                <a:lnTo>
                  <a:pt x="49" y="76"/>
                </a:lnTo>
                <a:lnTo>
                  <a:pt x="61" y="78"/>
                </a:lnTo>
                <a:lnTo>
                  <a:pt x="68" y="67"/>
                </a:lnTo>
                <a:lnTo>
                  <a:pt x="82" y="45"/>
                </a:lnTo>
                <a:lnTo>
                  <a:pt x="101" y="22"/>
                </a:lnTo>
                <a:lnTo>
                  <a:pt x="85" y="0"/>
                </a:lnTo>
                <a:lnTo>
                  <a:pt x="49" y="0"/>
                </a:lnTo>
                <a:lnTo>
                  <a:pt x="16" y="0"/>
                </a:lnTo>
                <a:lnTo>
                  <a:pt x="0" y="22"/>
                </a:lnTo>
                <a:lnTo>
                  <a:pt x="16" y="45"/>
                </a:lnTo>
                <a:lnTo>
                  <a:pt x="30" y="6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3" name="Freeform 124"/>
          <p:cNvSpPr>
            <a:spLocks/>
          </p:cNvSpPr>
          <p:nvPr userDrawn="1"/>
        </p:nvSpPr>
        <p:spPr bwMode="auto">
          <a:xfrm>
            <a:off x="936625" y="1758950"/>
            <a:ext cx="117475" cy="193675"/>
          </a:xfrm>
          <a:custGeom>
            <a:avLst/>
            <a:gdLst>
              <a:gd name="T0" fmla="*/ 2147483647 w 161"/>
              <a:gd name="T1" fmla="*/ 2147483647 h 265"/>
              <a:gd name="T2" fmla="*/ 2147483647 w 161"/>
              <a:gd name="T3" fmla="*/ 2147483647 h 265"/>
              <a:gd name="T4" fmla="*/ 2147483647 w 161"/>
              <a:gd name="T5" fmla="*/ 2147483647 h 265"/>
              <a:gd name="T6" fmla="*/ 2147483647 w 161"/>
              <a:gd name="T7" fmla="*/ 2147483647 h 265"/>
              <a:gd name="T8" fmla="*/ 2147483647 w 161"/>
              <a:gd name="T9" fmla="*/ 2147483647 h 265"/>
              <a:gd name="T10" fmla="*/ 2147483647 w 161"/>
              <a:gd name="T11" fmla="*/ 2147483647 h 265"/>
              <a:gd name="T12" fmla="*/ 2147483647 w 161"/>
              <a:gd name="T13" fmla="*/ 2147483647 h 265"/>
              <a:gd name="T14" fmla="*/ 2147483647 w 161"/>
              <a:gd name="T15" fmla="*/ 0 h 265"/>
              <a:gd name="T16" fmla="*/ 2147483647 w 161"/>
              <a:gd name="T17" fmla="*/ 2147483647 h 265"/>
              <a:gd name="T18" fmla="*/ 2147483647 w 161"/>
              <a:gd name="T19" fmla="*/ 2147483647 h 265"/>
              <a:gd name="T20" fmla="*/ 2147483647 w 161"/>
              <a:gd name="T21" fmla="*/ 2147483647 h 265"/>
              <a:gd name="T22" fmla="*/ 2147483647 w 161"/>
              <a:gd name="T23" fmla="*/ 2147483647 h 265"/>
              <a:gd name="T24" fmla="*/ 0 w 161"/>
              <a:gd name="T25" fmla="*/ 2147483647 h 265"/>
              <a:gd name="T26" fmla="*/ 2147483647 w 161"/>
              <a:gd name="T27" fmla="*/ 2147483647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1" h="265">
                <a:moveTo>
                  <a:pt x="3" y="265"/>
                </a:moveTo>
                <a:lnTo>
                  <a:pt x="45" y="236"/>
                </a:lnTo>
                <a:lnTo>
                  <a:pt x="133" y="73"/>
                </a:lnTo>
                <a:lnTo>
                  <a:pt x="161" y="19"/>
                </a:lnTo>
                <a:lnTo>
                  <a:pt x="154" y="16"/>
                </a:lnTo>
                <a:lnTo>
                  <a:pt x="145" y="12"/>
                </a:lnTo>
                <a:lnTo>
                  <a:pt x="135" y="9"/>
                </a:lnTo>
                <a:lnTo>
                  <a:pt x="116" y="0"/>
                </a:lnTo>
                <a:lnTo>
                  <a:pt x="107" y="19"/>
                </a:lnTo>
                <a:lnTo>
                  <a:pt x="102" y="26"/>
                </a:lnTo>
                <a:lnTo>
                  <a:pt x="97" y="35"/>
                </a:lnTo>
                <a:lnTo>
                  <a:pt x="64" y="97"/>
                </a:lnTo>
                <a:lnTo>
                  <a:pt x="0" y="215"/>
                </a:lnTo>
                <a:lnTo>
                  <a:pt x="3" y="265"/>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 name="Freeform 125"/>
          <p:cNvSpPr>
            <a:spLocks/>
          </p:cNvSpPr>
          <p:nvPr userDrawn="1"/>
        </p:nvSpPr>
        <p:spPr bwMode="auto">
          <a:xfrm>
            <a:off x="1027113" y="1724025"/>
            <a:ext cx="46037" cy="38100"/>
          </a:xfrm>
          <a:custGeom>
            <a:avLst/>
            <a:gdLst>
              <a:gd name="T0" fmla="*/ 2147483647 w 64"/>
              <a:gd name="T1" fmla="*/ 0 h 52"/>
              <a:gd name="T2" fmla="*/ 0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52">
                <a:moveTo>
                  <a:pt x="19" y="0"/>
                </a:moveTo>
                <a:lnTo>
                  <a:pt x="0" y="33"/>
                </a:lnTo>
                <a:lnTo>
                  <a:pt x="36" y="47"/>
                </a:lnTo>
                <a:lnTo>
                  <a:pt x="43" y="52"/>
                </a:lnTo>
                <a:lnTo>
                  <a:pt x="45" y="52"/>
                </a:lnTo>
                <a:lnTo>
                  <a:pt x="48" y="49"/>
                </a:lnTo>
                <a:lnTo>
                  <a:pt x="52" y="42"/>
                </a:lnTo>
                <a:lnTo>
                  <a:pt x="64" y="18"/>
                </a:lnTo>
                <a:lnTo>
                  <a:pt x="1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 name="Freeform 126"/>
          <p:cNvSpPr>
            <a:spLocks noEditPoints="1"/>
          </p:cNvSpPr>
          <p:nvPr userDrawn="1"/>
        </p:nvSpPr>
        <p:spPr bwMode="auto">
          <a:xfrm>
            <a:off x="2835275" y="3294063"/>
            <a:ext cx="188913" cy="188912"/>
          </a:xfrm>
          <a:custGeom>
            <a:avLst/>
            <a:gdLst>
              <a:gd name="T0" fmla="*/ 2147483647 w 110"/>
              <a:gd name="T1" fmla="*/ 0 h 109"/>
              <a:gd name="T2" fmla="*/ 2147483647 w 110"/>
              <a:gd name="T3" fmla="*/ 0 h 109"/>
              <a:gd name="T4" fmla="*/ 2147483647 w 110"/>
              <a:gd name="T5" fmla="*/ 2147483647 h 109"/>
              <a:gd name="T6" fmla="*/ 2147483647 w 110"/>
              <a:gd name="T7" fmla="*/ 2147483647 h 109"/>
              <a:gd name="T8" fmla="*/ 2147483647 w 110"/>
              <a:gd name="T9" fmla="*/ 2147483647 h 109"/>
              <a:gd name="T10" fmla="*/ 2147483647 w 110"/>
              <a:gd name="T11" fmla="*/ 2147483647 h 109"/>
              <a:gd name="T12" fmla="*/ 2147483647 w 110"/>
              <a:gd name="T13" fmla="*/ 2147483647 h 109"/>
              <a:gd name="T14" fmla="*/ 2147483647 w 110"/>
              <a:gd name="T15" fmla="*/ 2147483647 h 109"/>
              <a:gd name="T16" fmla="*/ 2147483647 w 110"/>
              <a:gd name="T17" fmla="*/ 2147483647 h 109"/>
              <a:gd name="T18" fmla="*/ 2147483647 w 110"/>
              <a:gd name="T19" fmla="*/ 2147483647 h 109"/>
              <a:gd name="T20" fmla="*/ 2147483647 w 110"/>
              <a:gd name="T21" fmla="*/ 2147483647 h 109"/>
              <a:gd name="T22" fmla="*/ 2147483647 w 110"/>
              <a:gd name="T23" fmla="*/ 2147483647 h 109"/>
              <a:gd name="T24" fmla="*/ 2147483647 w 110"/>
              <a:gd name="T25" fmla="*/ 2147483647 h 109"/>
              <a:gd name="T26" fmla="*/ 2147483647 w 110"/>
              <a:gd name="T27" fmla="*/ 2147483647 h 109"/>
              <a:gd name="T28" fmla="*/ 2147483647 w 110"/>
              <a:gd name="T29" fmla="*/ 2147483647 h 109"/>
              <a:gd name="T30" fmla="*/ 2147483647 w 110"/>
              <a:gd name="T31" fmla="*/ 2147483647 h 109"/>
              <a:gd name="T32" fmla="*/ 2147483647 w 110"/>
              <a:gd name="T33" fmla="*/ 2147483647 h 109"/>
              <a:gd name="T34" fmla="*/ 0 w 110"/>
              <a:gd name="T35" fmla="*/ 2147483647 h 109"/>
              <a:gd name="T36" fmla="*/ 0 w 110"/>
              <a:gd name="T37" fmla="*/ 2147483647 h 109"/>
              <a:gd name="T38" fmla="*/ 2147483647 w 110"/>
              <a:gd name="T39" fmla="*/ 2147483647 h 109"/>
              <a:gd name="T40" fmla="*/ 2147483647 w 110"/>
              <a:gd name="T41" fmla="*/ 2147483647 h 109"/>
              <a:gd name="T42" fmla="*/ 2147483647 w 110"/>
              <a:gd name="T43" fmla="*/ 2147483647 h 109"/>
              <a:gd name="T44" fmla="*/ 2147483647 w 110"/>
              <a:gd name="T45" fmla="*/ 0 h 109"/>
              <a:gd name="T46" fmla="*/ 2147483647 w 110"/>
              <a:gd name="T47" fmla="*/ 2147483647 h 109"/>
              <a:gd name="T48" fmla="*/ 2147483647 w 110"/>
              <a:gd name="T49" fmla="*/ 2147483647 h 109"/>
              <a:gd name="T50" fmla="*/ 2147483647 w 110"/>
              <a:gd name="T51" fmla="*/ 2147483647 h 109"/>
              <a:gd name="T52" fmla="*/ 2147483647 w 110"/>
              <a:gd name="T53" fmla="*/ 2147483647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0" h="109">
                <a:moveTo>
                  <a:pt x="75" y="0"/>
                </a:moveTo>
                <a:cubicBezTo>
                  <a:pt x="76" y="0"/>
                  <a:pt x="78" y="0"/>
                  <a:pt x="80" y="0"/>
                </a:cubicBezTo>
                <a:cubicBezTo>
                  <a:pt x="100" y="1"/>
                  <a:pt x="110" y="27"/>
                  <a:pt x="96" y="43"/>
                </a:cubicBezTo>
                <a:cubicBezTo>
                  <a:pt x="90" y="49"/>
                  <a:pt x="76" y="54"/>
                  <a:pt x="65" y="48"/>
                </a:cubicBezTo>
                <a:cubicBezTo>
                  <a:pt x="63" y="49"/>
                  <a:pt x="61" y="52"/>
                  <a:pt x="59" y="54"/>
                </a:cubicBezTo>
                <a:cubicBezTo>
                  <a:pt x="52" y="61"/>
                  <a:pt x="45" y="68"/>
                  <a:pt x="38" y="74"/>
                </a:cubicBezTo>
                <a:cubicBezTo>
                  <a:pt x="40" y="78"/>
                  <a:pt x="47" y="80"/>
                  <a:pt x="47" y="85"/>
                </a:cubicBezTo>
                <a:cubicBezTo>
                  <a:pt x="47" y="87"/>
                  <a:pt x="43" y="90"/>
                  <a:pt x="43" y="90"/>
                </a:cubicBezTo>
                <a:cubicBezTo>
                  <a:pt x="43" y="90"/>
                  <a:pt x="41" y="94"/>
                  <a:pt x="38" y="94"/>
                </a:cubicBezTo>
                <a:cubicBezTo>
                  <a:pt x="34" y="94"/>
                  <a:pt x="31" y="86"/>
                  <a:pt x="28" y="85"/>
                </a:cubicBezTo>
                <a:cubicBezTo>
                  <a:pt x="26" y="86"/>
                  <a:pt x="25" y="88"/>
                  <a:pt x="23" y="90"/>
                </a:cubicBezTo>
                <a:cubicBezTo>
                  <a:pt x="24" y="93"/>
                  <a:pt x="32" y="96"/>
                  <a:pt x="31" y="100"/>
                </a:cubicBezTo>
                <a:cubicBezTo>
                  <a:pt x="31" y="103"/>
                  <a:pt x="28" y="105"/>
                  <a:pt x="28" y="105"/>
                </a:cubicBezTo>
                <a:cubicBezTo>
                  <a:pt x="28" y="105"/>
                  <a:pt x="25" y="109"/>
                  <a:pt x="23" y="109"/>
                </a:cubicBezTo>
                <a:cubicBezTo>
                  <a:pt x="20" y="109"/>
                  <a:pt x="15" y="103"/>
                  <a:pt x="15" y="103"/>
                </a:cubicBezTo>
                <a:cubicBezTo>
                  <a:pt x="12" y="100"/>
                  <a:pt x="12" y="100"/>
                  <a:pt x="12" y="100"/>
                </a:cubicBezTo>
                <a:cubicBezTo>
                  <a:pt x="12" y="100"/>
                  <a:pt x="9" y="102"/>
                  <a:pt x="9" y="102"/>
                </a:cubicBezTo>
                <a:cubicBezTo>
                  <a:pt x="3" y="103"/>
                  <a:pt x="1" y="100"/>
                  <a:pt x="0" y="96"/>
                </a:cubicBezTo>
                <a:cubicBezTo>
                  <a:pt x="0" y="95"/>
                  <a:pt x="0" y="95"/>
                  <a:pt x="0" y="94"/>
                </a:cubicBezTo>
                <a:cubicBezTo>
                  <a:pt x="1" y="90"/>
                  <a:pt x="5" y="87"/>
                  <a:pt x="8" y="84"/>
                </a:cubicBezTo>
                <a:cubicBezTo>
                  <a:pt x="23" y="69"/>
                  <a:pt x="40" y="52"/>
                  <a:pt x="55" y="37"/>
                </a:cubicBezTo>
                <a:cubicBezTo>
                  <a:pt x="53" y="34"/>
                  <a:pt x="52" y="31"/>
                  <a:pt x="52" y="28"/>
                </a:cubicBezTo>
                <a:cubicBezTo>
                  <a:pt x="50" y="11"/>
                  <a:pt x="61" y="2"/>
                  <a:pt x="75" y="0"/>
                </a:cubicBezTo>
                <a:close/>
                <a:moveTo>
                  <a:pt x="66" y="25"/>
                </a:moveTo>
                <a:cubicBezTo>
                  <a:pt x="66" y="37"/>
                  <a:pt x="83" y="40"/>
                  <a:pt x="87" y="30"/>
                </a:cubicBezTo>
                <a:cubicBezTo>
                  <a:pt x="91" y="21"/>
                  <a:pt x="84" y="13"/>
                  <a:pt x="75" y="14"/>
                </a:cubicBezTo>
                <a:cubicBezTo>
                  <a:pt x="70" y="15"/>
                  <a:pt x="66" y="19"/>
                  <a:pt x="66" y="25"/>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6" name="Freeform 127"/>
          <p:cNvSpPr>
            <a:spLocks noEditPoints="1"/>
          </p:cNvSpPr>
          <p:nvPr userDrawn="1"/>
        </p:nvSpPr>
        <p:spPr bwMode="auto">
          <a:xfrm>
            <a:off x="661988" y="2327275"/>
            <a:ext cx="220662" cy="173038"/>
          </a:xfrm>
          <a:custGeom>
            <a:avLst/>
            <a:gdLst>
              <a:gd name="T0" fmla="*/ 2147483647 w 127"/>
              <a:gd name="T1" fmla="*/ 2147483647 h 100"/>
              <a:gd name="T2" fmla="*/ 2147483647 w 127"/>
              <a:gd name="T3" fmla="*/ 2147483647 h 100"/>
              <a:gd name="T4" fmla="*/ 2147483647 w 127"/>
              <a:gd name="T5" fmla="*/ 0 h 100"/>
              <a:gd name="T6" fmla="*/ 2147483647 w 127"/>
              <a:gd name="T7" fmla="*/ 2147483647 h 100"/>
              <a:gd name="T8" fmla="*/ 2147483647 w 127"/>
              <a:gd name="T9" fmla="*/ 2147483647 h 100"/>
              <a:gd name="T10" fmla="*/ 2147483647 w 127"/>
              <a:gd name="T11" fmla="*/ 2147483647 h 100"/>
              <a:gd name="T12" fmla="*/ 2147483647 w 127"/>
              <a:gd name="T13" fmla="*/ 2147483647 h 100"/>
              <a:gd name="T14" fmla="*/ 2147483647 w 127"/>
              <a:gd name="T15" fmla="*/ 2147483647 h 100"/>
              <a:gd name="T16" fmla="*/ 2147483647 w 127"/>
              <a:gd name="T17" fmla="*/ 2147483647 h 100"/>
              <a:gd name="T18" fmla="*/ 2147483647 w 127"/>
              <a:gd name="T19" fmla="*/ 2147483647 h 100"/>
              <a:gd name="T20" fmla="*/ 2147483647 w 127"/>
              <a:gd name="T21" fmla="*/ 2147483647 h 100"/>
              <a:gd name="T22" fmla="*/ 2147483647 w 127"/>
              <a:gd name="T23" fmla="*/ 2147483647 h 100"/>
              <a:gd name="T24" fmla="*/ 2147483647 w 127"/>
              <a:gd name="T25" fmla="*/ 2147483647 h 100"/>
              <a:gd name="T26" fmla="*/ 2147483647 w 127"/>
              <a:gd name="T27" fmla="*/ 2147483647 h 100"/>
              <a:gd name="T28" fmla="*/ 2147483647 w 127"/>
              <a:gd name="T29" fmla="*/ 2147483647 h 100"/>
              <a:gd name="T30" fmla="*/ 2147483647 w 127"/>
              <a:gd name="T31" fmla="*/ 2147483647 h 100"/>
              <a:gd name="T32" fmla="*/ 2147483647 w 127"/>
              <a:gd name="T33" fmla="*/ 2147483647 h 100"/>
              <a:gd name="T34" fmla="*/ 2147483647 w 127"/>
              <a:gd name="T35" fmla="*/ 2147483647 h 100"/>
              <a:gd name="T36" fmla="*/ 2147483647 w 127"/>
              <a:gd name="T37" fmla="*/ 2147483647 h 100"/>
              <a:gd name="T38" fmla="*/ 2147483647 w 127"/>
              <a:gd name="T39" fmla="*/ 2147483647 h 100"/>
              <a:gd name="T40" fmla="*/ 2147483647 w 127"/>
              <a:gd name="T41" fmla="*/ 2147483647 h 100"/>
              <a:gd name="T42" fmla="*/ 2147483647 w 127"/>
              <a:gd name="T43" fmla="*/ 2147483647 h 100"/>
              <a:gd name="T44" fmla="*/ 2147483647 w 127"/>
              <a:gd name="T45" fmla="*/ 2147483647 h 100"/>
              <a:gd name="T46" fmla="*/ 2147483647 w 127"/>
              <a:gd name="T47" fmla="*/ 2147483647 h 100"/>
              <a:gd name="T48" fmla="*/ 2147483647 w 127"/>
              <a:gd name="T49" fmla="*/ 2147483647 h 100"/>
              <a:gd name="T50" fmla="*/ 2147483647 w 127"/>
              <a:gd name="T51" fmla="*/ 2147483647 h 100"/>
              <a:gd name="T52" fmla="*/ 2147483647 w 127"/>
              <a:gd name="T53" fmla="*/ 2147483647 h 100"/>
              <a:gd name="T54" fmla="*/ 2147483647 w 127"/>
              <a:gd name="T55" fmla="*/ 2147483647 h 100"/>
              <a:gd name="T56" fmla="*/ 2147483647 w 127"/>
              <a:gd name="T57" fmla="*/ 2147483647 h 100"/>
              <a:gd name="T58" fmla="*/ 2147483647 w 127"/>
              <a:gd name="T59" fmla="*/ 2147483647 h 100"/>
              <a:gd name="T60" fmla="*/ 2147483647 w 127"/>
              <a:gd name="T61" fmla="*/ 2147483647 h 100"/>
              <a:gd name="T62" fmla="*/ 2147483647 w 127"/>
              <a:gd name="T63" fmla="*/ 2147483647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7" h="100">
                <a:moveTo>
                  <a:pt x="126" y="31"/>
                </a:moveTo>
                <a:cubicBezTo>
                  <a:pt x="111" y="8"/>
                  <a:pt x="111" y="8"/>
                  <a:pt x="111" y="8"/>
                </a:cubicBezTo>
                <a:cubicBezTo>
                  <a:pt x="110" y="7"/>
                  <a:pt x="109" y="7"/>
                  <a:pt x="107" y="7"/>
                </a:cubicBezTo>
                <a:cubicBezTo>
                  <a:pt x="107" y="7"/>
                  <a:pt x="107" y="7"/>
                  <a:pt x="107" y="7"/>
                </a:cubicBezTo>
                <a:cubicBezTo>
                  <a:pt x="59" y="0"/>
                  <a:pt x="59" y="0"/>
                  <a:pt x="59" y="0"/>
                </a:cubicBezTo>
                <a:cubicBezTo>
                  <a:pt x="58" y="0"/>
                  <a:pt x="58" y="0"/>
                  <a:pt x="57" y="0"/>
                </a:cubicBezTo>
                <a:cubicBezTo>
                  <a:pt x="19" y="14"/>
                  <a:pt x="19" y="14"/>
                  <a:pt x="19" y="14"/>
                </a:cubicBezTo>
                <a:cubicBezTo>
                  <a:pt x="19" y="14"/>
                  <a:pt x="19" y="14"/>
                  <a:pt x="19" y="14"/>
                </a:cubicBezTo>
                <a:cubicBezTo>
                  <a:pt x="19" y="14"/>
                  <a:pt x="19" y="14"/>
                  <a:pt x="18" y="14"/>
                </a:cubicBezTo>
                <a:cubicBezTo>
                  <a:pt x="18" y="14"/>
                  <a:pt x="18" y="14"/>
                  <a:pt x="18" y="14"/>
                </a:cubicBezTo>
                <a:cubicBezTo>
                  <a:pt x="18" y="14"/>
                  <a:pt x="18" y="14"/>
                  <a:pt x="18" y="15"/>
                </a:cubicBezTo>
                <a:cubicBezTo>
                  <a:pt x="18" y="15"/>
                  <a:pt x="17" y="15"/>
                  <a:pt x="17" y="15"/>
                </a:cubicBezTo>
                <a:cubicBezTo>
                  <a:pt x="17" y="15"/>
                  <a:pt x="17" y="15"/>
                  <a:pt x="17" y="15"/>
                </a:cubicBezTo>
                <a:cubicBezTo>
                  <a:pt x="1" y="37"/>
                  <a:pt x="1" y="37"/>
                  <a:pt x="1" y="37"/>
                </a:cubicBezTo>
                <a:cubicBezTo>
                  <a:pt x="0" y="38"/>
                  <a:pt x="0" y="39"/>
                  <a:pt x="0" y="40"/>
                </a:cubicBezTo>
                <a:cubicBezTo>
                  <a:pt x="1" y="41"/>
                  <a:pt x="2" y="42"/>
                  <a:pt x="3" y="42"/>
                </a:cubicBezTo>
                <a:cubicBezTo>
                  <a:pt x="17" y="46"/>
                  <a:pt x="17" y="46"/>
                  <a:pt x="17" y="46"/>
                </a:cubicBezTo>
                <a:cubicBezTo>
                  <a:pt x="17" y="81"/>
                  <a:pt x="17" y="81"/>
                  <a:pt x="17" y="81"/>
                </a:cubicBezTo>
                <a:cubicBezTo>
                  <a:pt x="17" y="83"/>
                  <a:pt x="18" y="84"/>
                  <a:pt x="19" y="84"/>
                </a:cubicBezTo>
                <a:cubicBezTo>
                  <a:pt x="71" y="100"/>
                  <a:pt x="71" y="100"/>
                  <a:pt x="71" y="100"/>
                </a:cubicBezTo>
                <a:cubicBezTo>
                  <a:pt x="71" y="100"/>
                  <a:pt x="71" y="100"/>
                  <a:pt x="71" y="100"/>
                </a:cubicBezTo>
                <a:cubicBezTo>
                  <a:pt x="71" y="100"/>
                  <a:pt x="72" y="100"/>
                  <a:pt x="72" y="100"/>
                </a:cubicBezTo>
                <a:cubicBezTo>
                  <a:pt x="72" y="100"/>
                  <a:pt x="72" y="100"/>
                  <a:pt x="72" y="100"/>
                </a:cubicBezTo>
                <a:cubicBezTo>
                  <a:pt x="72" y="100"/>
                  <a:pt x="73" y="100"/>
                  <a:pt x="73" y="100"/>
                </a:cubicBezTo>
                <a:cubicBezTo>
                  <a:pt x="73" y="100"/>
                  <a:pt x="73" y="100"/>
                  <a:pt x="73" y="100"/>
                </a:cubicBezTo>
                <a:cubicBezTo>
                  <a:pt x="73" y="100"/>
                  <a:pt x="73" y="100"/>
                  <a:pt x="74" y="100"/>
                </a:cubicBezTo>
                <a:cubicBezTo>
                  <a:pt x="111" y="79"/>
                  <a:pt x="111" y="79"/>
                  <a:pt x="111" y="79"/>
                </a:cubicBezTo>
                <a:cubicBezTo>
                  <a:pt x="112" y="79"/>
                  <a:pt x="112" y="78"/>
                  <a:pt x="112" y="76"/>
                </a:cubicBezTo>
                <a:cubicBezTo>
                  <a:pt x="112" y="41"/>
                  <a:pt x="112" y="41"/>
                  <a:pt x="112" y="41"/>
                </a:cubicBezTo>
                <a:cubicBezTo>
                  <a:pt x="125" y="35"/>
                  <a:pt x="125" y="35"/>
                  <a:pt x="125" y="35"/>
                </a:cubicBezTo>
                <a:cubicBezTo>
                  <a:pt x="126" y="35"/>
                  <a:pt x="127" y="34"/>
                  <a:pt x="127" y="33"/>
                </a:cubicBezTo>
                <a:cubicBezTo>
                  <a:pt x="127" y="32"/>
                  <a:pt x="127" y="31"/>
                  <a:pt x="126" y="31"/>
                </a:cubicBezTo>
                <a:close/>
                <a:moveTo>
                  <a:pt x="9" y="37"/>
                </a:moveTo>
                <a:cubicBezTo>
                  <a:pt x="21" y="21"/>
                  <a:pt x="21" y="21"/>
                  <a:pt x="21" y="21"/>
                </a:cubicBezTo>
                <a:cubicBezTo>
                  <a:pt x="67" y="29"/>
                  <a:pt x="67" y="29"/>
                  <a:pt x="67" y="29"/>
                </a:cubicBezTo>
                <a:cubicBezTo>
                  <a:pt x="53" y="49"/>
                  <a:pt x="53" y="49"/>
                  <a:pt x="53" y="49"/>
                </a:cubicBezTo>
                <a:lnTo>
                  <a:pt x="9" y="37"/>
                </a:lnTo>
                <a:close/>
                <a:moveTo>
                  <a:pt x="69" y="93"/>
                </a:moveTo>
                <a:cubicBezTo>
                  <a:pt x="23" y="79"/>
                  <a:pt x="23" y="79"/>
                  <a:pt x="23" y="79"/>
                </a:cubicBezTo>
                <a:cubicBezTo>
                  <a:pt x="23" y="48"/>
                  <a:pt x="23" y="48"/>
                  <a:pt x="23" y="48"/>
                </a:cubicBezTo>
                <a:cubicBezTo>
                  <a:pt x="54" y="56"/>
                  <a:pt x="54" y="56"/>
                  <a:pt x="54" y="56"/>
                </a:cubicBezTo>
                <a:cubicBezTo>
                  <a:pt x="54" y="56"/>
                  <a:pt x="54" y="56"/>
                  <a:pt x="55" y="56"/>
                </a:cubicBezTo>
                <a:cubicBezTo>
                  <a:pt x="56" y="56"/>
                  <a:pt x="57" y="55"/>
                  <a:pt x="57" y="54"/>
                </a:cubicBezTo>
                <a:cubicBezTo>
                  <a:pt x="69" y="37"/>
                  <a:pt x="69" y="37"/>
                  <a:pt x="69" y="37"/>
                </a:cubicBezTo>
                <a:lnTo>
                  <a:pt x="69" y="93"/>
                </a:lnTo>
                <a:close/>
                <a:moveTo>
                  <a:pt x="72" y="23"/>
                </a:moveTo>
                <a:cubicBezTo>
                  <a:pt x="32" y="16"/>
                  <a:pt x="32" y="16"/>
                  <a:pt x="32" y="16"/>
                </a:cubicBezTo>
                <a:cubicBezTo>
                  <a:pt x="59" y="6"/>
                  <a:pt x="59" y="6"/>
                  <a:pt x="59" y="6"/>
                </a:cubicBezTo>
                <a:cubicBezTo>
                  <a:pt x="97" y="12"/>
                  <a:pt x="97" y="12"/>
                  <a:pt x="97" y="12"/>
                </a:cubicBezTo>
                <a:lnTo>
                  <a:pt x="72" y="23"/>
                </a:lnTo>
                <a:close/>
                <a:moveTo>
                  <a:pt x="75" y="92"/>
                </a:moveTo>
                <a:cubicBezTo>
                  <a:pt x="75" y="41"/>
                  <a:pt x="75" y="41"/>
                  <a:pt x="75" y="41"/>
                </a:cubicBezTo>
                <a:cubicBezTo>
                  <a:pt x="81" y="53"/>
                  <a:pt x="81" y="53"/>
                  <a:pt x="81" y="53"/>
                </a:cubicBezTo>
                <a:cubicBezTo>
                  <a:pt x="81" y="54"/>
                  <a:pt x="82" y="54"/>
                  <a:pt x="83" y="55"/>
                </a:cubicBezTo>
                <a:cubicBezTo>
                  <a:pt x="83" y="55"/>
                  <a:pt x="83" y="55"/>
                  <a:pt x="84" y="55"/>
                </a:cubicBezTo>
                <a:cubicBezTo>
                  <a:pt x="84" y="55"/>
                  <a:pt x="85" y="55"/>
                  <a:pt x="85" y="54"/>
                </a:cubicBezTo>
                <a:cubicBezTo>
                  <a:pt x="106" y="44"/>
                  <a:pt x="106" y="44"/>
                  <a:pt x="106" y="44"/>
                </a:cubicBezTo>
                <a:cubicBezTo>
                  <a:pt x="106" y="75"/>
                  <a:pt x="106" y="75"/>
                  <a:pt x="106" y="75"/>
                </a:cubicBezTo>
                <a:cubicBezTo>
                  <a:pt x="106" y="75"/>
                  <a:pt x="106" y="75"/>
                  <a:pt x="106" y="75"/>
                </a:cubicBezTo>
                <a:lnTo>
                  <a:pt x="75" y="92"/>
                </a:lnTo>
                <a:close/>
                <a:moveTo>
                  <a:pt x="85" y="47"/>
                </a:moveTo>
                <a:cubicBezTo>
                  <a:pt x="76" y="28"/>
                  <a:pt x="76" y="28"/>
                  <a:pt x="76" y="28"/>
                </a:cubicBezTo>
                <a:cubicBezTo>
                  <a:pt x="107" y="14"/>
                  <a:pt x="107" y="14"/>
                  <a:pt x="107" y="14"/>
                </a:cubicBezTo>
                <a:cubicBezTo>
                  <a:pt x="119" y="31"/>
                  <a:pt x="119" y="31"/>
                  <a:pt x="119" y="31"/>
                </a:cubicBezTo>
                <a:lnTo>
                  <a:pt x="85" y="4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7" name="Oval 128"/>
          <p:cNvSpPr>
            <a:spLocks noChangeArrowheads="1"/>
          </p:cNvSpPr>
          <p:nvPr userDrawn="1"/>
        </p:nvSpPr>
        <p:spPr bwMode="auto">
          <a:xfrm>
            <a:off x="1311275" y="1416050"/>
            <a:ext cx="146050" cy="147638"/>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178" name="Rectangle 129"/>
          <p:cNvSpPr>
            <a:spLocks noChangeArrowheads="1"/>
          </p:cNvSpPr>
          <p:nvPr userDrawn="1"/>
        </p:nvSpPr>
        <p:spPr bwMode="auto">
          <a:xfrm>
            <a:off x="1374775" y="1379538"/>
            <a:ext cx="19050" cy="2540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79" name="Rectangle 130"/>
          <p:cNvSpPr>
            <a:spLocks noChangeArrowheads="1"/>
          </p:cNvSpPr>
          <p:nvPr userDrawn="1"/>
        </p:nvSpPr>
        <p:spPr bwMode="auto">
          <a:xfrm>
            <a:off x="1468438" y="1479550"/>
            <a:ext cx="26987" cy="1905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80" name="Rectangle 131"/>
          <p:cNvSpPr>
            <a:spLocks noChangeArrowheads="1"/>
          </p:cNvSpPr>
          <p:nvPr userDrawn="1"/>
        </p:nvSpPr>
        <p:spPr bwMode="auto">
          <a:xfrm>
            <a:off x="1374775" y="1574800"/>
            <a:ext cx="19050" cy="2540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81" name="Rectangle 132"/>
          <p:cNvSpPr>
            <a:spLocks noChangeArrowheads="1"/>
          </p:cNvSpPr>
          <p:nvPr userDrawn="1"/>
        </p:nvSpPr>
        <p:spPr bwMode="auto">
          <a:xfrm>
            <a:off x="1274763" y="1479550"/>
            <a:ext cx="25400" cy="1905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82" name="Freeform 133"/>
          <p:cNvSpPr>
            <a:spLocks/>
          </p:cNvSpPr>
          <p:nvPr userDrawn="1"/>
        </p:nvSpPr>
        <p:spPr bwMode="auto">
          <a:xfrm>
            <a:off x="1436688" y="1404938"/>
            <a:ext cx="33337" cy="31750"/>
          </a:xfrm>
          <a:custGeom>
            <a:avLst/>
            <a:gdLst>
              <a:gd name="T0" fmla="*/ 2147483647 w 45"/>
              <a:gd name="T1" fmla="*/ 2147483647 h 43"/>
              <a:gd name="T2" fmla="*/ 2147483647 w 45"/>
              <a:gd name="T3" fmla="*/ 2147483647 h 43"/>
              <a:gd name="T4" fmla="*/ 0 w 45"/>
              <a:gd name="T5" fmla="*/ 2147483647 h 43"/>
              <a:gd name="T6" fmla="*/ 2147483647 w 45"/>
              <a:gd name="T7" fmla="*/ 0 h 43"/>
              <a:gd name="T8" fmla="*/ 2147483647 w 45"/>
              <a:gd name="T9" fmla="*/ 21474836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45" y="17"/>
                </a:moveTo>
                <a:lnTo>
                  <a:pt x="19" y="43"/>
                </a:lnTo>
                <a:lnTo>
                  <a:pt x="0" y="24"/>
                </a:lnTo>
                <a:lnTo>
                  <a:pt x="26" y="0"/>
                </a:lnTo>
                <a:lnTo>
                  <a:pt x="45" y="1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3" name="Freeform 134"/>
          <p:cNvSpPr>
            <a:spLocks/>
          </p:cNvSpPr>
          <p:nvPr userDrawn="1"/>
        </p:nvSpPr>
        <p:spPr bwMode="auto">
          <a:xfrm>
            <a:off x="1436688" y="1543050"/>
            <a:ext cx="33337" cy="31750"/>
          </a:xfrm>
          <a:custGeom>
            <a:avLst/>
            <a:gdLst>
              <a:gd name="T0" fmla="*/ 2147483647 w 45"/>
              <a:gd name="T1" fmla="*/ 0 h 43"/>
              <a:gd name="T2" fmla="*/ 2147483647 w 45"/>
              <a:gd name="T3" fmla="*/ 2147483647 h 43"/>
              <a:gd name="T4" fmla="*/ 2147483647 w 45"/>
              <a:gd name="T5" fmla="*/ 2147483647 h 43"/>
              <a:gd name="T6" fmla="*/ 0 w 45"/>
              <a:gd name="T7" fmla="*/ 2147483647 h 43"/>
              <a:gd name="T8" fmla="*/ 2147483647 w 45"/>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19" y="0"/>
                </a:moveTo>
                <a:lnTo>
                  <a:pt x="45" y="24"/>
                </a:lnTo>
                <a:lnTo>
                  <a:pt x="26" y="43"/>
                </a:lnTo>
                <a:lnTo>
                  <a:pt x="0" y="17"/>
                </a:lnTo>
                <a:lnTo>
                  <a:pt x="1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 name="Freeform 135"/>
          <p:cNvSpPr>
            <a:spLocks/>
          </p:cNvSpPr>
          <p:nvPr userDrawn="1"/>
        </p:nvSpPr>
        <p:spPr bwMode="auto">
          <a:xfrm>
            <a:off x="1298575" y="1543050"/>
            <a:ext cx="33338" cy="31750"/>
          </a:xfrm>
          <a:custGeom>
            <a:avLst/>
            <a:gdLst>
              <a:gd name="T0" fmla="*/ 2147483647 w 45"/>
              <a:gd name="T1" fmla="*/ 0 h 43"/>
              <a:gd name="T2" fmla="*/ 2147483647 w 45"/>
              <a:gd name="T3" fmla="*/ 2147483647 h 43"/>
              <a:gd name="T4" fmla="*/ 2147483647 w 45"/>
              <a:gd name="T5" fmla="*/ 2147483647 h 43"/>
              <a:gd name="T6" fmla="*/ 0 w 45"/>
              <a:gd name="T7" fmla="*/ 2147483647 h 43"/>
              <a:gd name="T8" fmla="*/ 2147483647 w 45"/>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26" y="0"/>
                </a:moveTo>
                <a:lnTo>
                  <a:pt x="45" y="17"/>
                </a:lnTo>
                <a:lnTo>
                  <a:pt x="19" y="43"/>
                </a:lnTo>
                <a:lnTo>
                  <a:pt x="0" y="24"/>
                </a:lnTo>
                <a:lnTo>
                  <a:pt x="26"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 name="Freeform 136"/>
          <p:cNvSpPr>
            <a:spLocks/>
          </p:cNvSpPr>
          <p:nvPr userDrawn="1"/>
        </p:nvSpPr>
        <p:spPr bwMode="auto">
          <a:xfrm>
            <a:off x="1298575" y="1404938"/>
            <a:ext cx="33338" cy="31750"/>
          </a:xfrm>
          <a:custGeom>
            <a:avLst/>
            <a:gdLst>
              <a:gd name="T0" fmla="*/ 2147483647 w 45"/>
              <a:gd name="T1" fmla="*/ 2147483647 h 43"/>
              <a:gd name="T2" fmla="*/ 2147483647 w 45"/>
              <a:gd name="T3" fmla="*/ 2147483647 h 43"/>
              <a:gd name="T4" fmla="*/ 0 w 45"/>
              <a:gd name="T5" fmla="*/ 2147483647 h 43"/>
              <a:gd name="T6" fmla="*/ 2147483647 w 45"/>
              <a:gd name="T7" fmla="*/ 0 h 43"/>
              <a:gd name="T8" fmla="*/ 2147483647 w 45"/>
              <a:gd name="T9" fmla="*/ 21474836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45" y="24"/>
                </a:moveTo>
                <a:lnTo>
                  <a:pt x="26" y="43"/>
                </a:lnTo>
                <a:lnTo>
                  <a:pt x="0" y="17"/>
                </a:lnTo>
                <a:lnTo>
                  <a:pt x="19" y="0"/>
                </a:lnTo>
                <a:lnTo>
                  <a:pt x="45" y="2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6" name="Freeform 137"/>
          <p:cNvSpPr>
            <a:spLocks/>
          </p:cNvSpPr>
          <p:nvPr userDrawn="1"/>
        </p:nvSpPr>
        <p:spPr bwMode="auto">
          <a:xfrm>
            <a:off x="1408113" y="1382713"/>
            <a:ext cx="26987" cy="33337"/>
          </a:xfrm>
          <a:custGeom>
            <a:avLst/>
            <a:gdLst>
              <a:gd name="T0" fmla="*/ 2147483647 w 38"/>
              <a:gd name="T1" fmla="*/ 2147483647 h 45"/>
              <a:gd name="T2" fmla="*/ 2147483647 w 38"/>
              <a:gd name="T3" fmla="*/ 2147483647 h 45"/>
              <a:gd name="T4" fmla="*/ 0 w 38"/>
              <a:gd name="T5" fmla="*/ 2147483647 h 45"/>
              <a:gd name="T6" fmla="*/ 2147483647 w 38"/>
              <a:gd name="T7" fmla="*/ 0 h 45"/>
              <a:gd name="T8" fmla="*/ 2147483647 w 38"/>
              <a:gd name="T9" fmla="*/ 2147483647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5">
                <a:moveTo>
                  <a:pt x="38" y="12"/>
                </a:moveTo>
                <a:lnTo>
                  <a:pt x="24" y="45"/>
                </a:lnTo>
                <a:lnTo>
                  <a:pt x="0" y="36"/>
                </a:lnTo>
                <a:lnTo>
                  <a:pt x="14" y="0"/>
                </a:lnTo>
                <a:lnTo>
                  <a:pt x="38" y="1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7" name="Freeform 138"/>
          <p:cNvSpPr>
            <a:spLocks/>
          </p:cNvSpPr>
          <p:nvPr userDrawn="1"/>
        </p:nvSpPr>
        <p:spPr bwMode="auto">
          <a:xfrm>
            <a:off x="1458913" y="1512888"/>
            <a:ext cx="31750" cy="26987"/>
          </a:xfrm>
          <a:custGeom>
            <a:avLst/>
            <a:gdLst>
              <a:gd name="T0" fmla="*/ 2147483647 w 43"/>
              <a:gd name="T1" fmla="*/ 0 h 37"/>
              <a:gd name="T2" fmla="*/ 2147483647 w 43"/>
              <a:gd name="T3" fmla="*/ 2147483647 h 37"/>
              <a:gd name="T4" fmla="*/ 2147483647 w 43"/>
              <a:gd name="T5" fmla="*/ 2147483647 h 37"/>
              <a:gd name="T6" fmla="*/ 0 w 43"/>
              <a:gd name="T7" fmla="*/ 2147483647 h 37"/>
              <a:gd name="T8" fmla="*/ 2147483647 w 43"/>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7">
                <a:moveTo>
                  <a:pt x="9" y="0"/>
                </a:moveTo>
                <a:lnTo>
                  <a:pt x="43" y="14"/>
                </a:lnTo>
                <a:lnTo>
                  <a:pt x="33" y="37"/>
                </a:lnTo>
                <a:lnTo>
                  <a:pt x="0" y="23"/>
                </a:lnTo>
                <a:lnTo>
                  <a:pt x="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8" name="Freeform 139"/>
          <p:cNvSpPr>
            <a:spLocks/>
          </p:cNvSpPr>
          <p:nvPr userDrawn="1"/>
        </p:nvSpPr>
        <p:spPr bwMode="auto">
          <a:xfrm>
            <a:off x="1333500" y="1563688"/>
            <a:ext cx="26988" cy="31750"/>
          </a:xfrm>
          <a:custGeom>
            <a:avLst/>
            <a:gdLst>
              <a:gd name="T0" fmla="*/ 2147483647 w 38"/>
              <a:gd name="T1" fmla="*/ 2147483647 h 42"/>
              <a:gd name="T2" fmla="*/ 2147483647 w 38"/>
              <a:gd name="T3" fmla="*/ 2147483647 h 42"/>
              <a:gd name="T4" fmla="*/ 0 w 38"/>
              <a:gd name="T5" fmla="*/ 2147483647 h 42"/>
              <a:gd name="T6" fmla="*/ 2147483647 w 38"/>
              <a:gd name="T7" fmla="*/ 0 h 42"/>
              <a:gd name="T8" fmla="*/ 2147483647 w 38"/>
              <a:gd name="T9" fmla="*/ 2147483647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9"/>
                </a:moveTo>
                <a:lnTo>
                  <a:pt x="24" y="42"/>
                </a:lnTo>
                <a:lnTo>
                  <a:pt x="0" y="33"/>
                </a:lnTo>
                <a:lnTo>
                  <a:pt x="14" y="0"/>
                </a:lnTo>
                <a:lnTo>
                  <a:pt x="38" y="9"/>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9" name="Freeform 140"/>
          <p:cNvSpPr>
            <a:spLocks/>
          </p:cNvSpPr>
          <p:nvPr userDrawn="1"/>
        </p:nvSpPr>
        <p:spPr bwMode="auto">
          <a:xfrm>
            <a:off x="1277938" y="1438275"/>
            <a:ext cx="31750" cy="28575"/>
          </a:xfrm>
          <a:custGeom>
            <a:avLst/>
            <a:gdLst>
              <a:gd name="T0" fmla="*/ 2147483647 w 42"/>
              <a:gd name="T1" fmla="*/ 2147483647 h 38"/>
              <a:gd name="T2" fmla="*/ 0 w 42"/>
              <a:gd name="T3" fmla="*/ 2147483647 h 38"/>
              <a:gd name="T4" fmla="*/ 2147483647 w 42"/>
              <a:gd name="T5" fmla="*/ 0 h 38"/>
              <a:gd name="T6" fmla="*/ 2147483647 w 42"/>
              <a:gd name="T7" fmla="*/ 2147483647 h 38"/>
              <a:gd name="T8" fmla="*/ 2147483647 w 42"/>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38">
                <a:moveTo>
                  <a:pt x="33" y="38"/>
                </a:moveTo>
                <a:lnTo>
                  <a:pt x="0" y="26"/>
                </a:lnTo>
                <a:lnTo>
                  <a:pt x="9" y="0"/>
                </a:lnTo>
                <a:lnTo>
                  <a:pt x="42" y="14"/>
                </a:lnTo>
                <a:lnTo>
                  <a:pt x="33" y="38"/>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0" name="Freeform 141"/>
          <p:cNvSpPr>
            <a:spLocks/>
          </p:cNvSpPr>
          <p:nvPr userDrawn="1"/>
        </p:nvSpPr>
        <p:spPr bwMode="auto">
          <a:xfrm>
            <a:off x="1458913" y="1438275"/>
            <a:ext cx="31750" cy="28575"/>
          </a:xfrm>
          <a:custGeom>
            <a:avLst/>
            <a:gdLst>
              <a:gd name="T0" fmla="*/ 0 w 43"/>
              <a:gd name="T1" fmla="*/ 2147483647 h 38"/>
              <a:gd name="T2" fmla="*/ 2147483647 w 43"/>
              <a:gd name="T3" fmla="*/ 0 h 38"/>
              <a:gd name="T4" fmla="*/ 2147483647 w 43"/>
              <a:gd name="T5" fmla="*/ 2147483647 h 38"/>
              <a:gd name="T6" fmla="*/ 2147483647 w 43"/>
              <a:gd name="T7" fmla="*/ 2147483647 h 38"/>
              <a:gd name="T8" fmla="*/ 0 w 43"/>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8">
                <a:moveTo>
                  <a:pt x="0" y="14"/>
                </a:moveTo>
                <a:lnTo>
                  <a:pt x="33" y="0"/>
                </a:lnTo>
                <a:lnTo>
                  <a:pt x="43" y="24"/>
                </a:lnTo>
                <a:lnTo>
                  <a:pt x="9" y="38"/>
                </a:lnTo>
                <a:lnTo>
                  <a:pt x="0" y="1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1" name="Freeform 142"/>
          <p:cNvSpPr>
            <a:spLocks/>
          </p:cNvSpPr>
          <p:nvPr userDrawn="1"/>
        </p:nvSpPr>
        <p:spPr bwMode="auto">
          <a:xfrm>
            <a:off x="1408113" y="1563688"/>
            <a:ext cx="26987" cy="31750"/>
          </a:xfrm>
          <a:custGeom>
            <a:avLst/>
            <a:gdLst>
              <a:gd name="T0" fmla="*/ 2147483647 w 38"/>
              <a:gd name="T1" fmla="*/ 2147483647 h 42"/>
              <a:gd name="T2" fmla="*/ 2147483647 w 38"/>
              <a:gd name="T3" fmla="*/ 2147483647 h 42"/>
              <a:gd name="T4" fmla="*/ 0 w 38"/>
              <a:gd name="T5" fmla="*/ 2147483647 h 42"/>
              <a:gd name="T6" fmla="*/ 2147483647 w 38"/>
              <a:gd name="T7" fmla="*/ 0 h 42"/>
              <a:gd name="T8" fmla="*/ 2147483647 w 38"/>
              <a:gd name="T9" fmla="*/ 2147483647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33"/>
                </a:moveTo>
                <a:lnTo>
                  <a:pt x="14" y="42"/>
                </a:lnTo>
                <a:lnTo>
                  <a:pt x="0" y="9"/>
                </a:lnTo>
                <a:lnTo>
                  <a:pt x="24" y="0"/>
                </a:lnTo>
                <a:lnTo>
                  <a:pt x="38" y="3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143"/>
          <p:cNvSpPr>
            <a:spLocks/>
          </p:cNvSpPr>
          <p:nvPr userDrawn="1"/>
        </p:nvSpPr>
        <p:spPr bwMode="auto">
          <a:xfrm>
            <a:off x="1277938" y="1514475"/>
            <a:ext cx="33337" cy="26988"/>
          </a:xfrm>
          <a:custGeom>
            <a:avLst/>
            <a:gdLst>
              <a:gd name="T0" fmla="*/ 2147483647 w 45"/>
              <a:gd name="T1" fmla="*/ 2147483647 h 38"/>
              <a:gd name="T2" fmla="*/ 2147483647 w 45"/>
              <a:gd name="T3" fmla="*/ 2147483647 h 38"/>
              <a:gd name="T4" fmla="*/ 0 w 45"/>
              <a:gd name="T5" fmla="*/ 2147483647 h 38"/>
              <a:gd name="T6" fmla="*/ 2147483647 w 45"/>
              <a:gd name="T7" fmla="*/ 0 h 38"/>
              <a:gd name="T8" fmla="*/ 2147483647 w 45"/>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8">
                <a:moveTo>
                  <a:pt x="45" y="24"/>
                </a:moveTo>
                <a:lnTo>
                  <a:pt x="11" y="38"/>
                </a:lnTo>
                <a:lnTo>
                  <a:pt x="0" y="14"/>
                </a:lnTo>
                <a:lnTo>
                  <a:pt x="33" y="0"/>
                </a:lnTo>
                <a:lnTo>
                  <a:pt x="45" y="2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144"/>
          <p:cNvSpPr>
            <a:spLocks/>
          </p:cNvSpPr>
          <p:nvPr userDrawn="1"/>
        </p:nvSpPr>
        <p:spPr bwMode="auto">
          <a:xfrm>
            <a:off x="1333500" y="1385888"/>
            <a:ext cx="26988" cy="30162"/>
          </a:xfrm>
          <a:custGeom>
            <a:avLst/>
            <a:gdLst>
              <a:gd name="T0" fmla="*/ 2147483647 w 38"/>
              <a:gd name="T1" fmla="*/ 2147483647 h 42"/>
              <a:gd name="T2" fmla="*/ 2147483647 w 38"/>
              <a:gd name="T3" fmla="*/ 2147483647 h 42"/>
              <a:gd name="T4" fmla="*/ 0 w 38"/>
              <a:gd name="T5" fmla="*/ 2147483647 h 42"/>
              <a:gd name="T6" fmla="*/ 2147483647 w 38"/>
              <a:gd name="T7" fmla="*/ 0 h 42"/>
              <a:gd name="T8" fmla="*/ 2147483647 w 38"/>
              <a:gd name="T9" fmla="*/ 2147483647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33"/>
                </a:moveTo>
                <a:lnTo>
                  <a:pt x="14" y="42"/>
                </a:lnTo>
                <a:lnTo>
                  <a:pt x="0" y="9"/>
                </a:lnTo>
                <a:lnTo>
                  <a:pt x="24" y="0"/>
                </a:lnTo>
                <a:lnTo>
                  <a:pt x="38" y="3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145"/>
          <p:cNvSpPr>
            <a:spLocks/>
          </p:cNvSpPr>
          <p:nvPr userDrawn="1"/>
        </p:nvSpPr>
        <p:spPr bwMode="auto">
          <a:xfrm>
            <a:off x="3262313" y="2259013"/>
            <a:ext cx="52387" cy="539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2">
                <a:moveTo>
                  <a:pt x="28" y="25"/>
                </a:moveTo>
                <a:cubicBezTo>
                  <a:pt x="30" y="13"/>
                  <a:pt x="20" y="0"/>
                  <a:pt x="7" y="2"/>
                </a:cubicBezTo>
                <a:cubicBezTo>
                  <a:pt x="0" y="2"/>
                  <a:pt x="0" y="13"/>
                  <a:pt x="7" y="12"/>
                </a:cubicBezTo>
                <a:cubicBezTo>
                  <a:pt x="13" y="11"/>
                  <a:pt x="19" y="16"/>
                  <a:pt x="18" y="23"/>
                </a:cubicBezTo>
                <a:cubicBezTo>
                  <a:pt x="16" y="29"/>
                  <a:pt x="26" y="32"/>
                  <a:pt x="28" y="25"/>
                </a:cubicBezTo>
              </a:path>
            </a:pathLst>
          </a:custGeom>
          <a:solidFill>
            <a:srgbClr val="2980B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146"/>
          <p:cNvSpPr>
            <a:spLocks/>
          </p:cNvSpPr>
          <p:nvPr userDrawn="1"/>
        </p:nvSpPr>
        <p:spPr bwMode="auto">
          <a:xfrm>
            <a:off x="3371850" y="2541588"/>
            <a:ext cx="187325" cy="152400"/>
          </a:xfrm>
          <a:custGeom>
            <a:avLst/>
            <a:gdLst>
              <a:gd name="T0" fmla="*/ 3 w 108"/>
              <a:gd name="T1" fmla="*/ 15 h 88"/>
              <a:gd name="T2" fmla="*/ 3 w 108"/>
              <a:gd name="T3" fmla="*/ 42 h 88"/>
              <a:gd name="T4" fmla="*/ 31 w 108"/>
              <a:gd name="T5" fmla="*/ 87 h 88"/>
              <a:gd name="T6" fmla="*/ 36 w 108"/>
              <a:gd name="T7" fmla="*/ 88 h 88"/>
              <a:gd name="T8" fmla="*/ 50 w 108"/>
              <a:gd name="T9" fmla="*/ 82 h 88"/>
              <a:gd name="T10" fmla="*/ 64 w 108"/>
              <a:gd name="T11" fmla="*/ 88 h 88"/>
              <a:gd name="T12" fmla="*/ 94 w 108"/>
              <a:gd name="T13" fmla="*/ 10 h 88"/>
              <a:gd name="T14" fmla="*/ 92 w 108"/>
              <a:gd name="T15" fmla="*/ 8 h 88"/>
              <a:gd name="T16" fmla="*/ 70 w 108"/>
              <a:gd name="T17" fmla="*/ 0 h 88"/>
              <a:gd name="T18" fmla="*/ 50 w 108"/>
              <a:gd name="T19" fmla="*/ 5 h 88"/>
              <a:gd name="T20" fmla="*/ 50 w 108"/>
              <a:gd name="T21" fmla="*/ 5 h 88"/>
              <a:gd name="T22" fmla="*/ 45 w 108"/>
              <a:gd name="T23" fmla="*/ 3 h 88"/>
              <a:gd name="T24" fmla="*/ 32 w 108"/>
              <a:gd name="T25" fmla="*/ 0 h 88"/>
              <a:gd name="T26" fmla="*/ 30 w 108"/>
              <a:gd name="T27" fmla="*/ 0 h 88"/>
              <a:gd name="T28" fmla="*/ 3 w 108"/>
              <a:gd name="T29"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8">
                <a:moveTo>
                  <a:pt x="3" y="15"/>
                </a:moveTo>
                <a:cubicBezTo>
                  <a:pt x="0" y="23"/>
                  <a:pt x="1" y="33"/>
                  <a:pt x="3" y="42"/>
                </a:cubicBezTo>
                <a:cubicBezTo>
                  <a:pt x="6" y="57"/>
                  <a:pt x="13" y="82"/>
                  <a:pt x="31" y="87"/>
                </a:cubicBezTo>
                <a:cubicBezTo>
                  <a:pt x="33" y="88"/>
                  <a:pt x="34" y="88"/>
                  <a:pt x="36" y="88"/>
                </a:cubicBezTo>
                <a:cubicBezTo>
                  <a:pt x="41" y="88"/>
                  <a:pt x="46" y="86"/>
                  <a:pt x="50" y="82"/>
                </a:cubicBezTo>
                <a:cubicBezTo>
                  <a:pt x="55" y="86"/>
                  <a:pt x="59" y="88"/>
                  <a:pt x="64" y="88"/>
                </a:cubicBezTo>
                <a:cubicBezTo>
                  <a:pt x="90" y="88"/>
                  <a:pt x="108" y="29"/>
                  <a:pt x="94" y="10"/>
                </a:cubicBezTo>
                <a:cubicBezTo>
                  <a:pt x="93" y="9"/>
                  <a:pt x="93" y="8"/>
                  <a:pt x="92" y="8"/>
                </a:cubicBezTo>
                <a:cubicBezTo>
                  <a:pt x="86" y="2"/>
                  <a:pt x="78" y="0"/>
                  <a:pt x="70" y="0"/>
                </a:cubicBezTo>
                <a:cubicBezTo>
                  <a:pt x="63" y="0"/>
                  <a:pt x="56" y="2"/>
                  <a:pt x="50" y="5"/>
                </a:cubicBezTo>
                <a:cubicBezTo>
                  <a:pt x="50" y="5"/>
                  <a:pt x="50" y="5"/>
                  <a:pt x="50" y="5"/>
                </a:cubicBezTo>
                <a:cubicBezTo>
                  <a:pt x="49" y="5"/>
                  <a:pt x="46" y="3"/>
                  <a:pt x="45" y="3"/>
                </a:cubicBezTo>
                <a:cubicBezTo>
                  <a:pt x="41" y="1"/>
                  <a:pt x="36" y="0"/>
                  <a:pt x="32" y="0"/>
                </a:cubicBezTo>
                <a:cubicBezTo>
                  <a:pt x="31" y="0"/>
                  <a:pt x="31" y="0"/>
                  <a:pt x="30" y="0"/>
                </a:cubicBezTo>
                <a:cubicBezTo>
                  <a:pt x="20" y="0"/>
                  <a:pt x="7" y="4"/>
                  <a:pt x="3" y="15"/>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6" name="Freeform 10"/>
          <p:cNvSpPr>
            <a:spLocks noEditPoints="1"/>
          </p:cNvSpPr>
          <p:nvPr userDrawn="1"/>
        </p:nvSpPr>
        <p:spPr bwMode="auto">
          <a:xfrm>
            <a:off x="1438275" y="4343400"/>
            <a:ext cx="1292225" cy="973138"/>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FB710F"/>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FFFFFF">
                  <a:lumMod val="50000"/>
                </a:srgbClr>
              </a:solidFill>
            </a:endParaRPr>
          </a:p>
        </p:txBody>
      </p:sp>
      <p:sp>
        <p:nvSpPr>
          <p:cNvPr id="197" name="Freeform 157"/>
          <p:cNvSpPr>
            <a:spLocks/>
          </p:cNvSpPr>
          <p:nvPr/>
        </p:nvSpPr>
        <p:spPr bwMode="auto">
          <a:xfrm>
            <a:off x="2162175" y="4711700"/>
            <a:ext cx="1503363" cy="1831975"/>
          </a:xfrm>
          <a:custGeom>
            <a:avLst/>
            <a:gdLst>
              <a:gd name="T0" fmla="*/ 2147483647 w 340"/>
              <a:gd name="T1" fmla="*/ 2147483647 h 413"/>
              <a:gd name="T2" fmla="*/ 2147483647 w 340"/>
              <a:gd name="T3" fmla="*/ 2147483647 h 413"/>
              <a:gd name="T4" fmla="*/ 2147483647 w 340"/>
              <a:gd name="T5" fmla="*/ 2147483647 h 413"/>
              <a:gd name="T6" fmla="*/ 2147483647 w 340"/>
              <a:gd name="T7" fmla="*/ 2147483647 h 413"/>
              <a:gd name="T8" fmla="*/ 2147483647 w 340"/>
              <a:gd name="T9" fmla="*/ 2147483647 h 413"/>
              <a:gd name="T10" fmla="*/ 2147483647 w 340"/>
              <a:gd name="T11" fmla="*/ 2147483647 h 413"/>
              <a:gd name="T12" fmla="*/ 2147483647 w 340"/>
              <a:gd name="T13" fmla="*/ 2147483647 h 413"/>
              <a:gd name="T14" fmla="*/ 2147483647 w 340"/>
              <a:gd name="T15" fmla="*/ 2147483647 h 413"/>
              <a:gd name="T16" fmla="*/ 2147483647 w 340"/>
              <a:gd name="T17" fmla="*/ 2147483647 h 413"/>
              <a:gd name="T18" fmla="*/ 2147483647 w 340"/>
              <a:gd name="T19" fmla="*/ 2147483647 h 413"/>
              <a:gd name="T20" fmla="*/ 2147483647 w 340"/>
              <a:gd name="T21" fmla="*/ 2147483647 h 4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0" h="413">
                <a:moveTo>
                  <a:pt x="68" y="32"/>
                </a:moveTo>
                <a:cubicBezTo>
                  <a:pt x="124" y="160"/>
                  <a:pt x="124" y="160"/>
                  <a:pt x="124" y="160"/>
                </a:cubicBezTo>
                <a:cubicBezTo>
                  <a:pt x="129" y="136"/>
                  <a:pt x="164" y="133"/>
                  <a:pt x="177" y="155"/>
                </a:cubicBezTo>
                <a:cubicBezTo>
                  <a:pt x="178" y="130"/>
                  <a:pt x="211" y="124"/>
                  <a:pt x="227" y="142"/>
                </a:cubicBezTo>
                <a:cubicBezTo>
                  <a:pt x="232" y="120"/>
                  <a:pt x="267" y="117"/>
                  <a:pt x="278" y="141"/>
                </a:cubicBezTo>
                <a:cubicBezTo>
                  <a:pt x="326" y="250"/>
                  <a:pt x="326" y="250"/>
                  <a:pt x="326" y="250"/>
                </a:cubicBezTo>
                <a:cubicBezTo>
                  <a:pt x="339" y="280"/>
                  <a:pt x="340" y="327"/>
                  <a:pt x="334" y="348"/>
                </a:cubicBezTo>
                <a:cubicBezTo>
                  <a:pt x="316" y="411"/>
                  <a:pt x="232" y="413"/>
                  <a:pt x="203" y="394"/>
                </a:cubicBezTo>
                <a:cubicBezTo>
                  <a:pt x="180" y="378"/>
                  <a:pt x="162" y="370"/>
                  <a:pt x="154" y="354"/>
                </a:cubicBezTo>
                <a:cubicBezTo>
                  <a:pt x="17" y="54"/>
                  <a:pt x="17" y="54"/>
                  <a:pt x="17" y="54"/>
                </a:cubicBezTo>
                <a:cubicBezTo>
                  <a:pt x="0" y="16"/>
                  <a:pt x="55" y="0"/>
                  <a:pt x="68" y="32"/>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159"/>
          <p:cNvSpPr>
            <a:spLocks/>
          </p:cNvSpPr>
          <p:nvPr/>
        </p:nvSpPr>
        <p:spPr bwMode="auto">
          <a:xfrm>
            <a:off x="2203450" y="4752975"/>
            <a:ext cx="250825" cy="247650"/>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6">
                <a:moveTo>
                  <a:pt x="52" y="24"/>
                </a:moveTo>
                <a:cubicBezTo>
                  <a:pt x="57" y="35"/>
                  <a:pt x="57" y="35"/>
                  <a:pt x="57" y="35"/>
                </a:cubicBezTo>
                <a:cubicBezTo>
                  <a:pt x="48" y="51"/>
                  <a:pt x="35" y="56"/>
                  <a:pt x="18" y="52"/>
                </a:cubicBezTo>
                <a:cubicBezTo>
                  <a:pt x="13" y="42"/>
                  <a:pt x="13" y="42"/>
                  <a:pt x="13" y="42"/>
                </a:cubicBezTo>
                <a:cubicBezTo>
                  <a:pt x="0" y="13"/>
                  <a:pt x="42" y="0"/>
                  <a:pt x="52" y="24"/>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标题 1"/>
          <p:cNvSpPr>
            <a:spLocks noGrp="1"/>
          </p:cNvSpPr>
          <p:nvPr>
            <p:ph type="ctrTitle"/>
          </p:nvPr>
        </p:nvSpPr>
        <p:spPr>
          <a:xfrm>
            <a:off x="4437526" y="1713174"/>
            <a:ext cx="6916273" cy="2387600"/>
          </a:xfrm>
        </p:spPr>
        <p:txBody>
          <a:bodyPr anchor="b"/>
          <a:lstStyle>
            <a:lvl1pPr algn="ctr">
              <a:defRPr sz="6000" b="1" spc="1000" baseline="0">
                <a:solidFill>
                  <a:schemeClr val="bg2">
                    <a:lumMod val="25000"/>
                  </a:schemeClr>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4545106" y="4243649"/>
            <a:ext cx="6808693" cy="1655762"/>
          </a:xfrm>
        </p:spPr>
        <p:txBody>
          <a:bodyPr/>
          <a:lstStyle>
            <a:lvl1pPr marL="0" indent="0" algn="ctr">
              <a:buNone/>
              <a:defRPr sz="2400" b="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199" name="日期占位符 3"/>
          <p:cNvSpPr>
            <a:spLocks noGrp="1"/>
          </p:cNvSpPr>
          <p:nvPr>
            <p:ph type="dt" sz="half" idx="10"/>
          </p:nvPr>
        </p:nvSpPr>
        <p:spPr/>
        <p:txBody>
          <a:bodyPr/>
          <a:lstStyle>
            <a:lvl1pPr>
              <a:defRPr/>
            </a:lvl1pPr>
          </a:lstStyle>
          <a:p>
            <a:pPr>
              <a:defRPr/>
            </a:pPr>
            <a:fld id="{5FA576DC-CF03-4076-A58C-6D3708D6DB80}" type="datetimeFigureOut">
              <a:rPr lang="zh-CN" altLang="en-US"/>
              <a:pPr>
                <a:defRPr/>
              </a:pPr>
              <a:t>2016/9/26 Monday</a:t>
            </a:fld>
            <a:endParaRPr lang="zh-CN" altLang="en-US"/>
          </a:p>
        </p:txBody>
      </p:sp>
      <p:sp>
        <p:nvSpPr>
          <p:cNvPr id="200" name="页脚占位符 4"/>
          <p:cNvSpPr>
            <a:spLocks noGrp="1"/>
          </p:cNvSpPr>
          <p:nvPr>
            <p:ph type="ftr" sz="quarter" idx="11"/>
          </p:nvPr>
        </p:nvSpPr>
        <p:spPr/>
        <p:txBody>
          <a:bodyPr/>
          <a:lstStyle>
            <a:lvl1pPr>
              <a:defRPr/>
            </a:lvl1pPr>
          </a:lstStyle>
          <a:p>
            <a:pPr>
              <a:defRPr/>
            </a:pPr>
            <a:endParaRPr lang="zh-CN" altLang="en-US"/>
          </a:p>
        </p:txBody>
      </p:sp>
      <p:sp>
        <p:nvSpPr>
          <p:cNvPr id="201" name="灯片编号占位符 5"/>
          <p:cNvSpPr>
            <a:spLocks noGrp="1"/>
          </p:cNvSpPr>
          <p:nvPr>
            <p:ph type="sldNum" sz="quarter" idx="12"/>
          </p:nvPr>
        </p:nvSpPr>
        <p:spPr/>
        <p:txBody>
          <a:bodyPr/>
          <a:lstStyle>
            <a:lvl1pPr>
              <a:defRPr/>
            </a:lvl1pPr>
          </a:lstStyle>
          <a:p>
            <a:pPr>
              <a:defRPr/>
            </a:pPr>
            <a:fld id="{34298F19-E496-40DB-A21B-5EA4722D02BB}" type="slidenum">
              <a:rPr lang="zh-CN" altLang="en-US"/>
              <a:pPr>
                <a:defRPr/>
              </a:pPr>
              <a:t>‹#›</a:t>
            </a:fld>
            <a:endParaRPr lang="zh-CN" altLang="en-US"/>
          </a:p>
        </p:txBody>
      </p:sp>
    </p:spTree>
    <p:extLst>
      <p:ext uri="{BB962C8B-B14F-4D97-AF65-F5344CB8AC3E}">
        <p14:creationId xmlns:p14="http://schemas.microsoft.com/office/powerpoint/2010/main" val="4085939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5"/>
          <p:cNvSpPr>
            <a:spLocks/>
          </p:cNvSpPr>
          <p:nvPr userDrawn="1"/>
        </p:nvSpPr>
        <p:spPr bwMode="auto">
          <a:xfrm>
            <a:off x="2909888" y="4646613"/>
            <a:ext cx="584200" cy="68262"/>
          </a:xfrm>
          <a:custGeom>
            <a:avLst/>
            <a:gdLst>
              <a:gd name="T0" fmla="*/ 2147483647 w 338"/>
              <a:gd name="T1" fmla="*/ 2147483647 h 39"/>
              <a:gd name="T2" fmla="*/ 2147483647 w 338"/>
              <a:gd name="T3" fmla="*/ 2147483647 h 39"/>
              <a:gd name="T4" fmla="*/ 2147483647 w 338"/>
              <a:gd name="T5" fmla="*/ 0 h 39"/>
              <a:gd name="T6" fmla="*/ 0 w 338"/>
              <a:gd name="T7" fmla="*/ 0 h 39"/>
              <a:gd name="T8" fmla="*/ 2147483647 w 338"/>
              <a:gd name="T9" fmla="*/ 2147483647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8" h="39">
                <a:moveTo>
                  <a:pt x="60" y="39"/>
                </a:moveTo>
                <a:cubicBezTo>
                  <a:pt x="338" y="39"/>
                  <a:pt x="338" y="39"/>
                  <a:pt x="338" y="39"/>
                </a:cubicBezTo>
                <a:cubicBezTo>
                  <a:pt x="338" y="0"/>
                  <a:pt x="338" y="0"/>
                  <a:pt x="338" y="0"/>
                </a:cubicBezTo>
                <a:cubicBezTo>
                  <a:pt x="0" y="0"/>
                  <a:pt x="0" y="0"/>
                  <a:pt x="0" y="0"/>
                </a:cubicBezTo>
                <a:cubicBezTo>
                  <a:pt x="21" y="12"/>
                  <a:pt x="41" y="26"/>
                  <a:pt x="60" y="39"/>
                </a:cubicBezTo>
                <a:close/>
              </a:path>
            </a:pathLst>
          </a:custGeom>
          <a:solidFill>
            <a:srgbClr val="D39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6"/>
          <p:cNvSpPr>
            <a:spLocks/>
          </p:cNvSpPr>
          <p:nvPr userDrawn="1"/>
        </p:nvSpPr>
        <p:spPr bwMode="auto">
          <a:xfrm>
            <a:off x="4084638" y="4511675"/>
            <a:ext cx="835025" cy="519113"/>
          </a:xfrm>
          <a:custGeom>
            <a:avLst/>
            <a:gdLst>
              <a:gd name="T0" fmla="*/ 2147483647 w 484"/>
              <a:gd name="T1" fmla="*/ 2147483647 h 300"/>
              <a:gd name="T2" fmla="*/ 2147483647 w 484"/>
              <a:gd name="T3" fmla="*/ 2147483647 h 300"/>
              <a:gd name="T4" fmla="*/ 2147483647 w 484"/>
              <a:gd name="T5" fmla="*/ 2147483647 h 300"/>
              <a:gd name="T6" fmla="*/ 2147483647 w 484"/>
              <a:gd name="T7" fmla="*/ 2147483647 h 300"/>
              <a:gd name="T8" fmla="*/ 2147483647 w 484"/>
              <a:gd name="T9" fmla="*/ 2147483647 h 300"/>
              <a:gd name="T10" fmla="*/ 0 w 484"/>
              <a:gd name="T11" fmla="*/ 2147483647 h 300"/>
              <a:gd name="T12" fmla="*/ 2147483647 w 484"/>
              <a:gd name="T13" fmla="*/ 2147483647 h 300"/>
              <a:gd name="T14" fmla="*/ 2147483647 w 484"/>
              <a:gd name="T15" fmla="*/ 2147483647 h 300"/>
              <a:gd name="T16" fmla="*/ 2147483647 w 484"/>
              <a:gd name="T17" fmla="*/ 2147483647 h 300"/>
              <a:gd name="T18" fmla="*/ 2147483647 w 484"/>
              <a:gd name="T19" fmla="*/ 2147483647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4" h="300">
                <a:moveTo>
                  <a:pt x="484" y="52"/>
                </a:moveTo>
                <a:cubicBezTo>
                  <a:pt x="463" y="74"/>
                  <a:pt x="438" y="92"/>
                  <a:pt x="415" y="111"/>
                </a:cubicBezTo>
                <a:cubicBezTo>
                  <a:pt x="387" y="134"/>
                  <a:pt x="359" y="157"/>
                  <a:pt x="330" y="179"/>
                </a:cubicBezTo>
                <a:cubicBezTo>
                  <a:pt x="277" y="220"/>
                  <a:pt x="223" y="260"/>
                  <a:pt x="170" y="300"/>
                </a:cubicBezTo>
                <a:cubicBezTo>
                  <a:pt x="161" y="274"/>
                  <a:pt x="140" y="251"/>
                  <a:pt x="117" y="235"/>
                </a:cubicBezTo>
                <a:cubicBezTo>
                  <a:pt x="84" y="211"/>
                  <a:pt x="42" y="197"/>
                  <a:pt x="0" y="190"/>
                </a:cubicBezTo>
                <a:cubicBezTo>
                  <a:pt x="28" y="157"/>
                  <a:pt x="72" y="145"/>
                  <a:pt x="110" y="129"/>
                </a:cubicBezTo>
                <a:cubicBezTo>
                  <a:pt x="155" y="112"/>
                  <a:pt x="191" y="82"/>
                  <a:pt x="229" y="55"/>
                </a:cubicBezTo>
                <a:cubicBezTo>
                  <a:pt x="267" y="27"/>
                  <a:pt x="309" y="3"/>
                  <a:pt x="357" y="1"/>
                </a:cubicBezTo>
                <a:cubicBezTo>
                  <a:pt x="402" y="0"/>
                  <a:pt x="456" y="15"/>
                  <a:pt x="484" y="52"/>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7"/>
          <p:cNvSpPr>
            <a:spLocks/>
          </p:cNvSpPr>
          <p:nvPr userDrawn="1"/>
        </p:nvSpPr>
        <p:spPr bwMode="auto">
          <a:xfrm>
            <a:off x="3954463" y="4379913"/>
            <a:ext cx="874712" cy="454025"/>
          </a:xfrm>
          <a:custGeom>
            <a:avLst/>
            <a:gdLst>
              <a:gd name="T0" fmla="*/ 2147483647 w 507"/>
              <a:gd name="T1" fmla="*/ 2147483647 h 263"/>
              <a:gd name="T2" fmla="*/ 2147483647 w 507"/>
              <a:gd name="T3" fmla="*/ 2147483647 h 263"/>
              <a:gd name="T4" fmla="*/ 2147483647 w 507"/>
              <a:gd name="T5" fmla="*/ 2147483647 h 263"/>
              <a:gd name="T6" fmla="*/ 2147483647 w 507"/>
              <a:gd name="T7" fmla="*/ 2147483647 h 263"/>
              <a:gd name="T8" fmla="*/ 2147483647 w 507"/>
              <a:gd name="T9" fmla="*/ 2147483647 h 263"/>
              <a:gd name="T10" fmla="*/ 2147483647 w 507"/>
              <a:gd name="T11" fmla="*/ 2147483647 h 263"/>
              <a:gd name="T12" fmla="*/ 2147483647 w 507"/>
              <a:gd name="T13" fmla="*/ 2147483647 h 263"/>
              <a:gd name="T14" fmla="*/ 2147483647 w 507"/>
              <a:gd name="T15" fmla="*/ 2147483647 h 263"/>
              <a:gd name="T16" fmla="*/ 0 w 507"/>
              <a:gd name="T17" fmla="*/ 2147483647 h 263"/>
              <a:gd name="T18" fmla="*/ 2147483647 w 507"/>
              <a:gd name="T19" fmla="*/ 2147483647 h 263"/>
              <a:gd name="T20" fmla="*/ 2147483647 w 507"/>
              <a:gd name="T21" fmla="*/ 2147483647 h 263"/>
              <a:gd name="T22" fmla="*/ 2147483647 w 507"/>
              <a:gd name="T23" fmla="*/ 2147483647 h 263"/>
              <a:gd name="T24" fmla="*/ 2147483647 w 507"/>
              <a:gd name="T25" fmla="*/ 2147483647 h 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7" h="263">
                <a:moveTo>
                  <a:pt x="507" y="36"/>
                </a:moveTo>
                <a:cubicBezTo>
                  <a:pt x="503" y="47"/>
                  <a:pt x="494" y="57"/>
                  <a:pt x="487" y="66"/>
                </a:cubicBezTo>
                <a:cubicBezTo>
                  <a:pt x="475" y="63"/>
                  <a:pt x="462" y="61"/>
                  <a:pt x="450" y="60"/>
                </a:cubicBezTo>
                <a:cubicBezTo>
                  <a:pt x="397" y="55"/>
                  <a:pt x="349" y="78"/>
                  <a:pt x="306" y="107"/>
                </a:cubicBezTo>
                <a:cubicBezTo>
                  <a:pt x="264" y="136"/>
                  <a:pt x="225" y="170"/>
                  <a:pt x="177" y="189"/>
                </a:cubicBezTo>
                <a:cubicBezTo>
                  <a:pt x="132" y="207"/>
                  <a:pt x="84" y="222"/>
                  <a:pt x="55" y="263"/>
                </a:cubicBezTo>
                <a:cubicBezTo>
                  <a:pt x="54" y="263"/>
                  <a:pt x="54" y="263"/>
                  <a:pt x="54" y="263"/>
                </a:cubicBezTo>
                <a:cubicBezTo>
                  <a:pt x="41" y="261"/>
                  <a:pt x="27" y="260"/>
                  <a:pt x="13" y="259"/>
                </a:cubicBezTo>
                <a:cubicBezTo>
                  <a:pt x="9" y="258"/>
                  <a:pt x="4" y="258"/>
                  <a:pt x="0" y="258"/>
                </a:cubicBezTo>
                <a:cubicBezTo>
                  <a:pt x="32" y="225"/>
                  <a:pt x="72" y="201"/>
                  <a:pt x="113" y="178"/>
                </a:cubicBezTo>
                <a:cubicBezTo>
                  <a:pt x="157" y="153"/>
                  <a:pt x="199" y="127"/>
                  <a:pt x="240" y="96"/>
                </a:cubicBezTo>
                <a:cubicBezTo>
                  <a:pt x="281" y="66"/>
                  <a:pt x="323" y="34"/>
                  <a:pt x="372" y="18"/>
                </a:cubicBezTo>
                <a:cubicBezTo>
                  <a:pt x="415" y="4"/>
                  <a:pt x="473" y="0"/>
                  <a:pt x="507" y="36"/>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8"/>
          <p:cNvSpPr>
            <a:spLocks/>
          </p:cNvSpPr>
          <p:nvPr userDrawn="1"/>
        </p:nvSpPr>
        <p:spPr bwMode="auto">
          <a:xfrm>
            <a:off x="3732213" y="4368800"/>
            <a:ext cx="825500" cy="455613"/>
          </a:xfrm>
          <a:custGeom>
            <a:avLst/>
            <a:gdLst>
              <a:gd name="T0" fmla="*/ 2147483647 w 478"/>
              <a:gd name="T1" fmla="*/ 2147483647 h 264"/>
              <a:gd name="T2" fmla="*/ 2147483647 w 478"/>
              <a:gd name="T3" fmla="*/ 2147483647 h 264"/>
              <a:gd name="T4" fmla="*/ 2147483647 w 478"/>
              <a:gd name="T5" fmla="*/ 2147483647 h 264"/>
              <a:gd name="T6" fmla="*/ 2147483647 w 478"/>
              <a:gd name="T7" fmla="*/ 2147483647 h 264"/>
              <a:gd name="T8" fmla="*/ 2147483647 w 478"/>
              <a:gd name="T9" fmla="*/ 2147483647 h 264"/>
              <a:gd name="T10" fmla="*/ 0 w 478"/>
              <a:gd name="T11" fmla="*/ 2147483647 h 264"/>
              <a:gd name="T12" fmla="*/ 2147483647 w 478"/>
              <a:gd name="T13" fmla="*/ 2147483647 h 264"/>
              <a:gd name="T14" fmla="*/ 2147483647 w 478"/>
              <a:gd name="T15" fmla="*/ 2147483647 h 264"/>
              <a:gd name="T16" fmla="*/ 2147483647 w 478"/>
              <a:gd name="T17" fmla="*/ 2147483647 h 264"/>
              <a:gd name="T18" fmla="*/ 2147483647 w 478"/>
              <a:gd name="T19" fmla="*/ 2147483647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8" h="264">
                <a:moveTo>
                  <a:pt x="478" y="11"/>
                </a:moveTo>
                <a:cubicBezTo>
                  <a:pt x="441" y="27"/>
                  <a:pt x="406" y="51"/>
                  <a:pt x="374" y="75"/>
                </a:cubicBezTo>
                <a:cubicBezTo>
                  <a:pt x="353" y="91"/>
                  <a:pt x="332" y="107"/>
                  <a:pt x="310" y="121"/>
                </a:cubicBezTo>
                <a:cubicBezTo>
                  <a:pt x="287" y="137"/>
                  <a:pt x="263" y="150"/>
                  <a:pt x="238" y="164"/>
                </a:cubicBezTo>
                <a:cubicBezTo>
                  <a:pt x="190" y="191"/>
                  <a:pt x="141" y="220"/>
                  <a:pt x="104" y="262"/>
                </a:cubicBezTo>
                <a:cubicBezTo>
                  <a:pt x="69" y="261"/>
                  <a:pt x="35" y="262"/>
                  <a:pt x="0" y="264"/>
                </a:cubicBezTo>
                <a:cubicBezTo>
                  <a:pt x="32" y="234"/>
                  <a:pt x="69" y="210"/>
                  <a:pt x="105" y="186"/>
                </a:cubicBezTo>
                <a:cubicBezTo>
                  <a:pt x="147" y="159"/>
                  <a:pt x="184" y="127"/>
                  <a:pt x="221" y="95"/>
                </a:cubicBezTo>
                <a:cubicBezTo>
                  <a:pt x="258" y="63"/>
                  <a:pt x="297" y="32"/>
                  <a:pt x="343" y="16"/>
                </a:cubicBezTo>
                <a:cubicBezTo>
                  <a:pt x="386" y="2"/>
                  <a:pt x="434" y="0"/>
                  <a:pt x="478" y="11"/>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9"/>
          <p:cNvSpPr>
            <a:spLocks/>
          </p:cNvSpPr>
          <p:nvPr userDrawn="1"/>
        </p:nvSpPr>
        <p:spPr bwMode="auto">
          <a:xfrm>
            <a:off x="3462338" y="4375150"/>
            <a:ext cx="765175" cy="455613"/>
          </a:xfrm>
          <a:custGeom>
            <a:avLst/>
            <a:gdLst>
              <a:gd name="T0" fmla="*/ 2147483647 w 443"/>
              <a:gd name="T1" fmla="*/ 2147483647 h 264"/>
              <a:gd name="T2" fmla="*/ 2147483647 w 443"/>
              <a:gd name="T3" fmla="*/ 2147483647 h 264"/>
              <a:gd name="T4" fmla="*/ 2147483647 w 443"/>
              <a:gd name="T5" fmla="*/ 2147483647 h 264"/>
              <a:gd name="T6" fmla="*/ 2147483647 w 443"/>
              <a:gd name="T7" fmla="*/ 2147483647 h 264"/>
              <a:gd name="T8" fmla="*/ 2147483647 w 443"/>
              <a:gd name="T9" fmla="*/ 2147483647 h 264"/>
              <a:gd name="T10" fmla="*/ 2147483647 w 443"/>
              <a:gd name="T11" fmla="*/ 2147483647 h 264"/>
              <a:gd name="T12" fmla="*/ 0 w 443"/>
              <a:gd name="T13" fmla="*/ 2147483647 h 264"/>
              <a:gd name="T14" fmla="*/ 2147483647 w 443"/>
              <a:gd name="T15" fmla="*/ 2147483647 h 264"/>
              <a:gd name="T16" fmla="*/ 2147483647 w 443"/>
              <a:gd name="T17" fmla="*/ 2147483647 h 264"/>
              <a:gd name="T18" fmla="*/ 2147483647 w 443"/>
              <a:gd name="T19" fmla="*/ 2147483647 h 264"/>
              <a:gd name="T20" fmla="*/ 2147483647 w 443"/>
              <a:gd name="T21" fmla="*/ 2147483647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3" h="264">
                <a:moveTo>
                  <a:pt x="443" y="18"/>
                </a:moveTo>
                <a:cubicBezTo>
                  <a:pt x="419" y="32"/>
                  <a:pt x="397" y="50"/>
                  <a:pt x="375" y="68"/>
                </a:cubicBezTo>
                <a:cubicBezTo>
                  <a:pt x="355" y="84"/>
                  <a:pt x="336" y="102"/>
                  <a:pt x="317" y="119"/>
                </a:cubicBezTo>
                <a:cubicBezTo>
                  <a:pt x="296" y="136"/>
                  <a:pt x="274" y="151"/>
                  <a:pt x="251" y="166"/>
                </a:cubicBezTo>
                <a:cubicBezTo>
                  <a:pt x="208" y="195"/>
                  <a:pt x="164" y="223"/>
                  <a:pt x="128" y="261"/>
                </a:cubicBezTo>
                <a:cubicBezTo>
                  <a:pt x="117" y="261"/>
                  <a:pt x="105" y="262"/>
                  <a:pt x="94" y="262"/>
                </a:cubicBezTo>
                <a:cubicBezTo>
                  <a:pt x="64" y="263"/>
                  <a:pt x="32" y="264"/>
                  <a:pt x="0" y="264"/>
                </a:cubicBezTo>
                <a:cubicBezTo>
                  <a:pt x="34" y="238"/>
                  <a:pt x="69" y="215"/>
                  <a:pt x="105" y="191"/>
                </a:cubicBezTo>
                <a:cubicBezTo>
                  <a:pt x="144" y="166"/>
                  <a:pt x="182" y="142"/>
                  <a:pt x="217" y="112"/>
                </a:cubicBezTo>
                <a:cubicBezTo>
                  <a:pt x="250" y="84"/>
                  <a:pt x="281" y="54"/>
                  <a:pt x="319" y="33"/>
                </a:cubicBezTo>
                <a:cubicBezTo>
                  <a:pt x="355" y="12"/>
                  <a:pt x="403" y="0"/>
                  <a:pt x="443" y="18"/>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0"/>
          <p:cNvSpPr>
            <a:spLocks noEditPoints="1"/>
          </p:cNvSpPr>
          <p:nvPr userDrawn="1"/>
        </p:nvSpPr>
        <p:spPr bwMode="auto">
          <a:xfrm>
            <a:off x="1027113" y="4524375"/>
            <a:ext cx="3346450" cy="1317625"/>
          </a:xfrm>
          <a:custGeom>
            <a:avLst/>
            <a:gdLst>
              <a:gd name="T0" fmla="*/ 2147483647 w 1939"/>
              <a:gd name="T1" fmla="*/ 2147483647 h 763"/>
              <a:gd name="T2" fmla="*/ 2147483647 w 1939"/>
              <a:gd name="T3" fmla="*/ 2147483647 h 763"/>
              <a:gd name="T4" fmla="*/ 2147483647 w 1939"/>
              <a:gd name="T5" fmla="*/ 2147483647 h 763"/>
              <a:gd name="T6" fmla="*/ 2147483647 w 1939"/>
              <a:gd name="T7" fmla="*/ 2147483647 h 763"/>
              <a:gd name="T8" fmla="*/ 2147483647 w 1939"/>
              <a:gd name="T9" fmla="*/ 2147483647 h 763"/>
              <a:gd name="T10" fmla="*/ 2147483647 w 1939"/>
              <a:gd name="T11" fmla="*/ 2147483647 h 763"/>
              <a:gd name="T12" fmla="*/ 2147483647 w 1939"/>
              <a:gd name="T13" fmla="*/ 2147483647 h 763"/>
              <a:gd name="T14" fmla="*/ 2147483647 w 1939"/>
              <a:gd name="T15" fmla="*/ 2147483647 h 763"/>
              <a:gd name="T16" fmla="*/ 2147483647 w 1939"/>
              <a:gd name="T17" fmla="*/ 2147483647 h 763"/>
              <a:gd name="T18" fmla="*/ 2147483647 w 1939"/>
              <a:gd name="T19" fmla="*/ 2147483647 h 763"/>
              <a:gd name="T20" fmla="*/ 2147483647 w 1939"/>
              <a:gd name="T21" fmla="*/ 2147483647 h 763"/>
              <a:gd name="T22" fmla="*/ 2147483647 w 1939"/>
              <a:gd name="T23" fmla="*/ 2147483647 h 763"/>
              <a:gd name="T24" fmla="*/ 2147483647 w 1939"/>
              <a:gd name="T25" fmla="*/ 2147483647 h 763"/>
              <a:gd name="T26" fmla="*/ 2147483647 w 1939"/>
              <a:gd name="T27" fmla="*/ 2147483647 h 763"/>
              <a:gd name="T28" fmla="*/ 2147483647 w 1939"/>
              <a:gd name="T29" fmla="*/ 2147483647 h 763"/>
              <a:gd name="T30" fmla="*/ 2147483647 w 1939"/>
              <a:gd name="T31" fmla="*/ 2147483647 h 763"/>
              <a:gd name="T32" fmla="*/ 2147483647 w 1939"/>
              <a:gd name="T33" fmla="*/ 2147483647 h 763"/>
              <a:gd name="T34" fmla="*/ 2147483647 w 1939"/>
              <a:gd name="T35" fmla="*/ 2147483647 h 763"/>
              <a:gd name="T36" fmla="*/ 2147483647 w 1939"/>
              <a:gd name="T37" fmla="*/ 2147483647 h 763"/>
              <a:gd name="T38" fmla="*/ 2147483647 w 1939"/>
              <a:gd name="T39" fmla="*/ 2147483647 h 763"/>
              <a:gd name="T40" fmla="*/ 2147483647 w 1939"/>
              <a:gd name="T41" fmla="*/ 2147483647 h 763"/>
              <a:gd name="T42" fmla="*/ 2147483647 w 1939"/>
              <a:gd name="T43" fmla="*/ 2147483647 h 763"/>
              <a:gd name="T44" fmla="*/ 0 w 1939"/>
              <a:gd name="T45" fmla="*/ 2147483647 h 763"/>
              <a:gd name="T46" fmla="*/ 2147483647 w 1939"/>
              <a:gd name="T47" fmla="*/ 2147483647 h 763"/>
              <a:gd name="T48" fmla="*/ 2147483647 w 1939"/>
              <a:gd name="T49" fmla="*/ 2147483647 h 763"/>
              <a:gd name="T50" fmla="*/ 2147483647 w 1939"/>
              <a:gd name="T51" fmla="*/ 2147483647 h 763"/>
              <a:gd name="T52" fmla="*/ 2147483647 w 1939"/>
              <a:gd name="T53" fmla="*/ 2147483647 h 763"/>
              <a:gd name="T54" fmla="*/ 2147483647 w 1939"/>
              <a:gd name="T55" fmla="*/ 2147483647 h 763"/>
              <a:gd name="T56" fmla="*/ 2147483647 w 1939"/>
              <a:gd name="T57" fmla="*/ 2147483647 h 763"/>
              <a:gd name="T58" fmla="*/ 2147483647 w 1939"/>
              <a:gd name="T59" fmla="*/ 2147483647 h 763"/>
              <a:gd name="T60" fmla="*/ 2147483647 w 1939"/>
              <a:gd name="T61" fmla="*/ 2147483647 h 763"/>
              <a:gd name="T62" fmla="*/ 2147483647 w 1939"/>
              <a:gd name="T63" fmla="*/ 2147483647 h 763"/>
              <a:gd name="T64" fmla="*/ 2147483647 w 1939"/>
              <a:gd name="T65" fmla="*/ 2147483647 h 763"/>
              <a:gd name="T66" fmla="*/ 2147483647 w 1939"/>
              <a:gd name="T67" fmla="*/ 2147483647 h 763"/>
              <a:gd name="T68" fmla="*/ 2147483647 w 1939"/>
              <a:gd name="T69" fmla="*/ 2147483647 h 763"/>
              <a:gd name="T70" fmla="*/ 2147483647 w 1939"/>
              <a:gd name="T71" fmla="*/ 2147483647 h 763"/>
              <a:gd name="T72" fmla="*/ 2147483647 w 1939"/>
              <a:gd name="T73" fmla="*/ 2147483647 h 763"/>
              <a:gd name="T74" fmla="*/ 2147483647 w 1939"/>
              <a:gd name="T75" fmla="*/ 2147483647 h 763"/>
              <a:gd name="T76" fmla="*/ 2147483647 w 1939"/>
              <a:gd name="T77" fmla="*/ 2147483647 h 763"/>
              <a:gd name="T78" fmla="*/ 2147483647 w 1939"/>
              <a:gd name="T79" fmla="*/ 2147483647 h 763"/>
              <a:gd name="T80" fmla="*/ 2147483647 w 1939"/>
              <a:gd name="T81" fmla="*/ 2147483647 h 763"/>
              <a:gd name="T82" fmla="*/ 2147483647 w 1939"/>
              <a:gd name="T83" fmla="*/ 2147483647 h 763"/>
              <a:gd name="T84" fmla="*/ 2147483647 w 1939"/>
              <a:gd name="T85" fmla="*/ 2147483647 h 763"/>
              <a:gd name="T86" fmla="*/ 2147483647 w 1939"/>
              <a:gd name="T87" fmla="*/ 2147483647 h 763"/>
              <a:gd name="T88" fmla="*/ 2147483647 w 1939"/>
              <a:gd name="T89" fmla="*/ 2147483647 h 763"/>
              <a:gd name="T90" fmla="*/ 2147483647 w 1939"/>
              <a:gd name="T91" fmla="*/ 2147483647 h 763"/>
              <a:gd name="T92" fmla="*/ 2147483647 w 1939"/>
              <a:gd name="T93" fmla="*/ 2147483647 h 7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39" h="763">
                <a:moveTo>
                  <a:pt x="1801" y="210"/>
                </a:moveTo>
                <a:cubicBezTo>
                  <a:pt x="1851" y="223"/>
                  <a:pt x="1911" y="251"/>
                  <a:pt x="1925" y="306"/>
                </a:cubicBezTo>
                <a:cubicBezTo>
                  <a:pt x="1939" y="362"/>
                  <a:pt x="1874" y="400"/>
                  <a:pt x="1830" y="415"/>
                </a:cubicBezTo>
                <a:cubicBezTo>
                  <a:pt x="1774" y="435"/>
                  <a:pt x="1711" y="433"/>
                  <a:pt x="1652" y="428"/>
                </a:cubicBezTo>
                <a:cubicBezTo>
                  <a:pt x="1594" y="423"/>
                  <a:pt x="1536" y="412"/>
                  <a:pt x="1478" y="405"/>
                </a:cubicBezTo>
                <a:cubicBezTo>
                  <a:pt x="1469" y="404"/>
                  <a:pt x="1460" y="403"/>
                  <a:pt x="1451" y="402"/>
                </a:cubicBezTo>
                <a:cubicBezTo>
                  <a:pt x="1450" y="402"/>
                  <a:pt x="1449" y="402"/>
                  <a:pt x="1448" y="402"/>
                </a:cubicBezTo>
                <a:cubicBezTo>
                  <a:pt x="1389" y="397"/>
                  <a:pt x="1329" y="395"/>
                  <a:pt x="1269" y="402"/>
                </a:cubicBezTo>
                <a:cubicBezTo>
                  <a:pt x="1191" y="411"/>
                  <a:pt x="1117" y="434"/>
                  <a:pt x="1047" y="469"/>
                </a:cubicBezTo>
                <a:cubicBezTo>
                  <a:pt x="1036" y="474"/>
                  <a:pt x="1046" y="490"/>
                  <a:pt x="1057" y="485"/>
                </a:cubicBezTo>
                <a:cubicBezTo>
                  <a:pt x="1120" y="454"/>
                  <a:pt x="1186" y="432"/>
                  <a:pt x="1256" y="423"/>
                </a:cubicBezTo>
                <a:cubicBezTo>
                  <a:pt x="1271" y="420"/>
                  <a:pt x="1287" y="419"/>
                  <a:pt x="1302" y="418"/>
                </a:cubicBezTo>
                <a:cubicBezTo>
                  <a:pt x="1309" y="446"/>
                  <a:pt x="1312" y="474"/>
                  <a:pt x="1312" y="504"/>
                </a:cubicBezTo>
                <a:cubicBezTo>
                  <a:pt x="1312" y="531"/>
                  <a:pt x="1310" y="559"/>
                  <a:pt x="1315" y="586"/>
                </a:cubicBezTo>
                <a:cubicBezTo>
                  <a:pt x="1315" y="588"/>
                  <a:pt x="1318" y="588"/>
                  <a:pt x="1319" y="586"/>
                </a:cubicBezTo>
                <a:cubicBezTo>
                  <a:pt x="1323" y="557"/>
                  <a:pt x="1324" y="528"/>
                  <a:pt x="1325" y="499"/>
                </a:cubicBezTo>
                <a:cubicBezTo>
                  <a:pt x="1326" y="472"/>
                  <a:pt x="1326" y="444"/>
                  <a:pt x="1320" y="417"/>
                </a:cubicBezTo>
                <a:cubicBezTo>
                  <a:pt x="1337" y="416"/>
                  <a:pt x="1354" y="416"/>
                  <a:pt x="1370" y="416"/>
                </a:cubicBezTo>
                <a:cubicBezTo>
                  <a:pt x="1371" y="417"/>
                  <a:pt x="1371" y="417"/>
                  <a:pt x="1372" y="417"/>
                </a:cubicBezTo>
                <a:cubicBezTo>
                  <a:pt x="1382" y="423"/>
                  <a:pt x="1390" y="429"/>
                  <a:pt x="1398" y="437"/>
                </a:cubicBezTo>
                <a:cubicBezTo>
                  <a:pt x="1407" y="447"/>
                  <a:pt x="1414" y="459"/>
                  <a:pt x="1420" y="471"/>
                </a:cubicBezTo>
                <a:cubicBezTo>
                  <a:pt x="1432" y="494"/>
                  <a:pt x="1437" y="519"/>
                  <a:pt x="1445" y="544"/>
                </a:cubicBezTo>
                <a:cubicBezTo>
                  <a:pt x="1447" y="548"/>
                  <a:pt x="1452" y="547"/>
                  <a:pt x="1453" y="543"/>
                </a:cubicBezTo>
                <a:cubicBezTo>
                  <a:pt x="1455" y="517"/>
                  <a:pt x="1444" y="487"/>
                  <a:pt x="1434" y="463"/>
                </a:cubicBezTo>
                <a:cubicBezTo>
                  <a:pt x="1428" y="448"/>
                  <a:pt x="1419" y="431"/>
                  <a:pt x="1406" y="418"/>
                </a:cubicBezTo>
                <a:cubicBezTo>
                  <a:pt x="1419" y="419"/>
                  <a:pt x="1431" y="420"/>
                  <a:pt x="1444" y="421"/>
                </a:cubicBezTo>
                <a:cubicBezTo>
                  <a:pt x="1445" y="421"/>
                  <a:pt x="1447" y="422"/>
                  <a:pt x="1448" y="422"/>
                </a:cubicBezTo>
                <a:cubicBezTo>
                  <a:pt x="1461" y="425"/>
                  <a:pt x="1472" y="431"/>
                  <a:pt x="1483" y="439"/>
                </a:cubicBezTo>
                <a:cubicBezTo>
                  <a:pt x="1494" y="447"/>
                  <a:pt x="1503" y="457"/>
                  <a:pt x="1512" y="467"/>
                </a:cubicBezTo>
                <a:cubicBezTo>
                  <a:pt x="1519" y="475"/>
                  <a:pt x="1526" y="486"/>
                  <a:pt x="1536" y="489"/>
                </a:cubicBezTo>
                <a:cubicBezTo>
                  <a:pt x="1540" y="490"/>
                  <a:pt x="1542" y="487"/>
                  <a:pt x="1542" y="484"/>
                </a:cubicBezTo>
                <a:cubicBezTo>
                  <a:pt x="1540" y="474"/>
                  <a:pt x="1531" y="466"/>
                  <a:pt x="1525" y="458"/>
                </a:cubicBezTo>
                <a:cubicBezTo>
                  <a:pt x="1517" y="448"/>
                  <a:pt x="1508" y="438"/>
                  <a:pt x="1498" y="429"/>
                </a:cubicBezTo>
                <a:cubicBezTo>
                  <a:pt x="1497" y="428"/>
                  <a:pt x="1497" y="427"/>
                  <a:pt x="1496" y="426"/>
                </a:cubicBezTo>
                <a:cubicBezTo>
                  <a:pt x="1568" y="436"/>
                  <a:pt x="1641" y="451"/>
                  <a:pt x="1714" y="451"/>
                </a:cubicBezTo>
                <a:cubicBezTo>
                  <a:pt x="1688" y="467"/>
                  <a:pt x="1664" y="489"/>
                  <a:pt x="1641" y="509"/>
                </a:cubicBezTo>
                <a:cubicBezTo>
                  <a:pt x="1611" y="535"/>
                  <a:pt x="1582" y="563"/>
                  <a:pt x="1554" y="592"/>
                </a:cubicBezTo>
                <a:cubicBezTo>
                  <a:pt x="1497" y="648"/>
                  <a:pt x="1440" y="705"/>
                  <a:pt x="1371" y="746"/>
                </a:cubicBezTo>
                <a:cubicBezTo>
                  <a:pt x="1370" y="746"/>
                  <a:pt x="1369" y="746"/>
                  <a:pt x="1368" y="747"/>
                </a:cubicBezTo>
                <a:cubicBezTo>
                  <a:pt x="1296" y="763"/>
                  <a:pt x="1217" y="756"/>
                  <a:pt x="1145" y="744"/>
                </a:cubicBezTo>
                <a:cubicBezTo>
                  <a:pt x="1069" y="731"/>
                  <a:pt x="995" y="712"/>
                  <a:pt x="921" y="693"/>
                </a:cubicBezTo>
                <a:cubicBezTo>
                  <a:pt x="847" y="673"/>
                  <a:pt x="773" y="652"/>
                  <a:pt x="698" y="635"/>
                </a:cubicBezTo>
                <a:cubicBezTo>
                  <a:pt x="631" y="620"/>
                  <a:pt x="562" y="608"/>
                  <a:pt x="493" y="607"/>
                </a:cubicBezTo>
                <a:cubicBezTo>
                  <a:pt x="425" y="606"/>
                  <a:pt x="361" y="621"/>
                  <a:pt x="302" y="654"/>
                </a:cubicBezTo>
                <a:cubicBezTo>
                  <a:pt x="285" y="663"/>
                  <a:pt x="269" y="673"/>
                  <a:pt x="254" y="684"/>
                </a:cubicBezTo>
                <a:cubicBezTo>
                  <a:pt x="0" y="304"/>
                  <a:pt x="0" y="304"/>
                  <a:pt x="0" y="304"/>
                </a:cubicBezTo>
                <a:cubicBezTo>
                  <a:pt x="3" y="301"/>
                  <a:pt x="6" y="298"/>
                  <a:pt x="10" y="295"/>
                </a:cubicBezTo>
                <a:cubicBezTo>
                  <a:pt x="58" y="249"/>
                  <a:pt x="105" y="203"/>
                  <a:pt x="160" y="164"/>
                </a:cubicBezTo>
                <a:cubicBezTo>
                  <a:pt x="215" y="126"/>
                  <a:pt x="275" y="94"/>
                  <a:pt x="337" y="70"/>
                </a:cubicBezTo>
                <a:cubicBezTo>
                  <a:pt x="403" y="45"/>
                  <a:pt x="472" y="41"/>
                  <a:pt x="541" y="42"/>
                </a:cubicBezTo>
                <a:cubicBezTo>
                  <a:pt x="571" y="42"/>
                  <a:pt x="601" y="42"/>
                  <a:pt x="631" y="42"/>
                </a:cubicBezTo>
                <a:cubicBezTo>
                  <a:pt x="661" y="41"/>
                  <a:pt x="691" y="35"/>
                  <a:pt x="720" y="29"/>
                </a:cubicBezTo>
                <a:cubicBezTo>
                  <a:pt x="780" y="17"/>
                  <a:pt x="840" y="0"/>
                  <a:pt x="901" y="2"/>
                </a:cubicBezTo>
                <a:cubicBezTo>
                  <a:pt x="1018" y="6"/>
                  <a:pt x="1117" y="88"/>
                  <a:pt x="1209" y="151"/>
                </a:cubicBezTo>
                <a:cubicBezTo>
                  <a:pt x="1209" y="151"/>
                  <a:pt x="1209" y="151"/>
                  <a:pt x="1209" y="152"/>
                </a:cubicBezTo>
                <a:cubicBezTo>
                  <a:pt x="1209" y="152"/>
                  <a:pt x="1209" y="152"/>
                  <a:pt x="1210" y="152"/>
                </a:cubicBezTo>
                <a:cubicBezTo>
                  <a:pt x="1210" y="152"/>
                  <a:pt x="1210" y="152"/>
                  <a:pt x="1211" y="152"/>
                </a:cubicBezTo>
                <a:cubicBezTo>
                  <a:pt x="1211" y="153"/>
                  <a:pt x="1212" y="153"/>
                  <a:pt x="1213" y="153"/>
                </a:cubicBezTo>
                <a:cubicBezTo>
                  <a:pt x="1268" y="186"/>
                  <a:pt x="1333" y="194"/>
                  <a:pt x="1396" y="196"/>
                </a:cubicBezTo>
                <a:cubicBezTo>
                  <a:pt x="1464" y="198"/>
                  <a:pt x="1531" y="194"/>
                  <a:pt x="1599" y="192"/>
                </a:cubicBezTo>
                <a:cubicBezTo>
                  <a:pt x="1667" y="190"/>
                  <a:pt x="1736" y="191"/>
                  <a:pt x="1801" y="210"/>
                </a:cubicBezTo>
                <a:close/>
                <a:moveTo>
                  <a:pt x="1906" y="281"/>
                </a:moveTo>
                <a:cubicBezTo>
                  <a:pt x="1894" y="255"/>
                  <a:pt x="1864" y="246"/>
                  <a:pt x="1831" y="238"/>
                </a:cubicBezTo>
                <a:cubicBezTo>
                  <a:pt x="1799" y="229"/>
                  <a:pt x="1763" y="225"/>
                  <a:pt x="1734" y="242"/>
                </a:cubicBezTo>
                <a:cubicBezTo>
                  <a:pt x="1714" y="253"/>
                  <a:pt x="1702" y="276"/>
                  <a:pt x="1699" y="298"/>
                </a:cubicBezTo>
                <a:cubicBezTo>
                  <a:pt x="1695" y="322"/>
                  <a:pt x="1700" y="347"/>
                  <a:pt x="1713" y="368"/>
                </a:cubicBezTo>
                <a:cubicBezTo>
                  <a:pt x="1725" y="390"/>
                  <a:pt x="1758" y="409"/>
                  <a:pt x="1769" y="406"/>
                </a:cubicBezTo>
                <a:cubicBezTo>
                  <a:pt x="1771" y="405"/>
                  <a:pt x="1771" y="404"/>
                  <a:pt x="1770" y="403"/>
                </a:cubicBezTo>
                <a:cubicBezTo>
                  <a:pt x="1763" y="397"/>
                  <a:pt x="1741" y="391"/>
                  <a:pt x="1726" y="363"/>
                </a:cubicBezTo>
                <a:cubicBezTo>
                  <a:pt x="1715" y="346"/>
                  <a:pt x="1712" y="325"/>
                  <a:pt x="1714" y="305"/>
                </a:cubicBezTo>
                <a:cubicBezTo>
                  <a:pt x="1716" y="286"/>
                  <a:pt x="1726" y="268"/>
                  <a:pt x="1741" y="258"/>
                </a:cubicBezTo>
                <a:cubicBezTo>
                  <a:pt x="1766" y="241"/>
                  <a:pt x="1801" y="248"/>
                  <a:pt x="1827" y="256"/>
                </a:cubicBezTo>
                <a:cubicBezTo>
                  <a:pt x="1854" y="264"/>
                  <a:pt x="1876" y="269"/>
                  <a:pt x="1890" y="290"/>
                </a:cubicBezTo>
                <a:cubicBezTo>
                  <a:pt x="1900" y="307"/>
                  <a:pt x="1900" y="327"/>
                  <a:pt x="1892" y="344"/>
                </a:cubicBezTo>
                <a:cubicBezTo>
                  <a:pt x="1875" y="379"/>
                  <a:pt x="1830" y="403"/>
                  <a:pt x="1792" y="405"/>
                </a:cubicBezTo>
                <a:cubicBezTo>
                  <a:pt x="1791" y="405"/>
                  <a:pt x="1790" y="407"/>
                  <a:pt x="1792" y="407"/>
                </a:cubicBezTo>
                <a:cubicBezTo>
                  <a:pt x="1837" y="415"/>
                  <a:pt x="1886" y="388"/>
                  <a:pt x="1907" y="346"/>
                </a:cubicBezTo>
                <a:cubicBezTo>
                  <a:pt x="1917" y="325"/>
                  <a:pt x="1916" y="302"/>
                  <a:pt x="1906" y="281"/>
                </a:cubicBezTo>
                <a:close/>
                <a:moveTo>
                  <a:pt x="1520" y="394"/>
                </a:moveTo>
                <a:cubicBezTo>
                  <a:pt x="1532" y="398"/>
                  <a:pt x="1527" y="381"/>
                  <a:pt x="1525" y="376"/>
                </a:cubicBezTo>
                <a:cubicBezTo>
                  <a:pt x="1519" y="362"/>
                  <a:pt x="1514" y="347"/>
                  <a:pt x="1511" y="332"/>
                </a:cubicBezTo>
                <a:cubicBezTo>
                  <a:pt x="1508" y="316"/>
                  <a:pt x="1508" y="300"/>
                  <a:pt x="1508" y="284"/>
                </a:cubicBezTo>
                <a:cubicBezTo>
                  <a:pt x="1509" y="269"/>
                  <a:pt x="1511" y="251"/>
                  <a:pt x="1517" y="237"/>
                </a:cubicBezTo>
                <a:cubicBezTo>
                  <a:pt x="1518" y="234"/>
                  <a:pt x="1515" y="232"/>
                  <a:pt x="1513" y="235"/>
                </a:cubicBezTo>
                <a:cubicBezTo>
                  <a:pt x="1498" y="261"/>
                  <a:pt x="1493" y="287"/>
                  <a:pt x="1494" y="317"/>
                </a:cubicBezTo>
                <a:cubicBezTo>
                  <a:pt x="1494" y="332"/>
                  <a:pt x="1496" y="347"/>
                  <a:pt x="1500" y="361"/>
                </a:cubicBezTo>
                <a:cubicBezTo>
                  <a:pt x="1503" y="371"/>
                  <a:pt x="1509" y="391"/>
                  <a:pt x="1520" y="394"/>
                </a:cubicBezTo>
                <a:close/>
                <a:moveTo>
                  <a:pt x="1491" y="367"/>
                </a:moveTo>
                <a:cubicBezTo>
                  <a:pt x="1493" y="361"/>
                  <a:pt x="1488" y="354"/>
                  <a:pt x="1485" y="349"/>
                </a:cubicBezTo>
                <a:cubicBezTo>
                  <a:pt x="1481" y="340"/>
                  <a:pt x="1477" y="331"/>
                  <a:pt x="1474" y="321"/>
                </a:cubicBezTo>
                <a:cubicBezTo>
                  <a:pt x="1469" y="303"/>
                  <a:pt x="1466" y="280"/>
                  <a:pt x="1471" y="262"/>
                </a:cubicBezTo>
                <a:cubicBezTo>
                  <a:pt x="1471" y="260"/>
                  <a:pt x="1468" y="259"/>
                  <a:pt x="1467" y="261"/>
                </a:cubicBezTo>
                <a:cubicBezTo>
                  <a:pt x="1459" y="281"/>
                  <a:pt x="1456" y="299"/>
                  <a:pt x="1459" y="321"/>
                </a:cubicBezTo>
                <a:cubicBezTo>
                  <a:pt x="1461" y="334"/>
                  <a:pt x="1470" y="372"/>
                  <a:pt x="1488" y="369"/>
                </a:cubicBezTo>
                <a:cubicBezTo>
                  <a:pt x="1489" y="369"/>
                  <a:pt x="1490" y="368"/>
                  <a:pt x="1491" y="367"/>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1"/>
          <p:cNvSpPr>
            <a:spLocks/>
          </p:cNvSpPr>
          <p:nvPr userDrawn="1"/>
        </p:nvSpPr>
        <p:spPr bwMode="auto">
          <a:xfrm>
            <a:off x="0" y="5122863"/>
            <a:ext cx="1258888" cy="1773237"/>
          </a:xfrm>
          <a:custGeom>
            <a:avLst/>
            <a:gdLst>
              <a:gd name="T0" fmla="*/ 0 w 793"/>
              <a:gd name="T1" fmla="*/ 2147483647 h 1117"/>
              <a:gd name="T2" fmla="*/ 0 w 793"/>
              <a:gd name="T3" fmla="*/ 2147483647 h 1117"/>
              <a:gd name="T4" fmla="*/ 2147483647 w 793"/>
              <a:gd name="T5" fmla="*/ 2147483647 h 1117"/>
              <a:gd name="T6" fmla="*/ 2147483647 w 793"/>
              <a:gd name="T7" fmla="*/ 2147483647 h 1117"/>
              <a:gd name="T8" fmla="*/ 2147483647 w 793"/>
              <a:gd name="T9" fmla="*/ 0 h 1117"/>
              <a:gd name="T10" fmla="*/ 0 w 793"/>
              <a:gd name="T11" fmla="*/ 2147483647 h 11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3" h="1117">
                <a:moveTo>
                  <a:pt x="0" y="117"/>
                </a:moveTo>
                <a:lnTo>
                  <a:pt x="0" y="1117"/>
                </a:lnTo>
                <a:lnTo>
                  <a:pt x="595" y="1117"/>
                </a:lnTo>
                <a:lnTo>
                  <a:pt x="793" y="961"/>
                </a:lnTo>
                <a:lnTo>
                  <a:pt x="188" y="0"/>
                </a:lnTo>
                <a:lnTo>
                  <a:pt x="0" y="117"/>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userDrawn="1"/>
        </p:nvSpPr>
        <p:spPr bwMode="auto">
          <a:xfrm>
            <a:off x="366713" y="4833938"/>
            <a:ext cx="1300162" cy="1660525"/>
          </a:xfrm>
          <a:custGeom>
            <a:avLst/>
            <a:gdLst>
              <a:gd name="T0" fmla="*/ 2147483647 w 819"/>
              <a:gd name="T1" fmla="*/ 2147483647 h 1046"/>
              <a:gd name="T2" fmla="*/ 2147483647 w 819"/>
              <a:gd name="T3" fmla="*/ 2147483647 h 1046"/>
              <a:gd name="T4" fmla="*/ 2147483647 w 819"/>
              <a:gd name="T5" fmla="*/ 2147483647 h 1046"/>
              <a:gd name="T6" fmla="*/ 2147483647 w 819"/>
              <a:gd name="T7" fmla="*/ 2147483647 h 1046"/>
              <a:gd name="T8" fmla="*/ 2147483647 w 819"/>
              <a:gd name="T9" fmla="*/ 2147483647 h 1046"/>
              <a:gd name="T10" fmla="*/ 2147483647 w 819"/>
              <a:gd name="T11" fmla="*/ 2147483647 h 1046"/>
              <a:gd name="T12" fmla="*/ 2147483647 w 819"/>
              <a:gd name="T13" fmla="*/ 0 h 1046"/>
              <a:gd name="T14" fmla="*/ 0 w 819"/>
              <a:gd name="T15" fmla="*/ 2147483647 h 1046"/>
              <a:gd name="T16" fmla="*/ 2147483647 w 819"/>
              <a:gd name="T17" fmla="*/ 2147483647 h 10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9" h="1046">
                <a:moveTo>
                  <a:pt x="500" y="1046"/>
                </a:moveTo>
                <a:lnTo>
                  <a:pt x="819" y="738"/>
                </a:lnTo>
                <a:lnTo>
                  <a:pt x="704" y="566"/>
                </a:lnTo>
                <a:lnTo>
                  <a:pt x="692" y="549"/>
                </a:lnTo>
                <a:lnTo>
                  <a:pt x="416" y="135"/>
                </a:lnTo>
                <a:lnTo>
                  <a:pt x="405" y="119"/>
                </a:lnTo>
                <a:lnTo>
                  <a:pt x="325" y="0"/>
                </a:lnTo>
                <a:lnTo>
                  <a:pt x="0" y="250"/>
                </a:lnTo>
                <a:lnTo>
                  <a:pt x="500" y="10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Oval 39"/>
          <p:cNvSpPr>
            <a:spLocks noChangeArrowheads="1"/>
          </p:cNvSpPr>
          <p:nvPr userDrawn="1"/>
        </p:nvSpPr>
        <p:spPr bwMode="auto">
          <a:xfrm>
            <a:off x="3357563" y="1776413"/>
            <a:ext cx="854075" cy="854075"/>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3" name="Oval 40"/>
          <p:cNvSpPr>
            <a:spLocks noChangeArrowheads="1"/>
          </p:cNvSpPr>
          <p:nvPr userDrawn="1"/>
        </p:nvSpPr>
        <p:spPr bwMode="auto">
          <a:xfrm>
            <a:off x="3400425" y="1819275"/>
            <a:ext cx="768350" cy="768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4" name="Oval 41"/>
          <p:cNvSpPr>
            <a:spLocks noChangeArrowheads="1"/>
          </p:cNvSpPr>
          <p:nvPr userDrawn="1"/>
        </p:nvSpPr>
        <p:spPr bwMode="auto">
          <a:xfrm>
            <a:off x="3438525" y="1857375"/>
            <a:ext cx="692150" cy="692150"/>
          </a:xfrm>
          <a:prstGeom prst="ellipse">
            <a:avLst/>
          </a:pr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5" name="Freeform 42"/>
          <p:cNvSpPr>
            <a:spLocks noEditPoints="1"/>
          </p:cNvSpPr>
          <p:nvPr userDrawn="1"/>
        </p:nvSpPr>
        <p:spPr bwMode="auto">
          <a:xfrm>
            <a:off x="3624263" y="1924050"/>
            <a:ext cx="320675" cy="558800"/>
          </a:xfrm>
          <a:custGeom>
            <a:avLst/>
            <a:gdLst>
              <a:gd name="T0" fmla="*/ 2147483647 w 185"/>
              <a:gd name="T1" fmla="*/ 0 h 323"/>
              <a:gd name="T2" fmla="*/ 2147483647 w 185"/>
              <a:gd name="T3" fmla="*/ 2147483647 h 323"/>
              <a:gd name="T4" fmla="*/ 2147483647 w 185"/>
              <a:gd name="T5" fmla="*/ 2147483647 h 323"/>
              <a:gd name="T6" fmla="*/ 2147483647 w 185"/>
              <a:gd name="T7" fmla="*/ 2147483647 h 323"/>
              <a:gd name="T8" fmla="*/ 2147483647 w 185"/>
              <a:gd name="T9" fmla="*/ 2147483647 h 323"/>
              <a:gd name="T10" fmla="*/ 2147483647 w 185"/>
              <a:gd name="T11" fmla="*/ 2147483647 h 323"/>
              <a:gd name="T12" fmla="*/ 2147483647 w 185"/>
              <a:gd name="T13" fmla="*/ 2147483647 h 323"/>
              <a:gd name="T14" fmla="*/ 2147483647 w 185"/>
              <a:gd name="T15" fmla="*/ 2147483647 h 323"/>
              <a:gd name="T16" fmla="*/ 2147483647 w 185"/>
              <a:gd name="T17" fmla="*/ 2147483647 h 323"/>
              <a:gd name="T18" fmla="*/ 2147483647 w 185"/>
              <a:gd name="T19" fmla="*/ 2147483647 h 323"/>
              <a:gd name="T20" fmla="*/ 2147483647 w 185"/>
              <a:gd name="T21" fmla="*/ 2147483647 h 323"/>
              <a:gd name="T22" fmla="*/ 2147483647 w 185"/>
              <a:gd name="T23" fmla="*/ 2147483647 h 323"/>
              <a:gd name="T24" fmla="*/ 2147483647 w 185"/>
              <a:gd name="T25" fmla="*/ 2147483647 h 323"/>
              <a:gd name="T26" fmla="*/ 0 w 185"/>
              <a:gd name="T27" fmla="*/ 2147483647 h 323"/>
              <a:gd name="T28" fmla="*/ 2147483647 w 185"/>
              <a:gd name="T29" fmla="*/ 2147483647 h 323"/>
              <a:gd name="T30" fmla="*/ 2147483647 w 185"/>
              <a:gd name="T31" fmla="*/ 2147483647 h 323"/>
              <a:gd name="T32" fmla="*/ 2147483647 w 185"/>
              <a:gd name="T33" fmla="*/ 2147483647 h 323"/>
              <a:gd name="T34" fmla="*/ 2147483647 w 185"/>
              <a:gd name="T35" fmla="*/ 2147483647 h 323"/>
              <a:gd name="T36" fmla="*/ 2147483647 w 185"/>
              <a:gd name="T37" fmla="*/ 2147483647 h 323"/>
              <a:gd name="T38" fmla="*/ 2147483647 w 185"/>
              <a:gd name="T39" fmla="*/ 2147483647 h 323"/>
              <a:gd name="T40" fmla="*/ 2147483647 w 185"/>
              <a:gd name="T41" fmla="*/ 0 h 323"/>
              <a:gd name="T42" fmla="*/ 2147483647 w 185"/>
              <a:gd name="T43" fmla="*/ 0 h 323"/>
              <a:gd name="T44" fmla="*/ 2147483647 w 185"/>
              <a:gd name="T45" fmla="*/ 2147483647 h 323"/>
              <a:gd name="T46" fmla="*/ 2147483647 w 185"/>
              <a:gd name="T47" fmla="*/ 2147483647 h 323"/>
              <a:gd name="T48" fmla="*/ 2147483647 w 185"/>
              <a:gd name="T49" fmla="*/ 2147483647 h 323"/>
              <a:gd name="T50" fmla="*/ 2147483647 w 185"/>
              <a:gd name="T51" fmla="*/ 2147483647 h 323"/>
              <a:gd name="T52" fmla="*/ 2147483647 w 185"/>
              <a:gd name="T53" fmla="*/ 2147483647 h 323"/>
              <a:gd name="T54" fmla="*/ 2147483647 w 185"/>
              <a:gd name="T55" fmla="*/ 2147483647 h 323"/>
              <a:gd name="T56" fmla="*/ 2147483647 w 185"/>
              <a:gd name="T57" fmla="*/ 2147483647 h 323"/>
              <a:gd name="T58" fmla="*/ 2147483647 w 185"/>
              <a:gd name="T59" fmla="*/ 2147483647 h 3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323">
                <a:moveTo>
                  <a:pt x="102" y="0"/>
                </a:moveTo>
                <a:cubicBezTo>
                  <a:pt x="102" y="29"/>
                  <a:pt x="102" y="29"/>
                  <a:pt x="102" y="29"/>
                </a:cubicBezTo>
                <a:cubicBezTo>
                  <a:pt x="118" y="30"/>
                  <a:pt x="180" y="32"/>
                  <a:pt x="181" y="90"/>
                </a:cubicBezTo>
                <a:cubicBezTo>
                  <a:pt x="143" y="90"/>
                  <a:pt x="143" y="90"/>
                  <a:pt x="143" y="90"/>
                </a:cubicBezTo>
                <a:cubicBezTo>
                  <a:pt x="142" y="66"/>
                  <a:pt x="123" y="60"/>
                  <a:pt x="101" y="59"/>
                </a:cubicBezTo>
                <a:cubicBezTo>
                  <a:pt x="101" y="136"/>
                  <a:pt x="101" y="136"/>
                  <a:pt x="101" y="136"/>
                </a:cubicBezTo>
                <a:cubicBezTo>
                  <a:pt x="139" y="146"/>
                  <a:pt x="185" y="160"/>
                  <a:pt x="185" y="212"/>
                </a:cubicBezTo>
                <a:cubicBezTo>
                  <a:pt x="185" y="248"/>
                  <a:pt x="161" y="267"/>
                  <a:pt x="152" y="273"/>
                </a:cubicBezTo>
                <a:cubicBezTo>
                  <a:pt x="135" y="284"/>
                  <a:pt x="114" y="286"/>
                  <a:pt x="101" y="287"/>
                </a:cubicBezTo>
                <a:cubicBezTo>
                  <a:pt x="101" y="323"/>
                  <a:pt x="101" y="323"/>
                  <a:pt x="101" y="323"/>
                </a:cubicBezTo>
                <a:cubicBezTo>
                  <a:pt x="82" y="323"/>
                  <a:pt x="82" y="323"/>
                  <a:pt x="82" y="323"/>
                </a:cubicBezTo>
                <a:cubicBezTo>
                  <a:pt x="82" y="287"/>
                  <a:pt x="82" y="287"/>
                  <a:pt x="82" y="287"/>
                </a:cubicBezTo>
                <a:cubicBezTo>
                  <a:pt x="66" y="286"/>
                  <a:pt x="43" y="286"/>
                  <a:pt x="21" y="266"/>
                </a:cubicBezTo>
                <a:cubicBezTo>
                  <a:pt x="2" y="249"/>
                  <a:pt x="0" y="231"/>
                  <a:pt x="0" y="215"/>
                </a:cubicBezTo>
                <a:cubicBezTo>
                  <a:pt x="38" y="215"/>
                  <a:pt x="38" y="215"/>
                  <a:pt x="38" y="215"/>
                </a:cubicBezTo>
                <a:cubicBezTo>
                  <a:pt x="37" y="231"/>
                  <a:pt x="47" y="255"/>
                  <a:pt x="82" y="256"/>
                </a:cubicBezTo>
                <a:cubicBezTo>
                  <a:pt x="82" y="169"/>
                  <a:pt x="82" y="169"/>
                  <a:pt x="82" y="169"/>
                </a:cubicBezTo>
                <a:cubicBezTo>
                  <a:pt x="22" y="151"/>
                  <a:pt x="5" y="136"/>
                  <a:pt x="5" y="96"/>
                </a:cubicBezTo>
                <a:cubicBezTo>
                  <a:pt x="5" y="66"/>
                  <a:pt x="23" y="49"/>
                  <a:pt x="36" y="41"/>
                </a:cubicBezTo>
                <a:cubicBezTo>
                  <a:pt x="53" y="31"/>
                  <a:pt x="73" y="30"/>
                  <a:pt x="83" y="30"/>
                </a:cubicBezTo>
                <a:cubicBezTo>
                  <a:pt x="83" y="0"/>
                  <a:pt x="83" y="0"/>
                  <a:pt x="83" y="0"/>
                </a:cubicBezTo>
                <a:lnTo>
                  <a:pt x="102" y="0"/>
                </a:lnTo>
                <a:close/>
                <a:moveTo>
                  <a:pt x="83" y="59"/>
                </a:moveTo>
                <a:cubicBezTo>
                  <a:pt x="43" y="63"/>
                  <a:pt x="41" y="87"/>
                  <a:pt x="41" y="94"/>
                </a:cubicBezTo>
                <a:cubicBezTo>
                  <a:pt x="41" y="118"/>
                  <a:pt x="65" y="125"/>
                  <a:pt x="83" y="131"/>
                </a:cubicBezTo>
                <a:lnTo>
                  <a:pt x="83" y="59"/>
                </a:lnTo>
                <a:close/>
                <a:moveTo>
                  <a:pt x="101" y="256"/>
                </a:moveTo>
                <a:cubicBezTo>
                  <a:pt x="133" y="255"/>
                  <a:pt x="147" y="235"/>
                  <a:pt x="147" y="216"/>
                </a:cubicBezTo>
                <a:cubicBezTo>
                  <a:pt x="147" y="189"/>
                  <a:pt x="120" y="180"/>
                  <a:pt x="101" y="174"/>
                </a:cubicBezTo>
                <a:lnTo>
                  <a:pt x="101" y="256"/>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43"/>
          <p:cNvSpPr>
            <a:spLocks/>
          </p:cNvSpPr>
          <p:nvPr userDrawn="1"/>
        </p:nvSpPr>
        <p:spPr bwMode="auto">
          <a:xfrm>
            <a:off x="3051175" y="2671763"/>
            <a:ext cx="1252538" cy="1462087"/>
          </a:xfrm>
          <a:custGeom>
            <a:avLst/>
            <a:gdLst>
              <a:gd name="T0" fmla="*/ 252 w 725"/>
              <a:gd name="T1" fmla="*/ 564 h 847"/>
              <a:gd name="T2" fmla="*/ 322 w 725"/>
              <a:gd name="T3" fmla="*/ 371 h 847"/>
              <a:gd name="T4" fmla="*/ 423 w 725"/>
              <a:gd name="T5" fmla="*/ 8 h 847"/>
              <a:gd name="T6" fmla="*/ 400 w 725"/>
              <a:gd name="T7" fmla="*/ 115 h 847"/>
              <a:gd name="T8" fmla="*/ 346 w 725"/>
              <a:gd name="T9" fmla="*/ 246 h 847"/>
              <a:gd name="T10" fmla="*/ 0 w 725"/>
              <a:gd name="T11" fmla="*/ 155 h 847"/>
              <a:gd name="T12" fmla="*/ 309 w 725"/>
              <a:gd name="T13" fmla="*/ 231 h 847"/>
              <a:gd name="T14" fmla="*/ 299 w 725"/>
              <a:gd name="T15" fmla="*/ 221 h 847"/>
              <a:gd name="T16" fmla="*/ 289 w 725"/>
              <a:gd name="T17" fmla="*/ 213 h 847"/>
              <a:gd name="T18" fmla="*/ 278 w 725"/>
              <a:gd name="T19" fmla="*/ 204 h 847"/>
              <a:gd name="T20" fmla="*/ 257 w 725"/>
              <a:gd name="T21" fmla="*/ 191 h 847"/>
              <a:gd name="T22" fmla="*/ 242 w 725"/>
              <a:gd name="T23" fmla="*/ 183 h 847"/>
              <a:gd name="T24" fmla="*/ 227 w 725"/>
              <a:gd name="T25" fmla="*/ 175 h 847"/>
              <a:gd name="T26" fmla="*/ 212 w 725"/>
              <a:gd name="T27" fmla="*/ 168 h 847"/>
              <a:gd name="T28" fmla="*/ 185 w 725"/>
              <a:gd name="T29" fmla="*/ 156 h 847"/>
              <a:gd name="T30" fmla="*/ 166 w 725"/>
              <a:gd name="T31" fmla="*/ 148 h 847"/>
              <a:gd name="T32" fmla="*/ 239 w 725"/>
              <a:gd name="T33" fmla="*/ 173 h 847"/>
              <a:gd name="T34" fmla="*/ 322 w 725"/>
              <a:gd name="T35" fmla="*/ 239 h 847"/>
              <a:gd name="T36" fmla="*/ 268 w 725"/>
              <a:gd name="T37" fmla="*/ 376 h 847"/>
              <a:gd name="T38" fmla="*/ 198 w 725"/>
              <a:gd name="T39" fmla="*/ 699 h 847"/>
              <a:gd name="T40" fmla="*/ 281 w 725"/>
              <a:gd name="T41" fmla="*/ 792 h 847"/>
              <a:gd name="T42" fmla="*/ 250 w 725"/>
              <a:gd name="T43" fmla="*/ 597 h 847"/>
              <a:gd name="T44" fmla="*/ 320 w 725"/>
              <a:gd name="T45" fmla="*/ 534 h 847"/>
              <a:gd name="T46" fmla="*/ 507 w 725"/>
              <a:gd name="T47" fmla="*/ 469 h 847"/>
              <a:gd name="T48" fmla="*/ 484 w 725"/>
              <a:gd name="T49" fmla="*/ 476 h 847"/>
              <a:gd name="T50" fmla="*/ 450 w 725"/>
              <a:gd name="T51" fmla="*/ 486 h 847"/>
              <a:gd name="T52" fmla="*/ 418 w 725"/>
              <a:gd name="T53" fmla="*/ 496 h 847"/>
              <a:gd name="T54" fmla="*/ 396 w 725"/>
              <a:gd name="T55" fmla="*/ 505 h 847"/>
              <a:gd name="T56" fmla="*/ 375 w 725"/>
              <a:gd name="T57" fmla="*/ 514 h 847"/>
              <a:gd name="T58" fmla="*/ 343 w 725"/>
              <a:gd name="T59" fmla="*/ 529 h 847"/>
              <a:gd name="T60" fmla="*/ 325 w 725"/>
              <a:gd name="T61" fmla="*/ 539 h 847"/>
              <a:gd name="T62" fmla="*/ 309 w 725"/>
              <a:gd name="T63" fmla="*/ 550 h 847"/>
              <a:gd name="T64" fmla="*/ 296 w 725"/>
              <a:gd name="T65" fmla="*/ 560 h 847"/>
              <a:gd name="T66" fmla="*/ 565 w 725"/>
              <a:gd name="T67" fmla="*/ 576 h 847"/>
              <a:gd name="T68" fmla="*/ 283 w 725"/>
              <a:gd name="T69" fmla="*/ 53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5" h="847">
                <a:moveTo>
                  <a:pt x="283" y="538"/>
                </a:moveTo>
                <a:cubicBezTo>
                  <a:pt x="275" y="544"/>
                  <a:pt x="264" y="553"/>
                  <a:pt x="252" y="564"/>
                </a:cubicBezTo>
                <a:cubicBezTo>
                  <a:pt x="252" y="562"/>
                  <a:pt x="252" y="560"/>
                  <a:pt x="253" y="557"/>
                </a:cubicBezTo>
                <a:cubicBezTo>
                  <a:pt x="261" y="491"/>
                  <a:pt x="290" y="429"/>
                  <a:pt x="322" y="371"/>
                </a:cubicBezTo>
                <a:cubicBezTo>
                  <a:pt x="353" y="316"/>
                  <a:pt x="386" y="262"/>
                  <a:pt x="409" y="203"/>
                </a:cubicBezTo>
                <a:cubicBezTo>
                  <a:pt x="431" y="146"/>
                  <a:pt x="446" y="67"/>
                  <a:pt x="423" y="8"/>
                </a:cubicBezTo>
                <a:cubicBezTo>
                  <a:pt x="420" y="0"/>
                  <a:pt x="409" y="2"/>
                  <a:pt x="408" y="10"/>
                </a:cubicBezTo>
                <a:cubicBezTo>
                  <a:pt x="405" y="46"/>
                  <a:pt x="407" y="80"/>
                  <a:pt x="400" y="115"/>
                </a:cubicBezTo>
                <a:cubicBezTo>
                  <a:pt x="393" y="147"/>
                  <a:pt x="381" y="178"/>
                  <a:pt x="367" y="207"/>
                </a:cubicBezTo>
                <a:cubicBezTo>
                  <a:pt x="361" y="220"/>
                  <a:pt x="354" y="233"/>
                  <a:pt x="346" y="246"/>
                </a:cubicBezTo>
                <a:cubicBezTo>
                  <a:pt x="336" y="232"/>
                  <a:pt x="322" y="218"/>
                  <a:pt x="314" y="210"/>
                </a:cubicBezTo>
                <a:cubicBezTo>
                  <a:pt x="278" y="33"/>
                  <a:pt x="154" y="50"/>
                  <a:pt x="0" y="155"/>
                </a:cubicBezTo>
                <a:cubicBezTo>
                  <a:pt x="46" y="160"/>
                  <a:pt x="88" y="187"/>
                  <a:pt x="110" y="218"/>
                </a:cubicBezTo>
                <a:cubicBezTo>
                  <a:pt x="180" y="318"/>
                  <a:pt x="240" y="265"/>
                  <a:pt x="309" y="231"/>
                </a:cubicBezTo>
                <a:cubicBezTo>
                  <a:pt x="307" y="229"/>
                  <a:pt x="305" y="227"/>
                  <a:pt x="303" y="225"/>
                </a:cubicBezTo>
                <a:cubicBezTo>
                  <a:pt x="302" y="224"/>
                  <a:pt x="301" y="223"/>
                  <a:pt x="299" y="221"/>
                </a:cubicBezTo>
                <a:cubicBezTo>
                  <a:pt x="298" y="220"/>
                  <a:pt x="296" y="219"/>
                  <a:pt x="295" y="217"/>
                </a:cubicBezTo>
                <a:cubicBezTo>
                  <a:pt x="293" y="216"/>
                  <a:pt x="291" y="214"/>
                  <a:pt x="289" y="213"/>
                </a:cubicBezTo>
                <a:cubicBezTo>
                  <a:pt x="288" y="212"/>
                  <a:pt x="286" y="210"/>
                  <a:pt x="284" y="209"/>
                </a:cubicBezTo>
                <a:cubicBezTo>
                  <a:pt x="282" y="207"/>
                  <a:pt x="280" y="206"/>
                  <a:pt x="278" y="204"/>
                </a:cubicBezTo>
                <a:cubicBezTo>
                  <a:pt x="276" y="203"/>
                  <a:pt x="274" y="201"/>
                  <a:pt x="271" y="200"/>
                </a:cubicBezTo>
                <a:cubicBezTo>
                  <a:pt x="267" y="197"/>
                  <a:pt x="262" y="194"/>
                  <a:pt x="257" y="191"/>
                </a:cubicBezTo>
                <a:cubicBezTo>
                  <a:pt x="255" y="190"/>
                  <a:pt x="252" y="188"/>
                  <a:pt x="250" y="187"/>
                </a:cubicBezTo>
                <a:cubicBezTo>
                  <a:pt x="248" y="185"/>
                  <a:pt x="245" y="184"/>
                  <a:pt x="242" y="183"/>
                </a:cubicBezTo>
                <a:cubicBezTo>
                  <a:pt x="240" y="181"/>
                  <a:pt x="237" y="180"/>
                  <a:pt x="235" y="179"/>
                </a:cubicBezTo>
                <a:cubicBezTo>
                  <a:pt x="232" y="177"/>
                  <a:pt x="230" y="176"/>
                  <a:pt x="227" y="175"/>
                </a:cubicBezTo>
                <a:cubicBezTo>
                  <a:pt x="225" y="174"/>
                  <a:pt x="222" y="172"/>
                  <a:pt x="220" y="171"/>
                </a:cubicBezTo>
                <a:cubicBezTo>
                  <a:pt x="217" y="170"/>
                  <a:pt x="215" y="169"/>
                  <a:pt x="212" y="168"/>
                </a:cubicBezTo>
                <a:cubicBezTo>
                  <a:pt x="207" y="166"/>
                  <a:pt x="203" y="163"/>
                  <a:pt x="198" y="162"/>
                </a:cubicBezTo>
                <a:cubicBezTo>
                  <a:pt x="193" y="160"/>
                  <a:pt x="189" y="158"/>
                  <a:pt x="185" y="156"/>
                </a:cubicBezTo>
                <a:cubicBezTo>
                  <a:pt x="181" y="154"/>
                  <a:pt x="177" y="153"/>
                  <a:pt x="174" y="152"/>
                </a:cubicBezTo>
                <a:cubicBezTo>
                  <a:pt x="171" y="150"/>
                  <a:pt x="168" y="149"/>
                  <a:pt x="166" y="148"/>
                </a:cubicBezTo>
                <a:cubicBezTo>
                  <a:pt x="161" y="146"/>
                  <a:pt x="158" y="145"/>
                  <a:pt x="158" y="145"/>
                </a:cubicBezTo>
                <a:cubicBezTo>
                  <a:pt x="187" y="151"/>
                  <a:pt x="214" y="160"/>
                  <a:pt x="239" y="173"/>
                </a:cubicBezTo>
                <a:cubicBezTo>
                  <a:pt x="256" y="182"/>
                  <a:pt x="272" y="193"/>
                  <a:pt x="288" y="205"/>
                </a:cubicBezTo>
                <a:cubicBezTo>
                  <a:pt x="292" y="209"/>
                  <a:pt x="309" y="222"/>
                  <a:pt x="322" y="239"/>
                </a:cubicBezTo>
                <a:cubicBezTo>
                  <a:pt x="328" y="246"/>
                  <a:pt x="333" y="254"/>
                  <a:pt x="337" y="262"/>
                </a:cubicBezTo>
                <a:cubicBezTo>
                  <a:pt x="315" y="300"/>
                  <a:pt x="290" y="337"/>
                  <a:pt x="268" y="376"/>
                </a:cubicBezTo>
                <a:cubicBezTo>
                  <a:pt x="234" y="436"/>
                  <a:pt x="208" y="500"/>
                  <a:pt x="200" y="569"/>
                </a:cubicBezTo>
                <a:cubicBezTo>
                  <a:pt x="194" y="612"/>
                  <a:pt x="195" y="656"/>
                  <a:pt x="198" y="699"/>
                </a:cubicBezTo>
                <a:cubicBezTo>
                  <a:pt x="202" y="741"/>
                  <a:pt x="211" y="783"/>
                  <a:pt x="235" y="819"/>
                </a:cubicBezTo>
                <a:cubicBezTo>
                  <a:pt x="254" y="847"/>
                  <a:pt x="299" y="822"/>
                  <a:pt x="281" y="792"/>
                </a:cubicBezTo>
                <a:cubicBezTo>
                  <a:pt x="261" y="757"/>
                  <a:pt x="254" y="717"/>
                  <a:pt x="252" y="678"/>
                </a:cubicBezTo>
                <a:cubicBezTo>
                  <a:pt x="250" y="651"/>
                  <a:pt x="249" y="624"/>
                  <a:pt x="250" y="597"/>
                </a:cubicBezTo>
                <a:cubicBezTo>
                  <a:pt x="255" y="590"/>
                  <a:pt x="262" y="583"/>
                  <a:pt x="268" y="576"/>
                </a:cubicBezTo>
                <a:cubicBezTo>
                  <a:pt x="289" y="555"/>
                  <a:pt x="313" y="538"/>
                  <a:pt x="320" y="534"/>
                </a:cubicBezTo>
                <a:cubicBezTo>
                  <a:pt x="343" y="519"/>
                  <a:pt x="367" y="506"/>
                  <a:pt x="392" y="496"/>
                </a:cubicBezTo>
                <a:cubicBezTo>
                  <a:pt x="428" y="482"/>
                  <a:pt x="467" y="473"/>
                  <a:pt x="507" y="469"/>
                </a:cubicBezTo>
                <a:cubicBezTo>
                  <a:pt x="507" y="469"/>
                  <a:pt x="503" y="470"/>
                  <a:pt x="496" y="472"/>
                </a:cubicBezTo>
                <a:cubicBezTo>
                  <a:pt x="493" y="473"/>
                  <a:pt x="489" y="474"/>
                  <a:pt x="484" y="476"/>
                </a:cubicBezTo>
                <a:cubicBezTo>
                  <a:pt x="479" y="477"/>
                  <a:pt x="474" y="478"/>
                  <a:pt x="468" y="480"/>
                </a:cubicBezTo>
                <a:cubicBezTo>
                  <a:pt x="463" y="482"/>
                  <a:pt x="456" y="484"/>
                  <a:pt x="450" y="486"/>
                </a:cubicBezTo>
                <a:cubicBezTo>
                  <a:pt x="443" y="488"/>
                  <a:pt x="436" y="491"/>
                  <a:pt x="429" y="493"/>
                </a:cubicBezTo>
                <a:cubicBezTo>
                  <a:pt x="426" y="494"/>
                  <a:pt x="422" y="495"/>
                  <a:pt x="418" y="496"/>
                </a:cubicBezTo>
                <a:cubicBezTo>
                  <a:pt x="415" y="498"/>
                  <a:pt x="411" y="499"/>
                  <a:pt x="408" y="501"/>
                </a:cubicBezTo>
                <a:cubicBezTo>
                  <a:pt x="404" y="502"/>
                  <a:pt x="400" y="503"/>
                  <a:pt x="396" y="505"/>
                </a:cubicBezTo>
                <a:cubicBezTo>
                  <a:pt x="393" y="506"/>
                  <a:pt x="389" y="508"/>
                  <a:pt x="386" y="509"/>
                </a:cubicBezTo>
                <a:cubicBezTo>
                  <a:pt x="382" y="511"/>
                  <a:pt x="378" y="512"/>
                  <a:pt x="375" y="514"/>
                </a:cubicBezTo>
                <a:cubicBezTo>
                  <a:pt x="371" y="515"/>
                  <a:pt x="367" y="517"/>
                  <a:pt x="364" y="519"/>
                </a:cubicBezTo>
                <a:cubicBezTo>
                  <a:pt x="357" y="522"/>
                  <a:pt x="350" y="526"/>
                  <a:pt x="343" y="529"/>
                </a:cubicBezTo>
                <a:cubicBezTo>
                  <a:pt x="340" y="531"/>
                  <a:pt x="337" y="533"/>
                  <a:pt x="334" y="534"/>
                </a:cubicBezTo>
                <a:cubicBezTo>
                  <a:pt x="331" y="536"/>
                  <a:pt x="328" y="538"/>
                  <a:pt x="325" y="539"/>
                </a:cubicBezTo>
                <a:cubicBezTo>
                  <a:pt x="322" y="541"/>
                  <a:pt x="319" y="543"/>
                  <a:pt x="316" y="545"/>
                </a:cubicBezTo>
                <a:cubicBezTo>
                  <a:pt x="314" y="546"/>
                  <a:pt x="311" y="548"/>
                  <a:pt x="309" y="550"/>
                </a:cubicBezTo>
                <a:cubicBezTo>
                  <a:pt x="306" y="552"/>
                  <a:pt x="304" y="553"/>
                  <a:pt x="302" y="555"/>
                </a:cubicBezTo>
                <a:cubicBezTo>
                  <a:pt x="300" y="557"/>
                  <a:pt x="297" y="558"/>
                  <a:pt x="296" y="560"/>
                </a:cubicBezTo>
                <a:cubicBezTo>
                  <a:pt x="293" y="562"/>
                  <a:pt x="290" y="564"/>
                  <a:pt x="288" y="567"/>
                </a:cubicBezTo>
                <a:cubicBezTo>
                  <a:pt x="378" y="623"/>
                  <a:pt x="454" y="705"/>
                  <a:pt x="565" y="576"/>
                </a:cubicBezTo>
                <a:cubicBezTo>
                  <a:pt x="599" y="536"/>
                  <a:pt x="660" y="504"/>
                  <a:pt x="725" y="504"/>
                </a:cubicBezTo>
                <a:cubicBezTo>
                  <a:pt x="525" y="337"/>
                  <a:pt x="356" y="298"/>
                  <a:pt x="283" y="538"/>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44"/>
          <p:cNvSpPr>
            <a:spLocks/>
          </p:cNvSpPr>
          <p:nvPr userDrawn="1"/>
        </p:nvSpPr>
        <p:spPr bwMode="auto">
          <a:xfrm>
            <a:off x="3732213" y="4821238"/>
            <a:ext cx="1587" cy="3175"/>
          </a:xfrm>
          <a:custGeom>
            <a:avLst/>
            <a:gdLst>
              <a:gd name="T0" fmla="*/ 0 w 1"/>
              <a:gd name="T1" fmla="*/ 2147483647 h 2"/>
              <a:gd name="T2" fmla="*/ 2147483647 w 1"/>
              <a:gd name="T3" fmla="*/ 2147483647 h 2"/>
              <a:gd name="T4" fmla="*/ 2147483647 w 1"/>
              <a:gd name="T5" fmla="*/ 0 h 2"/>
              <a:gd name="T6" fmla="*/ 0 w 1"/>
              <a:gd name="T7" fmla="*/ 2147483647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2"/>
                </a:moveTo>
                <a:cubicBezTo>
                  <a:pt x="0" y="2"/>
                  <a:pt x="1" y="2"/>
                  <a:pt x="1" y="2"/>
                </a:cubicBezTo>
                <a:cubicBezTo>
                  <a:pt x="1" y="0"/>
                  <a:pt x="1" y="0"/>
                  <a:pt x="1" y="0"/>
                </a:cubicBezTo>
                <a:cubicBezTo>
                  <a:pt x="1" y="1"/>
                  <a:pt x="0" y="1"/>
                  <a:pt x="0" y="2"/>
                </a:cubicBezTo>
                <a:close/>
              </a:path>
            </a:pathLst>
          </a:custGeom>
          <a:solidFill>
            <a:srgbClr val="F7D7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Rectangle 45"/>
          <p:cNvSpPr>
            <a:spLocks noChangeArrowheads="1"/>
          </p:cNvSpPr>
          <p:nvPr userDrawn="1"/>
        </p:nvSpPr>
        <p:spPr bwMode="auto">
          <a:xfrm>
            <a:off x="3246438" y="4541838"/>
            <a:ext cx="684212"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 name="Rectangle 46"/>
          <p:cNvSpPr>
            <a:spLocks noChangeArrowheads="1"/>
          </p:cNvSpPr>
          <p:nvPr userDrawn="1"/>
        </p:nvSpPr>
        <p:spPr bwMode="auto">
          <a:xfrm>
            <a:off x="3552825" y="4440238"/>
            <a:ext cx="682625" cy="66675"/>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 name="Rectangle 47"/>
          <p:cNvSpPr>
            <a:spLocks noChangeArrowheads="1"/>
          </p:cNvSpPr>
          <p:nvPr userDrawn="1"/>
        </p:nvSpPr>
        <p:spPr bwMode="auto">
          <a:xfrm>
            <a:off x="2809875" y="4440238"/>
            <a:ext cx="684213" cy="66675"/>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 name="Rectangle 48"/>
          <p:cNvSpPr>
            <a:spLocks noChangeArrowheads="1"/>
          </p:cNvSpPr>
          <p:nvPr userDrawn="1"/>
        </p:nvSpPr>
        <p:spPr bwMode="auto">
          <a:xfrm>
            <a:off x="3114675" y="4335463"/>
            <a:ext cx="682625"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 name="Rectangle 49"/>
          <p:cNvSpPr>
            <a:spLocks noChangeArrowheads="1"/>
          </p:cNvSpPr>
          <p:nvPr userDrawn="1"/>
        </p:nvSpPr>
        <p:spPr bwMode="auto">
          <a:xfrm>
            <a:off x="3114675" y="4129088"/>
            <a:ext cx="682625"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 name="Rectangle 50"/>
          <p:cNvSpPr>
            <a:spLocks noChangeArrowheads="1"/>
          </p:cNvSpPr>
          <p:nvPr userDrawn="1"/>
        </p:nvSpPr>
        <p:spPr bwMode="auto">
          <a:xfrm>
            <a:off x="2678113" y="4232275"/>
            <a:ext cx="682625"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 name="Rectangle 51"/>
          <p:cNvSpPr>
            <a:spLocks noChangeArrowheads="1"/>
          </p:cNvSpPr>
          <p:nvPr userDrawn="1"/>
        </p:nvSpPr>
        <p:spPr bwMode="auto">
          <a:xfrm>
            <a:off x="3417888" y="4232275"/>
            <a:ext cx="684212"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 name="Rectangle 52"/>
          <p:cNvSpPr>
            <a:spLocks noChangeArrowheads="1"/>
          </p:cNvSpPr>
          <p:nvPr userDrawn="1"/>
        </p:nvSpPr>
        <p:spPr bwMode="auto">
          <a:xfrm>
            <a:off x="26892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 name="Rectangle 53"/>
          <p:cNvSpPr>
            <a:spLocks noChangeArrowheads="1"/>
          </p:cNvSpPr>
          <p:nvPr userDrawn="1"/>
        </p:nvSpPr>
        <p:spPr bwMode="auto">
          <a:xfrm>
            <a:off x="272097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7" name="Rectangle 54"/>
          <p:cNvSpPr>
            <a:spLocks noChangeArrowheads="1"/>
          </p:cNvSpPr>
          <p:nvPr userDrawn="1"/>
        </p:nvSpPr>
        <p:spPr bwMode="auto">
          <a:xfrm>
            <a:off x="27511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8" name="Rectangle 55"/>
          <p:cNvSpPr>
            <a:spLocks noChangeArrowheads="1"/>
          </p:cNvSpPr>
          <p:nvPr userDrawn="1"/>
        </p:nvSpPr>
        <p:spPr bwMode="auto">
          <a:xfrm>
            <a:off x="27813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9" name="Rectangle 56"/>
          <p:cNvSpPr>
            <a:spLocks noChangeArrowheads="1"/>
          </p:cNvSpPr>
          <p:nvPr userDrawn="1"/>
        </p:nvSpPr>
        <p:spPr bwMode="auto">
          <a:xfrm>
            <a:off x="28114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 name="Rectangle 57"/>
          <p:cNvSpPr>
            <a:spLocks noChangeArrowheads="1"/>
          </p:cNvSpPr>
          <p:nvPr userDrawn="1"/>
        </p:nvSpPr>
        <p:spPr bwMode="auto">
          <a:xfrm>
            <a:off x="28432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 name="Rectangle 58"/>
          <p:cNvSpPr>
            <a:spLocks noChangeArrowheads="1"/>
          </p:cNvSpPr>
          <p:nvPr userDrawn="1"/>
        </p:nvSpPr>
        <p:spPr bwMode="auto">
          <a:xfrm>
            <a:off x="28733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2" name="Rectangle 59"/>
          <p:cNvSpPr>
            <a:spLocks noChangeArrowheads="1"/>
          </p:cNvSpPr>
          <p:nvPr userDrawn="1"/>
        </p:nvSpPr>
        <p:spPr bwMode="auto">
          <a:xfrm>
            <a:off x="29051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3" name="Rectangle 60"/>
          <p:cNvSpPr>
            <a:spLocks noChangeArrowheads="1"/>
          </p:cNvSpPr>
          <p:nvPr userDrawn="1"/>
        </p:nvSpPr>
        <p:spPr bwMode="auto">
          <a:xfrm>
            <a:off x="293528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4" name="Rectangle 61"/>
          <p:cNvSpPr>
            <a:spLocks noChangeArrowheads="1"/>
          </p:cNvSpPr>
          <p:nvPr userDrawn="1"/>
        </p:nvSpPr>
        <p:spPr bwMode="auto">
          <a:xfrm>
            <a:off x="296545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5" name="Rectangle 62"/>
          <p:cNvSpPr>
            <a:spLocks noChangeArrowheads="1"/>
          </p:cNvSpPr>
          <p:nvPr userDrawn="1"/>
        </p:nvSpPr>
        <p:spPr bwMode="auto">
          <a:xfrm>
            <a:off x="29972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 name="Rectangle 63"/>
          <p:cNvSpPr>
            <a:spLocks noChangeArrowheads="1"/>
          </p:cNvSpPr>
          <p:nvPr userDrawn="1"/>
        </p:nvSpPr>
        <p:spPr bwMode="auto">
          <a:xfrm>
            <a:off x="30273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7" name="Rectangle 64"/>
          <p:cNvSpPr>
            <a:spLocks noChangeArrowheads="1"/>
          </p:cNvSpPr>
          <p:nvPr userDrawn="1"/>
        </p:nvSpPr>
        <p:spPr bwMode="auto">
          <a:xfrm>
            <a:off x="30591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8" name="Rectangle 65"/>
          <p:cNvSpPr>
            <a:spLocks noChangeArrowheads="1"/>
          </p:cNvSpPr>
          <p:nvPr userDrawn="1"/>
        </p:nvSpPr>
        <p:spPr bwMode="auto">
          <a:xfrm>
            <a:off x="30876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9" name="Rectangle 66"/>
          <p:cNvSpPr>
            <a:spLocks noChangeArrowheads="1"/>
          </p:cNvSpPr>
          <p:nvPr userDrawn="1"/>
        </p:nvSpPr>
        <p:spPr bwMode="auto">
          <a:xfrm>
            <a:off x="311943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0" name="Rectangle 67"/>
          <p:cNvSpPr>
            <a:spLocks noChangeArrowheads="1"/>
          </p:cNvSpPr>
          <p:nvPr userDrawn="1"/>
        </p:nvSpPr>
        <p:spPr bwMode="auto">
          <a:xfrm>
            <a:off x="31496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1" name="Rectangle 68"/>
          <p:cNvSpPr>
            <a:spLocks noChangeArrowheads="1"/>
          </p:cNvSpPr>
          <p:nvPr userDrawn="1"/>
        </p:nvSpPr>
        <p:spPr bwMode="auto">
          <a:xfrm>
            <a:off x="318135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2" name="Rectangle 69"/>
          <p:cNvSpPr>
            <a:spLocks noChangeArrowheads="1"/>
          </p:cNvSpPr>
          <p:nvPr userDrawn="1"/>
        </p:nvSpPr>
        <p:spPr bwMode="auto">
          <a:xfrm>
            <a:off x="32131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3" name="Rectangle 70"/>
          <p:cNvSpPr>
            <a:spLocks noChangeArrowheads="1"/>
          </p:cNvSpPr>
          <p:nvPr userDrawn="1"/>
        </p:nvSpPr>
        <p:spPr bwMode="auto">
          <a:xfrm>
            <a:off x="324326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4" name="Rectangle 71"/>
          <p:cNvSpPr>
            <a:spLocks noChangeArrowheads="1"/>
          </p:cNvSpPr>
          <p:nvPr userDrawn="1"/>
        </p:nvSpPr>
        <p:spPr bwMode="auto">
          <a:xfrm>
            <a:off x="32734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5" name="Rectangle 72"/>
          <p:cNvSpPr>
            <a:spLocks noChangeArrowheads="1"/>
          </p:cNvSpPr>
          <p:nvPr userDrawn="1"/>
        </p:nvSpPr>
        <p:spPr bwMode="auto">
          <a:xfrm>
            <a:off x="33035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6" name="Rectangle 73"/>
          <p:cNvSpPr>
            <a:spLocks noChangeArrowheads="1"/>
          </p:cNvSpPr>
          <p:nvPr userDrawn="1"/>
        </p:nvSpPr>
        <p:spPr bwMode="auto">
          <a:xfrm>
            <a:off x="33353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7" name="Rectangle 74"/>
          <p:cNvSpPr>
            <a:spLocks noChangeArrowheads="1"/>
          </p:cNvSpPr>
          <p:nvPr userDrawn="1"/>
        </p:nvSpPr>
        <p:spPr bwMode="auto">
          <a:xfrm>
            <a:off x="31257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8" name="Rectangle 75"/>
          <p:cNvSpPr>
            <a:spLocks noChangeArrowheads="1"/>
          </p:cNvSpPr>
          <p:nvPr userDrawn="1"/>
        </p:nvSpPr>
        <p:spPr bwMode="auto">
          <a:xfrm>
            <a:off x="31575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49" name="Rectangle 76"/>
          <p:cNvSpPr>
            <a:spLocks noChangeArrowheads="1"/>
          </p:cNvSpPr>
          <p:nvPr userDrawn="1"/>
        </p:nvSpPr>
        <p:spPr bwMode="auto">
          <a:xfrm>
            <a:off x="318770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0" name="Rectangle 77"/>
          <p:cNvSpPr>
            <a:spLocks noChangeArrowheads="1"/>
          </p:cNvSpPr>
          <p:nvPr userDrawn="1"/>
        </p:nvSpPr>
        <p:spPr bwMode="auto">
          <a:xfrm>
            <a:off x="321945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1" name="Rectangle 78"/>
          <p:cNvSpPr>
            <a:spLocks noChangeArrowheads="1"/>
          </p:cNvSpPr>
          <p:nvPr userDrawn="1"/>
        </p:nvSpPr>
        <p:spPr bwMode="auto">
          <a:xfrm>
            <a:off x="3251200"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2" name="Rectangle 79"/>
          <p:cNvSpPr>
            <a:spLocks noChangeArrowheads="1"/>
          </p:cNvSpPr>
          <p:nvPr userDrawn="1"/>
        </p:nvSpPr>
        <p:spPr bwMode="auto">
          <a:xfrm>
            <a:off x="3281363"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3" name="Rectangle 80"/>
          <p:cNvSpPr>
            <a:spLocks noChangeArrowheads="1"/>
          </p:cNvSpPr>
          <p:nvPr userDrawn="1"/>
        </p:nvSpPr>
        <p:spPr bwMode="auto">
          <a:xfrm>
            <a:off x="3311525"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4" name="Rectangle 81"/>
          <p:cNvSpPr>
            <a:spLocks noChangeArrowheads="1"/>
          </p:cNvSpPr>
          <p:nvPr userDrawn="1"/>
        </p:nvSpPr>
        <p:spPr bwMode="auto">
          <a:xfrm>
            <a:off x="33416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5" name="Rectangle 82"/>
          <p:cNvSpPr>
            <a:spLocks noChangeArrowheads="1"/>
          </p:cNvSpPr>
          <p:nvPr userDrawn="1"/>
        </p:nvSpPr>
        <p:spPr bwMode="auto">
          <a:xfrm>
            <a:off x="33734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6" name="Rectangle 83"/>
          <p:cNvSpPr>
            <a:spLocks noChangeArrowheads="1"/>
          </p:cNvSpPr>
          <p:nvPr userDrawn="1"/>
        </p:nvSpPr>
        <p:spPr bwMode="auto">
          <a:xfrm>
            <a:off x="340360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7" name="Rectangle 84"/>
          <p:cNvSpPr>
            <a:spLocks noChangeArrowheads="1"/>
          </p:cNvSpPr>
          <p:nvPr userDrawn="1"/>
        </p:nvSpPr>
        <p:spPr bwMode="auto">
          <a:xfrm>
            <a:off x="3435350" y="4144963"/>
            <a:ext cx="11113"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8" name="Rectangle 85"/>
          <p:cNvSpPr>
            <a:spLocks noChangeArrowheads="1"/>
          </p:cNvSpPr>
          <p:nvPr userDrawn="1"/>
        </p:nvSpPr>
        <p:spPr bwMode="auto">
          <a:xfrm>
            <a:off x="346392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9" name="Rectangle 86"/>
          <p:cNvSpPr>
            <a:spLocks noChangeArrowheads="1"/>
          </p:cNvSpPr>
          <p:nvPr userDrawn="1"/>
        </p:nvSpPr>
        <p:spPr bwMode="auto">
          <a:xfrm>
            <a:off x="349567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0" name="Rectangle 87"/>
          <p:cNvSpPr>
            <a:spLocks noChangeArrowheads="1"/>
          </p:cNvSpPr>
          <p:nvPr userDrawn="1"/>
        </p:nvSpPr>
        <p:spPr bwMode="auto">
          <a:xfrm>
            <a:off x="352583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1" name="Rectangle 88"/>
          <p:cNvSpPr>
            <a:spLocks noChangeArrowheads="1"/>
          </p:cNvSpPr>
          <p:nvPr userDrawn="1"/>
        </p:nvSpPr>
        <p:spPr bwMode="auto">
          <a:xfrm>
            <a:off x="35575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2" name="Rectangle 89"/>
          <p:cNvSpPr>
            <a:spLocks noChangeArrowheads="1"/>
          </p:cNvSpPr>
          <p:nvPr userDrawn="1"/>
        </p:nvSpPr>
        <p:spPr bwMode="auto">
          <a:xfrm>
            <a:off x="35893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3" name="Rectangle 90"/>
          <p:cNvSpPr>
            <a:spLocks noChangeArrowheads="1"/>
          </p:cNvSpPr>
          <p:nvPr userDrawn="1"/>
        </p:nvSpPr>
        <p:spPr bwMode="auto">
          <a:xfrm>
            <a:off x="3617913"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4" name="Rectangle 91"/>
          <p:cNvSpPr>
            <a:spLocks noChangeArrowheads="1"/>
          </p:cNvSpPr>
          <p:nvPr userDrawn="1"/>
        </p:nvSpPr>
        <p:spPr bwMode="auto">
          <a:xfrm>
            <a:off x="3649663"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5" name="Rectangle 92"/>
          <p:cNvSpPr>
            <a:spLocks noChangeArrowheads="1"/>
          </p:cNvSpPr>
          <p:nvPr userDrawn="1"/>
        </p:nvSpPr>
        <p:spPr bwMode="auto">
          <a:xfrm>
            <a:off x="367982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6" name="Rectangle 93"/>
          <p:cNvSpPr>
            <a:spLocks noChangeArrowheads="1"/>
          </p:cNvSpPr>
          <p:nvPr userDrawn="1"/>
        </p:nvSpPr>
        <p:spPr bwMode="auto">
          <a:xfrm>
            <a:off x="371157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7" name="Rectangle 94"/>
          <p:cNvSpPr>
            <a:spLocks noChangeArrowheads="1"/>
          </p:cNvSpPr>
          <p:nvPr userDrawn="1"/>
        </p:nvSpPr>
        <p:spPr bwMode="auto">
          <a:xfrm>
            <a:off x="374173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8" name="Rectangle 95"/>
          <p:cNvSpPr>
            <a:spLocks noChangeArrowheads="1"/>
          </p:cNvSpPr>
          <p:nvPr userDrawn="1"/>
        </p:nvSpPr>
        <p:spPr bwMode="auto">
          <a:xfrm>
            <a:off x="377348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9" name="Rectangle 96"/>
          <p:cNvSpPr>
            <a:spLocks noChangeArrowheads="1"/>
          </p:cNvSpPr>
          <p:nvPr userDrawn="1"/>
        </p:nvSpPr>
        <p:spPr bwMode="auto">
          <a:xfrm>
            <a:off x="343058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0" name="Rectangle 97"/>
          <p:cNvSpPr>
            <a:spLocks noChangeArrowheads="1"/>
          </p:cNvSpPr>
          <p:nvPr userDrawn="1"/>
        </p:nvSpPr>
        <p:spPr bwMode="auto">
          <a:xfrm>
            <a:off x="34591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1" name="Rectangle 98"/>
          <p:cNvSpPr>
            <a:spLocks noChangeArrowheads="1"/>
          </p:cNvSpPr>
          <p:nvPr userDrawn="1"/>
        </p:nvSpPr>
        <p:spPr bwMode="auto">
          <a:xfrm>
            <a:off x="349091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2" name="Rectangle 99"/>
          <p:cNvSpPr>
            <a:spLocks noChangeArrowheads="1"/>
          </p:cNvSpPr>
          <p:nvPr userDrawn="1"/>
        </p:nvSpPr>
        <p:spPr bwMode="auto">
          <a:xfrm>
            <a:off x="35210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3" name="Rectangle 100"/>
          <p:cNvSpPr>
            <a:spLocks noChangeArrowheads="1"/>
          </p:cNvSpPr>
          <p:nvPr userDrawn="1"/>
        </p:nvSpPr>
        <p:spPr bwMode="auto">
          <a:xfrm>
            <a:off x="35528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4" name="Rectangle 101"/>
          <p:cNvSpPr>
            <a:spLocks noChangeArrowheads="1"/>
          </p:cNvSpPr>
          <p:nvPr userDrawn="1"/>
        </p:nvSpPr>
        <p:spPr bwMode="auto">
          <a:xfrm>
            <a:off x="35829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5" name="Rectangle 102"/>
          <p:cNvSpPr>
            <a:spLocks noChangeArrowheads="1"/>
          </p:cNvSpPr>
          <p:nvPr userDrawn="1"/>
        </p:nvSpPr>
        <p:spPr bwMode="auto">
          <a:xfrm>
            <a:off x="36147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6" name="Rectangle 103"/>
          <p:cNvSpPr>
            <a:spLocks noChangeArrowheads="1"/>
          </p:cNvSpPr>
          <p:nvPr userDrawn="1"/>
        </p:nvSpPr>
        <p:spPr bwMode="auto">
          <a:xfrm>
            <a:off x="36433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7" name="Rectangle 104"/>
          <p:cNvSpPr>
            <a:spLocks noChangeArrowheads="1"/>
          </p:cNvSpPr>
          <p:nvPr userDrawn="1"/>
        </p:nvSpPr>
        <p:spPr bwMode="auto">
          <a:xfrm>
            <a:off x="36750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8" name="Rectangle 105"/>
          <p:cNvSpPr>
            <a:spLocks noChangeArrowheads="1"/>
          </p:cNvSpPr>
          <p:nvPr userDrawn="1"/>
        </p:nvSpPr>
        <p:spPr bwMode="auto">
          <a:xfrm>
            <a:off x="370681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9" name="Rectangle 106"/>
          <p:cNvSpPr>
            <a:spLocks noChangeArrowheads="1"/>
          </p:cNvSpPr>
          <p:nvPr userDrawn="1"/>
        </p:nvSpPr>
        <p:spPr bwMode="auto">
          <a:xfrm>
            <a:off x="37369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0" name="Rectangle 107"/>
          <p:cNvSpPr>
            <a:spLocks noChangeArrowheads="1"/>
          </p:cNvSpPr>
          <p:nvPr userDrawn="1"/>
        </p:nvSpPr>
        <p:spPr bwMode="auto">
          <a:xfrm>
            <a:off x="37687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1" name="Rectangle 108"/>
          <p:cNvSpPr>
            <a:spLocks noChangeArrowheads="1"/>
          </p:cNvSpPr>
          <p:nvPr userDrawn="1"/>
        </p:nvSpPr>
        <p:spPr bwMode="auto">
          <a:xfrm>
            <a:off x="37973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2" name="Rectangle 109"/>
          <p:cNvSpPr>
            <a:spLocks noChangeArrowheads="1"/>
          </p:cNvSpPr>
          <p:nvPr userDrawn="1"/>
        </p:nvSpPr>
        <p:spPr bwMode="auto">
          <a:xfrm>
            <a:off x="382905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3" name="Rectangle 110"/>
          <p:cNvSpPr>
            <a:spLocks noChangeArrowheads="1"/>
          </p:cNvSpPr>
          <p:nvPr userDrawn="1"/>
        </p:nvSpPr>
        <p:spPr bwMode="auto">
          <a:xfrm>
            <a:off x="38592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4" name="Rectangle 111"/>
          <p:cNvSpPr>
            <a:spLocks noChangeArrowheads="1"/>
          </p:cNvSpPr>
          <p:nvPr userDrawn="1"/>
        </p:nvSpPr>
        <p:spPr bwMode="auto">
          <a:xfrm>
            <a:off x="38909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5" name="Rectangle 112"/>
          <p:cNvSpPr>
            <a:spLocks noChangeArrowheads="1"/>
          </p:cNvSpPr>
          <p:nvPr userDrawn="1"/>
        </p:nvSpPr>
        <p:spPr bwMode="auto">
          <a:xfrm>
            <a:off x="39211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6" name="Rectangle 113"/>
          <p:cNvSpPr>
            <a:spLocks noChangeArrowheads="1"/>
          </p:cNvSpPr>
          <p:nvPr userDrawn="1"/>
        </p:nvSpPr>
        <p:spPr bwMode="auto">
          <a:xfrm>
            <a:off x="39512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7" name="Rectangle 114"/>
          <p:cNvSpPr>
            <a:spLocks noChangeArrowheads="1"/>
          </p:cNvSpPr>
          <p:nvPr userDrawn="1"/>
        </p:nvSpPr>
        <p:spPr bwMode="auto">
          <a:xfrm>
            <a:off x="39830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8" name="Rectangle 115"/>
          <p:cNvSpPr>
            <a:spLocks noChangeArrowheads="1"/>
          </p:cNvSpPr>
          <p:nvPr userDrawn="1"/>
        </p:nvSpPr>
        <p:spPr bwMode="auto">
          <a:xfrm>
            <a:off x="40132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89" name="Rectangle 116"/>
          <p:cNvSpPr>
            <a:spLocks noChangeArrowheads="1"/>
          </p:cNvSpPr>
          <p:nvPr userDrawn="1"/>
        </p:nvSpPr>
        <p:spPr bwMode="auto">
          <a:xfrm>
            <a:off x="404495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0" name="Rectangle 117"/>
          <p:cNvSpPr>
            <a:spLocks noChangeArrowheads="1"/>
          </p:cNvSpPr>
          <p:nvPr userDrawn="1"/>
        </p:nvSpPr>
        <p:spPr bwMode="auto">
          <a:xfrm>
            <a:off x="40751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1" name="Rectangle 118"/>
          <p:cNvSpPr>
            <a:spLocks noChangeArrowheads="1"/>
          </p:cNvSpPr>
          <p:nvPr userDrawn="1"/>
        </p:nvSpPr>
        <p:spPr bwMode="auto">
          <a:xfrm>
            <a:off x="31257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2" name="Rectangle 119"/>
          <p:cNvSpPr>
            <a:spLocks noChangeArrowheads="1"/>
          </p:cNvSpPr>
          <p:nvPr userDrawn="1"/>
        </p:nvSpPr>
        <p:spPr bwMode="auto">
          <a:xfrm>
            <a:off x="31575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3" name="Rectangle 120"/>
          <p:cNvSpPr>
            <a:spLocks noChangeArrowheads="1"/>
          </p:cNvSpPr>
          <p:nvPr userDrawn="1"/>
        </p:nvSpPr>
        <p:spPr bwMode="auto">
          <a:xfrm>
            <a:off x="31877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4" name="Rectangle 121"/>
          <p:cNvSpPr>
            <a:spLocks noChangeArrowheads="1"/>
          </p:cNvSpPr>
          <p:nvPr userDrawn="1"/>
        </p:nvSpPr>
        <p:spPr bwMode="auto">
          <a:xfrm>
            <a:off x="321945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5" name="Rectangle 122"/>
          <p:cNvSpPr>
            <a:spLocks noChangeArrowheads="1"/>
          </p:cNvSpPr>
          <p:nvPr userDrawn="1"/>
        </p:nvSpPr>
        <p:spPr bwMode="auto">
          <a:xfrm>
            <a:off x="325120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6" name="Rectangle 123"/>
          <p:cNvSpPr>
            <a:spLocks noChangeArrowheads="1"/>
          </p:cNvSpPr>
          <p:nvPr userDrawn="1"/>
        </p:nvSpPr>
        <p:spPr bwMode="auto">
          <a:xfrm>
            <a:off x="3281363"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7" name="Rectangle 124"/>
          <p:cNvSpPr>
            <a:spLocks noChangeArrowheads="1"/>
          </p:cNvSpPr>
          <p:nvPr userDrawn="1"/>
        </p:nvSpPr>
        <p:spPr bwMode="auto">
          <a:xfrm>
            <a:off x="33115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8" name="Rectangle 125"/>
          <p:cNvSpPr>
            <a:spLocks noChangeArrowheads="1"/>
          </p:cNvSpPr>
          <p:nvPr userDrawn="1"/>
        </p:nvSpPr>
        <p:spPr bwMode="auto">
          <a:xfrm>
            <a:off x="33416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99" name="Rectangle 126"/>
          <p:cNvSpPr>
            <a:spLocks noChangeArrowheads="1"/>
          </p:cNvSpPr>
          <p:nvPr userDrawn="1"/>
        </p:nvSpPr>
        <p:spPr bwMode="auto">
          <a:xfrm>
            <a:off x="33734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0" name="Rectangle 127"/>
          <p:cNvSpPr>
            <a:spLocks noChangeArrowheads="1"/>
          </p:cNvSpPr>
          <p:nvPr userDrawn="1"/>
        </p:nvSpPr>
        <p:spPr bwMode="auto">
          <a:xfrm>
            <a:off x="34036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1" name="Rectangle 128"/>
          <p:cNvSpPr>
            <a:spLocks noChangeArrowheads="1"/>
          </p:cNvSpPr>
          <p:nvPr userDrawn="1"/>
        </p:nvSpPr>
        <p:spPr bwMode="auto">
          <a:xfrm>
            <a:off x="3435350" y="434975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2" name="Rectangle 129"/>
          <p:cNvSpPr>
            <a:spLocks noChangeArrowheads="1"/>
          </p:cNvSpPr>
          <p:nvPr userDrawn="1"/>
        </p:nvSpPr>
        <p:spPr bwMode="auto">
          <a:xfrm>
            <a:off x="34639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3" name="Rectangle 130"/>
          <p:cNvSpPr>
            <a:spLocks noChangeArrowheads="1"/>
          </p:cNvSpPr>
          <p:nvPr userDrawn="1"/>
        </p:nvSpPr>
        <p:spPr bwMode="auto">
          <a:xfrm>
            <a:off x="34956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4" name="Rectangle 131"/>
          <p:cNvSpPr>
            <a:spLocks noChangeArrowheads="1"/>
          </p:cNvSpPr>
          <p:nvPr userDrawn="1"/>
        </p:nvSpPr>
        <p:spPr bwMode="auto">
          <a:xfrm>
            <a:off x="35258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5" name="Rectangle 132"/>
          <p:cNvSpPr>
            <a:spLocks noChangeArrowheads="1"/>
          </p:cNvSpPr>
          <p:nvPr userDrawn="1"/>
        </p:nvSpPr>
        <p:spPr bwMode="auto">
          <a:xfrm>
            <a:off x="35575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6" name="Rectangle 133"/>
          <p:cNvSpPr>
            <a:spLocks noChangeArrowheads="1"/>
          </p:cNvSpPr>
          <p:nvPr userDrawn="1"/>
        </p:nvSpPr>
        <p:spPr bwMode="auto">
          <a:xfrm>
            <a:off x="35893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7" name="Rectangle 134"/>
          <p:cNvSpPr>
            <a:spLocks noChangeArrowheads="1"/>
          </p:cNvSpPr>
          <p:nvPr userDrawn="1"/>
        </p:nvSpPr>
        <p:spPr bwMode="auto">
          <a:xfrm>
            <a:off x="361791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8" name="Rectangle 135"/>
          <p:cNvSpPr>
            <a:spLocks noChangeArrowheads="1"/>
          </p:cNvSpPr>
          <p:nvPr userDrawn="1"/>
        </p:nvSpPr>
        <p:spPr bwMode="auto">
          <a:xfrm>
            <a:off x="3649663"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09" name="Rectangle 136"/>
          <p:cNvSpPr>
            <a:spLocks noChangeArrowheads="1"/>
          </p:cNvSpPr>
          <p:nvPr userDrawn="1"/>
        </p:nvSpPr>
        <p:spPr bwMode="auto">
          <a:xfrm>
            <a:off x="36798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0" name="Rectangle 137"/>
          <p:cNvSpPr>
            <a:spLocks noChangeArrowheads="1"/>
          </p:cNvSpPr>
          <p:nvPr userDrawn="1"/>
        </p:nvSpPr>
        <p:spPr bwMode="auto">
          <a:xfrm>
            <a:off x="37115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1" name="Rectangle 138"/>
          <p:cNvSpPr>
            <a:spLocks noChangeArrowheads="1"/>
          </p:cNvSpPr>
          <p:nvPr userDrawn="1"/>
        </p:nvSpPr>
        <p:spPr bwMode="auto">
          <a:xfrm>
            <a:off x="37417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2" name="Rectangle 139"/>
          <p:cNvSpPr>
            <a:spLocks noChangeArrowheads="1"/>
          </p:cNvSpPr>
          <p:nvPr userDrawn="1"/>
        </p:nvSpPr>
        <p:spPr bwMode="auto">
          <a:xfrm>
            <a:off x="377348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3" name="Rectangle 140"/>
          <p:cNvSpPr>
            <a:spLocks noChangeArrowheads="1"/>
          </p:cNvSpPr>
          <p:nvPr userDrawn="1"/>
        </p:nvSpPr>
        <p:spPr bwMode="auto">
          <a:xfrm>
            <a:off x="3835400" y="4335463"/>
            <a:ext cx="684213"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4" name="Rectangle 141"/>
          <p:cNvSpPr>
            <a:spLocks noChangeArrowheads="1"/>
          </p:cNvSpPr>
          <p:nvPr userDrawn="1"/>
        </p:nvSpPr>
        <p:spPr bwMode="auto">
          <a:xfrm>
            <a:off x="384810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5" name="Rectangle 142"/>
          <p:cNvSpPr>
            <a:spLocks noChangeArrowheads="1"/>
          </p:cNvSpPr>
          <p:nvPr userDrawn="1"/>
        </p:nvSpPr>
        <p:spPr bwMode="auto">
          <a:xfrm>
            <a:off x="38782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6" name="Rectangle 143"/>
          <p:cNvSpPr>
            <a:spLocks noChangeArrowheads="1"/>
          </p:cNvSpPr>
          <p:nvPr userDrawn="1"/>
        </p:nvSpPr>
        <p:spPr bwMode="auto">
          <a:xfrm>
            <a:off x="39084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7" name="Rectangle 144"/>
          <p:cNvSpPr>
            <a:spLocks noChangeArrowheads="1"/>
          </p:cNvSpPr>
          <p:nvPr userDrawn="1"/>
        </p:nvSpPr>
        <p:spPr bwMode="auto">
          <a:xfrm>
            <a:off x="39385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8" name="Rectangle 145"/>
          <p:cNvSpPr>
            <a:spLocks noChangeArrowheads="1"/>
          </p:cNvSpPr>
          <p:nvPr userDrawn="1"/>
        </p:nvSpPr>
        <p:spPr bwMode="auto">
          <a:xfrm>
            <a:off x="39703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9" name="Rectangle 146"/>
          <p:cNvSpPr>
            <a:spLocks noChangeArrowheads="1"/>
          </p:cNvSpPr>
          <p:nvPr userDrawn="1"/>
        </p:nvSpPr>
        <p:spPr bwMode="auto">
          <a:xfrm>
            <a:off x="400208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0" name="Rectangle 147"/>
          <p:cNvSpPr>
            <a:spLocks noChangeArrowheads="1"/>
          </p:cNvSpPr>
          <p:nvPr userDrawn="1"/>
        </p:nvSpPr>
        <p:spPr bwMode="auto">
          <a:xfrm>
            <a:off x="403225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1" name="Rectangle 148"/>
          <p:cNvSpPr>
            <a:spLocks noChangeArrowheads="1"/>
          </p:cNvSpPr>
          <p:nvPr userDrawn="1"/>
        </p:nvSpPr>
        <p:spPr bwMode="auto">
          <a:xfrm>
            <a:off x="4064000" y="434975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2" name="Rectangle 149"/>
          <p:cNvSpPr>
            <a:spLocks noChangeArrowheads="1"/>
          </p:cNvSpPr>
          <p:nvPr userDrawn="1"/>
        </p:nvSpPr>
        <p:spPr bwMode="auto">
          <a:xfrm>
            <a:off x="40925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3" name="Rectangle 150"/>
          <p:cNvSpPr>
            <a:spLocks noChangeArrowheads="1"/>
          </p:cNvSpPr>
          <p:nvPr userDrawn="1"/>
        </p:nvSpPr>
        <p:spPr bwMode="auto">
          <a:xfrm>
            <a:off x="41243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4" name="Rectangle 151"/>
          <p:cNvSpPr>
            <a:spLocks noChangeArrowheads="1"/>
          </p:cNvSpPr>
          <p:nvPr userDrawn="1"/>
        </p:nvSpPr>
        <p:spPr bwMode="auto">
          <a:xfrm>
            <a:off x="41544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5" name="Rectangle 152"/>
          <p:cNvSpPr>
            <a:spLocks noChangeArrowheads="1"/>
          </p:cNvSpPr>
          <p:nvPr userDrawn="1"/>
        </p:nvSpPr>
        <p:spPr bwMode="auto">
          <a:xfrm>
            <a:off x="41862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6" name="Rectangle 153"/>
          <p:cNvSpPr>
            <a:spLocks noChangeArrowheads="1"/>
          </p:cNvSpPr>
          <p:nvPr userDrawn="1"/>
        </p:nvSpPr>
        <p:spPr bwMode="auto">
          <a:xfrm>
            <a:off x="42164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7" name="Rectangle 154"/>
          <p:cNvSpPr>
            <a:spLocks noChangeArrowheads="1"/>
          </p:cNvSpPr>
          <p:nvPr userDrawn="1"/>
        </p:nvSpPr>
        <p:spPr bwMode="auto">
          <a:xfrm>
            <a:off x="42465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8" name="Rectangle 155"/>
          <p:cNvSpPr>
            <a:spLocks noChangeArrowheads="1"/>
          </p:cNvSpPr>
          <p:nvPr userDrawn="1"/>
        </p:nvSpPr>
        <p:spPr bwMode="auto">
          <a:xfrm>
            <a:off x="42767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29" name="Rectangle 156"/>
          <p:cNvSpPr>
            <a:spLocks noChangeArrowheads="1"/>
          </p:cNvSpPr>
          <p:nvPr userDrawn="1"/>
        </p:nvSpPr>
        <p:spPr bwMode="auto">
          <a:xfrm>
            <a:off x="43084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0" name="Rectangle 157"/>
          <p:cNvSpPr>
            <a:spLocks noChangeArrowheads="1"/>
          </p:cNvSpPr>
          <p:nvPr userDrawn="1"/>
        </p:nvSpPr>
        <p:spPr bwMode="auto">
          <a:xfrm>
            <a:off x="43402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1" name="Rectangle 158"/>
          <p:cNvSpPr>
            <a:spLocks noChangeArrowheads="1"/>
          </p:cNvSpPr>
          <p:nvPr userDrawn="1"/>
        </p:nvSpPr>
        <p:spPr bwMode="auto">
          <a:xfrm>
            <a:off x="43703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2" name="Rectangle 159"/>
          <p:cNvSpPr>
            <a:spLocks noChangeArrowheads="1"/>
          </p:cNvSpPr>
          <p:nvPr userDrawn="1"/>
        </p:nvSpPr>
        <p:spPr bwMode="auto">
          <a:xfrm>
            <a:off x="440055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3" name="Rectangle 160"/>
          <p:cNvSpPr>
            <a:spLocks noChangeArrowheads="1"/>
          </p:cNvSpPr>
          <p:nvPr userDrawn="1"/>
        </p:nvSpPr>
        <p:spPr bwMode="auto">
          <a:xfrm>
            <a:off x="443071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4" name="Rectangle 161"/>
          <p:cNvSpPr>
            <a:spLocks noChangeArrowheads="1"/>
          </p:cNvSpPr>
          <p:nvPr userDrawn="1"/>
        </p:nvSpPr>
        <p:spPr bwMode="auto">
          <a:xfrm>
            <a:off x="44624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5" name="Rectangle 162"/>
          <p:cNvSpPr>
            <a:spLocks noChangeArrowheads="1"/>
          </p:cNvSpPr>
          <p:nvPr userDrawn="1"/>
        </p:nvSpPr>
        <p:spPr bwMode="auto">
          <a:xfrm>
            <a:off x="44926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6" name="Rectangle 163"/>
          <p:cNvSpPr>
            <a:spLocks noChangeArrowheads="1"/>
          </p:cNvSpPr>
          <p:nvPr userDrawn="1"/>
        </p:nvSpPr>
        <p:spPr bwMode="auto">
          <a:xfrm>
            <a:off x="35639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7" name="Rectangle 164"/>
          <p:cNvSpPr>
            <a:spLocks noChangeArrowheads="1"/>
          </p:cNvSpPr>
          <p:nvPr userDrawn="1"/>
        </p:nvSpPr>
        <p:spPr bwMode="auto">
          <a:xfrm>
            <a:off x="359568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8" name="Rectangle 165"/>
          <p:cNvSpPr>
            <a:spLocks noChangeArrowheads="1"/>
          </p:cNvSpPr>
          <p:nvPr userDrawn="1"/>
        </p:nvSpPr>
        <p:spPr bwMode="auto">
          <a:xfrm>
            <a:off x="362743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9" name="Rectangle 166"/>
          <p:cNvSpPr>
            <a:spLocks noChangeArrowheads="1"/>
          </p:cNvSpPr>
          <p:nvPr userDrawn="1"/>
        </p:nvSpPr>
        <p:spPr bwMode="auto">
          <a:xfrm>
            <a:off x="36560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0" name="Rectangle 167"/>
          <p:cNvSpPr>
            <a:spLocks noChangeArrowheads="1"/>
          </p:cNvSpPr>
          <p:nvPr userDrawn="1"/>
        </p:nvSpPr>
        <p:spPr bwMode="auto">
          <a:xfrm>
            <a:off x="36877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1" name="Rectangle 168"/>
          <p:cNvSpPr>
            <a:spLocks noChangeArrowheads="1"/>
          </p:cNvSpPr>
          <p:nvPr userDrawn="1"/>
        </p:nvSpPr>
        <p:spPr bwMode="auto">
          <a:xfrm>
            <a:off x="37179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2" name="Rectangle 169"/>
          <p:cNvSpPr>
            <a:spLocks noChangeArrowheads="1"/>
          </p:cNvSpPr>
          <p:nvPr userDrawn="1"/>
        </p:nvSpPr>
        <p:spPr bwMode="auto">
          <a:xfrm>
            <a:off x="3749675"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3" name="Rectangle 170"/>
          <p:cNvSpPr>
            <a:spLocks noChangeArrowheads="1"/>
          </p:cNvSpPr>
          <p:nvPr userDrawn="1"/>
        </p:nvSpPr>
        <p:spPr bwMode="auto">
          <a:xfrm>
            <a:off x="37798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4" name="Rectangle 171"/>
          <p:cNvSpPr>
            <a:spLocks noChangeArrowheads="1"/>
          </p:cNvSpPr>
          <p:nvPr userDrawn="1"/>
        </p:nvSpPr>
        <p:spPr bwMode="auto">
          <a:xfrm>
            <a:off x="38100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5" name="Rectangle 172"/>
          <p:cNvSpPr>
            <a:spLocks noChangeArrowheads="1"/>
          </p:cNvSpPr>
          <p:nvPr userDrawn="1"/>
        </p:nvSpPr>
        <p:spPr bwMode="auto">
          <a:xfrm>
            <a:off x="38401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6" name="Rectangle 173"/>
          <p:cNvSpPr>
            <a:spLocks noChangeArrowheads="1"/>
          </p:cNvSpPr>
          <p:nvPr userDrawn="1"/>
        </p:nvSpPr>
        <p:spPr bwMode="auto">
          <a:xfrm>
            <a:off x="38719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7" name="Rectangle 174"/>
          <p:cNvSpPr>
            <a:spLocks noChangeArrowheads="1"/>
          </p:cNvSpPr>
          <p:nvPr userDrawn="1"/>
        </p:nvSpPr>
        <p:spPr bwMode="auto">
          <a:xfrm>
            <a:off x="39036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8" name="Rectangle 175"/>
          <p:cNvSpPr>
            <a:spLocks noChangeArrowheads="1"/>
          </p:cNvSpPr>
          <p:nvPr userDrawn="1"/>
        </p:nvSpPr>
        <p:spPr bwMode="auto">
          <a:xfrm>
            <a:off x="39338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49" name="Rectangle 176"/>
          <p:cNvSpPr>
            <a:spLocks noChangeArrowheads="1"/>
          </p:cNvSpPr>
          <p:nvPr userDrawn="1"/>
        </p:nvSpPr>
        <p:spPr bwMode="auto">
          <a:xfrm>
            <a:off x="3965575" y="4452938"/>
            <a:ext cx="11113"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0" name="Rectangle 177"/>
          <p:cNvSpPr>
            <a:spLocks noChangeArrowheads="1"/>
          </p:cNvSpPr>
          <p:nvPr userDrawn="1"/>
        </p:nvSpPr>
        <p:spPr bwMode="auto">
          <a:xfrm>
            <a:off x="39941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1" name="Rectangle 178"/>
          <p:cNvSpPr>
            <a:spLocks noChangeArrowheads="1"/>
          </p:cNvSpPr>
          <p:nvPr userDrawn="1"/>
        </p:nvSpPr>
        <p:spPr bwMode="auto">
          <a:xfrm>
            <a:off x="4025900"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2" name="Rectangle 179"/>
          <p:cNvSpPr>
            <a:spLocks noChangeArrowheads="1"/>
          </p:cNvSpPr>
          <p:nvPr userDrawn="1"/>
        </p:nvSpPr>
        <p:spPr bwMode="auto">
          <a:xfrm>
            <a:off x="40560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3" name="Rectangle 180"/>
          <p:cNvSpPr>
            <a:spLocks noChangeArrowheads="1"/>
          </p:cNvSpPr>
          <p:nvPr userDrawn="1"/>
        </p:nvSpPr>
        <p:spPr bwMode="auto">
          <a:xfrm>
            <a:off x="40878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4" name="Rectangle 181"/>
          <p:cNvSpPr>
            <a:spLocks noChangeArrowheads="1"/>
          </p:cNvSpPr>
          <p:nvPr userDrawn="1"/>
        </p:nvSpPr>
        <p:spPr bwMode="auto">
          <a:xfrm>
            <a:off x="411797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5" name="Rectangle 182"/>
          <p:cNvSpPr>
            <a:spLocks noChangeArrowheads="1"/>
          </p:cNvSpPr>
          <p:nvPr userDrawn="1"/>
        </p:nvSpPr>
        <p:spPr bwMode="auto">
          <a:xfrm>
            <a:off x="41481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6" name="Rectangle 183"/>
          <p:cNvSpPr>
            <a:spLocks noChangeArrowheads="1"/>
          </p:cNvSpPr>
          <p:nvPr userDrawn="1"/>
        </p:nvSpPr>
        <p:spPr bwMode="auto">
          <a:xfrm>
            <a:off x="41798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7" name="Rectangle 184"/>
          <p:cNvSpPr>
            <a:spLocks noChangeArrowheads="1"/>
          </p:cNvSpPr>
          <p:nvPr userDrawn="1"/>
        </p:nvSpPr>
        <p:spPr bwMode="auto">
          <a:xfrm>
            <a:off x="42100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8" name="Rectangle 185"/>
          <p:cNvSpPr>
            <a:spLocks noChangeArrowheads="1"/>
          </p:cNvSpPr>
          <p:nvPr userDrawn="1"/>
        </p:nvSpPr>
        <p:spPr bwMode="auto">
          <a:xfrm>
            <a:off x="325913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59" name="Rectangle 186"/>
          <p:cNvSpPr>
            <a:spLocks noChangeArrowheads="1"/>
          </p:cNvSpPr>
          <p:nvPr userDrawn="1"/>
        </p:nvSpPr>
        <p:spPr bwMode="auto">
          <a:xfrm>
            <a:off x="3290888"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0" name="Rectangle 187"/>
          <p:cNvSpPr>
            <a:spLocks noChangeArrowheads="1"/>
          </p:cNvSpPr>
          <p:nvPr userDrawn="1"/>
        </p:nvSpPr>
        <p:spPr bwMode="auto">
          <a:xfrm>
            <a:off x="332105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1" name="Rectangle 188"/>
          <p:cNvSpPr>
            <a:spLocks noChangeArrowheads="1"/>
          </p:cNvSpPr>
          <p:nvPr userDrawn="1"/>
        </p:nvSpPr>
        <p:spPr bwMode="auto">
          <a:xfrm>
            <a:off x="335280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2" name="Rectangle 189"/>
          <p:cNvSpPr>
            <a:spLocks noChangeArrowheads="1"/>
          </p:cNvSpPr>
          <p:nvPr userDrawn="1"/>
        </p:nvSpPr>
        <p:spPr bwMode="auto">
          <a:xfrm>
            <a:off x="3382963"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3" name="Rectangle 190"/>
          <p:cNvSpPr>
            <a:spLocks noChangeArrowheads="1"/>
          </p:cNvSpPr>
          <p:nvPr userDrawn="1"/>
        </p:nvSpPr>
        <p:spPr bwMode="auto">
          <a:xfrm>
            <a:off x="34131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 name="Rectangle 191"/>
          <p:cNvSpPr>
            <a:spLocks noChangeArrowheads="1"/>
          </p:cNvSpPr>
          <p:nvPr userDrawn="1"/>
        </p:nvSpPr>
        <p:spPr bwMode="auto">
          <a:xfrm>
            <a:off x="34432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 name="Rectangle 192"/>
          <p:cNvSpPr>
            <a:spLocks noChangeArrowheads="1"/>
          </p:cNvSpPr>
          <p:nvPr userDrawn="1"/>
        </p:nvSpPr>
        <p:spPr bwMode="auto">
          <a:xfrm>
            <a:off x="347503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6" name="Rectangle 193"/>
          <p:cNvSpPr>
            <a:spLocks noChangeArrowheads="1"/>
          </p:cNvSpPr>
          <p:nvPr userDrawn="1"/>
        </p:nvSpPr>
        <p:spPr bwMode="auto">
          <a:xfrm>
            <a:off x="350520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7" name="Rectangle 194"/>
          <p:cNvSpPr>
            <a:spLocks noChangeArrowheads="1"/>
          </p:cNvSpPr>
          <p:nvPr userDrawn="1"/>
        </p:nvSpPr>
        <p:spPr bwMode="auto">
          <a:xfrm>
            <a:off x="353695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8" name="Rectangle 195"/>
          <p:cNvSpPr>
            <a:spLocks noChangeArrowheads="1"/>
          </p:cNvSpPr>
          <p:nvPr userDrawn="1"/>
        </p:nvSpPr>
        <p:spPr bwMode="auto">
          <a:xfrm>
            <a:off x="356552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9" name="Rectangle 196"/>
          <p:cNvSpPr>
            <a:spLocks noChangeArrowheads="1"/>
          </p:cNvSpPr>
          <p:nvPr userDrawn="1"/>
        </p:nvSpPr>
        <p:spPr bwMode="auto">
          <a:xfrm>
            <a:off x="359727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0" name="Rectangle 197"/>
          <p:cNvSpPr>
            <a:spLocks noChangeArrowheads="1"/>
          </p:cNvSpPr>
          <p:nvPr userDrawn="1"/>
        </p:nvSpPr>
        <p:spPr bwMode="auto">
          <a:xfrm>
            <a:off x="36290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1" name="Rectangle 198"/>
          <p:cNvSpPr>
            <a:spLocks noChangeArrowheads="1"/>
          </p:cNvSpPr>
          <p:nvPr userDrawn="1"/>
        </p:nvSpPr>
        <p:spPr bwMode="auto">
          <a:xfrm>
            <a:off x="36591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2" name="Rectangle 199"/>
          <p:cNvSpPr>
            <a:spLocks noChangeArrowheads="1"/>
          </p:cNvSpPr>
          <p:nvPr userDrawn="1"/>
        </p:nvSpPr>
        <p:spPr bwMode="auto">
          <a:xfrm>
            <a:off x="3690938"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3" name="Rectangle 200"/>
          <p:cNvSpPr>
            <a:spLocks noChangeArrowheads="1"/>
          </p:cNvSpPr>
          <p:nvPr userDrawn="1"/>
        </p:nvSpPr>
        <p:spPr bwMode="auto">
          <a:xfrm>
            <a:off x="372110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4" name="Rectangle 201"/>
          <p:cNvSpPr>
            <a:spLocks noChangeArrowheads="1"/>
          </p:cNvSpPr>
          <p:nvPr userDrawn="1"/>
        </p:nvSpPr>
        <p:spPr bwMode="auto">
          <a:xfrm>
            <a:off x="3751263"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5" name="Rectangle 202"/>
          <p:cNvSpPr>
            <a:spLocks noChangeArrowheads="1"/>
          </p:cNvSpPr>
          <p:nvPr userDrawn="1"/>
        </p:nvSpPr>
        <p:spPr bwMode="auto">
          <a:xfrm>
            <a:off x="378142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6" name="Rectangle 203"/>
          <p:cNvSpPr>
            <a:spLocks noChangeArrowheads="1"/>
          </p:cNvSpPr>
          <p:nvPr userDrawn="1"/>
        </p:nvSpPr>
        <p:spPr bwMode="auto">
          <a:xfrm>
            <a:off x="381317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7" name="Rectangle 204"/>
          <p:cNvSpPr>
            <a:spLocks noChangeArrowheads="1"/>
          </p:cNvSpPr>
          <p:nvPr userDrawn="1"/>
        </p:nvSpPr>
        <p:spPr bwMode="auto">
          <a:xfrm>
            <a:off x="38449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8" name="Rectangle 206"/>
          <p:cNvSpPr>
            <a:spLocks noChangeArrowheads="1"/>
          </p:cNvSpPr>
          <p:nvPr userDrawn="1"/>
        </p:nvSpPr>
        <p:spPr bwMode="auto">
          <a:xfrm>
            <a:off x="38750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9" name="Rectangle 207"/>
          <p:cNvSpPr>
            <a:spLocks noChangeArrowheads="1"/>
          </p:cNvSpPr>
          <p:nvPr userDrawn="1"/>
        </p:nvSpPr>
        <p:spPr bwMode="auto">
          <a:xfrm>
            <a:off x="390525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0" name="Rectangle 208"/>
          <p:cNvSpPr>
            <a:spLocks noChangeArrowheads="1"/>
          </p:cNvSpPr>
          <p:nvPr userDrawn="1"/>
        </p:nvSpPr>
        <p:spPr bwMode="auto">
          <a:xfrm>
            <a:off x="282257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1" name="Rectangle 209"/>
          <p:cNvSpPr>
            <a:spLocks noChangeArrowheads="1"/>
          </p:cNvSpPr>
          <p:nvPr userDrawn="1"/>
        </p:nvSpPr>
        <p:spPr bwMode="auto">
          <a:xfrm>
            <a:off x="28527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2" name="Rectangle 210"/>
          <p:cNvSpPr>
            <a:spLocks noChangeArrowheads="1"/>
          </p:cNvSpPr>
          <p:nvPr userDrawn="1"/>
        </p:nvSpPr>
        <p:spPr bwMode="auto">
          <a:xfrm>
            <a:off x="28829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3" name="Rectangle 211"/>
          <p:cNvSpPr>
            <a:spLocks noChangeArrowheads="1"/>
          </p:cNvSpPr>
          <p:nvPr userDrawn="1"/>
        </p:nvSpPr>
        <p:spPr bwMode="auto">
          <a:xfrm>
            <a:off x="29130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4" name="Rectangle 212"/>
          <p:cNvSpPr>
            <a:spLocks noChangeArrowheads="1"/>
          </p:cNvSpPr>
          <p:nvPr userDrawn="1"/>
        </p:nvSpPr>
        <p:spPr bwMode="auto">
          <a:xfrm>
            <a:off x="29448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5" name="Rectangle 213"/>
          <p:cNvSpPr>
            <a:spLocks noChangeArrowheads="1"/>
          </p:cNvSpPr>
          <p:nvPr userDrawn="1"/>
        </p:nvSpPr>
        <p:spPr bwMode="auto">
          <a:xfrm>
            <a:off x="29765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6" name="Rectangle 214"/>
          <p:cNvSpPr>
            <a:spLocks noChangeArrowheads="1"/>
          </p:cNvSpPr>
          <p:nvPr userDrawn="1"/>
        </p:nvSpPr>
        <p:spPr bwMode="auto">
          <a:xfrm>
            <a:off x="30067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7" name="Rectangle 215"/>
          <p:cNvSpPr>
            <a:spLocks noChangeArrowheads="1"/>
          </p:cNvSpPr>
          <p:nvPr userDrawn="1"/>
        </p:nvSpPr>
        <p:spPr bwMode="auto">
          <a:xfrm>
            <a:off x="3038475" y="4452938"/>
            <a:ext cx="11113"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8" name="Rectangle 216"/>
          <p:cNvSpPr>
            <a:spLocks noChangeArrowheads="1"/>
          </p:cNvSpPr>
          <p:nvPr userDrawn="1"/>
        </p:nvSpPr>
        <p:spPr bwMode="auto">
          <a:xfrm>
            <a:off x="30670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9" name="Rectangle 217"/>
          <p:cNvSpPr>
            <a:spLocks noChangeArrowheads="1"/>
          </p:cNvSpPr>
          <p:nvPr userDrawn="1"/>
        </p:nvSpPr>
        <p:spPr bwMode="auto">
          <a:xfrm>
            <a:off x="30988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0" name="Rectangle 218"/>
          <p:cNvSpPr>
            <a:spLocks noChangeArrowheads="1"/>
          </p:cNvSpPr>
          <p:nvPr userDrawn="1"/>
        </p:nvSpPr>
        <p:spPr bwMode="auto">
          <a:xfrm>
            <a:off x="31289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1" name="Rectangle 219"/>
          <p:cNvSpPr>
            <a:spLocks noChangeArrowheads="1"/>
          </p:cNvSpPr>
          <p:nvPr userDrawn="1"/>
        </p:nvSpPr>
        <p:spPr bwMode="auto">
          <a:xfrm>
            <a:off x="31607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2" name="Rectangle 220"/>
          <p:cNvSpPr>
            <a:spLocks noChangeArrowheads="1"/>
          </p:cNvSpPr>
          <p:nvPr userDrawn="1"/>
        </p:nvSpPr>
        <p:spPr bwMode="auto">
          <a:xfrm>
            <a:off x="3192463" y="4452938"/>
            <a:ext cx="11112"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3" name="Rectangle 221"/>
          <p:cNvSpPr>
            <a:spLocks noChangeArrowheads="1"/>
          </p:cNvSpPr>
          <p:nvPr userDrawn="1"/>
        </p:nvSpPr>
        <p:spPr bwMode="auto">
          <a:xfrm>
            <a:off x="32210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4" name="Rectangle 222"/>
          <p:cNvSpPr>
            <a:spLocks noChangeArrowheads="1"/>
          </p:cNvSpPr>
          <p:nvPr userDrawn="1"/>
        </p:nvSpPr>
        <p:spPr bwMode="auto">
          <a:xfrm>
            <a:off x="32527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5" name="Rectangle 223"/>
          <p:cNvSpPr>
            <a:spLocks noChangeArrowheads="1"/>
          </p:cNvSpPr>
          <p:nvPr userDrawn="1"/>
        </p:nvSpPr>
        <p:spPr bwMode="auto">
          <a:xfrm>
            <a:off x="32829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6" name="Rectangle 224"/>
          <p:cNvSpPr>
            <a:spLocks noChangeArrowheads="1"/>
          </p:cNvSpPr>
          <p:nvPr userDrawn="1"/>
        </p:nvSpPr>
        <p:spPr bwMode="auto">
          <a:xfrm>
            <a:off x="3314700"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7" name="Rectangle 225"/>
          <p:cNvSpPr>
            <a:spLocks noChangeArrowheads="1"/>
          </p:cNvSpPr>
          <p:nvPr userDrawn="1"/>
        </p:nvSpPr>
        <p:spPr bwMode="auto">
          <a:xfrm>
            <a:off x="33448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8" name="Rectangle 226"/>
          <p:cNvSpPr>
            <a:spLocks noChangeArrowheads="1"/>
          </p:cNvSpPr>
          <p:nvPr userDrawn="1"/>
        </p:nvSpPr>
        <p:spPr bwMode="auto">
          <a:xfrm>
            <a:off x="3375025"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9" name="Rectangle 227"/>
          <p:cNvSpPr>
            <a:spLocks noChangeArrowheads="1"/>
          </p:cNvSpPr>
          <p:nvPr userDrawn="1"/>
        </p:nvSpPr>
        <p:spPr bwMode="auto">
          <a:xfrm>
            <a:off x="340518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 name="Rectangle 228"/>
          <p:cNvSpPr>
            <a:spLocks noChangeArrowheads="1"/>
          </p:cNvSpPr>
          <p:nvPr userDrawn="1"/>
        </p:nvSpPr>
        <p:spPr bwMode="auto">
          <a:xfrm>
            <a:off x="34369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1" name="Rectangle 229"/>
          <p:cNvSpPr>
            <a:spLocks noChangeArrowheads="1"/>
          </p:cNvSpPr>
          <p:nvPr userDrawn="1"/>
        </p:nvSpPr>
        <p:spPr bwMode="auto">
          <a:xfrm>
            <a:off x="34686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2" name="Rectangle 230"/>
          <p:cNvSpPr>
            <a:spLocks noChangeArrowheads="1"/>
          </p:cNvSpPr>
          <p:nvPr userDrawn="1"/>
        </p:nvSpPr>
        <p:spPr bwMode="auto">
          <a:xfrm>
            <a:off x="3246438" y="4748213"/>
            <a:ext cx="684212"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3" name="Rectangle 231"/>
          <p:cNvSpPr>
            <a:spLocks noChangeArrowheads="1"/>
          </p:cNvSpPr>
          <p:nvPr userDrawn="1"/>
        </p:nvSpPr>
        <p:spPr bwMode="auto">
          <a:xfrm>
            <a:off x="3552825" y="4646613"/>
            <a:ext cx="682625"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4" name="Rectangle 232"/>
          <p:cNvSpPr>
            <a:spLocks noChangeArrowheads="1"/>
          </p:cNvSpPr>
          <p:nvPr userDrawn="1"/>
        </p:nvSpPr>
        <p:spPr bwMode="auto">
          <a:xfrm>
            <a:off x="35639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5" name="Rectangle 233"/>
          <p:cNvSpPr>
            <a:spLocks noChangeArrowheads="1"/>
          </p:cNvSpPr>
          <p:nvPr userDrawn="1"/>
        </p:nvSpPr>
        <p:spPr bwMode="auto">
          <a:xfrm>
            <a:off x="359568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6" name="Rectangle 234"/>
          <p:cNvSpPr>
            <a:spLocks noChangeArrowheads="1"/>
          </p:cNvSpPr>
          <p:nvPr userDrawn="1"/>
        </p:nvSpPr>
        <p:spPr bwMode="auto">
          <a:xfrm>
            <a:off x="362743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7" name="Rectangle 235"/>
          <p:cNvSpPr>
            <a:spLocks noChangeArrowheads="1"/>
          </p:cNvSpPr>
          <p:nvPr userDrawn="1"/>
        </p:nvSpPr>
        <p:spPr bwMode="auto">
          <a:xfrm>
            <a:off x="36560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8" name="Rectangle 236"/>
          <p:cNvSpPr>
            <a:spLocks noChangeArrowheads="1"/>
          </p:cNvSpPr>
          <p:nvPr userDrawn="1"/>
        </p:nvSpPr>
        <p:spPr bwMode="auto">
          <a:xfrm>
            <a:off x="3687763"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9" name="Rectangle 237"/>
          <p:cNvSpPr>
            <a:spLocks noChangeArrowheads="1"/>
          </p:cNvSpPr>
          <p:nvPr userDrawn="1"/>
        </p:nvSpPr>
        <p:spPr bwMode="auto">
          <a:xfrm>
            <a:off x="37179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0" name="Rectangle 238"/>
          <p:cNvSpPr>
            <a:spLocks noChangeArrowheads="1"/>
          </p:cNvSpPr>
          <p:nvPr userDrawn="1"/>
        </p:nvSpPr>
        <p:spPr bwMode="auto">
          <a:xfrm>
            <a:off x="3749675"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1" name="Rectangle 239"/>
          <p:cNvSpPr>
            <a:spLocks noChangeArrowheads="1"/>
          </p:cNvSpPr>
          <p:nvPr userDrawn="1"/>
        </p:nvSpPr>
        <p:spPr bwMode="auto">
          <a:xfrm>
            <a:off x="37798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2" name="Rectangle 240"/>
          <p:cNvSpPr>
            <a:spLocks noChangeArrowheads="1"/>
          </p:cNvSpPr>
          <p:nvPr userDrawn="1"/>
        </p:nvSpPr>
        <p:spPr bwMode="auto">
          <a:xfrm>
            <a:off x="381000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3" name="Rectangle 241"/>
          <p:cNvSpPr>
            <a:spLocks noChangeArrowheads="1"/>
          </p:cNvSpPr>
          <p:nvPr userDrawn="1"/>
        </p:nvSpPr>
        <p:spPr bwMode="auto">
          <a:xfrm>
            <a:off x="38401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4" name="Rectangle 242"/>
          <p:cNvSpPr>
            <a:spLocks noChangeArrowheads="1"/>
          </p:cNvSpPr>
          <p:nvPr userDrawn="1"/>
        </p:nvSpPr>
        <p:spPr bwMode="auto">
          <a:xfrm>
            <a:off x="38719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5" name="Rectangle 243"/>
          <p:cNvSpPr>
            <a:spLocks noChangeArrowheads="1"/>
          </p:cNvSpPr>
          <p:nvPr userDrawn="1"/>
        </p:nvSpPr>
        <p:spPr bwMode="auto">
          <a:xfrm>
            <a:off x="3903663"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6" name="Rectangle 244"/>
          <p:cNvSpPr>
            <a:spLocks noChangeArrowheads="1"/>
          </p:cNvSpPr>
          <p:nvPr userDrawn="1"/>
        </p:nvSpPr>
        <p:spPr bwMode="auto">
          <a:xfrm>
            <a:off x="39338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7" name="Rectangle 245"/>
          <p:cNvSpPr>
            <a:spLocks noChangeArrowheads="1"/>
          </p:cNvSpPr>
          <p:nvPr userDrawn="1"/>
        </p:nvSpPr>
        <p:spPr bwMode="auto">
          <a:xfrm>
            <a:off x="3965575" y="466090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8" name="Rectangle 246"/>
          <p:cNvSpPr>
            <a:spLocks noChangeArrowheads="1"/>
          </p:cNvSpPr>
          <p:nvPr userDrawn="1"/>
        </p:nvSpPr>
        <p:spPr bwMode="auto">
          <a:xfrm>
            <a:off x="39941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9" name="Rectangle 247"/>
          <p:cNvSpPr>
            <a:spLocks noChangeArrowheads="1"/>
          </p:cNvSpPr>
          <p:nvPr userDrawn="1"/>
        </p:nvSpPr>
        <p:spPr bwMode="auto">
          <a:xfrm>
            <a:off x="4025900"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0" name="Rectangle 248"/>
          <p:cNvSpPr>
            <a:spLocks noChangeArrowheads="1"/>
          </p:cNvSpPr>
          <p:nvPr userDrawn="1"/>
        </p:nvSpPr>
        <p:spPr bwMode="auto">
          <a:xfrm>
            <a:off x="40560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1" name="Rectangle 249"/>
          <p:cNvSpPr>
            <a:spLocks noChangeArrowheads="1"/>
          </p:cNvSpPr>
          <p:nvPr userDrawn="1"/>
        </p:nvSpPr>
        <p:spPr bwMode="auto">
          <a:xfrm>
            <a:off x="40878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2" name="Rectangle 250"/>
          <p:cNvSpPr>
            <a:spLocks noChangeArrowheads="1"/>
          </p:cNvSpPr>
          <p:nvPr userDrawn="1"/>
        </p:nvSpPr>
        <p:spPr bwMode="auto">
          <a:xfrm>
            <a:off x="411797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3" name="Rectangle 251"/>
          <p:cNvSpPr>
            <a:spLocks noChangeArrowheads="1"/>
          </p:cNvSpPr>
          <p:nvPr userDrawn="1"/>
        </p:nvSpPr>
        <p:spPr bwMode="auto">
          <a:xfrm>
            <a:off x="41481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4" name="Rectangle 252"/>
          <p:cNvSpPr>
            <a:spLocks noChangeArrowheads="1"/>
          </p:cNvSpPr>
          <p:nvPr userDrawn="1"/>
        </p:nvSpPr>
        <p:spPr bwMode="auto">
          <a:xfrm>
            <a:off x="41798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 name="Rectangle 253"/>
          <p:cNvSpPr>
            <a:spLocks noChangeArrowheads="1"/>
          </p:cNvSpPr>
          <p:nvPr userDrawn="1"/>
        </p:nvSpPr>
        <p:spPr bwMode="auto">
          <a:xfrm>
            <a:off x="42100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 name="Rectangle 254"/>
          <p:cNvSpPr>
            <a:spLocks noChangeArrowheads="1"/>
          </p:cNvSpPr>
          <p:nvPr userDrawn="1"/>
        </p:nvSpPr>
        <p:spPr bwMode="auto">
          <a:xfrm>
            <a:off x="325913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7" name="Rectangle 255"/>
          <p:cNvSpPr>
            <a:spLocks noChangeArrowheads="1"/>
          </p:cNvSpPr>
          <p:nvPr userDrawn="1"/>
        </p:nvSpPr>
        <p:spPr bwMode="auto">
          <a:xfrm>
            <a:off x="3290888"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8" name="Rectangle 256"/>
          <p:cNvSpPr>
            <a:spLocks noChangeArrowheads="1"/>
          </p:cNvSpPr>
          <p:nvPr userDrawn="1"/>
        </p:nvSpPr>
        <p:spPr bwMode="auto">
          <a:xfrm>
            <a:off x="332105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9" name="Rectangle 257"/>
          <p:cNvSpPr>
            <a:spLocks noChangeArrowheads="1"/>
          </p:cNvSpPr>
          <p:nvPr userDrawn="1"/>
        </p:nvSpPr>
        <p:spPr bwMode="auto">
          <a:xfrm>
            <a:off x="335280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0" name="Rectangle 258"/>
          <p:cNvSpPr>
            <a:spLocks noChangeArrowheads="1"/>
          </p:cNvSpPr>
          <p:nvPr userDrawn="1"/>
        </p:nvSpPr>
        <p:spPr bwMode="auto">
          <a:xfrm>
            <a:off x="3382963"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1" name="Rectangle 259"/>
          <p:cNvSpPr>
            <a:spLocks noChangeArrowheads="1"/>
          </p:cNvSpPr>
          <p:nvPr userDrawn="1"/>
        </p:nvSpPr>
        <p:spPr bwMode="auto">
          <a:xfrm>
            <a:off x="34131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2" name="Rectangle 260"/>
          <p:cNvSpPr>
            <a:spLocks noChangeArrowheads="1"/>
          </p:cNvSpPr>
          <p:nvPr userDrawn="1"/>
        </p:nvSpPr>
        <p:spPr bwMode="auto">
          <a:xfrm>
            <a:off x="34432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3" name="Rectangle 261"/>
          <p:cNvSpPr>
            <a:spLocks noChangeArrowheads="1"/>
          </p:cNvSpPr>
          <p:nvPr userDrawn="1"/>
        </p:nvSpPr>
        <p:spPr bwMode="auto">
          <a:xfrm>
            <a:off x="347503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4" name="Rectangle 262"/>
          <p:cNvSpPr>
            <a:spLocks noChangeArrowheads="1"/>
          </p:cNvSpPr>
          <p:nvPr userDrawn="1"/>
        </p:nvSpPr>
        <p:spPr bwMode="auto">
          <a:xfrm>
            <a:off x="350520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5" name="Rectangle 263"/>
          <p:cNvSpPr>
            <a:spLocks noChangeArrowheads="1"/>
          </p:cNvSpPr>
          <p:nvPr userDrawn="1"/>
        </p:nvSpPr>
        <p:spPr bwMode="auto">
          <a:xfrm>
            <a:off x="353695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6" name="Rectangle 264"/>
          <p:cNvSpPr>
            <a:spLocks noChangeArrowheads="1"/>
          </p:cNvSpPr>
          <p:nvPr userDrawn="1"/>
        </p:nvSpPr>
        <p:spPr bwMode="auto">
          <a:xfrm>
            <a:off x="356552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7" name="Rectangle 265"/>
          <p:cNvSpPr>
            <a:spLocks noChangeArrowheads="1"/>
          </p:cNvSpPr>
          <p:nvPr userDrawn="1"/>
        </p:nvSpPr>
        <p:spPr bwMode="auto">
          <a:xfrm>
            <a:off x="359727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8" name="Rectangle 266"/>
          <p:cNvSpPr>
            <a:spLocks noChangeArrowheads="1"/>
          </p:cNvSpPr>
          <p:nvPr userDrawn="1"/>
        </p:nvSpPr>
        <p:spPr bwMode="auto">
          <a:xfrm>
            <a:off x="36290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39" name="Rectangle 267"/>
          <p:cNvSpPr>
            <a:spLocks noChangeArrowheads="1"/>
          </p:cNvSpPr>
          <p:nvPr userDrawn="1"/>
        </p:nvSpPr>
        <p:spPr bwMode="auto">
          <a:xfrm>
            <a:off x="36591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0" name="Rectangle 268"/>
          <p:cNvSpPr>
            <a:spLocks noChangeArrowheads="1"/>
          </p:cNvSpPr>
          <p:nvPr userDrawn="1"/>
        </p:nvSpPr>
        <p:spPr bwMode="auto">
          <a:xfrm>
            <a:off x="3690938"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1" name="Rectangle 269"/>
          <p:cNvSpPr>
            <a:spLocks noChangeArrowheads="1"/>
          </p:cNvSpPr>
          <p:nvPr userDrawn="1"/>
        </p:nvSpPr>
        <p:spPr bwMode="auto">
          <a:xfrm>
            <a:off x="372110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2" name="Rectangle 270"/>
          <p:cNvSpPr>
            <a:spLocks noChangeArrowheads="1"/>
          </p:cNvSpPr>
          <p:nvPr userDrawn="1"/>
        </p:nvSpPr>
        <p:spPr bwMode="auto">
          <a:xfrm>
            <a:off x="3751263"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3" name="Rectangle 271"/>
          <p:cNvSpPr>
            <a:spLocks noChangeArrowheads="1"/>
          </p:cNvSpPr>
          <p:nvPr userDrawn="1"/>
        </p:nvSpPr>
        <p:spPr bwMode="auto">
          <a:xfrm>
            <a:off x="378142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4" name="Rectangle 272"/>
          <p:cNvSpPr>
            <a:spLocks noChangeArrowheads="1"/>
          </p:cNvSpPr>
          <p:nvPr userDrawn="1"/>
        </p:nvSpPr>
        <p:spPr bwMode="auto">
          <a:xfrm>
            <a:off x="381317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5" name="Rectangle 273"/>
          <p:cNvSpPr>
            <a:spLocks noChangeArrowheads="1"/>
          </p:cNvSpPr>
          <p:nvPr userDrawn="1"/>
        </p:nvSpPr>
        <p:spPr bwMode="auto">
          <a:xfrm>
            <a:off x="38449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6" name="Rectangle 274"/>
          <p:cNvSpPr>
            <a:spLocks noChangeArrowheads="1"/>
          </p:cNvSpPr>
          <p:nvPr userDrawn="1"/>
        </p:nvSpPr>
        <p:spPr bwMode="auto">
          <a:xfrm>
            <a:off x="38750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7" name="Rectangle 275"/>
          <p:cNvSpPr>
            <a:spLocks noChangeArrowheads="1"/>
          </p:cNvSpPr>
          <p:nvPr userDrawn="1"/>
        </p:nvSpPr>
        <p:spPr bwMode="auto">
          <a:xfrm>
            <a:off x="390525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8" name="Rectangle 276"/>
          <p:cNvSpPr>
            <a:spLocks noChangeArrowheads="1"/>
          </p:cNvSpPr>
          <p:nvPr userDrawn="1"/>
        </p:nvSpPr>
        <p:spPr bwMode="auto">
          <a:xfrm>
            <a:off x="32829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49" name="Rectangle 277"/>
          <p:cNvSpPr>
            <a:spLocks noChangeArrowheads="1"/>
          </p:cNvSpPr>
          <p:nvPr userDrawn="1"/>
        </p:nvSpPr>
        <p:spPr bwMode="auto">
          <a:xfrm>
            <a:off x="3314700"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0" name="Rectangle 278"/>
          <p:cNvSpPr>
            <a:spLocks noChangeArrowheads="1"/>
          </p:cNvSpPr>
          <p:nvPr userDrawn="1"/>
        </p:nvSpPr>
        <p:spPr bwMode="auto">
          <a:xfrm>
            <a:off x="32527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1" name="Rectangle 279"/>
          <p:cNvSpPr>
            <a:spLocks noChangeArrowheads="1"/>
          </p:cNvSpPr>
          <p:nvPr userDrawn="1"/>
        </p:nvSpPr>
        <p:spPr bwMode="auto">
          <a:xfrm>
            <a:off x="32210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2" name="Rectangle 280"/>
          <p:cNvSpPr>
            <a:spLocks noChangeArrowheads="1"/>
          </p:cNvSpPr>
          <p:nvPr userDrawn="1"/>
        </p:nvSpPr>
        <p:spPr bwMode="auto">
          <a:xfrm>
            <a:off x="33448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3" name="Rectangle 281"/>
          <p:cNvSpPr>
            <a:spLocks noChangeArrowheads="1"/>
          </p:cNvSpPr>
          <p:nvPr userDrawn="1"/>
        </p:nvSpPr>
        <p:spPr bwMode="auto">
          <a:xfrm>
            <a:off x="34369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4" name="Rectangle 282"/>
          <p:cNvSpPr>
            <a:spLocks noChangeArrowheads="1"/>
          </p:cNvSpPr>
          <p:nvPr userDrawn="1"/>
        </p:nvSpPr>
        <p:spPr bwMode="auto">
          <a:xfrm>
            <a:off x="3375025"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5" name="Rectangle 283"/>
          <p:cNvSpPr>
            <a:spLocks noChangeArrowheads="1"/>
          </p:cNvSpPr>
          <p:nvPr userDrawn="1"/>
        </p:nvSpPr>
        <p:spPr bwMode="auto">
          <a:xfrm>
            <a:off x="340518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6" name="Rectangle 284"/>
          <p:cNvSpPr>
            <a:spLocks noChangeArrowheads="1"/>
          </p:cNvSpPr>
          <p:nvPr userDrawn="1"/>
        </p:nvSpPr>
        <p:spPr bwMode="auto">
          <a:xfrm>
            <a:off x="34686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7" name="Rectangle 285"/>
          <p:cNvSpPr>
            <a:spLocks noChangeArrowheads="1"/>
          </p:cNvSpPr>
          <p:nvPr userDrawn="1"/>
        </p:nvSpPr>
        <p:spPr bwMode="auto">
          <a:xfrm>
            <a:off x="30067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58" name="Freeform 286"/>
          <p:cNvSpPr>
            <a:spLocks/>
          </p:cNvSpPr>
          <p:nvPr userDrawn="1"/>
        </p:nvSpPr>
        <p:spPr bwMode="auto">
          <a:xfrm>
            <a:off x="2976563" y="4660900"/>
            <a:ext cx="12700" cy="38100"/>
          </a:xfrm>
          <a:custGeom>
            <a:avLst/>
            <a:gdLst>
              <a:gd name="T0" fmla="*/ 2147483647 w 8"/>
              <a:gd name="T1" fmla="*/ 2147483647 h 22"/>
              <a:gd name="T2" fmla="*/ 2147483647 w 8"/>
              <a:gd name="T3" fmla="*/ 0 h 22"/>
              <a:gd name="T4" fmla="*/ 0 w 8"/>
              <a:gd name="T5" fmla="*/ 0 h 22"/>
              <a:gd name="T6" fmla="*/ 0 w 8"/>
              <a:gd name="T7" fmla="*/ 2147483647 h 22"/>
              <a:gd name="T8" fmla="*/ 2147483647 w 8"/>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22">
                <a:moveTo>
                  <a:pt x="8" y="22"/>
                </a:moveTo>
                <a:cubicBezTo>
                  <a:pt x="8" y="0"/>
                  <a:pt x="8" y="0"/>
                  <a:pt x="8" y="0"/>
                </a:cubicBezTo>
                <a:cubicBezTo>
                  <a:pt x="0" y="0"/>
                  <a:pt x="0" y="0"/>
                  <a:pt x="0" y="0"/>
                </a:cubicBezTo>
                <a:cubicBezTo>
                  <a:pt x="0" y="16"/>
                  <a:pt x="0" y="16"/>
                  <a:pt x="0" y="16"/>
                </a:cubicBezTo>
                <a:cubicBezTo>
                  <a:pt x="3" y="18"/>
                  <a:pt x="5" y="20"/>
                  <a:pt x="8" y="22"/>
                </a:cubicBezTo>
                <a:close/>
              </a:path>
            </a:pathLst>
          </a:cu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Rectangle 287"/>
          <p:cNvSpPr>
            <a:spLocks noChangeArrowheads="1"/>
          </p:cNvSpPr>
          <p:nvPr userDrawn="1"/>
        </p:nvSpPr>
        <p:spPr bwMode="auto">
          <a:xfrm>
            <a:off x="3038475" y="466090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0" name="Rectangle 288"/>
          <p:cNvSpPr>
            <a:spLocks noChangeArrowheads="1"/>
          </p:cNvSpPr>
          <p:nvPr userDrawn="1"/>
        </p:nvSpPr>
        <p:spPr bwMode="auto">
          <a:xfrm>
            <a:off x="3192463" y="4660900"/>
            <a:ext cx="11112"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1" name="Freeform 289"/>
          <p:cNvSpPr>
            <a:spLocks/>
          </p:cNvSpPr>
          <p:nvPr userDrawn="1"/>
        </p:nvSpPr>
        <p:spPr bwMode="auto">
          <a:xfrm>
            <a:off x="2944813" y="4660900"/>
            <a:ext cx="14287" cy="15875"/>
          </a:xfrm>
          <a:custGeom>
            <a:avLst/>
            <a:gdLst>
              <a:gd name="T0" fmla="*/ 2147483647 w 8"/>
              <a:gd name="T1" fmla="*/ 2147483647 h 9"/>
              <a:gd name="T2" fmla="*/ 2147483647 w 8"/>
              <a:gd name="T3" fmla="*/ 0 h 9"/>
              <a:gd name="T4" fmla="*/ 0 w 8"/>
              <a:gd name="T5" fmla="*/ 0 h 9"/>
              <a:gd name="T6" fmla="*/ 0 w 8"/>
              <a:gd name="T7" fmla="*/ 2147483647 h 9"/>
              <a:gd name="T8" fmla="*/ 2147483647 w 8"/>
              <a:gd name="T9" fmla="*/ 214748364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9">
                <a:moveTo>
                  <a:pt x="8" y="9"/>
                </a:moveTo>
                <a:cubicBezTo>
                  <a:pt x="8" y="0"/>
                  <a:pt x="8" y="0"/>
                  <a:pt x="8" y="0"/>
                </a:cubicBezTo>
                <a:cubicBezTo>
                  <a:pt x="0" y="0"/>
                  <a:pt x="0" y="0"/>
                  <a:pt x="0" y="0"/>
                </a:cubicBezTo>
                <a:cubicBezTo>
                  <a:pt x="0" y="4"/>
                  <a:pt x="0" y="4"/>
                  <a:pt x="0" y="4"/>
                </a:cubicBezTo>
                <a:cubicBezTo>
                  <a:pt x="3" y="6"/>
                  <a:pt x="5" y="8"/>
                  <a:pt x="8" y="9"/>
                </a:cubicBezTo>
                <a:close/>
              </a:path>
            </a:pathLst>
          </a:cu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Rectangle 290"/>
          <p:cNvSpPr>
            <a:spLocks noChangeArrowheads="1"/>
          </p:cNvSpPr>
          <p:nvPr userDrawn="1"/>
        </p:nvSpPr>
        <p:spPr bwMode="auto">
          <a:xfrm>
            <a:off x="30670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3" name="Rectangle 291"/>
          <p:cNvSpPr>
            <a:spLocks noChangeArrowheads="1"/>
          </p:cNvSpPr>
          <p:nvPr userDrawn="1"/>
        </p:nvSpPr>
        <p:spPr bwMode="auto">
          <a:xfrm>
            <a:off x="31289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4" name="Rectangle 292"/>
          <p:cNvSpPr>
            <a:spLocks noChangeArrowheads="1"/>
          </p:cNvSpPr>
          <p:nvPr userDrawn="1"/>
        </p:nvSpPr>
        <p:spPr bwMode="auto">
          <a:xfrm>
            <a:off x="31607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65" name="Rectangle 293"/>
          <p:cNvSpPr>
            <a:spLocks noChangeArrowheads="1"/>
          </p:cNvSpPr>
          <p:nvPr userDrawn="1"/>
        </p:nvSpPr>
        <p:spPr bwMode="auto">
          <a:xfrm>
            <a:off x="309880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 name="标题 1"/>
          <p:cNvSpPr>
            <a:spLocks noGrp="1"/>
          </p:cNvSpPr>
          <p:nvPr>
            <p:ph type="title"/>
          </p:nvPr>
        </p:nvSpPr>
        <p:spPr>
          <a:xfrm>
            <a:off x="5775326" y="1493044"/>
            <a:ext cx="5543550" cy="2852737"/>
          </a:xfrm>
        </p:spPr>
        <p:txBody>
          <a:bodyPr anchor="b"/>
          <a:lstStyle>
            <a:lvl1pPr>
              <a:defRPr sz="60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775326" y="4372769"/>
            <a:ext cx="554355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266" name="日期占位符 3"/>
          <p:cNvSpPr>
            <a:spLocks noGrp="1"/>
          </p:cNvSpPr>
          <p:nvPr>
            <p:ph type="dt" sz="half" idx="10"/>
          </p:nvPr>
        </p:nvSpPr>
        <p:spPr/>
        <p:txBody>
          <a:bodyPr/>
          <a:lstStyle>
            <a:lvl1pPr>
              <a:defRPr/>
            </a:lvl1pPr>
          </a:lstStyle>
          <a:p>
            <a:pPr>
              <a:defRPr/>
            </a:pPr>
            <a:fld id="{CDB20D6C-E5DA-42B9-B5AE-DCDC6CA03BC6}" type="datetimeFigureOut">
              <a:rPr lang="zh-CN" altLang="en-US"/>
              <a:pPr>
                <a:defRPr/>
              </a:pPr>
              <a:t>2016/9/26 Monday</a:t>
            </a:fld>
            <a:endParaRPr lang="zh-CN" altLang="en-US"/>
          </a:p>
        </p:txBody>
      </p:sp>
      <p:sp>
        <p:nvSpPr>
          <p:cNvPr id="267" name="页脚占位符 4"/>
          <p:cNvSpPr>
            <a:spLocks noGrp="1"/>
          </p:cNvSpPr>
          <p:nvPr>
            <p:ph type="ftr" sz="quarter" idx="11"/>
          </p:nvPr>
        </p:nvSpPr>
        <p:spPr/>
        <p:txBody>
          <a:bodyPr/>
          <a:lstStyle>
            <a:lvl1pPr>
              <a:defRPr/>
            </a:lvl1pPr>
          </a:lstStyle>
          <a:p>
            <a:pPr>
              <a:defRPr/>
            </a:pPr>
            <a:endParaRPr lang="zh-CN" altLang="en-US"/>
          </a:p>
        </p:txBody>
      </p:sp>
      <p:sp>
        <p:nvSpPr>
          <p:cNvPr id="268" name="灯片编号占位符 5"/>
          <p:cNvSpPr>
            <a:spLocks noGrp="1"/>
          </p:cNvSpPr>
          <p:nvPr>
            <p:ph type="sldNum" sz="quarter" idx="12"/>
          </p:nvPr>
        </p:nvSpPr>
        <p:spPr/>
        <p:txBody>
          <a:bodyPr/>
          <a:lstStyle>
            <a:lvl1pPr>
              <a:defRPr/>
            </a:lvl1pPr>
          </a:lstStyle>
          <a:p>
            <a:pPr>
              <a:defRPr/>
            </a:pPr>
            <a:fld id="{4F849023-0BB0-4ED7-8664-A23391A89D9C}" type="slidenum">
              <a:rPr lang="zh-CN" altLang="en-US"/>
              <a:pPr>
                <a:defRPr/>
              </a:pPr>
              <a:t>‹#›</a:t>
            </a:fld>
            <a:endParaRPr lang="zh-CN" altLang="en-US"/>
          </a:p>
        </p:txBody>
      </p:sp>
    </p:spTree>
    <p:extLst>
      <p:ext uri="{BB962C8B-B14F-4D97-AF65-F5344CB8AC3E}">
        <p14:creationId xmlns:p14="http://schemas.microsoft.com/office/powerpoint/2010/main" val="1645245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仅标题">
    <p:bg>
      <p:bgPr>
        <a:gradFill flip="none" rotWithShape="1">
          <a:gsLst>
            <a:gs pos="22000">
              <a:schemeClr val="accent3">
                <a:lumMod val="0"/>
                <a:lumOff val="100000"/>
              </a:schemeClr>
            </a:gs>
            <a:gs pos="92000">
              <a:schemeClr val="bg1">
                <a:lumMod val="85000"/>
              </a:schemeClr>
            </a:gs>
          </a:gsLst>
          <a:path path="circle">
            <a:fillToRect l="50000" t="-80000" r="50000" b="180000"/>
          </a:path>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2151063" y="6530975"/>
            <a:ext cx="10040937" cy="0"/>
          </a:xfrm>
          <a:prstGeom prst="line">
            <a:avLst/>
          </a:prstGeom>
          <a:ln w="9525">
            <a:solidFill>
              <a:srgbClr val="FB710F"/>
            </a:solidFill>
          </a:ln>
        </p:spPr>
        <p:style>
          <a:lnRef idx="1">
            <a:schemeClr val="accent1"/>
          </a:lnRef>
          <a:fillRef idx="0">
            <a:schemeClr val="accent1"/>
          </a:fillRef>
          <a:effectRef idx="0">
            <a:schemeClr val="accent1"/>
          </a:effectRef>
          <a:fontRef idx="minor">
            <a:schemeClr val="tx1"/>
          </a:fontRef>
        </p:style>
      </p:cxnSp>
      <p:sp>
        <p:nvSpPr>
          <p:cNvPr id="4" name="椭圆 3"/>
          <p:cNvSpPr>
            <a:spLocks noChangeAspect="1"/>
          </p:cNvSpPr>
          <p:nvPr userDrawn="1"/>
        </p:nvSpPr>
        <p:spPr>
          <a:xfrm>
            <a:off x="2105025" y="6496050"/>
            <a:ext cx="71438"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a:spLocks noChangeAspect="1"/>
          </p:cNvSpPr>
          <p:nvPr userDrawn="1"/>
        </p:nvSpPr>
        <p:spPr>
          <a:xfrm>
            <a:off x="1898650"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a:spLocks noChangeAspect="1"/>
          </p:cNvSpPr>
          <p:nvPr userDrawn="1"/>
        </p:nvSpPr>
        <p:spPr>
          <a:xfrm>
            <a:off x="1692275"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userDrawn="1"/>
        </p:nvSpPr>
        <p:spPr>
          <a:xfrm>
            <a:off x="4619625" y="0"/>
            <a:ext cx="2952750" cy="989013"/>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9788" y="-8666"/>
            <a:ext cx="10515600" cy="1325563"/>
          </a:xfrm>
        </p:spPr>
        <p:txBody>
          <a:bodyPr/>
          <a:lstStyle/>
          <a:p>
            <a:r>
              <a:rPr lang="zh-CN" altLang="en-US" smtClean="0"/>
              <a:t>单击此处编辑母版标题样式</a:t>
            </a:r>
            <a:endParaRPr lang="zh-CN" altLang="en-US"/>
          </a:p>
        </p:txBody>
      </p:sp>
      <p:sp>
        <p:nvSpPr>
          <p:cNvPr id="8" name="日期占位符 2"/>
          <p:cNvSpPr>
            <a:spLocks noGrp="1"/>
          </p:cNvSpPr>
          <p:nvPr>
            <p:ph type="dt" sz="half" idx="10"/>
          </p:nvPr>
        </p:nvSpPr>
        <p:spPr/>
        <p:txBody>
          <a:bodyPr/>
          <a:lstStyle>
            <a:lvl1pPr>
              <a:defRPr/>
            </a:lvl1pPr>
          </a:lstStyle>
          <a:p>
            <a:pPr>
              <a:defRPr/>
            </a:pPr>
            <a:fld id="{02C5B486-9F02-4808-B0C0-48FA8F3A8C2D}" type="datetimeFigureOut">
              <a:rPr lang="zh-CN" altLang="en-US"/>
              <a:pPr>
                <a:defRPr/>
              </a:pPr>
              <a:t>2016/9/26 Monday</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a:lvl1pPr>
          </a:lstStyle>
          <a:p>
            <a:pPr>
              <a:defRPr/>
            </a:pPr>
            <a:fld id="{FCDB8D13-873D-43E7-8444-E402E5079999}" type="slidenum">
              <a:rPr lang="zh-CN" altLang="en-US"/>
              <a:pPr>
                <a:defRPr/>
              </a:pPr>
              <a:t>‹#›</a:t>
            </a:fld>
            <a:endParaRPr lang="zh-CN" altLang="en-US"/>
          </a:p>
        </p:txBody>
      </p:sp>
    </p:spTree>
    <p:extLst>
      <p:ext uri="{BB962C8B-B14F-4D97-AF65-F5344CB8AC3E}">
        <p14:creationId xmlns:p14="http://schemas.microsoft.com/office/powerpoint/2010/main" val="294850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flip="none" rotWithShape="1">
          <a:gsLst>
            <a:gs pos="22000">
              <a:schemeClr val="accent3">
                <a:lumMod val="0"/>
                <a:lumOff val="100000"/>
              </a:schemeClr>
            </a:gs>
            <a:gs pos="92000">
              <a:schemeClr val="bg1">
                <a:lumMod val="85000"/>
              </a:schemeClr>
            </a:gs>
          </a:gsLst>
          <a:path path="circle">
            <a:fillToRect l="50000" t="-80000" r="50000" b="180000"/>
          </a:path>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2151063" y="6530975"/>
            <a:ext cx="10040937" cy="0"/>
          </a:xfrm>
          <a:prstGeom prst="line">
            <a:avLst/>
          </a:prstGeom>
          <a:ln w="9525">
            <a:solidFill>
              <a:srgbClr val="FB710F"/>
            </a:solidFill>
          </a:ln>
        </p:spPr>
        <p:style>
          <a:lnRef idx="1">
            <a:schemeClr val="accent1"/>
          </a:lnRef>
          <a:fillRef idx="0">
            <a:schemeClr val="accent1"/>
          </a:fillRef>
          <a:effectRef idx="0">
            <a:schemeClr val="accent1"/>
          </a:effectRef>
          <a:fontRef idx="minor">
            <a:schemeClr val="tx1"/>
          </a:fontRef>
        </p:style>
      </p:cxnSp>
      <p:sp>
        <p:nvSpPr>
          <p:cNvPr id="4" name="椭圆 3"/>
          <p:cNvSpPr>
            <a:spLocks noChangeAspect="1"/>
          </p:cNvSpPr>
          <p:nvPr userDrawn="1"/>
        </p:nvSpPr>
        <p:spPr>
          <a:xfrm>
            <a:off x="2105025" y="6496050"/>
            <a:ext cx="71438"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a:spLocks noChangeAspect="1"/>
          </p:cNvSpPr>
          <p:nvPr userDrawn="1"/>
        </p:nvSpPr>
        <p:spPr>
          <a:xfrm>
            <a:off x="1898650"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a:spLocks noChangeAspect="1"/>
          </p:cNvSpPr>
          <p:nvPr userDrawn="1"/>
        </p:nvSpPr>
        <p:spPr>
          <a:xfrm>
            <a:off x="1692275"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userDrawn="1"/>
        </p:nvSpPr>
        <p:spPr>
          <a:xfrm>
            <a:off x="4619625" y="0"/>
            <a:ext cx="2952750" cy="46038"/>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200" y="217208"/>
            <a:ext cx="10515600" cy="1325563"/>
          </a:xfrm>
        </p:spPr>
        <p:txBody>
          <a:bodyPr/>
          <a:lstStyle>
            <a:lvl1pPr algn="ctr">
              <a:defRPr spc="1000" baseline="0"/>
            </a:lvl1pPr>
          </a:lstStyle>
          <a:p>
            <a:r>
              <a:rPr lang="zh-CN" altLang="en-US" dirty="0" smtClean="0"/>
              <a:t>单击此处编辑母版标题样式</a:t>
            </a:r>
            <a:endParaRPr lang="zh-CN" altLang="en-US" dirty="0"/>
          </a:p>
        </p:txBody>
      </p:sp>
      <p:sp>
        <p:nvSpPr>
          <p:cNvPr id="8" name="日期占位符 2"/>
          <p:cNvSpPr>
            <a:spLocks noGrp="1"/>
          </p:cNvSpPr>
          <p:nvPr>
            <p:ph type="dt" sz="half" idx="10"/>
          </p:nvPr>
        </p:nvSpPr>
        <p:spPr/>
        <p:txBody>
          <a:bodyPr/>
          <a:lstStyle>
            <a:lvl1pPr>
              <a:defRPr/>
            </a:lvl1pPr>
          </a:lstStyle>
          <a:p>
            <a:pPr>
              <a:defRPr/>
            </a:pPr>
            <a:fld id="{24C7A636-D470-4930-8F2C-D681809652D2}" type="datetimeFigureOut">
              <a:rPr lang="zh-CN" altLang="en-US"/>
              <a:pPr>
                <a:defRPr/>
              </a:pPr>
              <a:t>2016/9/26 Monday</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a:lvl1pPr>
          </a:lstStyle>
          <a:p>
            <a:pPr>
              <a:defRPr/>
            </a:pPr>
            <a:fld id="{1486C52E-0EFF-45D5-9101-BA8A15FCE95F}" type="slidenum">
              <a:rPr lang="zh-CN" altLang="en-US"/>
              <a:pPr>
                <a:defRPr/>
              </a:pPr>
              <a:t>‹#›</a:t>
            </a:fld>
            <a:endParaRPr lang="zh-CN" altLang="en-US"/>
          </a:p>
        </p:txBody>
      </p:sp>
    </p:spTree>
    <p:extLst>
      <p:ext uri="{BB962C8B-B14F-4D97-AF65-F5344CB8AC3E}">
        <p14:creationId xmlns:p14="http://schemas.microsoft.com/office/powerpoint/2010/main" val="1267475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98E44B-581D-4BA9-9154-4C4C339EAEEE}" type="datetimeFigureOut">
              <a:rPr lang="zh-CN" altLang="en-US"/>
              <a:pPr>
                <a:defRPr/>
              </a:pPr>
              <a:t>2016/9/26 Monday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F587CEE-43AB-47D5-A60B-8EDB5009EB64}" type="slidenum">
              <a:rPr lang="zh-CN" altLang="en-US"/>
              <a:pPr>
                <a:defRPr/>
              </a:pPr>
              <a:t>‹#›</a:t>
            </a:fld>
            <a:endParaRPr lang="zh-CN" altLang="en-US"/>
          </a:p>
        </p:txBody>
      </p:sp>
    </p:spTree>
    <p:extLst>
      <p:ext uri="{BB962C8B-B14F-4D97-AF65-F5344CB8AC3E}">
        <p14:creationId xmlns:p14="http://schemas.microsoft.com/office/powerpoint/2010/main" val="2496640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188988F9-6CAC-44D8-ABB1-3723531A8DCE}" type="datetimeFigureOut">
              <a:rPr lang="zh-CN" altLang="en-US"/>
              <a:pPr>
                <a:defRPr/>
              </a:pPr>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34EC96C9-DD0B-485C-BC99-D662E664AAA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15"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76725" y="3009900"/>
            <a:ext cx="7915275" cy="1182688"/>
          </a:xfrm>
          <a:prstGeom prst="rect">
            <a:avLst/>
          </a:prstGeom>
          <a:solidFill>
            <a:schemeClr val="bg2">
              <a:lumMod val="2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ctrTitle"/>
          </p:nvPr>
        </p:nvSpPr>
        <p:spPr>
          <a:xfrm>
            <a:off x="4437063" y="1712913"/>
            <a:ext cx="6916737" cy="2387600"/>
          </a:xfrm>
        </p:spPr>
        <p:txBody>
          <a:bodyPr rtlCol="0">
            <a:normAutofit/>
          </a:bodyPr>
          <a:lstStyle/>
          <a:p>
            <a:pPr algn="l" eaLnBrk="1" fontAlgn="auto" hangingPunct="1">
              <a:spcAft>
                <a:spcPts val="0"/>
              </a:spcAft>
              <a:defRPr/>
            </a:pPr>
            <a:r>
              <a:rPr lang="zh-CN" altLang="en-US" dirty="0" smtClean="0">
                <a:solidFill>
                  <a:schemeClr val="bg1"/>
                </a:solidFill>
              </a:rPr>
              <a:t>轻松创业第一步</a:t>
            </a:r>
            <a:endParaRPr lang="zh-CN" altLang="en-US" dirty="0">
              <a:solidFill>
                <a:schemeClr val="bg1"/>
              </a:solidFill>
            </a:endParaRPr>
          </a:p>
        </p:txBody>
      </p:sp>
      <p:sp>
        <p:nvSpPr>
          <p:cNvPr id="3" name="副标题 2"/>
          <p:cNvSpPr>
            <a:spLocks noGrp="1"/>
          </p:cNvSpPr>
          <p:nvPr>
            <p:ph type="subTitle" idx="1"/>
          </p:nvPr>
        </p:nvSpPr>
        <p:spPr>
          <a:xfrm>
            <a:off x="4545013" y="4243388"/>
            <a:ext cx="6808787" cy="1655762"/>
          </a:xfrm>
        </p:spPr>
        <p:txBody>
          <a:bodyPr rtlCol="0">
            <a:normAutofit/>
          </a:bodyPr>
          <a:lstStyle/>
          <a:p>
            <a:pPr algn="l" eaLnBrk="1" fontAlgn="auto" hangingPunct="1">
              <a:spcAft>
                <a:spcPts val="0"/>
              </a:spcAft>
              <a:defRPr/>
            </a:pPr>
            <a:r>
              <a:rPr lang="zh-CN" altLang="en-US" dirty="0" smtClean="0">
                <a:solidFill>
                  <a:schemeClr val="bg2">
                    <a:lumMod val="25000"/>
                  </a:schemeClr>
                </a:solidFill>
              </a:rPr>
              <a:t>完</a:t>
            </a:r>
            <a:r>
              <a:rPr lang="zh-CN" altLang="en-US" dirty="0">
                <a:solidFill>
                  <a:schemeClr val="bg2">
                    <a:lumMod val="25000"/>
                  </a:schemeClr>
                </a:solidFill>
              </a:rPr>
              <a:t>整</a:t>
            </a:r>
            <a:r>
              <a:rPr lang="zh-CN" altLang="en-US" dirty="0" smtClean="0">
                <a:solidFill>
                  <a:schemeClr val="bg2">
                    <a:lumMod val="25000"/>
                  </a:schemeClr>
                </a:solidFill>
              </a:rPr>
              <a:t>框架创业计划书 </a:t>
            </a:r>
            <a:r>
              <a:rPr lang="en-US" altLang="zh-CN" dirty="0" smtClean="0">
                <a:solidFill>
                  <a:schemeClr val="bg2">
                    <a:lumMod val="25000"/>
                  </a:schemeClr>
                </a:solidFill>
              </a:rPr>
              <a:t>| </a:t>
            </a:r>
            <a:r>
              <a:rPr lang="zh-CN" altLang="en-US" dirty="0" smtClean="0">
                <a:solidFill>
                  <a:schemeClr val="bg2">
                    <a:lumMod val="25000"/>
                  </a:schemeClr>
                </a:solidFill>
              </a:rPr>
              <a:t>融资报告 </a:t>
            </a:r>
            <a:r>
              <a:rPr lang="en-US" altLang="zh-CN" dirty="0" smtClean="0">
                <a:solidFill>
                  <a:schemeClr val="bg2">
                    <a:lumMod val="25000"/>
                  </a:schemeClr>
                </a:solidFill>
              </a:rPr>
              <a:t>|</a:t>
            </a:r>
            <a:r>
              <a:rPr lang="zh-CN" altLang="en-US" dirty="0" smtClean="0">
                <a:solidFill>
                  <a:schemeClr val="bg2">
                    <a:lumMod val="25000"/>
                  </a:schemeClr>
                </a:solidFill>
              </a:rPr>
              <a:t> 商业集资</a:t>
            </a:r>
            <a:endParaRPr lang="zh-CN" altLang="en-US"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资源优势</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25" name="任意多边形 24"/>
          <p:cNvSpPr/>
          <p:nvPr/>
        </p:nvSpPr>
        <p:spPr>
          <a:xfrm flipH="1" flipV="1">
            <a:off x="4459288" y="2338388"/>
            <a:ext cx="1636712" cy="1636712"/>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6" name="任意多边形 25"/>
          <p:cNvSpPr/>
          <p:nvPr/>
        </p:nvSpPr>
        <p:spPr>
          <a:xfrm flipH="1" flipV="1">
            <a:off x="6096000" y="2338388"/>
            <a:ext cx="1636713" cy="1636712"/>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7" name="任意多边形 26"/>
          <p:cNvSpPr/>
          <p:nvPr/>
        </p:nvSpPr>
        <p:spPr>
          <a:xfrm flipH="1" flipV="1">
            <a:off x="4459288" y="3975100"/>
            <a:ext cx="1636712" cy="163512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8" name="任意多边形 27"/>
          <p:cNvSpPr/>
          <p:nvPr/>
        </p:nvSpPr>
        <p:spPr>
          <a:xfrm flipH="1" flipV="1">
            <a:off x="6096000" y="3975100"/>
            <a:ext cx="1636713" cy="163512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9" name="Freeform 10"/>
          <p:cNvSpPr>
            <a:spLocks noEditPoints="1"/>
          </p:cNvSpPr>
          <p:nvPr/>
        </p:nvSpPr>
        <p:spPr bwMode="auto">
          <a:xfrm>
            <a:off x="5495925" y="3554413"/>
            <a:ext cx="1200150" cy="903287"/>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FB710F"/>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2">
                  <a:lumMod val="25000"/>
                </a:schemeClr>
              </a:solidFill>
            </a:endParaRPr>
          </a:p>
        </p:txBody>
      </p:sp>
      <p:sp>
        <p:nvSpPr>
          <p:cNvPr id="30" name="矩形 29"/>
          <p:cNvSpPr/>
          <p:nvPr/>
        </p:nvSpPr>
        <p:spPr>
          <a:xfrm>
            <a:off x="7978775" y="1803400"/>
            <a:ext cx="1811338"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1" name="矩形 30"/>
          <p:cNvSpPr/>
          <p:nvPr/>
        </p:nvSpPr>
        <p:spPr>
          <a:xfrm>
            <a:off x="7978775" y="2160588"/>
            <a:ext cx="3165475" cy="18161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2" name="矩形 31"/>
          <p:cNvSpPr/>
          <p:nvPr/>
        </p:nvSpPr>
        <p:spPr>
          <a:xfrm>
            <a:off x="7978775" y="4457700"/>
            <a:ext cx="1811338"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3" name="矩形 32"/>
          <p:cNvSpPr/>
          <p:nvPr/>
        </p:nvSpPr>
        <p:spPr>
          <a:xfrm>
            <a:off x="7978775" y="4814888"/>
            <a:ext cx="3165475" cy="1814512"/>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4" name="矩形 33"/>
          <p:cNvSpPr/>
          <p:nvPr/>
        </p:nvSpPr>
        <p:spPr>
          <a:xfrm>
            <a:off x="2401888" y="1803400"/>
            <a:ext cx="1811337"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5" name="矩形 34"/>
          <p:cNvSpPr/>
          <p:nvPr/>
        </p:nvSpPr>
        <p:spPr>
          <a:xfrm>
            <a:off x="1047750" y="2160588"/>
            <a:ext cx="3165475" cy="1816100"/>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6" name="矩形 35"/>
          <p:cNvSpPr/>
          <p:nvPr/>
        </p:nvSpPr>
        <p:spPr>
          <a:xfrm>
            <a:off x="2401888" y="4457700"/>
            <a:ext cx="1811337"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7" name="矩形 36"/>
          <p:cNvSpPr/>
          <p:nvPr/>
        </p:nvSpPr>
        <p:spPr>
          <a:xfrm>
            <a:off x="1047750" y="4814888"/>
            <a:ext cx="3165475" cy="1814512"/>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商业模式</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40" name="任意多边形 39"/>
          <p:cNvSpPr>
            <a:spLocks noChangeAspect="1"/>
          </p:cNvSpPr>
          <p:nvPr/>
        </p:nvSpPr>
        <p:spPr>
          <a:xfrm>
            <a:off x="6127750" y="2565400"/>
            <a:ext cx="1414463" cy="1411288"/>
          </a:xfrm>
          <a:custGeom>
            <a:avLst/>
            <a:gdLst>
              <a:gd name="connsiteX0" fmla="*/ 0 w 1415752"/>
              <a:gd name="connsiteY0" fmla="*/ 0 h 1411844"/>
              <a:gd name="connsiteX1" fmla="*/ 124347 w 1415752"/>
              <a:gd name="connsiteY1" fmla="*/ 6279 h 1411844"/>
              <a:gd name="connsiteX2" fmla="*/ 1409680 w 1415752"/>
              <a:gd name="connsiteY2" fmla="*/ 1291612 h 1411844"/>
              <a:gd name="connsiteX3" fmla="*/ 1415752 w 1415752"/>
              <a:gd name="connsiteY3" fmla="*/ 1411844 h 1411844"/>
              <a:gd name="connsiteX4" fmla="*/ 1055752 w 1415752"/>
              <a:gd name="connsiteY4" fmla="*/ 1411844 h 1411844"/>
              <a:gd name="connsiteX5" fmla="*/ 1051539 w 1415752"/>
              <a:gd name="connsiteY5" fmla="*/ 1328420 h 1411844"/>
              <a:gd name="connsiteX6" fmla="*/ 87539 w 1415752"/>
              <a:gd name="connsiteY6" fmla="*/ 364420 h 1411844"/>
              <a:gd name="connsiteX7" fmla="*/ 0 w 1415752"/>
              <a:gd name="connsiteY7" fmla="*/ 360000 h 1411844"/>
              <a:gd name="connsiteX8" fmla="*/ 0 w 1415752"/>
              <a:gd name="connsiteY8" fmla="*/ 0 h 14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4">
                <a:moveTo>
                  <a:pt x="0" y="0"/>
                </a:moveTo>
                <a:lnTo>
                  <a:pt x="124347" y="6279"/>
                </a:lnTo>
                <a:cubicBezTo>
                  <a:pt x="802067" y="75105"/>
                  <a:pt x="1340854" y="613892"/>
                  <a:pt x="1409680" y="1291612"/>
                </a:cubicBezTo>
                <a:lnTo>
                  <a:pt x="1415752" y="1411844"/>
                </a:lnTo>
                <a:lnTo>
                  <a:pt x="1055752" y="1411844"/>
                </a:lnTo>
                <a:lnTo>
                  <a:pt x="1051539" y="1328420"/>
                </a:lnTo>
                <a:cubicBezTo>
                  <a:pt x="999920" y="820130"/>
                  <a:pt x="595829" y="416040"/>
                  <a:pt x="87539" y="364420"/>
                </a:cubicBezTo>
                <a:lnTo>
                  <a:pt x="0" y="360000"/>
                </a:lnTo>
                <a:lnTo>
                  <a:pt x="0" y="0"/>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任意多边形 40"/>
          <p:cNvSpPr>
            <a:spLocks noChangeAspect="1"/>
          </p:cNvSpPr>
          <p:nvPr/>
        </p:nvSpPr>
        <p:spPr>
          <a:xfrm>
            <a:off x="4665663" y="2565400"/>
            <a:ext cx="1406525" cy="1411288"/>
          </a:xfrm>
          <a:custGeom>
            <a:avLst/>
            <a:gdLst>
              <a:gd name="connsiteX0" fmla="*/ 1407521 w 1407521"/>
              <a:gd name="connsiteY0" fmla="*/ 0 h 1411429"/>
              <a:gd name="connsiteX1" fmla="*/ 1407521 w 1407521"/>
              <a:gd name="connsiteY1" fmla="*/ 360000 h 1411429"/>
              <a:gd name="connsiteX2" fmla="*/ 1328212 w 1407521"/>
              <a:gd name="connsiteY2" fmla="*/ 364005 h 1411429"/>
              <a:gd name="connsiteX3" fmla="*/ 364212 w 1407521"/>
              <a:gd name="connsiteY3" fmla="*/ 1328005 h 1411429"/>
              <a:gd name="connsiteX4" fmla="*/ 360000 w 1407521"/>
              <a:gd name="connsiteY4" fmla="*/ 1411429 h 1411429"/>
              <a:gd name="connsiteX5" fmla="*/ 0 w 1407521"/>
              <a:gd name="connsiteY5" fmla="*/ 1411429 h 1411429"/>
              <a:gd name="connsiteX6" fmla="*/ 6071 w 1407521"/>
              <a:gd name="connsiteY6" fmla="*/ 1291197 h 1411429"/>
              <a:gd name="connsiteX7" fmla="*/ 1291404 w 1407521"/>
              <a:gd name="connsiteY7" fmla="*/ 5864 h 1411429"/>
              <a:gd name="connsiteX8" fmla="*/ 1407521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1407521" y="0"/>
                </a:moveTo>
                <a:lnTo>
                  <a:pt x="1407521" y="360000"/>
                </a:lnTo>
                <a:lnTo>
                  <a:pt x="1328212" y="364005"/>
                </a:lnTo>
                <a:cubicBezTo>
                  <a:pt x="819922" y="415625"/>
                  <a:pt x="415832" y="819715"/>
                  <a:pt x="364212" y="1328005"/>
                </a:cubicBezTo>
                <a:lnTo>
                  <a:pt x="360000" y="1411429"/>
                </a:lnTo>
                <a:lnTo>
                  <a:pt x="0" y="1411429"/>
                </a:lnTo>
                <a:lnTo>
                  <a:pt x="6071" y="1291197"/>
                </a:lnTo>
                <a:cubicBezTo>
                  <a:pt x="74897" y="613477"/>
                  <a:pt x="613684" y="74690"/>
                  <a:pt x="1291404" y="5864"/>
                </a:cubicBezTo>
                <a:lnTo>
                  <a:pt x="1407521"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a:spLocks noChangeAspect="1"/>
          </p:cNvSpPr>
          <p:nvPr/>
        </p:nvSpPr>
        <p:spPr>
          <a:xfrm>
            <a:off x="4665663" y="4030663"/>
            <a:ext cx="1406525" cy="1411287"/>
          </a:xfrm>
          <a:custGeom>
            <a:avLst/>
            <a:gdLst>
              <a:gd name="connsiteX0" fmla="*/ 0 w 1407521"/>
              <a:gd name="connsiteY0" fmla="*/ 0 h 1411429"/>
              <a:gd name="connsiteX1" fmla="*/ 360000 w 1407521"/>
              <a:gd name="connsiteY1" fmla="*/ 0 h 1411429"/>
              <a:gd name="connsiteX2" fmla="*/ 364212 w 1407521"/>
              <a:gd name="connsiteY2" fmla="*/ 83424 h 1411429"/>
              <a:gd name="connsiteX3" fmla="*/ 1328212 w 1407521"/>
              <a:gd name="connsiteY3" fmla="*/ 1047424 h 1411429"/>
              <a:gd name="connsiteX4" fmla="*/ 1407521 w 1407521"/>
              <a:gd name="connsiteY4" fmla="*/ 1051429 h 1411429"/>
              <a:gd name="connsiteX5" fmla="*/ 1407521 w 1407521"/>
              <a:gd name="connsiteY5" fmla="*/ 1411429 h 1411429"/>
              <a:gd name="connsiteX6" fmla="*/ 1291404 w 1407521"/>
              <a:gd name="connsiteY6" fmla="*/ 1405565 h 1411429"/>
              <a:gd name="connsiteX7" fmla="*/ 6071 w 1407521"/>
              <a:gd name="connsiteY7" fmla="*/ 120232 h 1411429"/>
              <a:gd name="connsiteX8" fmla="*/ 0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0" y="0"/>
                </a:moveTo>
                <a:lnTo>
                  <a:pt x="360000" y="0"/>
                </a:lnTo>
                <a:lnTo>
                  <a:pt x="364212" y="83424"/>
                </a:lnTo>
                <a:cubicBezTo>
                  <a:pt x="415832" y="591714"/>
                  <a:pt x="819922" y="995805"/>
                  <a:pt x="1328212" y="1047424"/>
                </a:cubicBezTo>
                <a:lnTo>
                  <a:pt x="1407521" y="1051429"/>
                </a:lnTo>
                <a:lnTo>
                  <a:pt x="1407521" y="1411429"/>
                </a:lnTo>
                <a:lnTo>
                  <a:pt x="1291404" y="1405565"/>
                </a:lnTo>
                <a:cubicBezTo>
                  <a:pt x="613684" y="1336739"/>
                  <a:pt x="74897" y="797952"/>
                  <a:pt x="6071" y="120232"/>
                </a:cubicBezTo>
                <a:lnTo>
                  <a:pt x="0" y="0"/>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任意多边形 42"/>
          <p:cNvSpPr>
            <a:spLocks noChangeAspect="1"/>
          </p:cNvSpPr>
          <p:nvPr/>
        </p:nvSpPr>
        <p:spPr>
          <a:xfrm>
            <a:off x="6127750" y="4030663"/>
            <a:ext cx="1414463" cy="1412875"/>
          </a:xfrm>
          <a:custGeom>
            <a:avLst/>
            <a:gdLst>
              <a:gd name="connsiteX0" fmla="*/ 1055752 w 1415752"/>
              <a:gd name="connsiteY0" fmla="*/ 0 h 1411845"/>
              <a:gd name="connsiteX1" fmla="*/ 1415752 w 1415752"/>
              <a:gd name="connsiteY1" fmla="*/ 0 h 1411845"/>
              <a:gd name="connsiteX2" fmla="*/ 1409680 w 1415752"/>
              <a:gd name="connsiteY2" fmla="*/ 120232 h 1411845"/>
              <a:gd name="connsiteX3" fmla="*/ 124347 w 1415752"/>
              <a:gd name="connsiteY3" fmla="*/ 1405565 h 1411845"/>
              <a:gd name="connsiteX4" fmla="*/ 0 w 1415752"/>
              <a:gd name="connsiteY4" fmla="*/ 1411845 h 1411845"/>
              <a:gd name="connsiteX5" fmla="*/ 0 w 1415752"/>
              <a:gd name="connsiteY5" fmla="*/ 1051845 h 1411845"/>
              <a:gd name="connsiteX6" fmla="*/ 87539 w 1415752"/>
              <a:gd name="connsiteY6" fmla="*/ 1047424 h 1411845"/>
              <a:gd name="connsiteX7" fmla="*/ 1051539 w 1415752"/>
              <a:gd name="connsiteY7" fmla="*/ 83424 h 1411845"/>
              <a:gd name="connsiteX8" fmla="*/ 1055752 w 1415752"/>
              <a:gd name="connsiteY8" fmla="*/ 0 h 1411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5">
                <a:moveTo>
                  <a:pt x="1055752" y="0"/>
                </a:moveTo>
                <a:lnTo>
                  <a:pt x="1415752" y="0"/>
                </a:lnTo>
                <a:lnTo>
                  <a:pt x="1409680" y="120232"/>
                </a:lnTo>
                <a:cubicBezTo>
                  <a:pt x="1340854" y="797952"/>
                  <a:pt x="802067" y="1336739"/>
                  <a:pt x="124347" y="1405565"/>
                </a:cubicBezTo>
                <a:lnTo>
                  <a:pt x="0" y="1411845"/>
                </a:lnTo>
                <a:lnTo>
                  <a:pt x="0" y="1051845"/>
                </a:lnTo>
                <a:lnTo>
                  <a:pt x="87539" y="1047424"/>
                </a:lnTo>
                <a:cubicBezTo>
                  <a:pt x="595829" y="995805"/>
                  <a:pt x="999920" y="591714"/>
                  <a:pt x="1051539" y="83424"/>
                </a:cubicBezTo>
                <a:lnTo>
                  <a:pt x="1055752"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44" name="直接连接符 43"/>
          <p:cNvCxnSpPr>
            <a:cxnSpLocks noChangeAspect="1"/>
          </p:cNvCxnSpPr>
          <p:nvPr/>
        </p:nvCxnSpPr>
        <p:spPr>
          <a:xfrm>
            <a:off x="4665663" y="2565400"/>
            <a:ext cx="360362" cy="360363"/>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noChangeAspect="1"/>
          </p:cNvCxnSpPr>
          <p:nvPr/>
        </p:nvCxnSpPr>
        <p:spPr>
          <a:xfrm>
            <a:off x="7183438" y="5083175"/>
            <a:ext cx="358775" cy="358775"/>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noChangeAspect="1"/>
          </p:cNvCxnSpPr>
          <p:nvPr/>
        </p:nvCxnSpPr>
        <p:spPr>
          <a:xfrm rot="5400000">
            <a:off x="7182644" y="2566194"/>
            <a:ext cx="360363" cy="358775"/>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noChangeAspect="1"/>
          </p:cNvCxnSpPr>
          <p:nvPr/>
        </p:nvCxnSpPr>
        <p:spPr>
          <a:xfrm rot="5400000">
            <a:off x="4666456" y="5082382"/>
            <a:ext cx="358775"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8" name="Group 8"/>
          <p:cNvGrpSpPr>
            <a:grpSpLocks noChangeAspect="1"/>
          </p:cNvGrpSpPr>
          <p:nvPr/>
        </p:nvGrpSpPr>
        <p:grpSpPr bwMode="auto">
          <a:xfrm>
            <a:off x="5474077" y="3347244"/>
            <a:ext cx="1243846" cy="1260000"/>
            <a:chOff x="938" y="676"/>
            <a:chExt cx="308" cy="312"/>
          </a:xfrm>
          <a:solidFill>
            <a:schemeClr val="bg2">
              <a:lumMod val="25000"/>
            </a:schemeClr>
          </a:solidFill>
        </p:grpSpPr>
        <p:sp>
          <p:nvSpPr>
            <p:cNvPr id="49" name="Freeform 9"/>
            <p:cNvSpPr>
              <a:spLocks/>
            </p:cNvSpPr>
            <p:nvPr/>
          </p:nvSpPr>
          <p:spPr bwMode="auto">
            <a:xfrm>
              <a:off x="980" y="862"/>
              <a:ext cx="222" cy="10"/>
            </a:xfrm>
            <a:custGeom>
              <a:avLst/>
              <a:gdLst>
                <a:gd name="T0" fmla="*/ 90 w 92"/>
                <a:gd name="T1" fmla="*/ 4 h 4"/>
                <a:gd name="T2" fmla="*/ 2 w 92"/>
                <a:gd name="T3" fmla="*/ 4 h 4"/>
                <a:gd name="T4" fmla="*/ 0 w 92"/>
                <a:gd name="T5" fmla="*/ 2 h 4"/>
                <a:gd name="T6" fmla="*/ 2 w 92"/>
                <a:gd name="T7" fmla="*/ 0 h 4"/>
                <a:gd name="T8" fmla="*/ 90 w 92"/>
                <a:gd name="T9" fmla="*/ 0 h 4"/>
                <a:gd name="T10" fmla="*/ 92 w 92"/>
                <a:gd name="T11" fmla="*/ 2 h 4"/>
                <a:gd name="T12" fmla="*/ 90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90" y="4"/>
                  </a:moveTo>
                  <a:cubicBezTo>
                    <a:pt x="2" y="4"/>
                    <a:pt x="2" y="4"/>
                    <a:pt x="2" y="4"/>
                  </a:cubicBezTo>
                  <a:cubicBezTo>
                    <a:pt x="0" y="4"/>
                    <a:pt x="0" y="3"/>
                    <a:pt x="0" y="2"/>
                  </a:cubicBezTo>
                  <a:cubicBezTo>
                    <a:pt x="0" y="1"/>
                    <a:pt x="0" y="0"/>
                    <a:pt x="2" y="0"/>
                  </a:cubicBezTo>
                  <a:cubicBezTo>
                    <a:pt x="90" y="0"/>
                    <a:pt x="90" y="0"/>
                    <a:pt x="90" y="0"/>
                  </a:cubicBezTo>
                  <a:cubicBezTo>
                    <a:pt x="91" y="0"/>
                    <a:pt x="92" y="1"/>
                    <a:pt x="92" y="2"/>
                  </a:cubicBezTo>
                  <a:cubicBezTo>
                    <a:pt x="92" y="3"/>
                    <a:pt x="91" y="4"/>
                    <a:pt x="9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0"/>
            <p:cNvSpPr>
              <a:spLocks/>
            </p:cNvSpPr>
            <p:nvPr/>
          </p:nvSpPr>
          <p:spPr bwMode="auto">
            <a:xfrm>
              <a:off x="1045" y="925"/>
              <a:ext cx="94" cy="10"/>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1"/>
            <p:cNvSpPr>
              <a:spLocks noEditPoints="1"/>
            </p:cNvSpPr>
            <p:nvPr/>
          </p:nvSpPr>
          <p:spPr bwMode="auto">
            <a:xfrm>
              <a:off x="938" y="676"/>
              <a:ext cx="308" cy="312"/>
            </a:xfrm>
            <a:custGeom>
              <a:avLst/>
              <a:gdLst>
                <a:gd name="T0" fmla="*/ 120 w 127"/>
                <a:gd name="T1" fmla="*/ 129 h 129"/>
                <a:gd name="T2" fmla="*/ 6 w 127"/>
                <a:gd name="T3" fmla="*/ 129 h 129"/>
                <a:gd name="T4" fmla="*/ 0 w 127"/>
                <a:gd name="T5" fmla="*/ 123 h 129"/>
                <a:gd name="T6" fmla="*/ 0 w 127"/>
                <a:gd name="T7" fmla="*/ 116 h 129"/>
                <a:gd name="T8" fmla="*/ 0 w 127"/>
                <a:gd name="T9" fmla="*/ 116 h 129"/>
                <a:gd name="T10" fmla="*/ 0 w 127"/>
                <a:gd name="T11" fmla="*/ 115 h 129"/>
                <a:gd name="T12" fmla="*/ 9 w 127"/>
                <a:gd name="T13" fmla="*/ 77 h 129"/>
                <a:gd name="T14" fmla="*/ 9 w 127"/>
                <a:gd name="T15" fmla="*/ 58 h 129"/>
                <a:gd name="T16" fmla="*/ 9 w 127"/>
                <a:gd name="T17" fmla="*/ 7 h 129"/>
                <a:gd name="T18" fmla="*/ 17 w 127"/>
                <a:gd name="T19" fmla="*/ 0 h 129"/>
                <a:gd name="T20" fmla="*/ 108 w 127"/>
                <a:gd name="T21" fmla="*/ 0 h 129"/>
                <a:gd name="T22" fmla="*/ 116 w 127"/>
                <a:gd name="T23" fmla="*/ 7 h 129"/>
                <a:gd name="T24" fmla="*/ 116 w 127"/>
                <a:gd name="T25" fmla="*/ 77 h 129"/>
                <a:gd name="T26" fmla="*/ 127 w 127"/>
                <a:gd name="T27" fmla="*/ 115 h 129"/>
                <a:gd name="T28" fmla="*/ 127 w 127"/>
                <a:gd name="T29" fmla="*/ 115 h 129"/>
                <a:gd name="T30" fmla="*/ 127 w 127"/>
                <a:gd name="T31" fmla="*/ 116 h 129"/>
                <a:gd name="T32" fmla="*/ 127 w 127"/>
                <a:gd name="T33" fmla="*/ 124 h 129"/>
                <a:gd name="T34" fmla="*/ 120 w 127"/>
                <a:gd name="T35" fmla="*/ 129 h 129"/>
                <a:gd name="T36" fmla="*/ 4 w 127"/>
                <a:gd name="T37" fmla="*/ 119 h 129"/>
                <a:gd name="T38" fmla="*/ 4 w 127"/>
                <a:gd name="T39" fmla="*/ 123 h 129"/>
                <a:gd name="T40" fmla="*/ 6 w 127"/>
                <a:gd name="T41" fmla="*/ 125 h 129"/>
                <a:gd name="T42" fmla="*/ 120 w 127"/>
                <a:gd name="T43" fmla="*/ 125 h 129"/>
                <a:gd name="T44" fmla="*/ 123 w 127"/>
                <a:gd name="T45" fmla="*/ 124 h 129"/>
                <a:gd name="T46" fmla="*/ 123 w 127"/>
                <a:gd name="T47" fmla="*/ 119 h 129"/>
                <a:gd name="T48" fmla="*/ 118 w 127"/>
                <a:gd name="T49" fmla="*/ 119 h 129"/>
                <a:gd name="T50" fmla="*/ 9 w 127"/>
                <a:gd name="T51" fmla="*/ 119 h 129"/>
                <a:gd name="T52" fmla="*/ 4 w 127"/>
                <a:gd name="T53" fmla="*/ 119 h 129"/>
                <a:gd name="T54" fmla="*/ 4 w 127"/>
                <a:gd name="T55" fmla="*/ 115 h 129"/>
                <a:gd name="T56" fmla="*/ 9 w 127"/>
                <a:gd name="T57" fmla="*/ 115 h 129"/>
                <a:gd name="T58" fmla="*/ 118 w 127"/>
                <a:gd name="T59" fmla="*/ 115 h 129"/>
                <a:gd name="T60" fmla="*/ 123 w 127"/>
                <a:gd name="T61" fmla="*/ 115 h 129"/>
                <a:gd name="T62" fmla="*/ 112 w 127"/>
                <a:gd name="T63" fmla="*/ 78 h 129"/>
                <a:gd name="T64" fmla="*/ 112 w 127"/>
                <a:gd name="T65" fmla="*/ 77 h 129"/>
                <a:gd name="T66" fmla="*/ 112 w 127"/>
                <a:gd name="T67" fmla="*/ 7 h 129"/>
                <a:gd name="T68" fmla="*/ 108 w 127"/>
                <a:gd name="T69" fmla="*/ 4 h 129"/>
                <a:gd name="T70" fmla="*/ 17 w 127"/>
                <a:gd name="T71" fmla="*/ 4 h 129"/>
                <a:gd name="T72" fmla="*/ 13 w 127"/>
                <a:gd name="T73" fmla="*/ 7 h 129"/>
                <a:gd name="T74" fmla="*/ 13 w 127"/>
                <a:gd name="T75" fmla="*/ 77 h 129"/>
                <a:gd name="T76" fmla="*/ 13 w 127"/>
                <a:gd name="T77" fmla="*/ 78 h 129"/>
                <a:gd name="T78" fmla="*/ 4 w 127"/>
                <a:gd name="T79"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129">
                  <a:moveTo>
                    <a:pt x="120" y="129"/>
                  </a:moveTo>
                  <a:cubicBezTo>
                    <a:pt x="6" y="129"/>
                    <a:pt x="6" y="129"/>
                    <a:pt x="6" y="129"/>
                  </a:cubicBezTo>
                  <a:cubicBezTo>
                    <a:pt x="3" y="129"/>
                    <a:pt x="0" y="126"/>
                    <a:pt x="0" y="123"/>
                  </a:cubicBezTo>
                  <a:cubicBezTo>
                    <a:pt x="0" y="116"/>
                    <a:pt x="0" y="116"/>
                    <a:pt x="0" y="116"/>
                  </a:cubicBezTo>
                  <a:cubicBezTo>
                    <a:pt x="0" y="116"/>
                    <a:pt x="0" y="116"/>
                    <a:pt x="0" y="116"/>
                  </a:cubicBezTo>
                  <a:cubicBezTo>
                    <a:pt x="0" y="116"/>
                    <a:pt x="0" y="115"/>
                    <a:pt x="0" y="115"/>
                  </a:cubicBezTo>
                  <a:cubicBezTo>
                    <a:pt x="9" y="77"/>
                    <a:pt x="9" y="77"/>
                    <a:pt x="9" y="77"/>
                  </a:cubicBezTo>
                  <a:cubicBezTo>
                    <a:pt x="9" y="58"/>
                    <a:pt x="9" y="58"/>
                    <a:pt x="9" y="58"/>
                  </a:cubicBezTo>
                  <a:cubicBezTo>
                    <a:pt x="9" y="7"/>
                    <a:pt x="9" y="7"/>
                    <a:pt x="9" y="7"/>
                  </a:cubicBezTo>
                  <a:cubicBezTo>
                    <a:pt x="9" y="3"/>
                    <a:pt x="13" y="0"/>
                    <a:pt x="17" y="0"/>
                  </a:cubicBezTo>
                  <a:cubicBezTo>
                    <a:pt x="108" y="0"/>
                    <a:pt x="108" y="0"/>
                    <a:pt x="108" y="0"/>
                  </a:cubicBezTo>
                  <a:cubicBezTo>
                    <a:pt x="112" y="0"/>
                    <a:pt x="116" y="3"/>
                    <a:pt x="116" y="7"/>
                  </a:cubicBezTo>
                  <a:cubicBezTo>
                    <a:pt x="116" y="77"/>
                    <a:pt x="116" y="77"/>
                    <a:pt x="116" y="77"/>
                  </a:cubicBezTo>
                  <a:cubicBezTo>
                    <a:pt x="127" y="115"/>
                    <a:pt x="127" y="115"/>
                    <a:pt x="127" y="115"/>
                  </a:cubicBezTo>
                  <a:cubicBezTo>
                    <a:pt x="127" y="115"/>
                    <a:pt x="127" y="115"/>
                    <a:pt x="127" y="115"/>
                  </a:cubicBezTo>
                  <a:cubicBezTo>
                    <a:pt x="127" y="115"/>
                    <a:pt x="127" y="116"/>
                    <a:pt x="127" y="116"/>
                  </a:cubicBezTo>
                  <a:cubicBezTo>
                    <a:pt x="127" y="124"/>
                    <a:pt x="127" y="124"/>
                    <a:pt x="127" y="124"/>
                  </a:cubicBezTo>
                  <a:cubicBezTo>
                    <a:pt x="127" y="127"/>
                    <a:pt x="124" y="129"/>
                    <a:pt x="120" y="129"/>
                  </a:cubicBezTo>
                  <a:close/>
                  <a:moveTo>
                    <a:pt x="4" y="119"/>
                  </a:moveTo>
                  <a:cubicBezTo>
                    <a:pt x="4" y="123"/>
                    <a:pt x="4" y="123"/>
                    <a:pt x="4" y="123"/>
                  </a:cubicBezTo>
                  <a:cubicBezTo>
                    <a:pt x="4" y="124"/>
                    <a:pt x="5" y="125"/>
                    <a:pt x="6" y="125"/>
                  </a:cubicBezTo>
                  <a:cubicBezTo>
                    <a:pt x="120" y="125"/>
                    <a:pt x="120" y="125"/>
                    <a:pt x="120" y="125"/>
                  </a:cubicBezTo>
                  <a:cubicBezTo>
                    <a:pt x="122" y="125"/>
                    <a:pt x="123" y="124"/>
                    <a:pt x="123" y="124"/>
                  </a:cubicBezTo>
                  <a:cubicBezTo>
                    <a:pt x="123" y="119"/>
                    <a:pt x="123" y="119"/>
                    <a:pt x="123" y="119"/>
                  </a:cubicBezTo>
                  <a:cubicBezTo>
                    <a:pt x="122" y="119"/>
                    <a:pt x="120" y="119"/>
                    <a:pt x="118" y="119"/>
                  </a:cubicBezTo>
                  <a:cubicBezTo>
                    <a:pt x="9" y="119"/>
                    <a:pt x="9" y="119"/>
                    <a:pt x="9" y="119"/>
                  </a:cubicBezTo>
                  <a:cubicBezTo>
                    <a:pt x="7" y="119"/>
                    <a:pt x="5" y="119"/>
                    <a:pt x="4" y="119"/>
                  </a:cubicBezTo>
                  <a:close/>
                  <a:moveTo>
                    <a:pt x="4" y="115"/>
                  </a:moveTo>
                  <a:cubicBezTo>
                    <a:pt x="5" y="115"/>
                    <a:pt x="7" y="115"/>
                    <a:pt x="9" y="115"/>
                  </a:cubicBezTo>
                  <a:cubicBezTo>
                    <a:pt x="118" y="115"/>
                    <a:pt x="118" y="115"/>
                    <a:pt x="118" y="115"/>
                  </a:cubicBezTo>
                  <a:cubicBezTo>
                    <a:pt x="120" y="115"/>
                    <a:pt x="122" y="115"/>
                    <a:pt x="123" y="115"/>
                  </a:cubicBezTo>
                  <a:cubicBezTo>
                    <a:pt x="112" y="78"/>
                    <a:pt x="112" y="78"/>
                    <a:pt x="112" y="78"/>
                  </a:cubicBezTo>
                  <a:cubicBezTo>
                    <a:pt x="112" y="78"/>
                    <a:pt x="112" y="77"/>
                    <a:pt x="112" y="77"/>
                  </a:cubicBezTo>
                  <a:cubicBezTo>
                    <a:pt x="112" y="7"/>
                    <a:pt x="112" y="7"/>
                    <a:pt x="112" y="7"/>
                  </a:cubicBezTo>
                  <a:cubicBezTo>
                    <a:pt x="112" y="6"/>
                    <a:pt x="110" y="4"/>
                    <a:pt x="108" y="4"/>
                  </a:cubicBezTo>
                  <a:cubicBezTo>
                    <a:pt x="17" y="4"/>
                    <a:pt x="17" y="4"/>
                    <a:pt x="17" y="4"/>
                  </a:cubicBezTo>
                  <a:cubicBezTo>
                    <a:pt x="15" y="4"/>
                    <a:pt x="13" y="6"/>
                    <a:pt x="13" y="7"/>
                  </a:cubicBezTo>
                  <a:cubicBezTo>
                    <a:pt x="13" y="77"/>
                    <a:pt x="13" y="77"/>
                    <a:pt x="13" y="77"/>
                  </a:cubicBezTo>
                  <a:cubicBezTo>
                    <a:pt x="13" y="77"/>
                    <a:pt x="13" y="78"/>
                    <a:pt x="13" y="78"/>
                  </a:cubicBezTo>
                  <a:lnTo>
                    <a:pt x="4"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2"/>
            <p:cNvSpPr>
              <a:spLocks/>
            </p:cNvSpPr>
            <p:nvPr/>
          </p:nvSpPr>
          <p:spPr bwMode="auto">
            <a:xfrm>
              <a:off x="1059" y="959"/>
              <a:ext cx="66" cy="15"/>
            </a:xfrm>
            <a:custGeom>
              <a:avLst/>
              <a:gdLst>
                <a:gd name="T0" fmla="*/ 24 w 27"/>
                <a:gd name="T1" fmla="*/ 6 h 6"/>
                <a:gd name="T2" fmla="*/ 3 w 27"/>
                <a:gd name="T3" fmla="*/ 6 h 6"/>
                <a:gd name="T4" fmla="*/ 0 w 27"/>
                <a:gd name="T5" fmla="*/ 2 h 6"/>
                <a:gd name="T6" fmla="*/ 1 w 27"/>
                <a:gd name="T7" fmla="*/ 0 h 6"/>
                <a:gd name="T8" fmla="*/ 3 w 27"/>
                <a:gd name="T9" fmla="*/ 2 h 6"/>
                <a:gd name="T10" fmla="*/ 3 w 27"/>
                <a:gd name="T11" fmla="*/ 3 h 6"/>
                <a:gd name="T12" fmla="*/ 24 w 27"/>
                <a:gd name="T13" fmla="*/ 3 h 6"/>
                <a:gd name="T14" fmla="*/ 24 w 27"/>
                <a:gd name="T15" fmla="*/ 2 h 6"/>
                <a:gd name="T16" fmla="*/ 26 w 27"/>
                <a:gd name="T17" fmla="*/ 0 h 6"/>
                <a:gd name="T18" fmla="*/ 27 w 27"/>
                <a:gd name="T19" fmla="*/ 2 h 6"/>
                <a:gd name="T20" fmla="*/ 24 w 2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
                  <a:moveTo>
                    <a:pt x="24" y="6"/>
                  </a:moveTo>
                  <a:cubicBezTo>
                    <a:pt x="3" y="6"/>
                    <a:pt x="3" y="6"/>
                    <a:pt x="3" y="6"/>
                  </a:cubicBezTo>
                  <a:cubicBezTo>
                    <a:pt x="1" y="6"/>
                    <a:pt x="0" y="4"/>
                    <a:pt x="0" y="2"/>
                  </a:cubicBezTo>
                  <a:cubicBezTo>
                    <a:pt x="0" y="1"/>
                    <a:pt x="0" y="0"/>
                    <a:pt x="1" y="0"/>
                  </a:cubicBezTo>
                  <a:cubicBezTo>
                    <a:pt x="2" y="0"/>
                    <a:pt x="3" y="1"/>
                    <a:pt x="3" y="2"/>
                  </a:cubicBezTo>
                  <a:cubicBezTo>
                    <a:pt x="3" y="2"/>
                    <a:pt x="3" y="3"/>
                    <a:pt x="3" y="3"/>
                  </a:cubicBezTo>
                  <a:cubicBezTo>
                    <a:pt x="24" y="3"/>
                    <a:pt x="24" y="3"/>
                    <a:pt x="24" y="3"/>
                  </a:cubicBezTo>
                  <a:cubicBezTo>
                    <a:pt x="24" y="3"/>
                    <a:pt x="24" y="2"/>
                    <a:pt x="24" y="2"/>
                  </a:cubicBezTo>
                  <a:cubicBezTo>
                    <a:pt x="24" y="1"/>
                    <a:pt x="25" y="0"/>
                    <a:pt x="26" y="0"/>
                  </a:cubicBezTo>
                  <a:cubicBezTo>
                    <a:pt x="27" y="0"/>
                    <a:pt x="27" y="1"/>
                    <a:pt x="27" y="2"/>
                  </a:cubicBezTo>
                  <a:cubicBezTo>
                    <a:pt x="27" y="4"/>
                    <a:pt x="26" y="6"/>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3"/>
            <p:cNvSpPr>
              <a:spLocks noEditPoints="1"/>
            </p:cNvSpPr>
            <p:nvPr/>
          </p:nvSpPr>
          <p:spPr bwMode="auto">
            <a:xfrm>
              <a:off x="1062" y="724"/>
              <a:ext cx="63" cy="97"/>
            </a:xfrm>
            <a:custGeom>
              <a:avLst/>
              <a:gdLst>
                <a:gd name="T0" fmla="*/ 12 w 26"/>
                <a:gd name="T1" fmla="*/ 40 h 40"/>
                <a:gd name="T2" fmla="*/ 6 w 26"/>
                <a:gd name="T3" fmla="*/ 34 h 40"/>
                <a:gd name="T4" fmla="*/ 6 w 26"/>
                <a:gd name="T5" fmla="*/ 25 h 40"/>
                <a:gd name="T6" fmla="*/ 0 w 26"/>
                <a:gd name="T7" fmla="*/ 13 h 40"/>
                <a:gd name="T8" fmla="*/ 13 w 26"/>
                <a:gd name="T9" fmla="*/ 0 h 40"/>
                <a:gd name="T10" fmla="*/ 26 w 26"/>
                <a:gd name="T11" fmla="*/ 13 h 40"/>
                <a:gd name="T12" fmla="*/ 18 w 26"/>
                <a:gd name="T13" fmla="*/ 25 h 40"/>
                <a:gd name="T14" fmla="*/ 18 w 26"/>
                <a:gd name="T15" fmla="*/ 34 h 40"/>
                <a:gd name="T16" fmla="*/ 12 w 26"/>
                <a:gd name="T17" fmla="*/ 40 h 40"/>
                <a:gd name="T18" fmla="*/ 13 w 26"/>
                <a:gd name="T19" fmla="*/ 4 h 40"/>
                <a:gd name="T20" fmla="*/ 4 w 26"/>
                <a:gd name="T21" fmla="*/ 13 h 40"/>
                <a:gd name="T22" fmla="*/ 9 w 26"/>
                <a:gd name="T23" fmla="*/ 22 h 40"/>
                <a:gd name="T24" fmla="*/ 10 w 26"/>
                <a:gd name="T25" fmla="*/ 24 h 40"/>
                <a:gd name="T26" fmla="*/ 10 w 26"/>
                <a:gd name="T27" fmla="*/ 34 h 40"/>
                <a:gd name="T28" fmla="*/ 12 w 26"/>
                <a:gd name="T29" fmla="*/ 36 h 40"/>
                <a:gd name="T30" fmla="*/ 14 w 26"/>
                <a:gd name="T31" fmla="*/ 34 h 40"/>
                <a:gd name="T32" fmla="*/ 14 w 26"/>
                <a:gd name="T33" fmla="*/ 24 h 40"/>
                <a:gd name="T34" fmla="*/ 16 w 26"/>
                <a:gd name="T35" fmla="*/ 22 h 40"/>
                <a:gd name="T36" fmla="*/ 22 w 26"/>
                <a:gd name="T37" fmla="*/ 13 h 40"/>
                <a:gd name="T38" fmla="*/ 13 w 26"/>
                <a:gd name="T39"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12" y="40"/>
                  </a:moveTo>
                  <a:cubicBezTo>
                    <a:pt x="9" y="40"/>
                    <a:pt x="6" y="37"/>
                    <a:pt x="6" y="34"/>
                  </a:cubicBezTo>
                  <a:cubicBezTo>
                    <a:pt x="6" y="25"/>
                    <a:pt x="6" y="25"/>
                    <a:pt x="6" y="25"/>
                  </a:cubicBezTo>
                  <a:cubicBezTo>
                    <a:pt x="2" y="23"/>
                    <a:pt x="0" y="18"/>
                    <a:pt x="0" y="13"/>
                  </a:cubicBezTo>
                  <a:cubicBezTo>
                    <a:pt x="0" y="6"/>
                    <a:pt x="5" y="0"/>
                    <a:pt x="13" y="0"/>
                  </a:cubicBezTo>
                  <a:cubicBezTo>
                    <a:pt x="20" y="0"/>
                    <a:pt x="26" y="6"/>
                    <a:pt x="26" y="13"/>
                  </a:cubicBezTo>
                  <a:cubicBezTo>
                    <a:pt x="26" y="18"/>
                    <a:pt x="23" y="23"/>
                    <a:pt x="18" y="25"/>
                  </a:cubicBezTo>
                  <a:cubicBezTo>
                    <a:pt x="18" y="34"/>
                    <a:pt x="18" y="34"/>
                    <a:pt x="18" y="34"/>
                  </a:cubicBezTo>
                  <a:cubicBezTo>
                    <a:pt x="18" y="37"/>
                    <a:pt x="16" y="40"/>
                    <a:pt x="12" y="40"/>
                  </a:cubicBezTo>
                  <a:close/>
                  <a:moveTo>
                    <a:pt x="13" y="4"/>
                  </a:moveTo>
                  <a:cubicBezTo>
                    <a:pt x="8" y="4"/>
                    <a:pt x="4" y="8"/>
                    <a:pt x="4" y="13"/>
                  </a:cubicBezTo>
                  <a:cubicBezTo>
                    <a:pt x="4" y="17"/>
                    <a:pt x="6" y="20"/>
                    <a:pt x="9" y="22"/>
                  </a:cubicBezTo>
                  <a:cubicBezTo>
                    <a:pt x="10" y="22"/>
                    <a:pt x="10" y="23"/>
                    <a:pt x="10" y="24"/>
                  </a:cubicBezTo>
                  <a:cubicBezTo>
                    <a:pt x="10" y="34"/>
                    <a:pt x="10" y="34"/>
                    <a:pt x="10" y="34"/>
                  </a:cubicBezTo>
                  <a:cubicBezTo>
                    <a:pt x="10" y="35"/>
                    <a:pt x="11" y="36"/>
                    <a:pt x="12" y="36"/>
                  </a:cubicBezTo>
                  <a:cubicBezTo>
                    <a:pt x="13" y="36"/>
                    <a:pt x="14" y="35"/>
                    <a:pt x="14" y="34"/>
                  </a:cubicBezTo>
                  <a:cubicBezTo>
                    <a:pt x="14" y="24"/>
                    <a:pt x="14" y="24"/>
                    <a:pt x="14" y="24"/>
                  </a:cubicBezTo>
                  <a:cubicBezTo>
                    <a:pt x="14" y="23"/>
                    <a:pt x="15" y="22"/>
                    <a:pt x="16" y="22"/>
                  </a:cubicBezTo>
                  <a:cubicBezTo>
                    <a:pt x="19" y="21"/>
                    <a:pt x="22" y="17"/>
                    <a:pt x="22" y="13"/>
                  </a:cubicBezTo>
                  <a:cubicBezTo>
                    <a:pt x="22" y="8"/>
                    <a:pt x="17"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4"/>
            <p:cNvSpPr>
              <a:spLocks noEditPoints="1"/>
            </p:cNvSpPr>
            <p:nvPr/>
          </p:nvSpPr>
          <p:spPr bwMode="auto">
            <a:xfrm>
              <a:off x="977" y="695"/>
              <a:ext cx="225" cy="153"/>
            </a:xfrm>
            <a:custGeom>
              <a:avLst/>
              <a:gdLst>
                <a:gd name="T0" fmla="*/ 87 w 93"/>
                <a:gd name="T1" fmla="*/ 63 h 63"/>
                <a:gd name="T2" fmla="*/ 6 w 93"/>
                <a:gd name="T3" fmla="*/ 63 h 63"/>
                <a:gd name="T4" fmla="*/ 0 w 93"/>
                <a:gd name="T5" fmla="*/ 57 h 63"/>
                <a:gd name="T6" fmla="*/ 0 w 93"/>
                <a:gd name="T7" fmla="*/ 6 h 63"/>
                <a:gd name="T8" fmla="*/ 6 w 93"/>
                <a:gd name="T9" fmla="*/ 0 h 63"/>
                <a:gd name="T10" fmla="*/ 87 w 93"/>
                <a:gd name="T11" fmla="*/ 0 h 63"/>
                <a:gd name="T12" fmla="*/ 93 w 93"/>
                <a:gd name="T13" fmla="*/ 6 h 63"/>
                <a:gd name="T14" fmla="*/ 93 w 93"/>
                <a:gd name="T15" fmla="*/ 57 h 63"/>
                <a:gd name="T16" fmla="*/ 87 w 93"/>
                <a:gd name="T17" fmla="*/ 63 h 63"/>
                <a:gd name="T18" fmla="*/ 6 w 93"/>
                <a:gd name="T19" fmla="*/ 4 h 63"/>
                <a:gd name="T20" fmla="*/ 4 w 93"/>
                <a:gd name="T21" fmla="*/ 6 h 63"/>
                <a:gd name="T22" fmla="*/ 4 w 93"/>
                <a:gd name="T23" fmla="*/ 57 h 63"/>
                <a:gd name="T24" fmla="*/ 6 w 93"/>
                <a:gd name="T25" fmla="*/ 59 h 63"/>
                <a:gd name="T26" fmla="*/ 87 w 93"/>
                <a:gd name="T27" fmla="*/ 59 h 63"/>
                <a:gd name="T28" fmla="*/ 89 w 93"/>
                <a:gd name="T29" fmla="*/ 57 h 63"/>
                <a:gd name="T30" fmla="*/ 89 w 93"/>
                <a:gd name="T31" fmla="*/ 6 h 63"/>
                <a:gd name="T32" fmla="*/ 87 w 93"/>
                <a:gd name="T33" fmla="*/ 4 h 63"/>
                <a:gd name="T34" fmla="*/ 6 w 93"/>
                <a:gd name="T35"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63">
                  <a:moveTo>
                    <a:pt x="87" y="63"/>
                  </a:moveTo>
                  <a:cubicBezTo>
                    <a:pt x="6" y="63"/>
                    <a:pt x="6" y="63"/>
                    <a:pt x="6" y="63"/>
                  </a:cubicBezTo>
                  <a:cubicBezTo>
                    <a:pt x="3" y="63"/>
                    <a:pt x="0" y="60"/>
                    <a:pt x="0" y="57"/>
                  </a:cubicBezTo>
                  <a:cubicBezTo>
                    <a:pt x="0" y="6"/>
                    <a:pt x="0" y="6"/>
                    <a:pt x="0" y="6"/>
                  </a:cubicBezTo>
                  <a:cubicBezTo>
                    <a:pt x="0" y="2"/>
                    <a:pt x="3" y="0"/>
                    <a:pt x="6" y="0"/>
                  </a:cubicBezTo>
                  <a:cubicBezTo>
                    <a:pt x="87" y="0"/>
                    <a:pt x="87" y="0"/>
                    <a:pt x="87" y="0"/>
                  </a:cubicBezTo>
                  <a:cubicBezTo>
                    <a:pt x="90" y="0"/>
                    <a:pt x="93" y="2"/>
                    <a:pt x="93" y="6"/>
                  </a:cubicBezTo>
                  <a:cubicBezTo>
                    <a:pt x="93" y="57"/>
                    <a:pt x="93" y="57"/>
                    <a:pt x="93" y="57"/>
                  </a:cubicBezTo>
                  <a:cubicBezTo>
                    <a:pt x="93" y="60"/>
                    <a:pt x="90" y="63"/>
                    <a:pt x="87" y="63"/>
                  </a:cubicBezTo>
                  <a:close/>
                  <a:moveTo>
                    <a:pt x="6" y="4"/>
                  </a:moveTo>
                  <a:cubicBezTo>
                    <a:pt x="5" y="4"/>
                    <a:pt x="4" y="5"/>
                    <a:pt x="4" y="6"/>
                  </a:cubicBezTo>
                  <a:cubicBezTo>
                    <a:pt x="4" y="57"/>
                    <a:pt x="4" y="57"/>
                    <a:pt x="4" y="57"/>
                  </a:cubicBezTo>
                  <a:cubicBezTo>
                    <a:pt x="4" y="58"/>
                    <a:pt x="5" y="59"/>
                    <a:pt x="6" y="59"/>
                  </a:cubicBezTo>
                  <a:cubicBezTo>
                    <a:pt x="87" y="59"/>
                    <a:pt x="87" y="59"/>
                    <a:pt x="87" y="59"/>
                  </a:cubicBezTo>
                  <a:cubicBezTo>
                    <a:pt x="88" y="59"/>
                    <a:pt x="89" y="58"/>
                    <a:pt x="89" y="57"/>
                  </a:cubicBezTo>
                  <a:cubicBezTo>
                    <a:pt x="89" y="6"/>
                    <a:pt x="89" y="6"/>
                    <a:pt x="89" y="6"/>
                  </a:cubicBezTo>
                  <a:cubicBezTo>
                    <a:pt x="89" y="5"/>
                    <a:pt x="88" y="4"/>
                    <a:pt x="87" y="4"/>
                  </a:cubicBez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55" name="矩形 54"/>
          <p:cNvSpPr/>
          <p:nvPr/>
        </p:nvSpPr>
        <p:spPr>
          <a:xfrm>
            <a:off x="7773988" y="2332038"/>
            <a:ext cx="35782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56" name="矩形 55"/>
          <p:cNvSpPr/>
          <p:nvPr/>
        </p:nvSpPr>
        <p:spPr>
          <a:xfrm>
            <a:off x="7773988" y="1984375"/>
            <a:ext cx="1809750"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57" name="矩形 56"/>
          <p:cNvSpPr/>
          <p:nvPr/>
        </p:nvSpPr>
        <p:spPr>
          <a:xfrm>
            <a:off x="7773988" y="524510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58" name="矩形 57"/>
          <p:cNvSpPr/>
          <p:nvPr/>
        </p:nvSpPr>
        <p:spPr>
          <a:xfrm>
            <a:off x="7773988" y="4897438"/>
            <a:ext cx="1809750"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59" name="矩形 58"/>
          <p:cNvSpPr/>
          <p:nvPr/>
        </p:nvSpPr>
        <p:spPr>
          <a:xfrm>
            <a:off x="927100" y="2332038"/>
            <a:ext cx="3578225" cy="9540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60" name="矩形 59"/>
          <p:cNvSpPr/>
          <p:nvPr/>
        </p:nvSpPr>
        <p:spPr>
          <a:xfrm>
            <a:off x="2695575" y="1984375"/>
            <a:ext cx="1809750"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61" name="矩形 60"/>
          <p:cNvSpPr/>
          <p:nvPr/>
        </p:nvSpPr>
        <p:spPr>
          <a:xfrm>
            <a:off x="927100" y="5245100"/>
            <a:ext cx="3578225"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62" name="矩形 61"/>
          <p:cNvSpPr/>
          <p:nvPr/>
        </p:nvSpPr>
        <p:spPr>
          <a:xfrm>
            <a:off x="2695575" y="4897438"/>
            <a:ext cx="1809750"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89500" y="974725"/>
            <a:ext cx="6497638" cy="2852738"/>
          </a:xfrm>
        </p:spPr>
        <p:txBody>
          <a:bodyPr/>
          <a:lstStyle/>
          <a:p>
            <a:pPr eaLnBrk="1" hangingPunct="1"/>
            <a:r>
              <a:rPr lang="zh-CN" altLang="en-US" smtClean="0"/>
              <a:t>市场分析</a:t>
            </a:r>
          </a:p>
        </p:txBody>
      </p:sp>
      <p:sp>
        <p:nvSpPr>
          <p:cNvPr id="3" name="文本占位符 2"/>
          <p:cNvSpPr>
            <a:spLocks noGrp="1"/>
          </p:cNvSpPr>
          <p:nvPr>
            <p:ph type="body" idx="1"/>
          </p:nvPr>
        </p:nvSpPr>
        <p:spPr>
          <a:xfrm>
            <a:off x="4889500" y="3854450"/>
            <a:ext cx="4456113" cy="1500188"/>
          </a:xfrm>
        </p:spPr>
        <p:txBody>
          <a:bodyPr rtlCol="0">
            <a:normAutofit/>
          </a:bodyPr>
          <a:lstStyle/>
          <a:p>
            <a:pPr eaLnBrk="1" fontAlgn="auto" hangingPunct="1">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市场调研</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泪滴形 13"/>
          <p:cNvSpPr>
            <a:spLocks noChangeAspect="1"/>
          </p:cNvSpPr>
          <p:nvPr/>
        </p:nvSpPr>
        <p:spPr>
          <a:xfrm>
            <a:off x="4624388" y="3971925"/>
            <a:ext cx="1439862" cy="1439863"/>
          </a:xfrm>
          <a:prstGeom prst="teardrop">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泪滴形 14"/>
          <p:cNvSpPr>
            <a:spLocks noChangeAspect="1"/>
          </p:cNvSpPr>
          <p:nvPr/>
        </p:nvSpPr>
        <p:spPr>
          <a:xfrm rot="5400000">
            <a:off x="4624388" y="2471738"/>
            <a:ext cx="1439862" cy="1439862"/>
          </a:xfrm>
          <a:prstGeom prst="teardrop">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泪滴形 15"/>
          <p:cNvSpPr>
            <a:spLocks noChangeAspect="1"/>
          </p:cNvSpPr>
          <p:nvPr/>
        </p:nvSpPr>
        <p:spPr>
          <a:xfrm rot="16200000">
            <a:off x="6127750" y="3971925"/>
            <a:ext cx="1439863" cy="1439863"/>
          </a:xfrm>
          <a:prstGeom prst="teardrop">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泪滴形 16"/>
          <p:cNvSpPr>
            <a:spLocks noChangeAspect="1"/>
          </p:cNvSpPr>
          <p:nvPr/>
        </p:nvSpPr>
        <p:spPr>
          <a:xfrm rot="10800000">
            <a:off x="6127750" y="2471738"/>
            <a:ext cx="1439863" cy="1439862"/>
          </a:xfrm>
          <a:prstGeom prst="teardrop">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8440" name="矩形 17"/>
          <p:cNvSpPr>
            <a:spLocks noChangeArrowheads="1"/>
          </p:cNvSpPr>
          <p:nvPr/>
        </p:nvSpPr>
        <p:spPr bwMode="auto">
          <a:xfrm>
            <a:off x="4802188" y="3332163"/>
            <a:ext cx="1209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1400">
                <a:solidFill>
                  <a:schemeClr val="bg1"/>
                </a:solidFill>
              </a:rPr>
              <a:t>STRENGTHS</a:t>
            </a:r>
            <a:endParaRPr lang="zh-CN" altLang="en-US" sz="1400">
              <a:solidFill>
                <a:schemeClr val="bg1"/>
              </a:solidFill>
            </a:endParaRPr>
          </a:p>
        </p:txBody>
      </p:sp>
      <p:sp>
        <p:nvSpPr>
          <p:cNvPr id="18441" name="文本框 18"/>
          <p:cNvSpPr txBox="1">
            <a:spLocks noChangeArrowheads="1"/>
          </p:cNvSpPr>
          <p:nvPr/>
        </p:nvSpPr>
        <p:spPr bwMode="auto">
          <a:xfrm>
            <a:off x="4949825" y="2832100"/>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2800">
                <a:solidFill>
                  <a:schemeClr val="bg1"/>
                </a:solidFill>
              </a:rPr>
              <a:t>优势</a:t>
            </a:r>
          </a:p>
        </p:txBody>
      </p:sp>
      <p:sp>
        <p:nvSpPr>
          <p:cNvPr id="18442" name="矩形 19"/>
          <p:cNvSpPr>
            <a:spLocks noChangeArrowheads="1"/>
          </p:cNvSpPr>
          <p:nvPr/>
        </p:nvSpPr>
        <p:spPr bwMode="auto">
          <a:xfrm>
            <a:off x="6127750" y="3332163"/>
            <a:ext cx="1333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1400">
                <a:solidFill>
                  <a:schemeClr val="bg1"/>
                </a:solidFill>
              </a:rPr>
              <a:t>WEAKNESSES</a:t>
            </a:r>
            <a:endParaRPr lang="zh-CN" altLang="en-US" sz="1400">
              <a:solidFill>
                <a:schemeClr val="bg1"/>
              </a:solidFill>
            </a:endParaRPr>
          </a:p>
        </p:txBody>
      </p:sp>
      <p:sp>
        <p:nvSpPr>
          <p:cNvPr id="18443" name="文本框 20"/>
          <p:cNvSpPr txBox="1">
            <a:spLocks noChangeArrowheads="1"/>
          </p:cNvSpPr>
          <p:nvPr/>
        </p:nvSpPr>
        <p:spPr bwMode="auto">
          <a:xfrm>
            <a:off x="6343650" y="2832100"/>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2800">
                <a:solidFill>
                  <a:schemeClr val="bg1"/>
                </a:solidFill>
              </a:rPr>
              <a:t>劣势</a:t>
            </a:r>
          </a:p>
        </p:txBody>
      </p:sp>
      <p:sp>
        <p:nvSpPr>
          <p:cNvPr id="18444" name="矩形 21"/>
          <p:cNvSpPr>
            <a:spLocks noChangeArrowheads="1"/>
          </p:cNvSpPr>
          <p:nvPr/>
        </p:nvSpPr>
        <p:spPr bwMode="auto">
          <a:xfrm>
            <a:off x="6096000" y="4140200"/>
            <a:ext cx="13811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1200">
                <a:solidFill>
                  <a:schemeClr val="bg1"/>
                </a:solidFill>
              </a:rPr>
              <a:t>OPPORTUNITIES</a:t>
            </a:r>
            <a:endParaRPr lang="zh-CN" altLang="en-US" sz="1200">
              <a:solidFill>
                <a:schemeClr val="bg1"/>
              </a:solidFill>
            </a:endParaRPr>
          </a:p>
        </p:txBody>
      </p:sp>
      <p:sp>
        <p:nvSpPr>
          <p:cNvPr id="18445" name="文本框 22"/>
          <p:cNvSpPr txBox="1">
            <a:spLocks noChangeArrowheads="1"/>
          </p:cNvSpPr>
          <p:nvPr/>
        </p:nvSpPr>
        <p:spPr bwMode="auto">
          <a:xfrm>
            <a:off x="6343650" y="4430713"/>
            <a:ext cx="901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2800">
                <a:solidFill>
                  <a:schemeClr val="bg1"/>
                </a:solidFill>
              </a:rPr>
              <a:t>机会</a:t>
            </a:r>
          </a:p>
        </p:txBody>
      </p:sp>
      <p:sp>
        <p:nvSpPr>
          <p:cNvPr id="18446" name="矩形 23"/>
          <p:cNvSpPr>
            <a:spLocks noChangeArrowheads="1"/>
          </p:cNvSpPr>
          <p:nvPr/>
        </p:nvSpPr>
        <p:spPr bwMode="auto">
          <a:xfrm>
            <a:off x="4927600" y="4151313"/>
            <a:ext cx="9477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1400">
                <a:solidFill>
                  <a:schemeClr val="bg1"/>
                </a:solidFill>
              </a:rPr>
              <a:t>THREATS</a:t>
            </a:r>
            <a:endParaRPr lang="zh-CN" altLang="en-US" sz="1400">
              <a:solidFill>
                <a:schemeClr val="bg1"/>
              </a:solidFill>
            </a:endParaRPr>
          </a:p>
        </p:txBody>
      </p:sp>
      <p:sp>
        <p:nvSpPr>
          <p:cNvPr id="18447" name="文本框 24"/>
          <p:cNvSpPr txBox="1">
            <a:spLocks noChangeArrowheads="1"/>
          </p:cNvSpPr>
          <p:nvPr/>
        </p:nvSpPr>
        <p:spPr bwMode="auto">
          <a:xfrm>
            <a:off x="4946650" y="4459288"/>
            <a:ext cx="904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2800">
                <a:solidFill>
                  <a:schemeClr val="bg1"/>
                </a:solidFill>
              </a:rPr>
              <a:t>威胁</a:t>
            </a:r>
          </a:p>
        </p:txBody>
      </p:sp>
      <p:sp>
        <p:nvSpPr>
          <p:cNvPr id="18448" name="直接连接符 28"/>
          <p:cNvSpPr>
            <a:spLocks noChangeShapeType="1"/>
          </p:cNvSpPr>
          <p:nvPr/>
        </p:nvSpPr>
        <p:spPr bwMode="auto">
          <a:xfrm>
            <a:off x="2312988" y="2830513"/>
            <a:ext cx="2095500" cy="158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7" name="直接连接符 28"/>
          <p:cNvSpPr>
            <a:spLocks noChangeShapeType="1"/>
          </p:cNvSpPr>
          <p:nvPr/>
        </p:nvSpPr>
        <p:spPr bwMode="auto">
          <a:xfrm>
            <a:off x="2312988" y="4459288"/>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直接连接符 28"/>
          <p:cNvSpPr>
            <a:spLocks noChangeShapeType="1"/>
          </p:cNvSpPr>
          <p:nvPr/>
        </p:nvSpPr>
        <p:spPr bwMode="auto">
          <a:xfrm>
            <a:off x="7783513" y="2830513"/>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51" name="直接连接符 28"/>
          <p:cNvSpPr>
            <a:spLocks noChangeShapeType="1"/>
          </p:cNvSpPr>
          <p:nvPr/>
        </p:nvSpPr>
        <p:spPr bwMode="auto">
          <a:xfrm>
            <a:off x="7783513" y="4459288"/>
            <a:ext cx="2095500" cy="158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8" name="矩形 37"/>
          <p:cNvSpPr/>
          <p:nvPr/>
        </p:nvSpPr>
        <p:spPr>
          <a:xfrm>
            <a:off x="7773988" y="2871788"/>
            <a:ext cx="35782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39" name="矩形 38"/>
          <p:cNvSpPr/>
          <p:nvPr/>
        </p:nvSpPr>
        <p:spPr>
          <a:xfrm>
            <a:off x="7773988" y="2419350"/>
            <a:ext cx="1809750"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40" name="矩形 39"/>
          <p:cNvSpPr/>
          <p:nvPr/>
        </p:nvSpPr>
        <p:spPr>
          <a:xfrm>
            <a:off x="7773988" y="448945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41" name="矩形 40"/>
          <p:cNvSpPr/>
          <p:nvPr/>
        </p:nvSpPr>
        <p:spPr>
          <a:xfrm>
            <a:off x="7773988" y="4037013"/>
            <a:ext cx="1809750"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42" name="矩形 41"/>
          <p:cNvSpPr/>
          <p:nvPr/>
        </p:nvSpPr>
        <p:spPr>
          <a:xfrm>
            <a:off x="855663" y="2871788"/>
            <a:ext cx="3579812" cy="9540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43" name="矩形 42"/>
          <p:cNvSpPr/>
          <p:nvPr/>
        </p:nvSpPr>
        <p:spPr>
          <a:xfrm>
            <a:off x="2624138" y="2419350"/>
            <a:ext cx="1811337"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44" name="矩形 43"/>
          <p:cNvSpPr/>
          <p:nvPr/>
        </p:nvSpPr>
        <p:spPr>
          <a:xfrm>
            <a:off x="855663" y="4489450"/>
            <a:ext cx="3579812"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45" name="矩形 44"/>
          <p:cNvSpPr/>
          <p:nvPr/>
        </p:nvSpPr>
        <p:spPr>
          <a:xfrm>
            <a:off x="2624138" y="4037013"/>
            <a:ext cx="1811337"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竞争对手分析</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任意多边形 13"/>
          <p:cNvSpPr>
            <a:spLocks noChangeAspect="1"/>
          </p:cNvSpPr>
          <p:nvPr/>
        </p:nvSpPr>
        <p:spPr>
          <a:xfrm>
            <a:off x="4664075" y="2486025"/>
            <a:ext cx="2879725" cy="2881313"/>
          </a:xfrm>
          <a:custGeom>
            <a:avLst/>
            <a:gdLst>
              <a:gd name="connsiteX0" fmla="*/ 1440000 w 2880000"/>
              <a:gd name="connsiteY0" fmla="*/ 270000 h 2880000"/>
              <a:gd name="connsiteX1" fmla="*/ 270000 w 2880000"/>
              <a:gd name="connsiteY1" fmla="*/ 1440000 h 2880000"/>
              <a:gd name="connsiteX2" fmla="*/ 1440000 w 2880000"/>
              <a:gd name="connsiteY2" fmla="*/ 2610000 h 2880000"/>
              <a:gd name="connsiteX3" fmla="*/ 2610000 w 2880000"/>
              <a:gd name="connsiteY3" fmla="*/ 1440000 h 2880000"/>
              <a:gd name="connsiteX4" fmla="*/ 1440000 w 2880000"/>
              <a:gd name="connsiteY4" fmla="*/ 270000 h 2880000"/>
              <a:gd name="connsiteX5" fmla="*/ 1440000 w 2880000"/>
              <a:gd name="connsiteY5" fmla="*/ 0 h 2880000"/>
              <a:gd name="connsiteX6" fmla="*/ 2880000 w 2880000"/>
              <a:gd name="connsiteY6" fmla="*/ 1440000 h 2880000"/>
              <a:gd name="connsiteX7" fmla="*/ 1440000 w 2880000"/>
              <a:gd name="connsiteY7" fmla="*/ 2880000 h 2880000"/>
              <a:gd name="connsiteX8" fmla="*/ 0 w 2880000"/>
              <a:gd name="connsiteY8" fmla="*/ 1440000 h 2880000"/>
              <a:gd name="connsiteX9" fmla="*/ 1440000 w 2880000"/>
              <a:gd name="connsiteY9" fmla="*/ 0 h 2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2880000">
                <a:moveTo>
                  <a:pt x="1440000" y="270000"/>
                </a:moveTo>
                <a:cubicBezTo>
                  <a:pt x="793827" y="270000"/>
                  <a:pt x="270000" y="793827"/>
                  <a:pt x="270000" y="1440000"/>
                </a:cubicBezTo>
                <a:cubicBezTo>
                  <a:pt x="270000" y="2086173"/>
                  <a:pt x="793827" y="2610000"/>
                  <a:pt x="1440000" y="2610000"/>
                </a:cubicBezTo>
                <a:cubicBezTo>
                  <a:pt x="2086173" y="2610000"/>
                  <a:pt x="2610000" y="2086173"/>
                  <a:pt x="2610000" y="1440000"/>
                </a:cubicBezTo>
                <a:cubicBezTo>
                  <a:pt x="2610000" y="793827"/>
                  <a:pt x="2086173" y="270000"/>
                  <a:pt x="1440000" y="270000"/>
                </a:cubicBezTo>
                <a:close/>
                <a:moveTo>
                  <a:pt x="1440000" y="0"/>
                </a:moveTo>
                <a:cubicBezTo>
                  <a:pt x="2235291" y="0"/>
                  <a:pt x="2880000" y="644710"/>
                  <a:pt x="2880000" y="1440000"/>
                </a:cubicBezTo>
                <a:cubicBezTo>
                  <a:pt x="2880000" y="2235291"/>
                  <a:pt x="2235291" y="2880000"/>
                  <a:pt x="1440000" y="2880000"/>
                </a:cubicBezTo>
                <a:cubicBezTo>
                  <a:pt x="644710" y="2880000"/>
                  <a:pt x="0" y="2235291"/>
                  <a:pt x="0" y="1440000"/>
                </a:cubicBezTo>
                <a:cubicBezTo>
                  <a:pt x="0" y="644710"/>
                  <a:pt x="644710" y="0"/>
                  <a:pt x="14400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a:spLocks noChangeAspect="1"/>
          </p:cNvSpPr>
          <p:nvPr/>
        </p:nvSpPr>
        <p:spPr>
          <a:xfrm>
            <a:off x="5654675" y="2122488"/>
            <a:ext cx="900113" cy="900112"/>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a:spLocks noChangeAspect="1"/>
          </p:cNvSpPr>
          <p:nvPr/>
        </p:nvSpPr>
        <p:spPr>
          <a:xfrm>
            <a:off x="5654675" y="4802188"/>
            <a:ext cx="900113" cy="900112"/>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a:spLocks noChangeAspect="1"/>
          </p:cNvSpPr>
          <p:nvPr/>
        </p:nvSpPr>
        <p:spPr>
          <a:xfrm>
            <a:off x="4281488" y="3476625"/>
            <a:ext cx="900112" cy="900113"/>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18" name="椭圆 17"/>
          <p:cNvSpPr>
            <a:spLocks noChangeAspect="1"/>
          </p:cNvSpPr>
          <p:nvPr/>
        </p:nvSpPr>
        <p:spPr>
          <a:xfrm>
            <a:off x="7038975" y="3476625"/>
            <a:ext cx="900113" cy="900113"/>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465" name="文本框 18"/>
          <p:cNvSpPr txBox="1">
            <a:spLocks noChangeArrowheads="1"/>
          </p:cNvSpPr>
          <p:nvPr/>
        </p:nvSpPr>
        <p:spPr bwMode="auto">
          <a:xfrm>
            <a:off x="5753100" y="2387600"/>
            <a:ext cx="669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6" name="文本框 19"/>
          <p:cNvSpPr txBox="1">
            <a:spLocks noChangeArrowheads="1"/>
          </p:cNvSpPr>
          <p:nvPr/>
        </p:nvSpPr>
        <p:spPr bwMode="auto">
          <a:xfrm>
            <a:off x="7153275" y="3741738"/>
            <a:ext cx="669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7" name="文本框 20"/>
          <p:cNvSpPr txBox="1">
            <a:spLocks noChangeArrowheads="1"/>
          </p:cNvSpPr>
          <p:nvPr/>
        </p:nvSpPr>
        <p:spPr bwMode="auto">
          <a:xfrm>
            <a:off x="5761038" y="5067300"/>
            <a:ext cx="669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8" name="文本框 21"/>
          <p:cNvSpPr txBox="1">
            <a:spLocks noChangeArrowheads="1"/>
          </p:cNvSpPr>
          <p:nvPr/>
        </p:nvSpPr>
        <p:spPr bwMode="auto">
          <a:xfrm>
            <a:off x="4398963" y="3741738"/>
            <a:ext cx="668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cxnSp>
        <p:nvCxnSpPr>
          <p:cNvPr id="23" name="直接连接符 22"/>
          <p:cNvCxnSpPr>
            <a:cxnSpLocks noChangeAspect="1"/>
          </p:cNvCxnSpPr>
          <p:nvPr/>
        </p:nvCxnSpPr>
        <p:spPr>
          <a:xfrm rot="16200000" flipH="1">
            <a:off x="3849688" y="3135313"/>
            <a:ext cx="360362"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noChangeAspect="1"/>
          </p:cNvCxnSpPr>
          <p:nvPr/>
        </p:nvCxnSpPr>
        <p:spPr>
          <a:xfrm rot="10800000">
            <a:off x="7939088" y="4376738"/>
            <a:ext cx="358775" cy="360362"/>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noChangeAspect="1"/>
          </p:cNvCxnSpPr>
          <p:nvPr/>
        </p:nvCxnSpPr>
        <p:spPr>
          <a:xfrm rot="5400000">
            <a:off x="6678612" y="1933576"/>
            <a:ext cx="360363"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noChangeAspect="1"/>
          </p:cNvCxnSpPr>
          <p:nvPr/>
        </p:nvCxnSpPr>
        <p:spPr>
          <a:xfrm rot="5400000">
            <a:off x="5295106" y="5761832"/>
            <a:ext cx="358775" cy="360362"/>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302500" y="2114550"/>
            <a:ext cx="3579813"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36" name="矩形 35"/>
          <p:cNvSpPr/>
          <p:nvPr/>
        </p:nvSpPr>
        <p:spPr>
          <a:xfrm>
            <a:off x="7302500" y="1766888"/>
            <a:ext cx="1811338"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7" name="矩形 36"/>
          <p:cNvSpPr/>
          <p:nvPr/>
        </p:nvSpPr>
        <p:spPr>
          <a:xfrm>
            <a:off x="7823200" y="522605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38" name="矩形 37"/>
          <p:cNvSpPr/>
          <p:nvPr/>
        </p:nvSpPr>
        <p:spPr>
          <a:xfrm>
            <a:off x="7823200" y="4878388"/>
            <a:ext cx="1809750"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39" name="矩形 38"/>
          <p:cNvSpPr/>
          <p:nvPr/>
        </p:nvSpPr>
        <p:spPr>
          <a:xfrm>
            <a:off x="1000125" y="2114550"/>
            <a:ext cx="3579813"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40" name="矩形 39"/>
          <p:cNvSpPr/>
          <p:nvPr/>
        </p:nvSpPr>
        <p:spPr>
          <a:xfrm>
            <a:off x="2768600" y="1766888"/>
            <a:ext cx="1811338"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41" name="矩形 40"/>
          <p:cNvSpPr/>
          <p:nvPr/>
        </p:nvSpPr>
        <p:spPr>
          <a:xfrm>
            <a:off x="1000125" y="5226050"/>
            <a:ext cx="3579813"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a:t>
            </a:r>
          </a:p>
        </p:txBody>
      </p:sp>
      <p:sp>
        <p:nvSpPr>
          <p:cNvPr id="42" name="矩形 41"/>
          <p:cNvSpPr/>
          <p:nvPr/>
        </p:nvSpPr>
        <p:spPr>
          <a:xfrm>
            <a:off x="2768600" y="4878388"/>
            <a:ext cx="1811338"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发展前景</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KSO_Shape"/>
          <p:cNvSpPr>
            <a:spLocks/>
          </p:cNvSpPr>
          <p:nvPr/>
        </p:nvSpPr>
        <p:spPr bwMode="auto">
          <a:xfrm>
            <a:off x="1074738" y="2103438"/>
            <a:ext cx="2854325" cy="3621087"/>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B710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15" name="矩形 14"/>
          <p:cNvSpPr/>
          <p:nvPr/>
        </p:nvSpPr>
        <p:spPr>
          <a:xfrm>
            <a:off x="4421188" y="2103438"/>
            <a:ext cx="6931025" cy="16002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Lorem ipsum dolor sit amet, consectetur adipiscing elit. Donec rutrum congue leo eget malesuada. Vivamus magna justo, lacinia eget co.</a:t>
            </a:r>
          </a:p>
        </p:txBody>
      </p:sp>
      <p:sp>
        <p:nvSpPr>
          <p:cNvPr id="16" name="矩形 15"/>
          <p:cNvSpPr/>
          <p:nvPr/>
        </p:nvSpPr>
        <p:spPr>
          <a:xfrm>
            <a:off x="4421188" y="3875088"/>
            <a:ext cx="69310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sp>
        <p:nvSpPr>
          <p:cNvPr id="17" name="矩形 16"/>
          <p:cNvSpPr/>
          <p:nvPr/>
        </p:nvSpPr>
        <p:spPr>
          <a:xfrm>
            <a:off x="4421188" y="5000625"/>
            <a:ext cx="69310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4889500" y="974725"/>
            <a:ext cx="6497638" cy="2852738"/>
          </a:xfrm>
        </p:spPr>
        <p:txBody>
          <a:bodyPr/>
          <a:lstStyle/>
          <a:p>
            <a:pPr eaLnBrk="1" hangingPunct="1"/>
            <a:r>
              <a:rPr lang="zh-CN" altLang="en-US" smtClean="0"/>
              <a:t>管理团队</a:t>
            </a:r>
          </a:p>
        </p:txBody>
      </p:sp>
      <p:sp>
        <p:nvSpPr>
          <p:cNvPr id="3" name="文本占位符 2"/>
          <p:cNvSpPr>
            <a:spLocks noGrp="1"/>
          </p:cNvSpPr>
          <p:nvPr>
            <p:ph type="body" idx="1"/>
          </p:nvPr>
        </p:nvSpPr>
        <p:spPr>
          <a:xfrm>
            <a:off x="4889500" y="3854450"/>
            <a:ext cx="4456113" cy="1500188"/>
          </a:xfrm>
        </p:spPr>
        <p:txBody>
          <a:bodyPr rtlCol="0">
            <a:normAutofit/>
          </a:bodyPr>
          <a:lstStyle/>
          <a:p>
            <a:pPr eaLnBrk="1" fontAlgn="auto" hangingPunct="1">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团队简介</a:t>
            </a:r>
            <a:endParaRPr lang="zh-CN" altLang="en-US" dirty="0"/>
          </a:p>
        </p:txBody>
      </p:sp>
      <p:sp>
        <p:nvSpPr>
          <p:cNvPr id="13" name="矩形 12"/>
          <p:cNvSpPr/>
          <p:nvPr/>
        </p:nvSpPr>
        <p:spPr>
          <a:xfrm>
            <a:off x="4419600" y="1125538"/>
            <a:ext cx="3656013"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22532" name="矩形 19"/>
          <p:cNvSpPr>
            <a:spLocks noChangeArrowheads="1"/>
          </p:cNvSpPr>
          <p:nvPr/>
        </p:nvSpPr>
        <p:spPr bwMode="auto">
          <a:xfrm>
            <a:off x="992188" y="3833813"/>
            <a:ext cx="1674812"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rgbClr val="FFFFFF"/>
                </a:solidFill>
                <a:latin typeface="Calibri Light" pitchFamily="34" charset="0"/>
              </a:rPr>
              <a:t>ADD YOUR TEXT</a:t>
            </a:r>
          </a:p>
        </p:txBody>
      </p:sp>
      <p:sp>
        <p:nvSpPr>
          <p:cNvPr id="22533" name="矩形 17"/>
          <p:cNvSpPr>
            <a:spLocks noChangeArrowheads="1"/>
          </p:cNvSpPr>
          <p:nvPr/>
        </p:nvSpPr>
        <p:spPr bwMode="auto">
          <a:xfrm>
            <a:off x="1011238"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rgbClr val="7F7F7F"/>
                </a:solidFill>
                <a:latin typeface="Calibri Light"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34"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2188" y="2252663"/>
            <a:ext cx="167481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3116263" y="3833813"/>
            <a:ext cx="1674812" cy="368300"/>
          </a:xfrm>
          <a:prstGeom prst="rect">
            <a:avLst/>
          </a:prstGeom>
          <a:solidFill>
            <a:schemeClr val="bg2">
              <a:lumMod val="25000"/>
            </a:schemeClr>
          </a:solidFill>
        </p:spPr>
        <p:txBody>
          <a:bodyPr wrap="none">
            <a:spAutoFit/>
          </a:bodyPr>
          <a:lstStyle/>
          <a:p>
            <a:pPr eaLnBrk="1" fontAlgn="auto" hangingPunct="1">
              <a:spcBef>
                <a:spcPts val="0"/>
              </a:spcBef>
              <a:spcAft>
                <a:spcPts val="0"/>
              </a:spcAft>
              <a:defRPr/>
            </a:pPr>
            <a:r>
              <a:rPr lang="zh-CN" altLang="en-US" dirty="0">
                <a:solidFill>
                  <a:prstClr val="white"/>
                </a:solidFill>
                <a:latin typeface="Calibri Light"/>
                <a:ea typeface="+mn-ea"/>
              </a:rPr>
              <a:t>ADD YOUR TEXT</a:t>
            </a:r>
          </a:p>
        </p:txBody>
      </p:sp>
      <p:sp>
        <p:nvSpPr>
          <p:cNvPr id="22536" name="矩形 17"/>
          <p:cNvSpPr>
            <a:spLocks noChangeArrowheads="1"/>
          </p:cNvSpPr>
          <p:nvPr/>
        </p:nvSpPr>
        <p:spPr bwMode="auto">
          <a:xfrm>
            <a:off x="3135313"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rgbClr val="7F7F7F"/>
                </a:solidFill>
                <a:latin typeface="Calibri Light" pitchFamily="34" charset="0"/>
              </a:rPr>
              <a:t>Vestibulum ante ipsum primis in faucibus orci luctus et ultrices posuere cubilia Curae</a:t>
            </a:r>
            <a:r>
              <a:rPr lang="zh-CN" altLang="en-US" sz="1400">
                <a:solidFill>
                  <a:srgbClr val="7F7F7F"/>
                </a:solidFill>
              </a:rPr>
              <a:t>ultrices posuere cubilia Curae</a:t>
            </a:r>
          </a:p>
        </p:txBody>
      </p:sp>
      <p:sp>
        <p:nvSpPr>
          <p:cNvPr id="22537" name="矩形 28"/>
          <p:cNvSpPr>
            <a:spLocks noChangeArrowheads="1"/>
          </p:cNvSpPr>
          <p:nvPr/>
        </p:nvSpPr>
        <p:spPr bwMode="auto">
          <a:xfrm>
            <a:off x="5240338" y="3833813"/>
            <a:ext cx="1676400"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rgbClr val="FFFFFF"/>
                </a:solidFill>
                <a:latin typeface="Calibri Light" pitchFamily="34" charset="0"/>
              </a:rPr>
              <a:t>ADD YOUR TEXT</a:t>
            </a:r>
          </a:p>
        </p:txBody>
      </p:sp>
      <p:sp>
        <p:nvSpPr>
          <p:cNvPr id="22538" name="矩形 17"/>
          <p:cNvSpPr>
            <a:spLocks noChangeArrowheads="1"/>
          </p:cNvSpPr>
          <p:nvPr/>
        </p:nvSpPr>
        <p:spPr bwMode="auto">
          <a:xfrm>
            <a:off x="5260975" y="4337050"/>
            <a:ext cx="16351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rgbClr val="7F7F7F"/>
                </a:solidFill>
                <a:latin typeface="Calibri Light" pitchFamily="34" charset="0"/>
              </a:rPr>
              <a:t>Vestibulum ante ipsum primis in faucibus orci luctus et ultrices posuere cubilia Curae</a:t>
            </a:r>
            <a:r>
              <a:rPr lang="zh-CN" altLang="en-US" sz="1400">
                <a:solidFill>
                  <a:srgbClr val="7F7F7F"/>
                </a:solidFill>
              </a:rPr>
              <a:t>ultrices posuere cubilia Curae</a:t>
            </a:r>
          </a:p>
        </p:txBody>
      </p:sp>
      <p:sp>
        <p:nvSpPr>
          <p:cNvPr id="32" name="矩形 31"/>
          <p:cNvSpPr/>
          <p:nvPr/>
        </p:nvSpPr>
        <p:spPr>
          <a:xfrm>
            <a:off x="7366000" y="3833813"/>
            <a:ext cx="1674813" cy="368300"/>
          </a:xfrm>
          <a:prstGeom prst="rect">
            <a:avLst/>
          </a:prstGeom>
          <a:solidFill>
            <a:schemeClr val="bg2">
              <a:lumMod val="25000"/>
            </a:schemeClr>
          </a:solidFill>
        </p:spPr>
        <p:txBody>
          <a:bodyPr wrap="none">
            <a:spAutoFit/>
          </a:bodyPr>
          <a:lstStyle/>
          <a:p>
            <a:pPr eaLnBrk="1" fontAlgn="auto" hangingPunct="1">
              <a:spcBef>
                <a:spcPts val="0"/>
              </a:spcBef>
              <a:spcAft>
                <a:spcPts val="0"/>
              </a:spcAft>
              <a:defRPr/>
            </a:pPr>
            <a:r>
              <a:rPr lang="zh-CN" altLang="en-US" dirty="0">
                <a:solidFill>
                  <a:prstClr val="white"/>
                </a:solidFill>
                <a:latin typeface="Calibri Light"/>
                <a:ea typeface="+mn-ea"/>
              </a:rPr>
              <a:t>ADD YOUR TEXT</a:t>
            </a:r>
          </a:p>
        </p:txBody>
      </p:sp>
      <p:sp>
        <p:nvSpPr>
          <p:cNvPr id="22540" name="矩形 17"/>
          <p:cNvSpPr>
            <a:spLocks noChangeArrowheads="1"/>
          </p:cNvSpPr>
          <p:nvPr/>
        </p:nvSpPr>
        <p:spPr bwMode="auto">
          <a:xfrm>
            <a:off x="7385050" y="4337050"/>
            <a:ext cx="16367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rgbClr val="7F7F7F"/>
                </a:solidFill>
                <a:latin typeface="Calibri Light"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41" name="图片 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66000" y="2252663"/>
            <a:ext cx="1674813"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2" name="矩形 34"/>
          <p:cNvSpPr>
            <a:spLocks noChangeArrowheads="1"/>
          </p:cNvSpPr>
          <p:nvPr/>
        </p:nvSpPr>
        <p:spPr bwMode="auto">
          <a:xfrm>
            <a:off x="9529763" y="3833813"/>
            <a:ext cx="1674812"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rgbClr val="FFFFFF"/>
                </a:solidFill>
                <a:latin typeface="Calibri Light" pitchFamily="34" charset="0"/>
              </a:rPr>
              <a:t>ADD YOUR TEXT</a:t>
            </a:r>
          </a:p>
        </p:txBody>
      </p:sp>
      <p:sp>
        <p:nvSpPr>
          <p:cNvPr id="22543" name="矩形 17"/>
          <p:cNvSpPr>
            <a:spLocks noChangeArrowheads="1"/>
          </p:cNvSpPr>
          <p:nvPr/>
        </p:nvSpPr>
        <p:spPr bwMode="auto">
          <a:xfrm>
            <a:off x="9548813"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rgbClr val="7F7F7F"/>
                </a:solidFill>
                <a:latin typeface="Calibri Light"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44" name="图片 2"/>
          <p:cNvPicPr>
            <a:picLocks noChangeAspect="1"/>
          </p:cNvPicPr>
          <p:nvPr/>
        </p:nvPicPr>
        <p:blipFill>
          <a:blip r:embed="rId3">
            <a:extLst>
              <a:ext uri="{28A0092B-C50C-407E-A947-70E740481C1C}">
                <a14:useLocalDpi xmlns:a14="http://schemas.microsoft.com/office/drawing/2010/main" val="0"/>
              </a:ext>
            </a:extLst>
          </a:blip>
          <a:srcRect l="29659"/>
          <a:stretch>
            <a:fillRect/>
          </a:stretch>
        </p:blipFill>
        <p:spPr bwMode="auto">
          <a:xfrm>
            <a:off x="3116263" y="2252663"/>
            <a:ext cx="1671637"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图片 37"/>
          <p:cNvPicPr>
            <a:picLocks noChangeAspect="1"/>
          </p:cNvPicPr>
          <p:nvPr/>
        </p:nvPicPr>
        <p:blipFill>
          <a:blip r:embed="rId4">
            <a:extLst>
              <a:ext uri="{28A0092B-C50C-407E-A947-70E740481C1C}">
                <a14:useLocalDpi xmlns:a14="http://schemas.microsoft.com/office/drawing/2010/main" val="0"/>
              </a:ext>
            </a:extLst>
          </a:blip>
          <a:srcRect l="28729"/>
          <a:stretch>
            <a:fillRect/>
          </a:stretch>
        </p:blipFill>
        <p:spPr bwMode="auto">
          <a:xfrm>
            <a:off x="7358063" y="2260600"/>
            <a:ext cx="16827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图片 40"/>
          <p:cNvPicPr>
            <a:picLocks noChangeAspect="1"/>
          </p:cNvPicPr>
          <p:nvPr/>
        </p:nvPicPr>
        <p:blipFill>
          <a:blip r:embed="rId5">
            <a:extLst>
              <a:ext uri="{28A0092B-C50C-407E-A947-70E740481C1C}">
                <a14:useLocalDpi xmlns:a14="http://schemas.microsoft.com/office/drawing/2010/main" val="0"/>
              </a:ext>
            </a:extLst>
          </a:blip>
          <a:srcRect l="28206"/>
          <a:stretch>
            <a:fillRect/>
          </a:stretch>
        </p:blipFill>
        <p:spPr bwMode="auto">
          <a:xfrm>
            <a:off x="9531350" y="2251075"/>
            <a:ext cx="165417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图片 41"/>
          <p:cNvPicPr>
            <a:picLocks noChangeAspect="1"/>
          </p:cNvPicPr>
          <p:nvPr/>
        </p:nvPicPr>
        <p:blipFill>
          <a:blip r:embed="rId6">
            <a:extLst>
              <a:ext uri="{28A0092B-C50C-407E-A947-70E740481C1C}">
                <a14:useLocalDpi xmlns:a14="http://schemas.microsoft.com/office/drawing/2010/main" val="0"/>
              </a:ext>
            </a:extLst>
          </a:blip>
          <a:srcRect l="28687"/>
          <a:stretch>
            <a:fillRect/>
          </a:stretch>
        </p:blipFill>
        <p:spPr bwMode="auto">
          <a:xfrm>
            <a:off x="5238750" y="2265363"/>
            <a:ext cx="1677988"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组织构建原则</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圆角矩形 13"/>
          <p:cNvSpPr/>
          <p:nvPr/>
        </p:nvSpPr>
        <p:spPr>
          <a:xfrm>
            <a:off x="1774825" y="2316163"/>
            <a:ext cx="2700338" cy="3600450"/>
          </a:xfrm>
          <a:prstGeom prst="roundRect">
            <a:avLst>
              <a:gd name="adj" fmla="val 3409"/>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a:xfrm>
            <a:off x="4746625" y="2119313"/>
            <a:ext cx="2698750" cy="3959225"/>
          </a:xfrm>
          <a:prstGeom prst="roundRect">
            <a:avLst>
              <a:gd name="adj" fmla="val 3409"/>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圆角矩形 15"/>
          <p:cNvSpPr/>
          <p:nvPr/>
        </p:nvSpPr>
        <p:spPr>
          <a:xfrm>
            <a:off x="7716838" y="2316163"/>
            <a:ext cx="2700337" cy="3600450"/>
          </a:xfrm>
          <a:prstGeom prst="roundRect">
            <a:avLst>
              <a:gd name="adj" fmla="val 3409"/>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1865313" y="3084513"/>
            <a:ext cx="2519362" cy="269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7807325" y="3084513"/>
            <a:ext cx="2519363" cy="269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p:cNvSpPr/>
          <p:nvPr/>
        </p:nvSpPr>
        <p:spPr>
          <a:xfrm>
            <a:off x="4835525" y="2909888"/>
            <a:ext cx="2520950" cy="306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62" name="文本框 19"/>
          <p:cNvSpPr txBox="1">
            <a:spLocks noChangeArrowheads="1"/>
          </p:cNvSpPr>
          <p:nvPr/>
        </p:nvSpPr>
        <p:spPr bwMode="auto">
          <a:xfrm>
            <a:off x="2316163" y="2516188"/>
            <a:ext cx="1617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a:solidFill>
                  <a:schemeClr val="bg1"/>
                </a:solidFill>
                <a:latin typeface="Noto Sans CJK SC Medium"/>
                <a:ea typeface="Noto Sans CJK SC Medium"/>
                <a:cs typeface="Noto Sans CJK SC Medium"/>
              </a:rPr>
              <a:t>支持战略原则</a:t>
            </a:r>
          </a:p>
        </p:txBody>
      </p:sp>
      <p:sp>
        <p:nvSpPr>
          <p:cNvPr id="23563" name="文本框 20"/>
          <p:cNvSpPr txBox="1">
            <a:spLocks noChangeArrowheads="1"/>
          </p:cNvSpPr>
          <p:nvPr/>
        </p:nvSpPr>
        <p:spPr bwMode="auto">
          <a:xfrm>
            <a:off x="5311775" y="2330450"/>
            <a:ext cx="156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a:solidFill>
                  <a:schemeClr val="bg1"/>
                </a:solidFill>
                <a:latin typeface="Noto Sans CJK SC Medium"/>
                <a:ea typeface="Noto Sans CJK SC Medium"/>
                <a:cs typeface="Noto Sans CJK SC Medium"/>
              </a:rPr>
              <a:t>组织高效原则</a:t>
            </a:r>
          </a:p>
        </p:txBody>
      </p:sp>
      <p:sp>
        <p:nvSpPr>
          <p:cNvPr id="23564" name="文本框 21"/>
          <p:cNvSpPr txBox="1">
            <a:spLocks noChangeArrowheads="1"/>
          </p:cNvSpPr>
          <p:nvPr/>
        </p:nvSpPr>
        <p:spPr bwMode="auto">
          <a:xfrm>
            <a:off x="8281988" y="251618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a:solidFill>
                  <a:schemeClr val="bg1"/>
                </a:solidFill>
                <a:latin typeface="Noto Sans CJK SC Medium"/>
                <a:ea typeface="Noto Sans CJK SC Medium"/>
                <a:cs typeface="Noto Sans CJK SC Medium"/>
              </a:rPr>
              <a:t>市场导向原则</a:t>
            </a:r>
          </a:p>
        </p:txBody>
      </p:sp>
      <p:sp>
        <p:nvSpPr>
          <p:cNvPr id="23" name="矩形 22"/>
          <p:cNvSpPr/>
          <p:nvPr/>
        </p:nvSpPr>
        <p:spPr>
          <a:xfrm>
            <a:off x="1865313" y="3303588"/>
            <a:ext cx="2519362" cy="1746250"/>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业务板块划分与战略相一致</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加强战略性业务单元的培育</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战略管理职能发挥</a:t>
            </a:r>
          </a:p>
        </p:txBody>
      </p:sp>
      <p:sp>
        <p:nvSpPr>
          <p:cNvPr id="24" name="矩形 23"/>
          <p:cNvSpPr/>
          <p:nvPr/>
        </p:nvSpPr>
        <p:spPr>
          <a:xfrm>
            <a:off x="4835525" y="3143250"/>
            <a:ext cx="2520950" cy="2014538"/>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组织扁平、分工专业与明确</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组织流程简洁、清晰、高效</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支持向现代化上市公司迈进</a:t>
            </a:r>
          </a:p>
        </p:txBody>
      </p:sp>
      <p:sp>
        <p:nvSpPr>
          <p:cNvPr id="25" name="矩形 24"/>
          <p:cNvSpPr/>
          <p:nvPr/>
        </p:nvSpPr>
        <p:spPr>
          <a:xfrm>
            <a:off x="7807325" y="3303588"/>
            <a:ext cx="2519363" cy="1746250"/>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研究市场、迎合并引领市场</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面向客户，能够及时快速响应客户的需求</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加强客户服务</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4889500" y="974725"/>
            <a:ext cx="6497638" cy="2852738"/>
          </a:xfrm>
        </p:spPr>
        <p:txBody>
          <a:bodyPr/>
          <a:lstStyle/>
          <a:p>
            <a:pPr eaLnBrk="1" hangingPunct="1"/>
            <a:r>
              <a:rPr lang="zh-CN" altLang="en-US" smtClean="0"/>
              <a:t>融资方案</a:t>
            </a:r>
          </a:p>
        </p:txBody>
      </p:sp>
      <p:sp>
        <p:nvSpPr>
          <p:cNvPr id="3" name="文本占位符 2"/>
          <p:cNvSpPr>
            <a:spLocks noGrp="1"/>
          </p:cNvSpPr>
          <p:nvPr>
            <p:ph type="body" idx="1"/>
          </p:nvPr>
        </p:nvSpPr>
        <p:spPr>
          <a:xfrm>
            <a:off x="4889500" y="3854450"/>
            <a:ext cx="4456113" cy="1500188"/>
          </a:xfrm>
        </p:spPr>
        <p:txBody>
          <a:bodyPr rtlCol="0">
            <a:normAutofit/>
          </a:bodyPr>
          <a:lstStyle/>
          <a:p>
            <a:pPr eaLnBrk="1" fontAlgn="auto" hangingPunct="1">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3"/>
          <p:cNvSpPr>
            <a:spLocks noGrp="1"/>
          </p:cNvSpPr>
          <p:nvPr>
            <p:ph type="title"/>
          </p:nvPr>
        </p:nvSpPr>
        <p:spPr>
          <a:xfrm>
            <a:off x="839788" y="-7938"/>
            <a:ext cx="10515600" cy="1325563"/>
          </a:xfrm>
        </p:spPr>
        <p:txBody>
          <a:bodyPr/>
          <a:lstStyle/>
          <a:p>
            <a:pPr algn="ctr" eaLnBrk="1" hangingPunct="1"/>
            <a:r>
              <a:rPr lang="zh-CN" altLang="en-US" smtClean="0">
                <a:solidFill>
                  <a:schemeClr val="bg1"/>
                </a:solidFill>
              </a:rPr>
              <a:t>目   录 </a:t>
            </a:r>
          </a:p>
        </p:txBody>
      </p:sp>
      <p:sp>
        <p:nvSpPr>
          <p:cNvPr id="7171" name="文本框 12"/>
          <p:cNvSpPr txBox="1">
            <a:spLocks noChangeArrowheads="1"/>
          </p:cNvSpPr>
          <p:nvPr/>
        </p:nvSpPr>
        <p:spPr bwMode="auto">
          <a:xfrm>
            <a:off x="2519363" y="19637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4400">
                <a:solidFill>
                  <a:srgbClr val="FB710F"/>
                </a:solidFill>
              </a:rPr>
              <a:t>1</a:t>
            </a:r>
            <a:endParaRPr lang="zh-CN" altLang="en-US" sz="4400">
              <a:solidFill>
                <a:srgbClr val="FB710F"/>
              </a:solidFill>
            </a:endParaRPr>
          </a:p>
        </p:txBody>
      </p:sp>
      <p:sp>
        <p:nvSpPr>
          <p:cNvPr id="14" name="文本框 13"/>
          <p:cNvSpPr txBox="1"/>
          <p:nvPr/>
        </p:nvSpPr>
        <p:spPr>
          <a:xfrm>
            <a:off x="3157538" y="2124075"/>
            <a:ext cx="1703387" cy="52387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公司介绍 </a:t>
            </a:r>
          </a:p>
        </p:txBody>
      </p:sp>
      <p:cxnSp>
        <p:nvCxnSpPr>
          <p:cNvPr id="15" name="直接连接符 14"/>
          <p:cNvCxnSpPr/>
          <p:nvPr/>
        </p:nvCxnSpPr>
        <p:spPr>
          <a:xfrm flipH="1">
            <a:off x="2670175" y="2124075"/>
            <a:ext cx="347663"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735263" y="2209800"/>
            <a:ext cx="347662"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75" name="文本框 36"/>
          <p:cNvSpPr txBox="1">
            <a:spLocks noChangeArrowheads="1"/>
          </p:cNvSpPr>
          <p:nvPr/>
        </p:nvSpPr>
        <p:spPr bwMode="auto">
          <a:xfrm>
            <a:off x="2519363" y="3205163"/>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4400">
                <a:solidFill>
                  <a:srgbClr val="FB710F"/>
                </a:solidFill>
              </a:rPr>
              <a:t>2</a:t>
            </a:r>
            <a:endParaRPr lang="zh-CN" altLang="en-US" sz="4400">
              <a:solidFill>
                <a:srgbClr val="FB710F"/>
              </a:solidFill>
            </a:endParaRPr>
          </a:p>
        </p:txBody>
      </p:sp>
      <p:sp>
        <p:nvSpPr>
          <p:cNvPr id="38" name="文本框 37"/>
          <p:cNvSpPr txBox="1"/>
          <p:nvPr/>
        </p:nvSpPr>
        <p:spPr>
          <a:xfrm>
            <a:off x="3157538" y="3365500"/>
            <a:ext cx="1620837"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项目分析</a:t>
            </a:r>
          </a:p>
        </p:txBody>
      </p:sp>
      <p:cxnSp>
        <p:nvCxnSpPr>
          <p:cNvPr id="39" name="直接连接符 38"/>
          <p:cNvCxnSpPr/>
          <p:nvPr/>
        </p:nvCxnSpPr>
        <p:spPr>
          <a:xfrm flipH="1">
            <a:off x="2670175" y="3365500"/>
            <a:ext cx="347663"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735263" y="3451225"/>
            <a:ext cx="347662"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79" name="文本框 40"/>
          <p:cNvSpPr txBox="1">
            <a:spLocks noChangeArrowheads="1"/>
          </p:cNvSpPr>
          <p:nvPr/>
        </p:nvSpPr>
        <p:spPr bwMode="auto">
          <a:xfrm>
            <a:off x="2519363" y="44402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4400">
                <a:solidFill>
                  <a:srgbClr val="FB710F"/>
                </a:solidFill>
              </a:rPr>
              <a:t>3</a:t>
            </a:r>
            <a:endParaRPr lang="zh-CN" altLang="en-US" sz="4400">
              <a:solidFill>
                <a:srgbClr val="FB710F"/>
              </a:solidFill>
            </a:endParaRPr>
          </a:p>
        </p:txBody>
      </p:sp>
      <p:sp>
        <p:nvSpPr>
          <p:cNvPr id="42" name="文本框 41"/>
          <p:cNvSpPr txBox="1"/>
          <p:nvPr/>
        </p:nvSpPr>
        <p:spPr>
          <a:xfrm>
            <a:off x="3157538" y="4600575"/>
            <a:ext cx="1620837"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市场分析</a:t>
            </a:r>
          </a:p>
        </p:txBody>
      </p:sp>
      <p:cxnSp>
        <p:nvCxnSpPr>
          <p:cNvPr id="43" name="直接连接符 42"/>
          <p:cNvCxnSpPr/>
          <p:nvPr/>
        </p:nvCxnSpPr>
        <p:spPr>
          <a:xfrm flipH="1">
            <a:off x="2670175" y="4600575"/>
            <a:ext cx="347663" cy="61436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2735263" y="4686300"/>
            <a:ext cx="347662" cy="614363"/>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83" name="文本框 44"/>
          <p:cNvSpPr txBox="1">
            <a:spLocks noChangeArrowheads="1"/>
          </p:cNvSpPr>
          <p:nvPr/>
        </p:nvSpPr>
        <p:spPr bwMode="auto">
          <a:xfrm>
            <a:off x="7413625" y="19637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4400">
                <a:solidFill>
                  <a:srgbClr val="FB710F"/>
                </a:solidFill>
              </a:rPr>
              <a:t>4</a:t>
            </a:r>
            <a:endParaRPr lang="zh-CN" altLang="en-US" sz="4400">
              <a:solidFill>
                <a:srgbClr val="FB710F"/>
              </a:solidFill>
            </a:endParaRPr>
          </a:p>
        </p:txBody>
      </p:sp>
      <p:sp>
        <p:nvSpPr>
          <p:cNvPr id="46" name="文本框 45"/>
          <p:cNvSpPr txBox="1"/>
          <p:nvPr/>
        </p:nvSpPr>
        <p:spPr>
          <a:xfrm>
            <a:off x="8051800" y="2124075"/>
            <a:ext cx="1620838" cy="52387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管理团队</a:t>
            </a:r>
          </a:p>
        </p:txBody>
      </p:sp>
      <p:cxnSp>
        <p:nvCxnSpPr>
          <p:cNvPr id="47" name="直接连接符 46"/>
          <p:cNvCxnSpPr/>
          <p:nvPr/>
        </p:nvCxnSpPr>
        <p:spPr>
          <a:xfrm flipH="1">
            <a:off x="7564438" y="2124075"/>
            <a:ext cx="347662"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629525" y="2209800"/>
            <a:ext cx="347663"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87" name="文本框 48"/>
          <p:cNvSpPr txBox="1">
            <a:spLocks noChangeArrowheads="1"/>
          </p:cNvSpPr>
          <p:nvPr/>
        </p:nvSpPr>
        <p:spPr bwMode="auto">
          <a:xfrm>
            <a:off x="7413625" y="3205163"/>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4400">
                <a:solidFill>
                  <a:srgbClr val="FB710F"/>
                </a:solidFill>
              </a:rPr>
              <a:t>5</a:t>
            </a:r>
            <a:endParaRPr lang="zh-CN" altLang="en-US" sz="4400">
              <a:solidFill>
                <a:srgbClr val="FB710F"/>
              </a:solidFill>
            </a:endParaRPr>
          </a:p>
        </p:txBody>
      </p:sp>
      <p:sp>
        <p:nvSpPr>
          <p:cNvPr id="50" name="文本框 49"/>
          <p:cNvSpPr txBox="1"/>
          <p:nvPr/>
        </p:nvSpPr>
        <p:spPr>
          <a:xfrm>
            <a:off x="8051800" y="3365500"/>
            <a:ext cx="1620838"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融资方案</a:t>
            </a:r>
          </a:p>
        </p:txBody>
      </p:sp>
      <p:cxnSp>
        <p:nvCxnSpPr>
          <p:cNvPr id="51" name="直接连接符 50"/>
          <p:cNvCxnSpPr/>
          <p:nvPr/>
        </p:nvCxnSpPr>
        <p:spPr>
          <a:xfrm flipH="1">
            <a:off x="7564438" y="3365500"/>
            <a:ext cx="347662"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629525" y="3451225"/>
            <a:ext cx="347663"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项目启动预算</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graphicFrame>
        <p:nvGraphicFramePr>
          <p:cNvPr id="14" name="表格 13"/>
          <p:cNvGraphicFramePr>
            <a:graphicFrameLocks noGrp="1"/>
          </p:cNvGraphicFramePr>
          <p:nvPr/>
        </p:nvGraphicFramePr>
        <p:xfrm>
          <a:off x="955675" y="1997075"/>
          <a:ext cx="10396538" cy="4040190"/>
        </p:xfrm>
        <a:graphic>
          <a:graphicData uri="http://schemas.openxmlformats.org/drawingml/2006/table">
            <a:tbl>
              <a:tblPr firstRow="1" lastRow="1" bandRow="1">
                <a:tableStyleId>{72833802-FEF1-4C79-8D5D-14CF1EAF98D9}</a:tableStyleId>
              </a:tblPr>
              <a:tblGrid>
                <a:gridCol w="1732756"/>
                <a:gridCol w="1732756"/>
                <a:gridCol w="1732756"/>
                <a:gridCol w="5198270"/>
              </a:tblGrid>
              <a:tr h="550935">
                <a:tc>
                  <a:txBody>
                    <a:bodyPr/>
                    <a:lstStyle/>
                    <a:p>
                      <a:pPr algn="ctr"/>
                      <a:r>
                        <a:rPr lang="zh-CN" altLang="en-US" sz="1400" dirty="0" smtClean="0"/>
                        <a:t>类别</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项目</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预算</a:t>
                      </a:r>
                      <a:r>
                        <a:rPr lang="en-US" altLang="zh-CN" sz="1400" dirty="0" smtClean="0"/>
                        <a:t>/</a:t>
                      </a:r>
                      <a:r>
                        <a:rPr lang="zh-CN" altLang="en-US" sz="1400" dirty="0" smtClean="0"/>
                        <a:t>万元</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说明</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r>
              <a:tr h="7345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r>
                        <a:rPr lang="zh-CN" altLang="en-US" sz="1400" dirty="0" smtClean="0">
                          <a:solidFill>
                            <a:schemeClr val="bg2">
                              <a:lumMod val="25000"/>
                            </a:schemeClr>
                          </a:solidFill>
                        </a:rPr>
                        <a:t>Vestibulum ante ipsum primis in faucibus orci luctus et ultrices posuere cubilia Curae</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900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550935">
                <a:tc gridSpan="2">
                  <a:txBody>
                    <a:bodyPr/>
                    <a:lstStyle/>
                    <a:p>
                      <a:pPr algn="ctr"/>
                      <a:r>
                        <a:rPr lang="zh-CN" altLang="en-US" sz="1400" dirty="0" smtClean="0"/>
                        <a:t>合计：</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hMerge="1">
                  <a:txBody>
                    <a:bodyPr/>
                    <a:lstStyle/>
                    <a:p>
                      <a:pPr algn="ctr"/>
                      <a:endParaRPr lang="zh-CN" altLang="en-US" sz="1400" dirty="0"/>
                    </a:p>
                  </a:txBody>
                  <a:tcPr anchor="ctr"/>
                </a:tc>
                <a:tc>
                  <a:txBody>
                    <a:bodyPr/>
                    <a:lstStyle/>
                    <a:p>
                      <a:pPr algn="ctr"/>
                      <a:r>
                        <a:rPr lang="en-US" altLang="zh-CN" sz="1400" dirty="0" smtClean="0"/>
                        <a:t>5,000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营利预估</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graphicFrame>
        <p:nvGraphicFramePr>
          <p:cNvPr id="14" name="表格 13"/>
          <p:cNvGraphicFramePr>
            <a:graphicFrameLocks noGrp="1"/>
          </p:cNvGraphicFramePr>
          <p:nvPr/>
        </p:nvGraphicFramePr>
        <p:xfrm>
          <a:off x="838200" y="1890713"/>
          <a:ext cx="10445750" cy="4173536"/>
        </p:xfrm>
        <a:graphic>
          <a:graphicData uri="http://schemas.openxmlformats.org/drawingml/2006/table">
            <a:tbl>
              <a:tblPr firstRow="1" lastRow="1" bandRow="1">
                <a:tableStyleId>{72833802-FEF1-4C79-8D5D-14CF1EAF98D9}</a:tableStyleId>
              </a:tblPr>
              <a:tblGrid>
                <a:gridCol w="1609230"/>
                <a:gridCol w="1855769"/>
                <a:gridCol w="1042414"/>
                <a:gridCol w="894327"/>
                <a:gridCol w="1073193"/>
                <a:gridCol w="3970817"/>
              </a:tblGrid>
              <a:tr h="609428">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r>
              <a:tr h="358486">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0.30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21.6</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0.04</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37734">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9,000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0.05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450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200" dirty="0" smtClean="0"/>
                        <a:t>6</a:t>
                      </a:r>
                      <a:r>
                        <a:rPr lang="zh-CN" altLang="en-US" sz="1200" dirty="0" smtClean="0"/>
                        <a:t>，</a:t>
                      </a:r>
                      <a:r>
                        <a:rPr lang="en-US" altLang="zh-CN" sz="1200" dirty="0" smtClean="0"/>
                        <a:t>700</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0.09</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220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200" dirty="0" smtClean="0"/>
                        <a:t>3</a:t>
                      </a:r>
                      <a:r>
                        <a:rPr lang="zh-CN" altLang="en-US" sz="1200" dirty="0" smtClean="0"/>
                        <a:t>，</a:t>
                      </a:r>
                      <a:r>
                        <a:rPr lang="en-US" altLang="zh-CN" sz="1200" dirty="0" smtClean="0"/>
                        <a:t>500</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440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0.10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2,000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0.01</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20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gridSpan="2">
                  <a:txBody>
                    <a:bodyPr/>
                    <a:lstStyle/>
                    <a:p>
                      <a:pPr algn="ctr"/>
                      <a:r>
                        <a:rPr lang="zh-CN" altLang="en-US" sz="1400" dirty="0" smtClean="0"/>
                        <a:t>合计：</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hMerge="1">
                  <a:txBody>
                    <a:bodyPr/>
                    <a:lstStyle/>
                    <a:p>
                      <a:pPr algn="ctr"/>
                      <a:endParaRPr lang="zh-CN" altLang="en-US" sz="1400" dirty="0"/>
                    </a:p>
                  </a:txBody>
                  <a:tcPr anchor="ctr"/>
                </a:tc>
                <a:tc>
                  <a:txBody>
                    <a:bodyPr/>
                    <a:lstStyle/>
                    <a:p>
                      <a:pPr algn="ctr"/>
                      <a:r>
                        <a:rPr lang="en-US" altLang="zh-CN" sz="1400" dirty="0" smtClean="0"/>
                        <a:t>24,394</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1,109.8</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200" y="1906588"/>
            <a:ext cx="10514013" cy="1355725"/>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融资计划</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1031875" y="3789363"/>
            <a:ext cx="10261600" cy="2119312"/>
          </a:xfrm>
          <a:prstGeom prst="rect">
            <a:avLst/>
          </a:prstGeom>
        </p:spPr>
        <p:txBody>
          <a:bodyPr>
            <a:spAutoFit/>
          </a:bodyPr>
          <a:lstStyle/>
          <a:p>
            <a:pPr eaLnBrk="1" fontAlgn="auto" hangingPunct="1">
              <a:lnSpc>
                <a:spcPct val="114000"/>
              </a:lnSpc>
              <a:spcBef>
                <a:spcPts val="0"/>
              </a:spcBef>
              <a:spcAft>
                <a:spcPts val="800"/>
              </a:spcAft>
              <a:defRPr/>
            </a:pPr>
            <a:r>
              <a:rPr lang="zh-CN" altLang="en-US" sz="1400" dirty="0">
                <a:solidFill>
                  <a:schemeClr val="bg2">
                    <a:lumMod val="25000"/>
                  </a:schemeClr>
                </a:solidFill>
                <a:latin typeface="Noto Sans CJK SC Medium" panose="020B0600000000000000" pitchFamily="34" charset="-122"/>
                <a:ea typeface="Noto Sans CJK SC Medium" panose="020B0600000000000000" pitchFamily="34" charset="-122"/>
              </a:rPr>
              <a:t>股东权益：</a:t>
            </a:r>
            <a:endParaRPr lang="en-US" altLang="zh-CN" sz="1400" dirty="0">
              <a:solidFill>
                <a:schemeClr val="bg2">
                  <a:lumMod val="25000"/>
                </a:schemeClr>
              </a:solidFill>
              <a:latin typeface="Noto Sans CJK SC Medium" panose="020B0600000000000000" pitchFamily="34" charset="-122"/>
              <a:ea typeface="Noto Sans CJK SC Medium" panose="020B0600000000000000" pitchFamily="34" charset="-122"/>
            </a:endParaRP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endParaRPr lang="en-US" altLang="zh-CN" sz="1400" dirty="0">
              <a:solidFill>
                <a:schemeClr val="bg2">
                  <a:lumMod val="25000"/>
                </a:schemeClr>
              </a:solidFill>
              <a:latin typeface="+mn-lt"/>
              <a:ea typeface="+mn-ea"/>
            </a:endParaRP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7654" name="矩形 15"/>
          <p:cNvSpPr>
            <a:spLocks noChangeArrowheads="1"/>
          </p:cNvSpPr>
          <p:nvPr/>
        </p:nvSpPr>
        <p:spPr bwMode="auto">
          <a:xfrm>
            <a:off x="1062038" y="2168525"/>
            <a:ext cx="1211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a:solidFill>
                  <a:schemeClr val="bg1"/>
                </a:solidFill>
                <a:latin typeface="Noto Sans CJK SC Medium"/>
                <a:ea typeface="Noto Sans CJK SC Medium"/>
                <a:cs typeface="Noto Sans CJK SC Medium"/>
              </a:rPr>
              <a:t>融资形式：</a:t>
            </a:r>
          </a:p>
        </p:txBody>
      </p:sp>
      <p:sp>
        <p:nvSpPr>
          <p:cNvPr id="27655" name="矩形 16"/>
          <p:cNvSpPr>
            <a:spLocks noChangeArrowheads="1"/>
          </p:cNvSpPr>
          <p:nvPr/>
        </p:nvSpPr>
        <p:spPr bwMode="auto">
          <a:xfrm>
            <a:off x="4062413" y="2168525"/>
            <a:ext cx="16208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a:solidFill>
                  <a:schemeClr val="bg1"/>
                </a:solidFill>
                <a:latin typeface="Noto Sans CJK SC Medium"/>
                <a:ea typeface="Noto Sans CJK SC Medium"/>
                <a:cs typeface="Noto Sans CJK SC Medium"/>
              </a:rPr>
              <a:t>股权转让比例：</a:t>
            </a:r>
          </a:p>
        </p:txBody>
      </p:sp>
      <p:sp>
        <p:nvSpPr>
          <p:cNvPr id="27656" name="矩形 17"/>
          <p:cNvSpPr>
            <a:spLocks noChangeArrowheads="1"/>
          </p:cNvSpPr>
          <p:nvPr/>
        </p:nvSpPr>
        <p:spPr bwMode="auto">
          <a:xfrm>
            <a:off x="1062038" y="2697163"/>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a:solidFill>
                  <a:schemeClr val="bg1"/>
                </a:solidFill>
                <a:latin typeface="Noto Sans CJK SC Medium"/>
                <a:ea typeface="Noto Sans CJK SC Medium"/>
                <a:cs typeface="Noto Sans CJK SC Medium"/>
              </a:rPr>
              <a:t>计划招募股东数量：</a:t>
            </a:r>
          </a:p>
        </p:txBody>
      </p:sp>
      <p:sp>
        <p:nvSpPr>
          <p:cNvPr id="27657" name="矩形 18"/>
          <p:cNvSpPr>
            <a:spLocks noChangeArrowheads="1"/>
          </p:cNvSpPr>
          <p:nvPr/>
        </p:nvSpPr>
        <p:spPr bwMode="auto">
          <a:xfrm>
            <a:off x="6183313" y="2697163"/>
            <a:ext cx="1620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a:solidFill>
                  <a:schemeClr val="bg1"/>
                </a:solidFill>
                <a:latin typeface="Noto Sans CJK SC Medium"/>
                <a:ea typeface="Noto Sans CJK SC Medium"/>
                <a:cs typeface="Noto Sans CJK SC Medium"/>
              </a:rPr>
              <a:t>资金主要用途：</a:t>
            </a:r>
          </a:p>
        </p:txBody>
      </p:sp>
      <p:sp>
        <p:nvSpPr>
          <p:cNvPr id="27658" name="矩形 20"/>
          <p:cNvSpPr>
            <a:spLocks noChangeArrowheads="1"/>
          </p:cNvSpPr>
          <p:nvPr/>
        </p:nvSpPr>
        <p:spPr bwMode="auto">
          <a:xfrm>
            <a:off x="5683250" y="2184400"/>
            <a:ext cx="589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27659" name="矩形 22"/>
          <p:cNvSpPr>
            <a:spLocks noChangeArrowheads="1"/>
          </p:cNvSpPr>
          <p:nvPr/>
        </p:nvSpPr>
        <p:spPr bwMode="auto">
          <a:xfrm>
            <a:off x="7804150" y="2711450"/>
            <a:ext cx="3489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rPr>
              <a:t>Vestibulum ante ipsum primis in faucibus orci</a:t>
            </a:r>
          </a:p>
        </p:txBody>
      </p:sp>
      <p:sp>
        <p:nvSpPr>
          <p:cNvPr id="27660" name="矩形 23"/>
          <p:cNvSpPr>
            <a:spLocks noChangeArrowheads="1"/>
          </p:cNvSpPr>
          <p:nvPr/>
        </p:nvSpPr>
        <p:spPr bwMode="auto">
          <a:xfrm>
            <a:off x="3094038" y="2711450"/>
            <a:ext cx="2528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rPr>
              <a:t>Vestibulum ante ipsum primis in</a:t>
            </a:r>
          </a:p>
        </p:txBody>
      </p:sp>
      <p:sp>
        <p:nvSpPr>
          <p:cNvPr id="27661" name="矩形 1"/>
          <p:cNvSpPr>
            <a:spLocks noChangeArrowheads="1"/>
          </p:cNvSpPr>
          <p:nvPr/>
        </p:nvSpPr>
        <p:spPr bwMode="auto">
          <a:xfrm>
            <a:off x="2225675" y="2184400"/>
            <a:ext cx="1666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rPr>
              <a:t>ante ipsum primis in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风险分析风险抵御</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39" name="流程图: 过程 38"/>
          <p:cNvSpPr/>
          <p:nvPr/>
        </p:nvSpPr>
        <p:spPr>
          <a:xfrm>
            <a:off x="1174750" y="2178050"/>
            <a:ext cx="4321175" cy="3598863"/>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流程图: 过程 39"/>
          <p:cNvSpPr/>
          <p:nvPr/>
        </p:nvSpPr>
        <p:spPr>
          <a:xfrm>
            <a:off x="1174750" y="2178050"/>
            <a:ext cx="4321175" cy="539750"/>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78" name="文本框 40"/>
          <p:cNvSpPr txBox="1">
            <a:spLocks noChangeArrowheads="1"/>
          </p:cNvSpPr>
          <p:nvPr/>
        </p:nvSpPr>
        <p:spPr bwMode="auto">
          <a:xfrm>
            <a:off x="2760663" y="2262188"/>
            <a:ext cx="1149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a:solidFill>
                  <a:schemeClr val="bg1"/>
                </a:solidFill>
                <a:latin typeface="Noto Sans CJK SC Medium"/>
                <a:ea typeface="Noto Sans CJK SC Medium"/>
                <a:cs typeface="Noto Sans CJK SC Medium"/>
              </a:rPr>
              <a:t>风险分析</a:t>
            </a:r>
          </a:p>
        </p:txBody>
      </p:sp>
      <p:sp>
        <p:nvSpPr>
          <p:cNvPr id="44" name="流程图: 过程 43"/>
          <p:cNvSpPr/>
          <p:nvPr/>
        </p:nvSpPr>
        <p:spPr>
          <a:xfrm>
            <a:off x="6684963" y="2178050"/>
            <a:ext cx="4319587" cy="3598863"/>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流程图: 过程 44"/>
          <p:cNvSpPr/>
          <p:nvPr/>
        </p:nvSpPr>
        <p:spPr>
          <a:xfrm>
            <a:off x="6684963" y="2178050"/>
            <a:ext cx="4319587" cy="539750"/>
          </a:xfrm>
          <a:prstGeom prst="flowChartProcess">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1" name="文本框 46"/>
          <p:cNvSpPr txBox="1">
            <a:spLocks noChangeArrowheads="1"/>
          </p:cNvSpPr>
          <p:nvPr/>
        </p:nvSpPr>
        <p:spPr bwMode="auto">
          <a:xfrm>
            <a:off x="8291513" y="22621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a:solidFill>
                  <a:schemeClr val="bg1"/>
                </a:solidFill>
                <a:latin typeface="Noto Sans CJK SC Medium"/>
                <a:ea typeface="Noto Sans CJK SC Medium"/>
                <a:cs typeface="Noto Sans CJK SC Medium"/>
              </a:rPr>
              <a:t>风险抵御</a:t>
            </a:r>
          </a:p>
        </p:txBody>
      </p:sp>
      <p:sp>
        <p:nvSpPr>
          <p:cNvPr id="48" name="矩形 47"/>
          <p:cNvSpPr/>
          <p:nvPr/>
        </p:nvSpPr>
        <p:spPr>
          <a:xfrm>
            <a:off x="1336675" y="3040063"/>
            <a:ext cx="4002088"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49" name="矩形 48"/>
          <p:cNvSpPr/>
          <p:nvPr/>
        </p:nvSpPr>
        <p:spPr>
          <a:xfrm>
            <a:off x="1336675" y="4284663"/>
            <a:ext cx="4002088"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0" name="矩形 49"/>
          <p:cNvSpPr/>
          <p:nvPr/>
        </p:nvSpPr>
        <p:spPr>
          <a:xfrm>
            <a:off x="6837363" y="3040063"/>
            <a:ext cx="4000500"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1" name="矩形 50"/>
          <p:cNvSpPr/>
          <p:nvPr/>
        </p:nvSpPr>
        <p:spPr>
          <a:xfrm>
            <a:off x="6837363" y="4284663"/>
            <a:ext cx="4000500"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76725" y="3009900"/>
            <a:ext cx="7915275" cy="1182688"/>
          </a:xfrm>
          <a:prstGeom prst="rect">
            <a:avLst/>
          </a:prstGeom>
          <a:solidFill>
            <a:schemeClr val="bg2">
              <a:lumMod val="2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ctrTitle"/>
          </p:nvPr>
        </p:nvSpPr>
        <p:spPr>
          <a:xfrm>
            <a:off x="4437063" y="1712913"/>
            <a:ext cx="6916737" cy="2387600"/>
          </a:xfrm>
        </p:spPr>
        <p:txBody>
          <a:bodyPr rtlCol="0">
            <a:normAutofit/>
          </a:bodyPr>
          <a:lstStyle/>
          <a:p>
            <a:pPr algn="l" eaLnBrk="1" fontAlgn="auto" hangingPunct="1">
              <a:spcAft>
                <a:spcPts val="0"/>
              </a:spcAft>
              <a:defRPr/>
            </a:pPr>
            <a:r>
              <a:rPr lang="zh-CN" altLang="en-US" dirty="0" smtClean="0">
                <a:solidFill>
                  <a:schemeClr val="bg1"/>
                </a:solidFill>
              </a:rPr>
              <a:t>感 谢 观 看</a:t>
            </a:r>
            <a:endParaRPr lang="zh-CN" altLang="en-US" dirty="0">
              <a:solidFill>
                <a:schemeClr val="bg1"/>
              </a:solidFill>
            </a:endParaRPr>
          </a:p>
        </p:txBody>
      </p:sp>
      <p:sp>
        <p:nvSpPr>
          <p:cNvPr id="3" name="副标题 2"/>
          <p:cNvSpPr>
            <a:spLocks noGrp="1"/>
          </p:cNvSpPr>
          <p:nvPr>
            <p:ph type="subTitle" idx="1"/>
          </p:nvPr>
        </p:nvSpPr>
        <p:spPr>
          <a:xfrm>
            <a:off x="4545013" y="4243388"/>
            <a:ext cx="6808787" cy="1655762"/>
          </a:xfrm>
        </p:spPr>
        <p:txBody>
          <a:bodyPr rtlCol="0">
            <a:normAutofit/>
          </a:bodyPr>
          <a:lstStyle/>
          <a:p>
            <a:pPr algn="l" eaLnBrk="1" fontAlgn="auto" hangingPunct="1">
              <a:spcAft>
                <a:spcPts val="0"/>
              </a:spcAft>
              <a:defRPr/>
            </a:pPr>
            <a:r>
              <a:rPr lang="zh-CN" altLang="en-US" dirty="0" smtClean="0">
                <a:solidFill>
                  <a:schemeClr val="bg2">
                    <a:lumMod val="25000"/>
                  </a:schemeClr>
                </a:solidFill>
              </a:rPr>
              <a:t>完</a:t>
            </a:r>
            <a:r>
              <a:rPr lang="zh-CN" altLang="en-US" dirty="0">
                <a:solidFill>
                  <a:schemeClr val="bg2">
                    <a:lumMod val="25000"/>
                  </a:schemeClr>
                </a:solidFill>
              </a:rPr>
              <a:t>整</a:t>
            </a:r>
            <a:r>
              <a:rPr lang="zh-CN" altLang="en-US" dirty="0" smtClean="0">
                <a:solidFill>
                  <a:schemeClr val="bg2">
                    <a:lumMod val="25000"/>
                  </a:schemeClr>
                </a:solidFill>
              </a:rPr>
              <a:t>框架创业计划书 </a:t>
            </a:r>
            <a:r>
              <a:rPr lang="en-US" altLang="zh-CN" dirty="0" smtClean="0">
                <a:solidFill>
                  <a:schemeClr val="bg2">
                    <a:lumMod val="25000"/>
                  </a:schemeClr>
                </a:solidFill>
              </a:rPr>
              <a:t>| </a:t>
            </a:r>
            <a:r>
              <a:rPr lang="zh-CN" altLang="en-US" dirty="0" smtClean="0">
                <a:solidFill>
                  <a:schemeClr val="bg2">
                    <a:lumMod val="25000"/>
                  </a:schemeClr>
                </a:solidFill>
              </a:rPr>
              <a:t>融资报告 </a:t>
            </a:r>
            <a:r>
              <a:rPr lang="en-US" altLang="zh-CN" dirty="0" smtClean="0">
                <a:solidFill>
                  <a:schemeClr val="bg2">
                    <a:lumMod val="25000"/>
                  </a:schemeClr>
                </a:solidFill>
              </a:rPr>
              <a:t>|</a:t>
            </a:r>
            <a:r>
              <a:rPr lang="zh-CN" altLang="en-US" dirty="0" smtClean="0">
                <a:solidFill>
                  <a:schemeClr val="bg2">
                    <a:lumMod val="25000"/>
                  </a:schemeClr>
                </a:solidFill>
              </a:rPr>
              <a:t> 商业集资</a:t>
            </a:r>
            <a:endParaRPr lang="zh-CN" altLang="en-US"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4889500" y="974725"/>
            <a:ext cx="6497638" cy="2852738"/>
          </a:xfrm>
        </p:spPr>
        <p:txBody>
          <a:bodyPr/>
          <a:lstStyle/>
          <a:p>
            <a:pPr eaLnBrk="1" hangingPunct="1"/>
            <a:r>
              <a:rPr lang="zh-CN" altLang="en-US" smtClean="0"/>
              <a:t>公司介绍</a:t>
            </a:r>
          </a:p>
        </p:txBody>
      </p:sp>
      <p:sp>
        <p:nvSpPr>
          <p:cNvPr id="3" name="文本占位符 2"/>
          <p:cNvSpPr>
            <a:spLocks noGrp="1"/>
          </p:cNvSpPr>
          <p:nvPr>
            <p:ph type="body" idx="1"/>
          </p:nvPr>
        </p:nvSpPr>
        <p:spPr>
          <a:xfrm>
            <a:off x="4889500" y="3854450"/>
            <a:ext cx="4456113" cy="1500188"/>
          </a:xfrm>
        </p:spPr>
        <p:txBody>
          <a:bodyPr rtlCol="0">
            <a:normAutofit/>
          </a:bodyPr>
          <a:lstStyle/>
          <a:p>
            <a:pPr eaLnBrk="1" fontAlgn="auto" hangingPunct="1">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公司简介</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6423" r="26423"/>
          <a:stretch/>
        </p:blipFill>
        <p:spPr>
          <a:xfrm>
            <a:off x="1152366" y="2403192"/>
            <a:ext cx="3115249" cy="3115249"/>
          </a:xfrm>
          <a:prstGeom prst="ellipse">
            <a:avLst/>
          </a:prstGeom>
        </p:spPr>
      </p:pic>
      <p:sp>
        <p:nvSpPr>
          <p:cNvPr id="14" name="矩形 13"/>
          <p:cNvSpPr/>
          <p:nvPr/>
        </p:nvSpPr>
        <p:spPr>
          <a:xfrm>
            <a:off x="5508625" y="2417763"/>
            <a:ext cx="5843588" cy="2030412"/>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Lorem ipsum dolor sit amet, consectetur adipiscing elit. Donec rutrum congue leo eget malesuada. Vivamus magna justo, lacinia eget co.</a:t>
            </a:r>
          </a:p>
        </p:txBody>
      </p:sp>
      <p:sp>
        <p:nvSpPr>
          <p:cNvPr id="15" name="矩形 14"/>
          <p:cNvSpPr/>
          <p:nvPr/>
        </p:nvSpPr>
        <p:spPr>
          <a:xfrm>
            <a:off x="5508625" y="4529138"/>
            <a:ext cx="5843588" cy="11684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股东实力</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8512175" y="1808163"/>
            <a:ext cx="3679825" cy="1997075"/>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pic>
        <p:nvPicPr>
          <p:cNvPr id="10245" name="图片 14"/>
          <p:cNvPicPr>
            <a:picLocks noChangeAspect="1"/>
          </p:cNvPicPr>
          <p:nvPr/>
        </p:nvPicPr>
        <p:blipFill>
          <a:blip r:embed="rId2">
            <a:extLst>
              <a:ext uri="{28A0092B-C50C-407E-A947-70E740481C1C}">
                <a14:useLocalDpi xmlns:a14="http://schemas.microsoft.com/office/drawing/2010/main" val="0"/>
              </a:ext>
            </a:extLst>
          </a:blip>
          <a:srcRect r="7719"/>
          <a:stretch>
            <a:fillRect/>
          </a:stretch>
        </p:blipFill>
        <p:spPr bwMode="auto">
          <a:xfrm>
            <a:off x="3357563" y="1797050"/>
            <a:ext cx="2586037"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5"/>
          <p:cNvPicPr>
            <a:picLocks noChangeAspect="1"/>
          </p:cNvPicPr>
          <p:nvPr/>
        </p:nvPicPr>
        <p:blipFill>
          <a:blip r:embed="rId3">
            <a:extLst>
              <a:ext uri="{28A0092B-C50C-407E-A947-70E740481C1C}">
                <a14:useLocalDpi xmlns:a14="http://schemas.microsoft.com/office/drawing/2010/main" val="0"/>
              </a:ext>
            </a:extLst>
          </a:blip>
          <a:srcRect l="13808"/>
          <a:stretch>
            <a:fillRect/>
          </a:stretch>
        </p:blipFill>
        <p:spPr bwMode="auto">
          <a:xfrm>
            <a:off x="0" y="1808163"/>
            <a:ext cx="335756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16"/>
          <p:cNvPicPr>
            <a:picLocks noChangeAspect="1"/>
          </p:cNvPicPr>
          <p:nvPr/>
        </p:nvPicPr>
        <p:blipFill>
          <a:blip r:embed="rId4">
            <a:extLst>
              <a:ext uri="{28A0092B-C50C-407E-A947-70E740481C1C}">
                <a14:useLocalDpi xmlns:a14="http://schemas.microsoft.com/office/drawing/2010/main" val="0"/>
              </a:ext>
            </a:extLst>
          </a:blip>
          <a:srcRect l="14935"/>
          <a:stretch>
            <a:fillRect/>
          </a:stretch>
        </p:blipFill>
        <p:spPr bwMode="auto">
          <a:xfrm>
            <a:off x="5943600" y="1797050"/>
            <a:ext cx="2568575"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矩形 17"/>
          <p:cNvSpPr>
            <a:spLocks noChangeArrowheads="1"/>
          </p:cNvSpPr>
          <p:nvPr/>
        </p:nvSpPr>
        <p:spPr bwMode="auto">
          <a:xfrm>
            <a:off x="8686800" y="2000250"/>
            <a:ext cx="25685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a:t>
            </a:r>
          </a:p>
        </p:txBody>
      </p:sp>
      <p:sp>
        <p:nvSpPr>
          <p:cNvPr id="19" name="矩形 18"/>
          <p:cNvSpPr/>
          <p:nvPr/>
        </p:nvSpPr>
        <p:spPr>
          <a:xfrm>
            <a:off x="863600" y="4421188"/>
            <a:ext cx="1976438"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0" name="矩形 19"/>
          <p:cNvSpPr/>
          <p:nvPr/>
        </p:nvSpPr>
        <p:spPr>
          <a:xfrm>
            <a:off x="863600" y="4918075"/>
            <a:ext cx="184785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primis in faucibus orci luctus auctor sit amet</a:t>
            </a:r>
          </a:p>
        </p:txBody>
      </p:sp>
      <p:sp>
        <p:nvSpPr>
          <p:cNvPr id="21" name="矩形 20"/>
          <p:cNvSpPr/>
          <p:nvPr/>
        </p:nvSpPr>
        <p:spPr>
          <a:xfrm>
            <a:off x="835025"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65%</a:t>
            </a:r>
            <a:endParaRPr lang="zh-CN" altLang="en-US" sz="3200" dirty="0">
              <a:solidFill>
                <a:schemeClr val="bg2">
                  <a:lumMod val="25000"/>
                </a:schemeClr>
              </a:solidFill>
              <a:latin typeface="+mn-lt"/>
              <a:ea typeface="+mn-ea"/>
            </a:endParaRPr>
          </a:p>
        </p:txBody>
      </p:sp>
      <p:sp>
        <p:nvSpPr>
          <p:cNvPr id="22" name="矩形 21"/>
          <p:cNvSpPr/>
          <p:nvPr/>
        </p:nvSpPr>
        <p:spPr>
          <a:xfrm>
            <a:off x="3668713" y="4421188"/>
            <a:ext cx="2060575"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3" name="矩形 22"/>
          <p:cNvSpPr/>
          <p:nvPr/>
        </p:nvSpPr>
        <p:spPr>
          <a:xfrm>
            <a:off x="3668713" y="4918075"/>
            <a:ext cx="1927225"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primis in faucibus orci luctus auctor sit amet</a:t>
            </a:r>
          </a:p>
        </p:txBody>
      </p:sp>
      <p:sp>
        <p:nvSpPr>
          <p:cNvPr id="24" name="矩形 23"/>
          <p:cNvSpPr/>
          <p:nvPr/>
        </p:nvSpPr>
        <p:spPr>
          <a:xfrm>
            <a:off x="3641725"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70%</a:t>
            </a:r>
            <a:endParaRPr lang="zh-CN" altLang="en-US" sz="3200" dirty="0">
              <a:solidFill>
                <a:schemeClr val="bg2">
                  <a:lumMod val="25000"/>
                </a:schemeClr>
              </a:solidFill>
              <a:latin typeface="+mn-lt"/>
              <a:ea typeface="+mn-ea"/>
            </a:endParaRPr>
          </a:p>
        </p:txBody>
      </p:sp>
      <p:sp>
        <p:nvSpPr>
          <p:cNvPr id="25" name="矩形 24"/>
          <p:cNvSpPr/>
          <p:nvPr/>
        </p:nvSpPr>
        <p:spPr>
          <a:xfrm>
            <a:off x="6351588" y="4421188"/>
            <a:ext cx="2160587"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6" name="矩形 25"/>
          <p:cNvSpPr/>
          <p:nvPr/>
        </p:nvSpPr>
        <p:spPr>
          <a:xfrm>
            <a:off x="6351588" y="4918075"/>
            <a:ext cx="2160587" cy="523875"/>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primis in faucibus orci luctus auctor sit amet</a:t>
            </a:r>
          </a:p>
        </p:txBody>
      </p:sp>
      <p:sp>
        <p:nvSpPr>
          <p:cNvPr id="27" name="矩形 26"/>
          <p:cNvSpPr/>
          <p:nvPr/>
        </p:nvSpPr>
        <p:spPr>
          <a:xfrm>
            <a:off x="6324600"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38%</a:t>
            </a:r>
            <a:endParaRPr lang="zh-CN" altLang="en-US" sz="3200"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经营理念</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流程图: 过程 13"/>
          <p:cNvSpPr/>
          <p:nvPr/>
        </p:nvSpPr>
        <p:spPr>
          <a:xfrm>
            <a:off x="839788"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流程图: 过程 14"/>
          <p:cNvSpPr/>
          <p:nvPr/>
        </p:nvSpPr>
        <p:spPr>
          <a:xfrm>
            <a:off x="3524250"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流程图: 过程 15"/>
          <p:cNvSpPr/>
          <p:nvPr/>
        </p:nvSpPr>
        <p:spPr>
          <a:xfrm>
            <a:off x="6208713"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流程图: 过程 16"/>
          <p:cNvSpPr/>
          <p:nvPr/>
        </p:nvSpPr>
        <p:spPr>
          <a:xfrm>
            <a:off x="8893175"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1272" name="组合 17"/>
          <p:cNvGrpSpPr>
            <a:grpSpLocks/>
          </p:cNvGrpSpPr>
          <p:nvPr/>
        </p:nvGrpSpPr>
        <p:grpSpPr bwMode="auto">
          <a:xfrm>
            <a:off x="1703388" y="1970088"/>
            <a:ext cx="720725" cy="720725"/>
            <a:chOff x="1858153" y="1709271"/>
            <a:chExt cx="720000" cy="720000"/>
          </a:xfrm>
        </p:grpSpPr>
        <p:sp>
          <p:nvSpPr>
            <p:cNvPr id="19" name="椭圆 18"/>
            <p:cNvSpPr>
              <a:spLocks noChangeAspect="1"/>
            </p:cNvSpPr>
            <p:nvPr/>
          </p:nvSpPr>
          <p:spPr>
            <a:xfrm>
              <a:off x="1858153"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91" name="Freeform 5"/>
            <p:cNvSpPr>
              <a:spLocks noChangeAspect="1" noEditPoints="1"/>
            </p:cNvSpPr>
            <p:nvPr/>
          </p:nvSpPr>
          <p:spPr bwMode="auto">
            <a:xfrm>
              <a:off x="1948153" y="1799271"/>
              <a:ext cx="540000" cy="540000"/>
            </a:xfrm>
            <a:custGeom>
              <a:avLst/>
              <a:gdLst>
                <a:gd name="T0" fmla="*/ 2147483647 w 312"/>
                <a:gd name="T1" fmla="*/ 2147483647 h 312"/>
                <a:gd name="T2" fmla="*/ 2147483647 w 312"/>
                <a:gd name="T3" fmla="*/ 2147483647 h 312"/>
                <a:gd name="T4" fmla="*/ 2147483647 w 312"/>
                <a:gd name="T5" fmla="*/ 2147483647 h 312"/>
                <a:gd name="T6" fmla="*/ 2147483647 w 312"/>
                <a:gd name="T7" fmla="*/ 2147483647 h 312"/>
                <a:gd name="T8" fmla="*/ 2147483647 w 312"/>
                <a:gd name="T9" fmla="*/ 2147483647 h 312"/>
                <a:gd name="T10" fmla="*/ 2147483647 w 312"/>
                <a:gd name="T11" fmla="*/ 2147483647 h 312"/>
                <a:gd name="T12" fmla="*/ 2147483647 w 312"/>
                <a:gd name="T13" fmla="*/ 2147483647 h 312"/>
                <a:gd name="T14" fmla="*/ 2147483647 w 312"/>
                <a:gd name="T15" fmla="*/ 0 h 312"/>
                <a:gd name="T16" fmla="*/ 0 w 312"/>
                <a:gd name="T17" fmla="*/ 2147483647 h 312"/>
                <a:gd name="T18" fmla="*/ 2147483647 w 312"/>
                <a:gd name="T19" fmla="*/ 2147483647 h 312"/>
                <a:gd name="T20" fmla="*/ 2147483647 w 312"/>
                <a:gd name="T21" fmla="*/ 2147483647 h 312"/>
                <a:gd name="T22" fmla="*/ 2147483647 w 312"/>
                <a:gd name="T23" fmla="*/ 2147483647 h 312"/>
                <a:gd name="T24" fmla="*/ 2147483647 w 312"/>
                <a:gd name="T25" fmla="*/ 2147483647 h 312"/>
                <a:gd name="T26" fmla="*/ 2147483647 w 312"/>
                <a:gd name="T27" fmla="*/ 2147483647 h 312"/>
                <a:gd name="T28" fmla="*/ 2147483647 w 312"/>
                <a:gd name="T29" fmla="*/ 2147483647 h 312"/>
                <a:gd name="T30" fmla="*/ 2147483647 w 312"/>
                <a:gd name="T31" fmla="*/ 2147483647 h 312"/>
                <a:gd name="T32" fmla="*/ 2147483647 w 312"/>
                <a:gd name="T33" fmla="*/ 2147483647 h 312"/>
                <a:gd name="T34" fmla="*/ 2147483647 w 312"/>
                <a:gd name="T35" fmla="*/ 2147483647 h 312"/>
                <a:gd name="T36" fmla="*/ 2147483647 w 312"/>
                <a:gd name="T37" fmla="*/ 2147483647 h 312"/>
                <a:gd name="T38" fmla="*/ 2147483647 w 312"/>
                <a:gd name="T39" fmla="*/ 2147483647 h 312"/>
                <a:gd name="T40" fmla="*/ 2147483647 w 312"/>
                <a:gd name="T41" fmla="*/ 2147483647 h 312"/>
                <a:gd name="T42" fmla="*/ 2147483647 w 312"/>
                <a:gd name="T43" fmla="*/ 2147483647 h 312"/>
                <a:gd name="T44" fmla="*/ 2147483647 w 312"/>
                <a:gd name="T45" fmla="*/ 2147483647 h 312"/>
                <a:gd name="T46" fmla="*/ 2147483647 w 312"/>
                <a:gd name="T47" fmla="*/ 2147483647 h 312"/>
                <a:gd name="T48" fmla="*/ 2147483647 w 312"/>
                <a:gd name="T49" fmla="*/ 2147483647 h 312"/>
                <a:gd name="T50" fmla="*/ 2147483647 w 312"/>
                <a:gd name="T51" fmla="*/ 0 h 3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2" h="312">
                  <a:moveTo>
                    <a:pt x="210" y="134"/>
                  </a:moveTo>
                  <a:cubicBezTo>
                    <a:pt x="210" y="122"/>
                    <a:pt x="210" y="122"/>
                    <a:pt x="210" y="122"/>
                  </a:cubicBezTo>
                  <a:cubicBezTo>
                    <a:pt x="210" y="92"/>
                    <a:pt x="186" y="68"/>
                    <a:pt x="156" y="68"/>
                  </a:cubicBezTo>
                  <a:cubicBezTo>
                    <a:pt x="126" y="68"/>
                    <a:pt x="102" y="92"/>
                    <a:pt x="102" y="122"/>
                  </a:cubicBezTo>
                  <a:cubicBezTo>
                    <a:pt x="102" y="134"/>
                    <a:pt x="102" y="134"/>
                    <a:pt x="102" y="134"/>
                  </a:cubicBezTo>
                  <a:cubicBezTo>
                    <a:pt x="102" y="164"/>
                    <a:pt x="126" y="188"/>
                    <a:pt x="156" y="188"/>
                  </a:cubicBezTo>
                  <a:cubicBezTo>
                    <a:pt x="186" y="188"/>
                    <a:pt x="210" y="164"/>
                    <a:pt x="210" y="134"/>
                  </a:cubicBezTo>
                  <a:close/>
                  <a:moveTo>
                    <a:pt x="156" y="0"/>
                  </a:moveTo>
                  <a:cubicBezTo>
                    <a:pt x="70" y="0"/>
                    <a:pt x="0" y="70"/>
                    <a:pt x="0" y="156"/>
                  </a:cubicBezTo>
                  <a:cubicBezTo>
                    <a:pt x="0" y="201"/>
                    <a:pt x="19" y="242"/>
                    <a:pt x="50" y="270"/>
                  </a:cubicBezTo>
                  <a:cubicBezTo>
                    <a:pt x="78" y="296"/>
                    <a:pt x="112" y="310"/>
                    <a:pt x="147" y="312"/>
                  </a:cubicBezTo>
                  <a:cubicBezTo>
                    <a:pt x="124" y="289"/>
                    <a:pt x="124" y="289"/>
                    <a:pt x="124" y="289"/>
                  </a:cubicBezTo>
                  <a:cubicBezTo>
                    <a:pt x="148" y="235"/>
                    <a:pt x="148" y="235"/>
                    <a:pt x="148" y="235"/>
                  </a:cubicBezTo>
                  <a:cubicBezTo>
                    <a:pt x="122" y="215"/>
                    <a:pt x="122" y="215"/>
                    <a:pt x="122" y="215"/>
                  </a:cubicBezTo>
                  <a:cubicBezTo>
                    <a:pt x="52" y="238"/>
                    <a:pt x="52" y="238"/>
                    <a:pt x="52" y="238"/>
                  </a:cubicBezTo>
                  <a:cubicBezTo>
                    <a:pt x="35" y="215"/>
                    <a:pt x="24" y="187"/>
                    <a:pt x="24" y="156"/>
                  </a:cubicBezTo>
                  <a:cubicBezTo>
                    <a:pt x="24" y="83"/>
                    <a:pt x="83" y="24"/>
                    <a:pt x="156" y="24"/>
                  </a:cubicBezTo>
                  <a:cubicBezTo>
                    <a:pt x="229" y="24"/>
                    <a:pt x="288" y="83"/>
                    <a:pt x="288" y="156"/>
                  </a:cubicBezTo>
                  <a:cubicBezTo>
                    <a:pt x="288" y="187"/>
                    <a:pt x="277" y="215"/>
                    <a:pt x="260" y="238"/>
                  </a:cubicBezTo>
                  <a:cubicBezTo>
                    <a:pt x="190" y="215"/>
                    <a:pt x="190" y="215"/>
                    <a:pt x="190" y="215"/>
                  </a:cubicBezTo>
                  <a:cubicBezTo>
                    <a:pt x="164" y="235"/>
                    <a:pt x="164" y="235"/>
                    <a:pt x="164" y="235"/>
                  </a:cubicBezTo>
                  <a:cubicBezTo>
                    <a:pt x="188" y="289"/>
                    <a:pt x="188" y="289"/>
                    <a:pt x="188" y="289"/>
                  </a:cubicBezTo>
                  <a:cubicBezTo>
                    <a:pt x="165" y="312"/>
                    <a:pt x="165" y="312"/>
                    <a:pt x="165" y="312"/>
                  </a:cubicBezTo>
                  <a:cubicBezTo>
                    <a:pt x="201" y="310"/>
                    <a:pt x="235" y="296"/>
                    <a:pt x="262" y="270"/>
                  </a:cubicBezTo>
                  <a:cubicBezTo>
                    <a:pt x="293" y="242"/>
                    <a:pt x="312" y="201"/>
                    <a:pt x="312" y="156"/>
                  </a:cubicBezTo>
                  <a:cubicBezTo>
                    <a:pt x="312" y="70"/>
                    <a:pt x="24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73" name="组合 20"/>
          <p:cNvGrpSpPr>
            <a:grpSpLocks/>
          </p:cNvGrpSpPr>
          <p:nvPr/>
        </p:nvGrpSpPr>
        <p:grpSpPr bwMode="auto">
          <a:xfrm>
            <a:off x="9756775" y="1970088"/>
            <a:ext cx="719138" cy="720725"/>
            <a:chOff x="8207029" y="1710684"/>
            <a:chExt cx="720000" cy="720000"/>
          </a:xfrm>
        </p:grpSpPr>
        <p:sp>
          <p:nvSpPr>
            <p:cNvPr id="22" name="椭圆 21"/>
            <p:cNvSpPr>
              <a:spLocks noChangeAspect="1"/>
            </p:cNvSpPr>
            <p:nvPr/>
          </p:nvSpPr>
          <p:spPr>
            <a:xfrm>
              <a:off x="8207029" y="1710684"/>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Group 8"/>
            <p:cNvGrpSpPr>
              <a:grpSpLocks noChangeAspect="1"/>
            </p:cNvGrpSpPr>
            <p:nvPr/>
          </p:nvGrpSpPr>
          <p:grpSpPr bwMode="auto">
            <a:xfrm>
              <a:off x="8297029" y="1799271"/>
              <a:ext cx="540000" cy="540000"/>
              <a:chOff x="2218" y="650"/>
              <a:chExt cx="744" cy="744"/>
            </a:xfrm>
            <a:solidFill>
              <a:schemeClr val="bg1"/>
            </a:solidFill>
          </p:grpSpPr>
          <p:sp>
            <p:nvSpPr>
              <p:cNvPr id="24" name="Freeform 9"/>
              <p:cNvSpPr>
                <a:spLocks noEditPoints="1"/>
              </p:cNvSpPr>
              <p:nvPr/>
            </p:nvSpPr>
            <p:spPr bwMode="auto">
              <a:xfrm>
                <a:off x="2218" y="650"/>
                <a:ext cx="744" cy="744"/>
              </a:xfrm>
              <a:custGeom>
                <a:avLst/>
                <a:gdLst>
                  <a:gd name="T0" fmla="*/ 156 w 312"/>
                  <a:gd name="T1" fmla="*/ 0 h 312"/>
                  <a:gd name="T2" fmla="*/ 0 w 312"/>
                  <a:gd name="T3" fmla="*/ 156 h 312"/>
                  <a:gd name="T4" fmla="*/ 156 w 312"/>
                  <a:gd name="T5" fmla="*/ 312 h 312"/>
                  <a:gd name="T6" fmla="*/ 312 w 312"/>
                  <a:gd name="T7" fmla="*/ 156 h 312"/>
                  <a:gd name="T8" fmla="*/ 156 w 312"/>
                  <a:gd name="T9" fmla="*/ 0 h 312"/>
                  <a:gd name="T10" fmla="*/ 156 w 312"/>
                  <a:gd name="T11" fmla="*/ 288 h 312"/>
                  <a:gd name="T12" fmla="*/ 24 w 312"/>
                  <a:gd name="T13" fmla="*/ 156 h 312"/>
                  <a:gd name="T14" fmla="*/ 156 w 312"/>
                  <a:gd name="T15" fmla="*/ 24 h 312"/>
                  <a:gd name="T16" fmla="*/ 288 w 312"/>
                  <a:gd name="T17" fmla="*/ 156 h 312"/>
                  <a:gd name="T18" fmla="*/ 156 w 312"/>
                  <a:gd name="T19" fmla="*/ 28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56" y="288"/>
                    </a:moveTo>
                    <a:cubicBezTo>
                      <a:pt x="83" y="288"/>
                      <a:pt x="24" y="229"/>
                      <a:pt x="24" y="156"/>
                    </a:cubicBezTo>
                    <a:cubicBezTo>
                      <a:pt x="24" y="83"/>
                      <a:pt x="83" y="24"/>
                      <a:pt x="156" y="24"/>
                    </a:cubicBezTo>
                    <a:cubicBezTo>
                      <a:pt x="229" y="24"/>
                      <a:pt x="288" y="83"/>
                      <a:pt x="288" y="156"/>
                    </a:cubicBezTo>
                    <a:cubicBezTo>
                      <a:pt x="288" y="229"/>
                      <a:pt x="229" y="288"/>
                      <a:pt x="156"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0"/>
              <p:cNvSpPr>
                <a:spLocks/>
              </p:cNvSpPr>
              <p:nvPr/>
            </p:nvSpPr>
            <p:spPr bwMode="auto">
              <a:xfrm>
                <a:off x="2447" y="805"/>
                <a:ext cx="286" cy="434"/>
              </a:xfrm>
              <a:custGeom>
                <a:avLst/>
                <a:gdLst>
                  <a:gd name="T0" fmla="*/ 120 w 120"/>
                  <a:gd name="T1" fmla="*/ 117 h 182"/>
                  <a:gd name="T2" fmla="*/ 113 w 120"/>
                  <a:gd name="T3" fmla="*/ 94 h 182"/>
                  <a:gd name="T4" fmla="*/ 97 w 120"/>
                  <a:gd name="T5" fmla="*/ 81 h 182"/>
                  <a:gd name="T6" fmla="*/ 62 w 120"/>
                  <a:gd name="T7" fmla="*/ 71 h 182"/>
                  <a:gd name="T8" fmla="*/ 46 w 120"/>
                  <a:gd name="T9" fmla="*/ 65 h 182"/>
                  <a:gd name="T10" fmla="*/ 43 w 120"/>
                  <a:gd name="T11" fmla="*/ 57 h 182"/>
                  <a:gd name="T12" fmla="*/ 61 w 120"/>
                  <a:gd name="T13" fmla="*/ 44 h 182"/>
                  <a:gd name="T14" fmla="*/ 81 w 120"/>
                  <a:gd name="T15" fmla="*/ 51 h 182"/>
                  <a:gd name="T16" fmla="*/ 85 w 120"/>
                  <a:gd name="T17" fmla="*/ 56 h 182"/>
                  <a:gd name="T18" fmla="*/ 85 w 120"/>
                  <a:gd name="T19" fmla="*/ 56 h 182"/>
                  <a:gd name="T20" fmla="*/ 85 w 120"/>
                  <a:gd name="T21" fmla="*/ 56 h 182"/>
                  <a:gd name="T22" fmla="*/ 88 w 120"/>
                  <a:gd name="T23" fmla="*/ 58 h 182"/>
                  <a:gd name="T24" fmla="*/ 114 w 120"/>
                  <a:gd name="T25" fmla="*/ 58 h 182"/>
                  <a:gd name="T26" fmla="*/ 117 w 120"/>
                  <a:gd name="T27" fmla="*/ 55 h 182"/>
                  <a:gd name="T28" fmla="*/ 116 w 120"/>
                  <a:gd name="T29" fmla="*/ 51 h 182"/>
                  <a:gd name="T30" fmla="*/ 75 w 120"/>
                  <a:gd name="T31" fmla="*/ 20 h 182"/>
                  <a:gd name="T32" fmla="*/ 75 w 120"/>
                  <a:gd name="T33" fmla="*/ 5 h 182"/>
                  <a:gd name="T34" fmla="*/ 70 w 120"/>
                  <a:gd name="T35" fmla="*/ 0 h 182"/>
                  <a:gd name="T36" fmla="*/ 50 w 120"/>
                  <a:gd name="T37" fmla="*/ 0 h 182"/>
                  <a:gd name="T38" fmla="*/ 45 w 120"/>
                  <a:gd name="T39" fmla="*/ 5 h 182"/>
                  <a:gd name="T40" fmla="*/ 45 w 120"/>
                  <a:gd name="T41" fmla="*/ 20 h 182"/>
                  <a:gd name="T42" fmla="*/ 17 w 120"/>
                  <a:gd name="T43" fmla="*/ 35 h 182"/>
                  <a:gd name="T44" fmla="*/ 7 w 120"/>
                  <a:gd name="T45" fmla="*/ 63 h 182"/>
                  <a:gd name="T46" fmla="*/ 16 w 120"/>
                  <a:gd name="T47" fmla="*/ 88 h 182"/>
                  <a:gd name="T48" fmla="*/ 63 w 120"/>
                  <a:gd name="T49" fmla="*/ 107 h 182"/>
                  <a:gd name="T50" fmla="*/ 78 w 120"/>
                  <a:gd name="T51" fmla="*/ 112 h 182"/>
                  <a:gd name="T52" fmla="*/ 83 w 120"/>
                  <a:gd name="T53" fmla="*/ 123 h 182"/>
                  <a:gd name="T54" fmla="*/ 63 w 120"/>
                  <a:gd name="T55" fmla="*/ 136 h 182"/>
                  <a:gd name="T56" fmla="*/ 48 w 120"/>
                  <a:gd name="T57" fmla="*/ 133 h 182"/>
                  <a:gd name="T58" fmla="*/ 35 w 120"/>
                  <a:gd name="T59" fmla="*/ 121 h 182"/>
                  <a:gd name="T60" fmla="*/ 34 w 120"/>
                  <a:gd name="T61" fmla="*/ 120 h 182"/>
                  <a:gd name="T62" fmla="*/ 34 w 120"/>
                  <a:gd name="T63" fmla="*/ 120 h 182"/>
                  <a:gd name="T64" fmla="*/ 32 w 120"/>
                  <a:gd name="T65" fmla="*/ 118 h 182"/>
                  <a:gd name="T66" fmla="*/ 3 w 120"/>
                  <a:gd name="T67" fmla="*/ 118 h 182"/>
                  <a:gd name="T68" fmla="*/ 0 w 120"/>
                  <a:gd name="T69" fmla="*/ 121 h 182"/>
                  <a:gd name="T70" fmla="*/ 0 w 120"/>
                  <a:gd name="T71" fmla="*/ 123 h 182"/>
                  <a:gd name="T72" fmla="*/ 45 w 120"/>
                  <a:gd name="T73" fmla="*/ 161 h 182"/>
                  <a:gd name="T74" fmla="*/ 45 w 120"/>
                  <a:gd name="T75" fmla="*/ 177 h 182"/>
                  <a:gd name="T76" fmla="*/ 50 w 120"/>
                  <a:gd name="T77" fmla="*/ 182 h 182"/>
                  <a:gd name="T78" fmla="*/ 70 w 120"/>
                  <a:gd name="T79" fmla="*/ 182 h 182"/>
                  <a:gd name="T80" fmla="*/ 75 w 120"/>
                  <a:gd name="T81" fmla="*/ 177 h 182"/>
                  <a:gd name="T82" fmla="*/ 75 w 120"/>
                  <a:gd name="T83" fmla="*/ 161 h 182"/>
                  <a:gd name="T84" fmla="*/ 107 w 120"/>
                  <a:gd name="T85" fmla="*/ 147 h 182"/>
                  <a:gd name="T86" fmla="*/ 120 w 120"/>
                  <a:gd name="T87" fmla="*/ 1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82">
                    <a:moveTo>
                      <a:pt x="120" y="117"/>
                    </a:moveTo>
                    <a:cubicBezTo>
                      <a:pt x="120" y="108"/>
                      <a:pt x="118" y="101"/>
                      <a:pt x="113" y="94"/>
                    </a:cubicBezTo>
                    <a:cubicBezTo>
                      <a:pt x="109" y="88"/>
                      <a:pt x="104" y="84"/>
                      <a:pt x="97" y="81"/>
                    </a:cubicBezTo>
                    <a:cubicBezTo>
                      <a:pt x="90" y="78"/>
                      <a:pt x="78" y="75"/>
                      <a:pt x="62" y="71"/>
                    </a:cubicBezTo>
                    <a:cubicBezTo>
                      <a:pt x="51" y="69"/>
                      <a:pt x="48" y="67"/>
                      <a:pt x="46" y="65"/>
                    </a:cubicBezTo>
                    <a:cubicBezTo>
                      <a:pt x="44" y="63"/>
                      <a:pt x="43" y="60"/>
                      <a:pt x="43" y="57"/>
                    </a:cubicBezTo>
                    <a:cubicBezTo>
                      <a:pt x="43" y="52"/>
                      <a:pt x="45" y="44"/>
                      <a:pt x="61" y="44"/>
                    </a:cubicBezTo>
                    <a:cubicBezTo>
                      <a:pt x="69" y="44"/>
                      <a:pt x="76" y="46"/>
                      <a:pt x="81" y="51"/>
                    </a:cubicBezTo>
                    <a:cubicBezTo>
                      <a:pt x="82" y="52"/>
                      <a:pt x="84" y="54"/>
                      <a:pt x="85" y="56"/>
                    </a:cubicBezTo>
                    <a:cubicBezTo>
                      <a:pt x="85" y="56"/>
                      <a:pt x="85" y="56"/>
                      <a:pt x="85" y="56"/>
                    </a:cubicBezTo>
                    <a:cubicBezTo>
                      <a:pt x="85" y="56"/>
                      <a:pt x="85" y="56"/>
                      <a:pt x="85" y="56"/>
                    </a:cubicBezTo>
                    <a:cubicBezTo>
                      <a:pt x="86" y="57"/>
                      <a:pt x="87" y="58"/>
                      <a:pt x="88" y="58"/>
                    </a:cubicBezTo>
                    <a:cubicBezTo>
                      <a:pt x="114" y="58"/>
                      <a:pt x="114" y="58"/>
                      <a:pt x="114" y="58"/>
                    </a:cubicBezTo>
                    <a:cubicBezTo>
                      <a:pt x="115" y="58"/>
                      <a:pt x="117" y="57"/>
                      <a:pt x="117" y="55"/>
                    </a:cubicBezTo>
                    <a:cubicBezTo>
                      <a:pt x="117" y="54"/>
                      <a:pt x="116" y="53"/>
                      <a:pt x="116" y="51"/>
                    </a:cubicBezTo>
                    <a:cubicBezTo>
                      <a:pt x="109" y="34"/>
                      <a:pt x="96" y="23"/>
                      <a:pt x="75" y="20"/>
                    </a:cubicBezTo>
                    <a:cubicBezTo>
                      <a:pt x="75" y="5"/>
                      <a:pt x="75" y="5"/>
                      <a:pt x="75" y="5"/>
                    </a:cubicBezTo>
                    <a:cubicBezTo>
                      <a:pt x="75" y="2"/>
                      <a:pt x="73" y="0"/>
                      <a:pt x="70" y="0"/>
                    </a:cubicBezTo>
                    <a:cubicBezTo>
                      <a:pt x="50" y="0"/>
                      <a:pt x="50" y="0"/>
                      <a:pt x="50" y="0"/>
                    </a:cubicBezTo>
                    <a:cubicBezTo>
                      <a:pt x="47" y="0"/>
                      <a:pt x="45" y="2"/>
                      <a:pt x="45" y="5"/>
                    </a:cubicBezTo>
                    <a:cubicBezTo>
                      <a:pt x="45" y="20"/>
                      <a:pt x="45" y="20"/>
                      <a:pt x="45" y="20"/>
                    </a:cubicBezTo>
                    <a:cubicBezTo>
                      <a:pt x="33" y="23"/>
                      <a:pt x="23" y="28"/>
                      <a:pt x="17" y="35"/>
                    </a:cubicBezTo>
                    <a:cubicBezTo>
                      <a:pt x="10" y="43"/>
                      <a:pt x="7" y="53"/>
                      <a:pt x="7" y="63"/>
                    </a:cubicBezTo>
                    <a:cubicBezTo>
                      <a:pt x="7" y="73"/>
                      <a:pt x="10" y="81"/>
                      <a:pt x="16" y="88"/>
                    </a:cubicBezTo>
                    <a:cubicBezTo>
                      <a:pt x="23" y="96"/>
                      <a:pt x="38" y="102"/>
                      <a:pt x="63" y="107"/>
                    </a:cubicBezTo>
                    <a:cubicBezTo>
                      <a:pt x="70" y="109"/>
                      <a:pt x="75" y="110"/>
                      <a:pt x="78" y="112"/>
                    </a:cubicBezTo>
                    <a:cubicBezTo>
                      <a:pt x="81" y="115"/>
                      <a:pt x="83" y="119"/>
                      <a:pt x="83" y="123"/>
                    </a:cubicBezTo>
                    <a:cubicBezTo>
                      <a:pt x="83" y="129"/>
                      <a:pt x="80" y="136"/>
                      <a:pt x="63" y="136"/>
                    </a:cubicBezTo>
                    <a:cubicBezTo>
                      <a:pt x="57" y="136"/>
                      <a:pt x="52" y="135"/>
                      <a:pt x="48" y="133"/>
                    </a:cubicBezTo>
                    <a:cubicBezTo>
                      <a:pt x="42" y="131"/>
                      <a:pt x="38" y="127"/>
                      <a:pt x="35" y="121"/>
                    </a:cubicBezTo>
                    <a:cubicBezTo>
                      <a:pt x="34" y="120"/>
                      <a:pt x="34" y="120"/>
                      <a:pt x="34" y="120"/>
                    </a:cubicBezTo>
                    <a:cubicBezTo>
                      <a:pt x="34" y="120"/>
                      <a:pt x="34" y="120"/>
                      <a:pt x="34" y="120"/>
                    </a:cubicBezTo>
                    <a:cubicBezTo>
                      <a:pt x="34" y="119"/>
                      <a:pt x="33" y="118"/>
                      <a:pt x="32" y="118"/>
                    </a:cubicBezTo>
                    <a:cubicBezTo>
                      <a:pt x="3" y="118"/>
                      <a:pt x="3" y="118"/>
                      <a:pt x="3" y="118"/>
                    </a:cubicBezTo>
                    <a:cubicBezTo>
                      <a:pt x="1" y="118"/>
                      <a:pt x="0" y="120"/>
                      <a:pt x="0" y="121"/>
                    </a:cubicBezTo>
                    <a:cubicBezTo>
                      <a:pt x="0" y="122"/>
                      <a:pt x="0" y="123"/>
                      <a:pt x="0" y="123"/>
                    </a:cubicBezTo>
                    <a:cubicBezTo>
                      <a:pt x="7" y="145"/>
                      <a:pt x="22" y="158"/>
                      <a:pt x="45" y="161"/>
                    </a:cubicBezTo>
                    <a:cubicBezTo>
                      <a:pt x="45" y="177"/>
                      <a:pt x="45" y="177"/>
                      <a:pt x="45" y="177"/>
                    </a:cubicBezTo>
                    <a:cubicBezTo>
                      <a:pt x="45" y="180"/>
                      <a:pt x="47" y="182"/>
                      <a:pt x="50" y="182"/>
                    </a:cubicBezTo>
                    <a:cubicBezTo>
                      <a:pt x="70" y="182"/>
                      <a:pt x="70" y="182"/>
                      <a:pt x="70" y="182"/>
                    </a:cubicBezTo>
                    <a:cubicBezTo>
                      <a:pt x="73" y="182"/>
                      <a:pt x="75" y="180"/>
                      <a:pt x="75" y="177"/>
                    </a:cubicBezTo>
                    <a:cubicBezTo>
                      <a:pt x="75" y="161"/>
                      <a:pt x="75" y="161"/>
                      <a:pt x="75" y="161"/>
                    </a:cubicBezTo>
                    <a:cubicBezTo>
                      <a:pt x="88" y="159"/>
                      <a:pt x="99" y="154"/>
                      <a:pt x="107" y="147"/>
                    </a:cubicBezTo>
                    <a:cubicBezTo>
                      <a:pt x="116" y="139"/>
                      <a:pt x="120" y="129"/>
                      <a:pt x="120"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1274" name="组合 25"/>
          <p:cNvGrpSpPr>
            <a:grpSpLocks/>
          </p:cNvGrpSpPr>
          <p:nvPr/>
        </p:nvGrpSpPr>
        <p:grpSpPr bwMode="auto">
          <a:xfrm>
            <a:off x="4387850" y="1970088"/>
            <a:ext cx="720725" cy="720725"/>
            <a:chOff x="3974445" y="1709271"/>
            <a:chExt cx="720000" cy="720000"/>
          </a:xfrm>
        </p:grpSpPr>
        <p:sp>
          <p:nvSpPr>
            <p:cNvPr id="27" name="椭圆 26"/>
            <p:cNvSpPr>
              <a:spLocks noChangeAspect="1"/>
            </p:cNvSpPr>
            <p:nvPr/>
          </p:nvSpPr>
          <p:spPr>
            <a:xfrm>
              <a:off x="3974445"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87" name="Freeform 14"/>
            <p:cNvSpPr>
              <a:spLocks noChangeAspect="1" noEditPoints="1"/>
            </p:cNvSpPr>
            <p:nvPr/>
          </p:nvSpPr>
          <p:spPr bwMode="auto">
            <a:xfrm>
              <a:off x="4105452" y="1799271"/>
              <a:ext cx="457985" cy="540000"/>
            </a:xfrm>
            <a:custGeom>
              <a:avLst/>
              <a:gdLst>
                <a:gd name="T0" fmla="*/ 2147483647 w 264"/>
                <a:gd name="T1" fmla="*/ 0 h 312"/>
                <a:gd name="T2" fmla="*/ 0 w 264"/>
                <a:gd name="T3" fmla="*/ 2147483647 h 312"/>
                <a:gd name="T4" fmla="*/ 2147483647 w 264"/>
                <a:gd name="T5" fmla="*/ 2147483647 h 312"/>
                <a:gd name="T6" fmla="*/ 2147483647 w 264"/>
                <a:gd name="T7" fmla="*/ 2147483647 h 312"/>
                <a:gd name="T8" fmla="*/ 2147483647 w 264"/>
                <a:gd name="T9" fmla="*/ 2147483647 h 312"/>
                <a:gd name="T10" fmla="*/ 2147483647 w 264"/>
                <a:gd name="T11" fmla="*/ 2147483647 h 312"/>
                <a:gd name="T12" fmla="*/ 2147483647 w 264"/>
                <a:gd name="T13" fmla="*/ 2147483647 h 312"/>
                <a:gd name="T14" fmla="*/ 2147483647 w 264"/>
                <a:gd name="T15" fmla="*/ 2147483647 h 312"/>
                <a:gd name="T16" fmla="*/ 2147483647 w 264"/>
                <a:gd name="T17" fmla="*/ 0 h 312"/>
                <a:gd name="T18" fmla="*/ 2147483647 w 264"/>
                <a:gd name="T19" fmla="*/ 2147483647 h 312"/>
                <a:gd name="T20" fmla="*/ 2147483647 w 264"/>
                <a:gd name="T21" fmla="*/ 2147483647 h 312"/>
                <a:gd name="T22" fmla="*/ 2147483647 w 264"/>
                <a:gd name="T23" fmla="*/ 2147483647 h 312"/>
                <a:gd name="T24" fmla="*/ 2147483647 w 264"/>
                <a:gd name="T25" fmla="*/ 2147483647 h 312"/>
                <a:gd name="T26" fmla="*/ 2147483647 w 264"/>
                <a:gd name="T27" fmla="*/ 2147483647 h 312"/>
                <a:gd name="T28" fmla="*/ 2147483647 w 264"/>
                <a:gd name="T29" fmla="*/ 2147483647 h 312"/>
                <a:gd name="T30" fmla="*/ 2147483647 w 264"/>
                <a:gd name="T31" fmla="*/ 2147483647 h 312"/>
                <a:gd name="T32" fmla="*/ 2147483647 w 264"/>
                <a:gd name="T33" fmla="*/ 2147483647 h 312"/>
                <a:gd name="T34" fmla="*/ 2147483647 w 264"/>
                <a:gd name="T35" fmla="*/ 2147483647 h 312"/>
                <a:gd name="T36" fmla="*/ 2147483647 w 264"/>
                <a:gd name="T37" fmla="*/ 2147483647 h 312"/>
                <a:gd name="T38" fmla="*/ 2147483647 w 264"/>
                <a:gd name="T39" fmla="*/ 2147483647 h 312"/>
                <a:gd name="T40" fmla="*/ 2147483647 w 264"/>
                <a:gd name="T41" fmla="*/ 2147483647 h 312"/>
                <a:gd name="T42" fmla="*/ 2147483647 w 264"/>
                <a:gd name="T43" fmla="*/ 2147483647 h 312"/>
                <a:gd name="T44" fmla="*/ 2147483647 w 264"/>
                <a:gd name="T45" fmla="*/ 2147483647 h 312"/>
                <a:gd name="T46" fmla="*/ 2147483647 w 264"/>
                <a:gd name="T47" fmla="*/ 2147483647 h 312"/>
                <a:gd name="T48" fmla="*/ 2147483647 w 264"/>
                <a:gd name="T49" fmla="*/ 2147483647 h 312"/>
                <a:gd name="T50" fmla="*/ 2147483647 w 264"/>
                <a:gd name="T51" fmla="*/ 2147483647 h 312"/>
                <a:gd name="T52" fmla="*/ 2147483647 w 264"/>
                <a:gd name="T53" fmla="*/ 2147483647 h 312"/>
                <a:gd name="T54" fmla="*/ 2147483647 w 264"/>
                <a:gd name="T55" fmla="*/ 2147483647 h 312"/>
                <a:gd name="T56" fmla="*/ 2147483647 w 264"/>
                <a:gd name="T57" fmla="*/ 2147483647 h 312"/>
                <a:gd name="T58" fmla="*/ 2147483647 w 264"/>
                <a:gd name="T59" fmla="*/ 2147483647 h 312"/>
                <a:gd name="T60" fmla="*/ 2147483647 w 264"/>
                <a:gd name="T61" fmla="*/ 2147483647 h 312"/>
                <a:gd name="T62" fmla="*/ 2147483647 w 264"/>
                <a:gd name="T63" fmla="*/ 2147483647 h 312"/>
                <a:gd name="T64" fmla="*/ 2147483647 w 264"/>
                <a:gd name="T65" fmla="*/ 2147483647 h 312"/>
                <a:gd name="T66" fmla="*/ 2147483647 w 264"/>
                <a:gd name="T67" fmla="*/ 2147483647 h 312"/>
                <a:gd name="T68" fmla="*/ 2147483647 w 264"/>
                <a:gd name="T69" fmla="*/ 2147483647 h 312"/>
                <a:gd name="T70" fmla="*/ 2147483647 w 264"/>
                <a:gd name="T71" fmla="*/ 2147483647 h 312"/>
                <a:gd name="T72" fmla="*/ 2147483647 w 264"/>
                <a:gd name="T73" fmla="*/ 2147483647 h 312"/>
                <a:gd name="T74" fmla="*/ 2147483647 w 264"/>
                <a:gd name="T75" fmla="*/ 2147483647 h 312"/>
                <a:gd name="T76" fmla="*/ 2147483647 w 264"/>
                <a:gd name="T77" fmla="*/ 2147483647 h 312"/>
                <a:gd name="T78" fmla="*/ 2147483647 w 264"/>
                <a:gd name="T79" fmla="*/ 2147483647 h 312"/>
                <a:gd name="T80" fmla="*/ 2147483647 w 264"/>
                <a:gd name="T81" fmla="*/ 2147483647 h 312"/>
                <a:gd name="T82" fmla="*/ 2147483647 w 264"/>
                <a:gd name="T83" fmla="*/ 2147483647 h 312"/>
                <a:gd name="T84" fmla="*/ 2147483647 w 264"/>
                <a:gd name="T85" fmla="*/ 2147483647 h 312"/>
                <a:gd name="T86" fmla="*/ 2147483647 w 264"/>
                <a:gd name="T87" fmla="*/ 2147483647 h 312"/>
                <a:gd name="T88" fmla="*/ 2147483647 w 264"/>
                <a:gd name="T89" fmla="*/ 2147483647 h 312"/>
                <a:gd name="T90" fmla="*/ 2147483647 w 264"/>
                <a:gd name="T91" fmla="*/ 2147483647 h 312"/>
                <a:gd name="T92" fmla="*/ 2147483647 w 264"/>
                <a:gd name="T93" fmla="*/ 2147483647 h 312"/>
                <a:gd name="T94" fmla="*/ 2147483647 w 264"/>
                <a:gd name="T95" fmla="*/ 2147483647 h 312"/>
                <a:gd name="T96" fmla="*/ 2147483647 w 264"/>
                <a:gd name="T97" fmla="*/ 2147483647 h 312"/>
                <a:gd name="T98" fmla="*/ 2147483647 w 264"/>
                <a:gd name="T99" fmla="*/ 2147483647 h 312"/>
                <a:gd name="T100" fmla="*/ 2147483647 w 264"/>
                <a:gd name="T101" fmla="*/ 2147483647 h 312"/>
                <a:gd name="T102" fmla="*/ 2147483647 w 264"/>
                <a:gd name="T103" fmla="*/ 2147483647 h 312"/>
                <a:gd name="T104" fmla="*/ 2147483647 w 264"/>
                <a:gd name="T105" fmla="*/ 2147483647 h 312"/>
                <a:gd name="T106" fmla="*/ 2147483647 w 264"/>
                <a:gd name="T107" fmla="*/ 2147483647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75" name="组合 28"/>
          <p:cNvGrpSpPr>
            <a:grpSpLocks/>
          </p:cNvGrpSpPr>
          <p:nvPr/>
        </p:nvGrpSpPr>
        <p:grpSpPr bwMode="auto">
          <a:xfrm>
            <a:off x="7072313" y="1970088"/>
            <a:ext cx="719137" cy="720725"/>
            <a:chOff x="6090737" y="1709271"/>
            <a:chExt cx="720000" cy="720000"/>
          </a:xfrm>
        </p:grpSpPr>
        <p:sp>
          <p:nvSpPr>
            <p:cNvPr id="30" name="椭圆 29"/>
            <p:cNvSpPr>
              <a:spLocks noChangeAspect="1"/>
            </p:cNvSpPr>
            <p:nvPr/>
          </p:nvSpPr>
          <p:spPr>
            <a:xfrm>
              <a:off x="6090737"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85" name="Freeform 18"/>
            <p:cNvSpPr>
              <a:spLocks noChangeAspect="1" noEditPoints="1"/>
            </p:cNvSpPr>
            <p:nvPr/>
          </p:nvSpPr>
          <p:spPr bwMode="auto">
            <a:xfrm>
              <a:off x="6180737" y="1799271"/>
              <a:ext cx="540000" cy="540000"/>
            </a:xfrm>
            <a:custGeom>
              <a:avLst/>
              <a:gdLst>
                <a:gd name="T0" fmla="*/ 2147483647 w 312"/>
                <a:gd name="T1" fmla="*/ 0 h 312"/>
                <a:gd name="T2" fmla="*/ 0 w 312"/>
                <a:gd name="T3" fmla="*/ 2147483647 h 312"/>
                <a:gd name="T4" fmla="*/ 2147483647 w 312"/>
                <a:gd name="T5" fmla="*/ 2147483647 h 312"/>
                <a:gd name="T6" fmla="*/ 2147483647 w 312"/>
                <a:gd name="T7" fmla="*/ 2147483647 h 312"/>
                <a:gd name="T8" fmla="*/ 2147483647 w 312"/>
                <a:gd name="T9" fmla="*/ 0 h 312"/>
                <a:gd name="T10" fmla="*/ 2147483647 w 312"/>
                <a:gd name="T11" fmla="*/ 2147483647 h 312"/>
                <a:gd name="T12" fmla="*/ 2147483647 w 312"/>
                <a:gd name="T13" fmla="*/ 2147483647 h 312"/>
                <a:gd name="T14" fmla="*/ 2147483647 w 312"/>
                <a:gd name="T15" fmla="*/ 2147483647 h 312"/>
                <a:gd name="T16" fmla="*/ 2147483647 w 312"/>
                <a:gd name="T17" fmla="*/ 2147483647 h 312"/>
                <a:gd name="T18" fmla="*/ 2147483647 w 312"/>
                <a:gd name="T19" fmla="*/ 2147483647 h 312"/>
                <a:gd name="T20" fmla="*/ 2147483647 w 312"/>
                <a:gd name="T21" fmla="*/ 2147483647 h 312"/>
                <a:gd name="T22" fmla="*/ 2147483647 w 312"/>
                <a:gd name="T23" fmla="*/ 2147483647 h 312"/>
                <a:gd name="T24" fmla="*/ 2147483647 w 312"/>
                <a:gd name="T25" fmla="*/ 2147483647 h 312"/>
                <a:gd name="T26" fmla="*/ 2147483647 w 312"/>
                <a:gd name="T27" fmla="*/ 2147483647 h 312"/>
                <a:gd name="T28" fmla="*/ 2147483647 w 312"/>
                <a:gd name="T29" fmla="*/ 2147483647 h 312"/>
                <a:gd name="T30" fmla="*/ 2147483647 w 312"/>
                <a:gd name="T31" fmla="*/ 2147483647 h 312"/>
                <a:gd name="T32" fmla="*/ 2147483647 w 312"/>
                <a:gd name="T33" fmla="*/ 2147483647 h 312"/>
                <a:gd name="T34" fmla="*/ 2147483647 w 312"/>
                <a:gd name="T35" fmla="*/ 2147483647 h 312"/>
                <a:gd name="T36" fmla="*/ 2147483647 w 312"/>
                <a:gd name="T37" fmla="*/ 2147483647 h 312"/>
                <a:gd name="T38" fmla="*/ 2147483647 w 312"/>
                <a:gd name="T39" fmla="*/ 2147483647 h 312"/>
                <a:gd name="T40" fmla="*/ 2147483647 w 312"/>
                <a:gd name="T41" fmla="*/ 2147483647 h 312"/>
                <a:gd name="T42" fmla="*/ 2147483647 w 312"/>
                <a:gd name="T43" fmla="*/ 2147483647 h 312"/>
                <a:gd name="T44" fmla="*/ 2147483647 w 312"/>
                <a:gd name="T45" fmla="*/ 2147483647 h 312"/>
                <a:gd name="T46" fmla="*/ 2147483647 w 312"/>
                <a:gd name="T47" fmla="*/ 2147483647 h 312"/>
                <a:gd name="T48" fmla="*/ 2147483647 w 312"/>
                <a:gd name="T49" fmla="*/ 2147483647 h 312"/>
                <a:gd name="T50" fmla="*/ 2147483647 w 312"/>
                <a:gd name="T51" fmla="*/ 2147483647 h 312"/>
                <a:gd name="T52" fmla="*/ 2147483647 w 312"/>
                <a:gd name="T53" fmla="*/ 2147483647 h 312"/>
                <a:gd name="T54" fmla="*/ 2147483647 w 312"/>
                <a:gd name="T55" fmla="*/ 2147483647 h 312"/>
                <a:gd name="T56" fmla="*/ 2147483647 w 312"/>
                <a:gd name="T57" fmla="*/ 2147483647 h 312"/>
                <a:gd name="T58" fmla="*/ 2147483647 w 312"/>
                <a:gd name="T59" fmla="*/ 2147483647 h 312"/>
                <a:gd name="T60" fmla="*/ 2147483647 w 312"/>
                <a:gd name="T61" fmla="*/ 2147483647 h 312"/>
                <a:gd name="T62" fmla="*/ 2147483647 w 312"/>
                <a:gd name="T63" fmla="*/ 2147483647 h 312"/>
                <a:gd name="T64" fmla="*/ 2147483647 w 312"/>
                <a:gd name="T65" fmla="*/ 2147483647 h 312"/>
                <a:gd name="T66" fmla="*/ 2147483647 w 312"/>
                <a:gd name="T67" fmla="*/ 2147483647 h 312"/>
                <a:gd name="T68" fmla="*/ 2147483647 w 312"/>
                <a:gd name="T69" fmla="*/ 2147483647 h 312"/>
                <a:gd name="T70" fmla="*/ 2147483647 w 312"/>
                <a:gd name="T71" fmla="*/ 2147483647 h 312"/>
                <a:gd name="T72" fmla="*/ 2147483647 w 312"/>
                <a:gd name="T73" fmla="*/ 2147483647 h 312"/>
                <a:gd name="T74" fmla="*/ 2147483647 w 312"/>
                <a:gd name="T75" fmla="*/ 2147483647 h 312"/>
                <a:gd name="T76" fmla="*/ 2147483647 w 312"/>
                <a:gd name="T77" fmla="*/ 2147483647 h 312"/>
                <a:gd name="T78" fmla="*/ 2147483647 w 312"/>
                <a:gd name="T79" fmla="*/ 2147483647 h 312"/>
                <a:gd name="T80" fmla="*/ 2147483647 w 312"/>
                <a:gd name="T81" fmla="*/ 2147483647 h 312"/>
                <a:gd name="T82" fmla="*/ 2147483647 w 312"/>
                <a:gd name="T83" fmla="*/ 2147483647 h 312"/>
                <a:gd name="T84" fmla="*/ 2147483647 w 312"/>
                <a:gd name="T85" fmla="*/ 2147483647 h 312"/>
                <a:gd name="T86" fmla="*/ 2147483647 w 312"/>
                <a:gd name="T87" fmla="*/ 2147483647 h 312"/>
                <a:gd name="T88" fmla="*/ 2147483647 w 312"/>
                <a:gd name="T89" fmla="*/ 2147483647 h 312"/>
                <a:gd name="T90" fmla="*/ 2147483647 w 312"/>
                <a:gd name="T91" fmla="*/ 2147483647 h 312"/>
                <a:gd name="T92" fmla="*/ 2147483647 w 312"/>
                <a:gd name="T93" fmla="*/ 2147483647 h 312"/>
                <a:gd name="T94" fmla="*/ 2147483647 w 312"/>
                <a:gd name="T95" fmla="*/ 2147483647 h 312"/>
                <a:gd name="T96" fmla="*/ 2147483647 w 312"/>
                <a:gd name="T97" fmla="*/ 2147483647 h 312"/>
                <a:gd name="T98" fmla="*/ 2147483647 w 312"/>
                <a:gd name="T99" fmla="*/ 2147483647 h 312"/>
                <a:gd name="T100" fmla="*/ 2147483647 w 312"/>
                <a:gd name="T101" fmla="*/ 2147483647 h 312"/>
                <a:gd name="T102" fmla="*/ 2147483647 w 312"/>
                <a:gd name="T103" fmla="*/ 2147483647 h 312"/>
                <a:gd name="T104" fmla="*/ 2147483647 w 312"/>
                <a:gd name="T105" fmla="*/ 2147483647 h 312"/>
                <a:gd name="T106" fmla="*/ 2147483647 w 312"/>
                <a:gd name="T107" fmla="*/ 2147483647 h 312"/>
                <a:gd name="T108" fmla="*/ 2147483647 w 312"/>
                <a:gd name="T109" fmla="*/ 2147483647 h 3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61" y="284"/>
                  </a:moveTo>
                  <a:cubicBezTo>
                    <a:pt x="159" y="285"/>
                    <a:pt x="157" y="286"/>
                    <a:pt x="156" y="286"/>
                  </a:cubicBezTo>
                  <a:cubicBezTo>
                    <a:pt x="155" y="286"/>
                    <a:pt x="153" y="285"/>
                    <a:pt x="151" y="284"/>
                  </a:cubicBezTo>
                  <a:cubicBezTo>
                    <a:pt x="129" y="264"/>
                    <a:pt x="113" y="239"/>
                    <a:pt x="104" y="211"/>
                  </a:cubicBezTo>
                  <a:cubicBezTo>
                    <a:pt x="138" y="202"/>
                    <a:pt x="174" y="202"/>
                    <a:pt x="208" y="210"/>
                  </a:cubicBezTo>
                  <a:cubicBezTo>
                    <a:pt x="199" y="238"/>
                    <a:pt x="183" y="264"/>
                    <a:pt x="161" y="284"/>
                  </a:cubicBezTo>
                  <a:close/>
                  <a:moveTo>
                    <a:pt x="98" y="187"/>
                  </a:moveTo>
                  <a:cubicBezTo>
                    <a:pt x="96" y="177"/>
                    <a:pt x="95" y="167"/>
                    <a:pt x="95" y="156"/>
                  </a:cubicBezTo>
                  <a:cubicBezTo>
                    <a:pt x="95" y="145"/>
                    <a:pt x="96" y="135"/>
                    <a:pt x="98" y="125"/>
                  </a:cubicBezTo>
                  <a:cubicBezTo>
                    <a:pt x="117" y="129"/>
                    <a:pt x="137" y="132"/>
                    <a:pt x="157" y="132"/>
                  </a:cubicBezTo>
                  <a:cubicBezTo>
                    <a:pt x="176" y="132"/>
                    <a:pt x="195" y="130"/>
                    <a:pt x="214" y="125"/>
                  </a:cubicBezTo>
                  <a:cubicBezTo>
                    <a:pt x="216" y="135"/>
                    <a:pt x="217" y="145"/>
                    <a:pt x="217" y="156"/>
                  </a:cubicBezTo>
                  <a:cubicBezTo>
                    <a:pt x="217" y="167"/>
                    <a:pt x="216" y="177"/>
                    <a:pt x="214" y="187"/>
                  </a:cubicBezTo>
                  <a:cubicBezTo>
                    <a:pt x="176" y="178"/>
                    <a:pt x="136" y="178"/>
                    <a:pt x="98" y="187"/>
                  </a:cubicBezTo>
                  <a:close/>
                  <a:moveTo>
                    <a:pt x="151" y="28"/>
                  </a:moveTo>
                  <a:cubicBezTo>
                    <a:pt x="153" y="27"/>
                    <a:pt x="155" y="26"/>
                    <a:pt x="156" y="26"/>
                  </a:cubicBezTo>
                  <a:cubicBezTo>
                    <a:pt x="157" y="26"/>
                    <a:pt x="159" y="27"/>
                    <a:pt x="161" y="28"/>
                  </a:cubicBezTo>
                  <a:cubicBezTo>
                    <a:pt x="183" y="48"/>
                    <a:pt x="199" y="74"/>
                    <a:pt x="208" y="102"/>
                  </a:cubicBezTo>
                  <a:cubicBezTo>
                    <a:pt x="174" y="110"/>
                    <a:pt x="138" y="110"/>
                    <a:pt x="104" y="101"/>
                  </a:cubicBezTo>
                  <a:cubicBezTo>
                    <a:pt x="113" y="73"/>
                    <a:pt x="129" y="48"/>
                    <a:pt x="151" y="28"/>
                  </a:cubicBezTo>
                  <a:close/>
                  <a:moveTo>
                    <a:pt x="237" y="118"/>
                  </a:moveTo>
                  <a:cubicBezTo>
                    <a:pt x="250" y="113"/>
                    <a:pt x="263" y="107"/>
                    <a:pt x="276" y="100"/>
                  </a:cubicBezTo>
                  <a:cubicBezTo>
                    <a:pt x="284" y="117"/>
                    <a:pt x="288" y="136"/>
                    <a:pt x="288" y="156"/>
                  </a:cubicBezTo>
                  <a:cubicBezTo>
                    <a:pt x="288" y="176"/>
                    <a:pt x="284" y="195"/>
                    <a:pt x="276" y="212"/>
                  </a:cubicBezTo>
                  <a:cubicBezTo>
                    <a:pt x="263" y="205"/>
                    <a:pt x="250" y="199"/>
                    <a:pt x="237" y="194"/>
                  </a:cubicBezTo>
                  <a:cubicBezTo>
                    <a:pt x="240" y="182"/>
                    <a:pt x="241" y="169"/>
                    <a:pt x="241" y="156"/>
                  </a:cubicBezTo>
                  <a:cubicBezTo>
                    <a:pt x="241" y="143"/>
                    <a:pt x="240" y="130"/>
                    <a:pt x="237" y="118"/>
                  </a:cubicBezTo>
                  <a:close/>
                  <a:moveTo>
                    <a:pt x="263" y="79"/>
                  </a:moveTo>
                  <a:cubicBezTo>
                    <a:pt x="253" y="85"/>
                    <a:pt x="242" y="90"/>
                    <a:pt x="231" y="95"/>
                  </a:cubicBezTo>
                  <a:cubicBezTo>
                    <a:pt x="224" y="71"/>
                    <a:pt x="212" y="49"/>
                    <a:pt x="196" y="30"/>
                  </a:cubicBezTo>
                  <a:cubicBezTo>
                    <a:pt x="223" y="39"/>
                    <a:pt x="247" y="56"/>
                    <a:pt x="263" y="79"/>
                  </a:cubicBezTo>
                  <a:close/>
                  <a:moveTo>
                    <a:pt x="116" y="30"/>
                  </a:moveTo>
                  <a:cubicBezTo>
                    <a:pt x="101" y="49"/>
                    <a:pt x="89" y="71"/>
                    <a:pt x="81" y="94"/>
                  </a:cubicBezTo>
                  <a:cubicBezTo>
                    <a:pt x="70" y="90"/>
                    <a:pt x="59" y="85"/>
                    <a:pt x="49" y="79"/>
                  </a:cubicBezTo>
                  <a:cubicBezTo>
                    <a:pt x="65" y="56"/>
                    <a:pt x="89" y="39"/>
                    <a:pt x="116" y="30"/>
                  </a:cubicBezTo>
                  <a:close/>
                  <a:moveTo>
                    <a:pt x="37" y="99"/>
                  </a:moveTo>
                  <a:cubicBezTo>
                    <a:pt x="49" y="107"/>
                    <a:pt x="62" y="113"/>
                    <a:pt x="75" y="117"/>
                  </a:cubicBezTo>
                  <a:cubicBezTo>
                    <a:pt x="72" y="130"/>
                    <a:pt x="71" y="143"/>
                    <a:pt x="71" y="156"/>
                  </a:cubicBezTo>
                  <a:cubicBezTo>
                    <a:pt x="71" y="169"/>
                    <a:pt x="72" y="182"/>
                    <a:pt x="75" y="195"/>
                  </a:cubicBezTo>
                  <a:cubicBezTo>
                    <a:pt x="62" y="199"/>
                    <a:pt x="49" y="205"/>
                    <a:pt x="37" y="213"/>
                  </a:cubicBezTo>
                  <a:cubicBezTo>
                    <a:pt x="29" y="195"/>
                    <a:pt x="24" y="176"/>
                    <a:pt x="24" y="156"/>
                  </a:cubicBezTo>
                  <a:cubicBezTo>
                    <a:pt x="24" y="136"/>
                    <a:pt x="29" y="117"/>
                    <a:pt x="37" y="99"/>
                  </a:cubicBezTo>
                  <a:close/>
                  <a:moveTo>
                    <a:pt x="49" y="233"/>
                  </a:moveTo>
                  <a:cubicBezTo>
                    <a:pt x="59" y="227"/>
                    <a:pt x="70" y="222"/>
                    <a:pt x="81" y="218"/>
                  </a:cubicBezTo>
                  <a:cubicBezTo>
                    <a:pt x="89" y="241"/>
                    <a:pt x="101" y="263"/>
                    <a:pt x="116" y="282"/>
                  </a:cubicBezTo>
                  <a:cubicBezTo>
                    <a:pt x="89" y="273"/>
                    <a:pt x="65" y="256"/>
                    <a:pt x="49" y="233"/>
                  </a:cubicBezTo>
                  <a:close/>
                  <a:moveTo>
                    <a:pt x="196" y="282"/>
                  </a:moveTo>
                  <a:cubicBezTo>
                    <a:pt x="212" y="263"/>
                    <a:pt x="224" y="241"/>
                    <a:pt x="231" y="217"/>
                  </a:cubicBezTo>
                  <a:cubicBezTo>
                    <a:pt x="242" y="222"/>
                    <a:pt x="253" y="227"/>
                    <a:pt x="263" y="233"/>
                  </a:cubicBezTo>
                  <a:cubicBezTo>
                    <a:pt x="247" y="256"/>
                    <a:pt x="223" y="273"/>
                    <a:pt x="196" y="2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0" name="矩形 39"/>
          <p:cNvSpPr/>
          <p:nvPr/>
        </p:nvSpPr>
        <p:spPr>
          <a:xfrm>
            <a:off x="1062038" y="3389313"/>
            <a:ext cx="2003425"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ut</a:t>
            </a:r>
          </a:p>
        </p:txBody>
      </p:sp>
      <p:sp>
        <p:nvSpPr>
          <p:cNvPr id="41" name="矩形 40"/>
          <p:cNvSpPr/>
          <p:nvPr/>
        </p:nvSpPr>
        <p:spPr>
          <a:xfrm>
            <a:off x="1158875"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科学管理</a:t>
            </a:r>
          </a:p>
        </p:txBody>
      </p:sp>
      <p:sp>
        <p:nvSpPr>
          <p:cNvPr id="42" name="矩形 41"/>
          <p:cNvSpPr/>
          <p:nvPr/>
        </p:nvSpPr>
        <p:spPr>
          <a:xfrm>
            <a:off x="3746500" y="3389313"/>
            <a:ext cx="2003425"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ut</a:t>
            </a:r>
          </a:p>
        </p:txBody>
      </p:sp>
      <p:sp>
        <p:nvSpPr>
          <p:cNvPr id="43" name="矩形 42"/>
          <p:cNvSpPr/>
          <p:nvPr/>
        </p:nvSpPr>
        <p:spPr>
          <a:xfrm>
            <a:off x="3843338"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专业服务</a:t>
            </a:r>
          </a:p>
        </p:txBody>
      </p:sp>
      <p:sp>
        <p:nvSpPr>
          <p:cNvPr id="44" name="矩形 43"/>
          <p:cNvSpPr/>
          <p:nvPr/>
        </p:nvSpPr>
        <p:spPr>
          <a:xfrm>
            <a:off x="6429375" y="3389313"/>
            <a:ext cx="2005013"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ut</a:t>
            </a:r>
          </a:p>
        </p:txBody>
      </p:sp>
      <p:sp>
        <p:nvSpPr>
          <p:cNvPr id="45" name="矩形 44"/>
          <p:cNvSpPr/>
          <p:nvPr/>
        </p:nvSpPr>
        <p:spPr>
          <a:xfrm>
            <a:off x="6527800"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资讯全面</a:t>
            </a:r>
          </a:p>
        </p:txBody>
      </p:sp>
      <p:sp>
        <p:nvSpPr>
          <p:cNvPr id="46" name="矩形 45"/>
          <p:cNvSpPr/>
          <p:nvPr/>
        </p:nvSpPr>
        <p:spPr>
          <a:xfrm>
            <a:off x="9113838" y="3389313"/>
            <a:ext cx="2005012"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ut</a:t>
            </a:r>
          </a:p>
        </p:txBody>
      </p:sp>
      <p:sp>
        <p:nvSpPr>
          <p:cNvPr id="47" name="矩形 46"/>
          <p:cNvSpPr/>
          <p:nvPr/>
        </p:nvSpPr>
        <p:spPr>
          <a:xfrm>
            <a:off x="9210675" y="2960688"/>
            <a:ext cx="1811338"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成就共赢</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4889500" y="974725"/>
            <a:ext cx="6497638" cy="2852738"/>
          </a:xfrm>
        </p:spPr>
        <p:txBody>
          <a:bodyPr/>
          <a:lstStyle/>
          <a:p>
            <a:pPr eaLnBrk="1" hangingPunct="1"/>
            <a:r>
              <a:rPr lang="zh-CN" altLang="en-US" smtClean="0"/>
              <a:t>项目分析</a:t>
            </a:r>
          </a:p>
        </p:txBody>
      </p:sp>
      <p:sp>
        <p:nvSpPr>
          <p:cNvPr id="3" name="文本占位符 2"/>
          <p:cNvSpPr>
            <a:spLocks noGrp="1"/>
          </p:cNvSpPr>
          <p:nvPr>
            <p:ph type="body" idx="1"/>
          </p:nvPr>
        </p:nvSpPr>
        <p:spPr>
          <a:xfrm>
            <a:off x="4889500" y="3854450"/>
            <a:ext cx="4456113" cy="1500188"/>
          </a:xfrm>
        </p:spPr>
        <p:txBody>
          <a:bodyPr rtlCol="0">
            <a:normAutofit/>
          </a:bodyPr>
          <a:lstStyle/>
          <a:p>
            <a:pPr eaLnBrk="1" fontAlgn="auto" hangingPunct="1">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产品服务</a:t>
            </a:r>
            <a:endParaRPr lang="zh-CN" altLang="en-US" dirty="0"/>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1492250" y="1993900"/>
            <a:ext cx="9207500" cy="738188"/>
          </a:xfrm>
          <a:prstGeom prst="rect">
            <a:avLst/>
          </a:prstGeom>
        </p:spPr>
        <p:txBody>
          <a:bodyPr>
            <a:spAutoFit/>
          </a:bodyPr>
          <a:lstStyle/>
          <a:p>
            <a:pPr algn="just" eaLnBrk="1" fontAlgn="auto" hangingPunct="1">
              <a:spcBef>
                <a:spcPts val="0"/>
              </a:spcBef>
              <a:spcAft>
                <a:spcPts val="0"/>
              </a:spcAft>
              <a:defRPr/>
            </a:pPr>
            <a:r>
              <a:rPr lang="zh-CN" altLang="en-US" sz="1400" dirty="0">
                <a:solidFill>
                  <a:schemeClr val="bg2">
                    <a:lumMod val="25000"/>
                  </a:schemeClr>
                </a:solidFill>
                <a:latin typeface="+mn-lt"/>
                <a:ea typeface="+mn-ea"/>
              </a:rPr>
              <a:t>Curabitur non nulla sit amet nisl tempus convallis quis ac lectus. Vivamus suscipit tortor eget felis porttitor volutpat. Donec rutrum congue leo eget malesuada. Vestibulum ac diam sit amet quam vehicula elementum sed sit amet dui. Cras ultricies ligula sed magna dictum porta. Curabitur aliquet quam id dui posuere blandit.</a:t>
            </a:r>
          </a:p>
        </p:txBody>
      </p:sp>
      <p:cxnSp>
        <p:nvCxnSpPr>
          <p:cNvPr id="15" name="直接连接符 14"/>
          <p:cNvCxnSpPr/>
          <p:nvPr/>
        </p:nvCxnSpPr>
        <p:spPr>
          <a:xfrm>
            <a:off x="1592263" y="4772025"/>
            <a:ext cx="2319337"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16" name="等腰三角形 15"/>
          <p:cNvSpPr/>
          <p:nvPr/>
        </p:nvSpPr>
        <p:spPr>
          <a:xfrm flipV="1">
            <a:off x="2654300"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17" name="矩形 16"/>
          <p:cNvSpPr/>
          <p:nvPr/>
        </p:nvSpPr>
        <p:spPr>
          <a:xfrm>
            <a:off x="1682750"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cxnSp>
        <p:nvCxnSpPr>
          <p:cNvPr id="18" name="直接连接符 17"/>
          <p:cNvCxnSpPr/>
          <p:nvPr/>
        </p:nvCxnSpPr>
        <p:spPr>
          <a:xfrm>
            <a:off x="4937125" y="4772025"/>
            <a:ext cx="2317750"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19" name="等腰三角形 18"/>
          <p:cNvSpPr/>
          <p:nvPr/>
        </p:nvSpPr>
        <p:spPr>
          <a:xfrm flipV="1">
            <a:off x="5999163"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0" name="矩形 19"/>
          <p:cNvSpPr/>
          <p:nvPr/>
        </p:nvSpPr>
        <p:spPr>
          <a:xfrm>
            <a:off x="5027613"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cxnSp>
        <p:nvCxnSpPr>
          <p:cNvPr id="21" name="直接连接符 20"/>
          <p:cNvCxnSpPr/>
          <p:nvPr/>
        </p:nvCxnSpPr>
        <p:spPr>
          <a:xfrm>
            <a:off x="8280400" y="4772025"/>
            <a:ext cx="2319338"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22" name="等腰三角形 21"/>
          <p:cNvSpPr/>
          <p:nvPr/>
        </p:nvSpPr>
        <p:spPr>
          <a:xfrm flipV="1">
            <a:off x="9344025"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3" name="矩形 22"/>
          <p:cNvSpPr/>
          <p:nvPr/>
        </p:nvSpPr>
        <p:spPr>
          <a:xfrm>
            <a:off x="8372475"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pic>
        <p:nvPicPr>
          <p:cNvPr id="13326"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16063" y="2997200"/>
            <a:ext cx="2471737"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56163" y="2997200"/>
            <a:ext cx="24796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图片 26"/>
          <p:cNvPicPr>
            <a:picLocks noChangeAspect="1"/>
          </p:cNvPicPr>
          <p:nvPr/>
        </p:nvPicPr>
        <p:blipFill>
          <a:blip r:embed="rId4">
            <a:extLst>
              <a:ext uri="{28A0092B-C50C-407E-A947-70E740481C1C}">
                <a14:useLocalDpi xmlns:a14="http://schemas.microsoft.com/office/drawing/2010/main" val="0"/>
              </a:ext>
            </a:extLst>
          </a:blip>
          <a:srcRect l="7872" t="15514" r="16835" b="7445"/>
          <a:stretch>
            <a:fillRect/>
          </a:stretch>
        </p:blipFill>
        <p:spPr bwMode="auto">
          <a:xfrm>
            <a:off x="8201025" y="2997200"/>
            <a:ext cx="24796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eaLnBrk="1" fontAlgn="auto" hangingPunct="1">
              <a:spcAft>
                <a:spcPts val="0"/>
              </a:spcAft>
              <a:defRPr/>
            </a:pPr>
            <a:r>
              <a:rPr lang="zh-CN" altLang="en-US" dirty="0" smtClean="0"/>
              <a:t> 项目</a:t>
            </a:r>
            <a:r>
              <a:rPr lang="zh-CN" altLang="en-US" dirty="0"/>
              <a:t>优势</a:t>
            </a:r>
          </a:p>
        </p:txBody>
      </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36" name="椭圆 35"/>
          <p:cNvSpPr>
            <a:spLocks noChangeAspect="1"/>
          </p:cNvSpPr>
          <p:nvPr/>
        </p:nvSpPr>
        <p:spPr>
          <a:xfrm>
            <a:off x="7513638" y="3729038"/>
            <a:ext cx="720725" cy="7207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椭圆 36"/>
          <p:cNvSpPr>
            <a:spLocks noChangeAspect="1"/>
          </p:cNvSpPr>
          <p:nvPr/>
        </p:nvSpPr>
        <p:spPr>
          <a:xfrm>
            <a:off x="3905250" y="3729038"/>
            <a:ext cx="719138" cy="72072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38" name="直接连接符 37"/>
          <p:cNvCxnSpPr>
            <a:stCxn id="37" idx="6"/>
            <a:endCxn id="36" idx="2"/>
          </p:cNvCxnSpPr>
          <p:nvPr/>
        </p:nvCxnSpPr>
        <p:spPr>
          <a:xfrm>
            <a:off x="4624388" y="4089400"/>
            <a:ext cx="2889250" cy="0"/>
          </a:xfrm>
          <a:prstGeom prst="line">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椭圆 38"/>
          <p:cNvSpPr>
            <a:spLocks noChangeAspect="1"/>
          </p:cNvSpPr>
          <p:nvPr/>
        </p:nvSpPr>
        <p:spPr>
          <a:xfrm>
            <a:off x="7513638" y="2349500"/>
            <a:ext cx="720725" cy="7191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0" name="椭圆 39"/>
          <p:cNvSpPr>
            <a:spLocks noChangeAspect="1"/>
          </p:cNvSpPr>
          <p:nvPr/>
        </p:nvSpPr>
        <p:spPr>
          <a:xfrm>
            <a:off x="7513638" y="5110163"/>
            <a:ext cx="720725" cy="719137"/>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1" name="椭圆 40"/>
          <p:cNvSpPr>
            <a:spLocks noChangeAspect="1"/>
          </p:cNvSpPr>
          <p:nvPr/>
        </p:nvSpPr>
        <p:spPr>
          <a:xfrm>
            <a:off x="3905250" y="2349500"/>
            <a:ext cx="719138" cy="71913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2" name="椭圆 41"/>
          <p:cNvSpPr>
            <a:spLocks noChangeAspect="1"/>
          </p:cNvSpPr>
          <p:nvPr/>
        </p:nvSpPr>
        <p:spPr>
          <a:xfrm>
            <a:off x="3905250" y="5110163"/>
            <a:ext cx="719138" cy="719137"/>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61" name="直接连接符 60"/>
          <p:cNvCxnSpPr/>
          <p:nvPr/>
        </p:nvCxnSpPr>
        <p:spPr>
          <a:xfrm>
            <a:off x="5195888" y="3617913"/>
            <a:ext cx="1800225" cy="0"/>
          </a:xfrm>
          <a:prstGeom prst="line">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肘形连接符 61"/>
          <p:cNvCxnSpPr>
            <a:stCxn id="41" idx="6"/>
          </p:cNvCxnSpPr>
          <p:nvPr/>
        </p:nvCxnSpPr>
        <p:spPr>
          <a:xfrm>
            <a:off x="4624388" y="2709863"/>
            <a:ext cx="571500" cy="908050"/>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39" idx="2"/>
          </p:cNvCxnSpPr>
          <p:nvPr/>
        </p:nvCxnSpPr>
        <p:spPr>
          <a:xfrm rot="10800000" flipV="1">
            <a:off x="6996113" y="2709863"/>
            <a:ext cx="517525" cy="908050"/>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195888" y="4627563"/>
            <a:ext cx="1800225" cy="0"/>
          </a:xfrm>
          <a:prstGeom prst="line">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42" idx="6"/>
          </p:cNvCxnSpPr>
          <p:nvPr/>
        </p:nvCxnSpPr>
        <p:spPr>
          <a:xfrm flipV="1">
            <a:off x="4624388" y="4627563"/>
            <a:ext cx="571500" cy="842962"/>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40" idx="2"/>
          </p:cNvCxnSpPr>
          <p:nvPr/>
        </p:nvCxnSpPr>
        <p:spPr>
          <a:xfrm rot="10800000">
            <a:off x="6996113" y="4627563"/>
            <a:ext cx="517525" cy="842962"/>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4353" name="文本框 63"/>
          <p:cNvSpPr txBox="1">
            <a:spLocks noChangeArrowheads="1"/>
          </p:cNvSpPr>
          <p:nvPr/>
        </p:nvSpPr>
        <p:spPr bwMode="auto">
          <a:xfrm>
            <a:off x="4092575" y="2478088"/>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1</a:t>
            </a:r>
            <a:endParaRPr lang="zh-CN" altLang="en-US" sz="2400">
              <a:solidFill>
                <a:schemeClr val="bg1"/>
              </a:solidFill>
              <a:latin typeface="Noto Sans CJK SC Medium"/>
              <a:ea typeface="Noto Sans CJK SC Medium"/>
              <a:cs typeface="Noto Sans CJK SC Medium"/>
            </a:endParaRPr>
          </a:p>
        </p:txBody>
      </p:sp>
      <p:sp>
        <p:nvSpPr>
          <p:cNvPr id="14354" name="文本框 64"/>
          <p:cNvSpPr txBox="1">
            <a:spLocks noChangeArrowheads="1"/>
          </p:cNvSpPr>
          <p:nvPr/>
        </p:nvSpPr>
        <p:spPr bwMode="auto">
          <a:xfrm>
            <a:off x="4092575" y="3859213"/>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2</a:t>
            </a:r>
            <a:endParaRPr lang="zh-CN" altLang="en-US" sz="2400">
              <a:solidFill>
                <a:schemeClr val="bg1"/>
              </a:solidFill>
              <a:latin typeface="Noto Sans CJK SC Medium"/>
              <a:ea typeface="Noto Sans CJK SC Medium"/>
              <a:cs typeface="Noto Sans CJK SC Medium"/>
            </a:endParaRPr>
          </a:p>
        </p:txBody>
      </p:sp>
      <p:sp>
        <p:nvSpPr>
          <p:cNvPr id="14355" name="文本框 65"/>
          <p:cNvSpPr txBox="1">
            <a:spLocks noChangeArrowheads="1"/>
          </p:cNvSpPr>
          <p:nvPr/>
        </p:nvSpPr>
        <p:spPr bwMode="auto">
          <a:xfrm>
            <a:off x="4105275" y="5238750"/>
            <a:ext cx="327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3</a:t>
            </a:r>
            <a:endParaRPr lang="zh-CN" altLang="en-US" sz="2400">
              <a:solidFill>
                <a:schemeClr val="bg1"/>
              </a:solidFill>
              <a:latin typeface="Noto Sans CJK SC Medium"/>
              <a:ea typeface="Noto Sans CJK SC Medium"/>
              <a:cs typeface="Noto Sans CJK SC Medium"/>
            </a:endParaRPr>
          </a:p>
        </p:txBody>
      </p:sp>
      <p:sp>
        <p:nvSpPr>
          <p:cNvPr id="14356" name="文本框 66"/>
          <p:cNvSpPr txBox="1">
            <a:spLocks noChangeArrowheads="1"/>
          </p:cNvSpPr>
          <p:nvPr/>
        </p:nvSpPr>
        <p:spPr bwMode="auto">
          <a:xfrm>
            <a:off x="7715250" y="2478088"/>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4</a:t>
            </a:r>
            <a:endParaRPr lang="zh-CN" altLang="en-US" sz="2400">
              <a:solidFill>
                <a:schemeClr val="bg1"/>
              </a:solidFill>
              <a:latin typeface="Noto Sans CJK SC Medium"/>
              <a:ea typeface="Noto Sans CJK SC Medium"/>
              <a:cs typeface="Noto Sans CJK SC Medium"/>
            </a:endParaRPr>
          </a:p>
        </p:txBody>
      </p:sp>
      <p:sp>
        <p:nvSpPr>
          <p:cNvPr id="14357" name="文本框 67"/>
          <p:cNvSpPr txBox="1">
            <a:spLocks noChangeArrowheads="1"/>
          </p:cNvSpPr>
          <p:nvPr/>
        </p:nvSpPr>
        <p:spPr bwMode="auto">
          <a:xfrm>
            <a:off x="7710488" y="3857625"/>
            <a:ext cx="325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5</a:t>
            </a:r>
            <a:endParaRPr lang="zh-CN" altLang="en-US" sz="2400">
              <a:solidFill>
                <a:schemeClr val="bg1"/>
              </a:solidFill>
              <a:latin typeface="Noto Sans CJK SC Medium"/>
              <a:ea typeface="Noto Sans CJK SC Medium"/>
              <a:cs typeface="Noto Sans CJK SC Medium"/>
            </a:endParaRPr>
          </a:p>
        </p:txBody>
      </p:sp>
      <p:sp>
        <p:nvSpPr>
          <p:cNvPr id="14358" name="文本框 68"/>
          <p:cNvSpPr txBox="1">
            <a:spLocks noChangeArrowheads="1"/>
          </p:cNvSpPr>
          <p:nvPr/>
        </p:nvSpPr>
        <p:spPr bwMode="auto">
          <a:xfrm>
            <a:off x="7710488" y="5224463"/>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6</a:t>
            </a:r>
            <a:endParaRPr lang="zh-CN" altLang="en-US" sz="2400">
              <a:solidFill>
                <a:schemeClr val="bg1"/>
              </a:solidFill>
              <a:latin typeface="Noto Sans CJK SC Medium"/>
              <a:ea typeface="Noto Sans CJK SC Medium"/>
              <a:cs typeface="Noto Sans CJK SC Medium"/>
            </a:endParaRPr>
          </a:p>
        </p:txBody>
      </p:sp>
      <p:sp>
        <p:nvSpPr>
          <p:cNvPr id="3" name="椭圆 2"/>
          <p:cNvSpPr/>
          <p:nvPr/>
        </p:nvSpPr>
        <p:spPr>
          <a:xfrm>
            <a:off x="5205413" y="3225800"/>
            <a:ext cx="1781175" cy="1782763"/>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0" name="矩形 69"/>
          <p:cNvSpPr/>
          <p:nvPr/>
        </p:nvSpPr>
        <p:spPr>
          <a:xfrm>
            <a:off x="8434388" y="2479675"/>
            <a:ext cx="302260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71" name="矩形 70"/>
          <p:cNvSpPr/>
          <p:nvPr/>
        </p:nvSpPr>
        <p:spPr>
          <a:xfrm>
            <a:off x="8434388" y="2132013"/>
            <a:ext cx="1811337"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72" name="矩形 71"/>
          <p:cNvSpPr/>
          <p:nvPr/>
        </p:nvSpPr>
        <p:spPr>
          <a:xfrm>
            <a:off x="8434388" y="3833813"/>
            <a:ext cx="3022600" cy="7381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73" name="矩形 72"/>
          <p:cNvSpPr/>
          <p:nvPr/>
        </p:nvSpPr>
        <p:spPr>
          <a:xfrm>
            <a:off x="8434388" y="3486150"/>
            <a:ext cx="1811337"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74" name="矩形 73"/>
          <p:cNvSpPr/>
          <p:nvPr/>
        </p:nvSpPr>
        <p:spPr>
          <a:xfrm>
            <a:off x="8434388" y="5267325"/>
            <a:ext cx="302260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75" name="矩形 74"/>
          <p:cNvSpPr/>
          <p:nvPr/>
        </p:nvSpPr>
        <p:spPr>
          <a:xfrm>
            <a:off x="8434388" y="4919663"/>
            <a:ext cx="1811337"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76" name="矩形 75"/>
          <p:cNvSpPr/>
          <p:nvPr/>
        </p:nvSpPr>
        <p:spPr>
          <a:xfrm>
            <a:off x="676275" y="2479675"/>
            <a:ext cx="3021013" cy="7381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77" name="矩形 76"/>
          <p:cNvSpPr/>
          <p:nvPr/>
        </p:nvSpPr>
        <p:spPr>
          <a:xfrm>
            <a:off x="1887538" y="2132013"/>
            <a:ext cx="1809750"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78" name="矩形 77"/>
          <p:cNvSpPr/>
          <p:nvPr/>
        </p:nvSpPr>
        <p:spPr>
          <a:xfrm>
            <a:off x="676275" y="3833813"/>
            <a:ext cx="3021013" cy="7381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79" name="矩形 78"/>
          <p:cNvSpPr/>
          <p:nvPr/>
        </p:nvSpPr>
        <p:spPr>
          <a:xfrm>
            <a:off x="1887538" y="3486150"/>
            <a:ext cx="1809750"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80" name="矩形 79"/>
          <p:cNvSpPr/>
          <p:nvPr/>
        </p:nvSpPr>
        <p:spPr>
          <a:xfrm>
            <a:off x="676275" y="5267325"/>
            <a:ext cx="3021013" cy="7381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a:t>
            </a:r>
          </a:p>
        </p:txBody>
      </p:sp>
      <p:sp>
        <p:nvSpPr>
          <p:cNvPr id="81" name="矩形 80"/>
          <p:cNvSpPr/>
          <p:nvPr/>
        </p:nvSpPr>
        <p:spPr>
          <a:xfrm>
            <a:off x="1887538" y="4919663"/>
            <a:ext cx="1809750"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p>
        </p:txBody>
      </p:sp>
      <p:sp>
        <p:nvSpPr>
          <p:cNvPr id="14372" name="Freeform 14"/>
          <p:cNvSpPr>
            <a:spLocks noChangeAspect="1" noEditPoints="1"/>
          </p:cNvSpPr>
          <p:nvPr/>
        </p:nvSpPr>
        <p:spPr bwMode="auto">
          <a:xfrm>
            <a:off x="5651500" y="3567113"/>
            <a:ext cx="884238" cy="1041400"/>
          </a:xfrm>
          <a:custGeom>
            <a:avLst/>
            <a:gdLst>
              <a:gd name="T0" fmla="*/ 2147483647 w 264"/>
              <a:gd name="T1" fmla="*/ 0 h 312"/>
              <a:gd name="T2" fmla="*/ 0 w 264"/>
              <a:gd name="T3" fmla="*/ 2147483647 h 312"/>
              <a:gd name="T4" fmla="*/ 2147483647 w 264"/>
              <a:gd name="T5" fmla="*/ 2147483647 h 312"/>
              <a:gd name="T6" fmla="*/ 2147483647 w 264"/>
              <a:gd name="T7" fmla="*/ 2147483647 h 312"/>
              <a:gd name="T8" fmla="*/ 2147483647 w 264"/>
              <a:gd name="T9" fmla="*/ 2147483647 h 312"/>
              <a:gd name="T10" fmla="*/ 2147483647 w 264"/>
              <a:gd name="T11" fmla="*/ 2147483647 h 312"/>
              <a:gd name="T12" fmla="*/ 2147483647 w 264"/>
              <a:gd name="T13" fmla="*/ 2147483647 h 312"/>
              <a:gd name="T14" fmla="*/ 2147483647 w 264"/>
              <a:gd name="T15" fmla="*/ 2147483647 h 312"/>
              <a:gd name="T16" fmla="*/ 2147483647 w 264"/>
              <a:gd name="T17" fmla="*/ 0 h 312"/>
              <a:gd name="T18" fmla="*/ 2147483647 w 264"/>
              <a:gd name="T19" fmla="*/ 2147483647 h 312"/>
              <a:gd name="T20" fmla="*/ 2147483647 w 264"/>
              <a:gd name="T21" fmla="*/ 2147483647 h 312"/>
              <a:gd name="T22" fmla="*/ 2147483647 w 264"/>
              <a:gd name="T23" fmla="*/ 2147483647 h 312"/>
              <a:gd name="T24" fmla="*/ 2147483647 w 264"/>
              <a:gd name="T25" fmla="*/ 2147483647 h 312"/>
              <a:gd name="T26" fmla="*/ 2147483647 w 264"/>
              <a:gd name="T27" fmla="*/ 2147483647 h 312"/>
              <a:gd name="T28" fmla="*/ 2147483647 w 264"/>
              <a:gd name="T29" fmla="*/ 2147483647 h 312"/>
              <a:gd name="T30" fmla="*/ 2147483647 w 264"/>
              <a:gd name="T31" fmla="*/ 2147483647 h 312"/>
              <a:gd name="T32" fmla="*/ 2147483647 w 264"/>
              <a:gd name="T33" fmla="*/ 2147483647 h 312"/>
              <a:gd name="T34" fmla="*/ 2147483647 w 264"/>
              <a:gd name="T35" fmla="*/ 2147483647 h 312"/>
              <a:gd name="T36" fmla="*/ 2147483647 w 264"/>
              <a:gd name="T37" fmla="*/ 2147483647 h 312"/>
              <a:gd name="T38" fmla="*/ 2147483647 w 264"/>
              <a:gd name="T39" fmla="*/ 2147483647 h 312"/>
              <a:gd name="T40" fmla="*/ 2147483647 w 264"/>
              <a:gd name="T41" fmla="*/ 2147483647 h 312"/>
              <a:gd name="T42" fmla="*/ 2147483647 w 264"/>
              <a:gd name="T43" fmla="*/ 2147483647 h 312"/>
              <a:gd name="T44" fmla="*/ 2147483647 w 264"/>
              <a:gd name="T45" fmla="*/ 2147483647 h 312"/>
              <a:gd name="T46" fmla="*/ 2147483647 w 264"/>
              <a:gd name="T47" fmla="*/ 2147483647 h 312"/>
              <a:gd name="T48" fmla="*/ 2147483647 w 264"/>
              <a:gd name="T49" fmla="*/ 2147483647 h 312"/>
              <a:gd name="T50" fmla="*/ 2147483647 w 264"/>
              <a:gd name="T51" fmla="*/ 2147483647 h 312"/>
              <a:gd name="T52" fmla="*/ 2147483647 w 264"/>
              <a:gd name="T53" fmla="*/ 2147483647 h 312"/>
              <a:gd name="T54" fmla="*/ 2147483647 w 264"/>
              <a:gd name="T55" fmla="*/ 2147483647 h 312"/>
              <a:gd name="T56" fmla="*/ 2147483647 w 264"/>
              <a:gd name="T57" fmla="*/ 2147483647 h 312"/>
              <a:gd name="T58" fmla="*/ 2147483647 w 264"/>
              <a:gd name="T59" fmla="*/ 2147483647 h 312"/>
              <a:gd name="T60" fmla="*/ 2147483647 w 264"/>
              <a:gd name="T61" fmla="*/ 2147483647 h 312"/>
              <a:gd name="T62" fmla="*/ 2147483647 w 264"/>
              <a:gd name="T63" fmla="*/ 2147483647 h 312"/>
              <a:gd name="T64" fmla="*/ 2147483647 w 264"/>
              <a:gd name="T65" fmla="*/ 2147483647 h 312"/>
              <a:gd name="T66" fmla="*/ 2147483647 w 264"/>
              <a:gd name="T67" fmla="*/ 2147483647 h 312"/>
              <a:gd name="T68" fmla="*/ 2147483647 w 264"/>
              <a:gd name="T69" fmla="*/ 2147483647 h 312"/>
              <a:gd name="T70" fmla="*/ 2147483647 w 264"/>
              <a:gd name="T71" fmla="*/ 2147483647 h 312"/>
              <a:gd name="T72" fmla="*/ 2147483647 w 264"/>
              <a:gd name="T73" fmla="*/ 2147483647 h 312"/>
              <a:gd name="T74" fmla="*/ 2147483647 w 264"/>
              <a:gd name="T75" fmla="*/ 2147483647 h 312"/>
              <a:gd name="T76" fmla="*/ 2147483647 w 264"/>
              <a:gd name="T77" fmla="*/ 2147483647 h 312"/>
              <a:gd name="T78" fmla="*/ 2147483647 w 264"/>
              <a:gd name="T79" fmla="*/ 2147483647 h 312"/>
              <a:gd name="T80" fmla="*/ 2147483647 w 264"/>
              <a:gd name="T81" fmla="*/ 2147483647 h 312"/>
              <a:gd name="T82" fmla="*/ 2147483647 w 264"/>
              <a:gd name="T83" fmla="*/ 2147483647 h 312"/>
              <a:gd name="T84" fmla="*/ 2147483647 w 264"/>
              <a:gd name="T85" fmla="*/ 2147483647 h 312"/>
              <a:gd name="T86" fmla="*/ 2147483647 w 264"/>
              <a:gd name="T87" fmla="*/ 2147483647 h 312"/>
              <a:gd name="T88" fmla="*/ 2147483647 w 264"/>
              <a:gd name="T89" fmla="*/ 2147483647 h 312"/>
              <a:gd name="T90" fmla="*/ 2147483647 w 264"/>
              <a:gd name="T91" fmla="*/ 2147483647 h 312"/>
              <a:gd name="T92" fmla="*/ 2147483647 w 264"/>
              <a:gd name="T93" fmla="*/ 2147483647 h 312"/>
              <a:gd name="T94" fmla="*/ 2147483647 w 264"/>
              <a:gd name="T95" fmla="*/ 2147483647 h 312"/>
              <a:gd name="T96" fmla="*/ 2147483647 w 264"/>
              <a:gd name="T97" fmla="*/ 2147483647 h 312"/>
              <a:gd name="T98" fmla="*/ 2147483647 w 264"/>
              <a:gd name="T99" fmla="*/ 2147483647 h 312"/>
              <a:gd name="T100" fmla="*/ 2147483647 w 264"/>
              <a:gd name="T101" fmla="*/ 2147483647 h 312"/>
              <a:gd name="T102" fmla="*/ 2147483647 w 264"/>
              <a:gd name="T103" fmla="*/ 2147483647 h 312"/>
              <a:gd name="T104" fmla="*/ 2147483647 w 264"/>
              <a:gd name="T105" fmla="*/ 2147483647 h 312"/>
              <a:gd name="T106" fmla="*/ 2147483647 w 264"/>
              <a:gd name="T107" fmla="*/ 2147483647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2996</TotalTime>
  <Words>2323</Words>
  <Application>Microsoft Office PowerPoint</Application>
  <PresentationFormat>自定义</PresentationFormat>
  <Paragraphs>265</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清风素材 https://12sc.taobao.com</vt:lpstr>
      <vt:lpstr>轻松创业第一步</vt:lpstr>
      <vt:lpstr>目   录 </vt:lpstr>
      <vt:lpstr>公司介绍</vt:lpstr>
      <vt:lpstr> 公司简介</vt:lpstr>
      <vt:lpstr> 股东实力</vt:lpstr>
      <vt:lpstr> 经营理念</vt:lpstr>
      <vt:lpstr>项目分析</vt:lpstr>
      <vt:lpstr> 产品服务</vt:lpstr>
      <vt:lpstr> 项目优势</vt:lpstr>
      <vt:lpstr> 资源优势</vt:lpstr>
      <vt:lpstr> 商业模式</vt:lpstr>
      <vt:lpstr>市场分析</vt:lpstr>
      <vt:lpstr> 市场调研</vt:lpstr>
      <vt:lpstr> 竞争对手分析</vt:lpstr>
      <vt:lpstr> 发展前景</vt:lpstr>
      <vt:lpstr>管理团队</vt:lpstr>
      <vt:lpstr> 团队简介</vt:lpstr>
      <vt:lpstr> 组织构建原则</vt:lpstr>
      <vt:lpstr>融资方案</vt:lpstr>
      <vt:lpstr> 项目启动预算</vt:lpstr>
      <vt:lpstr> 营利预估</vt:lpstr>
      <vt:lpstr> 融资计划</vt:lpstr>
      <vt:lpstr> 风险分析风险抵御</vt:lpstr>
      <vt:lpstr>感 谢 观 看</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轻松创业第一步</dc:title>
  <dc:subject>12sc.taobao.com</dc:subject>
  <dc:creator>清风素材;12sc.taobao.com</dc:creator>
  <cp:keywords>12sc.taobao.com</cp:keywords>
  <dc:description>12sc.taobao.com</dc:description>
  <cp:lastModifiedBy>Administrator</cp:lastModifiedBy>
  <cp:revision>83</cp:revision>
  <dcterms:created xsi:type="dcterms:W3CDTF">2014-12-20T13:05:45Z</dcterms:created>
  <dcterms:modified xsi:type="dcterms:W3CDTF">2016-09-26T03:44:56Z</dcterms:modified>
  <cp:category>12sc.taobao.com</cp:category>
  <cp:contentStatus>12sc.taobao.com</cp:contentStatus>
</cp:coreProperties>
</file>