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Masters/slideMaster67.xml" ContentType="application/vnd.openxmlformats-officedocument.presentationml.slideMaster+xml"/>
  <Override PartName="/ppt/slideMasters/slideMaster68.xml" ContentType="application/vnd.openxmlformats-officedocument.presentationml.slideMaster+xml"/>
  <Override PartName="/ppt/slideMasters/slideMaster69.xml" ContentType="application/vnd.openxmlformats-officedocument.presentationml.slideMaster+xml"/>
  <Override PartName="/ppt/slideMasters/slideMaster70.xml" ContentType="application/vnd.openxmlformats-officedocument.presentationml.slideMaster+xml"/>
  <Override PartName="/ppt/slideMasters/slideMaster71.xml" ContentType="application/vnd.openxmlformats-officedocument.presentationml.slideMaster+xml"/>
  <Override PartName="/ppt/slideMasters/slideMaster72.xml" ContentType="application/vnd.openxmlformats-officedocument.presentationml.slideMaster+xml"/>
  <Override PartName="/ppt/slideMasters/slideMaster73.xml" ContentType="application/vnd.openxmlformats-officedocument.presentationml.slideMaster+xml"/>
  <Override PartName="/ppt/slideMasters/slideMaster74.xml" ContentType="application/vnd.openxmlformats-officedocument.presentationml.slideMaster+xml"/>
  <Override PartName="/ppt/slideMasters/slideMaster75.xml" ContentType="application/vnd.openxmlformats-officedocument.presentationml.slideMaster+xml"/>
  <Override PartName="/ppt/slideMasters/slideMaster76.xml" ContentType="application/vnd.openxmlformats-officedocument.presentationml.slideMaster+xml"/>
  <Override PartName="/ppt/slideMasters/slideMaster77.xml" ContentType="application/vnd.openxmlformats-officedocument.presentationml.slideMaster+xml"/>
  <Override PartName="/ppt/slideMasters/slideMaster78.xml" ContentType="application/vnd.openxmlformats-officedocument.presentationml.slideMaster+xml"/>
  <Override PartName="/ppt/slideMasters/slideMaster79.xml" ContentType="application/vnd.openxmlformats-officedocument.presentationml.slideMaster+xml"/>
  <Override PartName="/ppt/slideMasters/slideMaster80.xml" ContentType="application/vnd.openxmlformats-officedocument.presentationml.slideMaster+xml"/>
  <Override PartName="/ppt/slideMasters/slideMaster81.xml" ContentType="application/vnd.openxmlformats-officedocument.presentationml.slideMaster+xml"/>
  <Override PartName="/ppt/slideMasters/slideMaster82.xml" ContentType="application/vnd.openxmlformats-officedocument.presentationml.slideMaster+xml"/>
  <Override PartName="/ppt/slideMasters/slideMaster83.xml" ContentType="application/vnd.openxmlformats-officedocument.presentationml.slideMaster+xml"/>
  <Override PartName="/ppt/slideMasters/slideMaster84.xml" ContentType="application/vnd.openxmlformats-officedocument.presentationml.slideMaster+xml"/>
  <Override PartName="/ppt/slideMasters/slideMaster85.xml" ContentType="application/vnd.openxmlformats-officedocument.presentationml.slideMaster+xml"/>
  <Override PartName="/ppt/slideMasters/slideMaster86.xml" ContentType="application/vnd.openxmlformats-officedocument.presentationml.slideMaster+xml"/>
  <Override PartName="/ppt/slideMasters/slideMaster87.xml" ContentType="application/vnd.openxmlformats-officedocument.presentationml.slideMaster+xml"/>
  <Override PartName="/ppt/slideMasters/slideMaster88.xml" ContentType="application/vnd.openxmlformats-officedocument.presentationml.slideMaster+xml"/>
  <Override PartName="/ppt/slideMasters/slideMaster89.xml" ContentType="application/vnd.openxmlformats-officedocument.presentationml.slideMaster+xml"/>
  <Override PartName="/ppt/slideMasters/slideMaster90.xml" ContentType="application/vnd.openxmlformats-officedocument.presentationml.slideMaster+xml"/>
  <Override PartName="/ppt/slideMasters/slideMaster91.xml" ContentType="application/vnd.openxmlformats-officedocument.presentationml.slideMaster+xml"/>
  <Override PartName="/ppt/slideMasters/slideMaster92.xml" ContentType="application/vnd.openxmlformats-officedocument.presentationml.slideMaster+xml"/>
  <Override PartName="/ppt/slideMasters/slideMaster93.xml" ContentType="application/vnd.openxmlformats-officedocument.presentationml.slideMaster+xml"/>
  <Override PartName="/ppt/slideMasters/slideMaster94.xml" ContentType="application/vnd.openxmlformats-officedocument.presentationml.slideMaster+xml"/>
  <Override PartName="/ppt/slideMasters/slideMaster95.xml" ContentType="application/vnd.openxmlformats-officedocument.presentationml.slideMaster+xml"/>
  <Override PartName="/ppt/slideMasters/slideMaster96.xml" ContentType="application/vnd.openxmlformats-officedocument.presentationml.slideMaster+xml"/>
  <Override PartName="/ppt/slideMasters/slideMaster97.xml" ContentType="application/vnd.openxmlformats-officedocument.presentationml.slideMaster+xml"/>
  <Override PartName="/ppt/slideMasters/slideMaster98.xml" ContentType="application/vnd.openxmlformats-officedocument.presentationml.slideMaster+xml"/>
  <Override PartName="/ppt/slideMasters/slideMaster99.xml" ContentType="application/vnd.openxmlformats-officedocument.presentationml.slideMaster+xml"/>
  <Override PartName="/ppt/slideMasters/slideMaster100.xml" ContentType="application/vnd.openxmlformats-officedocument.presentationml.slideMaster+xml"/>
  <Override PartName="/ppt/slideMasters/slideMaster101.xml" ContentType="application/vnd.openxmlformats-officedocument.presentationml.slideMaster+xml"/>
  <Override PartName="/ppt/slideMasters/slideMaster102.xml" ContentType="application/vnd.openxmlformats-officedocument.presentationml.slideMaster+xml"/>
  <Override PartName="/ppt/slideMasters/slideMaster103.xml" ContentType="application/vnd.openxmlformats-officedocument.presentationml.slideMaster+xml"/>
  <Override PartName="/ppt/slideMasters/slideMaster104.xml" ContentType="application/vnd.openxmlformats-officedocument.presentationml.slideMaster+xml"/>
  <Override PartName="/ppt/slideMasters/slideMaster105.xml" ContentType="application/vnd.openxmlformats-officedocument.presentationml.slideMaster+xml"/>
  <Override PartName="/ppt/slideMasters/slideMaster106.xml" ContentType="application/vnd.openxmlformats-officedocument.presentationml.slideMaster+xml"/>
  <Override PartName="/ppt/slideMasters/slideMaster107.xml" ContentType="application/vnd.openxmlformats-officedocument.presentationml.slideMaster+xml"/>
  <Override PartName="/ppt/slideMasters/slideMaster108.xml" ContentType="application/vnd.openxmlformats-officedocument.presentationml.slideMaster+xml"/>
  <Override PartName="/ppt/slideMasters/slideMaster109.xml" ContentType="application/vnd.openxmlformats-officedocument.presentationml.slideMaster+xml"/>
  <Override PartName="/ppt/slideMasters/slideMaster110.xml" ContentType="application/vnd.openxmlformats-officedocument.presentationml.slideMaster+xml"/>
  <Override PartName="/ppt/slideMasters/slideMaster1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8.xml" ContentType="application/vnd.openxmlformats-officedocument.theme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theme/theme39.xml" ContentType="application/vnd.openxmlformats-officedocument.theme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theme/theme40.xml" ContentType="application/vnd.openxmlformats-officedocument.theme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theme/theme41.xml" ContentType="application/vnd.openxmlformats-officedocument.theme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theme/theme42.xml" ContentType="application/vnd.openxmlformats-officedocument.theme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3.xml" ContentType="application/vnd.openxmlformats-officedocument.theme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theme/theme44.xml" ContentType="application/vnd.openxmlformats-officedocument.theme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theme/theme45.xml" ContentType="application/vnd.openxmlformats-officedocument.theme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theme/theme46.xml" ContentType="application/vnd.openxmlformats-officedocument.theme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theme/theme47.xml" ContentType="application/vnd.openxmlformats-officedocument.theme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theme/theme48.xml" ContentType="application/vnd.openxmlformats-officedocument.theme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theme/theme49.xml" ContentType="application/vnd.openxmlformats-officedocument.theme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theme/theme50.xml" ContentType="application/vnd.openxmlformats-officedocument.theme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theme/theme51.xml" ContentType="application/vnd.openxmlformats-officedocument.theme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theme/theme52.xml" ContentType="application/vnd.openxmlformats-officedocument.theme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583.xml" ContentType="application/vnd.openxmlformats-officedocument.presentationml.slideLayout+xml"/>
  <Override PartName="/ppt/theme/theme53.xml" ContentType="application/vnd.openxmlformats-officedocument.theme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theme/theme54.xml" ContentType="application/vnd.openxmlformats-officedocument.theme+xml"/>
  <Override PartName="/ppt/slideLayouts/slideLayout595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slideLayouts/slideLayout598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Layouts/slideLayout602.xml" ContentType="application/vnd.openxmlformats-officedocument.presentationml.slideLayout+xml"/>
  <Override PartName="/ppt/slideLayouts/slideLayout603.xml" ContentType="application/vnd.openxmlformats-officedocument.presentationml.slideLayout+xml"/>
  <Override PartName="/ppt/slideLayouts/slideLayout604.xml" ContentType="application/vnd.openxmlformats-officedocument.presentationml.slideLayout+xml"/>
  <Override PartName="/ppt/slideLayouts/slideLayout605.xml" ContentType="application/vnd.openxmlformats-officedocument.presentationml.slideLayout+xml"/>
  <Override PartName="/ppt/theme/theme55.xml" ContentType="application/vnd.openxmlformats-officedocument.theme+xml"/>
  <Override PartName="/ppt/slideLayouts/slideLayout606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10.xml" ContentType="application/vnd.openxmlformats-officedocument.presentationml.slideLayout+xml"/>
  <Override PartName="/ppt/slideLayouts/slideLayout611.xml" ContentType="application/vnd.openxmlformats-officedocument.presentationml.slideLayout+xml"/>
  <Override PartName="/ppt/slideLayouts/slideLayout612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614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16.xml" ContentType="application/vnd.openxmlformats-officedocument.presentationml.slideLayout+xml"/>
  <Override PartName="/ppt/theme/theme56.xml" ContentType="application/vnd.openxmlformats-officedocument.theme+xml"/>
  <Override PartName="/ppt/slideLayouts/slideLayout617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Layouts/slideLayout620.xml" ContentType="application/vnd.openxmlformats-officedocument.presentationml.slideLayout+xml"/>
  <Override PartName="/ppt/slideLayouts/slideLayout621.xml" ContentType="application/vnd.openxmlformats-officedocument.presentationml.slideLayout+xml"/>
  <Override PartName="/ppt/slideLayouts/slideLayout622.xml" ContentType="application/vnd.openxmlformats-officedocument.presentationml.slideLayout+xml"/>
  <Override PartName="/ppt/slideLayouts/slideLayout623.xml" ContentType="application/vnd.openxmlformats-officedocument.presentationml.slideLayout+xml"/>
  <Override PartName="/ppt/slideLayouts/slideLayout624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Layouts/slideLayout627.xml" ContentType="application/vnd.openxmlformats-officedocument.presentationml.slideLayout+xml"/>
  <Override PartName="/ppt/theme/theme57.xml" ContentType="application/vnd.openxmlformats-officedocument.theme+xml"/>
  <Override PartName="/ppt/slideLayouts/slideLayout628.xml" ContentType="application/vnd.openxmlformats-officedocument.presentationml.slideLayout+xml"/>
  <Override PartName="/ppt/slideLayouts/slideLayout629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Layouts/slideLayout631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Layouts/slideLayout633.xml" ContentType="application/vnd.openxmlformats-officedocument.presentationml.slideLayout+xml"/>
  <Override PartName="/ppt/slideLayouts/slideLayout634.xml" ContentType="application/vnd.openxmlformats-officedocument.presentationml.slideLayout+xml"/>
  <Override PartName="/ppt/slideLayouts/slideLayout635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theme/theme58.xml" ContentType="application/vnd.openxmlformats-officedocument.theme+xml"/>
  <Override PartName="/ppt/slideLayouts/slideLayout639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Layouts/slideLayout641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Layouts/slideLayout644.xml" ContentType="application/vnd.openxmlformats-officedocument.presentationml.slideLayout+xml"/>
  <Override PartName="/ppt/slideLayouts/slideLayout645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Layouts/slideLayout648.xml" ContentType="application/vnd.openxmlformats-officedocument.presentationml.slideLayout+xml"/>
  <Override PartName="/ppt/slideLayouts/slideLayout649.xml" ContentType="application/vnd.openxmlformats-officedocument.presentationml.slideLayout+xml"/>
  <Override PartName="/ppt/theme/theme59.xml" ContentType="application/vnd.openxmlformats-officedocument.theme+xml"/>
  <Override PartName="/ppt/slideLayouts/slideLayout650.xml" ContentType="application/vnd.openxmlformats-officedocument.presentationml.slideLayout+xml"/>
  <Override PartName="/ppt/slideLayouts/slideLayout651.xml" ContentType="application/vnd.openxmlformats-officedocument.presentationml.slideLayout+xml"/>
  <Override PartName="/ppt/slideLayouts/slideLayout652.xml" ContentType="application/vnd.openxmlformats-officedocument.presentationml.slideLayout+xml"/>
  <Override PartName="/ppt/slideLayouts/slideLayout653.xml" ContentType="application/vnd.openxmlformats-officedocument.presentationml.slideLayout+xml"/>
  <Override PartName="/ppt/slideLayouts/slideLayout654.xml" ContentType="application/vnd.openxmlformats-officedocument.presentationml.slideLayout+xml"/>
  <Override PartName="/ppt/slideLayouts/slideLayout655.xml" ContentType="application/vnd.openxmlformats-officedocument.presentationml.slideLayout+xml"/>
  <Override PartName="/ppt/slideLayouts/slideLayout656.xml" ContentType="application/vnd.openxmlformats-officedocument.presentationml.slideLayout+xml"/>
  <Override PartName="/ppt/slideLayouts/slideLayout657.xml" ContentType="application/vnd.openxmlformats-officedocument.presentationml.slideLayout+xml"/>
  <Override PartName="/ppt/slideLayouts/slideLayout658.xml" ContentType="application/vnd.openxmlformats-officedocument.presentationml.slideLayout+xml"/>
  <Override PartName="/ppt/slideLayouts/slideLayout659.xml" ContentType="application/vnd.openxmlformats-officedocument.presentationml.slideLayout+xml"/>
  <Override PartName="/ppt/slideLayouts/slideLayout660.xml" ContentType="application/vnd.openxmlformats-officedocument.presentationml.slideLayout+xml"/>
  <Override PartName="/ppt/theme/theme60.xml" ContentType="application/vnd.openxmlformats-officedocument.theme+xml"/>
  <Override PartName="/ppt/slideLayouts/slideLayout661.xml" ContentType="application/vnd.openxmlformats-officedocument.presentationml.slideLayout+xml"/>
  <Override PartName="/ppt/slideLayouts/slideLayout662.xml" ContentType="application/vnd.openxmlformats-officedocument.presentationml.slideLayout+xml"/>
  <Override PartName="/ppt/slideLayouts/slideLayout663.xml" ContentType="application/vnd.openxmlformats-officedocument.presentationml.slideLayout+xml"/>
  <Override PartName="/ppt/slideLayouts/slideLayout664.xml" ContentType="application/vnd.openxmlformats-officedocument.presentationml.slideLayout+xml"/>
  <Override PartName="/ppt/slideLayouts/slideLayout665.xml" ContentType="application/vnd.openxmlformats-officedocument.presentationml.slideLayout+xml"/>
  <Override PartName="/ppt/slideLayouts/slideLayout666.xml" ContentType="application/vnd.openxmlformats-officedocument.presentationml.slideLayout+xml"/>
  <Override PartName="/ppt/slideLayouts/slideLayout667.xml" ContentType="application/vnd.openxmlformats-officedocument.presentationml.slideLayout+xml"/>
  <Override PartName="/ppt/slideLayouts/slideLayout668.xml" ContentType="application/vnd.openxmlformats-officedocument.presentationml.slideLayout+xml"/>
  <Override PartName="/ppt/slideLayouts/slideLayout669.xml" ContentType="application/vnd.openxmlformats-officedocument.presentationml.slideLayout+xml"/>
  <Override PartName="/ppt/slideLayouts/slideLayout670.xml" ContentType="application/vnd.openxmlformats-officedocument.presentationml.slideLayout+xml"/>
  <Override PartName="/ppt/slideLayouts/slideLayout671.xml" ContentType="application/vnd.openxmlformats-officedocument.presentationml.slideLayout+xml"/>
  <Override PartName="/ppt/theme/theme61.xml" ContentType="application/vnd.openxmlformats-officedocument.theme+xml"/>
  <Override PartName="/ppt/slideLayouts/slideLayout672.xml" ContentType="application/vnd.openxmlformats-officedocument.presentationml.slideLayout+xml"/>
  <Override PartName="/ppt/slideLayouts/slideLayout673.xml" ContentType="application/vnd.openxmlformats-officedocument.presentationml.slideLayout+xml"/>
  <Override PartName="/ppt/slideLayouts/slideLayout674.xml" ContentType="application/vnd.openxmlformats-officedocument.presentationml.slideLayout+xml"/>
  <Override PartName="/ppt/slideLayouts/slideLayout675.xml" ContentType="application/vnd.openxmlformats-officedocument.presentationml.slideLayout+xml"/>
  <Override PartName="/ppt/slideLayouts/slideLayout676.xml" ContentType="application/vnd.openxmlformats-officedocument.presentationml.slideLayout+xml"/>
  <Override PartName="/ppt/slideLayouts/slideLayout677.xml" ContentType="application/vnd.openxmlformats-officedocument.presentationml.slideLayout+xml"/>
  <Override PartName="/ppt/slideLayouts/slideLayout678.xml" ContentType="application/vnd.openxmlformats-officedocument.presentationml.slideLayout+xml"/>
  <Override PartName="/ppt/slideLayouts/slideLayout679.xml" ContentType="application/vnd.openxmlformats-officedocument.presentationml.slideLayout+xml"/>
  <Override PartName="/ppt/slideLayouts/slideLayout680.xml" ContentType="application/vnd.openxmlformats-officedocument.presentationml.slideLayout+xml"/>
  <Override PartName="/ppt/slideLayouts/slideLayout681.xml" ContentType="application/vnd.openxmlformats-officedocument.presentationml.slideLayout+xml"/>
  <Override PartName="/ppt/slideLayouts/slideLayout682.xml" ContentType="application/vnd.openxmlformats-officedocument.presentationml.slideLayout+xml"/>
  <Override PartName="/ppt/theme/theme62.xml" ContentType="application/vnd.openxmlformats-officedocument.theme+xml"/>
  <Override PartName="/ppt/slideLayouts/slideLayout683.xml" ContentType="application/vnd.openxmlformats-officedocument.presentationml.slideLayout+xml"/>
  <Override PartName="/ppt/slideLayouts/slideLayout684.xml" ContentType="application/vnd.openxmlformats-officedocument.presentationml.slideLayout+xml"/>
  <Override PartName="/ppt/slideLayouts/slideLayout685.xml" ContentType="application/vnd.openxmlformats-officedocument.presentationml.slideLayout+xml"/>
  <Override PartName="/ppt/slideLayouts/slideLayout686.xml" ContentType="application/vnd.openxmlformats-officedocument.presentationml.slideLayout+xml"/>
  <Override PartName="/ppt/slideLayouts/slideLayout687.xml" ContentType="application/vnd.openxmlformats-officedocument.presentationml.slideLayout+xml"/>
  <Override PartName="/ppt/slideLayouts/slideLayout688.xml" ContentType="application/vnd.openxmlformats-officedocument.presentationml.slideLayout+xml"/>
  <Override PartName="/ppt/slideLayouts/slideLayout689.xml" ContentType="application/vnd.openxmlformats-officedocument.presentationml.slideLayout+xml"/>
  <Override PartName="/ppt/slideLayouts/slideLayout690.xml" ContentType="application/vnd.openxmlformats-officedocument.presentationml.slideLayout+xml"/>
  <Override PartName="/ppt/slideLayouts/slideLayout691.xml" ContentType="application/vnd.openxmlformats-officedocument.presentationml.slideLayout+xml"/>
  <Override PartName="/ppt/slideLayouts/slideLayout692.xml" ContentType="application/vnd.openxmlformats-officedocument.presentationml.slideLayout+xml"/>
  <Override PartName="/ppt/slideLayouts/slideLayout693.xml" ContentType="application/vnd.openxmlformats-officedocument.presentationml.slideLayout+xml"/>
  <Override PartName="/ppt/theme/theme63.xml" ContentType="application/vnd.openxmlformats-officedocument.theme+xml"/>
  <Override PartName="/ppt/slideLayouts/slideLayout694.xml" ContentType="application/vnd.openxmlformats-officedocument.presentationml.slideLayout+xml"/>
  <Override PartName="/ppt/slideLayouts/slideLayout695.xml" ContentType="application/vnd.openxmlformats-officedocument.presentationml.slideLayout+xml"/>
  <Override PartName="/ppt/slideLayouts/slideLayout696.xml" ContentType="application/vnd.openxmlformats-officedocument.presentationml.slideLayout+xml"/>
  <Override PartName="/ppt/slideLayouts/slideLayout697.xml" ContentType="application/vnd.openxmlformats-officedocument.presentationml.slideLayout+xml"/>
  <Override PartName="/ppt/slideLayouts/slideLayout698.xml" ContentType="application/vnd.openxmlformats-officedocument.presentationml.slideLayout+xml"/>
  <Override PartName="/ppt/slideLayouts/slideLayout699.xml" ContentType="application/vnd.openxmlformats-officedocument.presentationml.slideLayout+xml"/>
  <Override PartName="/ppt/slideLayouts/slideLayout700.xml" ContentType="application/vnd.openxmlformats-officedocument.presentationml.slideLayout+xml"/>
  <Override PartName="/ppt/slideLayouts/slideLayout701.xml" ContentType="application/vnd.openxmlformats-officedocument.presentationml.slideLayout+xml"/>
  <Override PartName="/ppt/slideLayouts/slideLayout702.xml" ContentType="application/vnd.openxmlformats-officedocument.presentationml.slideLayout+xml"/>
  <Override PartName="/ppt/slideLayouts/slideLayout703.xml" ContentType="application/vnd.openxmlformats-officedocument.presentationml.slideLayout+xml"/>
  <Override PartName="/ppt/slideLayouts/slideLayout704.xml" ContentType="application/vnd.openxmlformats-officedocument.presentationml.slideLayout+xml"/>
  <Override PartName="/ppt/theme/theme64.xml" ContentType="application/vnd.openxmlformats-officedocument.theme+xml"/>
  <Override PartName="/ppt/slideLayouts/slideLayout705.xml" ContentType="application/vnd.openxmlformats-officedocument.presentationml.slideLayout+xml"/>
  <Override PartName="/ppt/slideLayouts/slideLayout706.xml" ContentType="application/vnd.openxmlformats-officedocument.presentationml.slideLayout+xml"/>
  <Override PartName="/ppt/slideLayouts/slideLayout707.xml" ContentType="application/vnd.openxmlformats-officedocument.presentationml.slideLayout+xml"/>
  <Override PartName="/ppt/slideLayouts/slideLayout708.xml" ContentType="application/vnd.openxmlformats-officedocument.presentationml.slideLayout+xml"/>
  <Override PartName="/ppt/slideLayouts/slideLayout709.xml" ContentType="application/vnd.openxmlformats-officedocument.presentationml.slideLayout+xml"/>
  <Override PartName="/ppt/slideLayouts/slideLayout710.xml" ContentType="application/vnd.openxmlformats-officedocument.presentationml.slideLayout+xml"/>
  <Override PartName="/ppt/slideLayouts/slideLayout711.xml" ContentType="application/vnd.openxmlformats-officedocument.presentationml.slideLayout+xml"/>
  <Override PartName="/ppt/slideLayouts/slideLayout712.xml" ContentType="application/vnd.openxmlformats-officedocument.presentationml.slideLayout+xml"/>
  <Override PartName="/ppt/slideLayouts/slideLayout713.xml" ContentType="application/vnd.openxmlformats-officedocument.presentationml.slideLayout+xml"/>
  <Override PartName="/ppt/slideLayouts/slideLayout714.xml" ContentType="application/vnd.openxmlformats-officedocument.presentationml.slideLayout+xml"/>
  <Override PartName="/ppt/slideLayouts/slideLayout715.xml" ContentType="application/vnd.openxmlformats-officedocument.presentationml.slideLayout+xml"/>
  <Override PartName="/ppt/theme/theme65.xml" ContentType="application/vnd.openxmlformats-officedocument.theme+xml"/>
  <Override PartName="/ppt/slideLayouts/slideLayout716.xml" ContentType="application/vnd.openxmlformats-officedocument.presentationml.slideLayout+xml"/>
  <Override PartName="/ppt/slideLayouts/slideLayout717.xml" ContentType="application/vnd.openxmlformats-officedocument.presentationml.slideLayout+xml"/>
  <Override PartName="/ppt/slideLayouts/slideLayout718.xml" ContentType="application/vnd.openxmlformats-officedocument.presentationml.slideLayout+xml"/>
  <Override PartName="/ppt/slideLayouts/slideLayout719.xml" ContentType="application/vnd.openxmlformats-officedocument.presentationml.slideLayout+xml"/>
  <Override PartName="/ppt/slideLayouts/slideLayout720.xml" ContentType="application/vnd.openxmlformats-officedocument.presentationml.slideLayout+xml"/>
  <Override PartName="/ppt/slideLayouts/slideLayout721.xml" ContentType="application/vnd.openxmlformats-officedocument.presentationml.slideLayout+xml"/>
  <Override PartName="/ppt/slideLayouts/slideLayout722.xml" ContentType="application/vnd.openxmlformats-officedocument.presentationml.slideLayout+xml"/>
  <Override PartName="/ppt/slideLayouts/slideLayout723.xml" ContentType="application/vnd.openxmlformats-officedocument.presentationml.slideLayout+xml"/>
  <Override PartName="/ppt/slideLayouts/slideLayout724.xml" ContentType="application/vnd.openxmlformats-officedocument.presentationml.slideLayout+xml"/>
  <Override PartName="/ppt/slideLayouts/slideLayout725.xml" ContentType="application/vnd.openxmlformats-officedocument.presentationml.slideLayout+xml"/>
  <Override PartName="/ppt/slideLayouts/slideLayout726.xml" ContentType="application/vnd.openxmlformats-officedocument.presentationml.slideLayout+xml"/>
  <Override PartName="/ppt/theme/theme66.xml" ContentType="application/vnd.openxmlformats-officedocument.theme+xml"/>
  <Override PartName="/ppt/slideLayouts/slideLayout727.xml" ContentType="application/vnd.openxmlformats-officedocument.presentationml.slideLayout+xml"/>
  <Override PartName="/ppt/slideLayouts/slideLayout728.xml" ContentType="application/vnd.openxmlformats-officedocument.presentationml.slideLayout+xml"/>
  <Override PartName="/ppt/slideLayouts/slideLayout729.xml" ContentType="application/vnd.openxmlformats-officedocument.presentationml.slideLayout+xml"/>
  <Override PartName="/ppt/slideLayouts/slideLayout730.xml" ContentType="application/vnd.openxmlformats-officedocument.presentationml.slideLayout+xml"/>
  <Override PartName="/ppt/slideLayouts/slideLayout731.xml" ContentType="application/vnd.openxmlformats-officedocument.presentationml.slideLayout+xml"/>
  <Override PartName="/ppt/slideLayouts/slideLayout732.xml" ContentType="application/vnd.openxmlformats-officedocument.presentationml.slideLayout+xml"/>
  <Override PartName="/ppt/slideLayouts/slideLayout733.xml" ContentType="application/vnd.openxmlformats-officedocument.presentationml.slideLayout+xml"/>
  <Override PartName="/ppt/slideLayouts/slideLayout734.xml" ContentType="application/vnd.openxmlformats-officedocument.presentationml.slideLayout+xml"/>
  <Override PartName="/ppt/slideLayouts/slideLayout735.xml" ContentType="application/vnd.openxmlformats-officedocument.presentationml.slideLayout+xml"/>
  <Override PartName="/ppt/slideLayouts/slideLayout736.xml" ContentType="application/vnd.openxmlformats-officedocument.presentationml.slideLayout+xml"/>
  <Override PartName="/ppt/slideLayouts/slideLayout737.xml" ContentType="application/vnd.openxmlformats-officedocument.presentationml.slideLayout+xml"/>
  <Override PartName="/ppt/theme/theme67.xml" ContentType="application/vnd.openxmlformats-officedocument.theme+xml"/>
  <Override PartName="/ppt/slideLayouts/slideLayout738.xml" ContentType="application/vnd.openxmlformats-officedocument.presentationml.slideLayout+xml"/>
  <Override PartName="/ppt/slideLayouts/slideLayout739.xml" ContentType="application/vnd.openxmlformats-officedocument.presentationml.slideLayout+xml"/>
  <Override PartName="/ppt/slideLayouts/slideLayout740.xml" ContentType="application/vnd.openxmlformats-officedocument.presentationml.slideLayout+xml"/>
  <Override PartName="/ppt/slideLayouts/slideLayout741.xml" ContentType="application/vnd.openxmlformats-officedocument.presentationml.slideLayout+xml"/>
  <Override PartName="/ppt/slideLayouts/slideLayout742.xml" ContentType="application/vnd.openxmlformats-officedocument.presentationml.slideLayout+xml"/>
  <Override PartName="/ppt/slideLayouts/slideLayout743.xml" ContentType="application/vnd.openxmlformats-officedocument.presentationml.slideLayout+xml"/>
  <Override PartName="/ppt/slideLayouts/slideLayout744.xml" ContentType="application/vnd.openxmlformats-officedocument.presentationml.slideLayout+xml"/>
  <Override PartName="/ppt/slideLayouts/slideLayout745.xml" ContentType="application/vnd.openxmlformats-officedocument.presentationml.slideLayout+xml"/>
  <Override PartName="/ppt/slideLayouts/slideLayout746.xml" ContentType="application/vnd.openxmlformats-officedocument.presentationml.slideLayout+xml"/>
  <Override PartName="/ppt/slideLayouts/slideLayout747.xml" ContentType="application/vnd.openxmlformats-officedocument.presentationml.slideLayout+xml"/>
  <Override PartName="/ppt/slideLayouts/slideLayout748.xml" ContentType="application/vnd.openxmlformats-officedocument.presentationml.slideLayout+xml"/>
  <Override PartName="/ppt/theme/theme68.xml" ContentType="application/vnd.openxmlformats-officedocument.theme+xml"/>
  <Override PartName="/ppt/slideLayouts/slideLayout749.xml" ContentType="application/vnd.openxmlformats-officedocument.presentationml.slideLayout+xml"/>
  <Override PartName="/ppt/slideLayouts/slideLayout750.xml" ContentType="application/vnd.openxmlformats-officedocument.presentationml.slideLayout+xml"/>
  <Override PartName="/ppt/slideLayouts/slideLayout751.xml" ContentType="application/vnd.openxmlformats-officedocument.presentationml.slideLayout+xml"/>
  <Override PartName="/ppt/slideLayouts/slideLayout752.xml" ContentType="application/vnd.openxmlformats-officedocument.presentationml.slideLayout+xml"/>
  <Override PartName="/ppt/slideLayouts/slideLayout753.xml" ContentType="application/vnd.openxmlformats-officedocument.presentationml.slideLayout+xml"/>
  <Override PartName="/ppt/slideLayouts/slideLayout754.xml" ContentType="application/vnd.openxmlformats-officedocument.presentationml.slideLayout+xml"/>
  <Override PartName="/ppt/slideLayouts/slideLayout755.xml" ContentType="application/vnd.openxmlformats-officedocument.presentationml.slideLayout+xml"/>
  <Override PartName="/ppt/slideLayouts/slideLayout756.xml" ContentType="application/vnd.openxmlformats-officedocument.presentationml.slideLayout+xml"/>
  <Override PartName="/ppt/slideLayouts/slideLayout757.xml" ContentType="application/vnd.openxmlformats-officedocument.presentationml.slideLayout+xml"/>
  <Override PartName="/ppt/slideLayouts/slideLayout758.xml" ContentType="application/vnd.openxmlformats-officedocument.presentationml.slideLayout+xml"/>
  <Override PartName="/ppt/slideLayouts/slideLayout759.xml" ContentType="application/vnd.openxmlformats-officedocument.presentationml.slideLayout+xml"/>
  <Override PartName="/ppt/theme/theme69.xml" ContentType="application/vnd.openxmlformats-officedocument.theme+xml"/>
  <Override PartName="/ppt/slideLayouts/slideLayout760.xml" ContentType="application/vnd.openxmlformats-officedocument.presentationml.slideLayout+xml"/>
  <Override PartName="/ppt/slideLayouts/slideLayout761.xml" ContentType="application/vnd.openxmlformats-officedocument.presentationml.slideLayout+xml"/>
  <Override PartName="/ppt/slideLayouts/slideLayout762.xml" ContentType="application/vnd.openxmlformats-officedocument.presentationml.slideLayout+xml"/>
  <Override PartName="/ppt/slideLayouts/slideLayout763.xml" ContentType="application/vnd.openxmlformats-officedocument.presentationml.slideLayout+xml"/>
  <Override PartName="/ppt/slideLayouts/slideLayout764.xml" ContentType="application/vnd.openxmlformats-officedocument.presentationml.slideLayout+xml"/>
  <Override PartName="/ppt/slideLayouts/slideLayout765.xml" ContentType="application/vnd.openxmlformats-officedocument.presentationml.slideLayout+xml"/>
  <Override PartName="/ppt/slideLayouts/slideLayout766.xml" ContentType="application/vnd.openxmlformats-officedocument.presentationml.slideLayout+xml"/>
  <Override PartName="/ppt/slideLayouts/slideLayout767.xml" ContentType="application/vnd.openxmlformats-officedocument.presentationml.slideLayout+xml"/>
  <Override PartName="/ppt/slideLayouts/slideLayout768.xml" ContentType="application/vnd.openxmlformats-officedocument.presentationml.slideLayout+xml"/>
  <Override PartName="/ppt/slideLayouts/slideLayout769.xml" ContentType="application/vnd.openxmlformats-officedocument.presentationml.slideLayout+xml"/>
  <Override PartName="/ppt/slideLayouts/slideLayout770.xml" ContentType="application/vnd.openxmlformats-officedocument.presentationml.slideLayout+xml"/>
  <Override PartName="/ppt/theme/theme70.xml" ContentType="application/vnd.openxmlformats-officedocument.theme+xml"/>
  <Override PartName="/ppt/slideLayouts/slideLayout771.xml" ContentType="application/vnd.openxmlformats-officedocument.presentationml.slideLayout+xml"/>
  <Override PartName="/ppt/slideLayouts/slideLayout772.xml" ContentType="application/vnd.openxmlformats-officedocument.presentationml.slideLayout+xml"/>
  <Override PartName="/ppt/slideLayouts/slideLayout773.xml" ContentType="application/vnd.openxmlformats-officedocument.presentationml.slideLayout+xml"/>
  <Override PartName="/ppt/slideLayouts/slideLayout774.xml" ContentType="application/vnd.openxmlformats-officedocument.presentationml.slideLayout+xml"/>
  <Override PartName="/ppt/slideLayouts/slideLayout775.xml" ContentType="application/vnd.openxmlformats-officedocument.presentationml.slideLayout+xml"/>
  <Override PartName="/ppt/slideLayouts/slideLayout776.xml" ContentType="application/vnd.openxmlformats-officedocument.presentationml.slideLayout+xml"/>
  <Override PartName="/ppt/slideLayouts/slideLayout777.xml" ContentType="application/vnd.openxmlformats-officedocument.presentationml.slideLayout+xml"/>
  <Override PartName="/ppt/slideLayouts/slideLayout778.xml" ContentType="application/vnd.openxmlformats-officedocument.presentationml.slideLayout+xml"/>
  <Override PartName="/ppt/slideLayouts/slideLayout779.xml" ContentType="application/vnd.openxmlformats-officedocument.presentationml.slideLayout+xml"/>
  <Override PartName="/ppt/slideLayouts/slideLayout780.xml" ContentType="application/vnd.openxmlformats-officedocument.presentationml.slideLayout+xml"/>
  <Override PartName="/ppt/slideLayouts/slideLayout781.xml" ContentType="application/vnd.openxmlformats-officedocument.presentationml.slideLayout+xml"/>
  <Override PartName="/ppt/theme/theme71.xml" ContentType="application/vnd.openxmlformats-officedocument.theme+xml"/>
  <Override PartName="/ppt/slideLayouts/slideLayout782.xml" ContentType="application/vnd.openxmlformats-officedocument.presentationml.slideLayout+xml"/>
  <Override PartName="/ppt/slideLayouts/slideLayout783.xml" ContentType="application/vnd.openxmlformats-officedocument.presentationml.slideLayout+xml"/>
  <Override PartName="/ppt/slideLayouts/slideLayout784.xml" ContentType="application/vnd.openxmlformats-officedocument.presentationml.slideLayout+xml"/>
  <Override PartName="/ppt/slideLayouts/slideLayout785.xml" ContentType="application/vnd.openxmlformats-officedocument.presentationml.slideLayout+xml"/>
  <Override PartName="/ppt/slideLayouts/slideLayout786.xml" ContentType="application/vnd.openxmlformats-officedocument.presentationml.slideLayout+xml"/>
  <Override PartName="/ppt/slideLayouts/slideLayout787.xml" ContentType="application/vnd.openxmlformats-officedocument.presentationml.slideLayout+xml"/>
  <Override PartName="/ppt/slideLayouts/slideLayout788.xml" ContentType="application/vnd.openxmlformats-officedocument.presentationml.slideLayout+xml"/>
  <Override PartName="/ppt/slideLayouts/slideLayout789.xml" ContentType="application/vnd.openxmlformats-officedocument.presentationml.slideLayout+xml"/>
  <Override PartName="/ppt/slideLayouts/slideLayout790.xml" ContentType="application/vnd.openxmlformats-officedocument.presentationml.slideLayout+xml"/>
  <Override PartName="/ppt/slideLayouts/slideLayout791.xml" ContentType="application/vnd.openxmlformats-officedocument.presentationml.slideLayout+xml"/>
  <Override PartName="/ppt/slideLayouts/slideLayout792.xml" ContentType="application/vnd.openxmlformats-officedocument.presentationml.slideLayout+xml"/>
  <Override PartName="/ppt/theme/theme72.xml" ContentType="application/vnd.openxmlformats-officedocument.theme+xml"/>
  <Override PartName="/ppt/slideLayouts/slideLayout793.xml" ContentType="application/vnd.openxmlformats-officedocument.presentationml.slideLayout+xml"/>
  <Override PartName="/ppt/slideLayouts/slideLayout794.xml" ContentType="application/vnd.openxmlformats-officedocument.presentationml.slideLayout+xml"/>
  <Override PartName="/ppt/slideLayouts/slideLayout795.xml" ContentType="application/vnd.openxmlformats-officedocument.presentationml.slideLayout+xml"/>
  <Override PartName="/ppt/slideLayouts/slideLayout796.xml" ContentType="application/vnd.openxmlformats-officedocument.presentationml.slideLayout+xml"/>
  <Override PartName="/ppt/slideLayouts/slideLayout797.xml" ContentType="application/vnd.openxmlformats-officedocument.presentationml.slideLayout+xml"/>
  <Override PartName="/ppt/slideLayouts/slideLayout798.xml" ContentType="application/vnd.openxmlformats-officedocument.presentationml.slideLayout+xml"/>
  <Override PartName="/ppt/slideLayouts/slideLayout799.xml" ContentType="application/vnd.openxmlformats-officedocument.presentationml.slideLayout+xml"/>
  <Override PartName="/ppt/slideLayouts/slideLayout800.xml" ContentType="application/vnd.openxmlformats-officedocument.presentationml.slideLayout+xml"/>
  <Override PartName="/ppt/slideLayouts/slideLayout801.xml" ContentType="application/vnd.openxmlformats-officedocument.presentationml.slideLayout+xml"/>
  <Override PartName="/ppt/slideLayouts/slideLayout802.xml" ContentType="application/vnd.openxmlformats-officedocument.presentationml.slideLayout+xml"/>
  <Override PartName="/ppt/slideLayouts/slideLayout803.xml" ContentType="application/vnd.openxmlformats-officedocument.presentationml.slideLayout+xml"/>
  <Override PartName="/ppt/theme/theme73.xml" ContentType="application/vnd.openxmlformats-officedocument.theme+xml"/>
  <Override PartName="/ppt/slideLayouts/slideLayout804.xml" ContentType="application/vnd.openxmlformats-officedocument.presentationml.slideLayout+xml"/>
  <Override PartName="/ppt/slideLayouts/slideLayout805.xml" ContentType="application/vnd.openxmlformats-officedocument.presentationml.slideLayout+xml"/>
  <Override PartName="/ppt/slideLayouts/slideLayout806.xml" ContentType="application/vnd.openxmlformats-officedocument.presentationml.slideLayout+xml"/>
  <Override PartName="/ppt/slideLayouts/slideLayout807.xml" ContentType="application/vnd.openxmlformats-officedocument.presentationml.slideLayout+xml"/>
  <Override PartName="/ppt/slideLayouts/slideLayout808.xml" ContentType="application/vnd.openxmlformats-officedocument.presentationml.slideLayout+xml"/>
  <Override PartName="/ppt/slideLayouts/slideLayout809.xml" ContentType="application/vnd.openxmlformats-officedocument.presentationml.slideLayout+xml"/>
  <Override PartName="/ppt/slideLayouts/slideLayout810.xml" ContentType="application/vnd.openxmlformats-officedocument.presentationml.slideLayout+xml"/>
  <Override PartName="/ppt/slideLayouts/slideLayout811.xml" ContentType="application/vnd.openxmlformats-officedocument.presentationml.slideLayout+xml"/>
  <Override PartName="/ppt/slideLayouts/slideLayout812.xml" ContentType="application/vnd.openxmlformats-officedocument.presentationml.slideLayout+xml"/>
  <Override PartName="/ppt/slideLayouts/slideLayout813.xml" ContentType="application/vnd.openxmlformats-officedocument.presentationml.slideLayout+xml"/>
  <Override PartName="/ppt/slideLayouts/slideLayout814.xml" ContentType="application/vnd.openxmlformats-officedocument.presentationml.slideLayout+xml"/>
  <Override PartName="/ppt/theme/theme74.xml" ContentType="application/vnd.openxmlformats-officedocument.theme+xml"/>
  <Override PartName="/ppt/slideLayouts/slideLayout815.xml" ContentType="application/vnd.openxmlformats-officedocument.presentationml.slideLayout+xml"/>
  <Override PartName="/ppt/slideLayouts/slideLayout816.xml" ContentType="application/vnd.openxmlformats-officedocument.presentationml.slideLayout+xml"/>
  <Override PartName="/ppt/slideLayouts/slideLayout817.xml" ContentType="application/vnd.openxmlformats-officedocument.presentationml.slideLayout+xml"/>
  <Override PartName="/ppt/slideLayouts/slideLayout818.xml" ContentType="application/vnd.openxmlformats-officedocument.presentationml.slideLayout+xml"/>
  <Override PartName="/ppt/slideLayouts/slideLayout819.xml" ContentType="application/vnd.openxmlformats-officedocument.presentationml.slideLayout+xml"/>
  <Override PartName="/ppt/slideLayouts/slideLayout820.xml" ContentType="application/vnd.openxmlformats-officedocument.presentationml.slideLayout+xml"/>
  <Override PartName="/ppt/slideLayouts/slideLayout821.xml" ContentType="application/vnd.openxmlformats-officedocument.presentationml.slideLayout+xml"/>
  <Override PartName="/ppt/slideLayouts/slideLayout822.xml" ContentType="application/vnd.openxmlformats-officedocument.presentationml.slideLayout+xml"/>
  <Override PartName="/ppt/slideLayouts/slideLayout823.xml" ContentType="application/vnd.openxmlformats-officedocument.presentationml.slideLayout+xml"/>
  <Override PartName="/ppt/slideLayouts/slideLayout824.xml" ContentType="application/vnd.openxmlformats-officedocument.presentationml.slideLayout+xml"/>
  <Override PartName="/ppt/slideLayouts/slideLayout825.xml" ContentType="application/vnd.openxmlformats-officedocument.presentationml.slideLayout+xml"/>
  <Override PartName="/ppt/theme/theme75.xml" ContentType="application/vnd.openxmlformats-officedocument.theme+xml"/>
  <Override PartName="/ppt/slideLayouts/slideLayout826.xml" ContentType="application/vnd.openxmlformats-officedocument.presentationml.slideLayout+xml"/>
  <Override PartName="/ppt/slideLayouts/slideLayout827.xml" ContentType="application/vnd.openxmlformats-officedocument.presentationml.slideLayout+xml"/>
  <Override PartName="/ppt/slideLayouts/slideLayout828.xml" ContentType="application/vnd.openxmlformats-officedocument.presentationml.slideLayout+xml"/>
  <Override PartName="/ppt/slideLayouts/slideLayout829.xml" ContentType="application/vnd.openxmlformats-officedocument.presentationml.slideLayout+xml"/>
  <Override PartName="/ppt/slideLayouts/slideLayout830.xml" ContentType="application/vnd.openxmlformats-officedocument.presentationml.slideLayout+xml"/>
  <Override PartName="/ppt/slideLayouts/slideLayout831.xml" ContentType="application/vnd.openxmlformats-officedocument.presentationml.slideLayout+xml"/>
  <Override PartName="/ppt/slideLayouts/slideLayout832.xml" ContentType="application/vnd.openxmlformats-officedocument.presentationml.slideLayout+xml"/>
  <Override PartName="/ppt/slideLayouts/slideLayout833.xml" ContentType="application/vnd.openxmlformats-officedocument.presentationml.slideLayout+xml"/>
  <Override PartName="/ppt/slideLayouts/slideLayout834.xml" ContentType="application/vnd.openxmlformats-officedocument.presentationml.slideLayout+xml"/>
  <Override PartName="/ppt/slideLayouts/slideLayout835.xml" ContentType="application/vnd.openxmlformats-officedocument.presentationml.slideLayout+xml"/>
  <Override PartName="/ppt/slideLayouts/slideLayout836.xml" ContentType="application/vnd.openxmlformats-officedocument.presentationml.slideLayout+xml"/>
  <Override PartName="/ppt/theme/theme76.xml" ContentType="application/vnd.openxmlformats-officedocument.theme+xml"/>
  <Override PartName="/ppt/slideLayouts/slideLayout837.xml" ContentType="application/vnd.openxmlformats-officedocument.presentationml.slideLayout+xml"/>
  <Override PartName="/ppt/slideLayouts/slideLayout838.xml" ContentType="application/vnd.openxmlformats-officedocument.presentationml.slideLayout+xml"/>
  <Override PartName="/ppt/slideLayouts/slideLayout839.xml" ContentType="application/vnd.openxmlformats-officedocument.presentationml.slideLayout+xml"/>
  <Override PartName="/ppt/slideLayouts/slideLayout840.xml" ContentType="application/vnd.openxmlformats-officedocument.presentationml.slideLayout+xml"/>
  <Override PartName="/ppt/slideLayouts/slideLayout841.xml" ContentType="application/vnd.openxmlformats-officedocument.presentationml.slideLayout+xml"/>
  <Override PartName="/ppt/slideLayouts/slideLayout842.xml" ContentType="application/vnd.openxmlformats-officedocument.presentationml.slideLayout+xml"/>
  <Override PartName="/ppt/slideLayouts/slideLayout843.xml" ContentType="application/vnd.openxmlformats-officedocument.presentationml.slideLayout+xml"/>
  <Override PartName="/ppt/slideLayouts/slideLayout844.xml" ContentType="application/vnd.openxmlformats-officedocument.presentationml.slideLayout+xml"/>
  <Override PartName="/ppt/slideLayouts/slideLayout845.xml" ContentType="application/vnd.openxmlformats-officedocument.presentationml.slideLayout+xml"/>
  <Override PartName="/ppt/slideLayouts/slideLayout846.xml" ContentType="application/vnd.openxmlformats-officedocument.presentationml.slideLayout+xml"/>
  <Override PartName="/ppt/slideLayouts/slideLayout847.xml" ContentType="application/vnd.openxmlformats-officedocument.presentationml.slideLayout+xml"/>
  <Override PartName="/ppt/theme/theme77.xml" ContentType="application/vnd.openxmlformats-officedocument.theme+xml"/>
  <Override PartName="/ppt/slideLayouts/slideLayout848.xml" ContentType="application/vnd.openxmlformats-officedocument.presentationml.slideLayout+xml"/>
  <Override PartName="/ppt/slideLayouts/slideLayout849.xml" ContentType="application/vnd.openxmlformats-officedocument.presentationml.slideLayout+xml"/>
  <Override PartName="/ppt/slideLayouts/slideLayout850.xml" ContentType="application/vnd.openxmlformats-officedocument.presentationml.slideLayout+xml"/>
  <Override PartName="/ppt/slideLayouts/slideLayout851.xml" ContentType="application/vnd.openxmlformats-officedocument.presentationml.slideLayout+xml"/>
  <Override PartName="/ppt/slideLayouts/slideLayout852.xml" ContentType="application/vnd.openxmlformats-officedocument.presentationml.slideLayout+xml"/>
  <Override PartName="/ppt/slideLayouts/slideLayout853.xml" ContentType="application/vnd.openxmlformats-officedocument.presentationml.slideLayout+xml"/>
  <Override PartName="/ppt/slideLayouts/slideLayout854.xml" ContentType="application/vnd.openxmlformats-officedocument.presentationml.slideLayout+xml"/>
  <Override PartName="/ppt/slideLayouts/slideLayout855.xml" ContentType="application/vnd.openxmlformats-officedocument.presentationml.slideLayout+xml"/>
  <Override PartName="/ppt/slideLayouts/slideLayout856.xml" ContentType="application/vnd.openxmlformats-officedocument.presentationml.slideLayout+xml"/>
  <Override PartName="/ppt/slideLayouts/slideLayout857.xml" ContentType="application/vnd.openxmlformats-officedocument.presentationml.slideLayout+xml"/>
  <Override PartName="/ppt/slideLayouts/slideLayout858.xml" ContentType="application/vnd.openxmlformats-officedocument.presentationml.slideLayout+xml"/>
  <Override PartName="/ppt/theme/theme78.xml" ContentType="application/vnd.openxmlformats-officedocument.theme+xml"/>
  <Override PartName="/ppt/slideLayouts/slideLayout859.xml" ContentType="application/vnd.openxmlformats-officedocument.presentationml.slideLayout+xml"/>
  <Override PartName="/ppt/slideLayouts/slideLayout860.xml" ContentType="application/vnd.openxmlformats-officedocument.presentationml.slideLayout+xml"/>
  <Override PartName="/ppt/slideLayouts/slideLayout861.xml" ContentType="application/vnd.openxmlformats-officedocument.presentationml.slideLayout+xml"/>
  <Override PartName="/ppt/slideLayouts/slideLayout862.xml" ContentType="application/vnd.openxmlformats-officedocument.presentationml.slideLayout+xml"/>
  <Override PartName="/ppt/slideLayouts/slideLayout863.xml" ContentType="application/vnd.openxmlformats-officedocument.presentationml.slideLayout+xml"/>
  <Override PartName="/ppt/slideLayouts/slideLayout864.xml" ContentType="application/vnd.openxmlformats-officedocument.presentationml.slideLayout+xml"/>
  <Override PartName="/ppt/slideLayouts/slideLayout865.xml" ContentType="application/vnd.openxmlformats-officedocument.presentationml.slideLayout+xml"/>
  <Override PartName="/ppt/slideLayouts/slideLayout866.xml" ContentType="application/vnd.openxmlformats-officedocument.presentationml.slideLayout+xml"/>
  <Override PartName="/ppt/slideLayouts/slideLayout867.xml" ContentType="application/vnd.openxmlformats-officedocument.presentationml.slideLayout+xml"/>
  <Override PartName="/ppt/slideLayouts/slideLayout868.xml" ContentType="application/vnd.openxmlformats-officedocument.presentationml.slideLayout+xml"/>
  <Override PartName="/ppt/slideLayouts/slideLayout869.xml" ContentType="application/vnd.openxmlformats-officedocument.presentationml.slideLayout+xml"/>
  <Override PartName="/ppt/theme/theme79.xml" ContentType="application/vnd.openxmlformats-officedocument.theme+xml"/>
  <Override PartName="/ppt/slideLayouts/slideLayout870.xml" ContentType="application/vnd.openxmlformats-officedocument.presentationml.slideLayout+xml"/>
  <Override PartName="/ppt/slideLayouts/slideLayout871.xml" ContentType="application/vnd.openxmlformats-officedocument.presentationml.slideLayout+xml"/>
  <Override PartName="/ppt/slideLayouts/slideLayout872.xml" ContentType="application/vnd.openxmlformats-officedocument.presentationml.slideLayout+xml"/>
  <Override PartName="/ppt/slideLayouts/slideLayout873.xml" ContentType="application/vnd.openxmlformats-officedocument.presentationml.slideLayout+xml"/>
  <Override PartName="/ppt/slideLayouts/slideLayout874.xml" ContentType="application/vnd.openxmlformats-officedocument.presentationml.slideLayout+xml"/>
  <Override PartName="/ppt/slideLayouts/slideLayout875.xml" ContentType="application/vnd.openxmlformats-officedocument.presentationml.slideLayout+xml"/>
  <Override PartName="/ppt/slideLayouts/slideLayout876.xml" ContentType="application/vnd.openxmlformats-officedocument.presentationml.slideLayout+xml"/>
  <Override PartName="/ppt/slideLayouts/slideLayout877.xml" ContentType="application/vnd.openxmlformats-officedocument.presentationml.slideLayout+xml"/>
  <Override PartName="/ppt/slideLayouts/slideLayout878.xml" ContentType="application/vnd.openxmlformats-officedocument.presentationml.slideLayout+xml"/>
  <Override PartName="/ppt/slideLayouts/slideLayout879.xml" ContentType="application/vnd.openxmlformats-officedocument.presentationml.slideLayout+xml"/>
  <Override PartName="/ppt/slideLayouts/slideLayout880.xml" ContentType="application/vnd.openxmlformats-officedocument.presentationml.slideLayout+xml"/>
  <Override PartName="/ppt/theme/theme80.xml" ContentType="application/vnd.openxmlformats-officedocument.theme+xml"/>
  <Override PartName="/ppt/slideLayouts/slideLayout881.xml" ContentType="application/vnd.openxmlformats-officedocument.presentationml.slideLayout+xml"/>
  <Override PartName="/ppt/slideLayouts/slideLayout882.xml" ContentType="application/vnd.openxmlformats-officedocument.presentationml.slideLayout+xml"/>
  <Override PartName="/ppt/slideLayouts/slideLayout883.xml" ContentType="application/vnd.openxmlformats-officedocument.presentationml.slideLayout+xml"/>
  <Override PartName="/ppt/slideLayouts/slideLayout884.xml" ContentType="application/vnd.openxmlformats-officedocument.presentationml.slideLayout+xml"/>
  <Override PartName="/ppt/slideLayouts/slideLayout885.xml" ContentType="application/vnd.openxmlformats-officedocument.presentationml.slideLayout+xml"/>
  <Override PartName="/ppt/slideLayouts/slideLayout886.xml" ContentType="application/vnd.openxmlformats-officedocument.presentationml.slideLayout+xml"/>
  <Override PartName="/ppt/slideLayouts/slideLayout887.xml" ContentType="application/vnd.openxmlformats-officedocument.presentationml.slideLayout+xml"/>
  <Override PartName="/ppt/slideLayouts/slideLayout888.xml" ContentType="application/vnd.openxmlformats-officedocument.presentationml.slideLayout+xml"/>
  <Override PartName="/ppt/slideLayouts/slideLayout889.xml" ContentType="application/vnd.openxmlformats-officedocument.presentationml.slideLayout+xml"/>
  <Override PartName="/ppt/slideLayouts/slideLayout890.xml" ContentType="application/vnd.openxmlformats-officedocument.presentationml.slideLayout+xml"/>
  <Override PartName="/ppt/slideLayouts/slideLayout891.xml" ContentType="application/vnd.openxmlformats-officedocument.presentationml.slideLayout+xml"/>
  <Override PartName="/ppt/theme/theme81.xml" ContentType="application/vnd.openxmlformats-officedocument.theme+xml"/>
  <Override PartName="/ppt/slideLayouts/slideLayout892.xml" ContentType="application/vnd.openxmlformats-officedocument.presentationml.slideLayout+xml"/>
  <Override PartName="/ppt/slideLayouts/slideLayout893.xml" ContentType="application/vnd.openxmlformats-officedocument.presentationml.slideLayout+xml"/>
  <Override PartName="/ppt/slideLayouts/slideLayout894.xml" ContentType="application/vnd.openxmlformats-officedocument.presentationml.slideLayout+xml"/>
  <Override PartName="/ppt/slideLayouts/slideLayout895.xml" ContentType="application/vnd.openxmlformats-officedocument.presentationml.slideLayout+xml"/>
  <Override PartName="/ppt/slideLayouts/slideLayout896.xml" ContentType="application/vnd.openxmlformats-officedocument.presentationml.slideLayout+xml"/>
  <Override PartName="/ppt/slideLayouts/slideLayout897.xml" ContentType="application/vnd.openxmlformats-officedocument.presentationml.slideLayout+xml"/>
  <Override PartName="/ppt/slideLayouts/slideLayout898.xml" ContentType="application/vnd.openxmlformats-officedocument.presentationml.slideLayout+xml"/>
  <Override PartName="/ppt/slideLayouts/slideLayout899.xml" ContentType="application/vnd.openxmlformats-officedocument.presentationml.slideLayout+xml"/>
  <Override PartName="/ppt/slideLayouts/slideLayout900.xml" ContentType="application/vnd.openxmlformats-officedocument.presentationml.slideLayout+xml"/>
  <Override PartName="/ppt/slideLayouts/slideLayout901.xml" ContentType="application/vnd.openxmlformats-officedocument.presentationml.slideLayout+xml"/>
  <Override PartName="/ppt/slideLayouts/slideLayout902.xml" ContentType="application/vnd.openxmlformats-officedocument.presentationml.slideLayout+xml"/>
  <Override PartName="/ppt/theme/theme82.xml" ContentType="application/vnd.openxmlformats-officedocument.theme+xml"/>
  <Override PartName="/ppt/slideLayouts/slideLayout903.xml" ContentType="application/vnd.openxmlformats-officedocument.presentationml.slideLayout+xml"/>
  <Override PartName="/ppt/slideLayouts/slideLayout904.xml" ContentType="application/vnd.openxmlformats-officedocument.presentationml.slideLayout+xml"/>
  <Override PartName="/ppt/slideLayouts/slideLayout905.xml" ContentType="application/vnd.openxmlformats-officedocument.presentationml.slideLayout+xml"/>
  <Override PartName="/ppt/slideLayouts/slideLayout906.xml" ContentType="application/vnd.openxmlformats-officedocument.presentationml.slideLayout+xml"/>
  <Override PartName="/ppt/slideLayouts/slideLayout907.xml" ContentType="application/vnd.openxmlformats-officedocument.presentationml.slideLayout+xml"/>
  <Override PartName="/ppt/slideLayouts/slideLayout908.xml" ContentType="application/vnd.openxmlformats-officedocument.presentationml.slideLayout+xml"/>
  <Override PartName="/ppt/slideLayouts/slideLayout909.xml" ContentType="application/vnd.openxmlformats-officedocument.presentationml.slideLayout+xml"/>
  <Override PartName="/ppt/slideLayouts/slideLayout910.xml" ContentType="application/vnd.openxmlformats-officedocument.presentationml.slideLayout+xml"/>
  <Override PartName="/ppt/slideLayouts/slideLayout911.xml" ContentType="application/vnd.openxmlformats-officedocument.presentationml.slideLayout+xml"/>
  <Override PartName="/ppt/slideLayouts/slideLayout912.xml" ContentType="application/vnd.openxmlformats-officedocument.presentationml.slideLayout+xml"/>
  <Override PartName="/ppt/slideLayouts/slideLayout913.xml" ContentType="application/vnd.openxmlformats-officedocument.presentationml.slideLayout+xml"/>
  <Override PartName="/ppt/theme/theme83.xml" ContentType="application/vnd.openxmlformats-officedocument.theme+xml"/>
  <Override PartName="/ppt/slideLayouts/slideLayout914.xml" ContentType="application/vnd.openxmlformats-officedocument.presentationml.slideLayout+xml"/>
  <Override PartName="/ppt/slideLayouts/slideLayout915.xml" ContentType="application/vnd.openxmlformats-officedocument.presentationml.slideLayout+xml"/>
  <Override PartName="/ppt/slideLayouts/slideLayout916.xml" ContentType="application/vnd.openxmlformats-officedocument.presentationml.slideLayout+xml"/>
  <Override PartName="/ppt/slideLayouts/slideLayout917.xml" ContentType="application/vnd.openxmlformats-officedocument.presentationml.slideLayout+xml"/>
  <Override PartName="/ppt/slideLayouts/slideLayout918.xml" ContentType="application/vnd.openxmlformats-officedocument.presentationml.slideLayout+xml"/>
  <Override PartName="/ppt/slideLayouts/slideLayout919.xml" ContentType="application/vnd.openxmlformats-officedocument.presentationml.slideLayout+xml"/>
  <Override PartName="/ppt/slideLayouts/slideLayout920.xml" ContentType="application/vnd.openxmlformats-officedocument.presentationml.slideLayout+xml"/>
  <Override PartName="/ppt/slideLayouts/slideLayout921.xml" ContentType="application/vnd.openxmlformats-officedocument.presentationml.slideLayout+xml"/>
  <Override PartName="/ppt/slideLayouts/slideLayout922.xml" ContentType="application/vnd.openxmlformats-officedocument.presentationml.slideLayout+xml"/>
  <Override PartName="/ppt/slideLayouts/slideLayout923.xml" ContentType="application/vnd.openxmlformats-officedocument.presentationml.slideLayout+xml"/>
  <Override PartName="/ppt/slideLayouts/slideLayout924.xml" ContentType="application/vnd.openxmlformats-officedocument.presentationml.slideLayout+xml"/>
  <Override PartName="/ppt/theme/theme84.xml" ContentType="application/vnd.openxmlformats-officedocument.theme+xml"/>
  <Override PartName="/ppt/slideLayouts/slideLayout925.xml" ContentType="application/vnd.openxmlformats-officedocument.presentationml.slideLayout+xml"/>
  <Override PartName="/ppt/slideLayouts/slideLayout926.xml" ContentType="application/vnd.openxmlformats-officedocument.presentationml.slideLayout+xml"/>
  <Override PartName="/ppt/slideLayouts/slideLayout927.xml" ContentType="application/vnd.openxmlformats-officedocument.presentationml.slideLayout+xml"/>
  <Override PartName="/ppt/slideLayouts/slideLayout928.xml" ContentType="application/vnd.openxmlformats-officedocument.presentationml.slideLayout+xml"/>
  <Override PartName="/ppt/slideLayouts/slideLayout929.xml" ContentType="application/vnd.openxmlformats-officedocument.presentationml.slideLayout+xml"/>
  <Override PartName="/ppt/slideLayouts/slideLayout930.xml" ContentType="application/vnd.openxmlformats-officedocument.presentationml.slideLayout+xml"/>
  <Override PartName="/ppt/slideLayouts/slideLayout931.xml" ContentType="application/vnd.openxmlformats-officedocument.presentationml.slideLayout+xml"/>
  <Override PartName="/ppt/slideLayouts/slideLayout932.xml" ContentType="application/vnd.openxmlformats-officedocument.presentationml.slideLayout+xml"/>
  <Override PartName="/ppt/slideLayouts/slideLayout933.xml" ContentType="application/vnd.openxmlformats-officedocument.presentationml.slideLayout+xml"/>
  <Override PartName="/ppt/slideLayouts/slideLayout934.xml" ContentType="application/vnd.openxmlformats-officedocument.presentationml.slideLayout+xml"/>
  <Override PartName="/ppt/slideLayouts/slideLayout935.xml" ContentType="application/vnd.openxmlformats-officedocument.presentationml.slideLayout+xml"/>
  <Override PartName="/ppt/theme/theme85.xml" ContentType="application/vnd.openxmlformats-officedocument.theme+xml"/>
  <Override PartName="/ppt/slideLayouts/slideLayout936.xml" ContentType="application/vnd.openxmlformats-officedocument.presentationml.slideLayout+xml"/>
  <Override PartName="/ppt/slideLayouts/slideLayout937.xml" ContentType="application/vnd.openxmlformats-officedocument.presentationml.slideLayout+xml"/>
  <Override PartName="/ppt/slideLayouts/slideLayout938.xml" ContentType="application/vnd.openxmlformats-officedocument.presentationml.slideLayout+xml"/>
  <Override PartName="/ppt/slideLayouts/slideLayout939.xml" ContentType="application/vnd.openxmlformats-officedocument.presentationml.slideLayout+xml"/>
  <Override PartName="/ppt/slideLayouts/slideLayout940.xml" ContentType="application/vnd.openxmlformats-officedocument.presentationml.slideLayout+xml"/>
  <Override PartName="/ppt/slideLayouts/slideLayout941.xml" ContentType="application/vnd.openxmlformats-officedocument.presentationml.slideLayout+xml"/>
  <Override PartName="/ppt/slideLayouts/slideLayout942.xml" ContentType="application/vnd.openxmlformats-officedocument.presentationml.slideLayout+xml"/>
  <Override PartName="/ppt/slideLayouts/slideLayout943.xml" ContentType="application/vnd.openxmlformats-officedocument.presentationml.slideLayout+xml"/>
  <Override PartName="/ppt/slideLayouts/slideLayout944.xml" ContentType="application/vnd.openxmlformats-officedocument.presentationml.slideLayout+xml"/>
  <Override PartName="/ppt/slideLayouts/slideLayout945.xml" ContentType="application/vnd.openxmlformats-officedocument.presentationml.slideLayout+xml"/>
  <Override PartName="/ppt/slideLayouts/slideLayout946.xml" ContentType="application/vnd.openxmlformats-officedocument.presentationml.slideLayout+xml"/>
  <Override PartName="/ppt/theme/theme86.xml" ContentType="application/vnd.openxmlformats-officedocument.theme+xml"/>
  <Override PartName="/ppt/slideLayouts/slideLayout947.xml" ContentType="application/vnd.openxmlformats-officedocument.presentationml.slideLayout+xml"/>
  <Override PartName="/ppt/slideLayouts/slideLayout948.xml" ContentType="application/vnd.openxmlformats-officedocument.presentationml.slideLayout+xml"/>
  <Override PartName="/ppt/slideLayouts/slideLayout949.xml" ContentType="application/vnd.openxmlformats-officedocument.presentationml.slideLayout+xml"/>
  <Override PartName="/ppt/slideLayouts/slideLayout950.xml" ContentType="application/vnd.openxmlformats-officedocument.presentationml.slideLayout+xml"/>
  <Override PartName="/ppt/slideLayouts/slideLayout951.xml" ContentType="application/vnd.openxmlformats-officedocument.presentationml.slideLayout+xml"/>
  <Override PartName="/ppt/slideLayouts/slideLayout952.xml" ContentType="application/vnd.openxmlformats-officedocument.presentationml.slideLayout+xml"/>
  <Override PartName="/ppt/slideLayouts/slideLayout953.xml" ContentType="application/vnd.openxmlformats-officedocument.presentationml.slideLayout+xml"/>
  <Override PartName="/ppt/slideLayouts/slideLayout954.xml" ContentType="application/vnd.openxmlformats-officedocument.presentationml.slideLayout+xml"/>
  <Override PartName="/ppt/slideLayouts/slideLayout955.xml" ContentType="application/vnd.openxmlformats-officedocument.presentationml.slideLayout+xml"/>
  <Override PartName="/ppt/slideLayouts/slideLayout956.xml" ContentType="application/vnd.openxmlformats-officedocument.presentationml.slideLayout+xml"/>
  <Override PartName="/ppt/slideLayouts/slideLayout957.xml" ContentType="application/vnd.openxmlformats-officedocument.presentationml.slideLayout+xml"/>
  <Override PartName="/ppt/theme/theme87.xml" ContentType="application/vnd.openxmlformats-officedocument.theme+xml"/>
  <Override PartName="/ppt/slideLayouts/slideLayout958.xml" ContentType="application/vnd.openxmlformats-officedocument.presentationml.slideLayout+xml"/>
  <Override PartName="/ppt/slideLayouts/slideLayout959.xml" ContentType="application/vnd.openxmlformats-officedocument.presentationml.slideLayout+xml"/>
  <Override PartName="/ppt/slideLayouts/slideLayout960.xml" ContentType="application/vnd.openxmlformats-officedocument.presentationml.slideLayout+xml"/>
  <Override PartName="/ppt/slideLayouts/slideLayout961.xml" ContentType="application/vnd.openxmlformats-officedocument.presentationml.slideLayout+xml"/>
  <Override PartName="/ppt/slideLayouts/slideLayout962.xml" ContentType="application/vnd.openxmlformats-officedocument.presentationml.slideLayout+xml"/>
  <Override PartName="/ppt/slideLayouts/slideLayout963.xml" ContentType="application/vnd.openxmlformats-officedocument.presentationml.slideLayout+xml"/>
  <Override PartName="/ppt/slideLayouts/slideLayout964.xml" ContentType="application/vnd.openxmlformats-officedocument.presentationml.slideLayout+xml"/>
  <Override PartName="/ppt/slideLayouts/slideLayout965.xml" ContentType="application/vnd.openxmlformats-officedocument.presentationml.slideLayout+xml"/>
  <Override PartName="/ppt/slideLayouts/slideLayout966.xml" ContentType="application/vnd.openxmlformats-officedocument.presentationml.slideLayout+xml"/>
  <Override PartName="/ppt/slideLayouts/slideLayout967.xml" ContentType="application/vnd.openxmlformats-officedocument.presentationml.slideLayout+xml"/>
  <Override PartName="/ppt/slideLayouts/slideLayout968.xml" ContentType="application/vnd.openxmlformats-officedocument.presentationml.slideLayout+xml"/>
  <Override PartName="/ppt/theme/theme88.xml" ContentType="application/vnd.openxmlformats-officedocument.theme+xml"/>
  <Override PartName="/ppt/slideLayouts/slideLayout969.xml" ContentType="application/vnd.openxmlformats-officedocument.presentationml.slideLayout+xml"/>
  <Override PartName="/ppt/slideLayouts/slideLayout970.xml" ContentType="application/vnd.openxmlformats-officedocument.presentationml.slideLayout+xml"/>
  <Override PartName="/ppt/slideLayouts/slideLayout971.xml" ContentType="application/vnd.openxmlformats-officedocument.presentationml.slideLayout+xml"/>
  <Override PartName="/ppt/slideLayouts/slideLayout972.xml" ContentType="application/vnd.openxmlformats-officedocument.presentationml.slideLayout+xml"/>
  <Override PartName="/ppt/slideLayouts/slideLayout973.xml" ContentType="application/vnd.openxmlformats-officedocument.presentationml.slideLayout+xml"/>
  <Override PartName="/ppt/slideLayouts/slideLayout974.xml" ContentType="application/vnd.openxmlformats-officedocument.presentationml.slideLayout+xml"/>
  <Override PartName="/ppt/slideLayouts/slideLayout975.xml" ContentType="application/vnd.openxmlformats-officedocument.presentationml.slideLayout+xml"/>
  <Override PartName="/ppt/slideLayouts/slideLayout976.xml" ContentType="application/vnd.openxmlformats-officedocument.presentationml.slideLayout+xml"/>
  <Override PartName="/ppt/slideLayouts/slideLayout977.xml" ContentType="application/vnd.openxmlformats-officedocument.presentationml.slideLayout+xml"/>
  <Override PartName="/ppt/slideLayouts/slideLayout978.xml" ContentType="application/vnd.openxmlformats-officedocument.presentationml.slideLayout+xml"/>
  <Override PartName="/ppt/slideLayouts/slideLayout979.xml" ContentType="application/vnd.openxmlformats-officedocument.presentationml.slideLayout+xml"/>
  <Override PartName="/ppt/theme/theme89.xml" ContentType="application/vnd.openxmlformats-officedocument.theme+xml"/>
  <Override PartName="/ppt/slideLayouts/slideLayout980.xml" ContentType="application/vnd.openxmlformats-officedocument.presentationml.slideLayout+xml"/>
  <Override PartName="/ppt/slideLayouts/slideLayout981.xml" ContentType="application/vnd.openxmlformats-officedocument.presentationml.slideLayout+xml"/>
  <Override PartName="/ppt/slideLayouts/slideLayout982.xml" ContentType="application/vnd.openxmlformats-officedocument.presentationml.slideLayout+xml"/>
  <Override PartName="/ppt/slideLayouts/slideLayout983.xml" ContentType="application/vnd.openxmlformats-officedocument.presentationml.slideLayout+xml"/>
  <Override PartName="/ppt/slideLayouts/slideLayout984.xml" ContentType="application/vnd.openxmlformats-officedocument.presentationml.slideLayout+xml"/>
  <Override PartName="/ppt/slideLayouts/slideLayout985.xml" ContentType="application/vnd.openxmlformats-officedocument.presentationml.slideLayout+xml"/>
  <Override PartName="/ppt/slideLayouts/slideLayout986.xml" ContentType="application/vnd.openxmlformats-officedocument.presentationml.slideLayout+xml"/>
  <Override PartName="/ppt/slideLayouts/slideLayout987.xml" ContentType="application/vnd.openxmlformats-officedocument.presentationml.slideLayout+xml"/>
  <Override PartName="/ppt/slideLayouts/slideLayout988.xml" ContentType="application/vnd.openxmlformats-officedocument.presentationml.slideLayout+xml"/>
  <Override PartName="/ppt/slideLayouts/slideLayout989.xml" ContentType="application/vnd.openxmlformats-officedocument.presentationml.slideLayout+xml"/>
  <Override PartName="/ppt/slideLayouts/slideLayout990.xml" ContentType="application/vnd.openxmlformats-officedocument.presentationml.slideLayout+xml"/>
  <Override PartName="/ppt/theme/theme90.xml" ContentType="application/vnd.openxmlformats-officedocument.theme+xml"/>
  <Override PartName="/ppt/slideLayouts/slideLayout991.xml" ContentType="application/vnd.openxmlformats-officedocument.presentationml.slideLayout+xml"/>
  <Override PartName="/ppt/slideLayouts/slideLayout992.xml" ContentType="application/vnd.openxmlformats-officedocument.presentationml.slideLayout+xml"/>
  <Override PartName="/ppt/slideLayouts/slideLayout993.xml" ContentType="application/vnd.openxmlformats-officedocument.presentationml.slideLayout+xml"/>
  <Override PartName="/ppt/slideLayouts/slideLayout994.xml" ContentType="application/vnd.openxmlformats-officedocument.presentationml.slideLayout+xml"/>
  <Override PartName="/ppt/slideLayouts/slideLayout995.xml" ContentType="application/vnd.openxmlformats-officedocument.presentationml.slideLayout+xml"/>
  <Override PartName="/ppt/slideLayouts/slideLayout996.xml" ContentType="application/vnd.openxmlformats-officedocument.presentationml.slideLayout+xml"/>
  <Override PartName="/ppt/slideLayouts/slideLayout997.xml" ContentType="application/vnd.openxmlformats-officedocument.presentationml.slideLayout+xml"/>
  <Override PartName="/ppt/slideLayouts/slideLayout998.xml" ContentType="application/vnd.openxmlformats-officedocument.presentationml.slideLayout+xml"/>
  <Override PartName="/ppt/slideLayouts/slideLayout999.xml" ContentType="application/vnd.openxmlformats-officedocument.presentationml.slideLayout+xml"/>
  <Override PartName="/ppt/slideLayouts/slideLayout1000.xml" ContentType="application/vnd.openxmlformats-officedocument.presentationml.slideLayout+xml"/>
  <Override PartName="/ppt/slideLayouts/slideLayout1001.xml" ContentType="application/vnd.openxmlformats-officedocument.presentationml.slideLayout+xml"/>
  <Override PartName="/ppt/theme/theme91.xml" ContentType="application/vnd.openxmlformats-officedocument.theme+xml"/>
  <Override PartName="/ppt/slideLayouts/slideLayout1002.xml" ContentType="application/vnd.openxmlformats-officedocument.presentationml.slideLayout+xml"/>
  <Override PartName="/ppt/slideLayouts/slideLayout1003.xml" ContentType="application/vnd.openxmlformats-officedocument.presentationml.slideLayout+xml"/>
  <Override PartName="/ppt/slideLayouts/slideLayout1004.xml" ContentType="application/vnd.openxmlformats-officedocument.presentationml.slideLayout+xml"/>
  <Override PartName="/ppt/slideLayouts/slideLayout1005.xml" ContentType="application/vnd.openxmlformats-officedocument.presentationml.slideLayout+xml"/>
  <Override PartName="/ppt/slideLayouts/slideLayout1006.xml" ContentType="application/vnd.openxmlformats-officedocument.presentationml.slideLayout+xml"/>
  <Override PartName="/ppt/slideLayouts/slideLayout1007.xml" ContentType="application/vnd.openxmlformats-officedocument.presentationml.slideLayout+xml"/>
  <Override PartName="/ppt/slideLayouts/slideLayout1008.xml" ContentType="application/vnd.openxmlformats-officedocument.presentationml.slideLayout+xml"/>
  <Override PartName="/ppt/slideLayouts/slideLayout1009.xml" ContentType="application/vnd.openxmlformats-officedocument.presentationml.slideLayout+xml"/>
  <Override PartName="/ppt/slideLayouts/slideLayout1010.xml" ContentType="application/vnd.openxmlformats-officedocument.presentationml.slideLayout+xml"/>
  <Override PartName="/ppt/slideLayouts/slideLayout1011.xml" ContentType="application/vnd.openxmlformats-officedocument.presentationml.slideLayout+xml"/>
  <Override PartName="/ppt/slideLayouts/slideLayout1012.xml" ContentType="application/vnd.openxmlformats-officedocument.presentationml.slideLayout+xml"/>
  <Override PartName="/ppt/theme/theme92.xml" ContentType="application/vnd.openxmlformats-officedocument.theme+xml"/>
  <Override PartName="/ppt/slideLayouts/slideLayout1013.xml" ContentType="application/vnd.openxmlformats-officedocument.presentationml.slideLayout+xml"/>
  <Override PartName="/ppt/slideLayouts/slideLayout1014.xml" ContentType="application/vnd.openxmlformats-officedocument.presentationml.slideLayout+xml"/>
  <Override PartName="/ppt/slideLayouts/slideLayout1015.xml" ContentType="application/vnd.openxmlformats-officedocument.presentationml.slideLayout+xml"/>
  <Override PartName="/ppt/slideLayouts/slideLayout1016.xml" ContentType="application/vnd.openxmlformats-officedocument.presentationml.slideLayout+xml"/>
  <Override PartName="/ppt/slideLayouts/slideLayout1017.xml" ContentType="application/vnd.openxmlformats-officedocument.presentationml.slideLayout+xml"/>
  <Override PartName="/ppt/slideLayouts/slideLayout1018.xml" ContentType="application/vnd.openxmlformats-officedocument.presentationml.slideLayout+xml"/>
  <Override PartName="/ppt/slideLayouts/slideLayout1019.xml" ContentType="application/vnd.openxmlformats-officedocument.presentationml.slideLayout+xml"/>
  <Override PartName="/ppt/slideLayouts/slideLayout1020.xml" ContentType="application/vnd.openxmlformats-officedocument.presentationml.slideLayout+xml"/>
  <Override PartName="/ppt/slideLayouts/slideLayout1021.xml" ContentType="application/vnd.openxmlformats-officedocument.presentationml.slideLayout+xml"/>
  <Override PartName="/ppt/slideLayouts/slideLayout1022.xml" ContentType="application/vnd.openxmlformats-officedocument.presentationml.slideLayout+xml"/>
  <Override PartName="/ppt/slideLayouts/slideLayout1023.xml" ContentType="application/vnd.openxmlformats-officedocument.presentationml.slideLayout+xml"/>
  <Override PartName="/ppt/theme/theme93.xml" ContentType="application/vnd.openxmlformats-officedocument.theme+xml"/>
  <Override PartName="/ppt/slideLayouts/slideLayout1024.xml" ContentType="application/vnd.openxmlformats-officedocument.presentationml.slideLayout+xml"/>
  <Override PartName="/ppt/slideLayouts/slideLayout1025.xml" ContentType="application/vnd.openxmlformats-officedocument.presentationml.slideLayout+xml"/>
  <Override PartName="/ppt/slideLayouts/slideLayout1026.xml" ContentType="application/vnd.openxmlformats-officedocument.presentationml.slideLayout+xml"/>
  <Override PartName="/ppt/slideLayouts/slideLayout1027.xml" ContentType="application/vnd.openxmlformats-officedocument.presentationml.slideLayout+xml"/>
  <Override PartName="/ppt/slideLayouts/slideLayout1028.xml" ContentType="application/vnd.openxmlformats-officedocument.presentationml.slideLayout+xml"/>
  <Override PartName="/ppt/slideLayouts/slideLayout1029.xml" ContentType="application/vnd.openxmlformats-officedocument.presentationml.slideLayout+xml"/>
  <Override PartName="/ppt/slideLayouts/slideLayout1030.xml" ContentType="application/vnd.openxmlformats-officedocument.presentationml.slideLayout+xml"/>
  <Override PartName="/ppt/slideLayouts/slideLayout1031.xml" ContentType="application/vnd.openxmlformats-officedocument.presentationml.slideLayout+xml"/>
  <Override PartName="/ppt/slideLayouts/slideLayout1032.xml" ContentType="application/vnd.openxmlformats-officedocument.presentationml.slideLayout+xml"/>
  <Override PartName="/ppt/slideLayouts/slideLayout1033.xml" ContentType="application/vnd.openxmlformats-officedocument.presentationml.slideLayout+xml"/>
  <Override PartName="/ppt/slideLayouts/slideLayout1034.xml" ContentType="application/vnd.openxmlformats-officedocument.presentationml.slideLayout+xml"/>
  <Override PartName="/ppt/theme/theme94.xml" ContentType="application/vnd.openxmlformats-officedocument.theme+xml"/>
  <Override PartName="/ppt/slideLayouts/slideLayout1035.xml" ContentType="application/vnd.openxmlformats-officedocument.presentationml.slideLayout+xml"/>
  <Override PartName="/ppt/slideLayouts/slideLayout1036.xml" ContentType="application/vnd.openxmlformats-officedocument.presentationml.slideLayout+xml"/>
  <Override PartName="/ppt/slideLayouts/slideLayout1037.xml" ContentType="application/vnd.openxmlformats-officedocument.presentationml.slideLayout+xml"/>
  <Override PartName="/ppt/slideLayouts/slideLayout1038.xml" ContentType="application/vnd.openxmlformats-officedocument.presentationml.slideLayout+xml"/>
  <Override PartName="/ppt/slideLayouts/slideLayout1039.xml" ContentType="application/vnd.openxmlformats-officedocument.presentationml.slideLayout+xml"/>
  <Override PartName="/ppt/slideLayouts/slideLayout1040.xml" ContentType="application/vnd.openxmlformats-officedocument.presentationml.slideLayout+xml"/>
  <Override PartName="/ppt/slideLayouts/slideLayout1041.xml" ContentType="application/vnd.openxmlformats-officedocument.presentationml.slideLayout+xml"/>
  <Override PartName="/ppt/slideLayouts/slideLayout1042.xml" ContentType="application/vnd.openxmlformats-officedocument.presentationml.slideLayout+xml"/>
  <Override PartName="/ppt/slideLayouts/slideLayout1043.xml" ContentType="application/vnd.openxmlformats-officedocument.presentationml.slideLayout+xml"/>
  <Override PartName="/ppt/slideLayouts/slideLayout1044.xml" ContentType="application/vnd.openxmlformats-officedocument.presentationml.slideLayout+xml"/>
  <Override PartName="/ppt/slideLayouts/slideLayout1045.xml" ContentType="application/vnd.openxmlformats-officedocument.presentationml.slideLayout+xml"/>
  <Override PartName="/ppt/theme/theme95.xml" ContentType="application/vnd.openxmlformats-officedocument.theme+xml"/>
  <Override PartName="/ppt/slideLayouts/slideLayout1046.xml" ContentType="application/vnd.openxmlformats-officedocument.presentationml.slideLayout+xml"/>
  <Override PartName="/ppt/slideLayouts/slideLayout1047.xml" ContentType="application/vnd.openxmlformats-officedocument.presentationml.slideLayout+xml"/>
  <Override PartName="/ppt/slideLayouts/slideLayout1048.xml" ContentType="application/vnd.openxmlformats-officedocument.presentationml.slideLayout+xml"/>
  <Override PartName="/ppt/slideLayouts/slideLayout1049.xml" ContentType="application/vnd.openxmlformats-officedocument.presentationml.slideLayout+xml"/>
  <Override PartName="/ppt/slideLayouts/slideLayout1050.xml" ContentType="application/vnd.openxmlformats-officedocument.presentationml.slideLayout+xml"/>
  <Override PartName="/ppt/slideLayouts/slideLayout1051.xml" ContentType="application/vnd.openxmlformats-officedocument.presentationml.slideLayout+xml"/>
  <Override PartName="/ppt/slideLayouts/slideLayout1052.xml" ContentType="application/vnd.openxmlformats-officedocument.presentationml.slideLayout+xml"/>
  <Override PartName="/ppt/slideLayouts/slideLayout1053.xml" ContentType="application/vnd.openxmlformats-officedocument.presentationml.slideLayout+xml"/>
  <Override PartName="/ppt/slideLayouts/slideLayout1054.xml" ContentType="application/vnd.openxmlformats-officedocument.presentationml.slideLayout+xml"/>
  <Override PartName="/ppt/slideLayouts/slideLayout1055.xml" ContentType="application/vnd.openxmlformats-officedocument.presentationml.slideLayout+xml"/>
  <Override PartName="/ppt/slideLayouts/slideLayout1056.xml" ContentType="application/vnd.openxmlformats-officedocument.presentationml.slideLayout+xml"/>
  <Override PartName="/ppt/theme/theme96.xml" ContentType="application/vnd.openxmlformats-officedocument.theme+xml"/>
  <Override PartName="/ppt/slideLayouts/slideLayout1057.xml" ContentType="application/vnd.openxmlformats-officedocument.presentationml.slideLayout+xml"/>
  <Override PartName="/ppt/slideLayouts/slideLayout1058.xml" ContentType="application/vnd.openxmlformats-officedocument.presentationml.slideLayout+xml"/>
  <Override PartName="/ppt/slideLayouts/slideLayout1059.xml" ContentType="application/vnd.openxmlformats-officedocument.presentationml.slideLayout+xml"/>
  <Override PartName="/ppt/slideLayouts/slideLayout1060.xml" ContentType="application/vnd.openxmlformats-officedocument.presentationml.slideLayout+xml"/>
  <Override PartName="/ppt/slideLayouts/slideLayout1061.xml" ContentType="application/vnd.openxmlformats-officedocument.presentationml.slideLayout+xml"/>
  <Override PartName="/ppt/slideLayouts/slideLayout1062.xml" ContentType="application/vnd.openxmlformats-officedocument.presentationml.slideLayout+xml"/>
  <Override PartName="/ppt/slideLayouts/slideLayout1063.xml" ContentType="application/vnd.openxmlformats-officedocument.presentationml.slideLayout+xml"/>
  <Override PartName="/ppt/slideLayouts/slideLayout1064.xml" ContentType="application/vnd.openxmlformats-officedocument.presentationml.slideLayout+xml"/>
  <Override PartName="/ppt/slideLayouts/slideLayout1065.xml" ContentType="application/vnd.openxmlformats-officedocument.presentationml.slideLayout+xml"/>
  <Override PartName="/ppt/slideLayouts/slideLayout1066.xml" ContentType="application/vnd.openxmlformats-officedocument.presentationml.slideLayout+xml"/>
  <Override PartName="/ppt/slideLayouts/slideLayout1067.xml" ContentType="application/vnd.openxmlformats-officedocument.presentationml.slideLayout+xml"/>
  <Override PartName="/ppt/theme/theme97.xml" ContentType="application/vnd.openxmlformats-officedocument.theme+xml"/>
  <Override PartName="/ppt/slideLayouts/slideLayout1068.xml" ContentType="application/vnd.openxmlformats-officedocument.presentationml.slideLayout+xml"/>
  <Override PartName="/ppt/slideLayouts/slideLayout1069.xml" ContentType="application/vnd.openxmlformats-officedocument.presentationml.slideLayout+xml"/>
  <Override PartName="/ppt/slideLayouts/slideLayout1070.xml" ContentType="application/vnd.openxmlformats-officedocument.presentationml.slideLayout+xml"/>
  <Override PartName="/ppt/slideLayouts/slideLayout1071.xml" ContentType="application/vnd.openxmlformats-officedocument.presentationml.slideLayout+xml"/>
  <Override PartName="/ppt/slideLayouts/slideLayout1072.xml" ContentType="application/vnd.openxmlformats-officedocument.presentationml.slideLayout+xml"/>
  <Override PartName="/ppt/slideLayouts/slideLayout1073.xml" ContentType="application/vnd.openxmlformats-officedocument.presentationml.slideLayout+xml"/>
  <Override PartName="/ppt/slideLayouts/slideLayout1074.xml" ContentType="application/vnd.openxmlformats-officedocument.presentationml.slideLayout+xml"/>
  <Override PartName="/ppt/slideLayouts/slideLayout1075.xml" ContentType="application/vnd.openxmlformats-officedocument.presentationml.slideLayout+xml"/>
  <Override PartName="/ppt/slideLayouts/slideLayout1076.xml" ContentType="application/vnd.openxmlformats-officedocument.presentationml.slideLayout+xml"/>
  <Override PartName="/ppt/slideLayouts/slideLayout1077.xml" ContentType="application/vnd.openxmlformats-officedocument.presentationml.slideLayout+xml"/>
  <Override PartName="/ppt/slideLayouts/slideLayout1078.xml" ContentType="application/vnd.openxmlformats-officedocument.presentationml.slideLayout+xml"/>
  <Override PartName="/ppt/theme/theme98.xml" ContentType="application/vnd.openxmlformats-officedocument.theme+xml"/>
  <Override PartName="/ppt/slideLayouts/slideLayout1079.xml" ContentType="application/vnd.openxmlformats-officedocument.presentationml.slideLayout+xml"/>
  <Override PartName="/ppt/slideLayouts/slideLayout1080.xml" ContentType="application/vnd.openxmlformats-officedocument.presentationml.slideLayout+xml"/>
  <Override PartName="/ppt/slideLayouts/slideLayout1081.xml" ContentType="application/vnd.openxmlformats-officedocument.presentationml.slideLayout+xml"/>
  <Override PartName="/ppt/slideLayouts/slideLayout1082.xml" ContentType="application/vnd.openxmlformats-officedocument.presentationml.slideLayout+xml"/>
  <Override PartName="/ppt/slideLayouts/slideLayout1083.xml" ContentType="application/vnd.openxmlformats-officedocument.presentationml.slideLayout+xml"/>
  <Override PartName="/ppt/slideLayouts/slideLayout1084.xml" ContentType="application/vnd.openxmlformats-officedocument.presentationml.slideLayout+xml"/>
  <Override PartName="/ppt/slideLayouts/slideLayout1085.xml" ContentType="application/vnd.openxmlformats-officedocument.presentationml.slideLayout+xml"/>
  <Override PartName="/ppt/slideLayouts/slideLayout1086.xml" ContentType="application/vnd.openxmlformats-officedocument.presentationml.slideLayout+xml"/>
  <Override PartName="/ppt/slideLayouts/slideLayout1087.xml" ContentType="application/vnd.openxmlformats-officedocument.presentationml.slideLayout+xml"/>
  <Override PartName="/ppt/slideLayouts/slideLayout1088.xml" ContentType="application/vnd.openxmlformats-officedocument.presentationml.slideLayout+xml"/>
  <Override PartName="/ppt/slideLayouts/slideLayout1089.xml" ContentType="application/vnd.openxmlformats-officedocument.presentationml.slideLayout+xml"/>
  <Override PartName="/ppt/theme/theme99.xml" ContentType="application/vnd.openxmlformats-officedocument.theme+xml"/>
  <Override PartName="/ppt/slideLayouts/slideLayout1090.xml" ContentType="application/vnd.openxmlformats-officedocument.presentationml.slideLayout+xml"/>
  <Override PartName="/ppt/slideLayouts/slideLayout1091.xml" ContentType="application/vnd.openxmlformats-officedocument.presentationml.slideLayout+xml"/>
  <Override PartName="/ppt/slideLayouts/slideLayout1092.xml" ContentType="application/vnd.openxmlformats-officedocument.presentationml.slideLayout+xml"/>
  <Override PartName="/ppt/slideLayouts/slideLayout1093.xml" ContentType="application/vnd.openxmlformats-officedocument.presentationml.slideLayout+xml"/>
  <Override PartName="/ppt/slideLayouts/slideLayout1094.xml" ContentType="application/vnd.openxmlformats-officedocument.presentationml.slideLayout+xml"/>
  <Override PartName="/ppt/slideLayouts/slideLayout1095.xml" ContentType="application/vnd.openxmlformats-officedocument.presentationml.slideLayout+xml"/>
  <Override PartName="/ppt/slideLayouts/slideLayout1096.xml" ContentType="application/vnd.openxmlformats-officedocument.presentationml.slideLayout+xml"/>
  <Override PartName="/ppt/slideLayouts/slideLayout1097.xml" ContentType="application/vnd.openxmlformats-officedocument.presentationml.slideLayout+xml"/>
  <Override PartName="/ppt/slideLayouts/slideLayout1098.xml" ContentType="application/vnd.openxmlformats-officedocument.presentationml.slideLayout+xml"/>
  <Override PartName="/ppt/slideLayouts/slideLayout1099.xml" ContentType="application/vnd.openxmlformats-officedocument.presentationml.slideLayout+xml"/>
  <Override PartName="/ppt/slideLayouts/slideLayout1100.xml" ContentType="application/vnd.openxmlformats-officedocument.presentationml.slideLayout+xml"/>
  <Override PartName="/ppt/theme/theme100.xml" ContentType="application/vnd.openxmlformats-officedocument.theme+xml"/>
  <Override PartName="/ppt/slideLayouts/slideLayout1101.xml" ContentType="application/vnd.openxmlformats-officedocument.presentationml.slideLayout+xml"/>
  <Override PartName="/ppt/slideLayouts/slideLayout1102.xml" ContentType="application/vnd.openxmlformats-officedocument.presentationml.slideLayout+xml"/>
  <Override PartName="/ppt/slideLayouts/slideLayout1103.xml" ContentType="application/vnd.openxmlformats-officedocument.presentationml.slideLayout+xml"/>
  <Override PartName="/ppt/slideLayouts/slideLayout1104.xml" ContentType="application/vnd.openxmlformats-officedocument.presentationml.slideLayout+xml"/>
  <Override PartName="/ppt/slideLayouts/slideLayout1105.xml" ContentType="application/vnd.openxmlformats-officedocument.presentationml.slideLayout+xml"/>
  <Override PartName="/ppt/slideLayouts/slideLayout1106.xml" ContentType="application/vnd.openxmlformats-officedocument.presentationml.slideLayout+xml"/>
  <Override PartName="/ppt/slideLayouts/slideLayout1107.xml" ContentType="application/vnd.openxmlformats-officedocument.presentationml.slideLayout+xml"/>
  <Override PartName="/ppt/slideLayouts/slideLayout1108.xml" ContentType="application/vnd.openxmlformats-officedocument.presentationml.slideLayout+xml"/>
  <Override PartName="/ppt/slideLayouts/slideLayout1109.xml" ContentType="application/vnd.openxmlformats-officedocument.presentationml.slideLayout+xml"/>
  <Override PartName="/ppt/slideLayouts/slideLayout1110.xml" ContentType="application/vnd.openxmlformats-officedocument.presentationml.slideLayout+xml"/>
  <Override PartName="/ppt/slideLayouts/slideLayout1111.xml" ContentType="application/vnd.openxmlformats-officedocument.presentationml.slideLayout+xml"/>
  <Override PartName="/ppt/theme/theme101.xml" ContentType="application/vnd.openxmlformats-officedocument.theme+xml"/>
  <Override PartName="/ppt/slideLayouts/slideLayout1112.xml" ContentType="application/vnd.openxmlformats-officedocument.presentationml.slideLayout+xml"/>
  <Override PartName="/ppt/slideLayouts/slideLayout1113.xml" ContentType="application/vnd.openxmlformats-officedocument.presentationml.slideLayout+xml"/>
  <Override PartName="/ppt/slideLayouts/slideLayout1114.xml" ContentType="application/vnd.openxmlformats-officedocument.presentationml.slideLayout+xml"/>
  <Override PartName="/ppt/slideLayouts/slideLayout1115.xml" ContentType="application/vnd.openxmlformats-officedocument.presentationml.slideLayout+xml"/>
  <Override PartName="/ppt/slideLayouts/slideLayout1116.xml" ContentType="application/vnd.openxmlformats-officedocument.presentationml.slideLayout+xml"/>
  <Override PartName="/ppt/slideLayouts/slideLayout1117.xml" ContentType="application/vnd.openxmlformats-officedocument.presentationml.slideLayout+xml"/>
  <Override PartName="/ppt/slideLayouts/slideLayout1118.xml" ContentType="application/vnd.openxmlformats-officedocument.presentationml.slideLayout+xml"/>
  <Override PartName="/ppt/slideLayouts/slideLayout1119.xml" ContentType="application/vnd.openxmlformats-officedocument.presentationml.slideLayout+xml"/>
  <Override PartName="/ppt/slideLayouts/slideLayout1120.xml" ContentType="application/vnd.openxmlformats-officedocument.presentationml.slideLayout+xml"/>
  <Override PartName="/ppt/slideLayouts/slideLayout1121.xml" ContentType="application/vnd.openxmlformats-officedocument.presentationml.slideLayout+xml"/>
  <Override PartName="/ppt/slideLayouts/slideLayout1122.xml" ContentType="application/vnd.openxmlformats-officedocument.presentationml.slideLayout+xml"/>
  <Override PartName="/ppt/theme/theme102.xml" ContentType="application/vnd.openxmlformats-officedocument.theme+xml"/>
  <Override PartName="/ppt/slideLayouts/slideLayout1123.xml" ContentType="application/vnd.openxmlformats-officedocument.presentationml.slideLayout+xml"/>
  <Override PartName="/ppt/slideLayouts/slideLayout1124.xml" ContentType="application/vnd.openxmlformats-officedocument.presentationml.slideLayout+xml"/>
  <Override PartName="/ppt/slideLayouts/slideLayout1125.xml" ContentType="application/vnd.openxmlformats-officedocument.presentationml.slideLayout+xml"/>
  <Override PartName="/ppt/slideLayouts/slideLayout1126.xml" ContentType="application/vnd.openxmlformats-officedocument.presentationml.slideLayout+xml"/>
  <Override PartName="/ppt/slideLayouts/slideLayout1127.xml" ContentType="application/vnd.openxmlformats-officedocument.presentationml.slideLayout+xml"/>
  <Override PartName="/ppt/slideLayouts/slideLayout1128.xml" ContentType="application/vnd.openxmlformats-officedocument.presentationml.slideLayout+xml"/>
  <Override PartName="/ppt/slideLayouts/slideLayout1129.xml" ContentType="application/vnd.openxmlformats-officedocument.presentationml.slideLayout+xml"/>
  <Override PartName="/ppt/slideLayouts/slideLayout1130.xml" ContentType="application/vnd.openxmlformats-officedocument.presentationml.slideLayout+xml"/>
  <Override PartName="/ppt/slideLayouts/slideLayout1131.xml" ContentType="application/vnd.openxmlformats-officedocument.presentationml.slideLayout+xml"/>
  <Override PartName="/ppt/slideLayouts/slideLayout1132.xml" ContentType="application/vnd.openxmlformats-officedocument.presentationml.slideLayout+xml"/>
  <Override PartName="/ppt/slideLayouts/slideLayout1133.xml" ContentType="application/vnd.openxmlformats-officedocument.presentationml.slideLayout+xml"/>
  <Override PartName="/ppt/theme/theme103.xml" ContentType="application/vnd.openxmlformats-officedocument.theme+xml"/>
  <Override PartName="/ppt/slideLayouts/slideLayout1134.xml" ContentType="application/vnd.openxmlformats-officedocument.presentationml.slideLayout+xml"/>
  <Override PartName="/ppt/slideLayouts/slideLayout1135.xml" ContentType="application/vnd.openxmlformats-officedocument.presentationml.slideLayout+xml"/>
  <Override PartName="/ppt/slideLayouts/slideLayout1136.xml" ContentType="application/vnd.openxmlformats-officedocument.presentationml.slideLayout+xml"/>
  <Override PartName="/ppt/slideLayouts/slideLayout1137.xml" ContentType="application/vnd.openxmlformats-officedocument.presentationml.slideLayout+xml"/>
  <Override PartName="/ppt/slideLayouts/slideLayout1138.xml" ContentType="application/vnd.openxmlformats-officedocument.presentationml.slideLayout+xml"/>
  <Override PartName="/ppt/slideLayouts/slideLayout1139.xml" ContentType="application/vnd.openxmlformats-officedocument.presentationml.slideLayout+xml"/>
  <Override PartName="/ppt/slideLayouts/slideLayout1140.xml" ContentType="application/vnd.openxmlformats-officedocument.presentationml.slideLayout+xml"/>
  <Override PartName="/ppt/slideLayouts/slideLayout1141.xml" ContentType="application/vnd.openxmlformats-officedocument.presentationml.slideLayout+xml"/>
  <Override PartName="/ppt/slideLayouts/slideLayout1142.xml" ContentType="application/vnd.openxmlformats-officedocument.presentationml.slideLayout+xml"/>
  <Override PartName="/ppt/slideLayouts/slideLayout1143.xml" ContentType="application/vnd.openxmlformats-officedocument.presentationml.slideLayout+xml"/>
  <Override PartName="/ppt/slideLayouts/slideLayout1144.xml" ContentType="application/vnd.openxmlformats-officedocument.presentationml.slideLayout+xml"/>
  <Override PartName="/ppt/theme/theme104.xml" ContentType="application/vnd.openxmlformats-officedocument.theme+xml"/>
  <Override PartName="/ppt/slideLayouts/slideLayout1145.xml" ContentType="application/vnd.openxmlformats-officedocument.presentationml.slideLayout+xml"/>
  <Override PartName="/ppt/slideLayouts/slideLayout1146.xml" ContentType="application/vnd.openxmlformats-officedocument.presentationml.slideLayout+xml"/>
  <Override PartName="/ppt/slideLayouts/slideLayout1147.xml" ContentType="application/vnd.openxmlformats-officedocument.presentationml.slideLayout+xml"/>
  <Override PartName="/ppt/slideLayouts/slideLayout1148.xml" ContentType="application/vnd.openxmlformats-officedocument.presentationml.slideLayout+xml"/>
  <Override PartName="/ppt/slideLayouts/slideLayout1149.xml" ContentType="application/vnd.openxmlformats-officedocument.presentationml.slideLayout+xml"/>
  <Override PartName="/ppt/slideLayouts/slideLayout1150.xml" ContentType="application/vnd.openxmlformats-officedocument.presentationml.slideLayout+xml"/>
  <Override PartName="/ppt/slideLayouts/slideLayout1151.xml" ContentType="application/vnd.openxmlformats-officedocument.presentationml.slideLayout+xml"/>
  <Override PartName="/ppt/slideLayouts/slideLayout1152.xml" ContentType="application/vnd.openxmlformats-officedocument.presentationml.slideLayout+xml"/>
  <Override PartName="/ppt/slideLayouts/slideLayout1153.xml" ContentType="application/vnd.openxmlformats-officedocument.presentationml.slideLayout+xml"/>
  <Override PartName="/ppt/slideLayouts/slideLayout1154.xml" ContentType="application/vnd.openxmlformats-officedocument.presentationml.slideLayout+xml"/>
  <Override PartName="/ppt/slideLayouts/slideLayout1155.xml" ContentType="application/vnd.openxmlformats-officedocument.presentationml.slideLayout+xml"/>
  <Override PartName="/ppt/theme/theme105.xml" ContentType="application/vnd.openxmlformats-officedocument.theme+xml"/>
  <Override PartName="/ppt/slideLayouts/slideLayout1156.xml" ContentType="application/vnd.openxmlformats-officedocument.presentationml.slideLayout+xml"/>
  <Override PartName="/ppt/slideLayouts/slideLayout1157.xml" ContentType="application/vnd.openxmlformats-officedocument.presentationml.slideLayout+xml"/>
  <Override PartName="/ppt/slideLayouts/slideLayout1158.xml" ContentType="application/vnd.openxmlformats-officedocument.presentationml.slideLayout+xml"/>
  <Override PartName="/ppt/slideLayouts/slideLayout1159.xml" ContentType="application/vnd.openxmlformats-officedocument.presentationml.slideLayout+xml"/>
  <Override PartName="/ppt/slideLayouts/slideLayout1160.xml" ContentType="application/vnd.openxmlformats-officedocument.presentationml.slideLayout+xml"/>
  <Override PartName="/ppt/slideLayouts/slideLayout1161.xml" ContentType="application/vnd.openxmlformats-officedocument.presentationml.slideLayout+xml"/>
  <Override PartName="/ppt/slideLayouts/slideLayout1162.xml" ContentType="application/vnd.openxmlformats-officedocument.presentationml.slideLayout+xml"/>
  <Override PartName="/ppt/slideLayouts/slideLayout1163.xml" ContentType="application/vnd.openxmlformats-officedocument.presentationml.slideLayout+xml"/>
  <Override PartName="/ppt/slideLayouts/slideLayout1164.xml" ContentType="application/vnd.openxmlformats-officedocument.presentationml.slideLayout+xml"/>
  <Override PartName="/ppt/slideLayouts/slideLayout1165.xml" ContentType="application/vnd.openxmlformats-officedocument.presentationml.slideLayout+xml"/>
  <Override PartName="/ppt/slideLayouts/slideLayout1166.xml" ContentType="application/vnd.openxmlformats-officedocument.presentationml.slideLayout+xml"/>
  <Override PartName="/ppt/theme/theme106.xml" ContentType="application/vnd.openxmlformats-officedocument.theme+xml"/>
  <Override PartName="/ppt/slideLayouts/slideLayout1167.xml" ContentType="application/vnd.openxmlformats-officedocument.presentationml.slideLayout+xml"/>
  <Override PartName="/ppt/slideLayouts/slideLayout1168.xml" ContentType="application/vnd.openxmlformats-officedocument.presentationml.slideLayout+xml"/>
  <Override PartName="/ppt/slideLayouts/slideLayout1169.xml" ContentType="application/vnd.openxmlformats-officedocument.presentationml.slideLayout+xml"/>
  <Override PartName="/ppt/slideLayouts/slideLayout1170.xml" ContentType="application/vnd.openxmlformats-officedocument.presentationml.slideLayout+xml"/>
  <Override PartName="/ppt/slideLayouts/slideLayout1171.xml" ContentType="application/vnd.openxmlformats-officedocument.presentationml.slideLayout+xml"/>
  <Override PartName="/ppt/slideLayouts/slideLayout1172.xml" ContentType="application/vnd.openxmlformats-officedocument.presentationml.slideLayout+xml"/>
  <Override PartName="/ppt/slideLayouts/slideLayout1173.xml" ContentType="application/vnd.openxmlformats-officedocument.presentationml.slideLayout+xml"/>
  <Override PartName="/ppt/slideLayouts/slideLayout1174.xml" ContentType="application/vnd.openxmlformats-officedocument.presentationml.slideLayout+xml"/>
  <Override PartName="/ppt/slideLayouts/slideLayout1175.xml" ContentType="application/vnd.openxmlformats-officedocument.presentationml.slideLayout+xml"/>
  <Override PartName="/ppt/slideLayouts/slideLayout1176.xml" ContentType="application/vnd.openxmlformats-officedocument.presentationml.slideLayout+xml"/>
  <Override PartName="/ppt/slideLayouts/slideLayout1177.xml" ContentType="application/vnd.openxmlformats-officedocument.presentationml.slideLayout+xml"/>
  <Override PartName="/ppt/theme/theme107.xml" ContentType="application/vnd.openxmlformats-officedocument.theme+xml"/>
  <Override PartName="/ppt/slideLayouts/slideLayout1178.xml" ContentType="application/vnd.openxmlformats-officedocument.presentationml.slideLayout+xml"/>
  <Override PartName="/ppt/slideLayouts/slideLayout1179.xml" ContentType="application/vnd.openxmlformats-officedocument.presentationml.slideLayout+xml"/>
  <Override PartName="/ppt/slideLayouts/slideLayout1180.xml" ContentType="application/vnd.openxmlformats-officedocument.presentationml.slideLayout+xml"/>
  <Override PartName="/ppt/slideLayouts/slideLayout1181.xml" ContentType="application/vnd.openxmlformats-officedocument.presentationml.slideLayout+xml"/>
  <Override PartName="/ppt/slideLayouts/slideLayout1182.xml" ContentType="application/vnd.openxmlformats-officedocument.presentationml.slideLayout+xml"/>
  <Override PartName="/ppt/slideLayouts/slideLayout1183.xml" ContentType="application/vnd.openxmlformats-officedocument.presentationml.slideLayout+xml"/>
  <Override PartName="/ppt/slideLayouts/slideLayout1184.xml" ContentType="application/vnd.openxmlformats-officedocument.presentationml.slideLayout+xml"/>
  <Override PartName="/ppt/slideLayouts/slideLayout1185.xml" ContentType="application/vnd.openxmlformats-officedocument.presentationml.slideLayout+xml"/>
  <Override PartName="/ppt/slideLayouts/slideLayout1186.xml" ContentType="application/vnd.openxmlformats-officedocument.presentationml.slideLayout+xml"/>
  <Override PartName="/ppt/slideLayouts/slideLayout1187.xml" ContentType="application/vnd.openxmlformats-officedocument.presentationml.slideLayout+xml"/>
  <Override PartName="/ppt/slideLayouts/slideLayout1188.xml" ContentType="application/vnd.openxmlformats-officedocument.presentationml.slideLayout+xml"/>
  <Override PartName="/ppt/theme/theme108.xml" ContentType="application/vnd.openxmlformats-officedocument.theme+xml"/>
  <Override PartName="/ppt/slideLayouts/slideLayout1189.xml" ContentType="application/vnd.openxmlformats-officedocument.presentationml.slideLayout+xml"/>
  <Override PartName="/ppt/slideLayouts/slideLayout1190.xml" ContentType="application/vnd.openxmlformats-officedocument.presentationml.slideLayout+xml"/>
  <Override PartName="/ppt/slideLayouts/slideLayout1191.xml" ContentType="application/vnd.openxmlformats-officedocument.presentationml.slideLayout+xml"/>
  <Override PartName="/ppt/slideLayouts/slideLayout1192.xml" ContentType="application/vnd.openxmlformats-officedocument.presentationml.slideLayout+xml"/>
  <Override PartName="/ppt/slideLayouts/slideLayout1193.xml" ContentType="application/vnd.openxmlformats-officedocument.presentationml.slideLayout+xml"/>
  <Override PartName="/ppt/slideLayouts/slideLayout1194.xml" ContentType="application/vnd.openxmlformats-officedocument.presentationml.slideLayout+xml"/>
  <Override PartName="/ppt/slideLayouts/slideLayout1195.xml" ContentType="application/vnd.openxmlformats-officedocument.presentationml.slideLayout+xml"/>
  <Override PartName="/ppt/slideLayouts/slideLayout1196.xml" ContentType="application/vnd.openxmlformats-officedocument.presentationml.slideLayout+xml"/>
  <Override PartName="/ppt/slideLayouts/slideLayout1197.xml" ContentType="application/vnd.openxmlformats-officedocument.presentationml.slideLayout+xml"/>
  <Override PartName="/ppt/slideLayouts/slideLayout1198.xml" ContentType="application/vnd.openxmlformats-officedocument.presentationml.slideLayout+xml"/>
  <Override PartName="/ppt/slideLayouts/slideLayout1199.xml" ContentType="application/vnd.openxmlformats-officedocument.presentationml.slideLayout+xml"/>
  <Override PartName="/ppt/theme/theme109.xml" ContentType="application/vnd.openxmlformats-officedocument.theme+xml"/>
  <Override PartName="/ppt/slideLayouts/slideLayout1200.xml" ContentType="application/vnd.openxmlformats-officedocument.presentationml.slideLayout+xml"/>
  <Override PartName="/ppt/slideLayouts/slideLayout1201.xml" ContentType="application/vnd.openxmlformats-officedocument.presentationml.slideLayout+xml"/>
  <Override PartName="/ppt/slideLayouts/slideLayout1202.xml" ContentType="application/vnd.openxmlformats-officedocument.presentationml.slideLayout+xml"/>
  <Override PartName="/ppt/slideLayouts/slideLayout1203.xml" ContentType="application/vnd.openxmlformats-officedocument.presentationml.slideLayout+xml"/>
  <Override PartName="/ppt/slideLayouts/slideLayout1204.xml" ContentType="application/vnd.openxmlformats-officedocument.presentationml.slideLayout+xml"/>
  <Override PartName="/ppt/slideLayouts/slideLayout1205.xml" ContentType="application/vnd.openxmlformats-officedocument.presentationml.slideLayout+xml"/>
  <Override PartName="/ppt/slideLayouts/slideLayout1206.xml" ContentType="application/vnd.openxmlformats-officedocument.presentationml.slideLayout+xml"/>
  <Override PartName="/ppt/slideLayouts/slideLayout1207.xml" ContentType="application/vnd.openxmlformats-officedocument.presentationml.slideLayout+xml"/>
  <Override PartName="/ppt/slideLayouts/slideLayout1208.xml" ContentType="application/vnd.openxmlformats-officedocument.presentationml.slideLayout+xml"/>
  <Override PartName="/ppt/slideLayouts/slideLayout1209.xml" ContentType="application/vnd.openxmlformats-officedocument.presentationml.slideLayout+xml"/>
  <Override PartName="/ppt/slideLayouts/slideLayout1210.xml" ContentType="application/vnd.openxmlformats-officedocument.presentationml.slideLayout+xml"/>
  <Override PartName="/ppt/theme/theme110.xml" ContentType="application/vnd.openxmlformats-officedocument.theme+xml"/>
  <Override PartName="/ppt/slideLayouts/slideLayout1211.xml" ContentType="application/vnd.openxmlformats-officedocument.presentationml.slideLayout+xml"/>
  <Override PartName="/ppt/slideLayouts/slideLayout1212.xml" ContentType="application/vnd.openxmlformats-officedocument.presentationml.slideLayout+xml"/>
  <Override PartName="/ppt/slideLayouts/slideLayout1213.xml" ContentType="application/vnd.openxmlformats-officedocument.presentationml.slideLayout+xml"/>
  <Override PartName="/ppt/slideLayouts/slideLayout1214.xml" ContentType="application/vnd.openxmlformats-officedocument.presentationml.slideLayout+xml"/>
  <Override PartName="/ppt/slideLayouts/slideLayout1215.xml" ContentType="application/vnd.openxmlformats-officedocument.presentationml.slideLayout+xml"/>
  <Override PartName="/ppt/slideLayouts/slideLayout1216.xml" ContentType="application/vnd.openxmlformats-officedocument.presentationml.slideLayout+xml"/>
  <Override PartName="/ppt/slideLayouts/slideLayout1217.xml" ContentType="application/vnd.openxmlformats-officedocument.presentationml.slideLayout+xml"/>
  <Override PartName="/ppt/slideLayouts/slideLayout1218.xml" ContentType="application/vnd.openxmlformats-officedocument.presentationml.slideLayout+xml"/>
  <Override PartName="/ppt/slideLayouts/slideLayout1219.xml" ContentType="application/vnd.openxmlformats-officedocument.presentationml.slideLayout+xml"/>
  <Override PartName="/ppt/slideLayouts/slideLayout1220.xml" ContentType="application/vnd.openxmlformats-officedocument.presentationml.slideLayout+xml"/>
  <Override PartName="/ppt/slideLayouts/slideLayout1221.xml" ContentType="application/vnd.openxmlformats-officedocument.presentationml.slideLayout+xml"/>
  <Override PartName="/ppt/theme/theme111.xml" ContentType="application/vnd.openxmlformats-officedocument.theme+xml"/>
  <Override PartName="/ppt/theme/theme1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5" r:id="rId4"/>
    <p:sldMasterId id="2147483793" r:id="rId5"/>
    <p:sldMasterId id="2147483795" r:id="rId6"/>
    <p:sldMasterId id="2147483796" r:id="rId7"/>
    <p:sldMasterId id="2147483797" r:id="rId8"/>
    <p:sldMasterId id="2147483798" r:id="rId9"/>
    <p:sldMasterId id="2147483799" r:id="rId10"/>
    <p:sldMasterId id="2147483800" r:id="rId11"/>
    <p:sldMasterId id="2147483801" r:id="rId12"/>
    <p:sldMasterId id="2147483802" r:id="rId13"/>
    <p:sldMasterId id="2147483803" r:id="rId14"/>
    <p:sldMasterId id="2147483804" r:id="rId15"/>
    <p:sldMasterId id="2147483805" r:id="rId16"/>
    <p:sldMasterId id="2147483806" r:id="rId17"/>
    <p:sldMasterId id="2147483807" r:id="rId18"/>
    <p:sldMasterId id="2147483808" r:id="rId19"/>
    <p:sldMasterId id="2147483809" r:id="rId20"/>
    <p:sldMasterId id="2147483810" r:id="rId21"/>
    <p:sldMasterId id="2147483811" r:id="rId22"/>
    <p:sldMasterId id="2147483812" r:id="rId23"/>
    <p:sldMasterId id="2147483813" r:id="rId24"/>
    <p:sldMasterId id="2147483814" r:id="rId25"/>
    <p:sldMasterId id="2147483815" r:id="rId26"/>
    <p:sldMasterId id="2147483816" r:id="rId27"/>
    <p:sldMasterId id="2147483817" r:id="rId28"/>
    <p:sldMasterId id="2147483818" r:id="rId29"/>
    <p:sldMasterId id="2147483819" r:id="rId30"/>
    <p:sldMasterId id="2147483820" r:id="rId31"/>
    <p:sldMasterId id="2147483821" r:id="rId32"/>
    <p:sldMasterId id="2147483822" r:id="rId33"/>
    <p:sldMasterId id="2147483823" r:id="rId34"/>
    <p:sldMasterId id="2147483824" r:id="rId35"/>
    <p:sldMasterId id="2147483825" r:id="rId36"/>
    <p:sldMasterId id="2147483826" r:id="rId37"/>
    <p:sldMasterId id="2147483827" r:id="rId38"/>
    <p:sldMasterId id="2147483828" r:id="rId39"/>
    <p:sldMasterId id="2147483829" r:id="rId40"/>
    <p:sldMasterId id="2147483830" r:id="rId41"/>
    <p:sldMasterId id="2147483831" r:id="rId42"/>
    <p:sldMasterId id="2147483832" r:id="rId43"/>
    <p:sldMasterId id="2147483833" r:id="rId44"/>
    <p:sldMasterId id="2147483834" r:id="rId45"/>
    <p:sldMasterId id="2147483835" r:id="rId46"/>
    <p:sldMasterId id="2147483836" r:id="rId47"/>
    <p:sldMasterId id="2147483837" r:id="rId48"/>
    <p:sldMasterId id="2147483838" r:id="rId49"/>
    <p:sldMasterId id="2147483839" r:id="rId50"/>
    <p:sldMasterId id="2147483840" r:id="rId51"/>
    <p:sldMasterId id="2147483841" r:id="rId52"/>
    <p:sldMasterId id="2147483842" r:id="rId53"/>
    <p:sldMasterId id="2147483843" r:id="rId54"/>
    <p:sldMasterId id="2147483844" r:id="rId55"/>
    <p:sldMasterId id="2147483845" r:id="rId56"/>
    <p:sldMasterId id="2147483846" r:id="rId57"/>
    <p:sldMasterId id="2147483847" r:id="rId58"/>
    <p:sldMasterId id="2147483848" r:id="rId59"/>
    <p:sldMasterId id="2147483849" r:id="rId60"/>
    <p:sldMasterId id="2147483850" r:id="rId61"/>
    <p:sldMasterId id="2147483851" r:id="rId62"/>
    <p:sldMasterId id="2147483852" r:id="rId63"/>
    <p:sldMasterId id="2147483853" r:id="rId64"/>
    <p:sldMasterId id="2147483854" r:id="rId65"/>
    <p:sldMasterId id="2147483855" r:id="rId66"/>
    <p:sldMasterId id="2147483856" r:id="rId67"/>
    <p:sldMasterId id="2147483857" r:id="rId68"/>
    <p:sldMasterId id="2147483858" r:id="rId69"/>
    <p:sldMasterId id="2147483859" r:id="rId70"/>
    <p:sldMasterId id="2147483860" r:id="rId71"/>
    <p:sldMasterId id="2147483861" r:id="rId72"/>
    <p:sldMasterId id="2147483862" r:id="rId73"/>
    <p:sldMasterId id="2147483863" r:id="rId74"/>
    <p:sldMasterId id="2147483864" r:id="rId75"/>
    <p:sldMasterId id="2147483865" r:id="rId76"/>
    <p:sldMasterId id="2147483866" r:id="rId77"/>
    <p:sldMasterId id="2147483867" r:id="rId78"/>
    <p:sldMasterId id="2147483868" r:id="rId79"/>
    <p:sldMasterId id="2147483869" r:id="rId80"/>
    <p:sldMasterId id="2147483870" r:id="rId81"/>
    <p:sldMasterId id="2147483871" r:id="rId82"/>
    <p:sldMasterId id="2147483872" r:id="rId83"/>
    <p:sldMasterId id="2147483873" r:id="rId84"/>
    <p:sldMasterId id="2147483874" r:id="rId85"/>
    <p:sldMasterId id="2147483875" r:id="rId86"/>
    <p:sldMasterId id="2147483876" r:id="rId87"/>
    <p:sldMasterId id="2147483877" r:id="rId88"/>
    <p:sldMasterId id="2147483878" r:id="rId89"/>
    <p:sldMasterId id="2147483879" r:id="rId90"/>
    <p:sldMasterId id="2147483880" r:id="rId91"/>
    <p:sldMasterId id="2147483881" r:id="rId92"/>
    <p:sldMasterId id="2147483882" r:id="rId93"/>
    <p:sldMasterId id="2147483883" r:id="rId94"/>
    <p:sldMasterId id="2147483884" r:id="rId95"/>
    <p:sldMasterId id="2147483885" r:id="rId96"/>
    <p:sldMasterId id="2147483886" r:id="rId97"/>
    <p:sldMasterId id="2147483887" r:id="rId98"/>
    <p:sldMasterId id="2147483888" r:id="rId99"/>
    <p:sldMasterId id="2147483889" r:id="rId100"/>
    <p:sldMasterId id="2147483890" r:id="rId101"/>
    <p:sldMasterId id="2147483891" r:id="rId102"/>
    <p:sldMasterId id="2147483892" r:id="rId103"/>
    <p:sldMasterId id="2147483893" r:id="rId104"/>
    <p:sldMasterId id="2147483894" r:id="rId105"/>
    <p:sldMasterId id="2147483895" r:id="rId106"/>
    <p:sldMasterId id="2147483896" r:id="rId107"/>
    <p:sldMasterId id="2147483897" r:id="rId108"/>
    <p:sldMasterId id="2147483898" r:id="rId109"/>
    <p:sldMasterId id="2147483899" r:id="rId110"/>
    <p:sldMasterId id="2147483900" r:id="rId111"/>
  </p:sldMasterIdLst>
  <p:notesMasterIdLst>
    <p:notesMasterId r:id="rId141"/>
  </p:notesMasterIdLst>
  <p:sldIdLst>
    <p:sldId id="256" r:id="rId112"/>
    <p:sldId id="257" r:id="rId113"/>
    <p:sldId id="258" r:id="rId114"/>
    <p:sldId id="262" r:id="rId115"/>
    <p:sldId id="292" r:id="rId116"/>
    <p:sldId id="264" r:id="rId117"/>
    <p:sldId id="265" r:id="rId118"/>
    <p:sldId id="266" r:id="rId119"/>
    <p:sldId id="259" r:id="rId120"/>
    <p:sldId id="271" r:id="rId121"/>
    <p:sldId id="268" r:id="rId122"/>
    <p:sldId id="269" r:id="rId123"/>
    <p:sldId id="293" r:id="rId124"/>
    <p:sldId id="260" r:id="rId125"/>
    <p:sldId id="272" r:id="rId126"/>
    <p:sldId id="273" r:id="rId127"/>
    <p:sldId id="274" r:id="rId128"/>
    <p:sldId id="275" r:id="rId129"/>
    <p:sldId id="276" r:id="rId130"/>
    <p:sldId id="277" r:id="rId131"/>
    <p:sldId id="261" r:id="rId132"/>
    <p:sldId id="278" r:id="rId133"/>
    <p:sldId id="291" r:id="rId134"/>
    <p:sldId id="279" r:id="rId135"/>
    <p:sldId id="280" r:id="rId136"/>
    <p:sldId id="290" r:id="rId137"/>
    <p:sldId id="286" r:id="rId138"/>
    <p:sldId id="294" r:id="rId139"/>
    <p:sldId id="295" r:id="rId14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937D"/>
    <a:srgbClr val="275A66"/>
    <a:srgbClr val="54B89E"/>
    <a:srgbClr val="283A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slide" Target="slides/slide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Master" Target="slideMasters/slideMaster63.xml"/><Relationship Id="rId68" Type="http://schemas.openxmlformats.org/officeDocument/2006/relationships/slideMaster" Target="slideMasters/slideMaster68.xml"/><Relationship Id="rId84" Type="http://schemas.openxmlformats.org/officeDocument/2006/relationships/slideMaster" Target="slideMasters/slideMaster84.xml"/><Relationship Id="rId89" Type="http://schemas.openxmlformats.org/officeDocument/2006/relationships/slideMaster" Target="slideMasters/slideMaster89.xml"/><Relationship Id="rId112" Type="http://schemas.openxmlformats.org/officeDocument/2006/relationships/slide" Target="slides/slide1.xml"/><Relationship Id="rId133" Type="http://schemas.openxmlformats.org/officeDocument/2006/relationships/slide" Target="slides/slide22.xml"/><Relationship Id="rId138" Type="http://schemas.openxmlformats.org/officeDocument/2006/relationships/slide" Target="slides/slide27.xml"/><Relationship Id="rId16" Type="http://schemas.openxmlformats.org/officeDocument/2006/relationships/slideMaster" Target="slideMasters/slideMaster16.xml"/><Relationship Id="rId107" Type="http://schemas.openxmlformats.org/officeDocument/2006/relationships/slideMaster" Target="slideMasters/slideMaster107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Master" Target="slideMasters/slideMaster53.xml"/><Relationship Id="rId58" Type="http://schemas.openxmlformats.org/officeDocument/2006/relationships/slideMaster" Target="slideMasters/slideMaster58.xml"/><Relationship Id="rId74" Type="http://schemas.openxmlformats.org/officeDocument/2006/relationships/slideMaster" Target="slideMasters/slideMaster74.xml"/><Relationship Id="rId79" Type="http://schemas.openxmlformats.org/officeDocument/2006/relationships/slideMaster" Target="slideMasters/slideMaster79.xml"/><Relationship Id="rId102" Type="http://schemas.openxmlformats.org/officeDocument/2006/relationships/slideMaster" Target="slideMasters/slideMaster102.xml"/><Relationship Id="rId123" Type="http://schemas.openxmlformats.org/officeDocument/2006/relationships/slide" Target="slides/slide12.xml"/><Relationship Id="rId128" Type="http://schemas.openxmlformats.org/officeDocument/2006/relationships/slide" Target="slides/slide17.xml"/><Relationship Id="rId14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90" Type="http://schemas.openxmlformats.org/officeDocument/2006/relationships/slideMaster" Target="slideMasters/slideMaster90.xml"/><Relationship Id="rId95" Type="http://schemas.openxmlformats.org/officeDocument/2006/relationships/slideMaster" Target="slideMasters/slideMaster95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64" Type="http://schemas.openxmlformats.org/officeDocument/2006/relationships/slideMaster" Target="slideMasters/slideMaster64.xml"/><Relationship Id="rId69" Type="http://schemas.openxmlformats.org/officeDocument/2006/relationships/slideMaster" Target="slideMasters/slideMaster69.xml"/><Relationship Id="rId113" Type="http://schemas.openxmlformats.org/officeDocument/2006/relationships/slide" Target="slides/slide2.xml"/><Relationship Id="rId118" Type="http://schemas.openxmlformats.org/officeDocument/2006/relationships/slide" Target="slides/slide7.xml"/><Relationship Id="rId134" Type="http://schemas.openxmlformats.org/officeDocument/2006/relationships/slide" Target="slides/slide23.xml"/><Relationship Id="rId139" Type="http://schemas.openxmlformats.org/officeDocument/2006/relationships/slide" Target="slides/slide28.xml"/><Relationship Id="rId80" Type="http://schemas.openxmlformats.org/officeDocument/2006/relationships/slideMaster" Target="slideMasters/slideMaster80.xml"/><Relationship Id="rId85" Type="http://schemas.openxmlformats.org/officeDocument/2006/relationships/slideMaster" Target="slideMasters/slideMaster8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Master" Target="slideMasters/slideMaster59.xml"/><Relationship Id="rId67" Type="http://schemas.openxmlformats.org/officeDocument/2006/relationships/slideMaster" Target="slideMasters/slideMaster67.xml"/><Relationship Id="rId103" Type="http://schemas.openxmlformats.org/officeDocument/2006/relationships/slideMaster" Target="slideMasters/slideMaster103.xml"/><Relationship Id="rId108" Type="http://schemas.openxmlformats.org/officeDocument/2006/relationships/slideMaster" Target="slideMasters/slideMaster108.xml"/><Relationship Id="rId116" Type="http://schemas.openxmlformats.org/officeDocument/2006/relationships/slide" Target="slides/slide5.xml"/><Relationship Id="rId124" Type="http://schemas.openxmlformats.org/officeDocument/2006/relationships/slide" Target="slides/slide13.xml"/><Relationship Id="rId129" Type="http://schemas.openxmlformats.org/officeDocument/2006/relationships/slide" Target="slides/slide18.xml"/><Relationship Id="rId137" Type="http://schemas.openxmlformats.org/officeDocument/2006/relationships/slide" Target="slides/slide26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Master" Target="slideMasters/slideMaster62.xml"/><Relationship Id="rId70" Type="http://schemas.openxmlformats.org/officeDocument/2006/relationships/slideMaster" Target="slideMasters/slideMaster70.xml"/><Relationship Id="rId75" Type="http://schemas.openxmlformats.org/officeDocument/2006/relationships/slideMaster" Target="slideMasters/slideMaster75.xml"/><Relationship Id="rId83" Type="http://schemas.openxmlformats.org/officeDocument/2006/relationships/slideMaster" Target="slideMasters/slideMaster83.xml"/><Relationship Id="rId88" Type="http://schemas.openxmlformats.org/officeDocument/2006/relationships/slideMaster" Target="slideMasters/slideMaster88.xml"/><Relationship Id="rId91" Type="http://schemas.openxmlformats.org/officeDocument/2006/relationships/slideMaster" Target="slideMasters/slideMaster91.xml"/><Relationship Id="rId96" Type="http://schemas.openxmlformats.org/officeDocument/2006/relationships/slideMaster" Target="slideMasters/slideMaster96.xml"/><Relationship Id="rId111" Type="http://schemas.openxmlformats.org/officeDocument/2006/relationships/slideMaster" Target="slideMasters/slideMaster111.xml"/><Relationship Id="rId132" Type="http://schemas.openxmlformats.org/officeDocument/2006/relationships/slide" Target="slides/slide21.xml"/><Relationship Id="rId140" Type="http://schemas.openxmlformats.org/officeDocument/2006/relationships/slide" Target="slides/slide29.xml"/><Relationship Id="rId14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Master" Target="slideMasters/slideMaster57.xml"/><Relationship Id="rId106" Type="http://schemas.openxmlformats.org/officeDocument/2006/relationships/slideMaster" Target="slideMasters/slideMaster106.xml"/><Relationship Id="rId114" Type="http://schemas.openxmlformats.org/officeDocument/2006/relationships/slide" Target="slides/slide3.xml"/><Relationship Id="rId119" Type="http://schemas.openxmlformats.org/officeDocument/2006/relationships/slide" Target="slides/slide8.xml"/><Relationship Id="rId127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Master" Target="slideMasters/slideMaster60.xml"/><Relationship Id="rId65" Type="http://schemas.openxmlformats.org/officeDocument/2006/relationships/slideMaster" Target="slideMasters/slideMaster65.xml"/><Relationship Id="rId73" Type="http://schemas.openxmlformats.org/officeDocument/2006/relationships/slideMaster" Target="slideMasters/slideMaster73.xml"/><Relationship Id="rId78" Type="http://schemas.openxmlformats.org/officeDocument/2006/relationships/slideMaster" Target="slideMasters/slideMaster78.xml"/><Relationship Id="rId81" Type="http://schemas.openxmlformats.org/officeDocument/2006/relationships/slideMaster" Target="slideMasters/slideMaster81.xml"/><Relationship Id="rId86" Type="http://schemas.openxmlformats.org/officeDocument/2006/relationships/slideMaster" Target="slideMasters/slideMaster86.xml"/><Relationship Id="rId94" Type="http://schemas.openxmlformats.org/officeDocument/2006/relationships/slideMaster" Target="slideMasters/slideMaster94.xml"/><Relationship Id="rId99" Type="http://schemas.openxmlformats.org/officeDocument/2006/relationships/slideMaster" Target="slideMasters/slideMaster99.xml"/><Relationship Id="rId101" Type="http://schemas.openxmlformats.org/officeDocument/2006/relationships/slideMaster" Target="slideMasters/slideMaster101.xml"/><Relationship Id="rId122" Type="http://schemas.openxmlformats.org/officeDocument/2006/relationships/slide" Target="slides/slide11.xml"/><Relationship Id="rId130" Type="http://schemas.openxmlformats.org/officeDocument/2006/relationships/slide" Target="slides/slide19.xml"/><Relationship Id="rId135" Type="http://schemas.openxmlformats.org/officeDocument/2006/relationships/slide" Target="slides/slide24.xml"/><Relationship Id="rId14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Master" Target="slideMasters/slideMaster109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Master" Target="slideMasters/slideMaster76.xml"/><Relationship Id="rId97" Type="http://schemas.openxmlformats.org/officeDocument/2006/relationships/slideMaster" Target="slideMasters/slideMaster97.xml"/><Relationship Id="rId104" Type="http://schemas.openxmlformats.org/officeDocument/2006/relationships/slideMaster" Target="slideMasters/slideMaster104.xml"/><Relationship Id="rId120" Type="http://schemas.openxmlformats.org/officeDocument/2006/relationships/slide" Target="slides/slide9.xml"/><Relationship Id="rId125" Type="http://schemas.openxmlformats.org/officeDocument/2006/relationships/slide" Target="slides/slide14.xml"/><Relationship Id="rId14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Master" Target="slideMasters/slideMaster71.xml"/><Relationship Id="rId92" Type="http://schemas.openxmlformats.org/officeDocument/2006/relationships/slideMaster" Target="slideMasters/slideMaster92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Master" Target="slideMasters/slideMaster66.xml"/><Relationship Id="rId87" Type="http://schemas.openxmlformats.org/officeDocument/2006/relationships/slideMaster" Target="slideMasters/slideMaster87.xml"/><Relationship Id="rId110" Type="http://schemas.openxmlformats.org/officeDocument/2006/relationships/slideMaster" Target="slideMasters/slideMaster110.xml"/><Relationship Id="rId115" Type="http://schemas.openxmlformats.org/officeDocument/2006/relationships/slide" Target="slides/slide4.xml"/><Relationship Id="rId131" Type="http://schemas.openxmlformats.org/officeDocument/2006/relationships/slide" Target="slides/slide20.xml"/><Relationship Id="rId136" Type="http://schemas.openxmlformats.org/officeDocument/2006/relationships/slide" Target="slides/slide25.xml"/><Relationship Id="rId61" Type="http://schemas.openxmlformats.org/officeDocument/2006/relationships/slideMaster" Target="slideMasters/slideMaster61.xml"/><Relationship Id="rId82" Type="http://schemas.openxmlformats.org/officeDocument/2006/relationships/slideMaster" Target="slideMasters/slideMaster82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Master" Target="slideMasters/slideMaster56.xml"/><Relationship Id="rId77" Type="http://schemas.openxmlformats.org/officeDocument/2006/relationships/slideMaster" Target="slideMasters/slideMaster77.xml"/><Relationship Id="rId100" Type="http://schemas.openxmlformats.org/officeDocument/2006/relationships/slideMaster" Target="slideMasters/slideMaster100.xml"/><Relationship Id="rId105" Type="http://schemas.openxmlformats.org/officeDocument/2006/relationships/slideMaster" Target="slideMasters/slideMaster105.xml"/><Relationship Id="rId126" Type="http://schemas.openxmlformats.org/officeDocument/2006/relationships/slide" Target="slides/slide15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Master" Target="slideMasters/slideMaster72.xml"/><Relationship Id="rId93" Type="http://schemas.openxmlformats.org/officeDocument/2006/relationships/slideMaster" Target="slideMasters/slideMaster93.xml"/><Relationship Id="rId98" Type="http://schemas.openxmlformats.org/officeDocument/2006/relationships/slideMaster" Target="slideMasters/slideMaster98.xml"/><Relationship Id="rId121" Type="http://schemas.openxmlformats.org/officeDocument/2006/relationships/slide" Target="slides/slide10.xml"/><Relationship Id="rId14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469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DEB38D9-B107-4E4D-BB4B-6C5E03A87BE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43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1469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1469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469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10569AC-0B93-48EB-9D15-44CA47B6C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662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10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10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10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10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9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9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9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A70F9-BDB6-4A8A-8019-40076534641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B3CCA-B533-4AD0-B4E4-B4FC53CACF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18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A52F6-DBB8-41F7-B4A7-13EDF64667B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31106-2E37-4E97-8BEA-D2FD95B5DD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9397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57F06-297D-41F4-8630-04D4EB67A26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59248"/>
      </p:ext>
    </p:extLst>
  </p:cSld>
  <p:clrMapOvr>
    <a:masterClrMapping/>
  </p:clrMapOvr>
  <p:transition spd="slow" advClick="0" advTm="3000"/>
</p:sldLayout>
</file>

<file path=ppt/slideLayouts/slideLayout10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731606"/>
      </p:ext>
    </p:extLst>
  </p:cSld>
  <p:clrMapOvr>
    <a:masterClrMapping/>
  </p:clrMapOvr>
</p:sldLayout>
</file>

<file path=ppt/slideLayouts/slideLayout10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355408"/>
      </p:ext>
    </p:extLst>
  </p:cSld>
  <p:clrMapOvr>
    <a:masterClrMapping/>
  </p:clrMapOvr>
</p:sldLayout>
</file>

<file path=ppt/slideLayouts/slideLayout10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329690"/>
      </p:ext>
    </p:extLst>
  </p:cSld>
  <p:clrMapOvr>
    <a:masterClrMapping/>
  </p:clrMapOvr>
</p:sldLayout>
</file>

<file path=ppt/slideLayouts/slideLayout10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605068"/>
      </p:ext>
    </p:extLst>
  </p:cSld>
  <p:clrMapOvr>
    <a:masterClrMapping/>
  </p:clrMapOvr>
</p:sldLayout>
</file>

<file path=ppt/slideLayouts/slideLayout10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15719629"/>
      </p:ext>
    </p:extLst>
  </p:cSld>
  <p:clrMapOvr>
    <a:masterClrMapping/>
  </p:clrMapOvr>
</p:sldLayout>
</file>

<file path=ppt/slideLayouts/slideLayout10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282123"/>
      </p:ext>
    </p:extLst>
  </p:cSld>
  <p:clrMapOvr>
    <a:masterClrMapping/>
  </p:clrMapOvr>
</p:sldLayout>
</file>

<file path=ppt/slideLayouts/slideLayout10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55708"/>
      </p:ext>
    </p:extLst>
  </p:cSld>
  <p:clrMapOvr>
    <a:masterClrMapping/>
  </p:clrMapOvr>
</p:sldLayout>
</file>

<file path=ppt/slideLayouts/slideLayout10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018625"/>
      </p:ext>
    </p:extLst>
  </p:cSld>
  <p:clrMapOvr>
    <a:masterClrMapping/>
  </p:clrMapOvr>
</p:sldLayout>
</file>

<file path=ppt/slideLayouts/slideLayout10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979736"/>
      </p:ext>
    </p:extLst>
  </p:cSld>
  <p:clrMapOvr>
    <a:masterClrMapping/>
  </p:clrMapOvr>
</p:sldLayout>
</file>

<file path=ppt/slideLayouts/slideLayout10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02022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E6D1E-231A-45F9-85D7-848796021A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924729"/>
      </p:ext>
    </p:extLst>
  </p:cSld>
  <p:clrMapOvr>
    <a:masterClrMapping/>
  </p:clrMapOvr>
  <p:transition spd="slow" advClick="0" advTm="3000"/>
</p:sldLayout>
</file>

<file path=ppt/slideLayouts/slideLayout10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62652968"/>
      </p:ext>
    </p:extLst>
  </p:cSld>
  <p:clrMapOvr>
    <a:masterClrMapping/>
  </p:clrMapOvr>
</p:sldLayout>
</file>

<file path=ppt/slideLayouts/slideLayout10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352934"/>
      </p:ext>
    </p:extLst>
  </p:cSld>
  <p:clrMapOvr>
    <a:masterClrMapping/>
  </p:clrMapOvr>
</p:sldLayout>
</file>

<file path=ppt/slideLayouts/slideLayout10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44285"/>
      </p:ext>
    </p:extLst>
  </p:cSld>
  <p:clrMapOvr>
    <a:masterClrMapping/>
  </p:clrMapOvr>
</p:sldLayout>
</file>

<file path=ppt/slideLayouts/slideLayout10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291031"/>
      </p:ext>
    </p:extLst>
  </p:cSld>
  <p:clrMapOvr>
    <a:masterClrMapping/>
  </p:clrMapOvr>
</p:sldLayout>
</file>

<file path=ppt/slideLayouts/slideLayout10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057209"/>
      </p:ext>
    </p:extLst>
  </p:cSld>
  <p:clrMapOvr>
    <a:masterClrMapping/>
  </p:clrMapOvr>
</p:sldLayout>
</file>

<file path=ppt/slideLayouts/slideLayout10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12565469"/>
      </p:ext>
    </p:extLst>
  </p:cSld>
  <p:clrMapOvr>
    <a:masterClrMapping/>
  </p:clrMapOvr>
</p:sldLayout>
</file>

<file path=ppt/slideLayouts/slideLayout10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14465"/>
      </p:ext>
    </p:extLst>
  </p:cSld>
  <p:clrMapOvr>
    <a:masterClrMapping/>
  </p:clrMapOvr>
</p:sldLayout>
</file>

<file path=ppt/slideLayouts/slideLayout10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653438"/>
      </p:ext>
    </p:extLst>
  </p:cSld>
  <p:clrMapOvr>
    <a:masterClrMapping/>
  </p:clrMapOvr>
</p:sldLayout>
</file>

<file path=ppt/slideLayouts/slideLayout10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268865"/>
      </p:ext>
    </p:extLst>
  </p:cSld>
  <p:clrMapOvr>
    <a:masterClrMapping/>
  </p:clrMapOvr>
</p:sldLayout>
</file>

<file path=ppt/slideLayouts/slideLayout10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64565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06DAF-E396-40A7-86D3-3E418BC903C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582250"/>
      </p:ext>
    </p:extLst>
  </p:cSld>
  <p:clrMapOvr>
    <a:masterClrMapping/>
  </p:clrMapOvr>
  <p:transition spd="slow" advClick="0" advTm="3000"/>
</p:sldLayout>
</file>

<file path=ppt/slideLayouts/slideLayout10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2144821"/>
      </p:ext>
    </p:extLst>
  </p:cSld>
  <p:clrMapOvr>
    <a:masterClrMapping/>
  </p:clrMapOvr>
</p:sldLayout>
</file>

<file path=ppt/slideLayouts/slideLayout10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44063359"/>
      </p:ext>
    </p:extLst>
  </p:cSld>
  <p:clrMapOvr>
    <a:masterClrMapping/>
  </p:clrMapOvr>
</p:sldLayout>
</file>

<file path=ppt/slideLayouts/slideLayout10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196328"/>
      </p:ext>
    </p:extLst>
  </p:cSld>
  <p:clrMapOvr>
    <a:masterClrMapping/>
  </p:clrMapOvr>
</p:sldLayout>
</file>

<file path=ppt/slideLayouts/slideLayout10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232808"/>
      </p:ext>
    </p:extLst>
  </p:cSld>
  <p:clrMapOvr>
    <a:masterClrMapping/>
  </p:clrMapOvr>
</p:sldLayout>
</file>

<file path=ppt/slideLayouts/slideLayout10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015476"/>
      </p:ext>
    </p:extLst>
  </p:cSld>
  <p:clrMapOvr>
    <a:masterClrMapping/>
  </p:clrMapOvr>
</p:sldLayout>
</file>

<file path=ppt/slideLayouts/slideLayout10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159333"/>
      </p:ext>
    </p:extLst>
  </p:cSld>
  <p:clrMapOvr>
    <a:masterClrMapping/>
  </p:clrMapOvr>
</p:sldLayout>
</file>

<file path=ppt/slideLayouts/slideLayout10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99536361"/>
      </p:ext>
    </p:extLst>
  </p:cSld>
  <p:clrMapOvr>
    <a:masterClrMapping/>
  </p:clrMapOvr>
</p:sldLayout>
</file>

<file path=ppt/slideLayouts/slideLayout10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633090"/>
      </p:ext>
    </p:extLst>
  </p:cSld>
  <p:clrMapOvr>
    <a:masterClrMapping/>
  </p:clrMapOvr>
</p:sldLayout>
</file>

<file path=ppt/slideLayouts/slideLayout10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80353"/>
      </p:ext>
    </p:extLst>
  </p:cSld>
  <p:clrMapOvr>
    <a:masterClrMapping/>
  </p:clrMapOvr>
</p:sldLayout>
</file>

<file path=ppt/slideLayouts/slideLayout10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35147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66271-E337-4023-81D3-0A4564A553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777376"/>
      </p:ext>
    </p:extLst>
  </p:cSld>
  <p:clrMapOvr>
    <a:masterClrMapping/>
  </p:clrMapOvr>
  <p:transition spd="slow" advClick="0" advTm="3000"/>
</p:sldLayout>
</file>

<file path=ppt/slideLayouts/slideLayout10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189650"/>
      </p:ext>
    </p:extLst>
  </p:cSld>
  <p:clrMapOvr>
    <a:masterClrMapping/>
  </p:clrMapOvr>
</p:sldLayout>
</file>

<file path=ppt/slideLayouts/slideLayout10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87229901"/>
      </p:ext>
    </p:extLst>
  </p:cSld>
  <p:clrMapOvr>
    <a:masterClrMapping/>
  </p:clrMapOvr>
</p:sldLayout>
</file>

<file path=ppt/slideLayouts/slideLayout10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31604332"/>
      </p:ext>
    </p:extLst>
  </p:cSld>
  <p:clrMapOvr>
    <a:masterClrMapping/>
  </p:clrMapOvr>
</p:sldLayout>
</file>

<file path=ppt/slideLayouts/slideLayout10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471324"/>
      </p:ext>
    </p:extLst>
  </p:cSld>
  <p:clrMapOvr>
    <a:masterClrMapping/>
  </p:clrMapOvr>
</p:sldLayout>
</file>

<file path=ppt/slideLayouts/slideLayout10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712151"/>
      </p:ext>
    </p:extLst>
  </p:cSld>
  <p:clrMapOvr>
    <a:masterClrMapping/>
  </p:clrMapOvr>
</p:sldLayout>
</file>

<file path=ppt/slideLayouts/slideLayout10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90454"/>
      </p:ext>
    </p:extLst>
  </p:cSld>
  <p:clrMapOvr>
    <a:masterClrMapping/>
  </p:clrMapOvr>
</p:sldLayout>
</file>

<file path=ppt/slideLayouts/slideLayout10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410409"/>
      </p:ext>
    </p:extLst>
  </p:cSld>
  <p:clrMapOvr>
    <a:masterClrMapping/>
  </p:clrMapOvr>
</p:sldLayout>
</file>

<file path=ppt/slideLayouts/slideLayout10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51033530"/>
      </p:ext>
    </p:extLst>
  </p:cSld>
  <p:clrMapOvr>
    <a:masterClrMapping/>
  </p:clrMapOvr>
</p:sldLayout>
</file>

<file path=ppt/slideLayouts/slideLayout10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53697"/>
      </p:ext>
    </p:extLst>
  </p:cSld>
  <p:clrMapOvr>
    <a:masterClrMapping/>
  </p:clrMapOvr>
</p:sldLayout>
</file>

<file path=ppt/slideLayouts/slideLayout10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0601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4C7B7-5E6D-42E2-98CF-77614E75992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14511"/>
      </p:ext>
    </p:extLst>
  </p:cSld>
  <p:clrMapOvr>
    <a:masterClrMapping/>
  </p:clrMapOvr>
  <p:transition spd="slow" advClick="0" advTm="3000"/>
</p:sldLayout>
</file>

<file path=ppt/slideLayouts/slideLayout10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398598"/>
      </p:ext>
    </p:extLst>
  </p:cSld>
  <p:clrMapOvr>
    <a:masterClrMapping/>
  </p:clrMapOvr>
</p:sldLayout>
</file>

<file path=ppt/slideLayouts/slideLayout10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8109044"/>
      </p:ext>
    </p:extLst>
  </p:cSld>
  <p:clrMapOvr>
    <a:masterClrMapping/>
  </p:clrMapOvr>
</p:sldLayout>
</file>

<file path=ppt/slideLayouts/slideLayout10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39463174"/>
      </p:ext>
    </p:extLst>
  </p:cSld>
  <p:clrMapOvr>
    <a:masterClrMapping/>
  </p:clrMapOvr>
</p:sldLayout>
</file>

<file path=ppt/slideLayouts/slideLayout10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89230733"/>
      </p:ext>
    </p:extLst>
  </p:cSld>
  <p:clrMapOvr>
    <a:masterClrMapping/>
  </p:clrMapOvr>
</p:sldLayout>
</file>

<file path=ppt/slideLayouts/slideLayout10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7589"/>
      </p:ext>
    </p:extLst>
  </p:cSld>
  <p:clrMapOvr>
    <a:masterClrMapping/>
  </p:clrMapOvr>
</p:sldLayout>
</file>

<file path=ppt/slideLayouts/slideLayout10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348656"/>
      </p:ext>
    </p:extLst>
  </p:cSld>
  <p:clrMapOvr>
    <a:masterClrMapping/>
  </p:clrMapOvr>
</p:sldLayout>
</file>

<file path=ppt/slideLayouts/slideLayout10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012341"/>
      </p:ext>
    </p:extLst>
  </p:cSld>
  <p:clrMapOvr>
    <a:masterClrMapping/>
  </p:clrMapOvr>
</p:sldLayout>
</file>

<file path=ppt/slideLayouts/slideLayout10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309900"/>
      </p:ext>
    </p:extLst>
  </p:cSld>
  <p:clrMapOvr>
    <a:masterClrMapping/>
  </p:clrMapOvr>
</p:sldLayout>
</file>

<file path=ppt/slideLayouts/slideLayout10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11205960"/>
      </p:ext>
    </p:extLst>
  </p:cSld>
  <p:clrMapOvr>
    <a:masterClrMapping/>
  </p:clrMapOvr>
</p:sldLayout>
</file>

<file path=ppt/slideLayouts/slideLayout10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02677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C5691-0827-411A-93BC-40ACE65A8BD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977839"/>
      </p:ext>
    </p:extLst>
  </p:cSld>
  <p:clrMapOvr>
    <a:masterClrMapping/>
  </p:clrMapOvr>
  <p:transition spd="slow" advClick="0" advTm="3000"/>
</p:sldLayout>
</file>

<file path=ppt/slideLayouts/slideLayout10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043340"/>
      </p:ext>
    </p:extLst>
  </p:cSld>
  <p:clrMapOvr>
    <a:masterClrMapping/>
  </p:clrMapOvr>
</p:sldLayout>
</file>

<file path=ppt/slideLayouts/slideLayout10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18160"/>
      </p:ext>
    </p:extLst>
  </p:cSld>
  <p:clrMapOvr>
    <a:masterClrMapping/>
  </p:clrMapOvr>
</p:sldLayout>
</file>

<file path=ppt/slideLayouts/slideLayout10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944899"/>
      </p:ext>
    </p:extLst>
  </p:cSld>
  <p:clrMapOvr>
    <a:masterClrMapping/>
  </p:clrMapOvr>
</p:sldLayout>
</file>

<file path=ppt/slideLayouts/slideLayout10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85287391"/>
      </p:ext>
    </p:extLst>
  </p:cSld>
  <p:clrMapOvr>
    <a:masterClrMapping/>
  </p:clrMapOvr>
</p:sldLayout>
</file>

<file path=ppt/slideLayouts/slideLayout10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82883945"/>
      </p:ext>
    </p:extLst>
  </p:cSld>
  <p:clrMapOvr>
    <a:masterClrMapping/>
  </p:clrMapOvr>
</p:sldLayout>
</file>

<file path=ppt/slideLayouts/slideLayout10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358828"/>
      </p:ext>
    </p:extLst>
  </p:cSld>
  <p:clrMapOvr>
    <a:masterClrMapping/>
  </p:clrMapOvr>
</p:sldLayout>
</file>

<file path=ppt/slideLayouts/slideLayout10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740261"/>
      </p:ext>
    </p:extLst>
  </p:cSld>
  <p:clrMapOvr>
    <a:masterClrMapping/>
  </p:clrMapOvr>
</p:sldLayout>
</file>

<file path=ppt/slideLayouts/slideLayout10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989000"/>
      </p:ext>
    </p:extLst>
  </p:cSld>
  <p:clrMapOvr>
    <a:masterClrMapping/>
  </p:clrMapOvr>
</p:sldLayout>
</file>

<file path=ppt/slideLayouts/slideLayout10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920696"/>
      </p:ext>
    </p:extLst>
  </p:cSld>
  <p:clrMapOvr>
    <a:masterClrMapping/>
  </p:clrMapOvr>
</p:sldLayout>
</file>

<file path=ppt/slideLayouts/slideLayout10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4758253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0E9DC-2BF9-40B7-BDBC-00DF49B7B68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577928"/>
      </p:ext>
    </p:extLst>
  </p:cSld>
  <p:clrMapOvr>
    <a:masterClrMapping/>
  </p:clrMapOvr>
  <p:transition spd="slow" advClick="0" advTm="3000"/>
</p:sldLayout>
</file>

<file path=ppt/slideLayouts/slideLayout10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680544"/>
      </p:ext>
    </p:extLst>
  </p:cSld>
  <p:clrMapOvr>
    <a:masterClrMapping/>
  </p:clrMapOvr>
</p:sldLayout>
</file>

<file path=ppt/slideLayouts/slideLayout10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028243"/>
      </p:ext>
    </p:extLst>
  </p:cSld>
  <p:clrMapOvr>
    <a:masterClrMapping/>
  </p:clrMapOvr>
</p:sldLayout>
</file>

<file path=ppt/slideLayouts/slideLayout10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96764"/>
      </p:ext>
    </p:extLst>
  </p:cSld>
  <p:clrMapOvr>
    <a:masterClrMapping/>
  </p:clrMapOvr>
</p:sldLayout>
</file>

<file path=ppt/slideLayouts/slideLayout10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219774"/>
      </p:ext>
    </p:extLst>
  </p:cSld>
  <p:clrMapOvr>
    <a:masterClrMapping/>
  </p:clrMapOvr>
</p:sldLayout>
</file>

<file path=ppt/slideLayouts/slideLayout10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22036818"/>
      </p:ext>
    </p:extLst>
  </p:cSld>
  <p:clrMapOvr>
    <a:masterClrMapping/>
  </p:clrMapOvr>
</p:sldLayout>
</file>

<file path=ppt/slideLayouts/slideLayout10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91082362"/>
      </p:ext>
    </p:extLst>
  </p:cSld>
  <p:clrMapOvr>
    <a:masterClrMapping/>
  </p:clrMapOvr>
</p:sldLayout>
</file>

<file path=ppt/slideLayouts/slideLayout10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31600"/>
      </p:ext>
    </p:extLst>
  </p:cSld>
  <p:clrMapOvr>
    <a:masterClrMapping/>
  </p:clrMapOvr>
</p:sldLayout>
</file>

<file path=ppt/slideLayouts/slideLayout10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226797"/>
      </p:ext>
    </p:extLst>
  </p:cSld>
  <p:clrMapOvr>
    <a:masterClrMapping/>
  </p:clrMapOvr>
</p:sldLayout>
</file>

<file path=ppt/slideLayouts/slideLayout10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8819"/>
      </p:ext>
    </p:extLst>
  </p:cSld>
  <p:clrMapOvr>
    <a:masterClrMapping/>
  </p:clrMapOvr>
</p:sldLayout>
</file>

<file path=ppt/slideLayouts/slideLayout10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7287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750F1-A422-4262-8F96-E84BBFACEE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304861"/>
      </p:ext>
    </p:extLst>
  </p:cSld>
  <p:clrMapOvr>
    <a:masterClrMapping/>
  </p:clrMapOvr>
  <p:transition spd="slow" advClick="0" advTm="3000"/>
</p:sldLayout>
</file>

<file path=ppt/slideLayouts/slideLayout10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90364051"/>
      </p:ext>
    </p:extLst>
  </p:cSld>
  <p:clrMapOvr>
    <a:masterClrMapping/>
  </p:clrMapOvr>
</p:sldLayout>
</file>

<file path=ppt/slideLayouts/slideLayout10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169070"/>
      </p:ext>
    </p:extLst>
  </p:cSld>
  <p:clrMapOvr>
    <a:masterClrMapping/>
  </p:clrMapOvr>
</p:sldLayout>
</file>

<file path=ppt/slideLayouts/slideLayout10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46116"/>
      </p:ext>
    </p:extLst>
  </p:cSld>
  <p:clrMapOvr>
    <a:masterClrMapping/>
  </p:clrMapOvr>
</p:sldLayout>
</file>

<file path=ppt/slideLayouts/slideLayout10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982185"/>
      </p:ext>
    </p:extLst>
  </p:cSld>
  <p:clrMapOvr>
    <a:masterClrMapping/>
  </p:clrMapOvr>
</p:sldLayout>
</file>

<file path=ppt/slideLayouts/slideLayout10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4620193"/>
      </p:ext>
    </p:extLst>
  </p:cSld>
  <p:clrMapOvr>
    <a:masterClrMapping/>
  </p:clrMapOvr>
</p:sldLayout>
</file>

<file path=ppt/slideLayouts/slideLayout10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64556847"/>
      </p:ext>
    </p:extLst>
  </p:cSld>
  <p:clrMapOvr>
    <a:masterClrMapping/>
  </p:clrMapOvr>
</p:sldLayout>
</file>

<file path=ppt/slideLayouts/slideLayout10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9154355"/>
      </p:ext>
    </p:extLst>
  </p:cSld>
  <p:clrMapOvr>
    <a:masterClrMapping/>
  </p:clrMapOvr>
</p:sldLayout>
</file>

<file path=ppt/slideLayouts/slideLayout10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363041"/>
      </p:ext>
    </p:extLst>
  </p:cSld>
  <p:clrMapOvr>
    <a:masterClrMapping/>
  </p:clrMapOvr>
</p:sldLayout>
</file>

<file path=ppt/slideLayouts/slideLayout10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31194"/>
      </p:ext>
    </p:extLst>
  </p:cSld>
  <p:clrMapOvr>
    <a:masterClrMapping/>
  </p:clrMapOvr>
</p:sldLayout>
</file>

<file path=ppt/slideLayouts/slideLayout10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32630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27B04-B715-4814-9D2B-C7E21076B3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344404"/>
      </p:ext>
    </p:extLst>
  </p:cSld>
  <p:clrMapOvr>
    <a:masterClrMapping/>
  </p:clrMapOvr>
  <p:transition spd="slow" advClick="0" advTm="3000"/>
</p:sldLayout>
</file>

<file path=ppt/slideLayouts/slideLayout10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82982"/>
      </p:ext>
    </p:extLst>
  </p:cSld>
  <p:clrMapOvr>
    <a:masterClrMapping/>
  </p:clrMapOvr>
</p:sldLayout>
</file>

<file path=ppt/slideLayouts/slideLayout10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39594817"/>
      </p:ext>
    </p:extLst>
  </p:cSld>
  <p:clrMapOvr>
    <a:masterClrMapping/>
  </p:clrMapOvr>
</p:sldLayout>
</file>

<file path=ppt/slideLayouts/slideLayout10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50625"/>
      </p:ext>
    </p:extLst>
  </p:cSld>
  <p:clrMapOvr>
    <a:masterClrMapping/>
  </p:clrMapOvr>
</p:sldLayout>
</file>

<file path=ppt/slideLayouts/slideLayout10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185897"/>
      </p:ext>
    </p:extLst>
  </p:cSld>
  <p:clrMapOvr>
    <a:masterClrMapping/>
  </p:clrMapOvr>
</p:sldLayout>
</file>

<file path=ppt/slideLayouts/slideLayout10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815767"/>
      </p:ext>
    </p:extLst>
  </p:cSld>
  <p:clrMapOvr>
    <a:masterClrMapping/>
  </p:clrMapOvr>
</p:sldLayout>
</file>

<file path=ppt/slideLayouts/slideLayout10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124453"/>
      </p:ext>
    </p:extLst>
  </p:cSld>
  <p:clrMapOvr>
    <a:masterClrMapping/>
  </p:clrMapOvr>
</p:sldLayout>
</file>

<file path=ppt/slideLayouts/slideLayout10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08433028"/>
      </p:ext>
    </p:extLst>
  </p:cSld>
  <p:clrMapOvr>
    <a:masterClrMapping/>
  </p:clrMapOvr>
</p:sldLayout>
</file>

<file path=ppt/slideLayouts/slideLayout10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3152477"/>
      </p:ext>
    </p:extLst>
  </p:cSld>
  <p:clrMapOvr>
    <a:masterClrMapping/>
  </p:clrMapOvr>
</p:sldLayout>
</file>

<file path=ppt/slideLayouts/slideLayout10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227191"/>
      </p:ext>
    </p:extLst>
  </p:cSld>
  <p:clrMapOvr>
    <a:masterClrMapping/>
  </p:clrMapOvr>
</p:sldLayout>
</file>

<file path=ppt/slideLayouts/slideLayout10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6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C86D0-6EAB-49CE-9721-58AD16EC988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238431"/>
      </p:ext>
    </p:extLst>
  </p:cSld>
  <p:clrMapOvr>
    <a:masterClrMapping/>
  </p:clrMapOvr>
  <p:transition spd="slow" advClick="0" advTm="3000"/>
</p:sldLayout>
</file>

<file path=ppt/slideLayouts/slideLayout10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4714"/>
      </p:ext>
    </p:extLst>
  </p:cSld>
  <p:clrMapOvr>
    <a:masterClrMapping/>
  </p:clrMapOvr>
</p:sldLayout>
</file>

<file path=ppt/slideLayouts/slideLayout10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446444"/>
      </p:ext>
    </p:extLst>
  </p:cSld>
  <p:clrMapOvr>
    <a:masterClrMapping/>
  </p:clrMapOvr>
</p:sldLayout>
</file>

<file path=ppt/slideLayouts/slideLayout10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28341277"/>
      </p:ext>
    </p:extLst>
  </p:cSld>
  <p:clrMapOvr>
    <a:masterClrMapping/>
  </p:clrMapOvr>
</p:sldLayout>
</file>

<file path=ppt/slideLayouts/slideLayout10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727074"/>
      </p:ext>
    </p:extLst>
  </p:cSld>
  <p:clrMapOvr>
    <a:masterClrMapping/>
  </p:clrMapOvr>
</p:sldLayout>
</file>

<file path=ppt/slideLayouts/slideLayout10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075048"/>
      </p:ext>
    </p:extLst>
  </p:cSld>
  <p:clrMapOvr>
    <a:masterClrMapping/>
  </p:clrMapOvr>
</p:sldLayout>
</file>

<file path=ppt/slideLayouts/slideLayout10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473773"/>
      </p:ext>
    </p:extLst>
  </p:cSld>
  <p:clrMapOvr>
    <a:masterClrMapping/>
  </p:clrMapOvr>
</p:sldLayout>
</file>

<file path=ppt/slideLayouts/slideLayout10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7424076"/>
      </p:ext>
    </p:extLst>
  </p:cSld>
  <p:clrMapOvr>
    <a:masterClrMapping/>
  </p:clrMapOvr>
</p:sldLayout>
</file>

<file path=ppt/slideLayouts/slideLayout10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26527577"/>
      </p:ext>
    </p:extLst>
  </p:cSld>
  <p:clrMapOvr>
    <a:masterClrMapping/>
  </p:clrMapOvr>
</p:sldLayout>
</file>

<file path=ppt/slideLayouts/slideLayout10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12217267"/>
      </p:ext>
    </p:extLst>
  </p:cSld>
  <p:clrMapOvr>
    <a:masterClrMapping/>
  </p:clrMapOvr>
</p:sldLayout>
</file>

<file path=ppt/slideLayouts/slideLayout10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869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AA523-6340-464E-A832-215E3D8CC21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6F87A-3B7F-4AE3-9662-1AF026B85E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0241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619D3-53EC-457B-8778-55754A87FC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820146"/>
      </p:ext>
    </p:extLst>
  </p:cSld>
  <p:clrMapOvr>
    <a:masterClrMapping/>
  </p:clrMapOvr>
  <p:transition spd="slow" advClick="0" advTm="3000"/>
</p:sldLayout>
</file>

<file path=ppt/slideLayouts/slideLayout1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547003"/>
      </p:ext>
    </p:extLst>
  </p:cSld>
  <p:clrMapOvr>
    <a:masterClrMapping/>
  </p:clrMapOvr>
</p:sldLayout>
</file>

<file path=ppt/slideLayouts/slideLayout1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753114"/>
      </p:ext>
    </p:extLst>
  </p:cSld>
  <p:clrMapOvr>
    <a:masterClrMapping/>
  </p:clrMapOvr>
</p:sldLayout>
</file>

<file path=ppt/slideLayouts/slideLayout1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415453"/>
      </p:ext>
    </p:extLst>
  </p:cSld>
  <p:clrMapOvr>
    <a:masterClrMapping/>
  </p:clrMapOvr>
</p:sldLayout>
</file>

<file path=ppt/slideLayouts/slideLayout1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07329393"/>
      </p:ext>
    </p:extLst>
  </p:cSld>
  <p:clrMapOvr>
    <a:masterClrMapping/>
  </p:clrMapOvr>
</p:sldLayout>
</file>

<file path=ppt/slideLayouts/slideLayout1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13637"/>
      </p:ext>
    </p:extLst>
  </p:cSld>
  <p:clrMapOvr>
    <a:masterClrMapping/>
  </p:clrMapOvr>
</p:sldLayout>
</file>

<file path=ppt/slideLayouts/slideLayout1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5913"/>
      </p:ext>
    </p:extLst>
  </p:cSld>
  <p:clrMapOvr>
    <a:masterClrMapping/>
  </p:clrMapOvr>
</p:sldLayout>
</file>

<file path=ppt/slideLayouts/slideLayout1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067926"/>
      </p:ext>
    </p:extLst>
  </p:cSld>
  <p:clrMapOvr>
    <a:masterClrMapping/>
  </p:clrMapOvr>
</p:sldLayout>
</file>

<file path=ppt/slideLayouts/slideLayout1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93524"/>
      </p:ext>
    </p:extLst>
  </p:cSld>
  <p:clrMapOvr>
    <a:masterClrMapping/>
  </p:clrMapOvr>
</p:sldLayout>
</file>

<file path=ppt/slideLayouts/slideLayout1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00767856"/>
      </p:ext>
    </p:extLst>
  </p:cSld>
  <p:clrMapOvr>
    <a:masterClrMapping/>
  </p:clrMapOvr>
</p:sldLayout>
</file>

<file path=ppt/slideLayouts/slideLayout1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2243936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D3B38-FC23-4BF4-8CD7-0049CE0B28B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456739"/>
      </p:ext>
    </p:extLst>
  </p:cSld>
  <p:clrMapOvr>
    <a:masterClrMapping/>
  </p:clrMapOvr>
  <p:transition spd="slow" advClick="0" advTm="3000"/>
</p:sldLayout>
</file>

<file path=ppt/slideLayouts/slideLayout1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64446"/>
      </p:ext>
    </p:extLst>
  </p:cSld>
  <p:clrMapOvr>
    <a:masterClrMapping/>
  </p:clrMapOvr>
</p:sldLayout>
</file>

<file path=ppt/slideLayouts/slideLayout1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062275"/>
      </p:ext>
    </p:extLst>
  </p:cSld>
  <p:clrMapOvr>
    <a:masterClrMapping/>
  </p:clrMapOvr>
</p:sldLayout>
</file>

<file path=ppt/slideLayouts/slideLayout1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087257"/>
      </p:ext>
    </p:extLst>
  </p:cSld>
  <p:clrMapOvr>
    <a:masterClrMapping/>
  </p:clrMapOvr>
</p:sldLayout>
</file>

<file path=ppt/slideLayouts/slideLayout1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363880"/>
      </p:ext>
    </p:extLst>
  </p:cSld>
  <p:clrMapOvr>
    <a:masterClrMapping/>
  </p:clrMapOvr>
</p:sldLayout>
</file>

<file path=ppt/slideLayouts/slideLayout1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36368072"/>
      </p:ext>
    </p:extLst>
  </p:cSld>
  <p:clrMapOvr>
    <a:masterClrMapping/>
  </p:clrMapOvr>
</p:sldLayout>
</file>

<file path=ppt/slideLayouts/slideLayout1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06402"/>
      </p:ext>
    </p:extLst>
  </p:cSld>
  <p:clrMapOvr>
    <a:masterClrMapping/>
  </p:clrMapOvr>
</p:sldLayout>
</file>

<file path=ppt/slideLayouts/slideLayout1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260478"/>
      </p:ext>
    </p:extLst>
  </p:cSld>
  <p:clrMapOvr>
    <a:masterClrMapping/>
  </p:clrMapOvr>
</p:sldLayout>
</file>

<file path=ppt/slideLayouts/slideLayout1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899815"/>
      </p:ext>
    </p:extLst>
  </p:cSld>
  <p:clrMapOvr>
    <a:masterClrMapping/>
  </p:clrMapOvr>
</p:sldLayout>
</file>

<file path=ppt/slideLayouts/slideLayout1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537713"/>
      </p:ext>
    </p:extLst>
  </p:cSld>
  <p:clrMapOvr>
    <a:masterClrMapping/>
  </p:clrMapOvr>
</p:sldLayout>
</file>

<file path=ppt/slideLayouts/slideLayout1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82796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8E91C-D65E-4E86-A981-FE54F24C31E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818948"/>
      </p:ext>
    </p:extLst>
  </p:cSld>
  <p:clrMapOvr>
    <a:masterClrMapping/>
  </p:clrMapOvr>
  <p:transition spd="slow" advClick="0" advTm="3000"/>
</p:sldLayout>
</file>

<file path=ppt/slideLayouts/slideLayout1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19570723"/>
      </p:ext>
    </p:extLst>
  </p:cSld>
  <p:clrMapOvr>
    <a:masterClrMapping/>
  </p:clrMapOvr>
</p:sldLayout>
</file>

<file path=ppt/slideLayouts/slideLayout1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25406"/>
      </p:ext>
    </p:extLst>
  </p:cSld>
  <p:clrMapOvr>
    <a:masterClrMapping/>
  </p:clrMapOvr>
</p:sldLayout>
</file>

<file path=ppt/slideLayouts/slideLayout1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02285"/>
      </p:ext>
    </p:extLst>
  </p:cSld>
  <p:clrMapOvr>
    <a:masterClrMapping/>
  </p:clrMapOvr>
</p:sldLayout>
</file>

<file path=ppt/slideLayouts/slideLayout1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781991"/>
      </p:ext>
    </p:extLst>
  </p:cSld>
  <p:clrMapOvr>
    <a:masterClrMapping/>
  </p:clrMapOvr>
</p:sldLayout>
</file>

<file path=ppt/slideLayouts/slideLayout1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440676"/>
      </p:ext>
    </p:extLst>
  </p:cSld>
  <p:clrMapOvr>
    <a:masterClrMapping/>
  </p:clrMapOvr>
</p:sldLayout>
</file>

<file path=ppt/slideLayouts/slideLayout1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6383003"/>
      </p:ext>
    </p:extLst>
  </p:cSld>
  <p:clrMapOvr>
    <a:masterClrMapping/>
  </p:clrMapOvr>
</p:sldLayout>
</file>

<file path=ppt/slideLayouts/slideLayout1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666475"/>
      </p:ext>
    </p:extLst>
  </p:cSld>
  <p:clrMapOvr>
    <a:masterClrMapping/>
  </p:clrMapOvr>
</p:sldLayout>
</file>

<file path=ppt/slideLayouts/slideLayout1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817223"/>
      </p:ext>
    </p:extLst>
  </p:cSld>
  <p:clrMapOvr>
    <a:masterClrMapping/>
  </p:clrMapOvr>
</p:sldLayout>
</file>

<file path=ppt/slideLayouts/slideLayout1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079082"/>
      </p:ext>
    </p:extLst>
  </p:cSld>
  <p:clrMapOvr>
    <a:masterClrMapping/>
  </p:clrMapOvr>
</p:sldLayout>
</file>

<file path=ppt/slideLayouts/slideLayout1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97303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FE2D6-AE5D-498F-AE85-646EFF026D6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437214"/>
      </p:ext>
    </p:extLst>
  </p:cSld>
  <p:clrMapOvr>
    <a:masterClrMapping/>
  </p:clrMapOvr>
  <p:transition spd="slow" advClick="0" advTm="3000"/>
</p:sldLayout>
</file>

<file path=ppt/slideLayouts/slideLayout1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93177139"/>
      </p:ext>
    </p:extLst>
  </p:cSld>
  <p:clrMapOvr>
    <a:masterClrMapping/>
  </p:clrMapOvr>
</p:sldLayout>
</file>

<file path=ppt/slideLayouts/slideLayout1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95062115"/>
      </p:ext>
    </p:extLst>
  </p:cSld>
  <p:clrMapOvr>
    <a:masterClrMapping/>
  </p:clrMapOvr>
</p:sldLayout>
</file>

<file path=ppt/slideLayouts/slideLayout1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991806"/>
      </p:ext>
    </p:extLst>
  </p:cSld>
  <p:clrMapOvr>
    <a:masterClrMapping/>
  </p:clrMapOvr>
</p:sldLayout>
</file>

<file path=ppt/slideLayouts/slideLayout1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423984"/>
      </p:ext>
    </p:extLst>
  </p:cSld>
  <p:clrMapOvr>
    <a:masterClrMapping/>
  </p:clrMapOvr>
</p:sldLayout>
</file>

<file path=ppt/slideLayouts/slideLayout1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749479"/>
      </p:ext>
    </p:extLst>
  </p:cSld>
  <p:clrMapOvr>
    <a:masterClrMapping/>
  </p:clrMapOvr>
</p:sldLayout>
</file>

<file path=ppt/slideLayouts/slideLayout1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95915"/>
      </p:ext>
    </p:extLst>
  </p:cSld>
  <p:clrMapOvr>
    <a:masterClrMapping/>
  </p:clrMapOvr>
</p:sldLayout>
</file>

<file path=ppt/slideLayouts/slideLayout1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96651417"/>
      </p:ext>
    </p:extLst>
  </p:cSld>
  <p:clrMapOvr>
    <a:masterClrMapping/>
  </p:clrMapOvr>
</p:sldLayout>
</file>

<file path=ppt/slideLayouts/slideLayout1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530409"/>
      </p:ext>
    </p:extLst>
  </p:cSld>
  <p:clrMapOvr>
    <a:masterClrMapping/>
  </p:clrMapOvr>
</p:sldLayout>
</file>

<file path=ppt/slideLayouts/slideLayout1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8724"/>
      </p:ext>
    </p:extLst>
  </p:cSld>
  <p:clrMapOvr>
    <a:masterClrMapping/>
  </p:clrMapOvr>
</p:sldLayout>
</file>

<file path=ppt/slideLayouts/slideLayout1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73337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D6881-F357-47EE-9ED1-7B0621B7DBE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855284"/>
      </p:ext>
    </p:extLst>
  </p:cSld>
  <p:clrMapOvr>
    <a:masterClrMapping/>
  </p:clrMapOvr>
  <p:transition spd="slow" advClick="0" advTm="3000"/>
</p:sldLayout>
</file>

<file path=ppt/slideLayouts/slideLayout1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506493"/>
      </p:ext>
    </p:extLst>
  </p:cSld>
  <p:clrMapOvr>
    <a:masterClrMapping/>
  </p:clrMapOvr>
</p:sldLayout>
</file>

<file path=ppt/slideLayouts/slideLayout1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0222291"/>
      </p:ext>
    </p:extLst>
  </p:cSld>
  <p:clrMapOvr>
    <a:masterClrMapping/>
  </p:clrMapOvr>
</p:sldLayout>
</file>

<file path=ppt/slideLayouts/slideLayout1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58369065"/>
      </p:ext>
    </p:extLst>
  </p:cSld>
  <p:clrMapOvr>
    <a:masterClrMapping/>
  </p:clrMapOvr>
</p:sldLayout>
</file>

<file path=ppt/slideLayouts/slideLayout1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124225"/>
      </p:ext>
    </p:extLst>
  </p:cSld>
  <p:clrMapOvr>
    <a:masterClrMapping/>
  </p:clrMapOvr>
</p:sldLayout>
</file>

<file path=ppt/slideLayouts/slideLayout1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102691"/>
      </p:ext>
    </p:extLst>
  </p:cSld>
  <p:clrMapOvr>
    <a:masterClrMapping/>
  </p:clrMapOvr>
</p:sldLayout>
</file>

<file path=ppt/slideLayouts/slideLayout1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759927"/>
      </p:ext>
    </p:extLst>
  </p:cSld>
  <p:clrMapOvr>
    <a:masterClrMapping/>
  </p:clrMapOvr>
</p:sldLayout>
</file>

<file path=ppt/slideLayouts/slideLayout1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39350"/>
      </p:ext>
    </p:extLst>
  </p:cSld>
  <p:clrMapOvr>
    <a:masterClrMapping/>
  </p:clrMapOvr>
</p:sldLayout>
</file>

<file path=ppt/slideLayouts/slideLayout1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00282191"/>
      </p:ext>
    </p:extLst>
  </p:cSld>
  <p:clrMapOvr>
    <a:masterClrMapping/>
  </p:clrMapOvr>
</p:sldLayout>
</file>

<file path=ppt/slideLayouts/slideLayout1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860493"/>
      </p:ext>
    </p:extLst>
  </p:cSld>
  <p:clrMapOvr>
    <a:masterClrMapping/>
  </p:clrMapOvr>
</p:sldLayout>
</file>

<file path=ppt/slideLayouts/slideLayout1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02567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B50CE-1D99-43D6-8197-A22E3A8B63C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649375"/>
      </p:ext>
    </p:extLst>
  </p:cSld>
  <p:clrMapOvr>
    <a:masterClrMapping/>
  </p:clrMapOvr>
  <p:transition spd="slow" advClick="0" advTm="3000"/>
</p:sldLayout>
</file>

<file path=ppt/slideLayouts/slideLayout1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393790"/>
      </p:ext>
    </p:extLst>
  </p:cSld>
  <p:clrMapOvr>
    <a:masterClrMapping/>
  </p:clrMapOvr>
</p:sldLayout>
</file>

<file path=ppt/slideLayouts/slideLayout1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290222"/>
      </p:ext>
    </p:extLst>
  </p:cSld>
  <p:clrMapOvr>
    <a:masterClrMapping/>
  </p:clrMapOvr>
</p:sldLayout>
</file>

<file path=ppt/slideLayouts/slideLayout1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46570094"/>
      </p:ext>
    </p:extLst>
  </p:cSld>
  <p:clrMapOvr>
    <a:masterClrMapping/>
  </p:clrMapOvr>
</p:sldLayout>
</file>

<file path=ppt/slideLayouts/slideLayout1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73697551"/>
      </p:ext>
    </p:extLst>
  </p:cSld>
  <p:clrMapOvr>
    <a:masterClrMapping/>
  </p:clrMapOvr>
</p:sldLayout>
</file>

<file path=ppt/slideLayouts/slideLayout1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69635"/>
      </p:ext>
    </p:extLst>
  </p:cSld>
  <p:clrMapOvr>
    <a:masterClrMapping/>
  </p:clrMapOvr>
</p:sldLayout>
</file>

<file path=ppt/slideLayouts/slideLayout1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28785"/>
      </p:ext>
    </p:extLst>
  </p:cSld>
  <p:clrMapOvr>
    <a:masterClrMapping/>
  </p:clrMapOvr>
</p:sldLayout>
</file>

<file path=ppt/slideLayouts/slideLayout1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09342"/>
      </p:ext>
    </p:extLst>
  </p:cSld>
  <p:clrMapOvr>
    <a:masterClrMapping/>
  </p:clrMapOvr>
</p:sldLayout>
</file>

<file path=ppt/slideLayouts/slideLayout1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488452"/>
      </p:ext>
    </p:extLst>
  </p:cSld>
  <p:clrMapOvr>
    <a:masterClrMapping/>
  </p:clrMapOvr>
</p:sldLayout>
</file>

<file path=ppt/slideLayouts/slideLayout1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1541220"/>
      </p:ext>
    </p:extLst>
  </p:cSld>
  <p:clrMapOvr>
    <a:masterClrMapping/>
  </p:clrMapOvr>
</p:sldLayout>
</file>

<file path=ppt/slideLayouts/slideLayout1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85917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D69AF-A592-4EF8-B1E2-2FE20B6FB2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660810"/>
      </p:ext>
    </p:extLst>
  </p:cSld>
  <p:clrMapOvr>
    <a:masterClrMapping/>
  </p:clrMapOvr>
  <p:transition spd="slow" advClick="0" advTm="3000"/>
</p:sldLayout>
</file>

<file path=ppt/slideLayouts/slideLayout1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050250"/>
      </p:ext>
    </p:extLst>
  </p:cSld>
  <p:clrMapOvr>
    <a:masterClrMapping/>
  </p:clrMapOvr>
</p:sldLayout>
</file>

<file path=ppt/slideLayouts/slideLayout1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83970"/>
      </p:ext>
    </p:extLst>
  </p:cSld>
  <p:clrMapOvr>
    <a:masterClrMapping/>
  </p:clrMapOvr>
</p:sldLayout>
</file>

<file path=ppt/slideLayouts/slideLayout1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606202"/>
      </p:ext>
    </p:extLst>
  </p:cSld>
  <p:clrMapOvr>
    <a:masterClrMapping/>
  </p:clrMapOvr>
</p:sldLayout>
</file>

<file path=ppt/slideLayouts/slideLayout1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82819280"/>
      </p:ext>
    </p:extLst>
  </p:cSld>
  <p:clrMapOvr>
    <a:masterClrMapping/>
  </p:clrMapOvr>
</p:sldLayout>
</file>

<file path=ppt/slideLayouts/slideLayout1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4632778"/>
      </p:ext>
    </p:extLst>
  </p:cSld>
  <p:clrMapOvr>
    <a:masterClrMapping/>
  </p:clrMapOvr>
</p:sldLayout>
</file>

<file path=ppt/slideLayouts/slideLayout1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158711"/>
      </p:ext>
    </p:extLst>
  </p:cSld>
  <p:clrMapOvr>
    <a:masterClrMapping/>
  </p:clrMapOvr>
</p:sldLayout>
</file>

<file path=ppt/slideLayouts/slideLayout1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439743"/>
      </p:ext>
    </p:extLst>
  </p:cSld>
  <p:clrMapOvr>
    <a:masterClrMapping/>
  </p:clrMapOvr>
</p:sldLayout>
</file>

<file path=ppt/slideLayouts/slideLayout1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52886"/>
      </p:ext>
    </p:extLst>
  </p:cSld>
  <p:clrMapOvr>
    <a:masterClrMapping/>
  </p:clrMapOvr>
</p:sldLayout>
</file>

<file path=ppt/slideLayouts/slideLayout1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493673"/>
      </p:ext>
    </p:extLst>
  </p:cSld>
  <p:clrMapOvr>
    <a:masterClrMapping/>
  </p:clrMapOvr>
</p:sldLayout>
</file>

<file path=ppt/slideLayouts/slideLayout1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7485968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8A623-CAA0-43A9-A455-C986725122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067158"/>
      </p:ext>
    </p:extLst>
  </p:cSld>
  <p:clrMapOvr>
    <a:masterClrMapping/>
  </p:clrMapOvr>
  <p:transition spd="slow" advClick="0" advTm="3000"/>
</p:sldLayout>
</file>

<file path=ppt/slideLayouts/slideLayout1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72581"/>
      </p:ext>
    </p:extLst>
  </p:cSld>
  <p:clrMapOvr>
    <a:masterClrMapping/>
  </p:clrMapOvr>
</p:sldLayout>
</file>

<file path=ppt/slideLayouts/slideLayout1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762390"/>
      </p:ext>
    </p:extLst>
  </p:cSld>
  <p:clrMapOvr>
    <a:masterClrMapping/>
  </p:clrMapOvr>
</p:sldLayout>
</file>

<file path=ppt/slideLayouts/slideLayout1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41902"/>
      </p:ext>
    </p:extLst>
  </p:cSld>
  <p:clrMapOvr>
    <a:masterClrMapping/>
  </p:clrMapOvr>
</p:sldLayout>
</file>

<file path=ppt/slideLayouts/slideLayout1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790250"/>
      </p:ext>
    </p:extLst>
  </p:cSld>
  <p:clrMapOvr>
    <a:masterClrMapping/>
  </p:clrMapOvr>
</p:sldLayout>
</file>

<file path=ppt/slideLayouts/slideLayout1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87614252"/>
      </p:ext>
    </p:extLst>
  </p:cSld>
  <p:clrMapOvr>
    <a:masterClrMapping/>
  </p:clrMapOvr>
</p:sldLayout>
</file>

<file path=ppt/slideLayouts/slideLayout11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96135021"/>
      </p:ext>
    </p:extLst>
  </p:cSld>
  <p:clrMapOvr>
    <a:masterClrMapping/>
  </p:clrMapOvr>
</p:sldLayout>
</file>

<file path=ppt/slideLayouts/slideLayout1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452881"/>
      </p:ext>
    </p:extLst>
  </p:cSld>
  <p:clrMapOvr>
    <a:masterClrMapping/>
  </p:clrMapOvr>
</p:sldLayout>
</file>

<file path=ppt/slideLayouts/slideLayout1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799138"/>
      </p:ext>
    </p:extLst>
  </p:cSld>
  <p:clrMapOvr>
    <a:masterClrMapping/>
  </p:clrMapOvr>
</p:sldLayout>
</file>

<file path=ppt/slideLayouts/slideLayout1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56186"/>
      </p:ext>
    </p:extLst>
  </p:cSld>
  <p:clrMapOvr>
    <a:masterClrMapping/>
  </p:clrMapOvr>
</p:sldLayout>
</file>

<file path=ppt/slideLayouts/slideLayout1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01573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23C07-472F-427E-BBA2-8E37FF708FB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250351"/>
      </p:ext>
    </p:extLst>
  </p:cSld>
  <p:clrMapOvr>
    <a:masterClrMapping/>
  </p:clrMapOvr>
  <p:transition spd="slow" advClick="0" advTm="3000"/>
</p:sldLayout>
</file>

<file path=ppt/slideLayouts/slideLayout11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3336510"/>
      </p:ext>
    </p:extLst>
  </p:cSld>
  <p:clrMapOvr>
    <a:masterClrMapping/>
  </p:clrMapOvr>
</p:sldLayout>
</file>

<file path=ppt/slideLayouts/slideLayout1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59185"/>
      </p:ext>
    </p:extLst>
  </p:cSld>
  <p:clrMapOvr>
    <a:masterClrMapping/>
  </p:clrMapOvr>
</p:sldLayout>
</file>

<file path=ppt/slideLayouts/slideLayout1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2398"/>
      </p:ext>
    </p:extLst>
  </p:cSld>
  <p:clrMapOvr>
    <a:masterClrMapping/>
  </p:clrMapOvr>
</p:sldLayout>
</file>

<file path=ppt/slideLayouts/slideLayout11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68997"/>
      </p:ext>
    </p:extLst>
  </p:cSld>
  <p:clrMapOvr>
    <a:masterClrMapping/>
  </p:clrMapOvr>
</p:sldLayout>
</file>

<file path=ppt/slideLayouts/slideLayout1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931493"/>
      </p:ext>
    </p:extLst>
  </p:cSld>
  <p:clrMapOvr>
    <a:masterClrMapping/>
  </p:clrMapOvr>
</p:sldLayout>
</file>

<file path=ppt/slideLayouts/slideLayout1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02170274"/>
      </p:ext>
    </p:extLst>
  </p:cSld>
  <p:clrMapOvr>
    <a:masterClrMapping/>
  </p:clrMapOvr>
</p:sldLayout>
</file>

<file path=ppt/slideLayouts/slideLayout11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9797144"/>
      </p:ext>
    </p:extLst>
  </p:cSld>
  <p:clrMapOvr>
    <a:masterClrMapping/>
  </p:clrMapOvr>
</p:sldLayout>
</file>

<file path=ppt/slideLayouts/slideLayout1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01408"/>
      </p:ext>
    </p:extLst>
  </p:cSld>
  <p:clrMapOvr>
    <a:masterClrMapping/>
  </p:clrMapOvr>
</p:sldLayout>
</file>

<file path=ppt/slideLayouts/slideLayout1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169044"/>
      </p:ext>
    </p:extLst>
  </p:cSld>
  <p:clrMapOvr>
    <a:masterClrMapping/>
  </p:clrMapOvr>
</p:sldLayout>
</file>

<file path=ppt/slideLayouts/slideLayout1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74770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CD30B-ADF2-433D-B5C7-4305E867C64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017373"/>
      </p:ext>
    </p:extLst>
  </p:cSld>
  <p:clrMapOvr>
    <a:masterClrMapping/>
  </p:clrMapOvr>
  <p:transition spd="slow" advClick="0" advTm="3000"/>
</p:sldLayout>
</file>

<file path=ppt/slideLayouts/slideLayout1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087514"/>
      </p:ext>
    </p:extLst>
  </p:cSld>
  <p:clrMapOvr>
    <a:masterClrMapping/>
  </p:clrMapOvr>
</p:sldLayout>
</file>

<file path=ppt/slideLayouts/slideLayout11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84115106"/>
      </p:ext>
    </p:extLst>
  </p:cSld>
  <p:clrMapOvr>
    <a:masterClrMapping/>
  </p:clrMapOvr>
</p:sldLayout>
</file>

<file path=ppt/slideLayouts/slideLayout1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62395"/>
      </p:ext>
    </p:extLst>
  </p:cSld>
  <p:clrMapOvr>
    <a:masterClrMapping/>
  </p:clrMapOvr>
</p:sldLayout>
</file>

<file path=ppt/slideLayouts/slideLayout1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130441"/>
      </p:ext>
    </p:extLst>
  </p:cSld>
  <p:clrMapOvr>
    <a:masterClrMapping/>
  </p:clrMapOvr>
</p:sldLayout>
</file>

<file path=ppt/slideLayouts/slideLayout11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784230"/>
      </p:ext>
    </p:extLst>
  </p:cSld>
  <p:clrMapOvr>
    <a:masterClrMapping/>
  </p:clrMapOvr>
</p:sldLayout>
</file>

<file path=ppt/slideLayouts/slideLayout11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960522"/>
      </p:ext>
    </p:extLst>
  </p:cSld>
  <p:clrMapOvr>
    <a:masterClrMapping/>
  </p:clrMapOvr>
</p:sldLayout>
</file>

<file path=ppt/slideLayouts/slideLayout1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56498536"/>
      </p:ext>
    </p:extLst>
  </p:cSld>
  <p:clrMapOvr>
    <a:masterClrMapping/>
  </p:clrMapOvr>
</p:sldLayout>
</file>

<file path=ppt/slideLayouts/slideLayout11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80058717"/>
      </p:ext>
    </p:extLst>
  </p:cSld>
  <p:clrMapOvr>
    <a:masterClrMapping/>
  </p:clrMapOvr>
</p:sldLayout>
</file>

<file path=ppt/slideLayouts/slideLayout1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7014"/>
      </p:ext>
    </p:extLst>
  </p:cSld>
  <p:clrMapOvr>
    <a:masterClrMapping/>
  </p:clrMapOvr>
</p:sldLayout>
</file>

<file path=ppt/slideLayouts/slideLayout1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156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D8A8-2B6C-4C33-9C6F-D6B3B12FC18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60E58-3EAB-4495-8973-31BD987348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63681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EAE-9989-4108-8FA1-1FF040C289E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495616"/>
      </p:ext>
    </p:extLst>
  </p:cSld>
  <p:clrMapOvr>
    <a:masterClrMapping/>
  </p:clrMapOvr>
  <p:transition spd="slow" advClick="0" advTm="3000"/>
</p:sldLayout>
</file>

<file path=ppt/slideLayouts/slideLayout1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840065"/>
      </p:ext>
    </p:extLst>
  </p:cSld>
  <p:clrMapOvr>
    <a:masterClrMapping/>
  </p:clrMapOvr>
</p:sldLayout>
</file>

<file path=ppt/slideLayouts/slideLayout1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24615"/>
      </p:ext>
    </p:extLst>
  </p:cSld>
  <p:clrMapOvr>
    <a:masterClrMapping/>
  </p:clrMapOvr>
</p:sldLayout>
</file>

<file path=ppt/slideLayouts/slideLayout1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4273778"/>
      </p:ext>
    </p:extLst>
  </p:cSld>
  <p:clrMapOvr>
    <a:masterClrMapping/>
  </p:clrMapOvr>
</p:sldLayout>
</file>

<file path=ppt/slideLayouts/slideLayout1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43733"/>
      </p:ext>
    </p:extLst>
  </p:cSld>
  <p:clrMapOvr>
    <a:masterClrMapping/>
  </p:clrMapOvr>
</p:sldLayout>
</file>

<file path=ppt/slideLayouts/slideLayout1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054292"/>
      </p:ext>
    </p:extLst>
  </p:cSld>
  <p:clrMapOvr>
    <a:masterClrMapping/>
  </p:clrMapOvr>
</p:sldLayout>
</file>

<file path=ppt/slideLayouts/slideLayout1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52265"/>
      </p:ext>
    </p:extLst>
  </p:cSld>
  <p:clrMapOvr>
    <a:masterClrMapping/>
  </p:clrMapOvr>
</p:sldLayout>
</file>

<file path=ppt/slideLayouts/slideLayout1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8120668"/>
      </p:ext>
    </p:extLst>
  </p:cSld>
  <p:clrMapOvr>
    <a:masterClrMapping/>
  </p:clrMapOvr>
</p:sldLayout>
</file>

<file path=ppt/slideLayouts/slideLayout1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12043395"/>
      </p:ext>
    </p:extLst>
  </p:cSld>
  <p:clrMapOvr>
    <a:masterClrMapping/>
  </p:clrMapOvr>
</p:sldLayout>
</file>

<file path=ppt/slideLayouts/slideLayout12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33622350"/>
      </p:ext>
    </p:extLst>
  </p:cSld>
  <p:clrMapOvr>
    <a:masterClrMapping/>
  </p:clrMapOvr>
</p:sldLayout>
</file>

<file path=ppt/slideLayouts/slideLayout1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12196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DECC1-7077-4F1A-ADB2-5183C5A3D1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291278"/>
      </p:ext>
    </p:extLst>
  </p:cSld>
  <p:clrMapOvr>
    <a:masterClrMapping/>
  </p:clrMapOvr>
  <p:transition spd="slow" advClick="0" advTm="3000"/>
</p:sldLayout>
</file>

<file path=ppt/slideLayouts/slideLayout1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852792"/>
      </p:ext>
    </p:extLst>
  </p:cSld>
  <p:clrMapOvr>
    <a:masterClrMapping/>
  </p:clrMapOvr>
</p:sldLayout>
</file>

<file path=ppt/slideLayouts/slideLayout1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777719"/>
      </p:ext>
    </p:extLst>
  </p:cSld>
  <p:clrMapOvr>
    <a:masterClrMapping/>
  </p:clrMapOvr>
</p:sldLayout>
</file>

<file path=ppt/slideLayouts/slideLayout1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685279"/>
      </p:ext>
    </p:extLst>
  </p:cSld>
  <p:clrMapOvr>
    <a:masterClrMapping/>
  </p:clrMapOvr>
</p:sldLayout>
</file>

<file path=ppt/slideLayouts/slideLayout1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0538523"/>
      </p:ext>
    </p:extLst>
  </p:cSld>
  <p:clrMapOvr>
    <a:masterClrMapping/>
  </p:clrMapOvr>
</p:sldLayout>
</file>

<file path=ppt/slideLayouts/slideLayout1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070383"/>
      </p:ext>
    </p:extLst>
  </p:cSld>
  <p:clrMapOvr>
    <a:masterClrMapping/>
  </p:clrMapOvr>
</p:sldLayout>
</file>

<file path=ppt/slideLayouts/slideLayout1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242630"/>
      </p:ext>
    </p:extLst>
  </p:cSld>
  <p:clrMapOvr>
    <a:masterClrMapping/>
  </p:clrMapOvr>
</p:sldLayout>
</file>

<file path=ppt/slideLayouts/slideLayout1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278232"/>
      </p:ext>
    </p:extLst>
  </p:cSld>
  <p:clrMapOvr>
    <a:masterClrMapping/>
  </p:clrMapOvr>
</p:sldLayout>
</file>

<file path=ppt/slideLayouts/slideLayout1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945416"/>
      </p:ext>
    </p:extLst>
  </p:cSld>
  <p:clrMapOvr>
    <a:masterClrMapping/>
  </p:clrMapOvr>
</p:sldLayout>
</file>

<file path=ppt/slideLayouts/slideLayout1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6626252"/>
      </p:ext>
    </p:extLst>
  </p:cSld>
  <p:clrMapOvr>
    <a:masterClrMapping/>
  </p:clrMapOvr>
</p:sldLayout>
</file>

<file path=ppt/slideLayouts/slideLayout1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3091035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D6344-9B55-4384-9D07-08EEAD64B56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361752"/>
      </p:ext>
    </p:extLst>
  </p:cSld>
  <p:clrMapOvr>
    <a:masterClrMapping/>
  </p:clrMapOvr>
  <p:transition spd="slow" advClick="0" advTm="3000"/>
</p:sldLayout>
</file>

<file path=ppt/slideLayouts/slideLayout1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575577"/>
      </p:ext>
    </p:extLst>
  </p:cSld>
  <p:clrMapOvr>
    <a:masterClrMapping/>
  </p:clrMapOvr>
</p:sldLayout>
</file>

<file path=ppt/slideLayouts/slideLayout1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5048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1136C-F207-43FE-91BC-2B17D899E67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951299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29E11-A092-44F0-A0C5-261C5F403BC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764871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BCEDD-06FB-4036-9E14-27DB1D4CDD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542195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5F0EC-EEF1-49EB-9473-32E529ECE9E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027003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D646B-0FB1-4B86-B22A-8D04F90F27B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13086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597E2-8C48-4887-9619-E84D40C4D58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85409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AAFB0-E384-42F2-8782-3A37EEB660F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588199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AD66D-C945-45F4-96A9-0E0D6C9A3F2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FA1FB-4A3C-4488-A8A5-ACD1F56969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87488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58F7E-3F7C-43EB-A22E-604D5B27B5E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09957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6EB9D-AD09-4E9B-8B4A-108336B3FF7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835904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B9BD3-2430-4ABC-AE8D-732151A511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842984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C527D-0900-4D0D-8C1E-DE0CB94CD96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692993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1A31B-CE5C-4168-BDDF-3BFBF7E44A8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309892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1CE86-577E-4E5E-837B-285ED46EA86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392801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56B20-3612-4393-BDB2-87124D1AD2F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724799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EE04F-9624-452D-9384-2E2DCC3E73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35738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01E48-04BE-4267-AA80-67AF68F3D01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409536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994C3-AD09-4109-8183-4052E6FBB92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019342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75A12-D041-4DD9-B081-0EA70DA5503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9F7AC-8C88-4CCC-9E65-459EE5B5ED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33904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A3F83-6B93-4E48-B0AD-CCC01AFC6A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81153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6CB28-D93C-4CD8-84C5-3B080E2F5B5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08479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CBFC8-583D-4CE2-996C-F91F029A74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91635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F46CB-327C-4E26-BCA5-9345E34FA36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585773"/>
      </p:ext>
    </p:extLst>
  </p:cSld>
  <p:clrMapOvr>
    <a:masterClrMapping/>
  </p:clrMapOvr>
  <p:transition spd="slow" advClick="0" advTm="3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670F1-B8E1-4DDA-8B1A-6DE99E7FC14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555168"/>
      </p:ext>
    </p:extLst>
  </p:cSld>
  <p:clrMapOvr>
    <a:masterClrMapping/>
  </p:clrMapOvr>
  <p:transition spd="slow" advClick="0" advTm="300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8FEA9-6F4F-471F-B0F3-3E438545394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060271"/>
      </p:ext>
    </p:extLst>
  </p:cSld>
  <p:clrMapOvr>
    <a:masterClrMapping/>
  </p:clrMapOvr>
  <p:transition spd="slow" advClick="0" advTm="300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A0D0C-1F8A-47BD-B134-BD7FC0BB205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179602"/>
      </p:ext>
    </p:extLst>
  </p:cSld>
  <p:clrMapOvr>
    <a:masterClrMapping/>
  </p:clrMapOvr>
  <p:transition spd="slow" advClick="0" advTm="300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358C9-0BD8-40BC-A88F-FA73A8760E2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934050"/>
      </p:ext>
    </p:extLst>
  </p:cSld>
  <p:clrMapOvr>
    <a:masterClrMapping/>
  </p:clrMapOvr>
  <p:transition spd="slow" advClick="0" advTm="300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A7AD0-24AC-4361-B1C6-90B7EC89D55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492418"/>
      </p:ext>
    </p:extLst>
  </p:cSld>
  <p:clrMapOvr>
    <a:masterClrMapping/>
  </p:clrMapOvr>
  <p:transition spd="slow" advClick="0" advTm="300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5E320-4161-4333-8E86-ADE8E71B5C0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05770"/>
      </p:ext>
    </p:extLst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CED04-AF6B-4E42-B3A9-0790D6F31FC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6D37E-D343-4169-9749-BA212C4366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01875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4A189-AF5A-4BC8-AD72-AAA1BC70001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157313"/>
      </p:ext>
    </p:extLst>
  </p:cSld>
  <p:clrMapOvr>
    <a:masterClrMapping/>
  </p:clrMapOvr>
  <p:transition spd="slow" advClick="0" advTm="300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FA7E2-AD0A-4BB1-B40B-AFC906C3FE1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5046"/>
      </p:ext>
    </p:extLst>
  </p:cSld>
  <p:clrMapOvr>
    <a:masterClrMapping/>
  </p:clrMapOvr>
  <p:transition spd="slow" advClick="0" advTm="300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DB98B-83D6-42A0-A03A-975863029F5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581894"/>
      </p:ext>
    </p:extLst>
  </p:cSld>
  <p:clrMapOvr>
    <a:masterClrMapping/>
  </p:clrMapOvr>
  <p:transition spd="slow" advClick="0" advTm="300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E458F-266D-4F0F-BCEB-483280B445C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863135"/>
      </p:ext>
    </p:extLst>
  </p:cSld>
  <p:clrMapOvr>
    <a:masterClrMapping/>
  </p:clrMapOvr>
  <p:transition spd="slow" advClick="0" advTm="300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367A7-22BE-45A2-ABE3-2CEEC99F21C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138893"/>
      </p:ext>
    </p:extLst>
  </p:cSld>
  <p:clrMapOvr>
    <a:masterClrMapping/>
  </p:clrMapOvr>
  <p:transition spd="slow" advClick="0" advTm="300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814BA-05E8-40E2-AC0A-02AEB4D9D5D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572722"/>
      </p:ext>
    </p:extLst>
  </p:cSld>
  <p:clrMapOvr>
    <a:masterClrMapping/>
  </p:clrMapOvr>
  <p:transition spd="slow" advClick="0" advTm="300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6AE88-CC14-4EEB-AF8D-A0AEF2A41D1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033588"/>
      </p:ext>
    </p:extLst>
  </p:cSld>
  <p:clrMapOvr>
    <a:masterClrMapping/>
  </p:clrMapOvr>
  <p:transition spd="slow" advClick="0" advTm="3000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F622D-45F9-4E06-B389-677E1D1BD4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430212"/>
      </p:ext>
    </p:extLst>
  </p:cSld>
  <p:clrMapOvr>
    <a:masterClrMapping/>
  </p:clrMapOvr>
  <p:transition spd="slow" advClick="0" advTm="3000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98EF0-88E3-45CB-9D56-023D55B1794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25877"/>
      </p:ext>
    </p:extLst>
  </p:cSld>
  <p:clrMapOvr>
    <a:masterClrMapping/>
  </p:clrMapOvr>
  <p:transition spd="slow" advClick="0" advTm="3000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7CB60-6F82-4995-9444-3B1B5A5FDC7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524731"/>
      </p:ext>
    </p:extLst>
  </p:cSld>
  <p:clrMapOvr>
    <a:masterClrMapping/>
  </p:clrMapOvr>
  <p:transition spd="slow" advClick="0" advTm="3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1BA85-8288-471F-9C56-5D511A3789E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8562E-B8FD-473B-A5AF-0AE218EBD2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84465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74363-4385-4A8B-8419-075CD741F7B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077386"/>
      </p:ext>
    </p:extLst>
  </p:cSld>
  <p:clrMapOvr>
    <a:masterClrMapping/>
  </p:clrMapOvr>
  <p:transition spd="slow" advClick="0" advTm="3000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01D10-FF0B-47D3-B0C1-660565FEFE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642019"/>
      </p:ext>
    </p:extLst>
  </p:cSld>
  <p:clrMapOvr>
    <a:masterClrMapping/>
  </p:clrMapOvr>
  <p:transition spd="slow" advClick="0" advTm="3000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E8124-2A2F-4330-A83A-A80F411F5F4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939572"/>
      </p:ext>
    </p:extLst>
  </p:cSld>
  <p:clrMapOvr>
    <a:masterClrMapping/>
  </p:clrMapOvr>
  <p:transition spd="slow" advClick="0" advTm="3000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6E087-4525-44A5-8D10-EFA9B59C316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990577"/>
      </p:ext>
    </p:extLst>
  </p:cSld>
  <p:clrMapOvr>
    <a:masterClrMapping/>
  </p:clrMapOvr>
  <p:transition spd="slow" advClick="0" advTm="3000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BF6C0-7821-49FE-B9B4-73660D61D6E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682708"/>
      </p:ext>
    </p:extLst>
  </p:cSld>
  <p:clrMapOvr>
    <a:masterClrMapping/>
  </p:clrMapOvr>
  <p:transition spd="slow" advClick="0" advTm="3000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68FE3-5244-449A-A877-D5FF447F39F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610244"/>
      </p:ext>
    </p:extLst>
  </p:cSld>
  <p:clrMapOvr>
    <a:masterClrMapping/>
  </p:clrMapOvr>
  <p:transition spd="slow" advClick="0" advTm="3000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46781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50614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8754122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277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520EB-2A16-4694-863B-3763A6F3FFF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258F0-DD1D-40E8-95E5-4C5E1BB197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43075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29212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81592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97618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9873256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3834148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06142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82870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38653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68846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7057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BDD21-9569-4283-9059-AFD8A3CC027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80090-57F5-4ACD-9242-0A05A88B3E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25989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76157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1959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859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1001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0127191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409434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186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51217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4288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215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615B8-D550-4A75-9194-459AB99F19B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8F3FC-5A3D-4D66-B0DF-E7B6C18E84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12006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7318191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177352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63858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659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05087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3347795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74166025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79380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3671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115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368A6-FBB9-4DB7-9FB2-159635572E9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358E8-BC1C-41FC-B343-6EC6267AE0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5734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95A04-A745-4E26-B817-EE860E7740D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26301-20A3-493F-BAF4-23D0044BEE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396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3286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6675577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28702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33965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89322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29530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4989580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8820382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1196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0970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25C2B-AB41-4CE9-BD82-36393D3C18A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4F776-FCC1-4034-8C52-0664990585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29949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95131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165234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52114001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041198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083330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878227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965827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120350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8090685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76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EA66C-44F1-4897-B71C-905EF76C652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B198B-7AFB-4584-9658-28B14E015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14816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75741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5736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86757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29176212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62296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6400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797646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6507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5194303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281792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96039-0930-4BF0-92D2-4F62823B05E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144539"/>
      </p:ext>
    </p:extLst>
  </p:cSld>
  <p:clrMapOvr>
    <a:masterClrMapping/>
  </p:clrMapOvr>
  <p:transition spd="slow" advClick="0" advTm="3000"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63413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7575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594966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6239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24435996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770050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40488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44534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2654957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174892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2B978-9878-4E44-A3D7-FF70BA2A926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973005"/>
      </p:ext>
    </p:extLst>
  </p:cSld>
  <p:clrMapOvr>
    <a:masterClrMapping/>
  </p:clrMapOvr>
  <p:transition spd="slow" advClick="0" advTm="3000"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956816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59748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17811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85737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237859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5674310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61328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79227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88192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4532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BD70D-23D8-4279-BBFD-64ACA792B1F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816696"/>
      </p:ext>
    </p:extLst>
  </p:cSld>
  <p:clrMapOvr>
    <a:masterClrMapping/>
  </p:clrMapOvr>
  <p:transition spd="slow" advClick="0" advTm="3000"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03768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70422720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75582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4584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085482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37540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863198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46577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728761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0276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C8361-BC42-4B10-80FA-898F8A18716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099744"/>
      </p:ext>
    </p:extLst>
  </p:cSld>
  <p:clrMapOvr>
    <a:masterClrMapping/>
  </p:clrMapOvr>
  <p:transition spd="slow" advClick="0" advTm="3000"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661569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6989767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99995425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98700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809730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729424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4424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76863556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8789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0067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C95D1-43A8-42E6-B51A-C2C80C749E1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710813"/>
      </p:ext>
    </p:extLst>
  </p:cSld>
  <p:clrMapOvr>
    <a:masterClrMapping/>
  </p:clrMapOvr>
  <p:transition spd="slow" advClick="0" advTm="3000"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9074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010114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05755585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08293102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74492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461335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57872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9528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5657648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9161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64488-AAB6-42A3-A97A-6156852DF8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780790"/>
      </p:ext>
    </p:extLst>
  </p:cSld>
  <p:clrMapOvr>
    <a:masterClrMapping/>
  </p:clrMapOvr>
  <p:transition spd="slow" advClick="0" advTm="3000"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9783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19808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252588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79897003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2836828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088664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821548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80957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436280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674963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7E881-D1BA-4220-9C39-349B52C0476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205619"/>
      </p:ext>
    </p:extLst>
  </p:cSld>
  <p:clrMapOvr>
    <a:masterClrMapping/>
  </p:clrMapOvr>
  <p:transition spd="slow" advClick="0" advTm="3000"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90376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881694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012526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783464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494102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8908135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698946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76980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324568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086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2D186-A989-43AE-A7B9-C9CD935876F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32425-5BB7-4D36-B48E-2C2BA40A06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6484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CB80A-8379-41F1-A562-0EC2DE4132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663903"/>
      </p:ext>
    </p:extLst>
  </p:cSld>
  <p:clrMapOvr>
    <a:masterClrMapping/>
  </p:clrMapOvr>
  <p:transition spd="slow" advClick="0" advTm="3000"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59769699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050121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806037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270534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381823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19976842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1965232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28793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324693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640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8EB21-67B6-4382-97D2-77289B4C91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115501"/>
      </p:ext>
    </p:extLst>
  </p:cSld>
  <p:clrMapOvr>
    <a:masterClrMapping/>
  </p:clrMapOvr>
  <p:transition spd="slow" advClick="0" advTm="3000"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426794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83057756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118053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649595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66341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3840857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69380869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27610800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49058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097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D33AB-A31B-4F0C-8910-B4B08475BEE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249508"/>
      </p:ext>
    </p:extLst>
  </p:cSld>
  <p:clrMapOvr>
    <a:masterClrMapping/>
  </p:clrMapOvr>
  <p:transition spd="slow" advClick="0" advTm="3000"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39498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04373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72375651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554287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134724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414021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494373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8586734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15247930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4531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2B758-836E-4798-9671-F2099BDDA5A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45115"/>
      </p:ext>
    </p:extLst>
  </p:cSld>
  <p:clrMapOvr>
    <a:masterClrMapping/>
  </p:clrMapOvr>
  <p:transition spd="slow" advClick="0" advTm="3000"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731700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86212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468272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28698941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022876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392370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877191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40938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22171794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41165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38392-110D-44CE-A757-28440A81D5C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36AD3-9AD0-4FE2-BA8B-12C79E031B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576198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999697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31734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01702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254240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65287619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537428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043517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798548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098084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701757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103B1-11A3-433D-8DD1-F46A13401EE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3FB66-2153-4D48-9059-6AB5E091F1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498978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39689750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46027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16990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18139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63398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1581737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189383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82127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505821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8501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473F5-4F55-470F-89AC-1F378DCF350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117BE-C18E-47AE-A3C5-B09FD96DF8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402338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23106057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7333810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007240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55168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97188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279236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18981339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106779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833419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390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31425-2DD3-4BBB-B7D0-6D9F308C261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6272F-2FE9-4DFB-A2B9-55854E4AB8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97195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384499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69166935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94161366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401563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386812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249515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53446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726374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237977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4020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97F90-8552-4CF1-B447-50D718F8CE9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5A5C4-DEAC-464A-88DB-37C2E2D4E6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494252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948075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349543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51896722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2944975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837840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825767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784740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9346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85010531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9108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7D8F8-401E-412C-A145-3F6501FACAB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B68B3-C893-4C11-9FC4-B4B58448FD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296512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277494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072179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199596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79948145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6385514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752351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475246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532474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44736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74491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E33BE-AB73-4AF5-B951-035651915F6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08EA9-789F-45D3-96FC-DDAF87CD05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2824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1C8F6-A079-4EFD-A6B6-554F89F931C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C8A58-D5FC-4C81-B26E-24C26BA07F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656889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001460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173691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798522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817518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10925068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75445474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621106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315552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908668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8044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11817-4BBA-4A20-8C24-C66339552BD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3F032-2058-4982-B4D2-E1AC369589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700959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62349297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89651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057915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800120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894628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68739310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70451287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18988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97237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5575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C94CB-789C-4852-91DC-C7B910C7BD6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2DAB9-6D16-46A6-953D-97BE59B472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672313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515466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36710210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250841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368495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43821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802582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27633303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6699416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85364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4884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53D19-AEA2-443B-B296-D6E6ECD6F5A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C66F5-0D72-49F4-9F86-90AF9C4280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089124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086848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362295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13085656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999561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653037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027075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033499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715876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05011685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4600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57255-9EB9-4F2E-A05F-1E38ED2C1DD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444E8-B37F-42A8-B107-A61C709041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059303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20479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70071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318517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5686510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32607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366647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776823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4443486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7398323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60497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CE18A-8D17-42B2-96A5-5B2BB310EE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725366"/>
      </p:ext>
    </p:extLst>
  </p:cSld>
  <p:clrMapOvr>
    <a:masterClrMapping/>
  </p:clrMapOvr>
  <p:transition spd="slow" advClick="0" advTm="3000"/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733119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713204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44542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624446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54491605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61181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916106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483169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097344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508988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6AF83-4D14-4F76-AE21-D296816DB1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974974"/>
      </p:ext>
    </p:extLst>
  </p:cSld>
  <p:clrMapOvr>
    <a:masterClrMapping/>
  </p:clrMapOvr>
  <p:transition spd="slow" advClick="0" advTm="3000"/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512526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66751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982995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60660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381273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24313652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351429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57431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715342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8253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50368-00C6-47F0-A849-63BA658886A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853"/>
      </p:ext>
    </p:extLst>
  </p:cSld>
  <p:clrMapOvr>
    <a:masterClrMapping/>
  </p:clrMapOvr>
  <p:transition spd="slow" advClick="0" advTm="3000"/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80772979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64182701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08551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43478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720333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925548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48215643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770023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995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2171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7A0F8-207C-4A0D-BFAB-F1D6E74CCE3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55227"/>
      </p:ext>
    </p:extLst>
  </p:cSld>
  <p:clrMapOvr>
    <a:masterClrMapping/>
  </p:clrMapOvr>
  <p:transition spd="slow" advClick="0" advTm="3000"/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5611099"/>
      </p:ext>
    </p:extLst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05882047"/>
      </p:ext>
    </p:extLst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70821199"/>
      </p:ext>
    </p:extLst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917362"/>
      </p:ext>
    </p:extLst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892934"/>
      </p:ext>
    </p:extLst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702795"/>
      </p:ext>
    </p:extLst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20915"/>
      </p:ext>
    </p:extLst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90528693"/>
      </p:ext>
    </p:extLst>
  </p:cSld>
  <p:clrMapOvr>
    <a:masterClrMapping/>
  </p:clrMapOvr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682766"/>
      </p:ext>
    </p:extLst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9101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4627F-8559-44D8-8DAF-1776FCC1CBC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915206"/>
      </p:ext>
    </p:extLst>
  </p:cSld>
  <p:clrMapOvr>
    <a:masterClrMapping/>
  </p:clrMapOvr>
  <p:transition spd="slow" advClick="0" advTm="3000"/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05377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534299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55036724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62237127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047006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785329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913478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050391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81422780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38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353AB-07CD-4C88-B9DA-1E6AB76B3AD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05705-70AE-4E2C-9C3D-43167B3852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8707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178F9-829A-4EDE-A095-7865BE9BF6E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455838"/>
      </p:ext>
    </p:extLst>
  </p:cSld>
  <p:clrMapOvr>
    <a:masterClrMapping/>
  </p:clrMapOvr>
  <p:transition spd="slow" advClick="0" advTm="3000"/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145466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952754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075611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80488070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25277789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227893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4303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352156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26061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063745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A17DD-ABB0-4B22-970D-D55462BD479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438720"/>
      </p:ext>
    </p:extLst>
  </p:cSld>
  <p:clrMapOvr>
    <a:masterClrMapping/>
  </p:clrMapOvr>
  <p:transition spd="slow" advClick="0" advTm="3000"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01293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929612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24698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1470871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23742014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8547220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904899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44127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26938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3419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8499D-9702-4BCE-9E13-BBF84EABAA6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24183"/>
      </p:ext>
    </p:extLst>
  </p:cSld>
  <p:clrMapOvr>
    <a:masterClrMapping/>
  </p:clrMapOvr>
  <p:transition spd="slow" advClick="0" advTm="3000"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5710844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619111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107066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986201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040102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8394120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46298477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167358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522146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70830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1AA96-DE23-4567-B9EB-2D534BA6A07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933390"/>
      </p:ext>
    </p:extLst>
  </p:cSld>
  <p:clrMapOvr>
    <a:masterClrMapping/>
  </p:clrMapOvr>
  <p:transition spd="slow" advClick="0" advTm="3000"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910789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9768531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94177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219300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215485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155885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3281301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67773514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971475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375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A62EF-669A-4B71-83A7-B87A89A6EA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089464"/>
      </p:ext>
    </p:extLst>
  </p:cSld>
  <p:clrMapOvr>
    <a:masterClrMapping/>
  </p:clrMapOvr>
  <p:transition spd="slow" advClick="0" advTm="3000"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155673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821992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89252124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439331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13127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303344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8409986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99265617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78403070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4626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042EF-7AEA-4504-BCA9-ADAFECA5A89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258044"/>
      </p:ext>
    </p:extLst>
  </p:cSld>
  <p:clrMapOvr>
    <a:masterClrMapping/>
  </p:clrMapOvr>
  <p:transition spd="slow" advClick="0" advTm="3000"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242990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199861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296491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87813082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836776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67675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61288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398280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64778828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9951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BC252-8E62-483B-9EB7-39B62C0E969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812416"/>
      </p:ext>
    </p:extLst>
  </p:cSld>
  <p:clrMapOvr>
    <a:masterClrMapping/>
  </p:clrMapOvr>
  <p:transition spd="slow" advClick="0" advTm="3000"/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17245"/>
      </p:ext>
    </p:extLst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118548"/>
      </p:ext>
    </p:extLst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32590"/>
      </p:ext>
    </p:extLst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40873"/>
      </p:ext>
    </p:extLst>
  </p:cSld>
  <p:clrMapOvr>
    <a:masterClrMapping/>
  </p:clrMapOvr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7615948"/>
      </p:ext>
    </p:extLst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643885"/>
      </p:ext>
    </p:extLst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97864"/>
      </p:ext>
    </p:extLst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504111"/>
      </p:ext>
    </p:extLst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3775648"/>
      </p:ext>
    </p:extLst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972120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800BF-FD6B-4FDE-808E-5A6BC10A00A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438224"/>
      </p:ext>
    </p:extLst>
  </p:cSld>
  <p:clrMapOvr>
    <a:masterClrMapping/>
  </p:clrMapOvr>
  <p:transition spd="slow" advClick="0" advTm="3000"/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05305151"/>
      </p:ext>
    </p:extLst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005658"/>
      </p:ext>
    </p:extLst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299511"/>
      </p:ext>
    </p:extLst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227463"/>
      </p:ext>
    </p:extLst>
  </p:cSld>
  <p:clrMapOvr>
    <a:masterClrMapping/>
  </p:clrMapOvr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349771"/>
      </p:ext>
    </p:extLst>
  </p:cSld>
  <p:clrMapOvr>
    <a:masterClrMapping/>
  </p:clrMapOvr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24563088"/>
      </p:ext>
    </p:extLst>
  </p:cSld>
  <p:clrMapOvr>
    <a:masterClrMapping/>
  </p:clrMapOvr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650945"/>
      </p:ext>
    </p:extLst>
  </p:cSld>
  <p:clrMapOvr>
    <a:masterClrMapping/>
  </p:clrMapOvr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820534"/>
      </p:ext>
    </p:extLst>
  </p:cSld>
  <p:clrMapOvr>
    <a:masterClrMapping/>
  </p:clrMapOvr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91403"/>
      </p:ext>
    </p:extLst>
  </p:cSld>
  <p:clrMapOvr>
    <a:masterClrMapping/>
  </p:clrMapOvr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50732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1F7D-3BBF-4269-914E-43598D48B74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650667"/>
      </p:ext>
    </p:extLst>
  </p:cSld>
  <p:clrMapOvr>
    <a:masterClrMapping/>
  </p:clrMapOvr>
  <p:transition spd="slow" advClick="0" advTm="3000"/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63115245"/>
      </p:ext>
    </p:extLst>
  </p:cSld>
  <p:clrMapOvr>
    <a:masterClrMapping/>
  </p:clrMapOvr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1891993"/>
      </p:ext>
    </p:extLst>
  </p:cSld>
  <p:clrMapOvr>
    <a:masterClrMapping/>
  </p:clrMapOvr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832405"/>
      </p:ext>
    </p:extLst>
  </p:cSld>
  <p:clrMapOvr>
    <a:masterClrMapping/>
  </p:clrMapOvr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10640"/>
      </p:ext>
    </p:extLst>
  </p:cSld>
  <p:clrMapOvr>
    <a:masterClrMapping/>
  </p:clrMapOvr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60515"/>
      </p:ext>
    </p:extLst>
  </p:cSld>
  <p:clrMapOvr>
    <a:masterClrMapping/>
  </p:clrMapOvr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900586"/>
      </p:ext>
    </p:extLst>
  </p:cSld>
  <p:clrMapOvr>
    <a:masterClrMapping/>
  </p:clrMapOvr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59497329"/>
      </p:ext>
    </p:extLst>
  </p:cSld>
  <p:clrMapOvr>
    <a:masterClrMapping/>
  </p:clrMapOvr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190484"/>
      </p:ext>
    </p:extLst>
  </p:cSld>
  <p:clrMapOvr>
    <a:masterClrMapping/>
  </p:clrMapOvr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052747"/>
      </p:ext>
    </p:extLst>
  </p:cSld>
  <p:clrMapOvr>
    <a:masterClrMapping/>
  </p:clrMapOvr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4268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F824A-E6FD-4EB3-B4E9-A177470409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59518"/>
      </p:ext>
    </p:extLst>
  </p:cSld>
  <p:clrMapOvr>
    <a:masterClrMapping/>
  </p:clrMapOvr>
  <p:transition spd="slow" advClick="0" advTm="3000"/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572029"/>
      </p:ext>
    </p:extLst>
  </p:cSld>
  <p:clrMapOvr>
    <a:masterClrMapping/>
  </p:clrMapOvr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44690061"/>
      </p:ext>
    </p:extLst>
  </p:cSld>
  <p:clrMapOvr>
    <a:masterClrMapping/>
  </p:clrMapOvr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88101428"/>
      </p:ext>
    </p:extLst>
  </p:cSld>
  <p:clrMapOvr>
    <a:masterClrMapping/>
  </p:clrMapOvr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05974"/>
      </p:ext>
    </p:extLst>
  </p:cSld>
  <p:clrMapOvr>
    <a:masterClrMapping/>
  </p:clrMapOvr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490222"/>
      </p:ext>
    </p:extLst>
  </p:cSld>
  <p:clrMapOvr>
    <a:masterClrMapping/>
  </p:clrMapOvr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95125"/>
      </p:ext>
    </p:extLst>
  </p:cSld>
  <p:clrMapOvr>
    <a:masterClrMapping/>
  </p:clrMapOvr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354865"/>
      </p:ext>
    </p:extLst>
  </p:cSld>
  <p:clrMapOvr>
    <a:masterClrMapping/>
  </p:clrMapOvr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83310945"/>
      </p:ext>
    </p:extLst>
  </p:cSld>
  <p:clrMapOvr>
    <a:masterClrMapping/>
  </p:clrMapOvr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661194"/>
      </p:ext>
    </p:extLst>
  </p:cSld>
  <p:clrMapOvr>
    <a:masterClrMapping/>
  </p:clrMapOvr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20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42149-E3C3-4B16-BFEF-59ABDB994D8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2D15A-5706-4525-B0CD-021EB667E5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6702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4B605-0D6A-40EF-A340-26D833363BB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328470"/>
      </p:ext>
    </p:extLst>
  </p:cSld>
  <p:clrMapOvr>
    <a:masterClrMapping/>
  </p:clrMapOvr>
  <p:transition spd="slow" advClick="0" advTm="3000"/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417763"/>
      </p:ext>
    </p:extLst>
  </p:cSld>
  <p:clrMapOvr>
    <a:masterClrMapping/>
  </p:clrMapOvr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44213"/>
      </p:ext>
    </p:extLst>
  </p:cSld>
  <p:clrMapOvr>
    <a:masterClrMapping/>
  </p:clrMapOvr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67356577"/>
      </p:ext>
    </p:extLst>
  </p:cSld>
  <p:clrMapOvr>
    <a:masterClrMapping/>
  </p:clrMapOvr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84720839"/>
      </p:ext>
    </p:extLst>
  </p:cSld>
  <p:clrMapOvr>
    <a:masterClrMapping/>
  </p:clrMapOvr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46746"/>
      </p:ext>
    </p:extLst>
  </p:cSld>
  <p:clrMapOvr>
    <a:masterClrMapping/>
  </p:clrMapOvr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792914"/>
      </p:ext>
    </p:extLst>
  </p:cSld>
  <p:clrMapOvr>
    <a:masterClrMapping/>
  </p:clrMapOvr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921346"/>
      </p:ext>
    </p:extLst>
  </p:cSld>
  <p:clrMapOvr>
    <a:masterClrMapping/>
  </p:clrMapOvr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874623"/>
      </p:ext>
    </p:extLst>
  </p:cSld>
  <p:clrMapOvr>
    <a:masterClrMapping/>
  </p:clrMapOvr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218659"/>
      </p:ext>
    </p:extLst>
  </p:cSld>
  <p:clrMapOvr>
    <a:masterClrMapping/>
  </p:clrMapOvr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0843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EEBB2-9344-44EA-91A2-F7677D35D5E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592770"/>
      </p:ext>
    </p:extLst>
  </p:cSld>
  <p:clrMapOvr>
    <a:masterClrMapping/>
  </p:clrMapOvr>
  <p:transition spd="slow" advClick="0" advTm="3000"/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624478"/>
      </p:ext>
    </p:extLst>
  </p:cSld>
  <p:clrMapOvr>
    <a:masterClrMapping/>
  </p:clrMapOvr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368440"/>
      </p:ext>
    </p:extLst>
  </p:cSld>
  <p:clrMapOvr>
    <a:masterClrMapping/>
  </p:clrMapOvr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0993071"/>
      </p:ext>
    </p:extLst>
  </p:cSld>
  <p:clrMapOvr>
    <a:masterClrMapping/>
  </p:clrMapOvr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97750196"/>
      </p:ext>
    </p:extLst>
  </p:cSld>
  <p:clrMapOvr>
    <a:masterClrMapping/>
  </p:clrMapOvr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16956412"/>
      </p:ext>
    </p:extLst>
  </p:cSld>
  <p:clrMapOvr>
    <a:masterClrMapping/>
  </p:clrMapOvr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840384"/>
      </p:ext>
    </p:extLst>
  </p:cSld>
  <p:clrMapOvr>
    <a:masterClrMapping/>
  </p:clrMapOvr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419198"/>
      </p:ext>
    </p:extLst>
  </p:cSld>
  <p:clrMapOvr>
    <a:masterClrMapping/>
  </p:clrMapOvr>
</p:sldLayout>
</file>

<file path=ppt/slideLayouts/slideLayout6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11111"/>
      </p:ext>
    </p:extLst>
  </p:cSld>
  <p:clrMapOvr>
    <a:masterClrMapping/>
  </p:clrMapOvr>
</p:sldLayout>
</file>

<file path=ppt/slideLayouts/slideLayout6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79895"/>
      </p:ext>
    </p:extLst>
  </p:cSld>
  <p:clrMapOvr>
    <a:masterClrMapping/>
  </p:clrMapOvr>
</p:sldLayout>
</file>

<file path=ppt/slideLayouts/slideLayout6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0095772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69C5E3-CD31-4765-AE74-D993BA6BB51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975708"/>
      </p:ext>
    </p:extLst>
  </p:cSld>
  <p:clrMapOvr>
    <a:masterClrMapping/>
  </p:clrMapOvr>
  <p:transition spd="slow" advClick="0" advTm="3000"/>
</p:sldLayout>
</file>

<file path=ppt/slideLayouts/slideLayout6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759141"/>
      </p:ext>
    </p:extLst>
  </p:cSld>
  <p:clrMapOvr>
    <a:masterClrMapping/>
  </p:clrMapOvr>
</p:sldLayout>
</file>

<file path=ppt/slideLayouts/slideLayout6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338051"/>
      </p:ext>
    </p:extLst>
  </p:cSld>
  <p:clrMapOvr>
    <a:masterClrMapping/>
  </p:clrMapOvr>
</p:sldLayout>
</file>

<file path=ppt/slideLayouts/slideLayout6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049731"/>
      </p:ext>
    </p:extLst>
  </p:cSld>
  <p:clrMapOvr>
    <a:masterClrMapping/>
  </p:clrMapOvr>
</p:sldLayout>
</file>

<file path=ppt/slideLayouts/slideLayout6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7194682"/>
      </p:ext>
    </p:extLst>
  </p:cSld>
  <p:clrMapOvr>
    <a:masterClrMapping/>
  </p:clrMapOvr>
</p:sldLayout>
</file>

<file path=ppt/slideLayouts/slideLayout6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10893424"/>
      </p:ext>
    </p:extLst>
  </p:cSld>
  <p:clrMapOvr>
    <a:masterClrMapping/>
  </p:clrMapOvr>
</p:sldLayout>
</file>

<file path=ppt/slideLayouts/slideLayout6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82752337"/>
      </p:ext>
    </p:extLst>
  </p:cSld>
  <p:clrMapOvr>
    <a:masterClrMapping/>
  </p:clrMapOvr>
</p:sldLayout>
</file>

<file path=ppt/slideLayouts/slideLayout6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109007"/>
      </p:ext>
    </p:extLst>
  </p:cSld>
  <p:clrMapOvr>
    <a:masterClrMapping/>
  </p:clrMapOvr>
</p:sldLayout>
</file>

<file path=ppt/slideLayouts/slideLayout6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193848"/>
      </p:ext>
    </p:extLst>
  </p:cSld>
  <p:clrMapOvr>
    <a:masterClrMapping/>
  </p:clrMapOvr>
</p:sldLayout>
</file>

<file path=ppt/slideLayouts/slideLayout6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433223"/>
      </p:ext>
    </p:extLst>
  </p:cSld>
  <p:clrMapOvr>
    <a:masterClrMapping/>
  </p:clrMapOvr>
</p:sldLayout>
</file>

<file path=ppt/slideLayouts/slideLayout6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6479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538AE-937C-4809-9F39-AFE4BE30C28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781152"/>
      </p:ext>
    </p:extLst>
  </p:cSld>
  <p:clrMapOvr>
    <a:masterClrMapping/>
  </p:clrMapOvr>
  <p:transition spd="slow" advClick="0" advTm="3000"/>
</p:sldLayout>
</file>

<file path=ppt/slideLayouts/slideLayout6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0564446"/>
      </p:ext>
    </p:extLst>
  </p:cSld>
  <p:clrMapOvr>
    <a:masterClrMapping/>
  </p:clrMapOvr>
</p:sldLayout>
</file>

<file path=ppt/slideLayouts/slideLayout6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236722"/>
      </p:ext>
    </p:extLst>
  </p:cSld>
  <p:clrMapOvr>
    <a:masterClrMapping/>
  </p:clrMapOvr>
</p:sldLayout>
</file>

<file path=ppt/slideLayouts/slideLayout6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54003"/>
      </p:ext>
    </p:extLst>
  </p:cSld>
  <p:clrMapOvr>
    <a:masterClrMapping/>
  </p:clrMapOvr>
</p:sldLayout>
</file>

<file path=ppt/slideLayouts/slideLayout6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436402"/>
      </p:ext>
    </p:extLst>
  </p:cSld>
  <p:clrMapOvr>
    <a:masterClrMapping/>
  </p:clrMapOvr>
</p:sldLayout>
</file>

<file path=ppt/slideLayouts/slideLayout6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906994"/>
      </p:ext>
    </p:extLst>
  </p:cSld>
  <p:clrMapOvr>
    <a:masterClrMapping/>
  </p:clrMapOvr>
</p:sldLayout>
</file>

<file path=ppt/slideLayouts/slideLayout6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31111009"/>
      </p:ext>
    </p:extLst>
  </p:cSld>
  <p:clrMapOvr>
    <a:masterClrMapping/>
  </p:clrMapOvr>
</p:sldLayout>
</file>

<file path=ppt/slideLayouts/slideLayout6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5165910"/>
      </p:ext>
    </p:extLst>
  </p:cSld>
  <p:clrMapOvr>
    <a:masterClrMapping/>
  </p:clrMapOvr>
</p:sldLayout>
</file>

<file path=ppt/slideLayouts/slideLayout6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860884"/>
      </p:ext>
    </p:extLst>
  </p:cSld>
  <p:clrMapOvr>
    <a:masterClrMapping/>
  </p:clrMapOvr>
</p:sldLayout>
</file>

<file path=ppt/slideLayouts/slideLayout6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36915"/>
      </p:ext>
    </p:extLst>
  </p:cSld>
  <p:clrMapOvr>
    <a:masterClrMapping/>
  </p:clrMapOvr>
</p:sldLayout>
</file>

<file path=ppt/slideLayouts/slideLayout6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4411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5017F-A38C-4351-932C-BB2258CE9AB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09226"/>
      </p:ext>
    </p:extLst>
  </p:cSld>
  <p:clrMapOvr>
    <a:masterClrMapping/>
  </p:clrMapOvr>
  <p:transition spd="slow" advClick="0" advTm="3000"/>
</p:sldLayout>
</file>

<file path=ppt/slideLayouts/slideLayout6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943019"/>
      </p:ext>
    </p:extLst>
  </p:cSld>
  <p:clrMapOvr>
    <a:masterClrMapping/>
  </p:clrMapOvr>
</p:sldLayout>
</file>

<file path=ppt/slideLayouts/slideLayout6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76934279"/>
      </p:ext>
    </p:extLst>
  </p:cSld>
  <p:clrMapOvr>
    <a:masterClrMapping/>
  </p:clrMapOvr>
</p:sldLayout>
</file>

<file path=ppt/slideLayouts/slideLayout6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311620"/>
      </p:ext>
    </p:extLst>
  </p:cSld>
  <p:clrMapOvr>
    <a:masterClrMapping/>
  </p:clrMapOvr>
</p:sldLayout>
</file>

<file path=ppt/slideLayouts/slideLayout6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595192"/>
      </p:ext>
    </p:extLst>
  </p:cSld>
  <p:clrMapOvr>
    <a:masterClrMapping/>
  </p:clrMapOvr>
</p:sldLayout>
</file>

<file path=ppt/slideLayouts/slideLayout6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599742"/>
      </p:ext>
    </p:extLst>
  </p:cSld>
  <p:clrMapOvr>
    <a:masterClrMapping/>
  </p:clrMapOvr>
</p:sldLayout>
</file>

<file path=ppt/slideLayouts/slideLayout6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545297"/>
      </p:ext>
    </p:extLst>
  </p:cSld>
  <p:clrMapOvr>
    <a:masterClrMapping/>
  </p:clrMapOvr>
</p:sldLayout>
</file>

<file path=ppt/slideLayouts/slideLayout6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59870107"/>
      </p:ext>
    </p:extLst>
  </p:cSld>
  <p:clrMapOvr>
    <a:masterClrMapping/>
  </p:clrMapOvr>
</p:sldLayout>
</file>

<file path=ppt/slideLayouts/slideLayout6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87136295"/>
      </p:ext>
    </p:extLst>
  </p:cSld>
  <p:clrMapOvr>
    <a:masterClrMapping/>
  </p:clrMapOvr>
</p:sldLayout>
</file>

<file path=ppt/slideLayouts/slideLayout6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124152"/>
      </p:ext>
    </p:extLst>
  </p:cSld>
  <p:clrMapOvr>
    <a:masterClrMapping/>
  </p:clrMapOvr>
</p:sldLayout>
</file>

<file path=ppt/slideLayouts/slideLayout6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9174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0E07E-A858-4AD5-89BE-C5819448513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824938"/>
      </p:ext>
    </p:extLst>
  </p:cSld>
  <p:clrMapOvr>
    <a:masterClrMapping/>
  </p:clrMapOvr>
  <p:transition spd="slow" advClick="0" advTm="3000"/>
</p:sldLayout>
</file>

<file path=ppt/slideLayouts/slideLayout6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25118"/>
      </p:ext>
    </p:extLst>
  </p:cSld>
  <p:clrMapOvr>
    <a:masterClrMapping/>
  </p:clrMapOvr>
</p:sldLayout>
</file>

<file path=ppt/slideLayouts/slideLayout6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488812"/>
      </p:ext>
    </p:extLst>
  </p:cSld>
  <p:clrMapOvr>
    <a:masterClrMapping/>
  </p:clrMapOvr>
</p:sldLayout>
</file>

<file path=ppt/slideLayouts/slideLayout6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94826929"/>
      </p:ext>
    </p:extLst>
  </p:cSld>
  <p:clrMapOvr>
    <a:masterClrMapping/>
  </p:clrMapOvr>
</p:sldLayout>
</file>

<file path=ppt/slideLayouts/slideLayout6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038803"/>
      </p:ext>
    </p:extLst>
  </p:cSld>
  <p:clrMapOvr>
    <a:masterClrMapping/>
  </p:clrMapOvr>
</p:sldLayout>
</file>

<file path=ppt/slideLayouts/slideLayout6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49343"/>
      </p:ext>
    </p:extLst>
  </p:cSld>
  <p:clrMapOvr>
    <a:masterClrMapping/>
  </p:clrMapOvr>
</p:sldLayout>
</file>

<file path=ppt/slideLayouts/slideLayout6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95077"/>
      </p:ext>
    </p:extLst>
  </p:cSld>
  <p:clrMapOvr>
    <a:masterClrMapping/>
  </p:clrMapOvr>
</p:sldLayout>
</file>

<file path=ppt/slideLayouts/slideLayout6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998109"/>
      </p:ext>
    </p:extLst>
  </p:cSld>
  <p:clrMapOvr>
    <a:masterClrMapping/>
  </p:clrMapOvr>
</p:sldLayout>
</file>

<file path=ppt/slideLayouts/slideLayout6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23320425"/>
      </p:ext>
    </p:extLst>
  </p:cSld>
  <p:clrMapOvr>
    <a:masterClrMapping/>
  </p:clrMapOvr>
</p:sldLayout>
</file>

<file path=ppt/slideLayouts/slideLayout6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3953232"/>
      </p:ext>
    </p:extLst>
  </p:cSld>
  <p:clrMapOvr>
    <a:masterClrMapping/>
  </p:clrMapOvr>
</p:sldLayout>
</file>

<file path=ppt/slideLayouts/slideLayout6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4800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355A4-6D9D-4AC5-978A-15462D58502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243584"/>
      </p:ext>
    </p:extLst>
  </p:cSld>
  <p:clrMapOvr>
    <a:masterClrMapping/>
  </p:clrMapOvr>
  <p:transition spd="slow" advClick="0" advTm="3000"/>
</p:sldLayout>
</file>

<file path=ppt/slideLayouts/slideLayout6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657868"/>
      </p:ext>
    </p:extLst>
  </p:cSld>
  <p:clrMapOvr>
    <a:masterClrMapping/>
  </p:clrMapOvr>
</p:sldLayout>
</file>

<file path=ppt/slideLayouts/slideLayout6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78275"/>
      </p:ext>
    </p:extLst>
  </p:cSld>
  <p:clrMapOvr>
    <a:masterClrMapping/>
  </p:clrMapOvr>
</p:sldLayout>
</file>

<file path=ppt/slideLayouts/slideLayout6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745061"/>
      </p:ext>
    </p:extLst>
  </p:cSld>
  <p:clrMapOvr>
    <a:masterClrMapping/>
  </p:clrMapOvr>
</p:sldLayout>
</file>

<file path=ppt/slideLayouts/slideLayout6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77863011"/>
      </p:ext>
    </p:extLst>
  </p:cSld>
  <p:clrMapOvr>
    <a:masterClrMapping/>
  </p:clrMapOvr>
</p:sldLayout>
</file>

<file path=ppt/slideLayouts/slideLayout6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16426"/>
      </p:ext>
    </p:extLst>
  </p:cSld>
  <p:clrMapOvr>
    <a:masterClrMapping/>
  </p:clrMapOvr>
</p:sldLayout>
</file>

<file path=ppt/slideLayouts/slideLayout6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064813"/>
      </p:ext>
    </p:extLst>
  </p:cSld>
  <p:clrMapOvr>
    <a:masterClrMapping/>
  </p:clrMapOvr>
</p:sldLayout>
</file>

<file path=ppt/slideLayouts/slideLayout6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896986"/>
      </p:ext>
    </p:extLst>
  </p:cSld>
  <p:clrMapOvr>
    <a:masterClrMapping/>
  </p:clrMapOvr>
</p:sldLayout>
</file>

<file path=ppt/slideLayouts/slideLayout6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714518"/>
      </p:ext>
    </p:extLst>
  </p:cSld>
  <p:clrMapOvr>
    <a:masterClrMapping/>
  </p:clrMapOvr>
</p:sldLayout>
</file>

<file path=ppt/slideLayouts/slideLayout6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61618455"/>
      </p:ext>
    </p:extLst>
  </p:cSld>
  <p:clrMapOvr>
    <a:masterClrMapping/>
  </p:clrMapOvr>
</p:sldLayout>
</file>

<file path=ppt/slideLayouts/slideLayout6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904477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92167-BD58-4F41-B426-F94A28CD978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293308"/>
      </p:ext>
    </p:extLst>
  </p:cSld>
  <p:clrMapOvr>
    <a:masterClrMapping/>
  </p:clrMapOvr>
  <p:transition spd="slow" advClick="0" advTm="3000"/>
</p:sldLayout>
</file>

<file path=ppt/slideLayouts/slideLayout6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132621"/>
      </p:ext>
    </p:extLst>
  </p:cSld>
  <p:clrMapOvr>
    <a:masterClrMapping/>
  </p:clrMapOvr>
</p:sldLayout>
</file>

<file path=ppt/slideLayouts/slideLayout6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808098"/>
      </p:ext>
    </p:extLst>
  </p:cSld>
  <p:clrMapOvr>
    <a:masterClrMapping/>
  </p:clrMapOvr>
</p:sldLayout>
</file>

<file path=ppt/slideLayouts/slideLayout6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045334"/>
      </p:ext>
    </p:extLst>
  </p:cSld>
  <p:clrMapOvr>
    <a:masterClrMapping/>
  </p:clrMapOvr>
</p:sldLayout>
</file>

<file path=ppt/slideLayouts/slideLayout6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875748"/>
      </p:ext>
    </p:extLst>
  </p:cSld>
  <p:clrMapOvr>
    <a:masterClrMapping/>
  </p:clrMapOvr>
</p:sldLayout>
</file>

<file path=ppt/slideLayouts/slideLayout6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6800872"/>
      </p:ext>
    </p:extLst>
  </p:cSld>
  <p:clrMapOvr>
    <a:masterClrMapping/>
  </p:clrMapOvr>
</p:sldLayout>
</file>

<file path=ppt/slideLayouts/slideLayout6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391046"/>
      </p:ext>
    </p:extLst>
  </p:cSld>
  <p:clrMapOvr>
    <a:masterClrMapping/>
  </p:clrMapOvr>
</p:sldLayout>
</file>

<file path=ppt/slideLayouts/slideLayout6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391419"/>
      </p:ext>
    </p:extLst>
  </p:cSld>
  <p:clrMapOvr>
    <a:masterClrMapping/>
  </p:clrMapOvr>
</p:sldLayout>
</file>

<file path=ppt/slideLayouts/slideLayout6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850338"/>
      </p:ext>
    </p:extLst>
  </p:cSld>
  <p:clrMapOvr>
    <a:masterClrMapping/>
  </p:clrMapOvr>
</p:sldLayout>
</file>

<file path=ppt/slideLayouts/slideLayout6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402493"/>
      </p:ext>
    </p:extLst>
  </p:cSld>
  <p:clrMapOvr>
    <a:masterClrMapping/>
  </p:clrMapOvr>
</p:sldLayout>
</file>

<file path=ppt/slideLayouts/slideLayout6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446442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58924-5BC7-4EB6-9FB5-959E4E95367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047495"/>
      </p:ext>
    </p:extLst>
  </p:cSld>
  <p:clrMapOvr>
    <a:masterClrMapping/>
  </p:clrMapOvr>
  <p:transition spd="slow" advClick="0" advTm="3000"/>
</p:sldLayout>
</file>

<file path=ppt/slideLayouts/slideLayout6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04004486"/>
      </p:ext>
    </p:extLst>
  </p:cSld>
  <p:clrMapOvr>
    <a:masterClrMapping/>
  </p:clrMapOvr>
</p:sldLayout>
</file>

<file path=ppt/slideLayouts/slideLayout6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05800"/>
      </p:ext>
    </p:extLst>
  </p:cSld>
  <p:clrMapOvr>
    <a:masterClrMapping/>
  </p:clrMapOvr>
</p:sldLayout>
</file>

<file path=ppt/slideLayouts/slideLayout6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168476"/>
      </p:ext>
    </p:extLst>
  </p:cSld>
  <p:clrMapOvr>
    <a:masterClrMapping/>
  </p:clrMapOvr>
</p:sldLayout>
</file>

<file path=ppt/slideLayouts/slideLayout6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710395"/>
      </p:ext>
    </p:extLst>
  </p:cSld>
  <p:clrMapOvr>
    <a:masterClrMapping/>
  </p:clrMapOvr>
</p:sldLayout>
</file>

<file path=ppt/slideLayouts/slideLayout6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72902"/>
      </p:ext>
    </p:extLst>
  </p:cSld>
  <p:clrMapOvr>
    <a:masterClrMapping/>
  </p:clrMapOvr>
</p:sldLayout>
</file>

<file path=ppt/slideLayouts/slideLayout6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19957009"/>
      </p:ext>
    </p:extLst>
  </p:cSld>
  <p:clrMapOvr>
    <a:masterClrMapping/>
  </p:clrMapOvr>
</p:sldLayout>
</file>

<file path=ppt/slideLayouts/slideLayout6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538436"/>
      </p:ext>
    </p:extLst>
  </p:cSld>
  <p:clrMapOvr>
    <a:masterClrMapping/>
  </p:clrMapOvr>
</p:sldLayout>
</file>

<file path=ppt/slideLayouts/slideLayout6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52136"/>
      </p:ext>
    </p:extLst>
  </p:cSld>
  <p:clrMapOvr>
    <a:masterClrMapping/>
  </p:clrMapOvr>
</p:sldLayout>
</file>

<file path=ppt/slideLayouts/slideLayout6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225379"/>
      </p:ext>
    </p:extLst>
  </p:cSld>
  <p:clrMapOvr>
    <a:masterClrMapping/>
  </p:clrMapOvr>
</p:sldLayout>
</file>

<file path=ppt/slideLayouts/slideLayout6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77562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26761-F3AA-408A-AFF7-02B61F44237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21145"/>
      </p:ext>
    </p:extLst>
  </p:cSld>
  <p:clrMapOvr>
    <a:masterClrMapping/>
  </p:clrMapOvr>
  <p:transition spd="slow" advClick="0" advTm="3000"/>
</p:sldLayout>
</file>

<file path=ppt/slideLayouts/slideLayout6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98916364"/>
      </p:ext>
    </p:extLst>
  </p:cSld>
  <p:clrMapOvr>
    <a:masterClrMapping/>
  </p:clrMapOvr>
</p:sldLayout>
</file>

<file path=ppt/slideLayouts/slideLayout6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01786291"/>
      </p:ext>
    </p:extLst>
  </p:cSld>
  <p:clrMapOvr>
    <a:masterClrMapping/>
  </p:clrMapOvr>
</p:sldLayout>
</file>

<file path=ppt/slideLayouts/slideLayout6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178017"/>
      </p:ext>
    </p:extLst>
  </p:cSld>
  <p:clrMapOvr>
    <a:masterClrMapping/>
  </p:clrMapOvr>
</p:sldLayout>
</file>

<file path=ppt/slideLayouts/slideLayout6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503339"/>
      </p:ext>
    </p:extLst>
  </p:cSld>
  <p:clrMapOvr>
    <a:masterClrMapping/>
  </p:clrMapOvr>
</p:sldLayout>
</file>

<file path=ppt/slideLayouts/slideLayout6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750925"/>
      </p:ext>
    </p:extLst>
  </p:cSld>
  <p:clrMapOvr>
    <a:masterClrMapping/>
  </p:clrMapOvr>
</p:sldLayout>
</file>

<file path=ppt/slideLayouts/slideLayout6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409087"/>
      </p:ext>
    </p:extLst>
  </p:cSld>
  <p:clrMapOvr>
    <a:masterClrMapping/>
  </p:clrMapOvr>
</p:sldLayout>
</file>

<file path=ppt/slideLayouts/slideLayout6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3407534"/>
      </p:ext>
    </p:extLst>
  </p:cSld>
  <p:clrMapOvr>
    <a:masterClrMapping/>
  </p:clrMapOvr>
</p:sldLayout>
</file>

<file path=ppt/slideLayouts/slideLayout6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89571"/>
      </p:ext>
    </p:extLst>
  </p:cSld>
  <p:clrMapOvr>
    <a:masterClrMapping/>
  </p:clrMapOvr>
</p:sldLayout>
</file>

<file path=ppt/slideLayouts/slideLayout6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579572"/>
      </p:ext>
    </p:extLst>
  </p:cSld>
  <p:clrMapOvr>
    <a:masterClrMapping/>
  </p:clrMapOvr>
</p:sldLayout>
</file>

<file path=ppt/slideLayouts/slideLayout6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195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237F0-8710-40D5-8EED-497D0362C0A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79B95-804C-4300-9457-57E6895FA0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9936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8B45E-825A-4AB8-BE86-0B8E06E420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505366"/>
      </p:ext>
    </p:extLst>
  </p:cSld>
  <p:clrMapOvr>
    <a:masterClrMapping/>
  </p:clrMapOvr>
  <p:transition spd="slow" advClick="0" advTm="3000"/>
</p:sldLayout>
</file>

<file path=ppt/slideLayouts/slideLayout7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789877"/>
      </p:ext>
    </p:extLst>
  </p:cSld>
  <p:clrMapOvr>
    <a:masterClrMapping/>
  </p:clrMapOvr>
</p:sldLayout>
</file>

<file path=ppt/slideLayouts/slideLayout7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33308122"/>
      </p:ext>
    </p:extLst>
  </p:cSld>
  <p:clrMapOvr>
    <a:masterClrMapping/>
  </p:clrMapOvr>
</p:sldLayout>
</file>

<file path=ppt/slideLayouts/slideLayout7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40185345"/>
      </p:ext>
    </p:extLst>
  </p:cSld>
  <p:clrMapOvr>
    <a:masterClrMapping/>
  </p:clrMapOvr>
</p:sldLayout>
</file>

<file path=ppt/slideLayouts/slideLayout7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213765"/>
      </p:ext>
    </p:extLst>
  </p:cSld>
  <p:clrMapOvr>
    <a:masterClrMapping/>
  </p:clrMapOvr>
</p:sldLayout>
</file>

<file path=ppt/slideLayouts/slideLayout7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161083"/>
      </p:ext>
    </p:extLst>
  </p:cSld>
  <p:clrMapOvr>
    <a:masterClrMapping/>
  </p:clrMapOvr>
</p:sldLayout>
</file>

<file path=ppt/slideLayouts/slideLayout7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886343"/>
      </p:ext>
    </p:extLst>
  </p:cSld>
  <p:clrMapOvr>
    <a:masterClrMapping/>
  </p:clrMapOvr>
</p:sldLayout>
</file>

<file path=ppt/slideLayouts/slideLayout7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417730"/>
      </p:ext>
    </p:extLst>
  </p:cSld>
  <p:clrMapOvr>
    <a:masterClrMapping/>
  </p:clrMapOvr>
</p:sldLayout>
</file>

<file path=ppt/slideLayouts/slideLayout7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42413755"/>
      </p:ext>
    </p:extLst>
  </p:cSld>
  <p:clrMapOvr>
    <a:masterClrMapping/>
  </p:clrMapOvr>
</p:sldLayout>
</file>

<file path=ppt/slideLayouts/slideLayout7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874232"/>
      </p:ext>
    </p:extLst>
  </p:cSld>
  <p:clrMapOvr>
    <a:masterClrMapping/>
  </p:clrMapOvr>
</p:sldLayout>
</file>

<file path=ppt/slideLayouts/slideLayout7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6324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73171-7C4D-4769-81B0-1321915E403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040478"/>
      </p:ext>
    </p:extLst>
  </p:cSld>
  <p:clrMapOvr>
    <a:masterClrMapping/>
  </p:clrMapOvr>
  <p:transition spd="slow" advClick="0" advTm="3000"/>
</p:sldLayout>
</file>

<file path=ppt/slideLayouts/slideLayout7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72352"/>
      </p:ext>
    </p:extLst>
  </p:cSld>
  <p:clrMapOvr>
    <a:masterClrMapping/>
  </p:clrMapOvr>
</p:sldLayout>
</file>

<file path=ppt/slideLayouts/slideLayout7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336579"/>
      </p:ext>
    </p:extLst>
  </p:cSld>
  <p:clrMapOvr>
    <a:masterClrMapping/>
  </p:clrMapOvr>
</p:sldLayout>
</file>

<file path=ppt/slideLayouts/slideLayout7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31095315"/>
      </p:ext>
    </p:extLst>
  </p:cSld>
  <p:clrMapOvr>
    <a:masterClrMapping/>
  </p:clrMapOvr>
</p:sldLayout>
</file>

<file path=ppt/slideLayouts/slideLayout7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84685281"/>
      </p:ext>
    </p:extLst>
  </p:cSld>
  <p:clrMapOvr>
    <a:masterClrMapping/>
  </p:clrMapOvr>
</p:sldLayout>
</file>

<file path=ppt/slideLayouts/slideLayout7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973394"/>
      </p:ext>
    </p:extLst>
  </p:cSld>
  <p:clrMapOvr>
    <a:masterClrMapping/>
  </p:clrMapOvr>
</p:sldLayout>
</file>

<file path=ppt/slideLayouts/slideLayout7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29658"/>
      </p:ext>
    </p:extLst>
  </p:cSld>
  <p:clrMapOvr>
    <a:masterClrMapping/>
  </p:clrMapOvr>
</p:sldLayout>
</file>

<file path=ppt/slideLayouts/slideLayout7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21313"/>
      </p:ext>
    </p:extLst>
  </p:cSld>
  <p:clrMapOvr>
    <a:masterClrMapping/>
  </p:clrMapOvr>
</p:sldLayout>
</file>

<file path=ppt/slideLayouts/slideLayout7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352225"/>
      </p:ext>
    </p:extLst>
  </p:cSld>
  <p:clrMapOvr>
    <a:masterClrMapping/>
  </p:clrMapOvr>
</p:sldLayout>
</file>

<file path=ppt/slideLayouts/slideLayout7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47137788"/>
      </p:ext>
    </p:extLst>
  </p:cSld>
  <p:clrMapOvr>
    <a:masterClrMapping/>
  </p:clrMapOvr>
</p:sldLayout>
</file>

<file path=ppt/slideLayouts/slideLayout7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58106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C3CA8-FDB5-4E85-A020-F7F98EBD629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908285"/>
      </p:ext>
    </p:extLst>
  </p:cSld>
  <p:clrMapOvr>
    <a:masterClrMapping/>
  </p:clrMapOvr>
  <p:transition spd="slow" advClick="0" advTm="3000"/>
</p:sldLayout>
</file>

<file path=ppt/slideLayouts/slideLayout7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14567"/>
      </p:ext>
    </p:extLst>
  </p:cSld>
  <p:clrMapOvr>
    <a:masterClrMapping/>
  </p:clrMapOvr>
</p:sldLayout>
</file>

<file path=ppt/slideLayouts/slideLayout7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399507"/>
      </p:ext>
    </p:extLst>
  </p:cSld>
  <p:clrMapOvr>
    <a:masterClrMapping/>
  </p:clrMapOvr>
</p:sldLayout>
</file>

<file path=ppt/slideLayouts/slideLayout7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682305"/>
      </p:ext>
    </p:extLst>
  </p:cSld>
  <p:clrMapOvr>
    <a:masterClrMapping/>
  </p:clrMapOvr>
</p:sldLayout>
</file>

<file path=ppt/slideLayouts/slideLayout7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4641626"/>
      </p:ext>
    </p:extLst>
  </p:cSld>
  <p:clrMapOvr>
    <a:masterClrMapping/>
  </p:clrMapOvr>
</p:sldLayout>
</file>

<file path=ppt/slideLayouts/slideLayout7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33927505"/>
      </p:ext>
    </p:extLst>
  </p:cSld>
  <p:clrMapOvr>
    <a:masterClrMapping/>
  </p:clrMapOvr>
</p:sldLayout>
</file>

<file path=ppt/slideLayouts/slideLayout7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372057"/>
      </p:ext>
    </p:extLst>
  </p:cSld>
  <p:clrMapOvr>
    <a:masterClrMapping/>
  </p:clrMapOvr>
</p:sldLayout>
</file>

<file path=ppt/slideLayouts/slideLayout7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472903"/>
      </p:ext>
    </p:extLst>
  </p:cSld>
  <p:clrMapOvr>
    <a:masterClrMapping/>
  </p:clrMapOvr>
</p:sldLayout>
</file>

<file path=ppt/slideLayouts/slideLayout7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246639"/>
      </p:ext>
    </p:extLst>
  </p:cSld>
  <p:clrMapOvr>
    <a:masterClrMapping/>
  </p:clrMapOvr>
</p:sldLayout>
</file>

<file path=ppt/slideLayouts/slideLayout7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588757"/>
      </p:ext>
    </p:extLst>
  </p:cSld>
  <p:clrMapOvr>
    <a:masterClrMapping/>
  </p:clrMapOvr>
</p:sldLayout>
</file>

<file path=ppt/slideLayouts/slideLayout7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98701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081C7-3F1E-45DF-9586-FC63E4FAB6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524766"/>
      </p:ext>
    </p:extLst>
  </p:cSld>
  <p:clrMapOvr>
    <a:masterClrMapping/>
  </p:clrMapOvr>
  <p:transition spd="slow" advClick="0" advTm="3000"/>
</p:sldLayout>
</file>

<file path=ppt/slideLayouts/slideLayout7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662811"/>
      </p:ext>
    </p:extLst>
  </p:cSld>
  <p:clrMapOvr>
    <a:masterClrMapping/>
  </p:clrMapOvr>
</p:sldLayout>
</file>

<file path=ppt/slideLayouts/slideLayout7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909871"/>
      </p:ext>
    </p:extLst>
  </p:cSld>
  <p:clrMapOvr>
    <a:masterClrMapping/>
  </p:clrMapOvr>
</p:sldLayout>
</file>

<file path=ppt/slideLayouts/slideLayout7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343784"/>
      </p:ext>
    </p:extLst>
  </p:cSld>
  <p:clrMapOvr>
    <a:masterClrMapping/>
  </p:clrMapOvr>
</p:sldLayout>
</file>

<file path=ppt/slideLayouts/slideLayout7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949890"/>
      </p:ext>
    </p:extLst>
  </p:cSld>
  <p:clrMapOvr>
    <a:masterClrMapping/>
  </p:clrMapOvr>
</p:sldLayout>
</file>

<file path=ppt/slideLayouts/slideLayout7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77387506"/>
      </p:ext>
    </p:extLst>
  </p:cSld>
  <p:clrMapOvr>
    <a:masterClrMapping/>
  </p:clrMapOvr>
</p:sldLayout>
</file>

<file path=ppt/slideLayouts/slideLayout7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2028886"/>
      </p:ext>
    </p:extLst>
  </p:cSld>
  <p:clrMapOvr>
    <a:masterClrMapping/>
  </p:clrMapOvr>
</p:sldLayout>
</file>

<file path=ppt/slideLayouts/slideLayout7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88353"/>
      </p:ext>
    </p:extLst>
  </p:cSld>
  <p:clrMapOvr>
    <a:masterClrMapping/>
  </p:clrMapOvr>
</p:sldLayout>
</file>

<file path=ppt/slideLayouts/slideLayout7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941832"/>
      </p:ext>
    </p:extLst>
  </p:cSld>
  <p:clrMapOvr>
    <a:masterClrMapping/>
  </p:clrMapOvr>
</p:sldLayout>
</file>

<file path=ppt/slideLayouts/slideLayout7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046088"/>
      </p:ext>
    </p:extLst>
  </p:cSld>
  <p:clrMapOvr>
    <a:masterClrMapping/>
  </p:clrMapOvr>
  <p:transition spd="slow"/>
</p:sldLayout>
</file>

<file path=ppt/slideLayouts/slideLayout7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038029"/>
      </p:ext>
    </p:extLst>
  </p:cSld>
  <p:clrMapOvr>
    <a:masterClrMapping/>
  </p:clrMapOvr>
  <p:transition spd="slow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88853-21F2-4D51-9F19-3836870FB0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00042"/>
      </p:ext>
    </p:extLst>
  </p:cSld>
  <p:clrMapOvr>
    <a:masterClrMapping/>
  </p:clrMapOvr>
  <p:transition spd="slow" advClick="0" advTm="3000"/>
</p:sldLayout>
</file>

<file path=ppt/slideLayouts/slideLayout7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88397181"/>
      </p:ext>
    </p:extLst>
  </p:cSld>
  <p:clrMapOvr>
    <a:masterClrMapping/>
  </p:clrMapOvr>
  <p:transition spd="slow"/>
</p:sldLayout>
</file>

<file path=ppt/slideLayouts/slideLayout7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711793"/>
      </p:ext>
    </p:extLst>
  </p:cSld>
  <p:clrMapOvr>
    <a:masterClrMapping/>
  </p:clrMapOvr>
  <p:transition spd="slow"/>
</p:sldLayout>
</file>

<file path=ppt/slideLayouts/slideLayout7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809257"/>
      </p:ext>
    </p:extLst>
  </p:cSld>
  <p:clrMapOvr>
    <a:masterClrMapping/>
  </p:clrMapOvr>
  <p:transition spd="slow"/>
</p:sldLayout>
</file>

<file path=ppt/slideLayouts/slideLayout7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491431"/>
      </p:ext>
    </p:extLst>
  </p:cSld>
  <p:clrMapOvr>
    <a:masterClrMapping/>
  </p:clrMapOvr>
  <p:transition spd="slow"/>
</p:sldLayout>
</file>

<file path=ppt/slideLayouts/slideLayout7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567524"/>
      </p:ext>
    </p:extLst>
  </p:cSld>
  <p:clrMapOvr>
    <a:masterClrMapping/>
  </p:clrMapOvr>
  <p:transition spd="slow"/>
</p:sldLayout>
</file>

<file path=ppt/slideLayouts/slideLayout7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75890271"/>
      </p:ext>
    </p:extLst>
  </p:cSld>
  <p:clrMapOvr>
    <a:masterClrMapping/>
  </p:clrMapOvr>
  <p:transition spd="slow"/>
</p:sldLayout>
</file>

<file path=ppt/slideLayouts/slideLayout7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95335173"/>
      </p:ext>
    </p:extLst>
  </p:cSld>
  <p:clrMapOvr>
    <a:masterClrMapping/>
  </p:clrMapOvr>
  <p:transition spd="slow"/>
</p:sldLayout>
</file>

<file path=ppt/slideLayouts/slideLayout7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72147"/>
      </p:ext>
    </p:extLst>
  </p:cSld>
  <p:clrMapOvr>
    <a:masterClrMapping/>
  </p:clrMapOvr>
  <p:transition spd="slow"/>
</p:sldLayout>
</file>

<file path=ppt/slideLayouts/slideLayout7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460716"/>
      </p:ext>
    </p:extLst>
  </p:cSld>
  <p:clrMapOvr>
    <a:masterClrMapping/>
  </p:clrMapOvr>
  <p:transition spd="slow"/>
</p:sldLayout>
</file>

<file path=ppt/slideLayouts/slideLayout7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9722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5F347-CE3D-4DD7-BC6A-E7C731D5CAD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656149"/>
      </p:ext>
    </p:extLst>
  </p:cSld>
  <p:clrMapOvr>
    <a:masterClrMapping/>
  </p:clrMapOvr>
  <p:transition spd="slow" advClick="0" advTm="3000"/>
</p:sldLayout>
</file>

<file path=ppt/slideLayouts/slideLayout7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659091"/>
      </p:ext>
    </p:extLst>
  </p:cSld>
  <p:clrMapOvr>
    <a:masterClrMapping/>
  </p:clrMapOvr>
</p:sldLayout>
</file>

<file path=ppt/slideLayouts/slideLayout7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8903493"/>
      </p:ext>
    </p:extLst>
  </p:cSld>
  <p:clrMapOvr>
    <a:masterClrMapping/>
  </p:clrMapOvr>
</p:sldLayout>
</file>

<file path=ppt/slideLayouts/slideLayout7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250108"/>
      </p:ext>
    </p:extLst>
  </p:cSld>
  <p:clrMapOvr>
    <a:masterClrMapping/>
  </p:clrMapOvr>
</p:sldLayout>
</file>

<file path=ppt/slideLayouts/slideLayout7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650117"/>
      </p:ext>
    </p:extLst>
  </p:cSld>
  <p:clrMapOvr>
    <a:masterClrMapping/>
  </p:clrMapOvr>
</p:sldLayout>
</file>

<file path=ppt/slideLayouts/slideLayout7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825305"/>
      </p:ext>
    </p:extLst>
  </p:cSld>
  <p:clrMapOvr>
    <a:masterClrMapping/>
  </p:clrMapOvr>
</p:sldLayout>
</file>

<file path=ppt/slideLayouts/slideLayout7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932199"/>
      </p:ext>
    </p:extLst>
  </p:cSld>
  <p:clrMapOvr>
    <a:masterClrMapping/>
  </p:clrMapOvr>
</p:sldLayout>
</file>

<file path=ppt/slideLayouts/slideLayout7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07361844"/>
      </p:ext>
    </p:extLst>
  </p:cSld>
  <p:clrMapOvr>
    <a:masterClrMapping/>
  </p:clrMapOvr>
</p:sldLayout>
</file>

<file path=ppt/slideLayouts/slideLayout7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09750505"/>
      </p:ext>
    </p:extLst>
  </p:cSld>
  <p:clrMapOvr>
    <a:masterClrMapping/>
  </p:clrMapOvr>
</p:sldLayout>
</file>

<file path=ppt/slideLayouts/slideLayout7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150770"/>
      </p:ext>
    </p:extLst>
  </p:cSld>
  <p:clrMapOvr>
    <a:masterClrMapping/>
  </p:clrMapOvr>
</p:sldLayout>
</file>

<file path=ppt/slideLayouts/slideLayout7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5038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79C51-DA94-46CE-8CA6-B36A0ED4BD9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276521"/>
      </p:ext>
    </p:extLst>
  </p:cSld>
  <p:clrMapOvr>
    <a:masterClrMapping/>
  </p:clrMapOvr>
  <p:transition spd="slow" advClick="0" advTm="3000"/>
</p:sldLayout>
</file>

<file path=ppt/slideLayouts/slideLayout7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16058"/>
      </p:ext>
    </p:extLst>
  </p:cSld>
  <p:clrMapOvr>
    <a:masterClrMapping/>
  </p:clrMapOvr>
</p:sldLayout>
</file>

<file path=ppt/slideLayouts/slideLayout7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518391"/>
      </p:ext>
    </p:extLst>
  </p:cSld>
  <p:clrMapOvr>
    <a:masterClrMapping/>
  </p:clrMapOvr>
</p:sldLayout>
</file>

<file path=ppt/slideLayouts/slideLayout7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75732604"/>
      </p:ext>
    </p:extLst>
  </p:cSld>
  <p:clrMapOvr>
    <a:masterClrMapping/>
  </p:clrMapOvr>
</p:sldLayout>
</file>

<file path=ppt/slideLayouts/slideLayout7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416533"/>
      </p:ext>
    </p:extLst>
  </p:cSld>
  <p:clrMapOvr>
    <a:masterClrMapping/>
  </p:clrMapOvr>
</p:sldLayout>
</file>

<file path=ppt/slideLayouts/slideLayout7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048548"/>
      </p:ext>
    </p:extLst>
  </p:cSld>
  <p:clrMapOvr>
    <a:masterClrMapping/>
  </p:clrMapOvr>
</p:sldLayout>
</file>

<file path=ppt/slideLayouts/slideLayout7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755664"/>
      </p:ext>
    </p:extLst>
  </p:cSld>
  <p:clrMapOvr>
    <a:masterClrMapping/>
  </p:clrMapOvr>
</p:sldLayout>
</file>

<file path=ppt/slideLayouts/slideLayout7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467152"/>
      </p:ext>
    </p:extLst>
  </p:cSld>
  <p:clrMapOvr>
    <a:masterClrMapping/>
  </p:clrMapOvr>
</p:sldLayout>
</file>

<file path=ppt/slideLayouts/slideLayout7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16018456"/>
      </p:ext>
    </p:extLst>
  </p:cSld>
  <p:clrMapOvr>
    <a:masterClrMapping/>
  </p:clrMapOvr>
</p:sldLayout>
</file>

<file path=ppt/slideLayouts/slideLayout7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37780569"/>
      </p:ext>
    </p:extLst>
  </p:cSld>
  <p:clrMapOvr>
    <a:masterClrMapping/>
  </p:clrMapOvr>
</p:sldLayout>
</file>

<file path=ppt/slideLayouts/slideLayout7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8613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BCCD8-F95C-4B01-97A3-1497E3A5837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62760"/>
      </p:ext>
    </p:extLst>
  </p:cSld>
  <p:clrMapOvr>
    <a:masterClrMapping/>
  </p:clrMapOvr>
  <p:transition spd="slow" advClick="0" advTm="3000"/>
</p:sldLayout>
</file>

<file path=ppt/slideLayouts/slideLayout7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457161"/>
      </p:ext>
    </p:extLst>
  </p:cSld>
  <p:clrMapOvr>
    <a:masterClrMapping/>
  </p:clrMapOvr>
</p:sldLayout>
</file>

<file path=ppt/slideLayouts/slideLayout7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196885"/>
      </p:ext>
    </p:extLst>
  </p:cSld>
  <p:clrMapOvr>
    <a:masterClrMapping/>
  </p:clrMapOvr>
</p:sldLayout>
</file>

<file path=ppt/slideLayouts/slideLayout7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57350"/>
      </p:ext>
    </p:extLst>
  </p:cSld>
  <p:clrMapOvr>
    <a:masterClrMapping/>
  </p:clrMapOvr>
</p:sldLayout>
</file>

<file path=ppt/slideLayouts/slideLayout7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03701440"/>
      </p:ext>
    </p:extLst>
  </p:cSld>
  <p:clrMapOvr>
    <a:masterClrMapping/>
  </p:clrMapOvr>
</p:sldLayout>
</file>

<file path=ppt/slideLayouts/slideLayout7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776396"/>
      </p:ext>
    </p:extLst>
  </p:cSld>
  <p:clrMapOvr>
    <a:masterClrMapping/>
  </p:clrMapOvr>
</p:sldLayout>
</file>

<file path=ppt/slideLayouts/slideLayout7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852556"/>
      </p:ext>
    </p:extLst>
  </p:cSld>
  <p:clrMapOvr>
    <a:masterClrMapping/>
  </p:clrMapOvr>
</p:sldLayout>
</file>

<file path=ppt/slideLayouts/slideLayout7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513957"/>
      </p:ext>
    </p:extLst>
  </p:cSld>
  <p:clrMapOvr>
    <a:masterClrMapping/>
  </p:clrMapOvr>
</p:sldLayout>
</file>

<file path=ppt/slideLayouts/slideLayout7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147630"/>
      </p:ext>
    </p:extLst>
  </p:cSld>
  <p:clrMapOvr>
    <a:masterClrMapping/>
  </p:clrMapOvr>
</p:sldLayout>
</file>

<file path=ppt/slideLayouts/slideLayout7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3039556"/>
      </p:ext>
    </p:extLst>
  </p:cSld>
  <p:clrMapOvr>
    <a:masterClrMapping/>
  </p:clrMapOvr>
</p:sldLayout>
</file>

<file path=ppt/slideLayouts/slideLayout7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3663318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BE1AC-17A3-4522-ABF2-583FF5A2FFC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013439"/>
      </p:ext>
    </p:extLst>
  </p:cSld>
  <p:clrMapOvr>
    <a:masterClrMapping/>
  </p:clrMapOvr>
  <p:transition spd="slow" advClick="0" advTm="3000"/>
</p:sldLayout>
</file>

<file path=ppt/slideLayouts/slideLayout7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659344"/>
      </p:ext>
    </p:extLst>
  </p:cSld>
  <p:clrMapOvr>
    <a:masterClrMapping/>
  </p:clrMapOvr>
</p:sldLayout>
</file>

<file path=ppt/slideLayouts/slideLayout7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36375"/>
      </p:ext>
    </p:extLst>
  </p:cSld>
  <p:clrMapOvr>
    <a:masterClrMapping/>
  </p:clrMapOvr>
</p:sldLayout>
</file>

<file path=ppt/slideLayouts/slideLayout7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149024"/>
      </p:ext>
    </p:extLst>
  </p:cSld>
  <p:clrMapOvr>
    <a:masterClrMapping/>
  </p:clrMapOvr>
</p:sldLayout>
</file>

<file path=ppt/slideLayouts/slideLayout7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879963"/>
      </p:ext>
    </p:extLst>
  </p:cSld>
  <p:clrMapOvr>
    <a:masterClrMapping/>
  </p:clrMapOvr>
</p:sldLayout>
</file>

<file path=ppt/slideLayouts/slideLayout7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67925316"/>
      </p:ext>
    </p:extLst>
  </p:cSld>
  <p:clrMapOvr>
    <a:masterClrMapping/>
  </p:clrMapOvr>
</p:sldLayout>
</file>

<file path=ppt/slideLayouts/slideLayout7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829377"/>
      </p:ext>
    </p:extLst>
  </p:cSld>
  <p:clrMapOvr>
    <a:masterClrMapping/>
  </p:clrMapOvr>
</p:sldLayout>
</file>

<file path=ppt/slideLayouts/slideLayout7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527082"/>
      </p:ext>
    </p:extLst>
  </p:cSld>
  <p:clrMapOvr>
    <a:masterClrMapping/>
  </p:clrMapOvr>
</p:sldLayout>
</file>

<file path=ppt/slideLayouts/slideLayout7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900972"/>
      </p:ext>
    </p:extLst>
  </p:cSld>
  <p:clrMapOvr>
    <a:masterClrMapping/>
  </p:clrMapOvr>
</p:sldLayout>
</file>

<file path=ppt/slideLayouts/slideLayout7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313987"/>
      </p:ext>
    </p:extLst>
  </p:cSld>
  <p:clrMapOvr>
    <a:masterClrMapping/>
  </p:clrMapOvr>
</p:sldLayout>
</file>

<file path=ppt/slideLayouts/slideLayout7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4034823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4502F-A822-4AE4-A3C3-B387EC1A8E6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513126"/>
      </p:ext>
    </p:extLst>
  </p:cSld>
  <p:clrMapOvr>
    <a:masterClrMapping/>
  </p:clrMapOvr>
  <p:transition spd="slow" advClick="0" advTm="3000"/>
</p:sldLayout>
</file>

<file path=ppt/slideLayouts/slideLayout7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15151586"/>
      </p:ext>
    </p:extLst>
  </p:cSld>
  <p:clrMapOvr>
    <a:masterClrMapping/>
  </p:clrMapOvr>
</p:sldLayout>
</file>

<file path=ppt/slideLayouts/slideLayout7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554585"/>
      </p:ext>
    </p:extLst>
  </p:cSld>
  <p:clrMapOvr>
    <a:masterClrMapping/>
  </p:clrMapOvr>
</p:sldLayout>
</file>

<file path=ppt/slideLayouts/slideLayout7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619597"/>
      </p:ext>
    </p:extLst>
  </p:cSld>
  <p:clrMapOvr>
    <a:masterClrMapping/>
  </p:clrMapOvr>
</p:sldLayout>
</file>

<file path=ppt/slideLayouts/slideLayout7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440592"/>
      </p:ext>
    </p:extLst>
  </p:cSld>
  <p:clrMapOvr>
    <a:masterClrMapping/>
  </p:clrMapOvr>
</p:sldLayout>
</file>

<file path=ppt/slideLayouts/slideLayout7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693163"/>
      </p:ext>
    </p:extLst>
  </p:cSld>
  <p:clrMapOvr>
    <a:masterClrMapping/>
  </p:clrMapOvr>
</p:sldLayout>
</file>

<file path=ppt/slideLayouts/slideLayout7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42465658"/>
      </p:ext>
    </p:extLst>
  </p:cSld>
  <p:clrMapOvr>
    <a:masterClrMapping/>
  </p:clrMapOvr>
</p:sldLayout>
</file>

<file path=ppt/slideLayouts/slideLayout7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77911"/>
      </p:ext>
    </p:extLst>
  </p:cSld>
  <p:clrMapOvr>
    <a:masterClrMapping/>
  </p:clrMapOvr>
</p:sldLayout>
</file>

<file path=ppt/slideLayouts/slideLayout7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71458"/>
      </p:ext>
    </p:extLst>
  </p:cSld>
  <p:clrMapOvr>
    <a:masterClrMapping/>
  </p:clrMapOvr>
</p:sldLayout>
</file>

<file path=ppt/slideLayouts/slideLayout7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92766"/>
      </p:ext>
    </p:extLst>
  </p:cSld>
  <p:clrMapOvr>
    <a:masterClrMapping/>
  </p:clrMapOvr>
</p:sldLayout>
</file>

<file path=ppt/slideLayouts/slideLayout7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849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67A80-2E7B-48F2-B2A7-F8FEE903AE2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48E4A-91DB-4514-8D3A-FD97027B49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18391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4BEC9-4C7F-44D7-9178-AD723C444D6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253576"/>
      </p:ext>
    </p:extLst>
  </p:cSld>
  <p:clrMapOvr>
    <a:masterClrMapping/>
  </p:clrMapOvr>
  <p:transition spd="slow" advClick="0" advTm="3000"/>
</p:sldLayout>
</file>

<file path=ppt/slideLayouts/slideLayout8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33340535"/>
      </p:ext>
    </p:extLst>
  </p:cSld>
  <p:clrMapOvr>
    <a:masterClrMapping/>
  </p:clrMapOvr>
</p:sldLayout>
</file>

<file path=ppt/slideLayouts/slideLayout8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5481271"/>
      </p:ext>
    </p:extLst>
  </p:cSld>
  <p:clrMapOvr>
    <a:masterClrMapping/>
  </p:clrMapOvr>
</p:sldLayout>
</file>

<file path=ppt/slideLayouts/slideLayout8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417205"/>
      </p:ext>
    </p:extLst>
  </p:cSld>
  <p:clrMapOvr>
    <a:masterClrMapping/>
  </p:clrMapOvr>
</p:sldLayout>
</file>

<file path=ppt/slideLayouts/slideLayout8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5610"/>
      </p:ext>
    </p:extLst>
  </p:cSld>
  <p:clrMapOvr>
    <a:masterClrMapping/>
  </p:clrMapOvr>
</p:sldLayout>
</file>

<file path=ppt/slideLayouts/slideLayout8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622694"/>
      </p:ext>
    </p:extLst>
  </p:cSld>
  <p:clrMapOvr>
    <a:masterClrMapping/>
  </p:clrMapOvr>
</p:sldLayout>
</file>

<file path=ppt/slideLayouts/slideLayout8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979324"/>
      </p:ext>
    </p:extLst>
  </p:cSld>
  <p:clrMapOvr>
    <a:masterClrMapping/>
  </p:clrMapOvr>
</p:sldLayout>
</file>

<file path=ppt/slideLayouts/slideLayout8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46320824"/>
      </p:ext>
    </p:extLst>
  </p:cSld>
  <p:clrMapOvr>
    <a:masterClrMapping/>
  </p:clrMapOvr>
</p:sldLayout>
</file>

<file path=ppt/slideLayouts/slideLayout8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686609"/>
      </p:ext>
    </p:extLst>
  </p:cSld>
  <p:clrMapOvr>
    <a:masterClrMapping/>
  </p:clrMapOvr>
</p:sldLayout>
</file>

<file path=ppt/slideLayouts/slideLayout8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746379"/>
      </p:ext>
    </p:extLst>
  </p:cSld>
  <p:clrMapOvr>
    <a:masterClrMapping/>
  </p:clrMapOvr>
</p:sldLayout>
</file>

<file path=ppt/slideLayouts/slideLayout8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0019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FFA04-22BA-406F-9FEC-6DEE58200C0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499076"/>
      </p:ext>
    </p:extLst>
  </p:cSld>
  <p:clrMapOvr>
    <a:masterClrMapping/>
  </p:clrMapOvr>
  <p:transition spd="slow" advClick="0" advTm="3000"/>
</p:sldLayout>
</file>

<file path=ppt/slideLayouts/slideLayout8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83167"/>
      </p:ext>
    </p:extLst>
  </p:cSld>
  <p:clrMapOvr>
    <a:masterClrMapping/>
  </p:clrMapOvr>
</p:sldLayout>
</file>

<file path=ppt/slideLayouts/slideLayout8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93440504"/>
      </p:ext>
    </p:extLst>
  </p:cSld>
  <p:clrMapOvr>
    <a:masterClrMapping/>
  </p:clrMapOvr>
</p:sldLayout>
</file>

<file path=ppt/slideLayouts/slideLayout8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65923390"/>
      </p:ext>
    </p:extLst>
  </p:cSld>
  <p:clrMapOvr>
    <a:masterClrMapping/>
  </p:clrMapOvr>
</p:sldLayout>
</file>

<file path=ppt/slideLayouts/slideLayout8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809845"/>
      </p:ext>
    </p:extLst>
  </p:cSld>
  <p:clrMapOvr>
    <a:masterClrMapping/>
  </p:clrMapOvr>
</p:sldLayout>
</file>

<file path=ppt/slideLayouts/slideLayout8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467121"/>
      </p:ext>
    </p:extLst>
  </p:cSld>
  <p:clrMapOvr>
    <a:masterClrMapping/>
  </p:clrMapOvr>
</p:sldLayout>
</file>

<file path=ppt/slideLayouts/slideLayout8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797778"/>
      </p:ext>
    </p:extLst>
  </p:cSld>
  <p:clrMapOvr>
    <a:masterClrMapping/>
  </p:clrMapOvr>
</p:sldLayout>
</file>

<file path=ppt/slideLayouts/slideLayout8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582933"/>
      </p:ext>
    </p:extLst>
  </p:cSld>
  <p:clrMapOvr>
    <a:masterClrMapping/>
  </p:clrMapOvr>
</p:sldLayout>
</file>

<file path=ppt/slideLayouts/slideLayout8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0128795"/>
      </p:ext>
    </p:extLst>
  </p:cSld>
  <p:clrMapOvr>
    <a:masterClrMapping/>
  </p:clrMapOvr>
</p:sldLayout>
</file>

<file path=ppt/slideLayouts/slideLayout8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731532"/>
      </p:ext>
    </p:extLst>
  </p:cSld>
  <p:clrMapOvr>
    <a:masterClrMapping/>
  </p:clrMapOvr>
</p:sldLayout>
</file>

<file path=ppt/slideLayouts/slideLayout8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12267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E6E78-6EBB-4D36-840F-07A155FFD96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499243"/>
      </p:ext>
    </p:extLst>
  </p:cSld>
  <p:clrMapOvr>
    <a:masterClrMapping/>
  </p:clrMapOvr>
  <p:transition spd="slow" advClick="0" advTm="3000"/>
</p:sldLayout>
</file>

<file path=ppt/slideLayouts/slideLayout8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645659"/>
      </p:ext>
    </p:extLst>
  </p:cSld>
  <p:clrMapOvr>
    <a:masterClrMapping/>
  </p:clrMapOvr>
</p:sldLayout>
</file>

<file path=ppt/slideLayouts/slideLayout8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732289"/>
      </p:ext>
    </p:extLst>
  </p:cSld>
  <p:clrMapOvr>
    <a:masterClrMapping/>
  </p:clrMapOvr>
</p:sldLayout>
</file>

<file path=ppt/slideLayouts/slideLayout8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6430647"/>
      </p:ext>
    </p:extLst>
  </p:cSld>
  <p:clrMapOvr>
    <a:masterClrMapping/>
  </p:clrMapOvr>
</p:sldLayout>
</file>

<file path=ppt/slideLayouts/slideLayout8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47590869"/>
      </p:ext>
    </p:extLst>
  </p:cSld>
  <p:clrMapOvr>
    <a:masterClrMapping/>
  </p:clrMapOvr>
</p:sldLayout>
</file>

<file path=ppt/slideLayouts/slideLayout8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980283"/>
      </p:ext>
    </p:extLst>
  </p:cSld>
  <p:clrMapOvr>
    <a:masterClrMapping/>
  </p:clrMapOvr>
</p:sldLayout>
</file>

<file path=ppt/slideLayouts/slideLayout8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051788"/>
      </p:ext>
    </p:extLst>
  </p:cSld>
  <p:clrMapOvr>
    <a:masterClrMapping/>
  </p:clrMapOvr>
</p:sldLayout>
</file>

<file path=ppt/slideLayouts/slideLayout8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12909"/>
      </p:ext>
    </p:extLst>
  </p:cSld>
  <p:clrMapOvr>
    <a:masterClrMapping/>
  </p:clrMapOvr>
</p:sldLayout>
</file>

<file path=ppt/slideLayouts/slideLayout8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131792"/>
      </p:ext>
    </p:extLst>
  </p:cSld>
  <p:clrMapOvr>
    <a:masterClrMapping/>
  </p:clrMapOvr>
</p:sldLayout>
</file>

<file path=ppt/slideLayouts/slideLayout8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83819885"/>
      </p:ext>
    </p:extLst>
  </p:cSld>
  <p:clrMapOvr>
    <a:masterClrMapping/>
  </p:clrMapOvr>
</p:sldLayout>
</file>

<file path=ppt/slideLayouts/slideLayout8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3407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D9900-C1E4-4EAF-9699-C40A68BBF52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741439"/>
      </p:ext>
    </p:extLst>
  </p:cSld>
  <p:clrMapOvr>
    <a:masterClrMapping/>
  </p:clrMapOvr>
  <p:transition spd="slow" advClick="0" advTm="3000"/>
</p:sldLayout>
</file>

<file path=ppt/slideLayouts/slideLayout8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252174"/>
      </p:ext>
    </p:extLst>
  </p:cSld>
  <p:clrMapOvr>
    <a:masterClrMapping/>
  </p:clrMapOvr>
</p:sldLayout>
</file>

<file path=ppt/slideLayouts/slideLayout8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406973"/>
      </p:ext>
    </p:extLst>
  </p:cSld>
  <p:clrMapOvr>
    <a:masterClrMapping/>
  </p:clrMapOvr>
</p:sldLayout>
</file>

<file path=ppt/slideLayouts/slideLayout8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63825"/>
      </p:ext>
    </p:extLst>
  </p:cSld>
  <p:clrMapOvr>
    <a:masterClrMapping/>
  </p:clrMapOvr>
</p:sldLayout>
</file>

<file path=ppt/slideLayouts/slideLayout8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23929597"/>
      </p:ext>
    </p:extLst>
  </p:cSld>
  <p:clrMapOvr>
    <a:masterClrMapping/>
  </p:clrMapOvr>
</p:sldLayout>
</file>

<file path=ppt/slideLayouts/slideLayout8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01442390"/>
      </p:ext>
    </p:extLst>
  </p:cSld>
  <p:clrMapOvr>
    <a:masterClrMapping/>
  </p:clrMapOvr>
</p:sldLayout>
</file>

<file path=ppt/slideLayouts/slideLayout8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29224"/>
      </p:ext>
    </p:extLst>
  </p:cSld>
  <p:clrMapOvr>
    <a:masterClrMapping/>
  </p:clrMapOvr>
</p:sldLayout>
</file>

<file path=ppt/slideLayouts/slideLayout8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12398"/>
      </p:ext>
    </p:extLst>
  </p:cSld>
  <p:clrMapOvr>
    <a:masterClrMapping/>
  </p:clrMapOvr>
</p:sldLayout>
</file>

<file path=ppt/slideLayouts/slideLayout8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009047"/>
      </p:ext>
    </p:extLst>
  </p:cSld>
  <p:clrMapOvr>
    <a:masterClrMapping/>
  </p:clrMapOvr>
</p:sldLayout>
</file>

<file path=ppt/slideLayouts/slideLayout8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925185"/>
      </p:ext>
    </p:extLst>
  </p:cSld>
  <p:clrMapOvr>
    <a:masterClrMapping/>
  </p:clrMapOvr>
</p:sldLayout>
</file>

<file path=ppt/slideLayouts/slideLayout8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229114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807C7-96CB-4F7F-828C-B066F41324A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557258"/>
      </p:ext>
    </p:extLst>
  </p:cSld>
  <p:clrMapOvr>
    <a:masterClrMapping/>
  </p:clrMapOvr>
  <p:transition spd="slow" advClick="0" advTm="3000"/>
</p:sldLayout>
</file>

<file path=ppt/slideLayouts/slideLayout8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68810"/>
      </p:ext>
    </p:extLst>
  </p:cSld>
  <p:clrMapOvr>
    <a:masterClrMapping/>
  </p:clrMapOvr>
</p:sldLayout>
</file>

<file path=ppt/slideLayouts/slideLayout8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168033"/>
      </p:ext>
    </p:extLst>
  </p:cSld>
  <p:clrMapOvr>
    <a:masterClrMapping/>
  </p:clrMapOvr>
</p:sldLayout>
</file>

<file path=ppt/slideLayouts/slideLayout8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084879"/>
      </p:ext>
    </p:extLst>
  </p:cSld>
  <p:clrMapOvr>
    <a:masterClrMapping/>
  </p:clrMapOvr>
</p:sldLayout>
</file>

<file path=ppt/slideLayouts/slideLayout8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3231232"/>
      </p:ext>
    </p:extLst>
  </p:cSld>
  <p:clrMapOvr>
    <a:masterClrMapping/>
  </p:clrMapOvr>
</p:sldLayout>
</file>

<file path=ppt/slideLayouts/slideLayout8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34700804"/>
      </p:ext>
    </p:extLst>
  </p:cSld>
  <p:clrMapOvr>
    <a:masterClrMapping/>
  </p:clrMapOvr>
</p:sldLayout>
</file>

<file path=ppt/slideLayouts/slideLayout8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2263053"/>
      </p:ext>
    </p:extLst>
  </p:cSld>
  <p:clrMapOvr>
    <a:masterClrMapping/>
  </p:clrMapOvr>
</p:sldLayout>
</file>

<file path=ppt/slideLayouts/slideLayout8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52763"/>
      </p:ext>
    </p:extLst>
  </p:cSld>
  <p:clrMapOvr>
    <a:masterClrMapping/>
  </p:clrMapOvr>
</p:sldLayout>
</file>

<file path=ppt/slideLayouts/slideLayout8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281306"/>
      </p:ext>
    </p:extLst>
  </p:cSld>
  <p:clrMapOvr>
    <a:masterClrMapping/>
  </p:clrMapOvr>
</p:sldLayout>
</file>

<file path=ppt/slideLayouts/slideLayout8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832023"/>
      </p:ext>
    </p:extLst>
  </p:cSld>
  <p:clrMapOvr>
    <a:masterClrMapping/>
  </p:clrMapOvr>
</p:sldLayout>
</file>

<file path=ppt/slideLayouts/slideLayout8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8857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AF9E1-A057-49E8-81D2-F52B37A4391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545051"/>
      </p:ext>
    </p:extLst>
  </p:cSld>
  <p:clrMapOvr>
    <a:masterClrMapping/>
  </p:clrMapOvr>
  <p:transition spd="slow" advClick="0" advTm="3000"/>
</p:sldLayout>
</file>

<file path=ppt/slideLayouts/slideLayout8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22608162"/>
      </p:ext>
    </p:extLst>
  </p:cSld>
  <p:clrMapOvr>
    <a:masterClrMapping/>
  </p:clrMapOvr>
</p:sldLayout>
</file>

<file path=ppt/slideLayouts/slideLayout8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36223"/>
      </p:ext>
    </p:extLst>
  </p:cSld>
  <p:clrMapOvr>
    <a:masterClrMapping/>
  </p:clrMapOvr>
</p:sldLayout>
</file>

<file path=ppt/slideLayouts/slideLayout8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715682"/>
      </p:ext>
    </p:extLst>
  </p:cSld>
  <p:clrMapOvr>
    <a:masterClrMapping/>
  </p:clrMapOvr>
</p:sldLayout>
</file>

<file path=ppt/slideLayouts/slideLayout8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907565"/>
      </p:ext>
    </p:extLst>
  </p:cSld>
  <p:clrMapOvr>
    <a:masterClrMapping/>
  </p:clrMapOvr>
</p:sldLayout>
</file>

<file path=ppt/slideLayouts/slideLayout8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998716"/>
      </p:ext>
    </p:extLst>
  </p:cSld>
  <p:clrMapOvr>
    <a:masterClrMapping/>
  </p:clrMapOvr>
</p:sldLayout>
</file>

<file path=ppt/slideLayouts/slideLayout8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45777064"/>
      </p:ext>
    </p:extLst>
  </p:cSld>
  <p:clrMapOvr>
    <a:masterClrMapping/>
  </p:clrMapOvr>
</p:sldLayout>
</file>

<file path=ppt/slideLayouts/slideLayout8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3725309"/>
      </p:ext>
    </p:extLst>
  </p:cSld>
  <p:clrMapOvr>
    <a:masterClrMapping/>
  </p:clrMapOvr>
</p:sldLayout>
</file>

<file path=ppt/slideLayouts/slideLayout8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88036"/>
      </p:ext>
    </p:extLst>
  </p:cSld>
  <p:clrMapOvr>
    <a:masterClrMapping/>
  </p:clrMapOvr>
</p:sldLayout>
</file>

<file path=ppt/slideLayouts/slideLayout8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8231"/>
      </p:ext>
    </p:extLst>
  </p:cSld>
  <p:clrMapOvr>
    <a:masterClrMapping/>
  </p:clrMapOvr>
</p:sldLayout>
</file>

<file path=ppt/slideLayouts/slideLayout8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33174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C2236-492A-4022-A6E1-AD2A712B4FE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211318"/>
      </p:ext>
    </p:extLst>
  </p:cSld>
  <p:clrMapOvr>
    <a:masterClrMapping/>
  </p:clrMapOvr>
  <p:transition spd="slow" advClick="0" advTm="3000"/>
</p:sldLayout>
</file>

<file path=ppt/slideLayouts/slideLayout8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02121"/>
      </p:ext>
    </p:extLst>
  </p:cSld>
  <p:clrMapOvr>
    <a:masterClrMapping/>
  </p:clrMapOvr>
</p:sldLayout>
</file>

<file path=ppt/slideLayouts/slideLayout8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18746994"/>
      </p:ext>
    </p:extLst>
  </p:cSld>
  <p:clrMapOvr>
    <a:masterClrMapping/>
  </p:clrMapOvr>
</p:sldLayout>
</file>

<file path=ppt/slideLayouts/slideLayout8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742738"/>
      </p:ext>
    </p:extLst>
  </p:cSld>
  <p:clrMapOvr>
    <a:masterClrMapping/>
  </p:clrMapOvr>
</p:sldLayout>
</file>

<file path=ppt/slideLayouts/slideLayout8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767145"/>
      </p:ext>
    </p:extLst>
  </p:cSld>
  <p:clrMapOvr>
    <a:masterClrMapping/>
  </p:clrMapOvr>
</p:sldLayout>
</file>

<file path=ppt/slideLayouts/slideLayout8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227900"/>
      </p:ext>
    </p:extLst>
  </p:cSld>
  <p:clrMapOvr>
    <a:masterClrMapping/>
  </p:clrMapOvr>
</p:sldLayout>
</file>

<file path=ppt/slideLayouts/slideLayout8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017081"/>
      </p:ext>
    </p:extLst>
  </p:cSld>
  <p:clrMapOvr>
    <a:masterClrMapping/>
  </p:clrMapOvr>
</p:sldLayout>
</file>

<file path=ppt/slideLayouts/slideLayout8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99018301"/>
      </p:ext>
    </p:extLst>
  </p:cSld>
  <p:clrMapOvr>
    <a:masterClrMapping/>
  </p:clrMapOvr>
</p:sldLayout>
</file>

<file path=ppt/slideLayouts/slideLayout8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92075674"/>
      </p:ext>
    </p:extLst>
  </p:cSld>
  <p:clrMapOvr>
    <a:masterClrMapping/>
  </p:clrMapOvr>
</p:sldLayout>
</file>

<file path=ppt/slideLayouts/slideLayout8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88276"/>
      </p:ext>
    </p:extLst>
  </p:cSld>
  <p:clrMapOvr>
    <a:masterClrMapping/>
  </p:clrMapOvr>
</p:sldLayout>
</file>

<file path=ppt/slideLayouts/slideLayout8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67827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9740C-5E5D-47C8-B826-384E45A1737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42720"/>
      </p:ext>
    </p:extLst>
  </p:cSld>
  <p:clrMapOvr>
    <a:masterClrMapping/>
  </p:clrMapOvr>
  <p:transition spd="slow" advClick="0" advTm="3000"/>
</p:sldLayout>
</file>

<file path=ppt/slideLayouts/slideLayout8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55228"/>
      </p:ext>
    </p:extLst>
  </p:cSld>
  <p:clrMapOvr>
    <a:masterClrMapping/>
  </p:clrMapOvr>
</p:sldLayout>
</file>

<file path=ppt/slideLayouts/slideLayout8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401016"/>
      </p:ext>
    </p:extLst>
  </p:cSld>
  <p:clrMapOvr>
    <a:masterClrMapping/>
  </p:clrMapOvr>
</p:sldLayout>
</file>

<file path=ppt/slideLayouts/slideLayout8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1840998"/>
      </p:ext>
    </p:extLst>
  </p:cSld>
  <p:clrMapOvr>
    <a:masterClrMapping/>
  </p:clrMapOvr>
</p:sldLayout>
</file>

<file path=ppt/slideLayouts/slideLayout8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53537"/>
      </p:ext>
    </p:extLst>
  </p:cSld>
  <p:clrMapOvr>
    <a:masterClrMapping/>
  </p:clrMapOvr>
</p:sldLayout>
</file>

<file path=ppt/slideLayouts/slideLayout8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059365"/>
      </p:ext>
    </p:extLst>
  </p:cSld>
  <p:clrMapOvr>
    <a:masterClrMapping/>
  </p:clrMapOvr>
</p:sldLayout>
</file>

<file path=ppt/slideLayouts/slideLayout8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805001"/>
      </p:ext>
    </p:extLst>
  </p:cSld>
  <p:clrMapOvr>
    <a:masterClrMapping/>
  </p:clrMapOvr>
</p:sldLayout>
</file>

<file path=ppt/slideLayouts/slideLayout8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752095"/>
      </p:ext>
    </p:extLst>
  </p:cSld>
  <p:clrMapOvr>
    <a:masterClrMapping/>
  </p:clrMapOvr>
</p:sldLayout>
</file>

<file path=ppt/slideLayouts/slideLayout8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6369382"/>
      </p:ext>
    </p:extLst>
  </p:cSld>
  <p:clrMapOvr>
    <a:masterClrMapping/>
  </p:clrMapOvr>
</p:sldLayout>
</file>

<file path=ppt/slideLayouts/slideLayout8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67189573"/>
      </p:ext>
    </p:extLst>
  </p:cSld>
  <p:clrMapOvr>
    <a:masterClrMapping/>
  </p:clrMapOvr>
</p:sldLayout>
</file>

<file path=ppt/slideLayouts/slideLayout8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70794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52487-9498-4CBC-AC8E-838BB988E72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286943"/>
      </p:ext>
    </p:extLst>
  </p:cSld>
  <p:clrMapOvr>
    <a:masterClrMapping/>
  </p:clrMapOvr>
  <p:transition spd="slow" advClick="0" advTm="3000"/>
</p:sldLayout>
</file>

<file path=ppt/slideLayouts/slideLayout8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497599"/>
      </p:ext>
    </p:extLst>
  </p:cSld>
  <p:clrMapOvr>
    <a:masterClrMapping/>
  </p:clrMapOvr>
</p:sldLayout>
</file>

<file path=ppt/slideLayouts/slideLayout8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159327"/>
      </p:ext>
    </p:extLst>
  </p:cSld>
  <p:clrMapOvr>
    <a:masterClrMapping/>
  </p:clrMapOvr>
</p:sldLayout>
</file>

<file path=ppt/slideLayouts/slideLayout8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783916"/>
      </p:ext>
    </p:extLst>
  </p:cSld>
  <p:clrMapOvr>
    <a:masterClrMapping/>
  </p:clrMapOvr>
</p:sldLayout>
</file>

<file path=ppt/slideLayouts/slideLayout8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94570388"/>
      </p:ext>
    </p:extLst>
  </p:cSld>
  <p:clrMapOvr>
    <a:masterClrMapping/>
  </p:clrMapOvr>
</p:sldLayout>
</file>

<file path=ppt/slideLayouts/slideLayout8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40738"/>
      </p:ext>
    </p:extLst>
  </p:cSld>
  <p:clrMapOvr>
    <a:masterClrMapping/>
  </p:clrMapOvr>
</p:sldLayout>
</file>

<file path=ppt/slideLayouts/slideLayout8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409698"/>
      </p:ext>
    </p:extLst>
  </p:cSld>
  <p:clrMapOvr>
    <a:masterClrMapping/>
  </p:clrMapOvr>
</p:sldLayout>
</file>

<file path=ppt/slideLayouts/slideLayout8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328985"/>
      </p:ext>
    </p:extLst>
  </p:cSld>
  <p:clrMapOvr>
    <a:masterClrMapping/>
  </p:clrMapOvr>
</p:sldLayout>
</file>

<file path=ppt/slideLayouts/slideLayout8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237850"/>
      </p:ext>
    </p:extLst>
  </p:cSld>
  <p:clrMapOvr>
    <a:masterClrMapping/>
  </p:clrMapOvr>
</p:sldLayout>
</file>

<file path=ppt/slideLayouts/slideLayout8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41590574"/>
      </p:ext>
    </p:extLst>
  </p:cSld>
  <p:clrMapOvr>
    <a:masterClrMapping/>
  </p:clrMapOvr>
</p:sldLayout>
</file>

<file path=ppt/slideLayouts/slideLayout8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24094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F6635-3015-4AE7-9C43-E5436A1923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690880"/>
      </p:ext>
    </p:extLst>
  </p:cSld>
  <p:clrMapOvr>
    <a:masterClrMapping/>
  </p:clrMapOvr>
  <p:transition spd="slow" advClick="0" advTm="3000"/>
</p:sldLayout>
</file>

<file path=ppt/slideLayouts/slideLayout8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504004"/>
      </p:ext>
    </p:extLst>
  </p:cSld>
  <p:clrMapOvr>
    <a:masterClrMapping/>
  </p:clrMapOvr>
</p:sldLayout>
</file>

<file path=ppt/slideLayouts/slideLayout8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9079"/>
      </p:ext>
    </p:extLst>
  </p:cSld>
  <p:clrMapOvr>
    <a:masterClrMapping/>
  </p:clrMapOvr>
</p:sldLayout>
</file>

<file path=ppt/slideLayouts/slideLayout8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958154"/>
      </p:ext>
    </p:extLst>
  </p:cSld>
  <p:clrMapOvr>
    <a:masterClrMapping/>
  </p:clrMapOvr>
</p:sldLayout>
</file>

<file path=ppt/slideLayouts/slideLayout8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467"/>
      </p:ext>
    </p:extLst>
  </p:cSld>
  <p:clrMapOvr>
    <a:masterClrMapping/>
  </p:clrMapOvr>
</p:sldLayout>
</file>

<file path=ppt/slideLayouts/slideLayout8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44026826"/>
      </p:ext>
    </p:extLst>
  </p:cSld>
  <p:clrMapOvr>
    <a:masterClrMapping/>
  </p:clrMapOvr>
</p:sldLayout>
</file>

<file path=ppt/slideLayouts/slideLayout8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613664"/>
      </p:ext>
    </p:extLst>
  </p:cSld>
  <p:clrMapOvr>
    <a:masterClrMapping/>
  </p:clrMapOvr>
</p:sldLayout>
</file>

<file path=ppt/slideLayouts/slideLayout8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34843"/>
      </p:ext>
    </p:extLst>
  </p:cSld>
  <p:clrMapOvr>
    <a:masterClrMapping/>
  </p:clrMapOvr>
</p:sldLayout>
</file>

<file path=ppt/slideLayouts/slideLayout8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269599"/>
      </p:ext>
    </p:extLst>
  </p:cSld>
  <p:clrMapOvr>
    <a:masterClrMapping/>
  </p:clrMapOvr>
</p:sldLayout>
</file>

<file path=ppt/slideLayouts/slideLayout8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773908"/>
      </p:ext>
    </p:extLst>
  </p:cSld>
  <p:clrMapOvr>
    <a:masterClrMapping/>
  </p:clrMapOvr>
</p:sldLayout>
</file>

<file path=ppt/slideLayouts/slideLayout8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03488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05107-E7E3-4EAA-B7E4-7292E4DF68C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52629-8DA7-43C6-8825-06568CEE70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01917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EFFBD-562C-47D7-9025-97152B603B3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792507"/>
      </p:ext>
    </p:extLst>
  </p:cSld>
  <p:clrMapOvr>
    <a:masterClrMapping/>
  </p:clrMapOvr>
  <p:transition spd="slow" advClick="0" advTm="3000"/>
</p:sldLayout>
</file>

<file path=ppt/slideLayouts/slideLayout9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36885216"/>
      </p:ext>
    </p:extLst>
  </p:cSld>
  <p:clrMapOvr>
    <a:masterClrMapping/>
  </p:clrMapOvr>
</p:sldLayout>
</file>

<file path=ppt/slideLayouts/slideLayout9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125177"/>
      </p:ext>
    </p:extLst>
  </p:cSld>
  <p:clrMapOvr>
    <a:masterClrMapping/>
  </p:clrMapOvr>
</p:sldLayout>
</file>

<file path=ppt/slideLayouts/slideLayout9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925289"/>
      </p:ext>
    </p:extLst>
  </p:cSld>
  <p:clrMapOvr>
    <a:masterClrMapping/>
  </p:clrMapOvr>
</p:sldLayout>
</file>

<file path=ppt/slideLayouts/slideLayout9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753312"/>
      </p:ext>
    </p:extLst>
  </p:cSld>
  <p:clrMapOvr>
    <a:masterClrMapping/>
  </p:clrMapOvr>
</p:sldLayout>
</file>

<file path=ppt/slideLayouts/slideLayout9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08213"/>
      </p:ext>
    </p:extLst>
  </p:cSld>
  <p:clrMapOvr>
    <a:masterClrMapping/>
  </p:clrMapOvr>
</p:sldLayout>
</file>

<file path=ppt/slideLayouts/slideLayout9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62245307"/>
      </p:ext>
    </p:extLst>
  </p:cSld>
  <p:clrMapOvr>
    <a:masterClrMapping/>
  </p:clrMapOvr>
</p:sldLayout>
</file>

<file path=ppt/slideLayouts/slideLayout9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509243"/>
      </p:ext>
    </p:extLst>
  </p:cSld>
  <p:clrMapOvr>
    <a:masterClrMapping/>
  </p:clrMapOvr>
</p:sldLayout>
</file>

<file path=ppt/slideLayouts/slideLayout9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30991"/>
      </p:ext>
    </p:extLst>
  </p:cSld>
  <p:clrMapOvr>
    <a:masterClrMapping/>
  </p:clrMapOvr>
</p:sldLayout>
</file>

<file path=ppt/slideLayouts/slideLayout9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2080"/>
      </p:ext>
    </p:extLst>
  </p:cSld>
  <p:clrMapOvr>
    <a:masterClrMapping/>
  </p:clrMapOvr>
</p:sldLayout>
</file>

<file path=ppt/slideLayouts/slideLayout9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20802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C7C24-EC05-49F6-BB18-935BAA74D57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125054"/>
      </p:ext>
    </p:extLst>
  </p:cSld>
  <p:clrMapOvr>
    <a:masterClrMapping/>
  </p:clrMapOvr>
  <p:transition spd="slow" advClick="0" advTm="3000"/>
</p:sldLayout>
</file>

<file path=ppt/slideLayouts/slideLayout9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29076501"/>
      </p:ext>
    </p:extLst>
  </p:cSld>
  <p:clrMapOvr>
    <a:masterClrMapping/>
  </p:clrMapOvr>
</p:sldLayout>
</file>

<file path=ppt/slideLayouts/slideLayout9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22231748"/>
      </p:ext>
    </p:extLst>
  </p:cSld>
  <p:clrMapOvr>
    <a:masterClrMapping/>
  </p:clrMapOvr>
</p:sldLayout>
</file>

<file path=ppt/slideLayouts/slideLayout9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013578"/>
      </p:ext>
    </p:extLst>
  </p:cSld>
  <p:clrMapOvr>
    <a:masterClrMapping/>
  </p:clrMapOvr>
</p:sldLayout>
</file>

<file path=ppt/slideLayouts/slideLayout9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89007"/>
      </p:ext>
    </p:extLst>
  </p:cSld>
  <p:clrMapOvr>
    <a:masterClrMapping/>
  </p:clrMapOvr>
</p:sldLayout>
</file>

<file path=ppt/slideLayouts/slideLayout9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663396"/>
      </p:ext>
    </p:extLst>
  </p:cSld>
  <p:clrMapOvr>
    <a:masterClrMapping/>
  </p:clrMapOvr>
</p:sldLayout>
</file>

<file path=ppt/slideLayouts/slideLayout9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658764"/>
      </p:ext>
    </p:extLst>
  </p:cSld>
  <p:clrMapOvr>
    <a:masterClrMapping/>
  </p:clrMapOvr>
</p:sldLayout>
</file>

<file path=ppt/slideLayouts/slideLayout9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26533020"/>
      </p:ext>
    </p:extLst>
  </p:cSld>
  <p:clrMapOvr>
    <a:masterClrMapping/>
  </p:clrMapOvr>
</p:sldLayout>
</file>

<file path=ppt/slideLayouts/slideLayout9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360104"/>
      </p:ext>
    </p:extLst>
  </p:cSld>
  <p:clrMapOvr>
    <a:masterClrMapping/>
  </p:clrMapOvr>
</p:sldLayout>
</file>

<file path=ppt/slideLayouts/slideLayout9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05443"/>
      </p:ext>
    </p:extLst>
  </p:cSld>
  <p:clrMapOvr>
    <a:masterClrMapping/>
  </p:clrMapOvr>
</p:sldLayout>
</file>

<file path=ppt/slideLayouts/slideLayout9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9399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15FF7-961D-4C60-9CB2-97D145E5E3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709393"/>
      </p:ext>
    </p:extLst>
  </p:cSld>
  <p:clrMapOvr>
    <a:masterClrMapping/>
  </p:clrMapOvr>
  <p:transition spd="slow" advClick="0" advTm="3000"/>
</p:sldLayout>
</file>

<file path=ppt/slideLayouts/slideLayout9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887930"/>
      </p:ext>
    </p:extLst>
  </p:cSld>
  <p:clrMapOvr>
    <a:masterClrMapping/>
  </p:clrMapOvr>
</p:sldLayout>
</file>

<file path=ppt/slideLayouts/slideLayout9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98843217"/>
      </p:ext>
    </p:extLst>
  </p:cSld>
  <p:clrMapOvr>
    <a:masterClrMapping/>
  </p:clrMapOvr>
</p:sldLayout>
</file>

<file path=ppt/slideLayouts/slideLayout9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41293730"/>
      </p:ext>
    </p:extLst>
  </p:cSld>
  <p:clrMapOvr>
    <a:masterClrMapping/>
  </p:clrMapOvr>
</p:sldLayout>
</file>

<file path=ppt/slideLayouts/slideLayout9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564537"/>
      </p:ext>
    </p:extLst>
  </p:cSld>
  <p:clrMapOvr>
    <a:masterClrMapping/>
  </p:clrMapOvr>
</p:sldLayout>
</file>

<file path=ppt/slideLayouts/slideLayout9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067087"/>
      </p:ext>
    </p:extLst>
  </p:cSld>
  <p:clrMapOvr>
    <a:masterClrMapping/>
  </p:clrMapOvr>
</p:sldLayout>
</file>

<file path=ppt/slideLayouts/slideLayout9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619502"/>
      </p:ext>
    </p:extLst>
  </p:cSld>
  <p:clrMapOvr>
    <a:masterClrMapping/>
  </p:clrMapOvr>
</p:sldLayout>
</file>

<file path=ppt/slideLayouts/slideLayout9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631309"/>
      </p:ext>
    </p:extLst>
  </p:cSld>
  <p:clrMapOvr>
    <a:masterClrMapping/>
  </p:clrMapOvr>
</p:sldLayout>
</file>

<file path=ppt/slideLayouts/slideLayout9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5017289"/>
      </p:ext>
    </p:extLst>
  </p:cSld>
  <p:clrMapOvr>
    <a:masterClrMapping/>
  </p:clrMapOvr>
</p:sldLayout>
</file>

<file path=ppt/slideLayouts/slideLayout9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553897"/>
      </p:ext>
    </p:extLst>
  </p:cSld>
  <p:clrMapOvr>
    <a:masterClrMapping/>
  </p:clrMapOvr>
</p:sldLayout>
</file>

<file path=ppt/slideLayouts/slideLayout9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47636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58550-4EEB-421E-ABA3-27AD176D9C9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809860"/>
      </p:ext>
    </p:extLst>
  </p:cSld>
  <p:clrMapOvr>
    <a:masterClrMapping/>
  </p:clrMapOvr>
  <p:transition spd="slow" advClick="0" advTm="3000"/>
</p:sldLayout>
</file>

<file path=ppt/slideLayouts/slideLayout9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0538"/>
      </p:ext>
    </p:extLst>
  </p:cSld>
  <p:clrMapOvr>
    <a:masterClrMapping/>
  </p:clrMapOvr>
</p:sldLayout>
</file>

<file path=ppt/slideLayouts/slideLayout9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1249853"/>
      </p:ext>
    </p:extLst>
  </p:cSld>
  <p:clrMapOvr>
    <a:masterClrMapping/>
  </p:clrMapOvr>
</p:sldLayout>
</file>

<file path=ppt/slideLayouts/slideLayout9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82388767"/>
      </p:ext>
    </p:extLst>
  </p:cSld>
  <p:clrMapOvr>
    <a:masterClrMapping/>
  </p:clrMapOvr>
</p:sldLayout>
</file>

<file path=ppt/slideLayouts/slideLayout9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00240363"/>
      </p:ext>
    </p:extLst>
  </p:cSld>
  <p:clrMapOvr>
    <a:masterClrMapping/>
  </p:clrMapOvr>
</p:sldLayout>
</file>

<file path=ppt/slideLayouts/slideLayout9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182659"/>
      </p:ext>
    </p:extLst>
  </p:cSld>
  <p:clrMapOvr>
    <a:masterClrMapping/>
  </p:clrMapOvr>
</p:sldLayout>
</file>

<file path=ppt/slideLayouts/slideLayout9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939647"/>
      </p:ext>
    </p:extLst>
  </p:cSld>
  <p:clrMapOvr>
    <a:masterClrMapping/>
  </p:clrMapOvr>
</p:sldLayout>
</file>

<file path=ppt/slideLayouts/slideLayout9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978997"/>
      </p:ext>
    </p:extLst>
  </p:cSld>
  <p:clrMapOvr>
    <a:masterClrMapping/>
  </p:clrMapOvr>
</p:sldLayout>
</file>

<file path=ppt/slideLayouts/slideLayout9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00110"/>
      </p:ext>
    </p:extLst>
  </p:cSld>
  <p:clrMapOvr>
    <a:masterClrMapping/>
  </p:clrMapOvr>
</p:sldLayout>
</file>

<file path=ppt/slideLayouts/slideLayout9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05085052"/>
      </p:ext>
    </p:extLst>
  </p:cSld>
  <p:clrMapOvr>
    <a:masterClrMapping/>
  </p:clrMapOvr>
</p:sldLayout>
</file>

<file path=ppt/slideLayouts/slideLayout9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20500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F4A57-1B07-432C-8AB8-A5F0E077ADE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535847"/>
      </p:ext>
    </p:extLst>
  </p:cSld>
  <p:clrMapOvr>
    <a:masterClrMapping/>
  </p:clrMapOvr>
  <p:transition spd="slow" advClick="0" advTm="3000"/>
</p:sldLayout>
</file>

<file path=ppt/slideLayouts/slideLayout9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300940"/>
      </p:ext>
    </p:extLst>
  </p:cSld>
  <p:clrMapOvr>
    <a:masterClrMapping/>
  </p:clrMapOvr>
</p:sldLayout>
</file>

<file path=ppt/slideLayouts/slideLayout9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8240"/>
      </p:ext>
    </p:extLst>
  </p:cSld>
  <p:clrMapOvr>
    <a:masterClrMapping/>
  </p:clrMapOvr>
</p:sldLayout>
</file>

<file path=ppt/slideLayouts/slideLayout9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663314"/>
      </p:ext>
    </p:extLst>
  </p:cSld>
  <p:clrMapOvr>
    <a:masterClrMapping/>
  </p:clrMapOvr>
</p:sldLayout>
</file>

<file path=ppt/slideLayouts/slideLayout9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07255410"/>
      </p:ext>
    </p:extLst>
  </p:cSld>
  <p:clrMapOvr>
    <a:masterClrMapping/>
  </p:clrMapOvr>
</p:sldLayout>
</file>

<file path=ppt/slideLayouts/slideLayout9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90453373"/>
      </p:ext>
    </p:extLst>
  </p:cSld>
  <p:clrMapOvr>
    <a:masterClrMapping/>
  </p:clrMapOvr>
</p:sldLayout>
</file>

<file path=ppt/slideLayouts/slideLayout9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7743"/>
      </p:ext>
    </p:extLst>
  </p:cSld>
  <p:clrMapOvr>
    <a:masterClrMapping/>
  </p:clrMapOvr>
</p:sldLayout>
</file>

<file path=ppt/slideLayouts/slideLayout9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66057"/>
      </p:ext>
    </p:extLst>
  </p:cSld>
  <p:clrMapOvr>
    <a:masterClrMapping/>
  </p:clrMapOvr>
</p:sldLayout>
</file>

<file path=ppt/slideLayouts/slideLayout9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261322"/>
      </p:ext>
    </p:extLst>
  </p:cSld>
  <p:clrMapOvr>
    <a:masterClrMapping/>
  </p:clrMapOvr>
</p:sldLayout>
</file>

<file path=ppt/slideLayouts/slideLayout9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711715"/>
      </p:ext>
    </p:extLst>
  </p:cSld>
  <p:clrMapOvr>
    <a:masterClrMapping/>
  </p:clrMapOvr>
</p:sldLayout>
</file>

<file path=ppt/slideLayouts/slideLayout9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6588610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D3C58-9A54-4493-8333-C0A4BCB3C2B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134580"/>
      </p:ext>
    </p:extLst>
  </p:cSld>
  <p:clrMapOvr>
    <a:masterClrMapping/>
  </p:clrMapOvr>
  <p:transition spd="slow" advClick="0" advTm="3000"/>
</p:sldLayout>
</file>

<file path=ppt/slideLayouts/slideLayout9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927290"/>
      </p:ext>
    </p:extLst>
  </p:cSld>
  <p:clrMapOvr>
    <a:masterClrMapping/>
  </p:clrMapOvr>
</p:sldLayout>
</file>

<file path=ppt/slideLayouts/slideLayout9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721138"/>
      </p:ext>
    </p:extLst>
  </p:cSld>
  <p:clrMapOvr>
    <a:masterClrMapping/>
  </p:clrMapOvr>
</p:sldLayout>
</file>

<file path=ppt/slideLayouts/slideLayout9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382526"/>
      </p:ext>
    </p:extLst>
  </p:cSld>
  <p:clrMapOvr>
    <a:masterClrMapping/>
  </p:clrMapOvr>
</p:sldLayout>
</file>

<file path=ppt/slideLayouts/slideLayout9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002799"/>
      </p:ext>
    </p:extLst>
  </p:cSld>
  <p:clrMapOvr>
    <a:masterClrMapping/>
  </p:clrMapOvr>
</p:sldLayout>
</file>

<file path=ppt/slideLayouts/slideLayout9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11553546"/>
      </p:ext>
    </p:extLst>
  </p:cSld>
  <p:clrMapOvr>
    <a:masterClrMapping/>
  </p:clrMapOvr>
</p:sldLayout>
</file>

<file path=ppt/slideLayouts/slideLayout9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0833594"/>
      </p:ext>
    </p:extLst>
  </p:cSld>
  <p:clrMapOvr>
    <a:masterClrMapping/>
  </p:clrMapOvr>
</p:sldLayout>
</file>

<file path=ppt/slideLayouts/slideLayout9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794323"/>
      </p:ext>
    </p:extLst>
  </p:cSld>
  <p:clrMapOvr>
    <a:masterClrMapping/>
  </p:clrMapOvr>
</p:sldLayout>
</file>

<file path=ppt/slideLayouts/slideLayout9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053969"/>
      </p:ext>
    </p:extLst>
  </p:cSld>
  <p:clrMapOvr>
    <a:masterClrMapping/>
  </p:clrMapOvr>
</p:sldLayout>
</file>

<file path=ppt/slideLayouts/slideLayout9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296380"/>
      </p:ext>
    </p:extLst>
  </p:cSld>
  <p:clrMapOvr>
    <a:masterClrMapping/>
  </p:clrMapOvr>
</p:sldLayout>
</file>

<file path=ppt/slideLayouts/slideLayout9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9511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32F34-35DC-4B70-841C-65B228F42E7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789399"/>
      </p:ext>
    </p:extLst>
  </p:cSld>
  <p:clrMapOvr>
    <a:masterClrMapping/>
  </p:clrMapOvr>
  <p:transition spd="slow" advClick="0" advTm="3000"/>
</p:sldLayout>
</file>

<file path=ppt/slideLayouts/slideLayout9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81524045"/>
      </p:ext>
    </p:extLst>
  </p:cSld>
  <p:clrMapOvr>
    <a:masterClrMapping/>
  </p:clrMapOvr>
</p:sldLayout>
</file>

<file path=ppt/slideLayouts/slideLayout9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09298"/>
      </p:ext>
    </p:extLst>
  </p:cSld>
  <p:clrMapOvr>
    <a:masterClrMapping/>
  </p:clrMapOvr>
</p:sldLayout>
</file>

<file path=ppt/slideLayouts/slideLayout9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84861"/>
      </p:ext>
    </p:extLst>
  </p:cSld>
  <p:clrMapOvr>
    <a:masterClrMapping/>
  </p:clrMapOvr>
</p:sldLayout>
</file>

<file path=ppt/slideLayouts/slideLayout9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904654"/>
      </p:ext>
    </p:extLst>
  </p:cSld>
  <p:clrMapOvr>
    <a:masterClrMapping/>
  </p:clrMapOvr>
</p:sldLayout>
</file>

<file path=ppt/slideLayouts/slideLayout9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41091"/>
      </p:ext>
    </p:extLst>
  </p:cSld>
  <p:clrMapOvr>
    <a:masterClrMapping/>
  </p:clrMapOvr>
</p:sldLayout>
</file>

<file path=ppt/slideLayouts/slideLayout9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40428545"/>
      </p:ext>
    </p:extLst>
  </p:cSld>
  <p:clrMapOvr>
    <a:masterClrMapping/>
  </p:clrMapOvr>
</p:sldLayout>
</file>

<file path=ppt/slideLayouts/slideLayout9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96799553"/>
      </p:ext>
    </p:extLst>
  </p:cSld>
  <p:clrMapOvr>
    <a:masterClrMapping/>
  </p:clrMapOvr>
</p:sldLayout>
</file>

<file path=ppt/slideLayouts/slideLayout9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118506"/>
      </p:ext>
    </p:extLst>
  </p:cSld>
  <p:clrMapOvr>
    <a:masterClrMapping/>
  </p:clrMapOvr>
</p:sldLayout>
</file>

<file path=ppt/slideLayouts/slideLayout9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841268"/>
      </p:ext>
    </p:extLst>
  </p:cSld>
  <p:clrMapOvr>
    <a:masterClrMapping/>
  </p:clrMapOvr>
</p:sldLayout>
</file>

<file path=ppt/slideLayouts/slideLayout9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59929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6E330-4D66-4BB6-A0D3-23EC2E10CBD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957760"/>
      </p:ext>
    </p:extLst>
  </p:cSld>
  <p:clrMapOvr>
    <a:masterClrMapping/>
  </p:clrMapOvr>
  <p:transition spd="slow" advClick="0" advTm="3000"/>
</p:sldLayout>
</file>

<file path=ppt/slideLayouts/slideLayout9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39193"/>
      </p:ext>
    </p:extLst>
  </p:cSld>
  <p:clrMapOvr>
    <a:masterClrMapping/>
  </p:clrMapOvr>
</p:sldLayout>
</file>

<file path=ppt/slideLayouts/slideLayout9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45373224"/>
      </p:ext>
    </p:extLst>
  </p:cSld>
  <p:clrMapOvr>
    <a:masterClrMapping/>
  </p:clrMapOvr>
</p:sldLayout>
</file>

<file path=ppt/slideLayouts/slideLayout9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97011"/>
      </p:ext>
    </p:extLst>
  </p:cSld>
  <p:clrMapOvr>
    <a:masterClrMapping/>
  </p:clrMapOvr>
</p:sldLayout>
</file>

<file path=ppt/slideLayouts/slideLayout9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909634"/>
      </p:ext>
    </p:extLst>
  </p:cSld>
  <p:clrMapOvr>
    <a:masterClrMapping/>
  </p:clrMapOvr>
</p:sldLayout>
</file>

<file path=ppt/slideLayouts/slideLayout9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107848"/>
      </p:ext>
    </p:extLst>
  </p:cSld>
  <p:clrMapOvr>
    <a:masterClrMapping/>
  </p:clrMapOvr>
</p:sldLayout>
</file>

<file path=ppt/slideLayouts/slideLayout9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998537"/>
      </p:ext>
    </p:extLst>
  </p:cSld>
  <p:clrMapOvr>
    <a:masterClrMapping/>
  </p:clrMapOvr>
</p:sldLayout>
</file>

<file path=ppt/slideLayouts/slideLayout9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84027457"/>
      </p:ext>
    </p:extLst>
  </p:cSld>
  <p:clrMapOvr>
    <a:masterClrMapping/>
  </p:clrMapOvr>
</p:sldLayout>
</file>

<file path=ppt/slideLayouts/slideLayout9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9223424"/>
      </p:ext>
    </p:extLst>
  </p:cSld>
  <p:clrMapOvr>
    <a:masterClrMapping/>
  </p:clrMapOvr>
</p:sldLayout>
</file>

<file path=ppt/slideLayouts/slideLayout9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50706"/>
      </p:ext>
    </p:extLst>
  </p:cSld>
  <p:clrMapOvr>
    <a:masterClrMapping/>
  </p:clrMapOvr>
</p:sldLayout>
</file>

<file path=ppt/slideLayouts/slideLayout9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6647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08B09-D04D-4485-85AC-305A3AC60DC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892514"/>
      </p:ext>
    </p:extLst>
  </p:cSld>
  <p:clrMapOvr>
    <a:masterClrMapping/>
  </p:clrMapOvr>
  <p:transition spd="slow" advClick="0" advTm="3000"/>
</p:sldLayout>
</file>

<file path=ppt/slideLayouts/slideLayout9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608034"/>
      </p:ext>
    </p:extLst>
  </p:cSld>
  <p:clrMapOvr>
    <a:masterClrMapping/>
  </p:clrMapOvr>
</p:sldLayout>
</file>

<file path=ppt/slideLayouts/slideLayout9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188552"/>
      </p:ext>
    </p:extLst>
  </p:cSld>
  <p:clrMapOvr>
    <a:masterClrMapping/>
  </p:clrMapOvr>
</p:sldLayout>
</file>

<file path=ppt/slideLayouts/slideLayout9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6582500"/>
      </p:ext>
    </p:extLst>
  </p:cSld>
  <p:clrMapOvr>
    <a:masterClrMapping/>
  </p:clrMapOvr>
</p:sldLayout>
</file>

<file path=ppt/slideLayouts/slideLayout9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177501"/>
      </p:ext>
    </p:extLst>
  </p:cSld>
  <p:clrMapOvr>
    <a:masterClrMapping/>
  </p:clrMapOvr>
</p:sldLayout>
</file>

<file path=ppt/slideLayouts/slideLayout9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097638"/>
      </p:ext>
    </p:extLst>
  </p:cSld>
  <p:clrMapOvr>
    <a:masterClrMapping/>
  </p:clrMapOvr>
</p:sldLayout>
</file>

<file path=ppt/slideLayouts/slideLayout9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797409"/>
      </p:ext>
    </p:extLst>
  </p:cSld>
  <p:clrMapOvr>
    <a:masterClrMapping/>
  </p:clrMapOvr>
</p:sldLayout>
</file>

<file path=ppt/slideLayouts/slideLayout9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6779394"/>
      </p:ext>
    </p:extLst>
  </p:cSld>
  <p:clrMapOvr>
    <a:masterClrMapping/>
  </p:clrMapOvr>
</p:sldLayout>
</file>

<file path=ppt/slideLayouts/slideLayout9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76029691"/>
      </p:ext>
    </p:extLst>
  </p:cSld>
  <p:clrMapOvr>
    <a:masterClrMapping/>
  </p:clrMapOvr>
</p:sldLayout>
</file>

<file path=ppt/slideLayouts/slideLayout9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72659180"/>
      </p:ext>
    </p:extLst>
  </p:cSld>
  <p:clrMapOvr>
    <a:masterClrMapping/>
  </p:clrMapOvr>
</p:sldLayout>
</file>

<file path=ppt/slideLayouts/slideLayout9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1034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3EFC5-30D8-404C-987F-26D81A38C4D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071661"/>
      </p:ext>
    </p:extLst>
  </p:cSld>
  <p:clrMapOvr>
    <a:masterClrMapping/>
  </p:clrMapOvr>
  <p:transition spd="slow" advClick="0" advTm="3000"/>
</p:sldLayout>
</file>

<file path=ppt/slideLayouts/slideLayout9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769890"/>
      </p:ext>
    </p:extLst>
  </p:cSld>
  <p:clrMapOvr>
    <a:masterClrMapping/>
  </p:clrMapOvr>
</p:sldLayout>
</file>

<file path=ppt/slideLayouts/slideLayout9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631038"/>
      </p:ext>
    </p:extLst>
  </p:cSld>
  <p:clrMapOvr>
    <a:masterClrMapping/>
  </p:clrMapOvr>
</p:sldLayout>
</file>

<file path=ppt/slideLayouts/slideLayout9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833231"/>
      </p:ext>
    </p:extLst>
  </p:cSld>
  <p:clrMapOvr>
    <a:masterClrMapping/>
  </p:clrMapOvr>
</p:sldLayout>
</file>

<file path=ppt/slideLayouts/slideLayout9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33668465"/>
      </p:ext>
    </p:extLst>
  </p:cSld>
  <p:clrMapOvr>
    <a:masterClrMapping/>
  </p:clrMapOvr>
</p:sldLayout>
</file>

<file path=ppt/slideLayouts/slideLayout9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345271"/>
      </p:ext>
    </p:extLst>
  </p:cSld>
  <p:clrMapOvr>
    <a:masterClrMapping/>
  </p:clrMapOvr>
</p:sldLayout>
</file>

<file path=ppt/slideLayouts/slideLayout9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16644"/>
      </p:ext>
    </p:extLst>
  </p:cSld>
  <p:clrMapOvr>
    <a:masterClrMapping/>
  </p:clrMapOvr>
</p:sldLayout>
</file>

<file path=ppt/slideLayouts/slideLayout9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816599"/>
      </p:ext>
    </p:extLst>
  </p:cSld>
  <p:clrMapOvr>
    <a:masterClrMapping/>
  </p:clrMapOvr>
</p:sldLayout>
</file>

<file path=ppt/slideLayouts/slideLayout9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016131"/>
      </p:ext>
    </p:extLst>
  </p:cSld>
  <p:clrMapOvr>
    <a:masterClrMapping/>
  </p:clrMapOvr>
</p:sldLayout>
</file>

<file path=ppt/slideLayouts/slideLayout9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90889928"/>
      </p:ext>
    </p:extLst>
  </p:cSld>
  <p:clrMapOvr>
    <a:masterClrMapping/>
  </p:clrMapOvr>
</p:sldLayout>
</file>

<file path=ppt/slideLayouts/slideLayout9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65901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0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7.xml"/><Relationship Id="rId3" Type="http://schemas.openxmlformats.org/officeDocument/2006/relationships/slideLayout" Target="../slideLayouts/slideLayout1092.xml"/><Relationship Id="rId7" Type="http://schemas.openxmlformats.org/officeDocument/2006/relationships/slideLayout" Target="../slideLayouts/slideLayout1096.xml"/><Relationship Id="rId12" Type="http://schemas.openxmlformats.org/officeDocument/2006/relationships/theme" Target="../theme/theme100.xml"/><Relationship Id="rId2" Type="http://schemas.openxmlformats.org/officeDocument/2006/relationships/slideLayout" Target="../slideLayouts/slideLayout1091.xml"/><Relationship Id="rId1" Type="http://schemas.openxmlformats.org/officeDocument/2006/relationships/slideLayout" Target="../slideLayouts/slideLayout1090.xml"/><Relationship Id="rId6" Type="http://schemas.openxmlformats.org/officeDocument/2006/relationships/slideLayout" Target="../slideLayouts/slideLayout1095.xml"/><Relationship Id="rId11" Type="http://schemas.openxmlformats.org/officeDocument/2006/relationships/slideLayout" Target="../slideLayouts/slideLayout1100.xml"/><Relationship Id="rId5" Type="http://schemas.openxmlformats.org/officeDocument/2006/relationships/slideLayout" Target="../slideLayouts/slideLayout1094.xml"/><Relationship Id="rId10" Type="http://schemas.openxmlformats.org/officeDocument/2006/relationships/slideLayout" Target="../slideLayouts/slideLayout1099.xml"/><Relationship Id="rId4" Type="http://schemas.openxmlformats.org/officeDocument/2006/relationships/slideLayout" Target="../slideLayouts/slideLayout1093.xml"/><Relationship Id="rId9" Type="http://schemas.openxmlformats.org/officeDocument/2006/relationships/slideLayout" Target="../slideLayouts/slideLayout1098.xml"/></Relationships>
</file>

<file path=ppt/slideMasters/_rels/slideMaster10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8.xml"/><Relationship Id="rId3" Type="http://schemas.openxmlformats.org/officeDocument/2006/relationships/slideLayout" Target="../slideLayouts/slideLayout1103.xml"/><Relationship Id="rId7" Type="http://schemas.openxmlformats.org/officeDocument/2006/relationships/slideLayout" Target="../slideLayouts/slideLayout1107.xml"/><Relationship Id="rId12" Type="http://schemas.openxmlformats.org/officeDocument/2006/relationships/theme" Target="../theme/theme101.xml"/><Relationship Id="rId2" Type="http://schemas.openxmlformats.org/officeDocument/2006/relationships/slideLayout" Target="../slideLayouts/slideLayout1102.xml"/><Relationship Id="rId1" Type="http://schemas.openxmlformats.org/officeDocument/2006/relationships/slideLayout" Target="../slideLayouts/slideLayout1101.xml"/><Relationship Id="rId6" Type="http://schemas.openxmlformats.org/officeDocument/2006/relationships/slideLayout" Target="../slideLayouts/slideLayout1106.xml"/><Relationship Id="rId11" Type="http://schemas.openxmlformats.org/officeDocument/2006/relationships/slideLayout" Target="../slideLayouts/slideLayout1111.xml"/><Relationship Id="rId5" Type="http://schemas.openxmlformats.org/officeDocument/2006/relationships/slideLayout" Target="../slideLayouts/slideLayout1105.xml"/><Relationship Id="rId10" Type="http://schemas.openxmlformats.org/officeDocument/2006/relationships/slideLayout" Target="../slideLayouts/slideLayout1110.xml"/><Relationship Id="rId4" Type="http://schemas.openxmlformats.org/officeDocument/2006/relationships/slideLayout" Target="../slideLayouts/slideLayout1104.xml"/><Relationship Id="rId9" Type="http://schemas.openxmlformats.org/officeDocument/2006/relationships/slideLayout" Target="../slideLayouts/slideLayout1109.xml"/></Relationships>
</file>

<file path=ppt/slideMasters/_rels/slideMaster10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9.xml"/><Relationship Id="rId3" Type="http://schemas.openxmlformats.org/officeDocument/2006/relationships/slideLayout" Target="../slideLayouts/slideLayout1114.xml"/><Relationship Id="rId7" Type="http://schemas.openxmlformats.org/officeDocument/2006/relationships/slideLayout" Target="../slideLayouts/slideLayout1118.xml"/><Relationship Id="rId12" Type="http://schemas.openxmlformats.org/officeDocument/2006/relationships/theme" Target="../theme/theme102.xml"/><Relationship Id="rId2" Type="http://schemas.openxmlformats.org/officeDocument/2006/relationships/slideLayout" Target="../slideLayouts/slideLayout1113.xml"/><Relationship Id="rId1" Type="http://schemas.openxmlformats.org/officeDocument/2006/relationships/slideLayout" Target="../slideLayouts/slideLayout1112.xml"/><Relationship Id="rId6" Type="http://schemas.openxmlformats.org/officeDocument/2006/relationships/slideLayout" Target="../slideLayouts/slideLayout1117.xml"/><Relationship Id="rId11" Type="http://schemas.openxmlformats.org/officeDocument/2006/relationships/slideLayout" Target="../slideLayouts/slideLayout1122.xml"/><Relationship Id="rId5" Type="http://schemas.openxmlformats.org/officeDocument/2006/relationships/slideLayout" Target="../slideLayouts/slideLayout1116.xml"/><Relationship Id="rId10" Type="http://schemas.openxmlformats.org/officeDocument/2006/relationships/slideLayout" Target="../slideLayouts/slideLayout1121.xml"/><Relationship Id="rId4" Type="http://schemas.openxmlformats.org/officeDocument/2006/relationships/slideLayout" Target="../slideLayouts/slideLayout1115.xml"/><Relationship Id="rId9" Type="http://schemas.openxmlformats.org/officeDocument/2006/relationships/slideLayout" Target="../slideLayouts/slideLayout1120.xml"/></Relationships>
</file>

<file path=ppt/slideMasters/_rels/slideMaster10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0.xml"/><Relationship Id="rId3" Type="http://schemas.openxmlformats.org/officeDocument/2006/relationships/slideLayout" Target="../slideLayouts/slideLayout1125.xml"/><Relationship Id="rId7" Type="http://schemas.openxmlformats.org/officeDocument/2006/relationships/slideLayout" Target="../slideLayouts/slideLayout1129.xml"/><Relationship Id="rId12" Type="http://schemas.openxmlformats.org/officeDocument/2006/relationships/theme" Target="../theme/theme103.xml"/><Relationship Id="rId2" Type="http://schemas.openxmlformats.org/officeDocument/2006/relationships/slideLayout" Target="../slideLayouts/slideLayout1124.xml"/><Relationship Id="rId1" Type="http://schemas.openxmlformats.org/officeDocument/2006/relationships/slideLayout" Target="../slideLayouts/slideLayout1123.xml"/><Relationship Id="rId6" Type="http://schemas.openxmlformats.org/officeDocument/2006/relationships/slideLayout" Target="../slideLayouts/slideLayout1128.xml"/><Relationship Id="rId11" Type="http://schemas.openxmlformats.org/officeDocument/2006/relationships/slideLayout" Target="../slideLayouts/slideLayout1133.xml"/><Relationship Id="rId5" Type="http://schemas.openxmlformats.org/officeDocument/2006/relationships/slideLayout" Target="../slideLayouts/slideLayout1127.xml"/><Relationship Id="rId10" Type="http://schemas.openxmlformats.org/officeDocument/2006/relationships/slideLayout" Target="../slideLayouts/slideLayout1132.xml"/><Relationship Id="rId4" Type="http://schemas.openxmlformats.org/officeDocument/2006/relationships/slideLayout" Target="../slideLayouts/slideLayout1126.xml"/><Relationship Id="rId9" Type="http://schemas.openxmlformats.org/officeDocument/2006/relationships/slideLayout" Target="../slideLayouts/slideLayout1131.xml"/></Relationships>
</file>

<file path=ppt/slideMasters/_rels/slideMaster10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1.xml"/><Relationship Id="rId3" Type="http://schemas.openxmlformats.org/officeDocument/2006/relationships/slideLayout" Target="../slideLayouts/slideLayout1136.xml"/><Relationship Id="rId7" Type="http://schemas.openxmlformats.org/officeDocument/2006/relationships/slideLayout" Target="../slideLayouts/slideLayout1140.xml"/><Relationship Id="rId12" Type="http://schemas.openxmlformats.org/officeDocument/2006/relationships/theme" Target="../theme/theme104.xml"/><Relationship Id="rId2" Type="http://schemas.openxmlformats.org/officeDocument/2006/relationships/slideLayout" Target="../slideLayouts/slideLayout1135.xml"/><Relationship Id="rId1" Type="http://schemas.openxmlformats.org/officeDocument/2006/relationships/slideLayout" Target="../slideLayouts/slideLayout1134.xml"/><Relationship Id="rId6" Type="http://schemas.openxmlformats.org/officeDocument/2006/relationships/slideLayout" Target="../slideLayouts/slideLayout1139.xml"/><Relationship Id="rId11" Type="http://schemas.openxmlformats.org/officeDocument/2006/relationships/slideLayout" Target="../slideLayouts/slideLayout1144.xml"/><Relationship Id="rId5" Type="http://schemas.openxmlformats.org/officeDocument/2006/relationships/slideLayout" Target="../slideLayouts/slideLayout1138.xml"/><Relationship Id="rId10" Type="http://schemas.openxmlformats.org/officeDocument/2006/relationships/slideLayout" Target="../slideLayouts/slideLayout1143.xml"/><Relationship Id="rId4" Type="http://schemas.openxmlformats.org/officeDocument/2006/relationships/slideLayout" Target="../slideLayouts/slideLayout1137.xml"/><Relationship Id="rId9" Type="http://schemas.openxmlformats.org/officeDocument/2006/relationships/slideLayout" Target="../slideLayouts/slideLayout1142.xml"/></Relationships>
</file>

<file path=ppt/slideMasters/_rels/slideMaster10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2.xml"/><Relationship Id="rId3" Type="http://schemas.openxmlformats.org/officeDocument/2006/relationships/slideLayout" Target="../slideLayouts/slideLayout1147.xml"/><Relationship Id="rId7" Type="http://schemas.openxmlformats.org/officeDocument/2006/relationships/slideLayout" Target="../slideLayouts/slideLayout1151.xml"/><Relationship Id="rId12" Type="http://schemas.openxmlformats.org/officeDocument/2006/relationships/theme" Target="../theme/theme105.xml"/><Relationship Id="rId2" Type="http://schemas.openxmlformats.org/officeDocument/2006/relationships/slideLayout" Target="../slideLayouts/slideLayout1146.xml"/><Relationship Id="rId1" Type="http://schemas.openxmlformats.org/officeDocument/2006/relationships/slideLayout" Target="../slideLayouts/slideLayout1145.xml"/><Relationship Id="rId6" Type="http://schemas.openxmlformats.org/officeDocument/2006/relationships/slideLayout" Target="../slideLayouts/slideLayout1150.xml"/><Relationship Id="rId11" Type="http://schemas.openxmlformats.org/officeDocument/2006/relationships/slideLayout" Target="../slideLayouts/slideLayout1155.xml"/><Relationship Id="rId5" Type="http://schemas.openxmlformats.org/officeDocument/2006/relationships/slideLayout" Target="../slideLayouts/slideLayout1149.xml"/><Relationship Id="rId10" Type="http://schemas.openxmlformats.org/officeDocument/2006/relationships/slideLayout" Target="../slideLayouts/slideLayout1154.xml"/><Relationship Id="rId4" Type="http://schemas.openxmlformats.org/officeDocument/2006/relationships/slideLayout" Target="../slideLayouts/slideLayout1148.xml"/><Relationship Id="rId9" Type="http://schemas.openxmlformats.org/officeDocument/2006/relationships/slideLayout" Target="../slideLayouts/slideLayout1153.xml"/></Relationships>
</file>

<file path=ppt/slideMasters/_rels/slideMaster10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3.xml"/><Relationship Id="rId3" Type="http://schemas.openxmlformats.org/officeDocument/2006/relationships/slideLayout" Target="../slideLayouts/slideLayout1158.xml"/><Relationship Id="rId7" Type="http://schemas.openxmlformats.org/officeDocument/2006/relationships/slideLayout" Target="../slideLayouts/slideLayout1162.xml"/><Relationship Id="rId12" Type="http://schemas.openxmlformats.org/officeDocument/2006/relationships/theme" Target="../theme/theme106.xml"/><Relationship Id="rId2" Type="http://schemas.openxmlformats.org/officeDocument/2006/relationships/slideLayout" Target="../slideLayouts/slideLayout1157.xml"/><Relationship Id="rId1" Type="http://schemas.openxmlformats.org/officeDocument/2006/relationships/slideLayout" Target="../slideLayouts/slideLayout1156.xml"/><Relationship Id="rId6" Type="http://schemas.openxmlformats.org/officeDocument/2006/relationships/slideLayout" Target="../slideLayouts/slideLayout1161.xml"/><Relationship Id="rId11" Type="http://schemas.openxmlformats.org/officeDocument/2006/relationships/slideLayout" Target="../slideLayouts/slideLayout1166.xml"/><Relationship Id="rId5" Type="http://schemas.openxmlformats.org/officeDocument/2006/relationships/slideLayout" Target="../slideLayouts/slideLayout1160.xml"/><Relationship Id="rId10" Type="http://schemas.openxmlformats.org/officeDocument/2006/relationships/slideLayout" Target="../slideLayouts/slideLayout1165.xml"/><Relationship Id="rId4" Type="http://schemas.openxmlformats.org/officeDocument/2006/relationships/slideLayout" Target="../slideLayouts/slideLayout1159.xml"/><Relationship Id="rId9" Type="http://schemas.openxmlformats.org/officeDocument/2006/relationships/slideLayout" Target="../slideLayouts/slideLayout1164.xml"/></Relationships>
</file>

<file path=ppt/slideMasters/_rels/slideMaster10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4.xml"/><Relationship Id="rId3" Type="http://schemas.openxmlformats.org/officeDocument/2006/relationships/slideLayout" Target="../slideLayouts/slideLayout1169.xml"/><Relationship Id="rId7" Type="http://schemas.openxmlformats.org/officeDocument/2006/relationships/slideLayout" Target="../slideLayouts/slideLayout1173.xml"/><Relationship Id="rId12" Type="http://schemas.openxmlformats.org/officeDocument/2006/relationships/theme" Target="../theme/theme107.xml"/><Relationship Id="rId2" Type="http://schemas.openxmlformats.org/officeDocument/2006/relationships/slideLayout" Target="../slideLayouts/slideLayout1168.xml"/><Relationship Id="rId1" Type="http://schemas.openxmlformats.org/officeDocument/2006/relationships/slideLayout" Target="../slideLayouts/slideLayout1167.xml"/><Relationship Id="rId6" Type="http://schemas.openxmlformats.org/officeDocument/2006/relationships/slideLayout" Target="../slideLayouts/slideLayout1172.xml"/><Relationship Id="rId11" Type="http://schemas.openxmlformats.org/officeDocument/2006/relationships/slideLayout" Target="../slideLayouts/slideLayout1177.xml"/><Relationship Id="rId5" Type="http://schemas.openxmlformats.org/officeDocument/2006/relationships/slideLayout" Target="../slideLayouts/slideLayout1171.xml"/><Relationship Id="rId10" Type="http://schemas.openxmlformats.org/officeDocument/2006/relationships/slideLayout" Target="../slideLayouts/slideLayout1176.xml"/><Relationship Id="rId4" Type="http://schemas.openxmlformats.org/officeDocument/2006/relationships/slideLayout" Target="../slideLayouts/slideLayout1170.xml"/><Relationship Id="rId9" Type="http://schemas.openxmlformats.org/officeDocument/2006/relationships/slideLayout" Target="../slideLayouts/slideLayout1175.xml"/></Relationships>
</file>

<file path=ppt/slideMasters/_rels/slideMaster10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5.xml"/><Relationship Id="rId3" Type="http://schemas.openxmlformats.org/officeDocument/2006/relationships/slideLayout" Target="../slideLayouts/slideLayout1180.xml"/><Relationship Id="rId7" Type="http://schemas.openxmlformats.org/officeDocument/2006/relationships/slideLayout" Target="../slideLayouts/slideLayout1184.xml"/><Relationship Id="rId12" Type="http://schemas.openxmlformats.org/officeDocument/2006/relationships/theme" Target="../theme/theme108.xml"/><Relationship Id="rId2" Type="http://schemas.openxmlformats.org/officeDocument/2006/relationships/slideLayout" Target="../slideLayouts/slideLayout1179.xml"/><Relationship Id="rId1" Type="http://schemas.openxmlformats.org/officeDocument/2006/relationships/slideLayout" Target="../slideLayouts/slideLayout1178.xml"/><Relationship Id="rId6" Type="http://schemas.openxmlformats.org/officeDocument/2006/relationships/slideLayout" Target="../slideLayouts/slideLayout1183.xml"/><Relationship Id="rId11" Type="http://schemas.openxmlformats.org/officeDocument/2006/relationships/slideLayout" Target="../slideLayouts/slideLayout1188.xml"/><Relationship Id="rId5" Type="http://schemas.openxmlformats.org/officeDocument/2006/relationships/slideLayout" Target="../slideLayouts/slideLayout1182.xml"/><Relationship Id="rId10" Type="http://schemas.openxmlformats.org/officeDocument/2006/relationships/slideLayout" Target="../slideLayouts/slideLayout1187.xml"/><Relationship Id="rId4" Type="http://schemas.openxmlformats.org/officeDocument/2006/relationships/slideLayout" Target="../slideLayouts/slideLayout1181.xml"/><Relationship Id="rId9" Type="http://schemas.openxmlformats.org/officeDocument/2006/relationships/slideLayout" Target="../slideLayouts/slideLayout1186.xml"/></Relationships>
</file>

<file path=ppt/slideMasters/_rels/slideMaster10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6.xml"/><Relationship Id="rId3" Type="http://schemas.openxmlformats.org/officeDocument/2006/relationships/slideLayout" Target="../slideLayouts/slideLayout1191.xml"/><Relationship Id="rId7" Type="http://schemas.openxmlformats.org/officeDocument/2006/relationships/slideLayout" Target="../slideLayouts/slideLayout1195.xml"/><Relationship Id="rId12" Type="http://schemas.openxmlformats.org/officeDocument/2006/relationships/theme" Target="../theme/theme109.xml"/><Relationship Id="rId2" Type="http://schemas.openxmlformats.org/officeDocument/2006/relationships/slideLayout" Target="../slideLayouts/slideLayout1190.xml"/><Relationship Id="rId1" Type="http://schemas.openxmlformats.org/officeDocument/2006/relationships/slideLayout" Target="../slideLayouts/slideLayout1189.xml"/><Relationship Id="rId6" Type="http://schemas.openxmlformats.org/officeDocument/2006/relationships/slideLayout" Target="../slideLayouts/slideLayout1194.xml"/><Relationship Id="rId11" Type="http://schemas.openxmlformats.org/officeDocument/2006/relationships/slideLayout" Target="../slideLayouts/slideLayout1199.xml"/><Relationship Id="rId5" Type="http://schemas.openxmlformats.org/officeDocument/2006/relationships/slideLayout" Target="../slideLayouts/slideLayout1193.xml"/><Relationship Id="rId10" Type="http://schemas.openxmlformats.org/officeDocument/2006/relationships/slideLayout" Target="../slideLayouts/slideLayout1198.xml"/><Relationship Id="rId4" Type="http://schemas.openxmlformats.org/officeDocument/2006/relationships/slideLayout" Target="../slideLayouts/slideLayout1192.xml"/><Relationship Id="rId9" Type="http://schemas.openxmlformats.org/officeDocument/2006/relationships/slideLayout" Target="../slideLayouts/slideLayout119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7.xml"/><Relationship Id="rId3" Type="http://schemas.openxmlformats.org/officeDocument/2006/relationships/slideLayout" Target="../slideLayouts/slideLayout1202.xml"/><Relationship Id="rId7" Type="http://schemas.openxmlformats.org/officeDocument/2006/relationships/slideLayout" Target="../slideLayouts/slideLayout1206.xml"/><Relationship Id="rId12" Type="http://schemas.openxmlformats.org/officeDocument/2006/relationships/theme" Target="../theme/theme110.xml"/><Relationship Id="rId2" Type="http://schemas.openxmlformats.org/officeDocument/2006/relationships/slideLayout" Target="../slideLayouts/slideLayout1201.xml"/><Relationship Id="rId1" Type="http://schemas.openxmlformats.org/officeDocument/2006/relationships/slideLayout" Target="../slideLayouts/slideLayout1200.xml"/><Relationship Id="rId6" Type="http://schemas.openxmlformats.org/officeDocument/2006/relationships/slideLayout" Target="../slideLayouts/slideLayout1205.xml"/><Relationship Id="rId11" Type="http://schemas.openxmlformats.org/officeDocument/2006/relationships/slideLayout" Target="../slideLayouts/slideLayout1210.xml"/><Relationship Id="rId5" Type="http://schemas.openxmlformats.org/officeDocument/2006/relationships/slideLayout" Target="../slideLayouts/slideLayout1204.xml"/><Relationship Id="rId10" Type="http://schemas.openxmlformats.org/officeDocument/2006/relationships/slideLayout" Target="../slideLayouts/slideLayout1209.xml"/><Relationship Id="rId4" Type="http://schemas.openxmlformats.org/officeDocument/2006/relationships/slideLayout" Target="../slideLayouts/slideLayout1203.xml"/><Relationship Id="rId9" Type="http://schemas.openxmlformats.org/officeDocument/2006/relationships/slideLayout" Target="../slideLayouts/slideLayout1208.xml"/></Relationships>
</file>

<file path=ppt/slideMasters/_rels/slideMaster1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8.xml"/><Relationship Id="rId3" Type="http://schemas.openxmlformats.org/officeDocument/2006/relationships/slideLayout" Target="../slideLayouts/slideLayout1213.xml"/><Relationship Id="rId7" Type="http://schemas.openxmlformats.org/officeDocument/2006/relationships/slideLayout" Target="../slideLayouts/slideLayout1217.xml"/><Relationship Id="rId12" Type="http://schemas.openxmlformats.org/officeDocument/2006/relationships/theme" Target="../theme/theme111.xml"/><Relationship Id="rId2" Type="http://schemas.openxmlformats.org/officeDocument/2006/relationships/slideLayout" Target="../slideLayouts/slideLayout1212.xml"/><Relationship Id="rId1" Type="http://schemas.openxmlformats.org/officeDocument/2006/relationships/slideLayout" Target="../slideLayouts/slideLayout1211.xml"/><Relationship Id="rId6" Type="http://schemas.openxmlformats.org/officeDocument/2006/relationships/slideLayout" Target="../slideLayouts/slideLayout1216.xml"/><Relationship Id="rId11" Type="http://schemas.openxmlformats.org/officeDocument/2006/relationships/slideLayout" Target="../slideLayouts/slideLayout1221.xml"/><Relationship Id="rId5" Type="http://schemas.openxmlformats.org/officeDocument/2006/relationships/slideLayout" Target="../slideLayouts/slideLayout1215.xml"/><Relationship Id="rId10" Type="http://schemas.openxmlformats.org/officeDocument/2006/relationships/slideLayout" Target="../slideLayouts/slideLayout1220.xml"/><Relationship Id="rId4" Type="http://schemas.openxmlformats.org/officeDocument/2006/relationships/slideLayout" Target="../slideLayouts/slideLayout1214.xml"/><Relationship Id="rId9" Type="http://schemas.openxmlformats.org/officeDocument/2006/relationships/slideLayout" Target="../slideLayouts/slideLayout12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8.xml"/><Relationship Id="rId3" Type="http://schemas.openxmlformats.org/officeDocument/2006/relationships/slideLayout" Target="../slideLayouts/slideLayout443.xml"/><Relationship Id="rId7" Type="http://schemas.openxmlformats.org/officeDocument/2006/relationships/slideLayout" Target="../slideLayouts/slideLayout447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42.xml"/><Relationship Id="rId1" Type="http://schemas.openxmlformats.org/officeDocument/2006/relationships/slideLayout" Target="../slideLayouts/slideLayout441.xml"/><Relationship Id="rId6" Type="http://schemas.openxmlformats.org/officeDocument/2006/relationships/slideLayout" Target="../slideLayouts/slideLayout446.xml"/><Relationship Id="rId11" Type="http://schemas.openxmlformats.org/officeDocument/2006/relationships/slideLayout" Target="../slideLayouts/slideLayout451.xml"/><Relationship Id="rId5" Type="http://schemas.openxmlformats.org/officeDocument/2006/relationships/slideLayout" Target="../slideLayouts/slideLayout445.xml"/><Relationship Id="rId10" Type="http://schemas.openxmlformats.org/officeDocument/2006/relationships/slideLayout" Target="../slideLayouts/slideLayout450.xml"/><Relationship Id="rId4" Type="http://schemas.openxmlformats.org/officeDocument/2006/relationships/slideLayout" Target="../slideLayouts/slideLayout444.xml"/><Relationship Id="rId9" Type="http://schemas.openxmlformats.org/officeDocument/2006/relationships/slideLayout" Target="../slideLayouts/slideLayout449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9.xml"/><Relationship Id="rId3" Type="http://schemas.openxmlformats.org/officeDocument/2006/relationships/slideLayout" Target="../slideLayouts/slideLayout454.xml"/><Relationship Id="rId7" Type="http://schemas.openxmlformats.org/officeDocument/2006/relationships/slideLayout" Target="../slideLayouts/slideLayout458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53.xml"/><Relationship Id="rId1" Type="http://schemas.openxmlformats.org/officeDocument/2006/relationships/slideLayout" Target="../slideLayouts/slideLayout452.xml"/><Relationship Id="rId6" Type="http://schemas.openxmlformats.org/officeDocument/2006/relationships/slideLayout" Target="../slideLayouts/slideLayout457.xml"/><Relationship Id="rId11" Type="http://schemas.openxmlformats.org/officeDocument/2006/relationships/slideLayout" Target="../slideLayouts/slideLayout462.xml"/><Relationship Id="rId5" Type="http://schemas.openxmlformats.org/officeDocument/2006/relationships/slideLayout" Target="../slideLayouts/slideLayout456.xml"/><Relationship Id="rId10" Type="http://schemas.openxmlformats.org/officeDocument/2006/relationships/slideLayout" Target="../slideLayouts/slideLayout461.xml"/><Relationship Id="rId4" Type="http://schemas.openxmlformats.org/officeDocument/2006/relationships/slideLayout" Target="../slideLayouts/slideLayout455.xml"/><Relationship Id="rId9" Type="http://schemas.openxmlformats.org/officeDocument/2006/relationships/slideLayout" Target="../slideLayouts/slideLayout460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0.xml"/><Relationship Id="rId3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469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463.xml"/><Relationship Id="rId6" Type="http://schemas.openxmlformats.org/officeDocument/2006/relationships/slideLayout" Target="../slideLayouts/slideLayout468.xml"/><Relationship Id="rId11" Type="http://schemas.openxmlformats.org/officeDocument/2006/relationships/slideLayout" Target="../slideLayouts/slideLayout473.xml"/><Relationship Id="rId5" Type="http://schemas.openxmlformats.org/officeDocument/2006/relationships/slideLayout" Target="../slideLayouts/slideLayout467.xml"/><Relationship Id="rId10" Type="http://schemas.openxmlformats.org/officeDocument/2006/relationships/slideLayout" Target="../slideLayouts/slideLayout472.xml"/><Relationship Id="rId4" Type="http://schemas.openxmlformats.org/officeDocument/2006/relationships/slideLayout" Target="../slideLayouts/slideLayout466.xml"/><Relationship Id="rId9" Type="http://schemas.openxmlformats.org/officeDocument/2006/relationships/slideLayout" Target="../slideLayouts/slideLayout471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1.xml"/><Relationship Id="rId3" Type="http://schemas.openxmlformats.org/officeDocument/2006/relationships/slideLayout" Target="../slideLayouts/slideLayout476.xml"/><Relationship Id="rId7" Type="http://schemas.openxmlformats.org/officeDocument/2006/relationships/slideLayout" Target="../slideLayouts/slideLayout480.xml"/><Relationship Id="rId12" Type="http://schemas.openxmlformats.org/officeDocument/2006/relationships/theme" Target="../theme/theme44.xml"/><Relationship Id="rId2" Type="http://schemas.openxmlformats.org/officeDocument/2006/relationships/slideLayout" Target="../slideLayouts/slideLayout475.xml"/><Relationship Id="rId1" Type="http://schemas.openxmlformats.org/officeDocument/2006/relationships/slideLayout" Target="../slideLayouts/slideLayout474.xml"/><Relationship Id="rId6" Type="http://schemas.openxmlformats.org/officeDocument/2006/relationships/slideLayout" Target="../slideLayouts/slideLayout479.xml"/><Relationship Id="rId11" Type="http://schemas.openxmlformats.org/officeDocument/2006/relationships/slideLayout" Target="../slideLayouts/slideLayout484.xml"/><Relationship Id="rId5" Type="http://schemas.openxmlformats.org/officeDocument/2006/relationships/slideLayout" Target="../slideLayouts/slideLayout478.xml"/><Relationship Id="rId10" Type="http://schemas.openxmlformats.org/officeDocument/2006/relationships/slideLayout" Target="../slideLayouts/slideLayout483.xml"/><Relationship Id="rId4" Type="http://schemas.openxmlformats.org/officeDocument/2006/relationships/slideLayout" Target="../slideLayouts/slideLayout477.xml"/><Relationship Id="rId9" Type="http://schemas.openxmlformats.org/officeDocument/2006/relationships/slideLayout" Target="../slideLayouts/slideLayout482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2.xml"/><Relationship Id="rId3" Type="http://schemas.openxmlformats.org/officeDocument/2006/relationships/slideLayout" Target="../slideLayouts/slideLayout487.xml"/><Relationship Id="rId7" Type="http://schemas.openxmlformats.org/officeDocument/2006/relationships/slideLayout" Target="../slideLayouts/slideLayout491.xml"/><Relationship Id="rId12" Type="http://schemas.openxmlformats.org/officeDocument/2006/relationships/theme" Target="../theme/theme45.xml"/><Relationship Id="rId2" Type="http://schemas.openxmlformats.org/officeDocument/2006/relationships/slideLayout" Target="../slideLayouts/slideLayout486.xml"/><Relationship Id="rId1" Type="http://schemas.openxmlformats.org/officeDocument/2006/relationships/slideLayout" Target="../slideLayouts/slideLayout485.xml"/><Relationship Id="rId6" Type="http://schemas.openxmlformats.org/officeDocument/2006/relationships/slideLayout" Target="../slideLayouts/slideLayout490.xml"/><Relationship Id="rId11" Type="http://schemas.openxmlformats.org/officeDocument/2006/relationships/slideLayout" Target="../slideLayouts/slideLayout495.xml"/><Relationship Id="rId5" Type="http://schemas.openxmlformats.org/officeDocument/2006/relationships/slideLayout" Target="../slideLayouts/slideLayout489.xml"/><Relationship Id="rId10" Type="http://schemas.openxmlformats.org/officeDocument/2006/relationships/slideLayout" Target="../slideLayouts/slideLayout494.xml"/><Relationship Id="rId4" Type="http://schemas.openxmlformats.org/officeDocument/2006/relationships/slideLayout" Target="../slideLayouts/slideLayout488.xml"/><Relationship Id="rId9" Type="http://schemas.openxmlformats.org/officeDocument/2006/relationships/slideLayout" Target="../slideLayouts/slideLayout493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3.xml"/><Relationship Id="rId3" Type="http://schemas.openxmlformats.org/officeDocument/2006/relationships/slideLayout" Target="../slideLayouts/slideLayout498.xml"/><Relationship Id="rId7" Type="http://schemas.openxmlformats.org/officeDocument/2006/relationships/slideLayout" Target="../slideLayouts/slideLayout502.xml"/><Relationship Id="rId12" Type="http://schemas.openxmlformats.org/officeDocument/2006/relationships/theme" Target="../theme/theme46.xml"/><Relationship Id="rId2" Type="http://schemas.openxmlformats.org/officeDocument/2006/relationships/slideLayout" Target="../slideLayouts/slideLayout497.xml"/><Relationship Id="rId1" Type="http://schemas.openxmlformats.org/officeDocument/2006/relationships/slideLayout" Target="../slideLayouts/slideLayout496.xml"/><Relationship Id="rId6" Type="http://schemas.openxmlformats.org/officeDocument/2006/relationships/slideLayout" Target="../slideLayouts/slideLayout501.xml"/><Relationship Id="rId11" Type="http://schemas.openxmlformats.org/officeDocument/2006/relationships/slideLayout" Target="../slideLayouts/slideLayout506.xml"/><Relationship Id="rId5" Type="http://schemas.openxmlformats.org/officeDocument/2006/relationships/slideLayout" Target="../slideLayouts/slideLayout500.xml"/><Relationship Id="rId10" Type="http://schemas.openxmlformats.org/officeDocument/2006/relationships/slideLayout" Target="../slideLayouts/slideLayout505.xml"/><Relationship Id="rId4" Type="http://schemas.openxmlformats.org/officeDocument/2006/relationships/slideLayout" Target="../slideLayouts/slideLayout499.xml"/><Relationship Id="rId9" Type="http://schemas.openxmlformats.org/officeDocument/2006/relationships/slideLayout" Target="../slideLayouts/slideLayout504.xml"/></Relationships>
</file>

<file path=ppt/slideMasters/_rels/slideMaster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4.xml"/><Relationship Id="rId3" Type="http://schemas.openxmlformats.org/officeDocument/2006/relationships/slideLayout" Target="../slideLayouts/slideLayout509.xml"/><Relationship Id="rId7" Type="http://schemas.openxmlformats.org/officeDocument/2006/relationships/slideLayout" Target="../slideLayouts/slideLayout513.xml"/><Relationship Id="rId12" Type="http://schemas.openxmlformats.org/officeDocument/2006/relationships/theme" Target="../theme/theme47.xml"/><Relationship Id="rId2" Type="http://schemas.openxmlformats.org/officeDocument/2006/relationships/slideLayout" Target="../slideLayouts/slideLayout508.xml"/><Relationship Id="rId1" Type="http://schemas.openxmlformats.org/officeDocument/2006/relationships/slideLayout" Target="../slideLayouts/slideLayout507.xml"/><Relationship Id="rId6" Type="http://schemas.openxmlformats.org/officeDocument/2006/relationships/slideLayout" Target="../slideLayouts/slideLayout512.xml"/><Relationship Id="rId11" Type="http://schemas.openxmlformats.org/officeDocument/2006/relationships/slideLayout" Target="../slideLayouts/slideLayout517.xml"/><Relationship Id="rId5" Type="http://schemas.openxmlformats.org/officeDocument/2006/relationships/slideLayout" Target="../slideLayouts/slideLayout511.xml"/><Relationship Id="rId10" Type="http://schemas.openxmlformats.org/officeDocument/2006/relationships/slideLayout" Target="../slideLayouts/slideLayout516.xml"/><Relationship Id="rId4" Type="http://schemas.openxmlformats.org/officeDocument/2006/relationships/slideLayout" Target="../slideLayouts/slideLayout510.xml"/><Relationship Id="rId9" Type="http://schemas.openxmlformats.org/officeDocument/2006/relationships/slideLayout" Target="../slideLayouts/slideLayout515.xml"/></Relationships>
</file>

<file path=ppt/slideMasters/_rels/slideMaster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5.xml"/><Relationship Id="rId3" Type="http://schemas.openxmlformats.org/officeDocument/2006/relationships/slideLayout" Target="../slideLayouts/slideLayout520.xml"/><Relationship Id="rId7" Type="http://schemas.openxmlformats.org/officeDocument/2006/relationships/slideLayout" Target="../slideLayouts/slideLayout524.xml"/><Relationship Id="rId12" Type="http://schemas.openxmlformats.org/officeDocument/2006/relationships/theme" Target="../theme/theme48.xml"/><Relationship Id="rId2" Type="http://schemas.openxmlformats.org/officeDocument/2006/relationships/slideLayout" Target="../slideLayouts/slideLayout519.xml"/><Relationship Id="rId1" Type="http://schemas.openxmlformats.org/officeDocument/2006/relationships/slideLayout" Target="../slideLayouts/slideLayout518.xml"/><Relationship Id="rId6" Type="http://schemas.openxmlformats.org/officeDocument/2006/relationships/slideLayout" Target="../slideLayouts/slideLayout523.xml"/><Relationship Id="rId11" Type="http://schemas.openxmlformats.org/officeDocument/2006/relationships/slideLayout" Target="../slideLayouts/slideLayout528.xml"/><Relationship Id="rId5" Type="http://schemas.openxmlformats.org/officeDocument/2006/relationships/slideLayout" Target="../slideLayouts/slideLayout522.xml"/><Relationship Id="rId10" Type="http://schemas.openxmlformats.org/officeDocument/2006/relationships/slideLayout" Target="../slideLayouts/slideLayout527.xml"/><Relationship Id="rId4" Type="http://schemas.openxmlformats.org/officeDocument/2006/relationships/slideLayout" Target="../slideLayouts/slideLayout521.xml"/><Relationship Id="rId9" Type="http://schemas.openxmlformats.org/officeDocument/2006/relationships/slideLayout" Target="../slideLayouts/slideLayout526.xml"/></Relationships>
</file>

<file path=ppt/slideMasters/_rels/slideMaster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6.xml"/><Relationship Id="rId3" Type="http://schemas.openxmlformats.org/officeDocument/2006/relationships/slideLayout" Target="../slideLayouts/slideLayout531.xml"/><Relationship Id="rId7" Type="http://schemas.openxmlformats.org/officeDocument/2006/relationships/slideLayout" Target="../slideLayouts/slideLayout535.xml"/><Relationship Id="rId12" Type="http://schemas.openxmlformats.org/officeDocument/2006/relationships/theme" Target="../theme/theme49.xml"/><Relationship Id="rId2" Type="http://schemas.openxmlformats.org/officeDocument/2006/relationships/slideLayout" Target="../slideLayouts/slideLayout530.xml"/><Relationship Id="rId1" Type="http://schemas.openxmlformats.org/officeDocument/2006/relationships/slideLayout" Target="../slideLayouts/slideLayout529.xml"/><Relationship Id="rId6" Type="http://schemas.openxmlformats.org/officeDocument/2006/relationships/slideLayout" Target="../slideLayouts/slideLayout534.xml"/><Relationship Id="rId11" Type="http://schemas.openxmlformats.org/officeDocument/2006/relationships/slideLayout" Target="../slideLayouts/slideLayout539.xml"/><Relationship Id="rId5" Type="http://schemas.openxmlformats.org/officeDocument/2006/relationships/slideLayout" Target="../slideLayouts/slideLayout533.xml"/><Relationship Id="rId10" Type="http://schemas.openxmlformats.org/officeDocument/2006/relationships/slideLayout" Target="../slideLayouts/slideLayout538.xml"/><Relationship Id="rId4" Type="http://schemas.openxmlformats.org/officeDocument/2006/relationships/slideLayout" Target="../slideLayouts/slideLayout532.xml"/><Relationship Id="rId9" Type="http://schemas.openxmlformats.org/officeDocument/2006/relationships/slideLayout" Target="../slideLayouts/slideLayout5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7.xml"/><Relationship Id="rId3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546.xml"/><Relationship Id="rId12" Type="http://schemas.openxmlformats.org/officeDocument/2006/relationships/theme" Target="../theme/theme50.xml"/><Relationship Id="rId2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540.xml"/><Relationship Id="rId6" Type="http://schemas.openxmlformats.org/officeDocument/2006/relationships/slideLayout" Target="../slideLayouts/slideLayout545.xml"/><Relationship Id="rId11" Type="http://schemas.openxmlformats.org/officeDocument/2006/relationships/slideLayout" Target="../slideLayouts/slideLayout550.xml"/><Relationship Id="rId5" Type="http://schemas.openxmlformats.org/officeDocument/2006/relationships/slideLayout" Target="../slideLayouts/slideLayout544.xml"/><Relationship Id="rId10" Type="http://schemas.openxmlformats.org/officeDocument/2006/relationships/slideLayout" Target="../slideLayouts/slideLayout549.xml"/><Relationship Id="rId4" Type="http://schemas.openxmlformats.org/officeDocument/2006/relationships/slideLayout" Target="../slideLayouts/slideLayout543.xml"/><Relationship Id="rId9" Type="http://schemas.openxmlformats.org/officeDocument/2006/relationships/slideLayout" Target="../slideLayouts/slideLayout548.xml"/></Relationships>
</file>

<file path=ppt/slideMasters/_rels/slideMaster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8.xml"/><Relationship Id="rId3" Type="http://schemas.openxmlformats.org/officeDocument/2006/relationships/slideLayout" Target="../slideLayouts/slideLayout553.xml"/><Relationship Id="rId7" Type="http://schemas.openxmlformats.org/officeDocument/2006/relationships/slideLayout" Target="../slideLayouts/slideLayout557.xml"/><Relationship Id="rId12" Type="http://schemas.openxmlformats.org/officeDocument/2006/relationships/theme" Target="../theme/theme51.xml"/><Relationship Id="rId2" Type="http://schemas.openxmlformats.org/officeDocument/2006/relationships/slideLayout" Target="../slideLayouts/slideLayout552.xml"/><Relationship Id="rId1" Type="http://schemas.openxmlformats.org/officeDocument/2006/relationships/slideLayout" Target="../slideLayouts/slideLayout551.xml"/><Relationship Id="rId6" Type="http://schemas.openxmlformats.org/officeDocument/2006/relationships/slideLayout" Target="../slideLayouts/slideLayout556.xml"/><Relationship Id="rId11" Type="http://schemas.openxmlformats.org/officeDocument/2006/relationships/slideLayout" Target="../slideLayouts/slideLayout561.xml"/><Relationship Id="rId5" Type="http://schemas.openxmlformats.org/officeDocument/2006/relationships/slideLayout" Target="../slideLayouts/slideLayout555.xml"/><Relationship Id="rId10" Type="http://schemas.openxmlformats.org/officeDocument/2006/relationships/slideLayout" Target="../slideLayouts/slideLayout560.xml"/><Relationship Id="rId4" Type="http://schemas.openxmlformats.org/officeDocument/2006/relationships/slideLayout" Target="../slideLayouts/slideLayout554.xml"/><Relationship Id="rId9" Type="http://schemas.openxmlformats.org/officeDocument/2006/relationships/slideLayout" Target="../slideLayouts/slideLayout559.xml"/></Relationships>
</file>

<file path=ppt/slideMasters/_rels/slideMaster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9.xml"/><Relationship Id="rId3" Type="http://schemas.openxmlformats.org/officeDocument/2006/relationships/slideLayout" Target="../slideLayouts/slideLayout564.xml"/><Relationship Id="rId7" Type="http://schemas.openxmlformats.org/officeDocument/2006/relationships/slideLayout" Target="../slideLayouts/slideLayout568.xml"/><Relationship Id="rId12" Type="http://schemas.openxmlformats.org/officeDocument/2006/relationships/theme" Target="../theme/theme52.xml"/><Relationship Id="rId2" Type="http://schemas.openxmlformats.org/officeDocument/2006/relationships/slideLayout" Target="../slideLayouts/slideLayout563.xml"/><Relationship Id="rId1" Type="http://schemas.openxmlformats.org/officeDocument/2006/relationships/slideLayout" Target="../slideLayouts/slideLayout562.xml"/><Relationship Id="rId6" Type="http://schemas.openxmlformats.org/officeDocument/2006/relationships/slideLayout" Target="../slideLayouts/slideLayout567.xml"/><Relationship Id="rId11" Type="http://schemas.openxmlformats.org/officeDocument/2006/relationships/slideLayout" Target="../slideLayouts/slideLayout572.xml"/><Relationship Id="rId5" Type="http://schemas.openxmlformats.org/officeDocument/2006/relationships/slideLayout" Target="../slideLayouts/slideLayout566.xml"/><Relationship Id="rId10" Type="http://schemas.openxmlformats.org/officeDocument/2006/relationships/slideLayout" Target="../slideLayouts/slideLayout571.xml"/><Relationship Id="rId4" Type="http://schemas.openxmlformats.org/officeDocument/2006/relationships/slideLayout" Target="../slideLayouts/slideLayout565.xml"/><Relationship Id="rId9" Type="http://schemas.openxmlformats.org/officeDocument/2006/relationships/slideLayout" Target="../slideLayouts/slideLayout570.xml"/></Relationships>
</file>

<file path=ppt/slideMasters/_rels/slideMaster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0.xml"/><Relationship Id="rId3" Type="http://schemas.openxmlformats.org/officeDocument/2006/relationships/slideLayout" Target="../slideLayouts/slideLayout575.xml"/><Relationship Id="rId7" Type="http://schemas.openxmlformats.org/officeDocument/2006/relationships/slideLayout" Target="../slideLayouts/slideLayout579.xml"/><Relationship Id="rId12" Type="http://schemas.openxmlformats.org/officeDocument/2006/relationships/theme" Target="../theme/theme53.xml"/><Relationship Id="rId2" Type="http://schemas.openxmlformats.org/officeDocument/2006/relationships/slideLayout" Target="../slideLayouts/slideLayout574.xml"/><Relationship Id="rId1" Type="http://schemas.openxmlformats.org/officeDocument/2006/relationships/slideLayout" Target="../slideLayouts/slideLayout573.xml"/><Relationship Id="rId6" Type="http://schemas.openxmlformats.org/officeDocument/2006/relationships/slideLayout" Target="../slideLayouts/slideLayout578.xml"/><Relationship Id="rId11" Type="http://schemas.openxmlformats.org/officeDocument/2006/relationships/slideLayout" Target="../slideLayouts/slideLayout583.xml"/><Relationship Id="rId5" Type="http://schemas.openxmlformats.org/officeDocument/2006/relationships/slideLayout" Target="../slideLayouts/slideLayout577.xml"/><Relationship Id="rId10" Type="http://schemas.openxmlformats.org/officeDocument/2006/relationships/slideLayout" Target="../slideLayouts/slideLayout582.xml"/><Relationship Id="rId4" Type="http://schemas.openxmlformats.org/officeDocument/2006/relationships/slideLayout" Target="../slideLayouts/slideLayout576.xml"/><Relationship Id="rId9" Type="http://schemas.openxmlformats.org/officeDocument/2006/relationships/slideLayout" Target="../slideLayouts/slideLayout581.xml"/></Relationships>
</file>

<file path=ppt/slideMasters/_rels/slideMaster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1.xml"/><Relationship Id="rId3" Type="http://schemas.openxmlformats.org/officeDocument/2006/relationships/slideLayout" Target="../slideLayouts/slideLayout586.xml"/><Relationship Id="rId7" Type="http://schemas.openxmlformats.org/officeDocument/2006/relationships/slideLayout" Target="../slideLayouts/slideLayout590.xml"/><Relationship Id="rId12" Type="http://schemas.openxmlformats.org/officeDocument/2006/relationships/theme" Target="../theme/theme54.xml"/><Relationship Id="rId2" Type="http://schemas.openxmlformats.org/officeDocument/2006/relationships/slideLayout" Target="../slideLayouts/slideLayout585.xml"/><Relationship Id="rId1" Type="http://schemas.openxmlformats.org/officeDocument/2006/relationships/slideLayout" Target="../slideLayouts/slideLayout584.xml"/><Relationship Id="rId6" Type="http://schemas.openxmlformats.org/officeDocument/2006/relationships/slideLayout" Target="../slideLayouts/slideLayout589.xml"/><Relationship Id="rId11" Type="http://schemas.openxmlformats.org/officeDocument/2006/relationships/slideLayout" Target="../slideLayouts/slideLayout594.xml"/><Relationship Id="rId5" Type="http://schemas.openxmlformats.org/officeDocument/2006/relationships/slideLayout" Target="../slideLayouts/slideLayout588.xml"/><Relationship Id="rId10" Type="http://schemas.openxmlformats.org/officeDocument/2006/relationships/slideLayout" Target="../slideLayouts/slideLayout593.xml"/><Relationship Id="rId4" Type="http://schemas.openxmlformats.org/officeDocument/2006/relationships/slideLayout" Target="../slideLayouts/slideLayout587.xml"/><Relationship Id="rId9" Type="http://schemas.openxmlformats.org/officeDocument/2006/relationships/slideLayout" Target="../slideLayouts/slideLayout592.xml"/></Relationships>
</file>

<file path=ppt/slideMasters/_rels/slideMaster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2.xml"/><Relationship Id="rId3" Type="http://schemas.openxmlformats.org/officeDocument/2006/relationships/slideLayout" Target="../slideLayouts/slideLayout597.xml"/><Relationship Id="rId7" Type="http://schemas.openxmlformats.org/officeDocument/2006/relationships/slideLayout" Target="../slideLayouts/slideLayout601.xml"/><Relationship Id="rId12" Type="http://schemas.openxmlformats.org/officeDocument/2006/relationships/theme" Target="../theme/theme55.xml"/><Relationship Id="rId2" Type="http://schemas.openxmlformats.org/officeDocument/2006/relationships/slideLayout" Target="../slideLayouts/slideLayout596.xml"/><Relationship Id="rId1" Type="http://schemas.openxmlformats.org/officeDocument/2006/relationships/slideLayout" Target="../slideLayouts/slideLayout595.xml"/><Relationship Id="rId6" Type="http://schemas.openxmlformats.org/officeDocument/2006/relationships/slideLayout" Target="../slideLayouts/slideLayout600.xml"/><Relationship Id="rId11" Type="http://schemas.openxmlformats.org/officeDocument/2006/relationships/slideLayout" Target="../slideLayouts/slideLayout605.xml"/><Relationship Id="rId5" Type="http://schemas.openxmlformats.org/officeDocument/2006/relationships/slideLayout" Target="../slideLayouts/slideLayout599.xml"/><Relationship Id="rId10" Type="http://schemas.openxmlformats.org/officeDocument/2006/relationships/slideLayout" Target="../slideLayouts/slideLayout604.xml"/><Relationship Id="rId4" Type="http://schemas.openxmlformats.org/officeDocument/2006/relationships/slideLayout" Target="../slideLayouts/slideLayout598.xml"/><Relationship Id="rId9" Type="http://schemas.openxmlformats.org/officeDocument/2006/relationships/slideLayout" Target="../slideLayouts/slideLayout603.xml"/></Relationships>
</file>

<file path=ppt/slideMasters/_rels/slideMaster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3.xml"/><Relationship Id="rId3" Type="http://schemas.openxmlformats.org/officeDocument/2006/relationships/slideLayout" Target="../slideLayouts/slideLayout608.xml"/><Relationship Id="rId7" Type="http://schemas.openxmlformats.org/officeDocument/2006/relationships/slideLayout" Target="../slideLayouts/slideLayout612.xml"/><Relationship Id="rId12" Type="http://schemas.openxmlformats.org/officeDocument/2006/relationships/theme" Target="../theme/theme56.xml"/><Relationship Id="rId2" Type="http://schemas.openxmlformats.org/officeDocument/2006/relationships/slideLayout" Target="../slideLayouts/slideLayout607.xml"/><Relationship Id="rId1" Type="http://schemas.openxmlformats.org/officeDocument/2006/relationships/slideLayout" Target="../slideLayouts/slideLayout606.xml"/><Relationship Id="rId6" Type="http://schemas.openxmlformats.org/officeDocument/2006/relationships/slideLayout" Target="../slideLayouts/slideLayout611.xml"/><Relationship Id="rId11" Type="http://schemas.openxmlformats.org/officeDocument/2006/relationships/slideLayout" Target="../slideLayouts/slideLayout616.xml"/><Relationship Id="rId5" Type="http://schemas.openxmlformats.org/officeDocument/2006/relationships/slideLayout" Target="../slideLayouts/slideLayout610.xml"/><Relationship Id="rId10" Type="http://schemas.openxmlformats.org/officeDocument/2006/relationships/slideLayout" Target="../slideLayouts/slideLayout615.xml"/><Relationship Id="rId4" Type="http://schemas.openxmlformats.org/officeDocument/2006/relationships/slideLayout" Target="../slideLayouts/slideLayout609.xml"/><Relationship Id="rId9" Type="http://schemas.openxmlformats.org/officeDocument/2006/relationships/slideLayout" Target="../slideLayouts/slideLayout614.xml"/></Relationships>
</file>

<file path=ppt/slideMasters/_rels/slideMaster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4.xml"/><Relationship Id="rId3" Type="http://schemas.openxmlformats.org/officeDocument/2006/relationships/slideLayout" Target="../slideLayouts/slideLayout619.xml"/><Relationship Id="rId7" Type="http://schemas.openxmlformats.org/officeDocument/2006/relationships/slideLayout" Target="../slideLayouts/slideLayout623.xml"/><Relationship Id="rId12" Type="http://schemas.openxmlformats.org/officeDocument/2006/relationships/theme" Target="../theme/theme57.xml"/><Relationship Id="rId2" Type="http://schemas.openxmlformats.org/officeDocument/2006/relationships/slideLayout" Target="../slideLayouts/slideLayout618.xml"/><Relationship Id="rId1" Type="http://schemas.openxmlformats.org/officeDocument/2006/relationships/slideLayout" Target="../slideLayouts/slideLayout617.xml"/><Relationship Id="rId6" Type="http://schemas.openxmlformats.org/officeDocument/2006/relationships/slideLayout" Target="../slideLayouts/slideLayout622.xml"/><Relationship Id="rId11" Type="http://schemas.openxmlformats.org/officeDocument/2006/relationships/slideLayout" Target="../slideLayouts/slideLayout627.xml"/><Relationship Id="rId5" Type="http://schemas.openxmlformats.org/officeDocument/2006/relationships/slideLayout" Target="../slideLayouts/slideLayout621.xml"/><Relationship Id="rId10" Type="http://schemas.openxmlformats.org/officeDocument/2006/relationships/slideLayout" Target="../slideLayouts/slideLayout626.xml"/><Relationship Id="rId4" Type="http://schemas.openxmlformats.org/officeDocument/2006/relationships/slideLayout" Target="../slideLayouts/slideLayout620.xml"/><Relationship Id="rId9" Type="http://schemas.openxmlformats.org/officeDocument/2006/relationships/slideLayout" Target="../slideLayouts/slideLayout625.xml"/></Relationships>
</file>

<file path=ppt/slideMasters/_rels/slideMaster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5.xml"/><Relationship Id="rId3" Type="http://schemas.openxmlformats.org/officeDocument/2006/relationships/slideLayout" Target="../slideLayouts/slideLayout630.xml"/><Relationship Id="rId7" Type="http://schemas.openxmlformats.org/officeDocument/2006/relationships/slideLayout" Target="../slideLayouts/slideLayout634.xml"/><Relationship Id="rId12" Type="http://schemas.openxmlformats.org/officeDocument/2006/relationships/theme" Target="../theme/theme58.xml"/><Relationship Id="rId2" Type="http://schemas.openxmlformats.org/officeDocument/2006/relationships/slideLayout" Target="../slideLayouts/slideLayout629.xml"/><Relationship Id="rId1" Type="http://schemas.openxmlformats.org/officeDocument/2006/relationships/slideLayout" Target="../slideLayouts/slideLayout628.xml"/><Relationship Id="rId6" Type="http://schemas.openxmlformats.org/officeDocument/2006/relationships/slideLayout" Target="../slideLayouts/slideLayout633.xml"/><Relationship Id="rId11" Type="http://schemas.openxmlformats.org/officeDocument/2006/relationships/slideLayout" Target="../slideLayouts/slideLayout638.xml"/><Relationship Id="rId5" Type="http://schemas.openxmlformats.org/officeDocument/2006/relationships/slideLayout" Target="../slideLayouts/slideLayout632.xml"/><Relationship Id="rId10" Type="http://schemas.openxmlformats.org/officeDocument/2006/relationships/slideLayout" Target="../slideLayouts/slideLayout637.xml"/><Relationship Id="rId4" Type="http://schemas.openxmlformats.org/officeDocument/2006/relationships/slideLayout" Target="../slideLayouts/slideLayout631.xml"/><Relationship Id="rId9" Type="http://schemas.openxmlformats.org/officeDocument/2006/relationships/slideLayout" Target="../slideLayouts/slideLayout636.xml"/></Relationships>
</file>

<file path=ppt/slideMasters/_rels/slideMaster5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6.xml"/><Relationship Id="rId3" Type="http://schemas.openxmlformats.org/officeDocument/2006/relationships/slideLayout" Target="../slideLayouts/slideLayout641.xml"/><Relationship Id="rId7" Type="http://schemas.openxmlformats.org/officeDocument/2006/relationships/slideLayout" Target="../slideLayouts/slideLayout645.xml"/><Relationship Id="rId12" Type="http://schemas.openxmlformats.org/officeDocument/2006/relationships/theme" Target="../theme/theme59.xml"/><Relationship Id="rId2" Type="http://schemas.openxmlformats.org/officeDocument/2006/relationships/slideLayout" Target="../slideLayouts/slideLayout640.xml"/><Relationship Id="rId1" Type="http://schemas.openxmlformats.org/officeDocument/2006/relationships/slideLayout" Target="../slideLayouts/slideLayout639.xml"/><Relationship Id="rId6" Type="http://schemas.openxmlformats.org/officeDocument/2006/relationships/slideLayout" Target="../slideLayouts/slideLayout644.xml"/><Relationship Id="rId11" Type="http://schemas.openxmlformats.org/officeDocument/2006/relationships/slideLayout" Target="../slideLayouts/slideLayout649.xml"/><Relationship Id="rId5" Type="http://schemas.openxmlformats.org/officeDocument/2006/relationships/slideLayout" Target="../slideLayouts/slideLayout643.xml"/><Relationship Id="rId10" Type="http://schemas.openxmlformats.org/officeDocument/2006/relationships/slideLayout" Target="../slideLayouts/slideLayout648.xml"/><Relationship Id="rId4" Type="http://schemas.openxmlformats.org/officeDocument/2006/relationships/slideLayout" Target="../slideLayouts/slideLayout642.xml"/><Relationship Id="rId9" Type="http://schemas.openxmlformats.org/officeDocument/2006/relationships/slideLayout" Target="../slideLayouts/slideLayout6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7.xml"/><Relationship Id="rId3" Type="http://schemas.openxmlformats.org/officeDocument/2006/relationships/slideLayout" Target="../slideLayouts/slideLayout652.xml"/><Relationship Id="rId7" Type="http://schemas.openxmlformats.org/officeDocument/2006/relationships/slideLayout" Target="../slideLayouts/slideLayout656.xml"/><Relationship Id="rId12" Type="http://schemas.openxmlformats.org/officeDocument/2006/relationships/theme" Target="../theme/theme60.xml"/><Relationship Id="rId2" Type="http://schemas.openxmlformats.org/officeDocument/2006/relationships/slideLayout" Target="../slideLayouts/slideLayout651.xml"/><Relationship Id="rId1" Type="http://schemas.openxmlformats.org/officeDocument/2006/relationships/slideLayout" Target="../slideLayouts/slideLayout650.xml"/><Relationship Id="rId6" Type="http://schemas.openxmlformats.org/officeDocument/2006/relationships/slideLayout" Target="../slideLayouts/slideLayout655.xml"/><Relationship Id="rId11" Type="http://schemas.openxmlformats.org/officeDocument/2006/relationships/slideLayout" Target="../slideLayouts/slideLayout660.xml"/><Relationship Id="rId5" Type="http://schemas.openxmlformats.org/officeDocument/2006/relationships/slideLayout" Target="../slideLayouts/slideLayout654.xml"/><Relationship Id="rId10" Type="http://schemas.openxmlformats.org/officeDocument/2006/relationships/slideLayout" Target="../slideLayouts/slideLayout659.xml"/><Relationship Id="rId4" Type="http://schemas.openxmlformats.org/officeDocument/2006/relationships/slideLayout" Target="../slideLayouts/slideLayout653.xml"/><Relationship Id="rId9" Type="http://schemas.openxmlformats.org/officeDocument/2006/relationships/slideLayout" Target="../slideLayouts/slideLayout658.xml"/></Relationships>
</file>

<file path=ppt/slideMasters/_rels/slideMaster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8.xml"/><Relationship Id="rId3" Type="http://schemas.openxmlformats.org/officeDocument/2006/relationships/slideLayout" Target="../slideLayouts/slideLayout663.xml"/><Relationship Id="rId7" Type="http://schemas.openxmlformats.org/officeDocument/2006/relationships/slideLayout" Target="../slideLayouts/slideLayout667.xml"/><Relationship Id="rId12" Type="http://schemas.openxmlformats.org/officeDocument/2006/relationships/theme" Target="../theme/theme61.xml"/><Relationship Id="rId2" Type="http://schemas.openxmlformats.org/officeDocument/2006/relationships/slideLayout" Target="../slideLayouts/slideLayout662.xml"/><Relationship Id="rId1" Type="http://schemas.openxmlformats.org/officeDocument/2006/relationships/slideLayout" Target="../slideLayouts/slideLayout661.xml"/><Relationship Id="rId6" Type="http://schemas.openxmlformats.org/officeDocument/2006/relationships/slideLayout" Target="../slideLayouts/slideLayout666.xml"/><Relationship Id="rId11" Type="http://schemas.openxmlformats.org/officeDocument/2006/relationships/slideLayout" Target="../slideLayouts/slideLayout671.xml"/><Relationship Id="rId5" Type="http://schemas.openxmlformats.org/officeDocument/2006/relationships/slideLayout" Target="../slideLayouts/slideLayout665.xml"/><Relationship Id="rId10" Type="http://schemas.openxmlformats.org/officeDocument/2006/relationships/slideLayout" Target="../slideLayouts/slideLayout670.xml"/><Relationship Id="rId4" Type="http://schemas.openxmlformats.org/officeDocument/2006/relationships/slideLayout" Target="../slideLayouts/slideLayout664.xml"/><Relationship Id="rId9" Type="http://schemas.openxmlformats.org/officeDocument/2006/relationships/slideLayout" Target="../slideLayouts/slideLayout669.xml"/></Relationships>
</file>

<file path=ppt/slideMasters/_rels/slideMaster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9.xml"/><Relationship Id="rId3" Type="http://schemas.openxmlformats.org/officeDocument/2006/relationships/slideLayout" Target="../slideLayouts/slideLayout674.xml"/><Relationship Id="rId7" Type="http://schemas.openxmlformats.org/officeDocument/2006/relationships/slideLayout" Target="../slideLayouts/slideLayout678.xml"/><Relationship Id="rId12" Type="http://schemas.openxmlformats.org/officeDocument/2006/relationships/theme" Target="../theme/theme62.xml"/><Relationship Id="rId2" Type="http://schemas.openxmlformats.org/officeDocument/2006/relationships/slideLayout" Target="../slideLayouts/slideLayout673.xml"/><Relationship Id="rId1" Type="http://schemas.openxmlformats.org/officeDocument/2006/relationships/slideLayout" Target="../slideLayouts/slideLayout672.xml"/><Relationship Id="rId6" Type="http://schemas.openxmlformats.org/officeDocument/2006/relationships/slideLayout" Target="../slideLayouts/slideLayout677.xml"/><Relationship Id="rId11" Type="http://schemas.openxmlformats.org/officeDocument/2006/relationships/slideLayout" Target="../slideLayouts/slideLayout682.xml"/><Relationship Id="rId5" Type="http://schemas.openxmlformats.org/officeDocument/2006/relationships/slideLayout" Target="../slideLayouts/slideLayout676.xml"/><Relationship Id="rId10" Type="http://schemas.openxmlformats.org/officeDocument/2006/relationships/slideLayout" Target="../slideLayouts/slideLayout681.xml"/><Relationship Id="rId4" Type="http://schemas.openxmlformats.org/officeDocument/2006/relationships/slideLayout" Target="../slideLayouts/slideLayout675.xml"/><Relationship Id="rId9" Type="http://schemas.openxmlformats.org/officeDocument/2006/relationships/slideLayout" Target="../slideLayouts/slideLayout680.xml"/></Relationships>
</file>

<file path=ppt/slideMasters/_rels/slideMaster6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0.xml"/><Relationship Id="rId3" Type="http://schemas.openxmlformats.org/officeDocument/2006/relationships/slideLayout" Target="../slideLayouts/slideLayout685.xml"/><Relationship Id="rId7" Type="http://schemas.openxmlformats.org/officeDocument/2006/relationships/slideLayout" Target="../slideLayouts/slideLayout689.xml"/><Relationship Id="rId12" Type="http://schemas.openxmlformats.org/officeDocument/2006/relationships/theme" Target="../theme/theme63.xml"/><Relationship Id="rId2" Type="http://schemas.openxmlformats.org/officeDocument/2006/relationships/slideLayout" Target="../slideLayouts/slideLayout684.xml"/><Relationship Id="rId1" Type="http://schemas.openxmlformats.org/officeDocument/2006/relationships/slideLayout" Target="../slideLayouts/slideLayout683.xml"/><Relationship Id="rId6" Type="http://schemas.openxmlformats.org/officeDocument/2006/relationships/slideLayout" Target="../slideLayouts/slideLayout688.xml"/><Relationship Id="rId11" Type="http://schemas.openxmlformats.org/officeDocument/2006/relationships/slideLayout" Target="../slideLayouts/slideLayout693.xml"/><Relationship Id="rId5" Type="http://schemas.openxmlformats.org/officeDocument/2006/relationships/slideLayout" Target="../slideLayouts/slideLayout687.xml"/><Relationship Id="rId10" Type="http://schemas.openxmlformats.org/officeDocument/2006/relationships/slideLayout" Target="../slideLayouts/slideLayout692.xml"/><Relationship Id="rId4" Type="http://schemas.openxmlformats.org/officeDocument/2006/relationships/slideLayout" Target="../slideLayouts/slideLayout686.xml"/><Relationship Id="rId9" Type="http://schemas.openxmlformats.org/officeDocument/2006/relationships/slideLayout" Target="../slideLayouts/slideLayout691.xml"/></Relationships>
</file>

<file path=ppt/slideMasters/_rels/slideMaster6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1.xml"/><Relationship Id="rId3" Type="http://schemas.openxmlformats.org/officeDocument/2006/relationships/slideLayout" Target="../slideLayouts/slideLayout696.xml"/><Relationship Id="rId7" Type="http://schemas.openxmlformats.org/officeDocument/2006/relationships/slideLayout" Target="../slideLayouts/slideLayout700.xml"/><Relationship Id="rId12" Type="http://schemas.openxmlformats.org/officeDocument/2006/relationships/theme" Target="../theme/theme64.xml"/><Relationship Id="rId2" Type="http://schemas.openxmlformats.org/officeDocument/2006/relationships/slideLayout" Target="../slideLayouts/slideLayout695.xml"/><Relationship Id="rId1" Type="http://schemas.openxmlformats.org/officeDocument/2006/relationships/slideLayout" Target="../slideLayouts/slideLayout694.xml"/><Relationship Id="rId6" Type="http://schemas.openxmlformats.org/officeDocument/2006/relationships/slideLayout" Target="../slideLayouts/slideLayout699.xml"/><Relationship Id="rId11" Type="http://schemas.openxmlformats.org/officeDocument/2006/relationships/slideLayout" Target="../slideLayouts/slideLayout704.xml"/><Relationship Id="rId5" Type="http://schemas.openxmlformats.org/officeDocument/2006/relationships/slideLayout" Target="../slideLayouts/slideLayout698.xml"/><Relationship Id="rId10" Type="http://schemas.openxmlformats.org/officeDocument/2006/relationships/slideLayout" Target="../slideLayouts/slideLayout703.xml"/><Relationship Id="rId4" Type="http://schemas.openxmlformats.org/officeDocument/2006/relationships/slideLayout" Target="../slideLayouts/slideLayout697.xml"/><Relationship Id="rId9" Type="http://schemas.openxmlformats.org/officeDocument/2006/relationships/slideLayout" Target="../slideLayouts/slideLayout702.xml"/></Relationships>
</file>

<file path=ppt/slideMasters/_rels/slideMaster6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2.xml"/><Relationship Id="rId3" Type="http://schemas.openxmlformats.org/officeDocument/2006/relationships/slideLayout" Target="../slideLayouts/slideLayout707.xml"/><Relationship Id="rId7" Type="http://schemas.openxmlformats.org/officeDocument/2006/relationships/slideLayout" Target="../slideLayouts/slideLayout711.xml"/><Relationship Id="rId12" Type="http://schemas.openxmlformats.org/officeDocument/2006/relationships/theme" Target="../theme/theme65.xml"/><Relationship Id="rId2" Type="http://schemas.openxmlformats.org/officeDocument/2006/relationships/slideLayout" Target="../slideLayouts/slideLayout706.xml"/><Relationship Id="rId1" Type="http://schemas.openxmlformats.org/officeDocument/2006/relationships/slideLayout" Target="../slideLayouts/slideLayout705.xml"/><Relationship Id="rId6" Type="http://schemas.openxmlformats.org/officeDocument/2006/relationships/slideLayout" Target="../slideLayouts/slideLayout710.xml"/><Relationship Id="rId11" Type="http://schemas.openxmlformats.org/officeDocument/2006/relationships/slideLayout" Target="../slideLayouts/slideLayout715.xml"/><Relationship Id="rId5" Type="http://schemas.openxmlformats.org/officeDocument/2006/relationships/slideLayout" Target="../slideLayouts/slideLayout709.xml"/><Relationship Id="rId10" Type="http://schemas.openxmlformats.org/officeDocument/2006/relationships/slideLayout" Target="../slideLayouts/slideLayout714.xml"/><Relationship Id="rId4" Type="http://schemas.openxmlformats.org/officeDocument/2006/relationships/slideLayout" Target="../slideLayouts/slideLayout708.xml"/><Relationship Id="rId9" Type="http://schemas.openxmlformats.org/officeDocument/2006/relationships/slideLayout" Target="../slideLayouts/slideLayout713.xml"/></Relationships>
</file>

<file path=ppt/slideMasters/_rels/slideMaster6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3.xml"/><Relationship Id="rId3" Type="http://schemas.openxmlformats.org/officeDocument/2006/relationships/slideLayout" Target="../slideLayouts/slideLayout718.xml"/><Relationship Id="rId7" Type="http://schemas.openxmlformats.org/officeDocument/2006/relationships/slideLayout" Target="../slideLayouts/slideLayout722.xml"/><Relationship Id="rId12" Type="http://schemas.openxmlformats.org/officeDocument/2006/relationships/theme" Target="../theme/theme66.xml"/><Relationship Id="rId2" Type="http://schemas.openxmlformats.org/officeDocument/2006/relationships/slideLayout" Target="../slideLayouts/slideLayout717.xml"/><Relationship Id="rId1" Type="http://schemas.openxmlformats.org/officeDocument/2006/relationships/slideLayout" Target="../slideLayouts/slideLayout716.xml"/><Relationship Id="rId6" Type="http://schemas.openxmlformats.org/officeDocument/2006/relationships/slideLayout" Target="../slideLayouts/slideLayout721.xml"/><Relationship Id="rId11" Type="http://schemas.openxmlformats.org/officeDocument/2006/relationships/slideLayout" Target="../slideLayouts/slideLayout726.xml"/><Relationship Id="rId5" Type="http://schemas.openxmlformats.org/officeDocument/2006/relationships/slideLayout" Target="../slideLayouts/slideLayout720.xml"/><Relationship Id="rId10" Type="http://schemas.openxmlformats.org/officeDocument/2006/relationships/slideLayout" Target="../slideLayouts/slideLayout725.xml"/><Relationship Id="rId4" Type="http://schemas.openxmlformats.org/officeDocument/2006/relationships/slideLayout" Target="../slideLayouts/slideLayout719.xml"/><Relationship Id="rId9" Type="http://schemas.openxmlformats.org/officeDocument/2006/relationships/slideLayout" Target="../slideLayouts/slideLayout724.xml"/></Relationships>
</file>

<file path=ppt/slideMasters/_rels/slideMaster6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4.xml"/><Relationship Id="rId3" Type="http://schemas.openxmlformats.org/officeDocument/2006/relationships/slideLayout" Target="../slideLayouts/slideLayout729.xml"/><Relationship Id="rId7" Type="http://schemas.openxmlformats.org/officeDocument/2006/relationships/slideLayout" Target="../slideLayouts/slideLayout733.xml"/><Relationship Id="rId12" Type="http://schemas.openxmlformats.org/officeDocument/2006/relationships/theme" Target="../theme/theme67.xml"/><Relationship Id="rId2" Type="http://schemas.openxmlformats.org/officeDocument/2006/relationships/slideLayout" Target="../slideLayouts/slideLayout728.xml"/><Relationship Id="rId1" Type="http://schemas.openxmlformats.org/officeDocument/2006/relationships/slideLayout" Target="../slideLayouts/slideLayout727.xml"/><Relationship Id="rId6" Type="http://schemas.openxmlformats.org/officeDocument/2006/relationships/slideLayout" Target="../slideLayouts/slideLayout732.xml"/><Relationship Id="rId11" Type="http://schemas.openxmlformats.org/officeDocument/2006/relationships/slideLayout" Target="../slideLayouts/slideLayout737.xml"/><Relationship Id="rId5" Type="http://schemas.openxmlformats.org/officeDocument/2006/relationships/slideLayout" Target="../slideLayouts/slideLayout731.xml"/><Relationship Id="rId10" Type="http://schemas.openxmlformats.org/officeDocument/2006/relationships/slideLayout" Target="../slideLayouts/slideLayout736.xml"/><Relationship Id="rId4" Type="http://schemas.openxmlformats.org/officeDocument/2006/relationships/slideLayout" Target="../slideLayouts/slideLayout730.xml"/><Relationship Id="rId9" Type="http://schemas.openxmlformats.org/officeDocument/2006/relationships/slideLayout" Target="../slideLayouts/slideLayout735.xml"/></Relationships>
</file>

<file path=ppt/slideMasters/_rels/slideMaster6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5.xml"/><Relationship Id="rId3" Type="http://schemas.openxmlformats.org/officeDocument/2006/relationships/slideLayout" Target="../slideLayouts/slideLayout740.xml"/><Relationship Id="rId7" Type="http://schemas.openxmlformats.org/officeDocument/2006/relationships/slideLayout" Target="../slideLayouts/slideLayout744.xml"/><Relationship Id="rId12" Type="http://schemas.openxmlformats.org/officeDocument/2006/relationships/theme" Target="../theme/theme68.xml"/><Relationship Id="rId2" Type="http://schemas.openxmlformats.org/officeDocument/2006/relationships/slideLayout" Target="../slideLayouts/slideLayout739.xml"/><Relationship Id="rId1" Type="http://schemas.openxmlformats.org/officeDocument/2006/relationships/slideLayout" Target="../slideLayouts/slideLayout738.xml"/><Relationship Id="rId6" Type="http://schemas.openxmlformats.org/officeDocument/2006/relationships/slideLayout" Target="../slideLayouts/slideLayout743.xml"/><Relationship Id="rId11" Type="http://schemas.openxmlformats.org/officeDocument/2006/relationships/slideLayout" Target="../slideLayouts/slideLayout748.xml"/><Relationship Id="rId5" Type="http://schemas.openxmlformats.org/officeDocument/2006/relationships/slideLayout" Target="../slideLayouts/slideLayout742.xml"/><Relationship Id="rId10" Type="http://schemas.openxmlformats.org/officeDocument/2006/relationships/slideLayout" Target="../slideLayouts/slideLayout747.xml"/><Relationship Id="rId4" Type="http://schemas.openxmlformats.org/officeDocument/2006/relationships/slideLayout" Target="../slideLayouts/slideLayout741.xml"/><Relationship Id="rId9" Type="http://schemas.openxmlformats.org/officeDocument/2006/relationships/slideLayout" Target="../slideLayouts/slideLayout746.xml"/></Relationships>
</file>

<file path=ppt/slideMasters/_rels/slideMaster6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6.xml"/><Relationship Id="rId3" Type="http://schemas.openxmlformats.org/officeDocument/2006/relationships/slideLayout" Target="../slideLayouts/slideLayout751.xml"/><Relationship Id="rId7" Type="http://schemas.openxmlformats.org/officeDocument/2006/relationships/slideLayout" Target="../slideLayouts/slideLayout755.xml"/><Relationship Id="rId12" Type="http://schemas.openxmlformats.org/officeDocument/2006/relationships/theme" Target="../theme/theme69.xml"/><Relationship Id="rId2" Type="http://schemas.openxmlformats.org/officeDocument/2006/relationships/slideLayout" Target="../slideLayouts/slideLayout750.xml"/><Relationship Id="rId1" Type="http://schemas.openxmlformats.org/officeDocument/2006/relationships/slideLayout" Target="../slideLayouts/slideLayout749.xml"/><Relationship Id="rId6" Type="http://schemas.openxmlformats.org/officeDocument/2006/relationships/slideLayout" Target="../slideLayouts/slideLayout754.xml"/><Relationship Id="rId11" Type="http://schemas.openxmlformats.org/officeDocument/2006/relationships/slideLayout" Target="../slideLayouts/slideLayout759.xml"/><Relationship Id="rId5" Type="http://schemas.openxmlformats.org/officeDocument/2006/relationships/slideLayout" Target="../slideLayouts/slideLayout753.xml"/><Relationship Id="rId10" Type="http://schemas.openxmlformats.org/officeDocument/2006/relationships/slideLayout" Target="../slideLayouts/slideLayout758.xml"/><Relationship Id="rId4" Type="http://schemas.openxmlformats.org/officeDocument/2006/relationships/slideLayout" Target="../slideLayouts/slideLayout752.xml"/><Relationship Id="rId9" Type="http://schemas.openxmlformats.org/officeDocument/2006/relationships/slideLayout" Target="../slideLayouts/slideLayout7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7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7.xml"/><Relationship Id="rId3" Type="http://schemas.openxmlformats.org/officeDocument/2006/relationships/slideLayout" Target="../slideLayouts/slideLayout762.xml"/><Relationship Id="rId7" Type="http://schemas.openxmlformats.org/officeDocument/2006/relationships/slideLayout" Target="../slideLayouts/slideLayout766.xml"/><Relationship Id="rId12" Type="http://schemas.openxmlformats.org/officeDocument/2006/relationships/theme" Target="../theme/theme70.xml"/><Relationship Id="rId2" Type="http://schemas.openxmlformats.org/officeDocument/2006/relationships/slideLayout" Target="../slideLayouts/slideLayout761.xml"/><Relationship Id="rId1" Type="http://schemas.openxmlformats.org/officeDocument/2006/relationships/slideLayout" Target="../slideLayouts/slideLayout760.xml"/><Relationship Id="rId6" Type="http://schemas.openxmlformats.org/officeDocument/2006/relationships/slideLayout" Target="../slideLayouts/slideLayout765.xml"/><Relationship Id="rId11" Type="http://schemas.openxmlformats.org/officeDocument/2006/relationships/slideLayout" Target="../slideLayouts/slideLayout770.xml"/><Relationship Id="rId5" Type="http://schemas.openxmlformats.org/officeDocument/2006/relationships/slideLayout" Target="../slideLayouts/slideLayout764.xml"/><Relationship Id="rId10" Type="http://schemas.openxmlformats.org/officeDocument/2006/relationships/slideLayout" Target="../slideLayouts/slideLayout769.xml"/><Relationship Id="rId4" Type="http://schemas.openxmlformats.org/officeDocument/2006/relationships/slideLayout" Target="../slideLayouts/slideLayout763.xml"/><Relationship Id="rId9" Type="http://schemas.openxmlformats.org/officeDocument/2006/relationships/slideLayout" Target="../slideLayouts/slideLayout768.xml"/></Relationships>
</file>

<file path=ppt/slideMasters/_rels/slideMaster7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8.xml"/><Relationship Id="rId3" Type="http://schemas.openxmlformats.org/officeDocument/2006/relationships/slideLayout" Target="../slideLayouts/slideLayout773.xml"/><Relationship Id="rId7" Type="http://schemas.openxmlformats.org/officeDocument/2006/relationships/slideLayout" Target="../slideLayouts/slideLayout777.xml"/><Relationship Id="rId12" Type="http://schemas.openxmlformats.org/officeDocument/2006/relationships/theme" Target="../theme/theme71.xml"/><Relationship Id="rId2" Type="http://schemas.openxmlformats.org/officeDocument/2006/relationships/slideLayout" Target="../slideLayouts/slideLayout772.xml"/><Relationship Id="rId1" Type="http://schemas.openxmlformats.org/officeDocument/2006/relationships/slideLayout" Target="../slideLayouts/slideLayout771.xml"/><Relationship Id="rId6" Type="http://schemas.openxmlformats.org/officeDocument/2006/relationships/slideLayout" Target="../slideLayouts/slideLayout776.xml"/><Relationship Id="rId11" Type="http://schemas.openxmlformats.org/officeDocument/2006/relationships/slideLayout" Target="../slideLayouts/slideLayout781.xml"/><Relationship Id="rId5" Type="http://schemas.openxmlformats.org/officeDocument/2006/relationships/slideLayout" Target="../slideLayouts/slideLayout775.xml"/><Relationship Id="rId10" Type="http://schemas.openxmlformats.org/officeDocument/2006/relationships/slideLayout" Target="../slideLayouts/slideLayout780.xml"/><Relationship Id="rId4" Type="http://schemas.openxmlformats.org/officeDocument/2006/relationships/slideLayout" Target="../slideLayouts/slideLayout774.xml"/><Relationship Id="rId9" Type="http://schemas.openxmlformats.org/officeDocument/2006/relationships/slideLayout" Target="../slideLayouts/slideLayout779.xml"/></Relationships>
</file>

<file path=ppt/slideMasters/_rels/slideMaster7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9.xml"/><Relationship Id="rId3" Type="http://schemas.openxmlformats.org/officeDocument/2006/relationships/slideLayout" Target="../slideLayouts/slideLayout784.xml"/><Relationship Id="rId7" Type="http://schemas.openxmlformats.org/officeDocument/2006/relationships/slideLayout" Target="../slideLayouts/slideLayout788.xml"/><Relationship Id="rId12" Type="http://schemas.openxmlformats.org/officeDocument/2006/relationships/theme" Target="../theme/theme72.xml"/><Relationship Id="rId2" Type="http://schemas.openxmlformats.org/officeDocument/2006/relationships/slideLayout" Target="../slideLayouts/slideLayout783.xml"/><Relationship Id="rId1" Type="http://schemas.openxmlformats.org/officeDocument/2006/relationships/slideLayout" Target="../slideLayouts/slideLayout782.xml"/><Relationship Id="rId6" Type="http://schemas.openxmlformats.org/officeDocument/2006/relationships/slideLayout" Target="../slideLayouts/slideLayout787.xml"/><Relationship Id="rId11" Type="http://schemas.openxmlformats.org/officeDocument/2006/relationships/slideLayout" Target="../slideLayouts/slideLayout792.xml"/><Relationship Id="rId5" Type="http://schemas.openxmlformats.org/officeDocument/2006/relationships/slideLayout" Target="../slideLayouts/slideLayout786.xml"/><Relationship Id="rId10" Type="http://schemas.openxmlformats.org/officeDocument/2006/relationships/slideLayout" Target="../slideLayouts/slideLayout791.xml"/><Relationship Id="rId4" Type="http://schemas.openxmlformats.org/officeDocument/2006/relationships/slideLayout" Target="../slideLayouts/slideLayout785.xml"/><Relationship Id="rId9" Type="http://schemas.openxmlformats.org/officeDocument/2006/relationships/slideLayout" Target="../slideLayouts/slideLayout790.xml"/></Relationships>
</file>

<file path=ppt/slideMasters/_rels/slideMaster7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0.xml"/><Relationship Id="rId3" Type="http://schemas.openxmlformats.org/officeDocument/2006/relationships/slideLayout" Target="../slideLayouts/slideLayout795.xml"/><Relationship Id="rId7" Type="http://schemas.openxmlformats.org/officeDocument/2006/relationships/slideLayout" Target="../slideLayouts/slideLayout799.xml"/><Relationship Id="rId12" Type="http://schemas.openxmlformats.org/officeDocument/2006/relationships/theme" Target="../theme/theme73.xml"/><Relationship Id="rId2" Type="http://schemas.openxmlformats.org/officeDocument/2006/relationships/slideLayout" Target="../slideLayouts/slideLayout794.xml"/><Relationship Id="rId1" Type="http://schemas.openxmlformats.org/officeDocument/2006/relationships/slideLayout" Target="../slideLayouts/slideLayout793.xml"/><Relationship Id="rId6" Type="http://schemas.openxmlformats.org/officeDocument/2006/relationships/slideLayout" Target="../slideLayouts/slideLayout798.xml"/><Relationship Id="rId11" Type="http://schemas.openxmlformats.org/officeDocument/2006/relationships/slideLayout" Target="../slideLayouts/slideLayout803.xml"/><Relationship Id="rId5" Type="http://schemas.openxmlformats.org/officeDocument/2006/relationships/slideLayout" Target="../slideLayouts/slideLayout797.xml"/><Relationship Id="rId10" Type="http://schemas.openxmlformats.org/officeDocument/2006/relationships/slideLayout" Target="../slideLayouts/slideLayout802.xml"/><Relationship Id="rId4" Type="http://schemas.openxmlformats.org/officeDocument/2006/relationships/slideLayout" Target="../slideLayouts/slideLayout796.xml"/><Relationship Id="rId9" Type="http://schemas.openxmlformats.org/officeDocument/2006/relationships/slideLayout" Target="../slideLayouts/slideLayout801.xml"/></Relationships>
</file>

<file path=ppt/slideMasters/_rels/slideMaster7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1.xml"/><Relationship Id="rId3" Type="http://schemas.openxmlformats.org/officeDocument/2006/relationships/slideLayout" Target="../slideLayouts/slideLayout806.xml"/><Relationship Id="rId7" Type="http://schemas.openxmlformats.org/officeDocument/2006/relationships/slideLayout" Target="../slideLayouts/slideLayout810.xml"/><Relationship Id="rId12" Type="http://schemas.openxmlformats.org/officeDocument/2006/relationships/theme" Target="../theme/theme74.xml"/><Relationship Id="rId2" Type="http://schemas.openxmlformats.org/officeDocument/2006/relationships/slideLayout" Target="../slideLayouts/slideLayout805.xml"/><Relationship Id="rId1" Type="http://schemas.openxmlformats.org/officeDocument/2006/relationships/slideLayout" Target="../slideLayouts/slideLayout804.xml"/><Relationship Id="rId6" Type="http://schemas.openxmlformats.org/officeDocument/2006/relationships/slideLayout" Target="../slideLayouts/slideLayout809.xml"/><Relationship Id="rId11" Type="http://schemas.openxmlformats.org/officeDocument/2006/relationships/slideLayout" Target="../slideLayouts/slideLayout814.xml"/><Relationship Id="rId5" Type="http://schemas.openxmlformats.org/officeDocument/2006/relationships/slideLayout" Target="../slideLayouts/slideLayout808.xml"/><Relationship Id="rId10" Type="http://schemas.openxmlformats.org/officeDocument/2006/relationships/slideLayout" Target="../slideLayouts/slideLayout813.xml"/><Relationship Id="rId4" Type="http://schemas.openxmlformats.org/officeDocument/2006/relationships/slideLayout" Target="../slideLayouts/slideLayout807.xml"/><Relationship Id="rId9" Type="http://schemas.openxmlformats.org/officeDocument/2006/relationships/slideLayout" Target="../slideLayouts/slideLayout812.xml"/></Relationships>
</file>

<file path=ppt/slideMasters/_rels/slideMaster7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2.xml"/><Relationship Id="rId3" Type="http://schemas.openxmlformats.org/officeDocument/2006/relationships/slideLayout" Target="../slideLayouts/slideLayout817.xml"/><Relationship Id="rId7" Type="http://schemas.openxmlformats.org/officeDocument/2006/relationships/slideLayout" Target="../slideLayouts/slideLayout821.xml"/><Relationship Id="rId12" Type="http://schemas.openxmlformats.org/officeDocument/2006/relationships/theme" Target="../theme/theme75.xml"/><Relationship Id="rId2" Type="http://schemas.openxmlformats.org/officeDocument/2006/relationships/slideLayout" Target="../slideLayouts/slideLayout816.xml"/><Relationship Id="rId1" Type="http://schemas.openxmlformats.org/officeDocument/2006/relationships/slideLayout" Target="../slideLayouts/slideLayout815.xml"/><Relationship Id="rId6" Type="http://schemas.openxmlformats.org/officeDocument/2006/relationships/slideLayout" Target="../slideLayouts/slideLayout820.xml"/><Relationship Id="rId11" Type="http://schemas.openxmlformats.org/officeDocument/2006/relationships/slideLayout" Target="../slideLayouts/slideLayout825.xml"/><Relationship Id="rId5" Type="http://schemas.openxmlformats.org/officeDocument/2006/relationships/slideLayout" Target="../slideLayouts/slideLayout819.xml"/><Relationship Id="rId10" Type="http://schemas.openxmlformats.org/officeDocument/2006/relationships/slideLayout" Target="../slideLayouts/slideLayout824.xml"/><Relationship Id="rId4" Type="http://schemas.openxmlformats.org/officeDocument/2006/relationships/slideLayout" Target="../slideLayouts/slideLayout818.xml"/><Relationship Id="rId9" Type="http://schemas.openxmlformats.org/officeDocument/2006/relationships/slideLayout" Target="../slideLayouts/slideLayout823.xml"/></Relationships>
</file>

<file path=ppt/slideMasters/_rels/slideMaster7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3.xml"/><Relationship Id="rId3" Type="http://schemas.openxmlformats.org/officeDocument/2006/relationships/slideLayout" Target="../slideLayouts/slideLayout828.xml"/><Relationship Id="rId7" Type="http://schemas.openxmlformats.org/officeDocument/2006/relationships/slideLayout" Target="../slideLayouts/slideLayout832.xml"/><Relationship Id="rId12" Type="http://schemas.openxmlformats.org/officeDocument/2006/relationships/theme" Target="../theme/theme76.xml"/><Relationship Id="rId2" Type="http://schemas.openxmlformats.org/officeDocument/2006/relationships/slideLayout" Target="../slideLayouts/slideLayout827.xml"/><Relationship Id="rId1" Type="http://schemas.openxmlformats.org/officeDocument/2006/relationships/slideLayout" Target="../slideLayouts/slideLayout826.xml"/><Relationship Id="rId6" Type="http://schemas.openxmlformats.org/officeDocument/2006/relationships/slideLayout" Target="../slideLayouts/slideLayout831.xml"/><Relationship Id="rId11" Type="http://schemas.openxmlformats.org/officeDocument/2006/relationships/slideLayout" Target="../slideLayouts/slideLayout836.xml"/><Relationship Id="rId5" Type="http://schemas.openxmlformats.org/officeDocument/2006/relationships/slideLayout" Target="../slideLayouts/slideLayout830.xml"/><Relationship Id="rId10" Type="http://schemas.openxmlformats.org/officeDocument/2006/relationships/slideLayout" Target="../slideLayouts/slideLayout835.xml"/><Relationship Id="rId4" Type="http://schemas.openxmlformats.org/officeDocument/2006/relationships/slideLayout" Target="../slideLayouts/slideLayout829.xml"/><Relationship Id="rId9" Type="http://schemas.openxmlformats.org/officeDocument/2006/relationships/slideLayout" Target="../slideLayouts/slideLayout834.xml"/></Relationships>
</file>

<file path=ppt/slideMasters/_rels/slideMaster7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4.xml"/><Relationship Id="rId3" Type="http://schemas.openxmlformats.org/officeDocument/2006/relationships/slideLayout" Target="../slideLayouts/slideLayout839.xml"/><Relationship Id="rId7" Type="http://schemas.openxmlformats.org/officeDocument/2006/relationships/slideLayout" Target="../slideLayouts/slideLayout843.xml"/><Relationship Id="rId12" Type="http://schemas.openxmlformats.org/officeDocument/2006/relationships/theme" Target="../theme/theme77.xml"/><Relationship Id="rId2" Type="http://schemas.openxmlformats.org/officeDocument/2006/relationships/slideLayout" Target="../slideLayouts/slideLayout838.xml"/><Relationship Id="rId1" Type="http://schemas.openxmlformats.org/officeDocument/2006/relationships/slideLayout" Target="../slideLayouts/slideLayout837.xml"/><Relationship Id="rId6" Type="http://schemas.openxmlformats.org/officeDocument/2006/relationships/slideLayout" Target="../slideLayouts/slideLayout842.xml"/><Relationship Id="rId11" Type="http://schemas.openxmlformats.org/officeDocument/2006/relationships/slideLayout" Target="../slideLayouts/slideLayout847.xml"/><Relationship Id="rId5" Type="http://schemas.openxmlformats.org/officeDocument/2006/relationships/slideLayout" Target="../slideLayouts/slideLayout841.xml"/><Relationship Id="rId10" Type="http://schemas.openxmlformats.org/officeDocument/2006/relationships/slideLayout" Target="../slideLayouts/slideLayout846.xml"/><Relationship Id="rId4" Type="http://schemas.openxmlformats.org/officeDocument/2006/relationships/slideLayout" Target="../slideLayouts/slideLayout840.xml"/><Relationship Id="rId9" Type="http://schemas.openxmlformats.org/officeDocument/2006/relationships/slideLayout" Target="../slideLayouts/slideLayout845.xml"/></Relationships>
</file>

<file path=ppt/slideMasters/_rels/slideMaster7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5.xml"/><Relationship Id="rId3" Type="http://schemas.openxmlformats.org/officeDocument/2006/relationships/slideLayout" Target="../slideLayouts/slideLayout850.xml"/><Relationship Id="rId7" Type="http://schemas.openxmlformats.org/officeDocument/2006/relationships/slideLayout" Target="../slideLayouts/slideLayout854.xml"/><Relationship Id="rId12" Type="http://schemas.openxmlformats.org/officeDocument/2006/relationships/theme" Target="../theme/theme78.xml"/><Relationship Id="rId2" Type="http://schemas.openxmlformats.org/officeDocument/2006/relationships/slideLayout" Target="../slideLayouts/slideLayout849.xml"/><Relationship Id="rId1" Type="http://schemas.openxmlformats.org/officeDocument/2006/relationships/slideLayout" Target="../slideLayouts/slideLayout848.xml"/><Relationship Id="rId6" Type="http://schemas.openxmlformats.org/officeDocument/2006/relationships/slideLayout" Target="../slideLayouts/slideLayout853.xml"/><Relationship Id="rId11" Type="http://schemas.openxmlformats.org/officeDocument/2006/relationships/slideLayout" Target="../slideLayouts/slideLayout858.xml"/><Relationship Id="rId5" Type="http://schemas.openxmlformats.org/officeDocument/2006/relationships/slideLayout" Target="../slideLayouts/slideLayout852.xml"/><Relationship Id="rId10" Type="http://schemas.openxmlformats.org/officeDocument/2006/relationships/slideLayout" Target="../slideLayouts/slideLayout857.xml"/><Relationship Id="rId4" Type="http://schemas.openxmlformats.org/officeDocument/2006/relationships/slideLayout" Target="../slideLayouts/slideLayout851.xml"/><Relationship Id="rId9" Type="http://schemas.openxmlformats.org/officeDocument/2006/relationships/slideLayout" Target="../slideLayouts/slideLayout856.xml"/></Relationships>
</file>

<file path=ppt/slideMasters/_rels/slideMaster7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6.xml"/><Relationship Id="rId3" Type="http://schemas.openxmlformats.org/officeDocument/2006/relationships/slideLayout" Target="../slideLayouts/slideLayout861.xml"/><Relationship Id="rId7" Type="http://schemas.openxmlformats.org/officeDocument/2006/relationships/slideLayout" Target="../slideLayouts/slideLayout865.xml"/><Relationship Id="rId12" Type="http://schemas.openxmlformats.org/officeDocument/2006/relationships/theme" Target="../theme/theme79.xml"/><Relationship Id="rId2" Type="http://schemas.openxmlformats.org/officeDocument/2006/relationships/slideLayout" Target="../slideLayouts/slideLayout860.xml"/><Relationship Id="rId1" Type="http://schemas.openxmlformats.org/officeDocument/2006/relationships/slideLayout" Target="../slideLayouts/slideLayout859.xml"/><Relationship Id="rId6" Type="http://schemas.openxmlformats.org/officeDocument/2006/relationships/slideLayout" Target="../slideLayouts/slideLayout864.xml"/><Relationship Id="rId11" Type="http://schemas.openxmlformats.org/officeDocument/2006/relationships/slideLayout" Target="../slideLayouts/slideLayout869.xml"/><Relationship Id="rId5" Type="http://schemas.openxmlformats.org/officeDocument/2006/relationships/slideLayout" Target="../slideLayouts/slideLayout863.xml"/><Relationship Id="rId10" Type="http://schemas.openxmlformats.org/officeDocument/2006/relationships/slideLayout" Target="../slideLayouts/slideLayout868.xml"/><Relationship Id="rId4" Type="http://schemas.openxmlformats.org/officeDocument/2006/relationships/slideLayout" Target="../slideLayouts/slideLayout862.xml"/><Relationship Id="rId9" Type="http://schemas.openxmlformats.org/officeDocument/2006/relationships/slideLayout" Target="../slideLayouts/slideLayout86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8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7.xml"/><Relationship Id="rId3" Type="http://schemas.openxmlformats.org/officeDocument/2006/relationships/slideLayout" Target="../slideLayouts/slideLayout872.xml"/><Relationship Id="rId7" Type="http://schemas.openxmlformats.org/officeDocument/2006/relationships/slideLayout" Target="../slideLayouts/slideLayout876.xml"/><Relationship Id="rId12" Type="http://schemas.openxmlformats.org/officeDocument/2006/relationships/theme" Target="../theme/theme80.xml"/><Relationship Id="rId2" Type="http://schemas.openxmlformats.org/officeDocument/2006/relationships/slideLayout" Target="../slideLayouts/slideLayout871.xml"/><Relationship Id="rId1" Type="http://schemas.openxmlformats.org/officeDocument/2006/relationships/slideLayout" Target="../slideLayouts/slideLayout870.xml"/><Relationship Id="rId6" Type="http://schemas.openxmlformats.org/officeDocument/2006/relationships/slideLayout" Target="../slideLayouts/slideLayout875.xml"/><Relationship Id="rId11" Type="http://schemas.openxmlformats.org/officeDocument/2006/relationships/slideLayout" Target="../slideLayouts/slideLayout880.xml"/><Relationship Id="rId5" Type="http://schemas.openxmlformats.org/officeDocument/2006/relationships/slideLayout" Target="../slideLayouts/slideLayout874.xml"/><Relationship Id="rId10" Type="http://schemas.openxmlformats.org/officeDocument/2006/relationships/slideLayout" Target="../slideLayouts/slideLayout879.xml"/><Relationship Id="rId4" Type="http://schemas.openxmlformats.org/officeDocument/2006/relationships/slideLayout" Target="../slideLayouts/slideLayout873.xml"/><Relationship Id="rId9" Type="http://schemas.openxmlformats.org/officeDocument/2006/relationships/slideLayout" Target="../slideLayouts/slideLayout878.xml"/></Relationships>
</file>

<file path=ppt/slideMasters/_rels/slideMaster8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8.xml"/><Relationship Id="rId3" Type="http://schemas.openxmlformats.org/officeDocument/2006/relationships/slideLayout" Target="../slideLayouts/slideLayout883.xml"/><Relationship Id="rId7" Type="http://schemas.openxmlformats.org/officeDocument/2006/relationships/slideLayout" Target="../slideLayouts/slideLayout887.xml"/><Relationship Id="rId12" Type="http://schemas.openxmlformats.org/officeDocument/2006/relationships/theme" Target="../theme/theme81.xml"/><Relationship Id="rId2" Type="http://schemas.openxmlformats.org/officeDocument/2006/relationships/slideLayout" Target="../slideLayouts/slideLayout882.xml"/><Relationship Id="rId1" Type="http://schemas.openxmlformats.org/officeDocument/2006/relationships/slideLayout" Target="../slideLayouts/slideLayout881.xml"/><Relationship Id="rId6" Type="http://schemas.openxmlformats.org/officeDocument/2006/relationships/slideLayout" Target="../slideLayouts/slideLayout886.xml"/><Relationship Id="rId11" Type="http://schemas.openxmlformats.org/officeDocument/2006/relationships/slideLayout" Target="../slideLayouts/slideLayout891.xml"/><Relationship Id="rId5" Type="http://schemas.openxmlformats.org/officeDocument/2006/relationships/slideLayout" Target="../slideLayouts/slideLayout885.xml"/><Relationship Id="rId10" Type="http://schemas.openxmlformats.org/officeDocument/2006/relationships/slideLayout" Target="../slideLayouts/slideLayout890.xml"/><Relationship Id="rId4" Type="http://schemas.openxmlformats.org/officeDocument/2006/relationships/slideLayout" Target="../slideLayouts/slideLayout884.xml"/><Relationship Id="rId9" Type="http://schemas.openxmlformats.org/officeDocument/2006/relationships/slideLayout" Target="../slideLayouts/slideLayout889.xml"/></Relationships>
</file>

<file path=ppt/slideMasters/_rels/slideMaster8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9.xml"/><Relationship Id="rId3" Type="http://schemas.openxmlformats.org/officeDocument/2006/relationships/slideLayout" Target="../slideLayouts/slideLayout894.xml"/><Relationship Id="rId7" Type="http://schemas.openxmlformats.org/officeDocument/2006/relationships/slideLayout" Target="../slideLayouts/slideLayout898.xml"/><Relationship Id="rId12" Type="http://schemas.openxmlformats.org/officeDocument/2006/relationships/theme" Target="../theme/theme82.xml"/><Relationship Id="rId2" Type="http://schemas.openxmlformats.org/officeDocument/2006/relationships/slideLayout" Target="../slideLayouts/slideLayout893.xml"/><Relationship Id="rId1" Type="http://schemas.openxmlformats.org/officeDocument/2006/relationships/slideLayout" Target="../slideLayouts/slideLayout892.xml"/><Relationship Id="rId6" Type="http://schemas.openxmlformats.org/officeDocument/2006/relationships/slideLayout" Target="../slideLayouts/slideLayout897.xml"/><Relationship Id="rId11" Type="http://schemas.openxmlformats.org/officeDocument/2006/relationships/slideLayout" Target="../slideLayouts/slideLayout902.xml"/><Relationship Id="rId5" Type="http://schemas.openxmlformats.org/officeDocument/2006/relationships/slideLayout" Target="../slideLayouts/slideLayout896.xml"/><Relationship Id="rId10" Type="http://schemas.openxmlformats.org/officeDocument/2006/relationships/slideLayout" Target="../slideLayouts/slideLayout901.xml"/><Relationship Id="rId4" Type="http://schemas.openxmlformats.org/officeDocument/2006/relationships/slideLayout" Target="../slideLayouts/slideLayout895.xml"/><Relationship Id="rId9" Type="http://schemas.openxmlformats.org/officeDocument/2006/relationships/slideLayout" Target="../slideLayouts/slideLayout900.xml"/></Relationships>
</file>

<file path=ppt/slideMasters/_rels/slideMaster8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0.xml"/><Relationship Id="rId3" Type="http://schemas.openxmlformats.org/officeDocument/2006/relationships/slideLayout" Target="../slideLayouts/slideLayout905.xml"/><Relationship Id="rId7" Type="http://schemas.openxmlformats.org/officeDocument/2006/relationships/slideLayout" Target="../slideLayouts/slideLayout909.xml"/><Relationship Id="rId12" Type="http://schemas.openxmlformats.org/officeDocument/2006/relationships/theme" Target="../theme/theme83.xml"/><Relationship Id="rId2" Type="http://schemas.openxmlformats.org/officeDocument/2006/relationships/slideLayout" Target="../slideLayouts/slideLayout904.xml"/><Relationship Id="rId1" Type="http://schemas.openxmlformats.org/officeDocument/2006/relationships/slideLayout" Target="../slideLayouts/slideLayout903.xml"/><Relationship Id="rId6" Type="http://schemas.openxmlformats.org/officeDocument/2006/relationships/slideLayout" Target="../slideLayouts/slideLayout908.xml"/><Relationship Id="rId11" Type="http://schemas.openxmlformats.org/officeDocument/2006/relationships/slideLayout" Target="../slideLayouts/slideLayout913.xml"/><Relationship Id="rId5" Type="http://schemas.openxmlformats.org/officeDocument/2006/relationships/slideLayout" Target="../slideLayouts/slideLayout907.xml"/><Relationship Id="rId10" Type="http://schemas.openxmlformats.org/officeDocument/2006/relationships/slideLayout" Target="../slideLayouts/slideLayout912.xml"/><Relationship Id="rId4" Type="http://schemas.openxmlformats.org/officeDocument/2006/relationships/slideLayout" Target="../slideLayouts/slideLayout906.xml"/><Relationship Id="rId9" Type="http://schemas.openxmlformats.org/officeDocument/2006/relationships/slideLayout" Target="../slideLayouts/slideLayout911.xml"/></Relationships>
</file>

<file path=ppt/slideMasters/_rels/slideMaster8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1.xml"/><Relationship Id="rId3" Type="http://schemas.openxmlformats.org/officeDocument/2006/relationships/slideLayout" Target="../slideLayouts/slideLayout916.xml"/><Relationship Id="rId7" Type="http://schemas.openxmlformats.org/officeDocument/2006/relationships/slideLayout" Target="../slideLayouts/slideLayout920.xml"/><Relationship Id="rId12" Type="http://schemas.openxmlformats.org/officeDocument/2006/relationships/theme" Target="../theme/theme84.xml"/><Relationship Id="rId2" Type="http://schemas.openxmlformats.org/officeDocument/2006/relationships/slideLayout" Target="../slideLayouts/slideLayout915.xml"/><Relationship Id="rId1" Type="http://schemas.openxmlformats.org/officeDocument/2006/relationships/slideLayout" Target="../slideLayouts/slideLayout914.xml"/><Relationship Id="rId6" Type="http://schemas.openxmlformats.org/officeDocument/2006/relationships/slideLayout" Target="../slideLayouts/slideLayout919.xml"/><Relationship Id="rId11" Type="http://schemas.openxmlformats.org/officeDocument/2006/relationships/slideLayout" Target="../slideLayouts/slideLayout924.xml"/><Relationship Id="rId5" Type="http://schemas.openxmlformats.org/officeDocument/2006/relationships/slideLayout" Target="../slideLayouts/slideLayout918.xml"/><Relationship Id="rId10" Type="http://schemas.openxmlformats.org/officeDocument/2006/relationships/slideLayout" Target="../slideLayouts/slideLayout923.xml"/><Relationship Id="rId4" Type="http://schemas.openxmlformats.org/officeDocument/2006/relationships/slideLayout" Target="../slideLayouts/slideLayout917.xml"/><Relationship Id="rId9" Type="http://schemas.openxmlformats.org/officeDocument/2006/relationships/slideLayout" Target="../slideLayouts/slideLayout922.xml"/></Relationships>
</file>

<file path=ppt/slideMasters/_rels/slideMaster8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2.xml"/><Relationship Id="rId3" Type="http://schemas.openxmlformats.org/officeDocument/2006/relationships/slideLayout" Target="../slideLayouts/slideLayout927.xml"/><Relationship Id="rId7" Type="http://schemas.openxmlformats.org/officeDocument/2006/relationships/slideLayout" Target="../slideLayouts/slideLayout931.xml"/><Relationship Id="rId12" Type="http://schemas.openxmlformats.org/officeDocument/2006/relationships/theme" Target="../theme/theme85.xml"/><Relationship Id="rId2" Type="http://schemas.openxmlformats.org/officeDocument/2006/relationships/slideLayout" Target="../slideLayouts/slideLayout926.xml"/><Relationship Id="rId1" Type="http://schemas.openxmlformats.org/officeDocument/2006/relationships/slideLayout" Target="../slideLayouts/slideLayout925.xml"/><Relationship Id="rId6" Type="http://schemas.openxmlformats.org/officeDocument/2006/relationships/slideLayout" Target="../slideLayouts/slideLayout930.xml"/><Relationship Id="rId11" Type="http://schemas.openxmlformats.org/officeDocument/2006/relationships/slideLayout" Target="../slideLayouts/slideLayout935.xml"/><Relationship Id="rId5" Type="http://schemas.openxmlformats.org/officeDocument/2006/relationships/slideLayout" Target="../slideLayouts/slideLayout929.xml"/><Relationship Id="rId10" Type="http://schemas.openxmlformats.org/officeDocument/2006/relationships/slideLayout" Target="../slideLayouts/slideLayout934.xml"/><Relationship Id="rId4" Type="http://schemas.openxmlformats.org/officeDocument/2006/relationships/slideLayout" Target="../slideLayouts/slideLayout928.xml"/><Relationship Id="rId9" Type="http://schemas.openxmlformats.org/officeDocument/2006/relationships/slideLayout" Target="../slideLayouts/slideLayout933.xml"/></Relationships>
</file>

<file path=ppt/slideMasters/_rels/slideMaster8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3.xml"/><Relationship Id="rId3" Type="http://schemas.openxmlformats.org/officeDocument/2006/relationships/slideLayout" Target="../slideLayouts/slideLayout938.xml"/><Relationship Id="rId7" Type="http://schemas.openxmlformats.org/officeDocument/2006/relationships/slideLayout" Target="../slideLayouts/slideLayout942.xml"/><Relationship Id="rId12" Type="http://schemas.openxmlformats.org/officeDocument/2006/relationships/theme" Target="../theme/theme86.xml"/><Relationship Id="rId2" Type="http://schemas.openxmlformats.org/officeDocument/2006/relationships/slideLayout" Target="../slideLayouts/slideLayout937.xml"/><Relationship Id="rId1" Type="http://schemas.openxmlformats.org/officeDocument/2006/relationships/slideLayout" Target="../slideLayouts/slideLayout936.xml"/><Relationship Id="rId6" Type="http://schemas.openxmlformats.org/officeDocument/2006/relationships/slideLayout" Target="../slideLayouts/slideLayout941.xml"/><Relationship Id="rId11" Type="http://schemas.openxmlformats.org/officeDocument/2006/relationships/slideLayout" Target="../slideLayouts/slideLayout946.xml"/><Relationship Id="rId5" Type="http://schemas.openxmlformats.org/officeDocument/2006/relationships/slideLayout" Target="../slideLayouts/slideLayout940.xml"/><Relationship Id="rId10" Type="http://schemas.openxmlformats.org/officeDocument/2006/relationships/slideLayout" Target="../slideLayouts/slideLayout945.xml"/><Relationship Id="rId4" Type="http://schemas.openxmlformats.org/officeDocument/2006/relationships/slideLayout" Target="../slideLayouts/slideLayout939.xml"/><Relationship Id="rId9" Type="http://schemas.openxmlformats.org/officeDocument/2006/relationships/slideLayout" Target="../slideLayouts/slideLayout944.xml"/></Relationships>
</file>

<file path=ppt/slideMasters/_rels/slideMaster8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4.xml"/><Relationship Id="rId3" Type="http://schemas.openxmlformats.org/officeDocument/2006/relationships/slideLayout" Target="../slideLayouts/slideLayout949.xml"/><Relationship Id="rId7" Type="http://schemas.openxmlformats.org/officeDocument/2006/relationships/slideLayout" Target="../slideLayouts/slideLayout953.xml"/><Relationship Id="rId12" Type="http://schemas.openxmlformats.org/officeDocument/2006/relationships/theme" Target="../theme/theme87.xml"/><Relationship Id="rId2" Type="http://schemas.openxmlformats.org/officeDocument/2006/relationships/slideLayout" Target="../slideLayouts/slideLayout948.xml"/><Relationship Id="rId1" Type="http://schemas.openxmlformats.org/officeDocument/2006/relationships/slideLayout" Target="../slideLayouts/slideLayout947.xml"/><Relationship Id="rId6" Type="http://schemas.openxmlformats.org/officeDocument/2006/relationships/slideLayout" Target="../slideLayouts/slideLayout952.xml"/><Relationship Id="rId11" Type="http://schemas.openxmlformats.org/officeDocument/2006/relationships/slideLayout" Target="../slideLayouts/slideLayout957.xml"/><Relationship Id="rId5" Type="http://schemas.openxmlformats.org/officeDocument/2006/relationships/slideLayout" Target="../slideLayouts/slideLayout951.xml"/><Relationship Id="rId10" Type="http://schemas.openxmlformats.org/officeDocument/2006/relationships/slideLayout" Target="../slideLayouts/slideLayout956.xml"/><Relationship Id="rId4" Type="http://schemas.openxmlformats.org/officeDocument/2006/relationships/slideLayout" Target="../slideLayouts/slideLayout950.xml"/><Relationship Id="rId9" Type="http://schemas.openxmlformats.org/officeDocument/2006/relationships/slideLayout" Target="../slideLayouts/slideLayout955.xml"/></Relationships>
</file>

<file path=ppt/slideMasters/_rels/slideMaster8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5.xml"/><Relationship Id="rId3" Type="http://schemas.openxmlformats.org/officeDocument/2006/relationships/slideLayout" Target="../slideLayouts/slideLayout960.xml"/><Relationship Id="rId7" Type="http://schemas.openxmlformats.org/officeDocument/2006/relationships/slideLayout" Target="../slideLayouts/slideLayout964.xml"/><Relationship Id="rId12" Type="http://schemas.openxmlformats.org/officeDocument/2006/relationships/theme" Target="../theme/theme88.xml"/><Relationship Id="rId2" Type="http://schemas.openxmlformats.org/officeDocument/2006/relationships/slideLayout" Target="../slideLayouts/slideLayout959.xml"/><Relationship Id="rId1" Type="http://schemas.openxmlformats.org/officeDocument/2006/relationships/slideLayout" Target="../slideLayouts/slideLayout958.xml"/><Relationship Id="rId6" Type="http://schemas.openxmlformats.org/officeDocument/2006/relationships/slideLayout" Target="../slideLayouts/slideLayout963.xml"/><Relationship Id="rId11" Type="http://schemas.openxmlformats.org/officeDocument/2006/relationships/slideLayout" Target="../slideLayouts/slideLayout968.xml"/><Relationship Id="rId5" Type="http://schemas.openxmlformats.org/officeDocument/2006/relationships/slideLayout" Target="../slideLayouts/slideLayout962.xml"/><Relationship Id="rId10" Type="http://schemas.openxmlformats.org/officeDocument/2006/relationships/slideLayout" Target="../slideLayouts/slideLayout967.xml"/><Relationship Id="rId4" Type="http://schemas.openxmlformats.org/officeDocument/2006/relationships/slideLayout" Target="../slideLayouts/slideLayout961.xml"/><Relationship Id="rId9" Type="http://schemas.openxmlformats.org/officeDocument/2006/relationships/slideLayout" Target="../slideLayouts/slideLayout966.xml"/></Relationships>
</file>

<file path=ppt/slideMasters/_rels/slideMaster8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6.xml"/><Relationship Id="rId3" Type="http://schemas.openxmlformats.org/officeDocument/2006/relationships/slideLayout" Target="../slideLayouts/slideLayout971.xml"/><Relationship Id="rId7" Type="http://schemas.openxmlformats.org/officeDocument/2006/relationships/slideLayout" Target="../slideLayouts/slideLayout975.xml"/><Relationship Id="rId12" Type="http://schemas.openxmlformats.org/officeDocument/2006/relationships/theme" Target="../theme/theme89.xml"/><Relationship Id="rId2" Type="http://schemas.openxmlformats.org/officeDocument/2006/relationships/slideLayout" Target="../slideLayouts/slideLayout970.xml"/><Relationship Id="rId1" Type="http://schemas.openxmlformats.org/officeDocument/2006/relationships/slideLayout" Target="../slideLayouts/slideLayout969.xml"/><Relationship Id="rId6" Type="http://schemas.openxmlformats.org/officeDocument/2006/relationships/slideLayout" Target="../slideLayouts/slideLayout974.xml"/><Relationship Id="rId11" Type="http://schemas.openxmlformats.org/officeDocument/2006/relationships/slideLayout" Target="../slideLayouts/slideLayout979.xml"/><Relationship Id="rId5" Type="http://schemas.openxmlformats.org/officeDocument/2006/relationships/slideLayout" Target="../slideLayouts/slideLayout973.xml"/><Relationship Id="rId10" Type="http://schemas.openxmlformats.org/officeDocument/2006/relationships/slideLayout" Target="../slideLayouts/slideLayout978.xml"/><Relationship Id="rId4" Type="http://schemas.openxmlformats.org/officeDocument/2006/relationships/slideLayout" Target="../slideLayouts/slideLayout972.xml"/><Relationship Id="rId9" Type="http://schemas.openxmlformats.org/officeDocument/2006/relationships/slideLayout" Target="../slideLayouts/slideLayout97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_rels/slideMaster9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7.xml"/><Relationship Id="rId3" Type="http://schemas.openxmlformats.org/officeDocument/2006/relationships/slideLayout" Target="../slideLayouts/slideLayout982.xml"/><Relationship Id="rId7" Type="http://schemas.openxmlformats.org/officeDocument/2006/relationships/slideLayout" Target="../slideLayouts/slideLayout986.xml"/><Relationship Id="rId12" Type="http://schemas.openxmlformats.org/officeDocument/2006/relationships/theme" Target="../theme/theme90.xml"/><Relationship Id="rId2" Type="http://schemas.openxmlformats.org/officeDocument/2006/relationships/slideLayout" Target="../slideLayouts/slideLayout981.xml"/><Relationship Id="rId1" Type="http://schemas.openxmlformats.org/officeDocument/2006/relationships/slideLayout" Target="../slideLayouts/slideLayout980.xml"/><Relationship Id="rId6" Type="http://schemas.openxmlformats.org/officeDocument/2006/relationships/slideLayout" Target="../slideLayouts/slideLayout985.xml"/><Relationship Id="rId11" Type="http://schemas.openxmlformats.org/officeDocument/2006/relationships/slideLayout" Target="../slideLayouts/slideLayout990.xml"/><Relationship Id="rId5" Type="http://schemas.openxmlformats.org/officeDocument/2006/relationships/slideLayout" Target="../slideLayouts/slideLayout984.xml"/><Relationship Id="rId10" Type="http://schemas.openxmlformats.org/officeDocument/2006/relationships/slideLayout" Target="../slideLayouts/slideLayout989.xml"/><Relationship Id="rId4" Type="http://schemas.openxmlformats.org/officeDocument/2006/relationships/slideLayout" Target="../slideLayouts/slideLayout983.xml"/><Relationship Id="rId9" Type="http://schemas.openxmlformats.org/officeDocument/2006/relationships/slideLayout" Target="../slideLayouts/slideLayout988.xml"/></Relationships>
</file>

<file path=ppt/slideMasters/_rels/slideMaster9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8.xml"/><Relationship Id="rId3" Type="http://schemas.openxmlformats.org/officeDocument/2006/relationships/slideLayout" Target="../slideLayouts/slideLayout993.xml"/><Relationship Id="rId7" Type="http://schemas.openxmlformats.org/officeDocument/2006/relationships/slideLayout" Target="../slideLayouts/slideLayout997.xml"/><Relationship Id="rId12" Type="http://schemas.openxmlformats.org/officeDocument/2006/relationships/theme" Target="../theme/theme91.xml"/><Relationship Id="rId2" Type="http://schemas.openxmlformats.org/officeDocument/2006/relationships/slideLayout" Target="../slideLayouts/slideLayout992.xml"/><Relationship Id="rId1" Type="http://schemas.openxmlformats.org/officeDocument/2006/relationships/slideLayout" Target="../slideLayouts/slideLayout991.xml"/><Relationship Id="rId6" Type="http://schemas.openxmlformats.org/officeDocument/2006/relationships/slideLayout" Target="../slideLayouts/slideLayout996.xml"/><Relationship Id="rId11" Type="http://schemas.openxmlformats.org/officeDocument/2006/relationships/slideLayout" Target="../slideLayouts/slideLayout1001.xml"/><Relationship Id="rId5" Type="http://schemas.openxmlformats.org/officeDocument/2006/relationships/slideLayout" Target="../slideLayouts/slideLayout995.xml"/><Relationship Id="rId10" Type="http://schemas.openxmlformats.org/officeDocument/2006/relationships/slideLayout" Target="../slideLayouts/slideLayout1000.xml"/><Relationship Id="rId4" Type="http://schemas.openxmlformats.org/officeDocument/2006/relationships/slideLayout" Target="../slideLayouts/slideLayout994.xml"/><Relationship Id="rId9" Type="http://schemas.openxmlformats.org/officeDocument/2006/relationships/slideLayout" Target="../slideLayouts/slideLayout999.xml"/></Relationships>
</file>

<file path=ppt/slideMasters/_rels/slideMaster9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9.xml"/><Relationship Id="rId3" Type="http://schemas.openxmlformats.org/officeDocument/2006/relationships/slideLayout" Target="../slideLayouts/slideLayout1004.xml"/><Relationship Id="rId7" Type="http://schemas.openxmlformats.org/officeDocument/2006/relationships/slideLayout" Target="../slideLayouts/slideLayout1008.xml"/><Relationship Id="rId12" Type="http://schemas.openxmlformats.org/officeDocument/2006/relationships/theme" Target="../theme/theme92.xml"/><Relationship Id="rId2" Type="http://schemas.openxmlformats.org/officeDocument/2006/relationships/slideLayout" Target="../slideLayouts/slideLayout1003.xml"/><Relationship Id="rId1" Type="http://schemas.openxmlformats.org/officeDocument/2006/relationships/slideLayout" Target="../slideLayouts/slideLayout1002.xml"/><Relationship Id="rId6" Type="http://schemas.openxmlformats.org/officeDocument/2006/relationships/slideLayout" Target="../slideLayouts/slideLayout1007.xml"/><Relationship Id="rId11" Type="http://schemas.openxmlformats.org/officeDocument/2006/relationships/slideLayout" Target="../slideLayouts/slideLayout1012.xml"/><Relationship Id="rId5" Type="http://schemas.openxmlformats.org/officeDocument/2006/relationships/slideLayout" Target="../slideLayouts/slideLayout1006.xml"/><Relationship Id="rId10" Type="http://schemas.openxmlformats.org/officeDocument/2006/relationships/slideLayout" Target="../slideLayouts/slideLayout1011.xml"/><Relationship Id="rId4" Type="http://schemas.openxmlformats.org/officeDocument/2006/relationships/slideLayout" Target="../slideLayouts/slideLayout1005.xml"/><Relationship Id="rId9" Type="http://schemas.openxmlformats.org/officeDocument/2006/relationships/slideLayout" Target="../slideLayouts/slideLayout1010.xml"/></Relationships>
</file>

<file path=ppt/slideMasters/_rels/slideMaster9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0.xml"/><Relationship Id="rId3" Type="http://schemas.openxmlformats.org/officeDocument/2006/relationships/slideLayout" Target="../slideLayouts/slideLayout1015.xml"/><Relationship Id="rId7" Type="http://schemas.openxmlformats.org/officeDocument/2006/relationships/slideLayout" Target="../slideLayouts/slideLayout1019.xml"/><Relationship Id="rId12" Type="http://schemas.openxmlformats.org/officeDocument/2006/relationships/theme" Target="../theme/theme93.xml"/><Relationship Id="rId2" Type="http://schemas.openxmlformats.org/officeDocument/2006/relationships/slideLayout" Target="../slideLayouts/slideLayout1014.xml"/><Relationship Id="rId1" Type="http://schemas.openxmlformats.org/officeDocument/2006/relationships/slideLayout" Target="../slideLayouts/slideLayout1013.xml"/><Relationship Id="rId6" Type="http://schemas.openxmlformats.org/officeDocument/2006/relationships/slideLayout" Target="../slideLayouts/slideLayout1018.xml"/><Relationship Id="rId11" Type="http://schemas.openxmlformats.org/officeDocument/2006/relationships/slideLayout" Target="../slideLayouts/slideLayout1023.xml"/><Relationship Id="rId5" Type="http://schemas.openxmlformats.org/officeDocument/2006/relationships/slideLayout" Target="../slideLayouts/slideLayout1017.xml"/><Relationship Id="rId10" Type="http://schemas.openxmlformats.org/officeDocument/2006/relationships/slideLayout" Target="../slideLayouts/slideLayout1022.xml"/><Relationship Id="rId4" Type="http://schemas.openxmlformats.org/officeDocument/2006/relationships/slideLayout" Target="../slideLayouts/slideLayout1016.xml"/><Relationship Id="rId9" Type="http://schemas.openxmlformats.org/officeDocument/2006/relationships/slideLayout" Target="../slideLayouts/slideLayout1021.xml"/></Relationships>
</file>

<file path=ppt/slideMasters/_rels/slideMaster9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1.xml"/><Relationship Id="rId3" Type="http://schemas.openxmlformats.org/officeDocument/2006/relationships/slideLayout" Target="../slideLayouts/slideLayout1026.xml"/><Relationship Id="rId7" Type="http://schemas.openxmlformats.org/officeDocument/2006/relationships/slideLayout" Target="../slideLayouts/slideLayout1030.xml"/><Relationship Id="rId12" Type="http://schemas.openxmlformats.org/officeDocument/2006/relationships/theme" Target="../theme/theme94.xml"/><Relationship Id="rId2" Type="http://schemas.openxmlformats.org/officeDocument/2006/relationships/slideLayout" Target="../slideLayouts/slideLayout1025.xml"/><Relationship Id="rId1" Type="http://schemas.openxmlformats.org/officeDocument/2006/relationships/slideLayout" Target="../slideLayouts/slideLayout1024.xml"/><Relationship Id="rId6" Type="http://schemas.openxmlformats.org/officeDocument/2006/relationships/slideLayout" Target="../slideLayouts/slideLayout1029.xml"/><Relationship Id="rId11" Type="http://schemas.openxmlformats.org/officeDocument/2006/relationships/slideLayout" Target="../slideLayouts/slideLayout1034.xml"/><Relationship Id="rId5" Type="http://schemas.openxmlformats.org/officeDocument/2006/relationships/slideLayout" Target="../slideLayouts/slideLayout1028.xml"/><Relationship Id="rId10" Type="http://schemas.openxmlformats.org/officeDocument/2006/relationships/slideLayout" Target="../slideLayouts/slideLayout1033.xml"/><Relationship Id="rId4" Type="http://schemas.openxmlformats.org/officeDocument/2006/relationships/slideLayout" Target="../slideLayouts/slideLayout1027.xml"/><Relationship Id="rId9" Type="http://schemas.openxmlformats.org/officeDocument/2006/relationships/slideLayout" Target="../slideLayouts/slideLayout1032.xml"/></Relationships>
</file>

<file path=ppt/slideMasters/_rels/slideMaster9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2.xml"/><Relationship Id="rId3" Type="http://schemas.openxmlformats.org/officeDocument/2006/relationships/slideLayout" Target="../slideLayouts/slideLayout1037.xml"/><Relationship Id="rId7" Type="http://schemas.openxmlformats.org/officeDocument/2006/relationships/slideLayout" Target="../slideLayouts/slideLayout1041.xml"/><Relationship Id="rId12" Type="http://schemas.openxmlformats.org/officeDocument/2006/relationships/theme" Target="../theme/theme95.xml"/><Relationship Id="rId2" Type="http://schemas.openxmlformats.org/officeDocument/2006/relationships/slideLayout" Target="../slideLayouts/slideLayout1036.xml"/><Relationship Id="rId1" Type="http://schemas.openxmlformats.org/officeDocument/2006/relationships/slideLayout" Target="../slideLayouts/slideLayout1035.xml"/><Relationship Id="rId6" Type="http://schemas.openxmlformats.org/officeDocument/2006/relationships/slideLayout" Target="../slideLayouts/slideLayout1040.xml"/><Relationship Id="rId11" Type="http://schemas.openxmlformats.org/officeDocument/2006/relationships/slideLayout" Target="../slideLayouts/slideLayout1045.xml"/><Relationship Id="rId5" Type="http://schemas.openxmlformats.org/officeDocument/2006/relationships/slideLayout" Target="../slideLayouts/slideLayout1039.xml"/><Relationship Id="rId10" Type="http://schemas.openxmlformats.org/officeDocument/2006/relationships/slideLayout" Target="../slideLayouts/slideLayout1044.xml"/><Relationship Id="rId4" Type="http://schemas.openxmlformats.org/officeDocument/2006/relationships/slideLayout" Target="../slideLayouts/slideLayout1038.xml"/><Relationship Id="rId9" Type="http://schemas.openxmlformats.org/officeDocument/2006/relationships/slideLayout" Target="../slideLayouts/slideLayout1043.xml"/></Relationships>
</file>

<file path=ppt/slideMasters/_rels/slideMaster9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3.xml"/><Relationship Id="rId3" Type="http://schemas.openxmlformats.org/officeDocument/2006/relationships/slideLayout" Target="../slideLayouts/slideLayout1048.xml"/><Relationship Id="rId7" Type="http://schemas.openxmlformats.org/officeDocument/2006/relationships/slideLayout" Target="../slideLayouts/slideLayout1052.xml"/><Relationship Id="rId12" Type="http://schemas.openxmlformats.org/officeDocument/2006/relationships/theme" Target="../theme/theme96.xml"/><Relationship Id="rId2" Type="http://schemas.openxmlformats.org/officeDocument/2006/relationships/slideLayout" Target="../slideLayouts/slideLayout1047.xml"/><Relationship Id="rId1" Type="http://schemas.openxmlformats.org/officeDocument/2006/relationships/slideLayout" Target="../slideLayouts/slideLayout1046.xml"/><Relationship Id="rId6" Type="http://schemas.openxmlformats.org/officeDocument/2006/relationships/slideLayout" Target="../slideLayouts/slideLayout1051.xml"/><Relationship Id="rId11" Type="http://schemas.openxmlformats.org/officeDocument/2006/relationships/slideLayout" Target="../slideLayouts/slideLayout1056.xml"/><Relationship Id="rId5" Type="http://schemas.openxmlformats.org/officeDocument/2006/relationships/slideLayout" Target="../slideLayouts/slideLayout1050.xml"/><Relationship Id="rId10" Type="http://schemas.openxmlformats.org/officeDocument/2006/relationships/slideLayout" Target="../slideLayouts/slideLayout1055.xml"/><Relationship Id="rId4" Type="http://schemas.openxmlformats.org/officeDocument/2006/relationships/slideLayout" Target="../slideLayouts/slideLayout1049.xml"/><Relationship Id="rId9" Type="http://schemas.openxmlformats.org/officeDocument/2006/relationships/slideLayout" Target="../slideLayouts/slideLayout1054.xml"/></Relationships>
</file>

<file path=ppt/slideMasters/_rels/slideMaster9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4.xml"/><Relationship Id="rId3" Type="http://schemas.openxmlformats.org/officeDocument/2006/relationships/slideLayout" Target="../slideLayouts/slideLayout1059.xml"/><Relationship Id="rId7" Type="http://schemas.openxmlformats.org/officeDocument/2006/relationships/slideLayout" Target="../slideLayouts/slideLayout1063.xml"/><Relationship Id="rId12" Type="http://schemas.openxmlformats.org/officeDocument/2006/relationships/theme" Target="../theme/theme97.xml"/><Relationship Id="rId2" Type="http://schemas.openxmlformats.org/officeDocument/2006/relationships/slideLayout" Target="../slideLayouts/slideLayout1058.xml"/><Relationship Id="rId1" Type="http://schemas.openxmlformats.org/officeDocument/2006/relationships/slideLayout" Target="../slideLayouts/slideLayout1057.xml"/><Relationship Id="rId6" Type="http://schemas.openxmlformats.org/officeDocument/2006/relationships/slideLayout" Target="../slideLayouts/slideLayout1062.xml"/><Relationship Id="rId11" Type="http://schemas.openxmlformats.org/officeDocument/2006/relationships/slideLayout" Target="../slideLayouts/slideLayout1067.xml"/><Relationship Id="rId5" Type="http://schemas.openxmlformats.org/officeDocument/2006/relationships/slideLayout" Target="../slideLayouts/slideLayout1061.xml"/><Relationship Id="rId10" Type="http://schemas.openxmlformats.org/officeDocument/2006/relationships/slideLayout" Target="../slideLayouts/slideLayout1066.xml"/><Relationship Id="rId4" Type="http://schemas.openxmlformats.org/officeDocument/2006/relationships/slideLayout" Target="../slideLayouts/slideLayout1060.xml"/><Relationship Id="rId9" Type="http://schemas.openxmlformats.org/officeDocument/2006/relationships/slideLayout" Target="../slideLayouts/slideLayout1065.xml"/></Relationships>
</file>

<file path=ppt/slideMasters/_rels/slideMaster9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5.xml"/><Relationship Id="rId3" Type="http://schemas.openxmlformats.org/officeDocument/2006/relationships/slideLayout" Target="../slideLayouts/slideLayout1070.xml"/><Relationship Id="rId7" Type="http://schemas.openxmlformats.org/officeDocument/2006/relationships/slideLayout" Target="../slideLayouts/slideLayout1074.xml"/><Relationship Id="rId12" Type="http://schemas.openxmlformats.org/officeDocument/2006/relationships/theme" Target="../theme/theme98.xml"/><Relationship Id="rId2" Type="http://schemas.openxmlformats.org/officeDocument/2006/relationships/slideLayout" Target="../slideLayouts/slideLayout1069.xml"/><Relationship Id="rId1" Type="http://schemas.openxmlformats.org/officeDocument/2006/relationships/slideLayout" Target="../slideLayouts/slideLayout1068.xml"/><Relationship Id="rId6" Type="http://schemas.openxmlformats.org/officeDocument/2006/relationships/slideLayout" Target="../slideLayouts/slideLayout1073.xml"/><Relationship Id="rId11" Type="http://schemas.openxmlformats.org/officeDocument/2006/relationships/slideLayout" Target="../slideLayouts/slideLayout1078.xml"/><Relationship Id="rId5" Type="http://schemas.openxmlformats.org/officeDocument/2006/relationships/slideLayout" Target="../slideLayouts/slideLayout1072.xml"/><Relationship Id="rId10" Type="http://schemas.openxmlformats.org/officeDocument/2006/relationships/slideLayout" Target="../slideLayouts/slideLayout1077.xml"/><Relationship Id="rId4" Type="http://schemas.openxmlformats.org/officeDocument/2006/relationships/slideLayout" Target="../slideLayouts/slideLayout1071.xml"/><Relationship Id="rId9" Type="http://schemas.openxmlformats.org/officeDocument/2006/relationships/slideLayout" Target="../slideLayouts/slideLayout1076.xml"/></Relationships>
</file>

<file path=ppt/slideMasters/_rels/slideMaster9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6.xml"/><Relationship Id="rId3" Type="http://schemas.openxmlformats.org/officeDocument/2006/relationships/slideLayout" Target="../slideLayouts/slideLayout1081.xml"/><Relationship Id="rId7" Type="http://schemas.openxmlformats.org/officeDocument/2006/relationships/slideLayout" Target="../slideLayouts/slideLayout1085.xml"/><Relationship Id="rId12" Type="http://schemas.openxmlformats.org/officeDocument/2006/relationships/theme" Target="../theme/theme99.xml"/><Relationship Id="rId2" Type="http://schemas.openxmlformats.org/officeDocument/2006/relationships/slideLayout" Target="../slideLayouts/slideLayout1080.xml"/><Relationship Id="rId1" Type="http://schemas.openxmlformats.org/officeDocument/2006/relationships/slideLayout" Target="../slideLayouts/slideLayout1079.xml"/><Relationship Id="rId6" Type="http://schemas.openxmlformats.org/officeDocument/2006/relationships/slideLayout" Target="../slideLayouts/slideLayout1084.xml"/><Relationship Id="rId11" Type="http://schemas.openxmlformats.org/officeDocument/2006/relationships/slideLayout" Target="../slideLayouts/slideLayout1089.xml"/><Relationship Id="rId5" Type="http://schemas.openxmlformats.org/officeDocument/2006/relationships/slideLayout" Target="../slideLayouts/slideLayout1083.xml"/><Relationship Id="rId10" Type="http://schemas.openxmlformats.org/officeDocument/2006/relationships/slideLayout" Target="../slideLayouts/slideLayout1088.xml"/><Relationship Id="rId4" Type="http://schemas.openxmlformats.org/officeDocument/2006/relationships/slideLayout" Target="../slideLayouts/slideLayout1082.xml"/><Relationship Id="rId9" Type="http://schemas.openxmlformats.org/officeDocument/2006/relationships/slideLayout" Target="../slideLayouts/slideLayout10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87F8961-6369-4A02-B1ED-2AE0E23629D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4A5DD8D-9D21-4234-8EC5-1688A1FF9A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44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F4E0A42-A4F2-4F53-9D09-13CCA8C1E9A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45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730E64F-27FA-4618-BCB0-C438605427A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40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0" r:id="rId1"/>
    <p:sldLayoutId id="2147484991" r:id="rId2"/>
    <p:sldLayoutId id="2147484992" r:id="rId3"/>
    <p:sldLayoutId id="2147484993" r:id="rId4"/>
    <p:sldLayoutId id="2147484994" r:id="rId5"/>
    <p:sldLayoutId id="2147484995" r:id="rId6"/>
    <p:sldLayoutId id="2147484996" r:id="rId7"/>
    <p:sldLayoutId id="2147484997" r:id="rId8"/>
    <p:sldLayoutId id="2147484998" r:id="rId9"/>
    <p:sldLayoutId id="2147484999" r:id="rId10"/>
    <p:sldLayoutId id="214748500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34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1" r:id="rId1"/>
    <p:sldLayoutId id="2147485002" r:id="rId2"/>
    <p:sldLayoutId id="2147485003" r:id="rId3"/>
    <p:sldLayoutId id="2147485004" r:id="rId4"/>
    <p:sldLayoutId id="2147485005" r:id="rId5"/>
    <p:sldLayoutId id="2147485006" r:id="rId6"/>
    <p:sldLayoutId id="2147485007" r:id="rId7"/>
    <p:sldLayoutId id="2147485008" r:id="rId8"/>
    <p:sldLayoutId id="2147485009" r:id="rId9"/>
    <p:sldLayoutId id="2147485010" r:id="rId10"/>
    <p:sldLayoutId id="214748501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44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2" r:id="rId1"/>
    <p:sldLayoutId id="2147485013" r:id="rId2"/>
    <p:sldLayoutId id="2147485014" r:id="rId3"/>
    <p:sldLayoutId id="2147485015" r:id="rId4"/>
    <p:sldLayoutId id="2147485016" r:id="rId5"/>
    <p:sldLayoutId id="2147485017" r:id="rId6"/>
    <p:sldLayoutId id="2147485018" r:id="rId7"/>
    <p:sldLayoutId id="2147485019" r:id="rId8"/>
    <p:sldLayoutId id="2147485020" r:id="rId9"/>
    <p:sldLayoutId id="2147485021" r:id="rId10"/>
    <p:sldLayoutId id="214748502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54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3" r:id="rId1"/>
    <p:sldLayoutId id="2147485024" r:id="rId2"/>
    <p:sldLayoutId id="2147485025" r:id="rId3"/>
    <p:sldLayoutId id="2147485026" r:id="rId4"/>
    <p:sldLayoutId id="2147485027" r:id="rId5"/>
    <p:sldLayoutId id="2147485028" r:id="rId6"/>
    <p:sldLayoutId id="2147485029" r:id="rId7"/>
    <p:sldLayoutId id="2147485030" r:id="rId8"/>
    <p:sldLayoutId id="2147485031" r:id="rId9"/>
    <p:sldLayoutId id="2147485032" r:id="rId10"/>
    <p:sldLayoutId id="214748503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64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4" r:id="rId1"/>
    <p:sldLayoutId id="2147485035" r:id="rId2"/>
    <p:sldLayoutId id="2147485036" r:id="rId3"/>
    <p:sldLayoutId id="2147485037" r:id="rId4"/>
    <p:sldLayoutId id="2147485038" r:id="rId5"/>
    <p:sldLayoutId id="2147485039" r:id="rId6"/>
    <p:sldLayoutId id="2147485040" r:id="rId7"/>
    <p:sldLayoutId id="2147485041" r:id="rId8"/>
    <p:sldLayoutId id="2147485042" r:id="rId9"/>
    <p:sldLayoutId id="2147485043" r:id="rId10"/>
    <p:sldLayoutId id="214748504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75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5" r:id="rId1"/>
    <p:sldLayoutId id="2147485046" r:id="rId2"/>
    <p:sldLayoutId id="2147485047" r:id="rId3"/>
    <p:sldLayoutId id="2147485048" r:id="rId4"/>
    <p:sldLayoutId id="2147485049" r:id="rId5"/>
    <p:sldLayoutId id="2147485050" r:id="rId6"/>
    <p:sldLayoutId id="2147485051" r:id="rId7"/>
    <p:sldLayoutId id="2147485052" r:id="rId8"/>
    <p:sldLayoutId id="2147485053" r:id="rId9"/>
    <p:sldLayoutId id="2147485054" r:id="rId10"/>
    <p:sldLayoutId id="214748505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85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6" r:id="rId1"/>
    <p:sldLayoutId id="2147485057" r:id="rId2"/>
    <p:sldLayoutId id="2147485058" r:id="rId3"/>
    <p:sldLayoutId id="2147485059" r:id="rId4"/>
    <p:sldLayoutId id="2147485060" r:id="rId5"/>
    <p:sldLayoutId id="2147485061" r:id="rId6"/>
    <p:sldLayoutId id="2147485062" r:id="rId7"/>
    <p:sldLayoutId id="2147485063" r:id="rId8"/>
    <p:sldLayoutId id="2147485064" r:id="rId9"/>
    <p:sldLayoutId id="2147485065" r:id="rId10"/>
    <p:sldLayoutId id="214748506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95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67" r:id="rId1"/>
    <p:sldLayoutId id="2147485068" r:id="rId2"/>
    <p:sldLayoutId id="2147485069" r:id="rId3"/>
    <p:sldLayoutId id="2147485070" r:id="rId4"/>
    <p:sldLayoutId id="2147485071" r:id="rId5"/>
    <p:sldLayoutId id="2147485072" r:id="rId6"/>
    <p:sldLayoutId id="2147485073" r:id="rId7"/>
    <p:sldLayoutId id="2147485074" r:id="rId8"/>
    <p:sldLayoutId id="2147485075" r:id="rId9"/>
    <p:sldLayoutId id="2147485076" r:id="rId10"/>
    <p:sldLayoutId id="214748507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105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8" r:id="rId1"/>
    <p:sldLayoutId id="2147485079" r:id="rId2"/>
    <p:sldLayoutId id="2147485080" r:id="rId3"/>
    <p:sldLayoutId id="2147485081" r:id="rId4"/>
    <p:sldLayoutId id="2147485082" r:id="rId5"/>
    <p:sldLayoutId id="2147485083" r:id="rId6"/>
    <p:sldLayoutId id="2147485084" r:id="rId7"/>
    <p:sldLayoutId id="2147485085" r:id="rId8"/>
    <p:sldLayoutId id="2147485086" r:id="rId9"/>
    <p:sldLayoutId id="2147485087" r:id="rId10"/>
    <p:sldLayoutId id="214748508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116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89" r:id="rId1"/>
    <p:sldLayoutId id="2147485090" r:id="rId2"/>
    <p:sldLayoutId id="2147485091" r:id="rId3"/>
    <p:sldLayoutId id="2147485092" r:id="rId4"/>
    <p:sldLayoutId id="2147485093" r:id="rId5"/>
    <p:sldLayoutId id="2147485094" r:id="rId6"/>
    <p:sldLayoutId id="2147485095" r:id="rId7"/>
    <p:sldLayoutId id="2147485096" r:id="rId8"/>
    <p:sldLayoutId id="2147485097" r:id="rId9"/>
    <p:sldLayoutId id="2147485098" r:id="rId10"/>
    <p:sldLayoutId id="214748509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E8B6AFE-7B43-45B8-98C2-0B65979245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BAA4DB5-F498-460A-8973-0BD8E188B43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  <p:sldLayoutId id="214748402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126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0" r:id="rId1"/>
    <p:sldLayoutId id="2147485101" r:id="rId2"/>
    <p:sldLayoutId id="2147485102" r:id="rId3"/>
    <p:sldLayoutId id="2147485103" r:id="rId4"/>
    <p:sldLayoutId id="2147485104" r:id="rId5"/>
    <p:sldLayoutId id="2147485105" r:id="rId6"/>
    <p:sldLayoutId id="2147485106" r:id="rId7"/>
    <p:sldLayoutId id="2147485107" r:id="rId8"/>
    <p:sldLayoutId id="2147485108" r:id="rId9"/>
    <p:sldLayoutId id="2147485109" r:id="rId10"/>
    <p:sldLayoutId id="214748511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136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1" r:id="rId1"/>
    <p:sldLayoutId id="2147485112" r:id="rId2"/>
    <p:sldLayoutId id="2147485113" r:id="rId3"/>
    <p:sldLayoutId id="2147485114" r:id="rId4"/>
    <p:sldLayoutId id="2147485115" r:id="rId5"/>
    <p:sldLayoutId id="2147485116" r:id="rId6"/>
    <p:sldLayoutId id="2147485117" r:id="rId7"/>
    <p:sldLayoutId id="2147485118" r:id="rId8"/>
    <p:sldLayoutId id="2147485119" r:id="rId9"/>
    <p:sldLayoutId id="2147485120" r:id="rId10"/>
    <p:sldLayoutId id="214748512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229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3DAC34A-FB62-4EDD-B42A-5884F3EE37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29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E547CF4-B4A9-41C1-9C58-92623EBBBCC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4ACEBAC-0B44-4563-B12C-51B08517DE7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F381A19-8B39-45A0-AB18-07AF40DF01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434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1553C88-799A-49DE-9708-74C3A01065C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34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9861A57-3337-4CF9-AEF1-5FD4753273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53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5364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B83F3F8-E4E1-4931-867E-3DB509B94F5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5365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6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E816844-0AE2-4690-A7A0-91409560DA5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  <p:sldLayoutId id="2147484056" r:id="rId2"/>
    <p:sldLayoutId id="2147484057" r:id="rId3"/>
    <p:sldLayoutId id="2147484058" r:id="rId4"/>
    <p:sldLayoutId id="2147484059" r:id="rId5"/>
    <p:sldLayoutId id="2147484060" r:id="rId6"/>
    <p:sldLayoutId id="2147484061" r:id="rId7"/>
    <p:sldLayoutId id="2147484062" r:id="rId8"/>
    <p:sldLayoutId id="2147484063" r:id="rId9"/>
    <p:sldLayoutId id="2147484064" r:id="rId10"/>
    <p:sldLayoutId id="214748406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638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741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78" r:id="rId2"/>
    <p:sldLayoutId id="2147484079" r:id="rId3"/>
    <p:sldLayoutId id="2147484080" r:id="rId4"/>
    <p:sldLayoutId id="2147484081" r:id="rId5"/>
    <p:sldLayoutId id="2147484082" r:id="rId6"/>
    <p:sldLayoutId id="2147484083" r:id="rId7"/>
    <p:sldLayoutId id="2147484084" r:id="rId8"/>
    <p:sldLayoutId id="2147484085" r:id="rId9"/>
    <p:sldLayoutId id="2147484086" r:id="rId10"/>
    <p:sldLayoutId id="214748408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843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94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  <p:sldLayoutId id="2147484106" r:id="rId8"/>
    <p:sldLayoutId id="2147484107" r:id="rId9"/>
    <p:sldLayoutId id="2147484108" r:id="rId10"/>
    <p:sldLayoutId id="214748410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36EF4E8-3742-45AD-94A5-583A6B4372F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3F30B18-6425-47A9-9480-A8FB205843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48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150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25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3" r:id="rId2"/>
    <p:sldLayoutId id="2147484134" r:id="rId3"/>
    <p:sldLayoutId id="2147484135" r:id="rId4"/>
    <p:sldLayoutId id="2147484136" r:id="rId5"/>
    <p:sldLayoutId id="2147484137" r:id="rId6"/>
    <p:sldLayoutId id="2147484138" r:id="rId7"/>
    <p:sldLayoutId id="2147484139" r:id="rId8"/>
    <p:sldLayoutId id="2147484140" r:id="rId9"/>
    <p:sldLayoutId id="2147484141" r:id="rId10"/>
    <p:sldLayoutId id="214748414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355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3" r:id="rId1"/>
    <p:sldLayoutId id="2147484144" r:id="rId2"/>
    <p:sldLayoutId id="2147484145" r:id="rId3"/>
    <p:sldLayoutId id="2147484146" r:id="rId4"/>
    <p:sldLayoutId id="2147484147" r:id="rId5"/>
    <p:sldLayoutId id="2147484148" r:id="rId6"/>
    <p:sldLayoutId id="2147484149" r:id="rId7"/>
    <p:sldLayoutId id="2147484150" r:id="rId8"/>
    <p:sldLayoutId id="2147484151" r:id="rId9"/>
    <p:sldLayoutId id="2147484152" r:id="rId10"/>
    <p:sldLayoutId id="214748415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45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560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66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6" r:id="rId1"/>
    <p:sldLayoutId id="2147484177" r:id="rId2"/>
    <p:sldLayoutId id="2147484178" r:id="rId3"/>
    <p:sldLayoutId id="2147484179" r:id="rId4"/>
    <p:sldLayoutId id="2147484180" r:id="rId5"/>
    <p:sldLayoutId id="2147484181" r:id="rId6"/>
    <p:sldLayoutId id="2147484182" r:id="rId7"/>
    <p:sldLayoutId id="2147484183" r:id="rId8"/>
    <p:sldLayoutId id="2147484184" r:id="rId9"/>
    <p:sldLayoutId id="2147484185" r:id="rId10"/>
    <p:sldLayoutId id="214748418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76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7" r:id="rId1"/>
    <p:sldLayoutId id="2147484188" r:id="rId2"/>
    <p:sldLayoutId id="2147484189" r:id="rId3"/>
    <p:sldLayoutId id="2147484190" r:id="rId4"/>
    <p:sldLayoutId id="2147484191" r:id="rId5"/>
    <p:sldLayoutId id="2147484192" r:id="rId6"/>
    <p:sldLayoutId id="2147484193" r:id="rId7"/>
    <p:sldLayoutId id="2147484194" r:id="rId8"/>
    <p:sldLayoutId id="2147484195" r:id="rId9"/>
    <p:sldLayoutId id="2147484196" r:id="rId10"/>
    <p:sldLayoutId id="214748419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86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8" r:id="rId1"/>
    <p:sldLayoutId id="2147484199" r:id="rId2"/>
    <p:sldLayoutId id="2147484200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06" r:id="rId9"/>
    <p:sldLayoutId id="2147484207" r:id="rId10"/>
    <p:sldLayoutId id="214748420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96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2265120-26C7-4F22-9ADD-8D733D7E5F1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55AFDF6-F164-421A-BB0C-BDCC3C72B2F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21" r:id="rId2"/>
    <p:sldLayoutId id="2147484222" r:id="rId3"/>
    <p:sldLayoutId id="2147484223" r:id="rId4"/>
    <p:sldLayoutId id="2147484224" r:id="rId5"/>
    <p:sldLayoutId id="2147484225" r:id="rId6"/>
    <p:sldLayoutId id="2147484226" r:id="rId7"/>
    <p:sldLayoutId id="2147484227" r:id="rId8"/>
    <p:sldLayoutId id="2147484228" r:id="rId9"/>
    <p:sldLayoutId id="2147484229" r:id="rId10"/>
    <p:sldLayoutId id="214748423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17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1" r:id="rId1"/>
    <p:sldLayoutId id="2147484232" r:id="rId2"/>
    <p:sldLayoutId id="2147484233" r:id="rId3"/>
    <p:sldLayoutId id="2147484234" r:id="rId4"/>
    <p:sldLayoutId id="2147484235" r:id="rId5"/>
    <p:sldLayoutId id="2147484236" r:id="rId6"/>
    <p:sldLayoutId id="2147484237" r:id="rId7"/>
    <p:sldLayoutId id="2147484238" r:id="rId8"/>
    <p:sldLayoutId id="2147484239" r:id="rId9"/>
    <p:sldLayoutId id="2147484240" r:id="rId10"/>
    <p:sldLayoutId id="214748424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27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2" r:id="rId1"/>
    <p:sldLayoutId id="2147484243" r:id="rId2"/>
    <p:sldLayoutId id="2147484244" r:id="rId3"/>
    <p:sldLayoutId id="2147484245" r:id="rId4"/>
    <p:sldLayoutId id="2147484246" r:id="rId5"/>
    <p:sldLayoutId id="2147484247" r:id="rId6"/>
    <p:sldLayoutId id="2147484248" r:id="rId7"/>
    <p:sldLayoutId id="2147484249" r:id="rId8"/>
    <p:sldLayoutId id="2147484250" r:id="rId9"/>
    <p:sldLayoutId id="2147484251" r:id="rId10"/>
    <p:sldLayoutId id="214748425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37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3" r:id="rId1"/>
    <p:sldLayoutId id="2147484254" r:id="rId2"/>
    <p:sldLayoutId id="2147484255" r:id="rId3"/>
    <p:sldLayoutId id="2147484256" r:id="rId4"/>
    <p:sldLayoutId id="2147484257" r:id="rId5"/>
    <p:sldLayoutId id="2147484258" r:id="rId6"/>
    <p:sldLayoutId id="2147484259" r:id="rId7"/>
    <p:sldLayoutId id="2147484260" r:id="rId8"/>
    <p:sldLayoutId id="2147484261" r:id="rId9"/>
    <p:sldLayoutId id="2147484262" r:id="rId10"/>
    <p:sldLayoutId id="214748426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48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4" r:id="rId1"/>
    <p:sldLayoutId id="2147484265" r:id="rId2"/>
    <p:sldLayoutId id="2147484266" r:id="rId3"/>
    <p:sldLayoutId id="2147484267" r:id="rId4"/>
    <p:sldLayoutId id="2147484268" r:id="rId5"/>
    <p:sldLayoutId id="2147484269" r:id="rId6"/>
    <p:sldLayoutId id="2147484270" r:id="rId7"/>
    <p:sldLayoutId id="2147484271" r:id="rId8"/>
    <p:sldLayoutId id="2147484272" r:id="rId9"/>
    <p:sldLayoutId id="2147484273" r:id="rId10"/>
    <p:sldLayoutId id="214748427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58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5" r:id="rId1"/>
    <p:sldLayoutId id="2147484276" r:id="rId2"/>
    <p:sldLayoutId id="2147484277" r:id="rId3"/>
    <p:sldLayoutId id="2147484278" r:id="rId4"/>
    <p:sldLayoutId id="2147484279" r:id="rId5"/>
    <p:sldLayoutId id="2147484280" r:id="rId6"/>
    <p:sldLayoutId id="2147484281" r:id="rId7"/>
    <p:sldLayoutId id="2147484282" r:id="rId8"/>
    <p:sldLayoutId id="2147484283" r:id="rId9"/>
    <p:sldLayoutId id="2147484284" r:id="rId10"/>
    <p:sldLayoutId id="21474842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68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6" r:id="rId1"/>
    <p:sldLayoutId id="2147484287" r:id="rId2"/>
    <p:sldLayoutId id="2147484288" r:id="rId3"/>
    <p:sldLayoutId id="2147484289" r:id="rId4"/>
    <p:sldLayoutId id="2147484290" r:id="rId5"/>
    <p:sldLayoutId id="2147484291" r:id="rId6"/>
    <p:sldLayoutId id="2147484292" r:id="rId7"/>
    <p:sldLayoutId id="2147484293" r:id="rId8"/>
    <p:sldLayoutId id="2147484294" r:id="rId9"/>
    <p:sldLayoutId id="2147484295" r:id="rId10"/>
    <p:sldLayoutId id="21474842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78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89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8" r:id="rId1"/>
    <p:sldLayoutId id="2147484309" r:id="rId2"/>
    <p:sldLayoutId id="2147484310" r:id="rId3"/>
    <p:sldLayoutId id="2147484311" r:id="rId4"/>
    <p:sldLayoutId id="2147484312" r:id="rId5"/>
    <p:sldLayoutId id="2147484313" r:id="rId6"/>
    <p:sldLayoutId id="2147484314" r:id="rId7"/>
    <p:sldLayoutId id="2147484315" r:id="rId8"/>
    <p:sldLayoutId id="2147484316" r:id="rId9"/>
    <p:sldLayoutId id="2147484317" r:id="rId10"/>
    <p:sldLayoutId id="214748431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99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9" r:id="rId1"/>
    <p:sldLayoutId id="2147484320" r:id="rId2"/>
    <p:sldLayoutId id="2147484321" r:id="rId3"/>
    <p:sldLayoutId id="2147484322" r:id="rId4"/>
    <p:sldLayoutId id="2147484323" r:id="rId5"/>
    <p:sldLayoutId id="2147484324" r:id="rId6"/>
    <p:sldLayoutId id="2147484325" r:id="rId7"/>
    <p:sldLayoutId id="2147484326" r:id="rId8"/>
    <p:sldLayoutId id="2147484327" r:id="rId9"/>
    <p:sldLayoutId id="2147484328" r:id="rId10"/>
    <p:sldLayoutId id="214748432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13F9BAB-6288-4D4D-A04E-C1AB87B36F4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CAE1F35-F3A9-4E5F-9F8C-3CCDD07803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09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0" r:id="rId1"/>
    <p:sldLayoutId id="2147484331" r:id="rId2"/>
    <p:sldLayoutId id="2147484332" r:id="rId3"/>
    <p:sldLayoutId id="2147484333" r:id="rId4"/>
    <p:sldLayoutId id="2147484334" r:id="rId5"/>
    <p:sldLayoutId id="2147484335" r:id="rId6"/>
    <p:sldLayoutId id="2147484336" r:id="rId7"/>
    <p:sldLayoutId id="2147484337" r:id="rId8"/>
    <p:sldLayoutId id="2147484338" r:id="rId9"/>
    <p:sldLayoutId id="2147484339" r:id="rId10"/>
    <p:sldLayoutId id="214748434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98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1" r:id="rId1"/>
    <p:sldLayoutId id="2147484342" r:id="rId2"/>
    <p:sldLayoutId id="2147484343" r:id="rId3"/>
    <p:sldLayoutId id="2147484344" r:id="rId4"/>
    <p:sldLayoutId id="2147484345" r:id="rId5"/>
    <p:sldLayoutId id="2147484346" r:id="rId6"/>
    <p:sldLayoutId id="2147484347" r:id="rId7"/>
    <p:sldLayoutId id="2147484348" r:id="rId8"/>
    <p:sldLayoutId id="2147484349" r:id="rId9"/>
    <p:sldLayoutId id="2147484350" r:id="rId10"/>
    <p:sldLayoutId id="214748435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301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2" r:id="rId1"/>
    <p:sldLayoutId id="2147484353" r:id="rId2"/>
    <p:sldLayoutId id="2147484354" r:id="rId3"/>
    <p:sldLayoutId id="2147484355" r:id="rId4"/>
    <p:sldLayoutId id="2147484356" r:id="rId5"/>
    <p:sldLayoutId id="2147484357" r:id="rId6"/>
    <p:sldLayoutId id="2147484358" r:id="rId7"/>
    <p:sldLayoutId id="2147484359" r:id="rId8"/>
    <p:sldLayoutId id="2147484360" r:id="rId9"/>
    <p:sldLayoutId id="2147484361" r:id="rId10"/>
    <p:sldLayoutId id="214748436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403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3" r:id="rId1"/>
    <p:sldLayoutId id="2147484364" r:id="rId2"/>
    <p:sldLayoutId id="2147484365" r:id="rId3"/>
    <p:sldLayoutId id="2147484366" r:id="rId4"/>
    <p:sldLayoutId id="2147484367" r:id="rId5"/>
    <p:sldLayoutId id="2147484368" r:id="rId6"/>
    <p:sldLayoutId id="2147484369" r:id="rId7"/>
    <p:sldLayoutId id="2147484370" r:id="rId8"/>
    <p:sldLayoutId id="2147484371" r:id="rId9"/>
    <p:sldLayoutId id="2147484372" r:id="rId10"/>
    <p:sldLayoutId id="214748437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50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4" r:id="rId1"/>
    <p:sldLayoutId id="2147484375" r:id="rId2"/>
    <p:sldLayoutId id="2147484376" r:id="rId3"/>
    <p:sldLayoutId id="2147484377" r:id="rId4"/>
    <p:sldLayoutId id="2147484378" r:id="rId5"/>
    <p:sldLayoutId id="2147484379" r:id="rId6"/>
    <p:sldLayoutId id="2147484380" r:id="rId7"/>
    <p:sldLayoutId id="2147484381" r:id="rId8"/>
    <p:sldLayoutId id="2147484382" r:id="rId9"/>
    <p:sldLayoutId id="2147484383" r:id="rId10"/>
    <p:sldLayoutId id="21474843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608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5" r:id="rId1"/>
    <p:sldLayoutId id="2147484386" r:id="rId2"/>
    <p:sldLayoutId id="2147484387" r:id="rId3"/>
    <p:sldLayoutId id="2147484388" r:id="rId4"/>
    <p:sldLayoutId id="2147484389" r:id="rId5"/>
    <p:sldLayoutId id="2147484390" r:id="rId6"/>
    <p:sldLayoutId id="2147484391" r:id="rId7"/>
    <p:sldLayoutId id="2147484392" r:id="rId8"/>
    <p:sldLayoutId id="2147484393" r:id="rId9"/>
    <p:sldLayoutId id="2147484394" r:id="rId10"/>
    <p:sldLayoutId id="21474843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710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6" r:id="rId1"/>
    <p:sldLayoutId id="2147484397" r:id="rId2"/>
    <p:sldLayoutId id="2147484398" r:id="rId3"/>
    <p:sldLayoutId id="2147484399" r:id="rId4"/>
    <p:sldLayoutId id="2147484400" r:id="rId5"/>
    <p:sldLayoutId id="2147484401" r:id="rId6"/>
    <p:sldLayoutId id="2147484402" r:id="rId7"/>
    <p:sldLayoutId id="2147484403" r:id="rId8"/>
    <p:sldLayoutId id="2147484404" r:id="rId9"/>
    <p:sldLayoutId id="2147484405" r:id="rId10"/>
    <p:sldLayoutId id="214748440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81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7" r:id="rId1"/>
    <p:sldLayoutId id="2147484408" r:id="rId2"/>
    <p:sldLayoutId id="2147484409" r:id="rId3"/>
    <p:sldLayoutId id="2147484410" r:id="rId4"/>
    <p:sldLayoutId id="2147484411" r:id="rId5"/>
    <p:sldLayoutId id="2147484412" r:id="rId6"/>
    <p:sldLayoutId id="2147484413" r:id="rId7"/>
    <p:sldLayoutId id="2147484414" r:id="rId8"/>
    <p:sldLayoutId id="2147484415" r:id="rId9"/>
    <p:sldLayoutId id="2147484416" r:id="rId10"/>
    <p:sldLayoutId id="214748441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915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8" r:id="rId1"/>
    <p:sldLayoutId id="2147484419" r:id="rId2"/>
    <p:sldLayoutId id="2147484420" r:id="rId3"/>
    <p:sldLayoutId id="2147484421" r:id="rId4"/>
    <p:sldLayoutId id="2147484422" r:id="rId5"/>
    <p:sldLayoutId id="2147484423" r:id="rId6"/>
    <p:sldLayoutId id="2147484424" r:id="rId7"/>
    <p:sldLayoutId id="2147484425" r:id="rId8"/>
    <p:sldLayoutId id="2147484426" r:id="rId9"/>
    <p:sldLayoutId id="2147484427" r:id="rId10"/>
    <p:sldLayoutId id="214748442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01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9" r:id="rId1"/>
    <p:sldLayoutId id="2147484430" r:id="rId2"/>
    <p:sldLayoutId id="2147484431" r:id="rId3"/>
    <p:sldLayoutId id="2147484432" r:id="rId4"/>
    <p:sldLayoutId id="2147484433" r:id="rId5"/>
    <p:sldLayoutId id="2147484434" r:id="rId6"/>
    <p:sldLayoutId id="2147484435" r:id="rId7"/>
    <p:sldLayoutId id="2147484436" r:id="rId8"/>
    <p:sldLayoutId id="2147484437" r:id="rId9"/>
    <p:sldLayoutId id="2147484438" r:id="rId10"/>
    <p:sldLayoutId id="214748443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F54522B-3B35-4D2E-BA0B-46D170DAD42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E98709D-68F8-430A-B583-34E30E81FFD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120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0" r:id="rId1"/>
    <p:sldLayoutId id="2147484441" r:id="rId2"/>
    <p:sldLayoutId id="2147484442" r:id="rId3"/>
    <p:sldLayoutId id="2147484443" r:id="rId4"/>
    <p:sldLayoutId id="2147484444" r:id="rId5"/>
    <p:sldLayoutId id="2147484445" r:id="rId6"/>
    <p:sldLayoutId id="2147484446" r:id="rId7"/>
    <p:sldLayoutId id="2147484447" r:id="rId8"/>
    <p:sldLayoutId id="2147484448" r:id="rId9"/>
    <p:sldLayoutId id="2147484449" r:id="rId10"/>
    <p:sldLayoutId id="214748445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22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1" r:id="rId1"/>
    <p:sldLayoutId id="2147484452" r:id="rId2"/>
    <p:sldLayoutId id="2147484453" r:id="rId3"/>
    <p:sldLayoutId id="2147484454" r:id="rId4"/>
    <p:sldLayoutId id="2147484455" r:id="rId5"/>
    <p:sldLayoutId id="2147484456" r:id="rId6"/>
    <p:sldLayoutId id="2147484457" r:id="rId7"/>
    <p:sldLayoutId id="2147484458" r:id="rId8"/>
    <p:sldLayoutId id="2147484459" r:id="rId9"/>
    <p:sldLayoutId id="2147484460" r:id="rId10"/>
    <p:sldLayoutId id="214748446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32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2" r:id="rId1"/>
    <p:sldLayoutId id="2147484463" r:id="rId2"/>
    <p:sldLayoutId id="2147484464" r:id="rId3"/>
    <p:sldLayoutId id="2147484465" r:id="rId4"/>
    <p:sldLayoutId id="2147484466" r:id="rId5"/>
    <p:sldLayoutId id="2147484467" r:id="rId6"/>
    <p:sldLayoutId id="2147484468" r:id="rId7"/>
    <p:sldLayoutId id="2147484469" r:id="rId8"/>
    <p:sldLayoutId id="2147484470" r:id="rId9"/>
    <p:sldLayoutId id="2147484471" r:id="rId10"/>
    <p:sldLayoutId id="214748447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42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3" r:id="rId1"/>
    <p:sldLayoutId id="2147484474" r:id="rId2"/>
    <p:sldLayoutId id="2147484475" r:id="rId3"/>
    <p:sldLayoutId id="2147484476" r:id="rId4"/>
    <p:sldLayoutId id="2147484477" r:id="rId5"/>
    <p:sldLayoutId id="2147484478" r:id="rId6"/>
    <p:sldLayoutId id="2147484479" r:id="rId7"/>
    <p:sldLayoutId id="2147484480" r:id="rId8"/>
    <p:sldLayoutId id="2147484481" r:id="rId9"/>
    <p:sldLayoutId id="2147484482" r:id="rId10"/>
    <p:sldLayoutId id="21474844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52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4" r:id="rId1"/>
    <p:sldLayoutId id="2147484485" r:id="rId2"/>
    <p:sldLayoutId id="2147484486" r:id="rId3"/>
    <p:sldLayoutId id="2147484487" r:id="rId4"/>
    <p:sldLayoutId id="2147484488" r:id="rId5"/>
    <p:sldLayoutId id="2147484489" r:id="rId6"/>
    <p:sldLayoutId id="2147484490" r:id="rId7"/>
    <p:sldLayoutId id="2147484491" r:id="rId8"/>
    <p:sldLayoutId id="2147484492" r:id="rId9"/>
    <p:sldLayoutId id="2147484493" r:id="rId10"/>
    <p:sldLayoutId id="214748449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63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5" r:id="rId1"/>
    <p:sldLayoutId id="2147484496" r:id="rId2"/>
    <p:sldLayoutId id="2147484497" r:id="rId3"/>
    <p:sldLayoutId id="2147484498" r:id="rId4"/>
    <p:sldLayoutId id="2147484499" r:id="rId5"/>
    <p:sldLayoutId id="2147484500" r:id="rId6"/>
    <p:sldLayoutId id="2147484501" r:id="rId7"/>
    <p:sldLayoutId id="2147484502" r:id="rId8"/>
    <p:sldLayoutId id="2147484503" r:id="rId9"/>
    <p:sldLayoutId id="2147484504" r:id="rId10"/>
    <p:sldLayoutId id="21474845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73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6" r:id="rId1"/>
    <p:sldLayoutId id="2147484507" r:id="rId2"/>
    <p:sldLayoutId id="2147484508" r:id="rId3"/>
    <p:sldLayoutId id="2147484509" r:id="rId4"/>
    <p:sldLayoutId id="2147484510" r:id="rId5"/>
    <p:sldLayoutId id="2147484511" r:id="rId6"/>
    <p:sldLayoutId id="2147484512" r:id="rId7"/>
    <p:sldLayoutId id="2147484513" r:id="rId8"/>
    <p:sldLayoutId id="2147484514" r:id="rId9"/>
    <p:sldLayoutId id="2147484515" r:id="rId10"/>
    <p:sldLayoutId id="214748451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83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7" r:id="rId1"/>
    <p:sldLayoutId id="2147484518" r:id="rId2"/>
    <p:sldLayoutId id="2147484519" r:id="rId3"/>
    <p:sldLayoutId id="2147484520" r:id="rId4"/>
    <p:sldLayoutId id="2147484521" r:id="rId5"/>
    <p:sldLayoutId id="2147484522" r:id="rId6"/>
    <p:sldLayoutId id="2147484523" r:id="rId7"/>
    <p:sldLayoutId id="2147484524" r:id="rId8"/>
    <p:sldLayoutId id="2147484525" r:id="rId9"/>
    <p:sldLayoutId id="2147484526" r:id="rId10"/>
    <p:sldLayoutId id="214748452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593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28" r:id="rId1"/>
    <p:sldLayoutId id="2147484529" r:id="rId2"/>
    <p:sldLayoutId id="2147484530" r:id="rId3"/>
    <p:sldLayoutId id="2147484531" r:id="rId4"/>
    <p:sldLayoutId id="2147484532" r:id="rId5"/>
    <p:sldLayoutId id="2147484533" r:id="rId6"/>
    <p:sldLayoutId id="2147484534" r:id="rId7"/>
    <p:sldLayoutId id="2147484535" r:id="rId8"/>
    <p:sldLayoutId id="2147484536" r:id="rId9"/>
    <p:sldLayoutId id="2147484537" r:id="rId10"/>
    <p:sldLayoutId id="214748453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04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9" r:id="rId1"/>
    <p:sldLayoutId id="2147484540" r:id="rId2"/>
    <p:sldLayoutId id="2147484541" r:id="rId3"/>
    <p:sldLayoutId id="2147484542" r:id="rId4"/>
    <p:sldLayoutId id="2147484543" r:id="rId5"/>
    <p:sldLayoutId id="2147484544" r:id="rId6"/>
    <p:sldLayoutId id="2147484545" r:id="rId7"/>
    <p:sldLayoutId id="2147484546" r:id="rId8"/>
    <p:sldLayoutId id="2147484547" r:id="rId9"/>
    <p:sldLayoutId id="2147484548" r:id="rId10"/>
    <p:sldLayoutId id="214748454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614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9DE151F-DC42-44CB-80D1-91AC5BD8D5F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47D7769-9F31-47BF-8627-6742E2E7C31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14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0" r:id="rId1"/>
    <p:sldLayoutId id="2147484551" r:id="rId2"/>
    <p:sldLayoutId id="2147484552" r:id="rId3"/>
    <p:sldLayoutId id="2147484553" r:id="rId4"/>
    <p:sldLayoutId id="2147484554" r:id="rId5"/>
    <p:sldLayoutId id="2147484555" r:id="rId6"/>
    <p:sldLayoutId id="2147484556" r:id="rId7"/>
    <p:sldLayoutId id="2147484557" r:id="rId8"/>
    <p:sldLayoutId id="2147484558" r:id="rId9"/>
    <p:sldLayoutId id="2147484559" r:id="rId10"/>
    <p:sldLayoutId id="214748456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24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1" r:id="rId1"/>
    <p:sldLayoutId id="2147484562" r:id="rId2"/>
    <p:sldLayoutId id="2147484563" r:id="rId3"/>
    <p:sldLayoutId id="2147484564" r:id="rId4"/>
    <p:sldLayoutId id="2147484565" r:id="rId5"/>
    <p:sldLayoutId id="2147484566" r:id="rId6"/>
    <p:sldLayoutId id="2147484567" r:id="rId7"/>
    <p:sldLayoutId id="2147484568" r:id="rId8"/>
    <p:sldLayoutId id="2147484569" r:id="rId9"/>
    <p:sldLayoutId id="2147484570" r:id="rId10"/>
    <p:sldLayoutId id="21474845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34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2" r:id="rId1"/>
    <p:sldLayoutId id="2147484573" r:id="rId2"/>
    <p:sldLayoutId id="2147484574" r:id="rId3"/>
    <p:sldLayoutId id="2147484575" r:id="rId4"/>
    <p:sldLayoutId id="2147484576" r:id="rId5"/>
    <p:sldLayoutId id="2147484577" r:id="rId6"/>
    <p:sldLayoutId id="2147484578" r:id="rId7"/>
    <p:sldLayoutId id="2147484579" r:id="rId8"/>
    <p:sldLayoutId id="2147484580" r:id="rId9"/>
    <p:sldLayoutId id="2147484581" r:id="rId10"/>
    <p:sldLayoutId id="214748458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45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3" r:id="rId1"/>
    <p:sldLayoutId id="2147484584" r:id="rId2"/>
    <p:sldLayoutId id="2147484585" r:id="rId3"/>
    <p:sldLayoutId id="2147484586" r:id="rId4"/>
    <p:sldLayoutId id="2147484587" r:id="rId5"/>
    <p:sldLayoutId id="2147484588" r:id="rId6"/>
    <p:sldLayoutId id="2147484589" r:id="rId7"/>
    <p:sldLayoutId id="2147484590" r:id="rId8"/>
    <p:sldLayoutId id="2147484591" r:id="rId9"/>
    <p:sldLayoutId id="2147484592" r:id="rId10"/>
    <p:sldLayoutId id="21474845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55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4" r:id="rId1"/>
    <p:sldLayoutId id="2147484595" r:id="rId2"/>
    <p:sldLayoutId id="2147484596" r:id="rId3"/>
    <p:sldLayoutId id="2147484597" r:id="rId4"/>
    <p:sldLayoutId id="2147484598" r:id="rId5"/>
    <p:sldLayoutId id="2147484599" r:id="rId6"/>
    <p:sldLayoutId id="2147484600" r:id="rId7"/>
    <p:sldLayoutId id="2147484601" r:id="rId8"/>
    <p:sldLayoutId id="2147484602" r:id="rId9"/>
    <p:sldLayoutId id="2147484603" r:id="rId10"/>
    <p:sldLayoutId id="214748460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65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5" r:id="rId1"/>
    <p:sldLayoutId id="2147484606" r:id="rId2"/>
    <p:sldLayoutId id="2147484607" r:id="rId3"/>
    <p:sldLayoutId id="2147484608" r:id="rId4"/>
    <p:sldLayoutId id="2147484609" r:id="rId5"/>
    <p:sldLayoutId id="2147484610" r:id="rId6"/>
    <p:sldLayoutId id="2147484611" r:id="rId7"/>
    <p:sldLayoutId id="2147484612" r:id="rId8"/>
    <p:sldLayoutId id="2147484613" r:id="rId9"/>
    <p:sldLayoutId id="2147484614" r:id="rId10"/>
    <p:sldLayoutId id="214748461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758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6" r:id="rId1"/>
    <p:sldLayoutId id="2147484617" r:id="rId2"/>
    <p:sldLayoutId id="2147484618" r:id="rId3"/>
    <p:sldLayoutId id="2147484619" r:id="rId4"/>
    <p:sldLayoutId id="2147484620" r:id="rId5"/>
    <p:sldLayoutId id="2147484621" r:id="rId6"/>
    <p:sldLayoutId id="2147484622" r:id="rId7"/>
    <p:sldLayoutId id="2147484623" r:id="rId8"/>
    <p:sldLayoutId id="2147484624" r:id="rId9"/>
    <p:sldLayoutId id="2147484625" r:id="rId10"/>
    <p:sldLayoutId id="214748462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861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27" r:id="rId1"/>
    <p:sldLayoutId id="2147484628" r:id="rId2"/>
    <p:sldLayoutId id="2147484629" r:id="rId3"/>
    <p:sldLayoutId id="2147484630" r:id="rId4"/>
    <p:sldLayoutId id="2147484631" r:id="rId5"/>
    <p:sldLayoutId id="2147484632" r:id="rId6"/>
    <p:sldLayoutId id="2147484633" r:id="rId7"/>
    <p:sldLayoutId id="2147484634" r:id="rId8"/>
    <p:sldLayoutId id="2147484635" r:id="rId9"/>
    <p:sldLayoutId id="2147484636" r:id="rId10"/>
    <p:sldLayoutId id="214748463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963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38" r:id="rId1"/>
    <p:sldLayoutId id="2147484639" r:id="rId2"/>
    <p:sldLayoutId id="2147484640" r:id="rId3"/>
    <p:sldLayoutId id="2147484641" r:id="rId4"/>
    <p:sldLayoutId id="2147484642" r:id="rId5"/>
    <p:sldLayoutId id="2147484643" r:id="rId6"/>
    <p:sldLayoutId id="2147484644" r:id="rId7"/>
    <p:sldLayoutId id="2147484645" r:id="rId8"/>
    <p:sldLayoutId id="2147484646" r:id="rId9"/>
    <p:sldLayoutId id="2147484647" r:id="rId10"/>
    <p:sldLayoutId id="2147484648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06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9" r:id="rId1"/>
    <p:sldLayoutId id="2147484650" r:id="rId2"/>
    <p:sldLayoutId id="2147484651" r:id="rId3"/>
    <p:sldLayoutId id="2147484652" r:id="rId4"/>
    <p:sldLayoutId id="2147484653" r:id="rId5"/>
    <p:sldLayoutId id="2147484654" r:id="rId6"/>
    <p:sldLayoutId id="2147484655" r:id="rId7"/>
    <p:sldLayoutId id="2147484656" r:id="rId8"/>
    <p:sldLayoutId id="2147484657" r:id="rId9"/>
    <p:sldLayoutId id="2147484658" r:id="rId10"/>
    <p:sldLayoutId id="2147484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717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C61A53-D5E2-411B-ABC6-297436455C0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C308AC3-1AB9-429A-BF08-D8C94A078B8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168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60" r:id="rId1"/>
    <p:sldLayoutId id="2147484661" r:id="rId2"/>
    <p:sldLayoutId id="2147484662" r:id="rId3"/>
    <p:sldLayoutId id="2147484663" r:id="rId4"/>
    <p:sldLayoutId id="2147484664" r:id="rId5"/>
    <p:sldLayoutId id="2147484665" r:id="rId6"/>
    <p:sldLayoutId id="2147484666" r:id="rId7"/>
    <p:sldLayoutId id="2147484667" r:id="rId8"/>
    <p:sldLayoutId id="2147484668" r:id="rId9"/>
    <p:sldLayoutId id="2147484669" r:id="rId10"/>
    <p:sldLayoutId id="214748467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270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1" r:id="rId1"/>
    <p:sldLayoutId id="2147484672" r:id="rId2"/>
    <p:sldLayoutId id="2147484673" r:id="rId3"/>
    <p:sldLayoutId id="2147484674" r:id="rId4"/>
    <p:sldLayoutId id="2147484675" r:id="rId5"/>
    <p:sldLayoutId id="2147484676" r:id="rId6"/>
    <p:sldLayoutId id="2147484677" r:id="rId7"/>
    <p:sldLayoutId id="2147484678" r:id="rId8"/>
    <p:sldLayoutId id="2147484679" r:id="rId9"/>
    <p:sldLayoutId id="2147484680" r:id="rId10"/>
    <p:sldLayoutId id="214748468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37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475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93" r:id="rId1"/>
    <p:sldLayoutId id="2147484694" r:id="rId2"/>
    <p:sldLayoutId id="2147484695" r:id="rId3"/>
    <p:sldLayoutId id="2147484696" r:id="rId4"/>
    <p:sldLayoutId id="2147484697" r:id="rId5"/>
    <p:sldLayoutId id="2147484698" r:id="rId6"/>
    <p:sldLayoutId id="2147484699" r:id="rId7"/>
    <p:sldLayoutId id="2147484700" r:id="rId8"/>
    <p:sldLayoutId id="2147484701" r:id="rId9"/>
    <p:sldLayoutId id="2147484702" r:id="rId10"/>
    <p:sldLayoutId id="214748470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57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04" r:id="rId1"/>
    <p:sldLayoutId id="2147484705" r:id="rId2"/>
    <p:sldLayoutId id="2147484706" r:id="rId3"/>
    <p:sldLayoutId id="2147484707" r:id="rId4"/>
    <p:sldLayoutId id="2147484708" r:id="rId5"/>
    <p:sldLayoutId id="2147484709" r:id="rId6"/>
    <p:sldLayoutId id="2147484710" r:id="rId7"/>
    <p:sldLayoutId id="2147484711" r:id="rId8"/>
    <p:sldLayoutId id="2147484712" r:id="rId9"/>
    <p:sldLayoutId id="2147484713" r:id="rId10"/>
    <p:sldLayoutId id="214748471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680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15" r:id="rId1"/>
    <p:sldLayoutId id="2147484716" r:id="rId2"/>
    <p:sldLayoutId id="2147484717" r:id="rId3"/>
    <p:sldLayoutId id="2147484718" r:id="rId4"/>
    <p:sldLayoutId id="2147484719" r:id="rId5"/>
    <p:sldLayoutId id="2147484720" r:id="rId6"/>
    <p:sldLayoutId id="2147484721" r:id="rId7"/>
    <p:sldLayoutId id="2147484722" r:id="rId8"/>
    <p:sldLayoutId id="2147484723" r:id="rId9"/>
    <p:sldLayoutId id="2147484724" r:id="rId10"/>
    <p:sldLayoutId id="21474847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78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6" r:id="rId1"/>
    <p:sldLayoutId id="2147484727" r:id="rId2"/>
    <p:sldLayoutId id="2147484728" r:id="rId3"/>
    <p:sldLayoutId id="2147484729" r:id="rId4"/>
    <p:sldLayoutId id="2147484730" r:id="rId5"/>
    <p:sldLayoutId id="2147484731" r:id="rId6"/>
    <p:sldLayoutId id="2147484732" r:id="rId7"/>
    <p:sldLayoutId id="2147484733" r:id="rId8"/>
    <p:sldLayoutId id="2147484734" r:id="rId9"/>
    <p:sldLayoutId id="2147484735" r:id="rId10"/>
    <p:sldLayoutId id="214748473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88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37" r:id="rId1"/>
    <p:sldLayoutId id="2147484738" r:id="rId2"/>
    <p:sldLayoutId id="2147484739" r:id="rId3"/>
    <p:sldLayoutId id="2147484740" r:id="rId4"/>
    <p:sldLayoutId id="2147484741" r:id="rId5"/>
    <p:sldLayoutId id="2147484742" r:id="rId6"/>
    <p:sldLayoutId id="2147484743" r:id="rId7"/>
    <p:sldLayoutId id="2147484744" r:id="rId8"/>
    <p:sldLayoutId id="2147484745" r:id="rId9"/>
    <p:sldLayoutId id="2147484746" r:id="rId10"/>
    <p:sldLayoutId id="214748474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798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8" r:id="rId1"/>
    <p:sldLayoutId id="2147484749" r:id="rId2"/>
    <p:sldLayoutId id="2147484750" r:id="rId3"/>
    <p:sldLayoutId id="2147484751" r:id="rId4"/>
    <p:sldLayoutId id="2147484752" r:id="rId5"/>
    <p:sldLayoutId id="2147484753" r:id="rId6"/>
    <p:sldLayoutId id="2147484754" r:id="rId7"/>
    <p:sldLayoutId id="2147484755" r:id="rId8"/>
    <p:sldLayoutId id="2147484756" r:id="rId9"/>
    <p:sldLayoutId id="2147484757" r:id="rId10"/>
    <p:sldLayoutId id="214748475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08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9" r:id="rId1"/>
    <p:sldLayoutId id="2147484760" r:id="rId2"/>
    <p:sldLayoutId id="2147484761" r:id="rId3"/>
    <p:sldLayoutId id="2147484762" r:id="rId4"/>
    <p:sldLayoutId id="2147484763" r:id="rId5"/>
    <p:sldLayoutId id="2147484764" r:id="rId6"/>
    <p:sldLayoutId id="2147484765" r:id="rId7"/>
    <p:sldLayoutId id="2147484766" r:id="rId8"/>
    <p:sldLayoutId id="2147484767" r:id="rId9"/>
    <p:sldLayoutId id="2147484768" r:id="rId10"/>
    <p:sldLayoutId id="214748476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8196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7B4290C-39A6-46AD-B81F-29AF83147A6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97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B5F44A-C95B-4C6F-A899-94AFEF3B60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19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0" r:id="rId1"/>
    <p:sldLayoutId id="2147484771" r:id="rId2"/>
    <p:sldLayoutId id="2147484772" r:id="rId3"/>
    <p:sldLayoutId id="2147484773" r:id="rId4"/>
    <p:sldLayoutId id="2147484774" r:id="rId5"/>
    <p:sldLayoutId id="2147484775" r:id="rId6"/>
    <p:sldLayoutId id="2147484776" r:id="rId7"/>
    <p:sldLayoutId id="2147484777" r:id="rId8"/>
    <p:sldLayoutId id="2147484778" r:id="rId9"/>
    <p:sldLayoutId id="2147484779" r:id="rId10"/>
    <p:sldLayoutId id="21474847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29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1" r:id="rId1"/>
    <p:sldLayoutId id="2147484782" r:id="rId2"/>
    <p:sldLayoutId id="2147484783" r:id="rId3"/>
    <p:sldLayoutId id="2147484784" r:id="rId4"/>
    <p:sldLayoutId id="2147484785" r:id="rId5"/>
    <p:sldLayoutId id="2147484786" r:id="rId6"/>
    <p:sldLayoutId id="2147484787" r:id="rId7"/>
    <p:sldLayoutId id="2147484788" r:id="rId8"/>
    <p:sldLayoutId id="2147484789" r:id="rId9"/>
    <p:sldLayoutId id="2147484790" r:id="rId10"/>
    <p:sldLayoutId id="214748479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39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2" r:id="rId1"/>
    <p:sldLayoutId id="2147484793" r:id="rId2"/>
    <p:sldLayoutId id="2147484794" r:id="rId3"/>
    <p:sldLayoutId id="2147484795" r:id="rId4"/>
    <p:sldLayoutId id="2147484796" r:id="rId5"/>
    <p:sldLayoutId id="2147484797" r:id="rId6"/>
    <p:sldLayoutId id="2147484798" r:id="rId7"/>
    <p:sldLayoutId id="2147484799" r:id="rId8"/>
    <p:sldLayoutId id="2147484800" r:id="rId9"/>
    <p:sldLayoutId id="2147484801" r:id="rId10"/>
    <p:sldLayoutId id="214748480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49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03" r:id="rId1"/>
    <p:sldLayoutId id="2147484804" r:id="rId2"/>
    <p:sldLayoutId id="2147484805" r:id="rId3"/>
    <p:sldLayoutId id="2147484806" r:id="rId4"/>
    <p:sldLayoutId id="2147484807" r:id="rId5"/>
    <p:sldLayoutId id="2147484808" r:id="rId6"/>
    <p:sldLayoutId id="2147484809" r:id="rId7"/>
    <p:sldLayoutId id="2147484810" r:id="rId8"/>
    <p:sldLayoutId id="2147484811" r:id="rId9"/>
    <p:sldLayoutId id="2147484812" r:id="rId10"/>
    <p:sldLayoutId id="214748481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60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14" r:id="rId1"/>
    <p:sldLayoutId id="2147484815" r:id="rId2"/>
    <p:sldLayoutId id="2147484816" r:id="rId3"/>
    <p:sldLayoutId id="2147484817" r:id="rId4"/>
    <p:sldLayoutId id="2147484818" r:id="rId5"/>
    <p:sldLayoutId id="2147484819" r:id="rId6"/>
    <p:sldLayoutId id="2147484820" r:id="rId7"/>
    <p:sldLayoutId id="2147484821" r:id="rId8"/>
    <p:sldLayoutId id="2147484822" r:id="rId9"/>
    <p:sldLayoutId id="2147484823" r:id="rId10"/>
    <p:sldLayoutId id="214748482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70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5" r:id="rId1"/>
    <p:sldLayoutId id="2147484826" r:id="rId2"/>
    <p:sldLayoutId id="2147484827" r:id="rId3"/>
    <p:sldLayoutId id="2147484828" r:id="rId4"/>
    <p:sldLayoutId id="2147484829" r:id="rId5"/>
    <p:sldLayoutId id="2147484830" r:id="rId6"/>
    <p:sldLayoutId id="2147484831" r:id="rId7"/>
    <p:sldLayoutId id="2147484832" r:id="rId8"/>
    <p:sldLayoutId id="2147484833" r:id="rId9"/>
    <p:sldLayoutId id="2147484834" r:id="rId10"/>
    <p:sldLayoutId id="214748483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80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6" r:id="rId1"/>
    <p:sldLayoutId id="2147484837" r:id="rId2"/>
    <p:sldLayoutId id="2147484838" r:id="rId3"/>
    <p:sldLayoutId id="2147484839" r:id="rId4"/>
    <p:sldLayoutId id="2147484840" r:id="rId5"/>
    <p:sldLayoutId id="2147484841" r:id="rId6"/>
    <p:sldLayoutId id="2147484842" r:id="rId7"/>
    <p:sldLayoutId id="2147484843" r:id="rId8"/>
    <p:sldLayoutId id="2147484844" r:id="rId9"/>
    <p:sldLayoutId id="2147484845" r:id="rId10"/>
    <p:sldLayoutId id="214748484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890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47" r:id="rId1"/>
    <p:sldLayoutId id="2147484848" r:id="rId2"/>
    <p:sldLayoutId id="2147484849" r:id="rId3"/>
    <p:sldLayoutId id="2147484850" r:id="rId4"/>
    <p:sldLayoutId id="2147484851" r:id="rId5"/>
    <p:sldLayoutId id="2147484852" r:id="rId6"/>
    <p:sldLayoutId id="2147484853" r:id="rId7"/>
    <p:sldLayoutId id="2147484854" r:id="rId8"/>
    <p:sldLayoutId id="2147484855" r:id="rId9"/>
    <p:sldLayoutId id="2147484856" r:id="rId10"/>
    <p:sldLayoutId id="214748485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01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58" r:id="rId1"/>
    <p:sldLayoutId id="2147484859" r:id="rId2"/>
    <p:sldLayoutId id="2147484860" r:id="rId3"/>
    <p:sldLayoutId id="2147484861" r:id="rId4"/>
    <p:sldLayoutId id="2147484862" r:id="rId5"/>
    <p:sldLayoutId id="2147484863" r:id="rId6"/>
    <p:sldLayoutId id="2147484864" r:id="rId7"/>
    <p:sldLayoutId id="2147484865" r:id="rId8"/>
    <p:sldLayoutId id="2147484866" r:id="rId9"/>
    <p:sldLayoutId id="2147484867" r:id="rId10"/>
    <p:sldLayoutId id="214748486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11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69" r:id="rId1"/>
    <p:sldLayoutId id="2147484870" r:id="rId2"/>
    <p:sldLayoutId id="2147484871" r:id="rId3"/>
    <p:sldLayoutId id="2147484872" r:id="rId4"/>
    <p:sldLayoutId id="2147484873" r:id="rId5"/>
    <p:sldLayoutId id="2147484874" r:id="rId6"/>
    <p:sldLayoutId id="2147484875" r:id="rId7"/>
    <p:sldLayoutId id="2147484876" r:id="rId8"/>
    <p:sldLayoutId id="2147484877" r:id="rId9"/>
    <p:sldLayoutId id="2147484878" r:id="rId10"/>
    <p:sldLayoutId id="214748487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922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13AC04B-42DE-409F-A658-E6657FBC0F2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22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A9AADE0-3EB9-4582-ACB7-BF62B8F07BB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3997" r:id="rId9"/>
    <p:sldLayoutId id="2147483998" r:id="rId10"/>
    <p:sldLayoutId id="214748399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21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0" r:id="rId1"/>
    <p:sldLayoutId id="2147484881" r:id="rId2"/>
    <p:sldLayoutId id="2147484882" r:id="rId3"/>
    <p:sldLayoutId id="2147484883" r:id="rId4"/>
    <p:sldLayoutId id="2147484884" r:id="rId5"/>
    <p:sldLayoutId id="2147484885" r:id="rId6"/>
    <p:sldLayoutId id="2147484886" r:id="rId7"/>
    <p:sldLayoutId id="2147484887" r:id="rId8"/>
    <p:sldLayoutId id="2147484888" r:id="rId9"/>
    <p:sldLayoutId id="2147484889" r:id="rId10"/>
    <p:sldLayoutId id="214748489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318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91" r:id="rId1"/>
    <p:sldLayoutId id="2147484892" r:id="rId2"/>
    <p:sldLayoutId id="2147484893" r:id="rId3"/>
    <p:sldLayoutId id="2147484894" r:id="rId4"/>
    <p:sldLayoutId id="2147484895" r:id="rId5"/>
    <p:sldLayoutId id="2147484896" r:id="rId6"/>
    <p:sldLayoutId id="2147484897" r:id="rId7"/>
    <p:sldLayoutId id="2147484898" r:id="rId8"/>
    <p:sldLayoutId id="2147484899" r:id="rId9"/>
    <p:sldLayoutId id="2147484900" r:id="rId10"/>
    <p:sldLayoutId id="214748490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421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02" r:id="rId1"/>
    <p:sldLayoutId id="2147484903" r:id="rId2"/>
    <p:sldLayoutId id="2147484904" r:id="rId3"/>
    <p:sldLayoutId id="2147484905" r:id="rId4"/>
    <p:sldLayoutId id="2147484906" r:id="rId5"/>
    <p:sldLayoutId id="2147484907" r:id="rId6"/>
    <p:sldLayoutId id="2147484908" r:id="rId7"/>
    <p:sldLayoutId id="2147484909" r:id="rId8"/>
    <p:sldLayoutId id="2147484910" r:id="rId9"/>
    <p:sldLayoutId id="2147484911" r:id="rId10"/>
    <p:sldLayoutId id="214748491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523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13" r:id="rId1"/>
    <p:sldLayoutId id="2147484914" r:id="rId2"/>
    <p:sldLayoutId id="2147484915" r:id="rId3"/>
    <p:sldLayoutId id="2147484916" r:id="rId4"/>
    <p:sldLayoutId id="2147484917" r:id="rId5"/>
    <p:sldLayoutId id="2147484918" r:id="rId6"/>
    <p:sldLayoutId id="2147484919" r:id="rId7"/>
    <p:sldLayoutId id="2147484920" r:id="rId8"/>
    <p:sldLayoutId id="2147484921" r:id="rId9"/>
    <p:sldLayoutId id="2147484922" r:id="rId10"/>
    <p:sldLayoutId id="214748492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62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24" r:id="rId1"/>
    <p:sldLayoutId id="2147484925" r:id="rId2"/>
    <p:sldLayoutId id="2147484926" r:id="rId3"/>
    <p:sldLayoutId id="2147484927" r:id="rId4"/>
    <p:sldLayoutId id="2147484928" r:id="rId5"/>
    <p:sldLayoutId id="2147484929" r:id="rId6"/>
    <p:sldLayoutId id="2147484930" r:id="rId7"/>
    <p:sldLayoutId id="2147484931" r:id="rId8"/>
    <p:sldLayoutId id="2147484932" r:id="rId9"/>
    <p:sldLayoutId id="2147484933" r:id="rId10"/>
    <p:sldLayoutId id="214748493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728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5" r:id="rId1"/>
    <p:sldLayoutId id="2147484936" r:id="rId2"/>
    <p:sldLayoutId id="2147484937" r:id="rId3"/>
    <p:sldLayoutId id="2147484938" r:id="rId4"/>
    <p:sldLayoutId id="2147484939" r:id="rId5"/>
    <p:sldLayoutId id="2147484940" r:id="rId6"/>
    <p:sldLayoutId id="2147484941" r:id="rId7"/>
    <p:sldLayoutId id="2147484942" r:id="rId8"/>
    <p:sldLayoutId id="2147484943" r:id="rId9"/>
    <p:sldLayoutId id="2147484944" r:id="rId10"/>
    <p:sldLayoutId id="214748494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830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6" r:id="rId1"/>
    <p:sldLayoutId id="2147484947" r:id="rId2"/>
    <p:sldLayoutId id="2147484948" r:id="rId3"/>
    <p:sldLayoutId id="2147484949" r:id="rId4"/>
    <p:sldLayoutId id="2147484950" r:id="rId5"/>
    <p:sldLayoutId id="2147484951" r:id="rId6"/>
    <p:sldLayoutId id="2147484952" r:id="rId7"/>
    <p:sldLayoutId id="2147484953" r:id="rId8"/>
    <p:sldLayoutId id="2147484954" r:id="rId9"/>
    <p:sldLayoutId id="2147484955" r:id="rId10"/>
    <p:sldLayoutId id="214748495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993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7" r:id="rId1"/>
    <p:sldLayoutId id="2147484958" r:id="rId2"/>
    <p:sldLayoutId id="2147484959" r:id="rId3"/>
    <p:sldLayoutId id="2147484960" r:id="rId4"/>
    <p:sldLayoutId id="2147484961" r:id="rId5"/>
    <p:sldLayoutId id="2147484962" r:id="rId6"/>
    <p:sldLayoutId id="2147484963" r:id="rId7"/>
    <p:sldLayoutId id="2147484964" r:id="rId8"/>
    <p:sldLayoutId id="2147484965" r:id="rId9"/>
    <p:sldLayoutId id="2147484966" r:id="rId10"/>
    <p:sldLayoutId id="214748496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035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68" r:id="rId1"/>
    <p:sldLayoutId id="2147484969" r:id="rId2"/>
    <p:sldLayoutId id="2147484970" r:id="rId3"/>
    <p:sldLayoutId id="2147484971" r:id="rId4"/>
    <p:sldLayoutId id="2147484972" r:id="rId5"/>
    <p:sldLayoutId id="2147484973" r:id="rId6"/>
    <p:sldLayoutId id="2147484974" r:id="rId7"/>
    <p:sldLayoutId id="2147484975" r:id="rId8"/>
    <p:sldLayoutId id="2147484976" r:id="rId9"/>
    <p:sldLayoutId id="2147484977" r:id="rId10"/>
    <p:sldLayoutId id="214748497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13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79" r:id="rId1"/>
    <p:sldLayoutId id="2147484980" r:id="rId2"/>
    <p:sldLayoutId id="2147484981" r:id="rId3"/>
    <p:sldLayoutId id="2147484982" r:id="rId4"/>
    <p:sldLayoutId id="2147484983" r:id="rId5"/>
    <p:sldLayoutId id="2147484984" r:id="rId6"/>
    <p:sldLayoutId id="2147484985" r:id="rId7"/>
    <p:sldLayoutId id="2147484986" r:id="rId8"/>
    <p:sldLayoutId id="2147484987" r:id="rId9"/>
    <p:sldLayoutId id="2147484988" r:id="rId10"/>
    <p:sldLayoutId id="214748498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9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26" Type="http://schemas.openxmlformats.org/officeDocument/2006/relationships/image" Target="../media/image78.png"/><Relationship Id="rId39" Type="http://schemas.openxmlformats.org/officeDocument/2006/relationships/image" Target="../media/image91.png"/><Relationship Id="rId3" Type="http://schemas.openxmlformats.org/officeDocument/2006/relationships/image" Target="../media/image55.png"/><Relationship Id="rId21" Type="http://schemas.openxmlformats.org/officeDocument/2006/relationships/image" Target="../media/image73.png"/><Relationship Id="rId34" Type="http://schemas.openxmlformats.org/officeDocument/2006/relationships/image" Target="../media/image86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5" Type="http://schemas.openxmlformats.org/officeDocument/2006/relationships/image" Target="../media/image77.png"/><Relationship Id="rId33" Type="http://schemas.openxmlformats.org/officeDocument/2006/relationships/image" Target="../media/image85.png"/><Relationship Id="rId38" Type="http://schemas.openxmlformats.org/officeDocument/2006/relationships/image" Target="../media/image90.png"/><Relationship Id="rId2" Type="http://schemas.openxmlformats.org/officeDocument/2006/relationships/image" Target="../media/image54.png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29" Type="http://schemas.openxmlformats.org/officeDocument/2006/relationships/image" Target="../media/image81.png"/><Relationship Id="rId41" Type="http://schemas.openxmlformats.org/officeDocument/2006/relationships/image" Target="../media/image9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24" Type="http://schemas.openxmlformats.org/officeDocument/2006/relationships/image" Target="../media/image76.png"/><Relationship Id="rId32" Type="http://schemas.openxmlformats.org/officeDocument/2006/relationships/image" Target="../media/image84.png"/><Relationship Id="rId37" Type="http://schemas.openxmlformats.org/officeDocument/2006/relationships/image" Target="../media/image89.png"/><Relationship Id="rId40" Type="http://schemas.openxmlformats.org/officeDocument/2006/relationships/image" Target="../media/image92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23" Type="http://schemas.openxmlformats.org/officeDocument/2006/relationships/image" Target="../media/image75.png"/><Relationship Id="rId28" Type="http://schemas.openxmlformats.org/officeDocument/2006/relationships/image" Target="../media/image80.png"/><Relationship Id="rId36" Type="http://schemas.openxmlformats.org/officeDocument/2006/relationships/image" Target="../media/image88.png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31" Type="http://schemas.openxmlformats.org/officeDocument/2006/relationships/image" Target="../media/image83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Relationship Id="rId22" Type="http://schemas.openxmlformats.org/officeDocument/2006/relationships/image" Target="../media/image74.png"/><Relationship Id="rId27" Type="http://schemas.openxmlformats.org/officeDocument/2006/relationships/image" Target="../media/image79.png"/><Relationship Id="rId30" Type="http://schemas.openxmlformats.org/officeDocument/2006/relationships/image" Target="../media/image82.png"/><Relationship Id="rId35" Type="http://schemas.openxmlformats.org/officeDocument/2006/relationships/image" Target="../media/image8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任意多边形 34"/>
          <p:cNvSpPr>
            <a:spLocks/>
          </p:cNvSpPr>
          <p:nvPr/>
        </p:nvSpPr>
        <p:spPr bwMode="auto">
          <a:xfrm>
            <a:off x="2524125" y="3679825"/>
            <a:ext cx="7154863" cy="3263900"/>
          </a:xfrm>
          <a:custGeom>
            <a:avLst/>
            <a:gdLst>
              <a:gd name="T0" fmla="*/ 3575956 w 7155602"/>
              <a:gd name="T1" fmla="*/ 0 h 3263874"/>
              <a:gd name="T2" fmla="*/ 7150044 w 7155602"/>
              <a:gd name="T3" fmla="*/ 3227110 h 3263874"/>
              <a:gd name="T4" fmla="*/ 7151907 w 7155602"/>
              <a:gd name="T5" fmla="*/ 3264004 h 3263874"/>
              <a:gd name="T6" fmla="*/ 0 w 7155602"/>
              <a:gd name="T7" fmla="*/ 3264004 h 3263874"/>
              <a:gd name="T8" fmla="*/ 1863 w 7155602"/>
              <a:gd name="T9" fmla="*/ 3227110 h 3263874"/>
              <a:gd name="T10" fmla="*/ 3575956 w 7155602"/>
              <a:gd name="T11" fmla="*/ 0 h 32638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155602" h="3263874">
                <a:moveTo>
                  <a:pt x="3577801" y="0"/>
                </a:moveTo>
                <a:cubicBezTo>
                  <a:pt x="5438912" y="0"/>
                  <a:pt x="6969665" y="1414434"/>
                  <a:pt x="7153739" y="3226980"/>
                </a:cubicBezTo>
                <a:lnTo>
                  <a:pt x="7155602" y="3263874"/>
                </a:lnTo>
                <a:lnTo>
                  <a:pt x="0" y="3263874"/>
                </a:lnTo>
                <a:lnTo>
                  <a:pt x="1863" y="3226980"/>
                </a:lnTo>
                <a:cubicBezTo>
                  <a:pt x="185937" y="1414434"/>
                  <a:pt x="1716690" y="0"/>
                  <a:pt x="3577801" y="0"/>
                </a:cubicBezTo>
                <a:close/>
              </a:path>
            </a:pathLst>
          </a:custGeom>
          <a:noFill/>
          <a:ln w="12700" cap="flat" cmpd="sng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14691" name="图片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275" y="4054475"/>
            <a:ext cx="6534150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4692" name="组合 21"/>
          <p:cNvGrpSpPr>
            <a:grpSpLocks/>
          </p:cNvGrpSpPr>
          <p:nvPr/>
        </p:nvGrpSpPr>
        <p:grpSpPr bwMode="auto">
          <a:xfrm>
            <a:off x="8543925" y="4540250"/>
            <a:ext cx="566738" cy="604838"/>
            <a:chOff x="0" y="0"/>
            <a:chExt cx="1579866" cy="1685211"/>
          </a:xfrm>
        </p:grpSpPr>
        <p:grpSp>
          <p:nvGrpSpPr>
            <p:cNvPr id="114732" name="组合 16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14737" name="等腰三角形 13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38" name="等腰三角形 14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39" name="等腰三角形 15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733" name="组合 17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14734" name="等腰三角形 18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35" name="等腰三角形 19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36" name="等腰三角形 20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14693" name="组合 22"/>
          <p:cNvGrpSpPr>
            <a:grpSpLocks/>
          </p:cNvGrpSpPr>
          <p:nvPr/>
        </p:nvGrpSpPr>
        <p:grpSpPr bwMode="auto">
          <a:xfrm>
            <a:off x="2678113" y="5781675"/>
            <a:ext cx="201612" cy="214313"/>
            <a:chOff x="0" y="0"/>
            <a:chExt cx="1579866" cy="1685211"/>
          </a:xfrm>
        </p:grpSpPr>
        <p:grpSp>
          <p:nvGrpSpPr>
            <p:cNvPr id="114724" name="组合 23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14729" name="等腰三角形 28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30" name="等腰三角形 29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31" name="等腰三角形 30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725" name="组合 24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14726" name="等腰三角形 25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27" name="等腰三角形 26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28" name="等腰三角形 27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4694" name="文本框 35"/>
          <p:cNvSpPr txBox="1">
            <a:spLocks noChangeArrowheads="1"/>
          </p:cNvSpPr>
          <p:nvPr/>
        </p:nvSpPr>
        <p:spPr bwMode="auto">
          <a:xfrm>
            <a:off x="3370263" y="1654175"/>
            <a:ext cx="55451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商业创业</a:t>
            </a:r>
            <a:r>
              <a:rPr lang="zh-CN" altLang="en-US" sz="60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计划书</a:t>
            </a:r>
          </a:p>
        </p:txBody>
      </p:sp>
      <p:sp>
        <p:nvSpPr>
          <p:cNvPr id="114695" name="矩形 36"/>
          <p:cNvSpPr>
            <a:spLocks noChangeArrowheads="1"/>
          </p:cNvSpPr>
          <p:nvPr/>
        </p:nvSpPr>
        <p:spPr bwMode="auto">
          <a:xfrm>
            <a:off x="3395663" y="2606675"/>
            <a:ext cx="5519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1" hangingPunct="1"/>
            <a:r>
              <a:rPr lang="en-US" altLang="zh-CN">
                <a:solidFill>
                  <a:srgbClr val="404040"/>
                </a:solidFill>
                <a:latin typeface="Arial" pitchFamily="34" charset="0"/>
              </a:rPr>
              <a:t>Professional Commercial Project Plan</a:t>
            </a:r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114696" name="组合 38"/>
          <p:cNvGrpSpPr>
            <a:grpSpLocks/>
          </p:cNvGrpSpPr>
          <p:nvPr/>
        </p:nvGrpSpPr>
        <p:grpSpPr bwMode="auto">
          <a:xfrm>
            <a:off x="9002713" y="4083050"/>
            <a:ext cx="201612" cy="215900"/>
            <a:chOff x="0" y="0"/>
            <a:chExt cx="1579866" cy="1685211"/>
          </a:xfrm>
        </p:grpSpPr>
        <p:grpSp>
          <p:nvGrpSpPr>
            <p:cNvPr id="114716" name="组合 39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14721" name="等腰三角形 44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22" name="等腰三角形 45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23" name="等腰三角形 46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717" name="组合 40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14718" name="等腰三角形 41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19" name="等腰三角形 42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4720" name="等腰三角形 43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114697" name="直接连接符 48"/>
          <p:cNvCxnSpPr>
            <a:cxnSpLocks noChangeShapeType="1"/>
          </p:cNvCxnSpPr>
          <p:nvPr/>
        </p:nvCxnSpPr>
        <p:spPr bwMode="auto">
          <a:xfrm>
            <a:off x="4391025" y="4530725"/>
            <a:ext cx="806450" cy="806450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698" name="直接连接符 49"/>
          <p:cNvCxnSpPr>
            <a:cxnSpLocks noChangeShapeType="1"/>
          </p:cNvCxnSpPr>
          <p:nvPr/>
        </p:nvCxnSpPr>
        <p:spPr bwMode="auto">
          <a:xfrm flipV="1">
            <a:off x="3460750" y="5337175"/>
            <a:ext cx="1736725" cy="876300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699" name="直接连接符 52"/>
          <p:cNvCxnSpPr>
            <a:cxnSpLocks noChangeShapeType="1"/>
          </p:cNvCxnSpPr>
          <p:nvPr/>
        </p:nvCxnSpPr>
        <p:spPr bwMode="auto">
          <a:xfrm flipV="1">
            <a:off x="4170363" y="5337175"/>
            <a:ext cx="1027112" cy="1520825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700" name="直接连接符 55"/>
          <p:cNvCxnSpPr>
            <a:cxnSpLocks noChangeShapeType="1"/>
          </p:cNvCxnSpPr>
          <p:nvPr/>
        </p:nvCxnSpPr>
        <p:spPr bwMode="auto">
          <a:xfrm>
            <a:off x="5059363" y="4537075"/>
            <a:ext cx="136525" cy="800100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701" name="直接连接符 58"/>
          <p:cNvCxnSpPr>
            <a:cxnSpLocks noChangeShapeType="1"/>
          </p:cNvCxnSpPr>
          <p:nvPr/>
        </p:nvCxnSpPr>
        <p:spPr bwMode="auto">
          <a:xfrm>
            <a:off x="5199063" y="5337175"/>
            <a:ext cx="876300" cy="1520825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702" name="直接连接符 61"/>
          <p:cNvCxnSpPr>
            <a:cxnSpLocks noChangeShapeType="1"/>
          </p:cNvCxnSpPr>
          <p:nvPr/>
        </p:nvCxnSpPr>
        <p:spPr bwMode="auto">
          <a:xfrm flipH="1">
            <a:off x="8315325" y="6389688"/>
            <a:ext cx="161925" cy="468312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703" name="直接连接符 65"/>
          <p:cNvCxnSpPr>
            <a:cxnSpLocks noChangeShapeType="1"/>
          </p:cNvCxnSpPr>
          <p:nvPr/>
        </p:nvCxnSpPr>
        <p:spPr bwMode="auto">
          <a:xfrm flipH="1">
            <a:off x="3473450" y="4537075"/>
            <a:ext cx="914400" cy="1676400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704" name="直接连接符 68"/>
          <p:cNvCxnSpPr>
            <a:cxnSpLocks noChangeShapeType="1"/>
          </p:cNvCxnSpPr>
          <p:nvPr/>
        </p:nvCxnSpPr>
        <p:spPr bwMode="auto">
          <a:xfrm flipH="1" flipV="1">
            <a:off x="3470275" y="6213475"/>
            <a:ext cx="696913" cy="650875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705" name="直接连接符 71"/>
          <p:cNvCxnSpPr>
            <a:cxnSpLocks noChangeShapeType="1"/>
          </p:cNvCxnSpPr>
          <p:nvPr/>
        </p:nvCxnSpPr>
        <p:spPr bwMode="auto">
          <a:xfrm>
            <a:off x="4392613" y="4537075"/>
            <a:ext cx="663575" cy="0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706" name="椭圆 74"/>
          <p:cNvSpPr>
            <a:spLocks noChangeArrowheads="1"/>
          </p:cNvSpPr>
          <p:nvPr/>
        </p:nvSpPr>
        <p:spPr bwMode="auto">
          <a:xfrm>
            <a:off x="5168900" y="5311775"/>
            <a:ext cx="66675" cy="66675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4707" name="椭圆 75"/>
          <p:cNvSpPr>
            <a:spLocks noChangeArrowheads="1"/>
          </p:cNvSpPr>
          <p:nvPr/>
        </p:nvSpPr>
        <p:spPr bwMode="auto">
          <a:xfrm>
            <a:off x="5021263" y="4503738"/>
            <a:ext cx="68262" cy="68262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4708" name="椭圆 76"/>
          <p:cNvSpPr>
            <a:spLocks noChangeArrowheads="1"/>
          </p:cNvSpPr>
          <p:nvPr/>
        </p:nvSpPr>
        <p:spPr bwMode="auto">
          <a:xfrm>
            <a:off x="3457575" y="6180138"/>
            <a:ext cx="66675" cy="66675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4709" name="椭圆 77"/>
          <p:cNvSpPr>
            <a:spLocks noChangeArrowheads="1"/>
          </p:cNvSpPr>
          <p:nvPr/>
        </p:nvSpPr>
        <p:spPr bwMode="auto">
          <a:xfrm>
            <a:off x="4143375" y="6824663"/>
            <a:ext cx="66675" cy="66675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4710" name="椭圆 78"/>
          <p:cNvSpPr>
            <a:spLocks noChangeArrowheads="1"/>
          </p:cNvSpPr>
          <p:nvPr/>
        </p:nvSpPr>
        <p:spPr bwMode="auto">
          <a:xfrm>
            <a:off x="4359275" y="4511675"/>
            <a:ext cx="66675" cy="68263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14711" name="直接连接符 82"/>
          <p:cNvCxnSpPr>
            <a:cxnSpLocks noChangeShapeType="1"/>
          </p:cNvCxnSpPr>
          <p:nvPr/>
        </p:nvCxnSpPr>
        <p:spPr bwMode="auto">
          <a:xfrm flipH="1" flipV="1">
            <a:off x="8466138" y="6389688"/>
            <a:ext cx="449262" cy="147637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712" name="直接连接符 85"/>
          <p:cNvCxnSpPr>
            <a:cxnSpLocks noChangeShapeType="1"/>
          </p:cNvCxnSpPr>
          <p:nvPr/>
        </p:nvCxnSpPr>
        <p:spPr bwMode="auto">
          <a:xfrm flipV="1">
            <a:off x="8815388" y="6537325"/>
            <a:ext cx="96837" cy="327025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713" name="直接连接符 91"/>
          <p:cNvCxnSpPr>
            <a:cxnSpLocks noChangeShapeType="1"/>
          </p:cNvCxnSpPr>
          <p:nvPr/>
        </p:nvCxnSpPr>
        <p:spPr bwMode="auto">
          <a:xfrm flipH="1" flipV="1">
            <a:off x="8477250" y="6392863"/>
            <a:ext cx="312738" cy="465137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714" name="椭圆 99"/>
          <p:cNvSpPr>
            <a:spLocks noChangeArrowheads="1"/>
          </p:cNvSpPr>
          <p:nvPr/>
        </p:nvSpPr>
        <p:spPr bwMode="auto">
          <a:xfrm>
            <a:off x="8447088" y="6386513"/>
            <a:ext cx="68262" cy="66675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4715" name="椭圆 100"/>
          <p:cNvSpPr>
            <a:spLocks noChangeArrowheads="1"/>
          </p:cNvSpPr>
          <p:nvPr/>
        </p:nvSpPr>
        <p:spPr bwMode="auto">
          <a:xfrm>
            <a:off x="8885238" y="6511925"/>
            <a:ext cx="66675" cy="68263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17"/>
          <a:stretch>
            <a:fillRect/>
          </a:stretch>
        </p:blipFill>
        <p:spPr bwMode="auto">
          <a:xfrm>
            <a:off x="1443038" y="1924050"/>
            <a:ext cx="1785937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07" name="矩形 60"/>
          <p:cNvSpPr>
            <a:spLocks noChangeArrowheads="1"/>
          </p:cNvSpPr>
          <p:nvPr/>
        </p:nvSpPr>
        <p:spPr bwMode="auto">
          <a:xfrm>
            <a:off x="1287463" y="1762125"/>
            <a:ext cx="2100262" cy="2098675"/>
          </a:xfrm>
          <a:prstGeom prst="rect">
            <a:avLst/>
          </a:prstGeom>
          <a:noFill/>
          <a:ln w="12700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3908" name="文本框 62"/>
          <p:cNvSpPr txBox="1">
            <a:spLocks noChangeArrowheads="1"/>
          </p:cNvSpPr>
          <p:nvPr/>
        </p:nvSpPr>
        <p:spPr bwMode="auto">
          <a:xfrm>
            <a:off x="1749425" y="4230688"/>
            <a:ext cx="1173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您的姓名</a:t>
            </a:r>
          </a:p>
        </p:txBody>
      </p:sp>
      <p:sp>
        <p:nvSpPr>
          <p:cNvPr id="123909" name="文本框 63"/>
          <p:cNvSpPr txBox="1">
            <a:spLocks noChangeArrowheads="1"/>
          </p:cNvSpPr>
          <p:nvPr/>
        </p:nvSpPr>
        <p:spPr bwMode="auto">
          <a:xfrm>
            <a:off x="1420813" y="4784725"/>
            <a:ext cx="19669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编辑标题致力于专业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3910" name="图片 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45"/>
          <a:stretch>
            <a:fillRect/>
          </a:stretch>
        </p:blipFill>
        <p:spPr bwMode="auto">
          <a:xfrm>
            <a:off x="3937000" y="1924050"/>
            <a:ext cx="1785938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11" name="矩形 66"/>
          <p:cNvSpPr>
            <a:spLocks noChangeArrowheads="1"/>
          </p:cNvSpPr>
          <p:nvPr/>
        </p:nvSpPr>
        <p:spPr bwMode="auto">
          <a:xfrm>
            <a:off x="3781425" y="1762125"/>
            <a:ext cx="2100263" cy="2098675"/>
          </a:xfrm>
          <a:prstGeom prst="rect">
            <a:avLst/>
          </a:prstGeom>
          <a:noFill/>
          <a:ln w="12700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3912" name="文本框 68"/>
          <p:cNvSpPr txBox="1">
            <a:spLocks noChangeArrowheads="1"/>
          </p:cNvSpPr>
          <p:nvPr/>
        </p:nvSpPr>
        <p:spPr bwMode="auto">
          <a:xfrm>
            <a:off x="4175125" y="4230688"/>
            <a:ext cx="1174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您的姓名</a:t>
            </a:r>
          </a:p>
        </p:txBody>
      </p:sp>
      <p:sp>
        <p:nvSpPr>
          <p:cNvPr id="123913" name="文本框 69"/>
          <p:cNvSpPr txBox="1">
            <a:spLocks noChangeArrowheads="1"/>
          </p:cNvSpPr>
          <p:nvPr/>
        </p:nvSpPr>
        <p:spPr bwMode="auto">
          <a:xfrm>
            <a:off x="3846513" y="4784725"/>
            <a:ext cx="19669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编辑标题致力于专业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3914" name="图片 7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1059"/>
          <a:stretch>
            <a:fillRect/>
          </a:stretch>
        </p:blipFill>
        <p:spPr bwMode="auto">
          <a:xfrm>
            <a:off x="6440488" y="1924050"/>
            <a:ext cx="1789112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15" name="矩形 72"/>
          <p:cNvSpPr>
            <a:spLocks noChangeArrowheads="1"/>
          </p:cNvSpPr>
          <p:nvPr/>
        </p:nvSpPr>
        <p:spPr bwMode="auto">
          <a:xfrm>
            <a:off x="6286500" y="1762125"/>
            <a:ext cx="2098675" cy="2098675"/>
          </a:xfrm>
          <a:prstGeom prst="rect">
            <a:avLst/>
          </a:prstGeom>
          <a:noFill/>
          <a:ln w="12700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3916" name="文本框 74"/>
          <p:cNvSpPr txBox="1">
            <a:spLocks noChangeArrowheads="1"/>
          </p:cNvSpPr>
          <p:nvPr/>
        </p:nvSpPr>
        <p:spPr bwMode="auto">
          <a:xfrm>
            <a:off x="6769100" y="4230688"/>
            <a:ext cx="1174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您的姓名</a:t>
            </a:r>
          </a:p>
        </p:txBody>
      </p:sp>
      <p:sp>
        <p:nvSpPr>
          <p:cNvPr id="123917" name="文本框 75"/>
          <p:cNvSpPr txBox="1">
            <a:spLocks noChangeArrowheads="1"/>
          </p:cNvSpPr>
          <p:nvPr/>
        </p:nvSpPr>
        <p:spPr bwMode="auto">
          <a:xfrm>
            <a:off x="6440488" y="4784725"/>
            <a:ext cx="19669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编辑标题致力于专业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3918" name="图片 7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99"/>
          <a:stretch>
            <a:fillRect/>
          </a:stretch>
        </p:blipFill>
        <p:spPr bwMode="auto">
          <a:xfrm>
            <a:off x="8977313" y="1924050"/>
            <a:ext cx="176212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19" name="矩形 78"/>
          <p:cNvSpPr>
            <a:spLocks noChangeArrowheads="1"/>
          </p:cNvSpPr>
          <p:nvPr/>
        </p:nvSpPr>
        <p:spPr bwMode="auto">
          <a:xfrm>
            <a:off x="8799513" y="1762125"/>
            <a:ext cx="2098675" cy="2098675"/>
          </a:xfrm>
          <a:prstGeom prst="rect">
            <a:avLst/>
          </a:prstGeom>
          <a:noFill/>
          <a:ln w="12700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3920" name="文本框 80"/>
          <p:cNvSpPr txBox="1">
            <a:spLocks noChangeArrowheads="1"/>
          </p:cNvSpPr>
          <p:nvPr/>
        </p:nvSpPr>
        <p:spPr bwMode="auto">
          <a:xfrm>
            <a:off x="9196388" y="4230688"/>
            <a:ext cx="1173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您的姓名</a:t>
            </a:r>
          </a:p>
        </p:txBody>
      </p:sp>
      <p:sp>
        <p:nvSpPr>
          <p:cNvPr id="123921" name="文本框 81"/>
          <p:cNvSpPr txBox="1">
            <a:spLocks noChangeArrowheads="1"/>
          </p:cNvSpPr>
          <p:nvPr/>
        </p:nvSpPr>
        <p:spPr bwMode="auto">
          <a:xfrm>
            <a:off x="8867775" y="4784725"/>
            <a:ext cx="19669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编辑标题致力于专业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矩形 1"/>
          <p:cNvSpPr>
            <a:spLocks noChangeArrowheads="1"/>
          </p:cNvSpPr>
          <p:nvPr/>
        </p:nvSpPr>
        <p:spPr bwMode="auto">
          <a:xfrm>
            <a:off x="0" y="1250950"/>
            <a:ext cx="12192000" cy="2601913"/>
          </a:xfrm>
          <a:prstGeom prst="rect">
            <a:avLst/>
          </a:prstGeom>
          <a:gradFill rotWithShape="1">
            <a:gsLst>
              <a:gs pos="0">
                <a:srgbClr val="0D0D0D"/>
              </a:gs>
              <a:gs pos="100000">
                <a:srgbClr val="7F7F7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4931" name="矩形 3"/>
          <p:cNvSpPr>
            <a:spLocks/>
          </p:cNvSpPr>
          <p:nvPr/>
        </p:nvSpPr>
        <p:spPr bwMode="auto">
          <a:xfrm>
            <a:off x="820738" y="1250950"/>
            <a:ext cx="1762125" cy="2592388"/>
          </a:xfrm>
          <a:custGeom>
            <a:avLst/>
            <a:gdLst>
              <a:gd name="T0" fmla="*/ 0 w 1761348"/>
              <a:gd name="T1" fmla="*/ 0 h 2593715"/>
              <a:gd name="T2" fmla="*/ 140269 w 1761348"/>
              <a:gd name="T3" fmla="*/ 0 h 2593715"/>
              <a:gd name="T4" fmla="*/ 1765236 w 1761348"/>
              <a:gd name="T5" fmla="*/ 2577587 h 2593715"/>
              <a:gd name="T6" fmla="*/ 534578 w 1761348"/>
              <a:gd name="T7" fmla="*/ 2587087 h 2593715"/>
              <a:gd name="T8" fmla="*/ 0 w 1761348"/>
              <a:gd name="T9" fmla="*/ 0 h 2593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8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4932" name="矩形 3"/>
          <p:cNvSpPr>
            <a:spLocks/>
          </p:cNvSpPr>
          <p:nvPr/>
        </p:nvSpPr>
        <p:spPr bwMode="auto">
          <a:xfrm flipH="1">
            <a:off x="1430338" y="1241425"/>
            <a:ext cx="1762125" cy="2592388"/>
          </a:xfrm>
          <a:custGeom>
            <a:avLst/>
            <a:gdLst>
              <a:gd name="T0" fmla="*/ 0 w 1761348"/>
              <a:gd name="T1" fmla="*/ 0 h 2593715"/>
              <a:gd name="T2" fmla="*/ 140269 w 1761348"/>
              <a:gd name="T3" fmla="*/ 0 h 2593715"/>
              <a:gd name="T4" fmla="*/ 1765236 w 1761348"/>
              <a:gd name="T5" fmla="*/ 2577587 h 2593715"/>
              <a:gd name="T6" fmla="*/ 534578 w 1761348"/>
              <a:gd name="T7" fmla="*/ 2587087 h 2593715"/>
              <a:gd name="T8" fmla="*/ 0 w 1761348"/>
              <a:gd name="T9" fmla="*/ 0 h 2593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8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4933" name="矩形 3"/>
          <p:cNvSpPr>
            <a:spLocks/>
          </p:cNvSpPr>
          <p:nvPr/>
        </p:nvSpPr>
        <p:spPr bwMode="auto">
          <a:xfrm>
            <a:off x="4938713" y="1250950"/>
            <a:ext cx="1762125" cy="2592388"/>
          </a:xfrm>
          <a:custGeom>
            <a:avLst/>
            <a:gdLst>
              <a:gd name="T0" fmla="*/ 0 w 1761348"/>
              <a:gd name="T1" fmla="*/ 0 h 2593715"/>
              <a:gd name="T2" fmla="*/ 140269 w 1761348"/>
              <a:gd name="T3" fmla="*/ 0 h 2593715"/>
              <a:gd name="T4" fmla="*/ 1765236 w 1761348"/>
              <a:gd name="T5" fmla="*/ 2577587 h 2593715"/>
              <a:gd name="T6" fmla="*/ 534578 w 1761348"/>
              <a:gd name="T7" fmla="*/ 2587087 h 2593715"/>
              <a:gd name="T8" fmla="*/ 0 w 1761348"/>
              <a:gd name="T9" fmla="*/ 0 h 2593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8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4934" name="矩形 3"/>
          <p:cNvSpPr>
            <a:spLocks/>
          </p:cNvSpPr>
          <p:nvPr/>
        </p:nvSpPr>
        <p:spPr bwMode="auto">
          <a:xfrm flipH="1">
            <a:off x="5548313" y="1241425"/>
            <a:ext cx="1762125" cy="2592388"/>
          </a:xfrm>
          <a:custGeom>
            <a:avLst/>
            <a:gdLst>
              <a:gd name="T0" fmla="*/ 0 w 1761348"/>
              <a:gd name="T1" fmla="*/ 0 h 2593715"/>
              <a:gd name="T2" fmla="*/ 140269 w 1761348"/>
              <a:gd name="T3" fmla="*/ 0 h 2593715"/>
              <a:gd name="T4" fmla="*/ 1765236 w 1761348"/>
              <a:gd name="T5" fmla="*/ 2577587 h 2593715"/>
              <a:gd name="T6" fmla="*/ 534578 w 1761348"/>
              <a:gd name="T7" fmla="*/ 2587087 h 2593715"/>
              <a:gd name="T8" fmla="*/ 0 w 1761348"/>
              <a:gd name="T9" fmla="*/ 0 h 2593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8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4935" name="矩形 3"/>
          <p:cNvSpPr>
            <a:spLocks/>
          </p:cNvSpPr>
          <p:nvPr/>
        </p:nvSpPr>
        <p:spPr bwMode="auto">
          <a:xfrm>
            <a:off x="9178925" y="1166813"/>
            <a:ext cx="1760538" cy="2593975"/>
          </a:xfrm>
          <a:custGeom>
            <a:avLst/>
            <a:gdLst>
              <a:gd name="T0" fmla="*/ 0 w 1761348"/>
              <a:gd name="T1" fmla="*/ 0 h 2593715"/>
              <a:gd name="T2" fmla="*/ 139639 w 1761348"/>
              <a:gd name="T3" fmla="*/ 0 h 2593715"/>
              <a:gd name="T4" fmla="*/ 1757301 w 1761348"/>
              <a:gd name="T5" fmla="*/ 2585485 h 2593715"/>
              <a:gd name="T6" fmla="*/ 532175 w 1761348"/>
              <a:gd name="T7" fmla="*/ 2595015 h 2593715"/>
              <a:gd name="T8" fmla="*/ 0 w 1761348"/>
              <a:gd name="T9" fmla="*/ 0 h 2593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8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4936" name="矩形 3"/>
          <p:cNvSpPr>
            <a:spLocks/>
          </p:cNvSpPr>
          <p:nvPr/>
        </p:nvSpPr>
        <p:spPr bwMode="auto">
          <a:xfrm flipH="1">
            <a:off x="9788525" y="1157288"/>
            <a:ext cx="1760538" cy="2593975"/>
          </a:xfrm>
          <a:custGeom>
            <a:avLst/>
            <a:gdLst>
              <a:gd name="T0" fmla="*/ 0 w 1761348"/>
              <a:gd name="T1" fmla="*/ 0 h 2593715"/>
              <a:gd name="T2" fmla="*/ 139639 w 1761348"/>
              <a:gd name="T3" fmla="*/ 0 h 2593715"/>
              <a:gd name="T4" fmla="*/ 1757301 w 1761348"/>
              <a:gd name="T5" fmla="*/ 2585485 h 2593715"/>
              <a:gd name="T6" fmla="*/ 532175 w 1761348"/>
              <a:gd name="T7" fmla="*/ 2595015 h 2593715"/>
              <a:gd name="T8" fmla="*/ 0 w 1761348"/>
              <a:gd name="T9" fmla="*/ 0 h 2593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28998"/>
                </a:schemeClr>
              </a:gs>
              <a:gs pos="100000">
                <a:srgbClr val="7F7F7F">
                  <a:alpha val="62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24937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2655888"/>
            <a:ext cx="9398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8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2716213"/>
            <a:ext cx="1225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9" name="图片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9525" y="2809875"/>
            <a:ext cx="7016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4940" name="组合 11"/>
          <p:cNvGrpSpPr>
            <a:grpSpLocks/>
          </p:cNvGrpSpPr>
          <p:nvPr/>
        </p:nvGrpSpPr>
        <p:grpSpPr bwMode="auto">
          <a:xfrm>
            <a:off x="0" y="3843338"/>
            <a:ext cx="12192000" cy="855662"/>
            <a:chOff x="0" y="0"/>
            <a:chExt cx="12192000" cy="854924"/>
          </a:xfrm>
        </p:grpSpPr>
        <p:sp>
          <p:nvSpPr>
            <p:cNvPr id="124947" name="矩形 12"/>
            <p:cNvSpPr>
              <a:spLocks noChangeArrowheads="1"/>
            </p:cNvSpPr>
            <p:nvPr/>
          </p:nvSpPr>
          <p:spPr bwMode="auto">
            <a:xfrm>
              <a:off x="0" y="0"/>
              <a:ext cx="12192000" cy="839636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4948" name="任意多边形 13"/>
            <p:cNvSpPr>
              <a:spLocks/>
            </p:cNvSpPr>
            <p:nvPr/>
          </p:nvSpPr>
          <p:spPr bwMode="auto">
            <a:xfrm>
              <a:off x="0" y="15288"/>
              <a:ext cx="12192000" cy="839636"/>
            </a:xfrm>
            <a:custGeom>
              <a:avLst/>
              <a:gdLst>
                <a:gd name="T0" fmla="*/ 0 w 12192000"/>
                <a:gd name="T1" fmla="*/ 0 h 839636"/>
                <a:gd name="T2" fmla="*/ 12192000 w 12192000"/>
                <a:gd name="T3" fmla="*/ 0 h 839636"/>
                <a:gd name="T4" fmla="*/ 12192000 w 12192000"/>
                <a:gd name="T5" fmla="*/ 360738 h 839636"/>
                <a:gd name="T6" fmla="*/ 11960578 w 12192000"/>
                <a:gd name="T7" fmla="*/ 324956 h 839636"/>
                <a:gd name="T8" fmla="*/ 6370135 w 12192000"/>
                <a:gd name="T9" fmla="*/ 240567 h 839636"/>
                <a:gd name="T10" fmla="*/ 1202192 w 12192000"/>
                <a:gd name="T11" fmla="*/ 820861 h 839636"/>
                <a:gd name="T12" fmla="*/ 1118210 w 12192000"/>
                <a:gd name="T13" fmla="*/ 839636 h 839636"/>
                <a:gd name="T14" fmla="*/ 0 w 12192000"/>
                <a:gd name="T15" fmla="*/ 839636 h 839636"/>
                <a:gd name="T16" fmla="*/ 0 w 12192000"/>
                <a:gd name="T17" fmla="*/ 0 h 8396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192000" h="839636">
                  <a:moveTo>
                    <a:pt x="0" y="0"/>
                  </a:moveTo>
                  <a:lnTo>
                    <a:pt x="12192000" y="0"/>
                  </a:lnTo>
                  <a:lnTo>
                    <a:pt x="12192000" y="360738"/>
                  </a:lnTo>
                  <a:lnTo>
                    <a:pt x="11960578" y="324956"/>
                  </a:lnTo>
                  <a:cubicBezTo>
                    <a:pt x="10741448" y="161615"/>
                    <a:pt x="8689118" y="119514"/>
                    <a:pt x="6370135" y="240567"/>
                  </a:cubicBezTo>
                  <a:cubicBezTo>
                    <a:pt x="4283050" y="349514"/>
                    <a:pt x="2424540" y="567409"/>
                    <a:pt x="1202192" y="820861"/>
                  </a:cubicBezTo>
                  <a:lnTo>
                    <a:pt x="1118210" y="839636"/>
                  </a:lnTo>
                  <a:lnTo>
                    <a:pt x="0" y="839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803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24941" name="文本框 14"/>
          <p:cNvSpPr txBox="1">
            <a:spLocks noChangeArrowheads="1"/>
          </p:cNvSpPr>
          <p:nvPr/>
        </p:nvSpPr>
        <p:spPr bwMode="auto">
          <a:xfrm>
            <a:off x="820738" y="3975100"/>
            <a:ext cx="2311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</a:p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单击此处添加奖项名</a:t>
            </a:r>
            <a:endParaRPr 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942" name="文本框 15"/>
          <p:cNvSpPr txBox="1">
            <a:spLocks noChangeArrowheads="1"/>
          </p:cNvSpPr>
          <p:nvPr/>
        </p:nvSpPr>
        <p:spPr bwMode="auto">
          <a:xfrm>
            <a:off x="4968875" y="3975100"/>
            <a:ext cx="2311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</a:p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单击此处添加奖项名</a:t>
            </a:r>
            <a:endParaRPr 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943" name="文本框 16"/>
          <p:cNvSpPr txBox="1">
            <a:spLocks noChangeArrowheads="1"/>
          </p:cNvSpPr>
          <p:nvPr/>
        </p:nvSpPr>
        <p:spPr bwMode="auto">
          <a:xfrm>
            <a:off x="9291638" y="3978275"/>
            <a:ext cx="231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</a:p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单击此处添加奖项名</a:t>
            </a:r>
            <a:endParaRPr 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944" name="Content Placeholder 2"/>
          <p:cNvSpPr txBox="1">
            <a:spLocks noChangeArrowheads="1"/>
          </p:cNvSpPr>
          <p:nvPr/>
        </p:nvSpPr>
        <p:spPr bwMode="auto">
          <a:xfrm>
            <a:off x="1165225" y="5022850"/>
            <a:ext cx="1966913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124945" name="Content Placeholder 2"/>
          <p:cNvSpPr txBox="1">
            <a:spLocks noChangeArrowheads="1"/>
          </p:cNvSpPr>
          <p:nvPr/>
        </p:nvSpPr>
        <p:spPr bwMode="auto">
          <a:xfrm>
            <a:off x="5113338" y="5022850"/>
            <a:ext cx="19653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124946" name="Content Placeholder 2"/>
          <p:cNvSpPr txBox="1">
            <a:spLocks noChangeArrowheads="1"/>
          </p:cNvSpPr>
          <p:nvPr/>
        </p:nvSpPr>
        <p:spPr bwMode="auto">
          <a:xfrm>
            <a:off x="9537700" y="5019675"/>
            <a:ext cx="1966913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椭圆 1"/>
          <p:cNvSpPr>
            <a:spLocks noChangeArrowheads="1"/>
          </p:cNvSpPr>
          <p:nvPr/>
        </p:nvSpPr>
        <p:spPr bwMode="auto">
          <a:xfrm>
            <a:off x="4737100" y="3700463"/>
            <a:ext cx="3008313" cy="1628775"/>
          </a:xfrm>
          <a:prstGeom prst="ellipse">
            <a:avLst/>
          </a:prstGeom>
          <a:noFill/>
          <a:ln w="12700">
            <a:solidFill>
              <a:srgbClr val="AABBC3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5955" name="任意多边形 2"/>
          <p:cNvSpPr>
            <a:spLocks/>
          </p:cNvSpPr>
          <p:nvPr/>
        </p:nvSpPr>
        <p:spPr bwMode="auto">
          <a:xfrm>
            <a:off x="5880100" y="2087563"/>
            <a:ext cx="746125" cy="692150"/>
          </a:xfrm>
          <a:custGeom>
            <a:avLst/>
            <a:gdLst>
              <a:gd name="T0" fmla="*/ 372243 w 746536"/>
              <a:gd name="T1" fmla="*/ 0 h 692122"/>
              <a:gd name="T2" fmla="*/ 744483 w 746536"/>
              <a:gd name="T3" fmla="*/ 319543 h 692122"/>
              <a:gd name="T4" fmla="*/ 447261 w 746536"/>
              <a:gd name="T5" fmla="*/ 632595 h 692122"/>
              <a:gd name="T6" fmla="*/ 445688 w 746536"/>
              <a:gd name="T7" fmla="*/ 632731 h 692122"/>
              <a:gd name="T8" fmla="*/ 450115 w 746536"/>
              <a:gd name="T9" fmla="*/ 635882 h 692122"/>
              <a:gd name="T10" fmla="*/ 456754 w 746536"/>
              <a:gd name="T11" fmla="*/ 651676 h 692122"/>
              <a:gd name="T12" fmla="*/ 372243 w 746536"/>
              <a:gd name="T13" fmla="*/ 692262 h 692122"/>
              <a:gd name="T14" fmla="*/ 287728 w 746536"/>
              <a:gd name="T15" fmla="*/ 651676 h 692122"/>
              <a:gd name="T16" fmla="*/ 294371 w 746536"/>
              <a:gd name="T17" fmla="*/ 635882 h 692122"/>
              <a:gd name="T18" fmla="*/ 298793 w 746536"/>
              <a:gd name="T19" fmla="*/ 632731 h 692122"/>
              <a:gd name="T20" fmla="*/ 297222 w 746536"/>
              <a:gd name="T21" fmla="*/ 632595 h 692122"/>
              <a:gd name="T22" fmla="*/ 0 w 746536"/>
              <a:gd name="T23" fmla="*/ 319543 h 692122"/>
              <a:gd name="T24" fmla="*/ 372243 w 746536"/>
              <a:gd name="T25" fmla="*/ 0 h 6921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46536" h="692122">
                <a:moveTo>
                  <a:pt x="373268" y="0"/>
                </a:moveTo>
                <a:cubicBezTo>
                  <a:pt x="579418" y="0"/>
                  <a:pt x="746536" y="143035"/>
                  <a:pt x="746536" y="319478"/>
                </a:cubicBezTo>
                <a:cubicBezTo>
                  <a:pt x="746536" y="473866"/>
                  <a:pt x="618587" y="602675"/>
                  <a:pt x="448495" y="632465"/>
                </a:cubicBezTo>
                <a:lnTo>
                  <a:pt x="446918" y="632601"/>
                </a:lnTo>
                <a:lnTo>
                  <a:pt x="451355" y="635752"/>
                </a:lnTo>
                <a:cubicBezTo>
                  <a:pt x="455643" y="640606"/>
                  <a:pt x="458014" y="645944"/>
                  <a:pt x="458014" y="651546"/>
                </a:cubicBezTo>
                <a:cubicBezTo>
                  <a:pt x="458014" y="673956"/>
                  <a:pt x="420072" y="692122"/>
                  <a:pt x="373268" y="692122"/>
                </a:cubicBezTo>
                <a:cubicBezTo>
                  <a:pt x="326464" y="692122"/>
                  <a:pt x="288522" y="673956"/>
                  <a:pt x="288522" y="651546"/>
                </a:cubicBezTo>
                <a:cubicBezTo>
                  <a:pt x="288522" y="645944"/>
                  <a:pt x="290894" y="640606"/>
                  <a:pt x="295182" y="635752"/>
                </a:cubicBezTo>
                <a:lnTo>
                  <a:pt x="299618" y="632601"/>
                </a:lnTo>
                <a:lnTo>
                  <a:pt x="298042" y="632465"/>
                </a:lnTo>
                <a:cubicBezTo>
                  <a:pt x="127949" y="602675"/>
                  <a:pt x="0" y="473866"/>
                  <a:pt x="0" y="319478"/>
                </a:cubicBezTo>
                <a:cubicBezTo>
                  <a:pt x="0" y="143035"/>
                  <a:pt x="167118" y="0"/>
                  <a:pt x="373268" y="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25956" name="组合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38" y="2925763"/>
            <a:ext cx="658812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7" name="组合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2700338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8" name="组合 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3541713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9" name="组合 1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63" y="4352925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0" name="组合 1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63" y="4400550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1" name="组合 1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688" y="3517900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2" name="组合 2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2700338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63" name="流程图: 联系 24"/>
          <p:cNvSpPr>
            <a:spLocks noChangeArrowheads="1"/>
          </p:cNvSpPr>
          <p:nvPr/>
        </p:nvSpPr>
        <p:spPr bwMode="auto">
          <a:xfrm>
            <a:off x="5453063" y="3738563"/>
            <a:ext cx="128587" cy="130175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5964" name="流程图: 联系 25"/>
          <p:cNvSpPr>
            <a:spLocks noChangeArrowheads="1"/>
          </p:cNvSpPr>
          <p:nvPr/>
        </p:nvSpPr>
        <p:spPr bwMode="auto">
          <a:xfrm>
            <a:off x="4692650" y="4506913"/>
            <a:ext cx="128588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5965" name="流程图: 联系 26"/>
          <p:cNvSpPr>
            <a:spLocks noChangeArrowheads="1"/>
          </p:cNvSpPr>
          <p:nvPr/>
        </p:nvSpPr>
        <p:spPr bwMode="auto">
          <a:xfrm>
            <a:off x="5464175" y="5180013"/>
            <a:ext cx="128588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5966" name="流程图: 联系 27"/>
          <p:cNvSpPr>
            <a:spLocks noChangeArrowheads="1"/>
          </p:cNvSpPr>
          <p:nvPr/>
        </p:nvSpPr>
        <p:spPr bwMode="auto">
          <a:xfrm>
            <a:off x="6977063" y="5170488"/>
            <a:ext cx="106362" cy="12223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5967" name="流程图: 联系 28"/>
          <p:cNvSpPr>
            <a:spLocks noChangeArrowheads="1"/>
          </p:cNvSpPr>
          <p:nvPr/>
        </p:nvSpPr>
        <p:spPr bwMode="auto">
          <a:xfrm>
            <a:off x="7723188" y="4476750"/>
            <a:ext cx="46037" cy="46038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5968" name="流程图: 联系 29"/>
          <p:cNvSpPr>
            <a:spLocks noChangeArrowheads="1"/>
          </p:cNvSpPr>
          <p:nvPr/>
        </p:nvSpPr>
        <p:spPr bwMode="auto">
          <a:xfrm>
            <a:off x="6961188" y="3760788"/>
            <a:ext cx="128587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5969" name="Freeform 147"/>
          <p:cNvSpPr>
            <a:spLocks noEditPoints="1"/>
          </p:cNvSpPr>
          <p:nvPr/>
        </p:nvSpPr>
        <p:spPr bwMode="auto">
          <a:xfrm>
            <a:off x="6118225" y="2241550"/>
            <a:ext cx="244475" cy="384175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grpSp>
        <p:nvGrpSpPr>
          <p:cNvPr id="125970" name="组合 31"/>
          <p:cNvGrpSpPr>
            <a:grpSpLocks/>
          </p:cNvGrpSpPr>
          <p:nvPr/>
        </p:nvGrpSpPr>
        <p:grpSpPr bwMode="auto">
          <a:xfrm>
            <a:off x="3743325" y="1889125"/>
            <a:ext cx="538163" cy="538163"/>
            <a:chOff x="0" y="0"/>
            <a:chExt cx="538216" cy="538216"/>
          </a:xfrm>
        </p:grpSpPr>
        <p:sp>
          <p:nvSpPr>
            <p:cNvPr id="126005" name="流程图: 联系 32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6006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971" name="组合 34"/>
          <p:cNvGrpSpPr>
            <a:grpSpLocks/>
          </p:cNvGrpSpPr>
          <p:nvPr/>
        </p:nvGrpSpPr>
        <p:grpSpPr bwMode="auto">
          <a:xfrm>
            <a:off x="8448675" y="5040313"/>
            <a:ext cx="538163" cy="538162"/>
            <a:chOff x="0" y="0"/>
            <a:chExt cx="538216" cy="538216"/>
          </a:xfrm>
        </p:grpSpPr>
        <p:sp>
          <p:nvSpPr>
            <p:cNvPr id="126003" name="流程图: 联系 35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6004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972" name="组合 37"/>
          <p:cNvGrpSpPr>
            <a:grpSpLocks/>
          </p:cNvGrpSpPr>
          <p:nvPr/>
        </p:nvGrpSpPr>
        <p:grpSpPr bwMode="auto">
          <a:xfrm>
            <a:off x="8983663" y="3368675"/>
            <a:ext cx="538162" cy="538163"/>
            <a:chOff x="0" y="0"/>
            <a:chExt cx="538216" cy="538216"/>
          </a:xfrm>
        </p:grpSpPr>
        <p:sp>
          <p:nvSpPr>
            <p:cNvPr id="126001" name="流程图: 联系 38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6002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973" name="组合 40"/>
          <p:cNvGrpSpPr>
            <a:grpSpLocks/>
          </p:cNvGrpSpPr>
          <p:nvPr/>
        </p:nvGrpSpPr>
        <p:grpSpPr bwMode="auto">
          <a:xfrm>
            <a:off x="8212138" y="1925638"/>
            <a:ext cx="538162" cy="538162"/>
            <a:chOff x="0" y="0"/>
            <a:chExt cx="538216" cy="538216"/>
          </a:xfrm>
        </p:grpSpPr>
        <p:sp>
          <p:nvSpPr>
            <p:cNvPr id="125999" name="流程图: 联系 41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6000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974" name="组合 43"/>
          <p:cNvGrpSpPr>
            <a:grpSpLocks/>
          </p:cNvGrpSpPr>
          <p:nvPr/>
        </p:nvGrpSpPr>
        <p:grpSpPr bwMode="auto">
          <a:xfrm>
            <a:off x="3552825" y="5040313"/>
            <a:ext cx="538163" cy="538162"/>
            <a:chOff x="0" y="0"/>
            <a:chExt cx="538216" cy="538216"/>
          </a:xfrm>
        </p:grpSpPr>
        <p:sp>
          <p:nvSpPr>
            <p:cNvPr id="125997" name="流程图: 联系 44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5998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975" name="组合 46"/>
          <p:cNvGrpSpPr>
            <a:grpSpLocks/>
          </p:cNvGrpSpPr>
          <p:nvPr/>
        </p:nvGrpSpPr>
        <p:grpSpPr bwMode="auto">
          <a:xfrm>
            <a:off x="3003550" y="3362325"/>
            <a:ext cx="538163" cy="538163"/>
            <a:chOff x="0" y="0"/>
            <a:chExt cx="538216" cy="538216"/>
          </a:xfrm>
        </p:grpSpPr>
        <p:sp>
          <p:nvSpPr>
            <p:cNvPr id="125995" name="流程图: 联系 47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5996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976" name="组合 49"/>
          <p:cNvGrpSpPr>
            <a:grpSpLocks/>
          </p:cNvGrpSpPr>
          <p:nvPr/>
        </p:nvGrpSpPr>
        <p:grpSpPr bwMode="auto">
          <a:xfrm>
            <a:off x="1646238" y="1849438"/>
            <a:ext cx="2047875" cy="955675"/>
            <a:chOff x="0" y="0"/>
            <a:chExt cx="2047947" cy="955694"/>
          </a:xfrm>
        </p:grpSpPr>
        <p:sp>
          <p:nvSpPr>
            <p:cNvPr id="125993" name="文本框 50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125994" name="文本框 51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25977" name="组合 52"/>
          <p:cNvGrpSpPr>
            <a:grpSpLocks/>
          </p:cNvGrpSpPr>
          <p:nvPr/>
        </p:nvGrpSpPr>
        <p:grpSpPr bwMode="auto">
          <a:xfrm>
            <a:off x="868363" y="3346450"/>
            <a:ext cx="2047875" cy="955675"/>
            <a:chOff x="0" y="0"/>
            <a:chExt cx="2047947" cy="955694"/>
          </a:xfrm>
        </p:grpSpPr>
        <p:sp>
          <p:nvSpPr>
            <p:cNvPr id="125991" name="文本框 53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125992" name="文本框 54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25978" name="组合 55"/>
          <p:cNvGrpSpPr>
            <a:grpSpLocks/>
          </p:cNvGrpSpPr>
          <p:nvPr/>
        </p:nvGrpSpPr>
        <p:grpSpPr bwMode="auto">
          <a:xfrm>
            <a:off x="1398588" y="5018088"/>
            <a:ext cx="2047875" cy="955675"/>
            <a:chOff x="0" y="0"/>
            <a:chExt cx="2047947" cy="955694"/>
          </a:xfrm>
        </p:grpSpPr>
        <p:sp>
          <p:nvSpPr>
            <p:cNvPr id="125989" name="文本框 56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125990" name="文本框 57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25979" name="组合 58"/>
          <p:cNvGrpSpPr>
            <a:grpSpLocks/>
          </p:cNvGrpSpPr>
          <p:nvPr/>
        </p:nvGrpSpPr>
        <p:grpSpPr bwMode="auto">
          <a:xfrm>
            <a:off x="8812213" y="1857375"/>
            <a:ext cx="2065337" cy="947738"/>
            <a:chOff x="0" y="0"/>
            <a:chExt cx="2066072" cy="947345"/>
          </a:xfrm>
        </p:grpSpPr>
        <p:sp>
          <p:nvSpPr>
            <p:cNvPr id="125987" name="文本框 59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125988" name="文本框 60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25980" name="组合 61"/>
          <p:cNvGrpSpPr>
            <a:grpSpLocks/>
          </p:cNvGrpSpPr>
          <p:nvPr/>
        </p:nvGrpSpPr>
        <p:grpSpPr bwMode="auto">
          <a:xfrm>
            <a:off x="9629775" y="3300413"/>
            <a:ext cx="2066925" cy="947737"/>
            <a:chOff x="0" y="0"/>
            <a:chExt cx="2066072" cy="947345"/>
          </a:xfrm>
        </p:grpSpPr>
        <p:sp>
          <p:nvSpPr>
            <p:cNvPr id="125985" name="文本框 62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125986" name="文本框 63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25981" name="组合 64"/>
          <p:cNvGrpSpPr>
            <a:grpSpLocks/>
          </p:cNvGrpSpPr>
          <p:nvPr/>
        </p:nvGrpSpPr>
        <p:grpSpPr bwMode="auto">
          <a:xfrm>
            <a:off x="9036050" y="4995863"/>
            <a:ext cx="2065338" cy="947737"/>
            <a:chOff x="0" y="0"/>
            <a:chExt cx="2066072" cy="947345"/>
          </a:xfrm>
        </p:grpSpPr>
        <p:sp>
          <p:nvSpPr>
            <p:cNvPr id="125983" name="文本框 65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125984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125982" name="流程图: 联系 67"/>
          <p:cNvSpPr>
            <a:spLocks noChangeArrowheads="1"/>
          </p:cNvSpPr>
          <p:nvPr/>
        </p:nvSpPr>
        <p:spPr bwMode="auto">
          <a:xfrm>
            <a:off x="7710488" y="4438650"/>
            <a:ext cx="106362" cy="122238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2" b="8615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79" name="任意多边形 9"/>
          <p:cNvSpPr>
            <a:spLocks/>
          </p:cNvSpPr>
          <p:nvPr/>
        </p:nvSpPr>
        <p:spPr bwMode="auto">
          <a:xfrm>
            <a:off x="4318000" y="2616200"/>
            <a:ext cx="4038600" cy="4191000"/>
          </a:xfrm>
          <a:custGeom>
            <a:avLst/>
            <a:gdLst>
              <a:gd name="T0" fmla="*/ 2237225 w 4037868"/>
              <a:gd name="T1" fmla="*/ 4191000 h 4191000"/>
              <a:gd name="T2" fmla="*/ 2834669 w 4037868"/>
              <a:gd name="T3" fmla="*/ 3695700 h 4191000"/>
              <a:gd name="T4" fmla="*/ 2834669 w 4037868"/>
              <a:gd name="T5" fmla="*/ 3695700 h 4191000"/>
              <a:gd name="T6" fmla="*/ 4029550 w 4037868"/>
              <a:gd name="T7" fmla="*/ 2120900 h 4191000"/>
              <a:gd name="T8" fmla="*/ 3381264 w 4037868"/>
              <a:gd name="T9" fmla="*/ 2082800 h 4191000"/>
              <a:gd name="T10" fmla="*/ 2288073 w 4037868"/>
              <a:gd name="T11" fmla="*/ 901700 h 4191000"/>
              <a:gd name="T12" fmla="*/ 2402475 w 4037868"/>
              <a:gd name="T13" fmla="*/ 304800 h 4191000"/>
              <a:gd name="T14" fmla="*/ 0 w 4037868"/>
              <a:gd name="T15" fmla="*/ 0 h 41910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037868" h="4191000">
                <a:moveTo>
                  <a:pt x="2235200" y="4191000"/>
                </a:moveTo>
                <a:lnTo>
                  <a:pt x="2832100" y="3695700"/>
                </a:lnTo>
                <a:cubicBezTo>
                  <a:pt x="3031067" y="3433233"/>
                  <a:pt x="3934883" y="2389717"/>
                  <a:pt x="4025900" y="2120900"/>
                </a:cubicBezTo>
                <a:cubicBezTo>
                  <a:pt x="4116917" y="1852083"/>
                  <a:pt x="3668183" y="2286000"/>
                  <a:pt x="3378200" y="2082800"/>
                </a:cubicBezTo>
                <a:cubicBezTo>
                  <a:pt x="3088217" y="1879600"/>
                  <a:pt x="2448983" y="1198033"/>
                  <a:pt x="2286000" y="901700"/>
                </a:cubicBezTo>
                <a:cubicBezTo>
                  <a:pt x="2123017" y="605367"/>
                  <a:pt x="2781300" y="455083"/>
                  <a:pt x="2400300" y="304800"/>
                </a:cubicBezTo>
                <a:cubicBezTo>
                  <a:pt x="2019300" y="154517"/>
                  <a:pt x="480483" y="65617"/>
                  <a:pt x="0" y="0"/>
                </a:cubicBezTo>
              </a:path>
            </a:pathLst>
          </a:custGeom>
          <a:noFill/>
          <a:ln w="38100" cap="flat" cmpd="sng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26980" name="组合 1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5430838"/>
            <a:ext cx="3778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6981" name="组合 17"/>
          <p:cNvGrpSpPr>
            <a:grpSpLocks/>
          </p:cNvGrpSpPr>
          <p:nvPr/>
        </p:nvGrpSpPr>
        <p:grpSpPr bwMode="auto">
          <a:xfrm>
            <a:off x="3879850" y="5551488"/>
            <a:ext cx="2870200" cy="542925"/>
            <a:chOff x="0" y="0"/>
            <a:chExt cx="2870200" cy="543583"/>
          </a:xfrm>
        </p:grpSpPr>
        <p:sp>
          <p:nvSpPr>
            <p:cNvPr id="126994" name="矩形 15"/>
            <p:cNvSpPr>
              <a:spLocks noChangeArrowheads="1"/>
            </p:cNvSpPr>
            <p:nvPr/>
          </p:nvSpPr>
          <p:spPr bwMode="auto">
            <a:xfrm>
              <a:off x="0" y="0"/>
              <a:ext cx="2870200" cy="543583"/>
            </a:xfrm>
            <a:prstGeom prst="rect">
              <a:avLst/>
            </a:prstGeom>
            <a:solidFill>
              <a:schemeClr val="tx1">
                <a:alpha val="3882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6995" name="文本框 16"/>
            <p:cNvSpPr txBox="1">
              <a:spLocks noChangeArrowheads="1"/>
            </p:cNvSpPr>
            <p:nvPr/>
          </p:nvSpPr>
          <p:spPr bwMode="auto">
            <a:xfrm>
              <a:off x="120402" y="87125"/>
              <a:ext cx="26533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月  </a:t>
              </a:r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工作室成立</a:t>
              </a:r>
              <a:endPara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26982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413" y="4138613"/>
            <a:ext cx="3778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6983" name="组合 21"/>
          <p:cNvGrpSpPr>
            <a:grpSpLocks/>
          </p:cNvGrpSpPr>
          <p:nvPr/>
        </p:nvGrpSpPr>
        <p:grpSpPr bwMode="auto">
          <a:xfrm>
            <a:off x="8836025" y="4262438"/>
            <a:ext cx="2870200" cy="542925"/>
            <a:chOff x="0" y="0"/>
            <a:chExt cx="2870200" cy="543583"/>
          </a:xfrm>
        </p:grpSpPr>
        <p:sp>
          <p:nvSpPr>
            <p:cNvPr id="126992" name="矩形 22"/>
            <p:cNvSpPr>
              <a:spLocks noChangeArrowheads="1"/>
            </p:cNvSpPr>
            <p:nvPr/>
          </p:nvSpPr>
          <p:spPr bwMode="auto">
            <a:xfrm>
              <a:off x="0" y="0"/>
              <a:ext cx="2870200" cy="543583"/>
            </a:xfrm>
            <a:prstGeom prst="rect">
              <a:avLst/>
            </a:prstGeom>
            <a:solidFill>
              <a:schemeClr val="tx1">
                <a:alpha val="3882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6993" name="文本框 23"/>
            <p:cNvSpPr txBox="1">
              <a:spLocks noChangeArrowheads="1"/>
            </p:cNvSpPr>
            <p:nvPr/>
          </p:nvSpPr>
          <p:spPr bwMode="auto">
            <a:xfrm>
              <a:off x="16162" y="120125"/>
              <a:ext cx="285403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月  工作室核心突破</a:t>
              </a:r>
              <a:r>
                <a:rPr lang="en-US" altLang="zh-CN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人</a:t>
              </a:r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26984" name="组合 2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3535363"/>
            <a:ext cx="3778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6985" name="组合 30"/>
          <p:cNvGrpSpPr>
            <a:grpSpLocks/>
          </p:cNvGrpSpPr>
          <p:nvPr/>
        </p:nvGrpSpPr>
        <p:grpSpPr bwMode="auto">
          <a:xfrm>
            <a:off x="3849688" y="3660775"/>
            <a:ext cx="2870200" cy="542925"/>
            <a:chOff x="0" y="0"/>
            <a:chExt cx="2870200" cy="543583"/>
          </a:xfrm>
        </p:grpSpPr>
        <p:sp>
          <p:nvSpPr>
            <p:cNvPr id="126990" name="矩形 31"/>
            <p:cNvSpPr>
              <a:spLocks noChangeArrowheads="1"/>
            </p:cNvSpPr>
            <p:nvPr/>
          </p:nvSpPr>
          <p:spPr bwMode="auto">
            <a:xfrm>
              <a:off x="0" y="0"/>
              <a:ext cx="2870200" cy="543583"/>
            </a:xfrm>
            <a:prstGeom prst="rect">
              <a:avLst/>
            </a:prstGeom>
            <a:solidFill>
              <a:schemeClr val="tx1">
                <a:alpha val="3882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6991" name="文本框 32"/>
            <p:cNvSpPr txBox="1">
              <a:spLocks noChangeArrowheads="1"/>
            </p:cNvSpPr>
            <p:nvPr/>
          </p:nvSpPr>
          <p:spPr bwMode="auto">
            <a:xfrm>
              <a:off x="105465" y="133291"/>
              <a:ext cx="274467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en-US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月  </a:t>
              </a:r>
              <a:r>
                <a:rPr lang="en-US" altLang="zh-CN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趣你的</a:t>
              </a:r>
              <a:r>
                <a:rPr lang="en-US" altLang="zh-CN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PPT》</a:t>
              </a:r>
              <a:r>
                <a:rPr lang="zh-CN" altLang="en-US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课程推出</a:t>
              </a:r>
              <a:endParaRPr 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26986" name="组合 3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1974850"/>
            <a:ext cx="3778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6987" name="组合 36"/>
          <p:cNvGrpSpPr>
            <a:grpSpLocks/>
          </p:cNvGrpSpPr>
          <p:nvPr/>
        </p:nvGrpSpPr>
        <p:grpSpPr bwMode="auto">
          <a:xfrm>
            <a:off x="6511925" y="2093913"/>
            <a:ext cx="2870200" cy="544512"/>
            <a:chOff x="0" y="0"/>
            <a:chExt cx="2870200" cy="543583"/>
          </a:xfrm>
        </p:grpSpPr>
        <p:sp>
          <p:nvSpPr>
            <p:cNvPr id="126988" name="矩形 37"/>
            <p:cNvSpPr>
              <a:spLocks noChangeArrowheads="1"/>
            </p:cNvSpPr>
            <p:nvPr/>
          </p:nvSpPr>
          <p:spPr bwMode="auto">
            <a:xfrm>
              <a:off x="0" y="0"/>
              <a:ext cx="2870200" cy="543583"/>
            </a:xfrm>
            <a:prstGeom prst="rect">
              <a:avLst/>
            </a:prstGeom>
            <a:solidFill>
              <a:schemeClr val="tx1">
                <a:alpha val="3882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6989" name="文本框 38"/>
            <p:cNvSpPr txBox="1">
              <a:spLocks noChangeArrowheads="1"/>
            </p:cNvSpPr>
            <p:nvPr/>
          </p:nvSpPr>
          <p:spPr bwMode="auto">
            <a:xfrm>
              <a:off x="16162" y="120125"/>
              <a:ext cx="285403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月  工作室销售额破</a:t>
              </a:r>
              <a:r>
                <a:rPr lang="en-US" altLang="zh-CN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50</a:t>
              </a:r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0" y="831850"/>
            <a:ext cx="40259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8003" name="组合 30"/>
          <p:cNvGrpSpPr>
            <a:grpSpLocks/>
          </p:cNvGrpSpPr>
          <p:nvPr/>
        </p:nvGrpSpPr>
        <p:grpSpPr bwMode="auto">
          <a:xfrm>
            <a:off x="4178300" y="1566863"/>
            <a:ext cx="1687513" cy="3201987"/>
            <a:chOff x="0" y="0"/>
            <a:chExt cx="1687976" cy="3202328"/>
          </a:xfrm>
        </p:grpSpPr>
        <p:cxnSp>
          <p:nvCxnSpPr>
            <p:cNvPr id="128010" name="直接连接符 9"/>
            <p:cNvCxnSpPr>
              <a:cxnSpLocks noChangeShapeType="1"/>
            </p:cNvCxnSpPr>
            <p:nvPr/>
          </p:nvCxnSpPr>
          <p:spPr bwMode="auto">
            <a:xfrm>
              <a:off x="723014" y="2282514"/>
              <a:ext cx="340242" cy="818707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11" name="直接连接符 12"/>
            <p:cNvCxnSpPr>
              <a:cxnSpLocks noChangeShapeType="1"/>
            </p:cNvCxnSpPr>
            <p:nvPr/>
          </p:nvCxnSpPr>
          <p:spPr bwMode="auto">
            <a:xfrm flipV="1">
              <a:off x="489098" y="2282514"/>
              <a:ext cx="233916" cy="409353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12" name="直接连接符 15"/>
            <p:cNvCxnSpPr>
              <a:cxnSpLocks noChangeShapeType="1"/>
            </p:cNvCxnSpPr>
            <p:nvPr/>
          </p:nvCxnSpPr>
          <p:spPr bwMode="auto">
            <a:xfrm flipH="1" flipV="1">
              <a:off x="0" y="1931640"/>
              <a:ext cx="723014" cy="350874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13" name="直接连接符 18"/>
            <p:cNvCxnSpPr>
              <a:cxnSpLocks noChangeShapeType="1"/>
            </p:cNvCxnSpPr>
            <p:nvPr/>
          </p:nvCxnSpPr>
          <p:spPr bwMode="auto">
            <a:xfrm flipH="1" flipV="1">
              <a:off x="723014" y="2282514"/>
              <a:ext cx="946298" cy="204676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14" name="直接连接符 21"/>
            <p:cNvCxnSpPr>
              <a:cxnSpLocks noChangeShapeType="1"/>
            </p:cNvCxnSpPr>
            <p:nvPr/>
          </p:nvCxnSpPr>
          <p:spPr bwMode="auto">
            <a:xfrm flipV="1">
              <a:off x="1307805" y="2487192"/>
              <a:ext cx="349656" cy="715136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15" name="直接连接符 24"/>
            <p:cNvCxnSpPr>
              <a:cxnSpLocks noChangeShapeType="1"/>
            </p:cNvCxnSpPr>
            <p:nvPr/>
          </p:nvCxnSpPr>
          <p:spPr bwMode="auto">
            <a:xfrm flipH="1" flipV="1">
              <a:off x="361507" y="0"/>
              <a:ext cx="361508" cy="2284010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8016" name="椭圆 27"/>
            <p:cNvSpPr>
              <a:spLocks noChangeArrowheads="1"/>
            </p:cNvSpPr>
            <p:nvPr/>
          </p:nvSpPr>
          <p:spPr bwMode="auto">
            <a:xfrm>
              <a:off x="702570" y="2256088"/>
              <a:ext cx="67468" cy="67468"/>
            </a:xfrm>
            <a:prstGeom prst="ellipse">
              <a:avLst/>
            </a:prstGeom>
            <a:solidFill>
              <a:schemeClr val="bg1">
                <a:alpha val="9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8017" name="椭圆 29"/>
            <p:cNvSpPr>
              <a:spLocks noChangeArrowheads="1"/>
            </p:cNvSpPr>
            <p:nvPr/>
          </p:nvSpPr>
          <p:spPr bwMode="auto">
            <a:xfrm>
              <a:off x="1620508" y="2451020"/>
              <a:ext cx="67468" cy="67468"/>
            </a:xfrm>
            <a:prstGeom prst="ellipse">
              <a:avLst/>
            </a:prstGeom>
            <a:solidFill>
              <a:schemeClr val="bg1">
                <a:alpha val="9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8004" name="文本框 31"/>
          <p:cNvSpPr txBox="1">
            <a:spLocks noChangeArrowheads="1"/>
          </p:cNvSpPr>
          <p:nvPr/>
        </p:nvSpPr>
        <p:spPr bwMode="auto">
          <a:xfrm>
            <a:off x="4902200" y="1647825"/>
            <a:ext cx="240188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005" name="文本框 32"/>
          <p:cNvSpPr txBox="1">
            <a:spLocks noChangeArrowheads="1"/>
          </p:cNvSpPr>
          <p:nvPr/>
        </p:nvSpPr>
        <p:spPr bwMode="auto">
          <a:xfrm>
            <a:off x="5241925" y="3587750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产品运营</a:t>
            </a:r>
          </a:p>
        </p:txBody>
      </p:sp>
      <p:sp>
        <p:nvSpPr>
          <p:cNvPr id="128006" name="文本框 23"/>
          <p:cNvSpPr txBox="1">
            <a:spLocks noChangeArrowheads="1"/>
          </p:cNvSpPr>
          <p:nvPr/>
        </p:nvSpPr>
        <p:spPr bwMode="auto">
          <a:xfrm>
            <a:off x="4910138" y="5026025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  <p:sp>
        <p:nvSpPr>
          <p:cNvPr id="128007" name="文本框 25"/>
          <p:cNvSpPr txBox="1">
            <a:spLocks noChangeArrowheads="1"/>
          </p:cNvSpPr>
          <p:nvPr/>
        </p:nvSpPr>
        <p:spPr bwMode="auto">
          <a:xfrm>
            <a:off x="6240463" y="5026025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产品核心</a:t>
            </a:r>
          </a:p>
        </p:txBody>
      </p:sp>
      <p:sp>
        <p:nvSpPr>
          <p:cNvPr id="128008" name="文本框 26"/>
          <p:cNvSpPr txBox="1">
            <a:spLocks noChangeArrowheads="1"/>
          </p:cNvSpPr>
          <p:nvPr/>
        </p:nvSpPr>
        <p:spPr bwMode="auto">
          <a:xfrm>
            <a:off x="4910138" y="5383213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销售渠道</a:t>
            </a:r>
          </a:p>
        </p:txBody>
      </p:sp>
      <p:sp>
        <p:nvSpPr>
          <p:cNvPr id="128009" name="文本框 28"/>
          <p:cNvSpPr txBox="1">
            <a:spLocks noChangeArrowheads="1"/>
          </p:cNvSpPr>
          <p:nvPr/>
        </p:nvSpPr>
        <p:spPr bwMode="auto">
          <a:xfrm>
            <a:off x="6240463" y="5383213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推广计划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58"/>
          <p:cNvSpPr>
            <a:spLocks noChangeArrowheads="1"/>
          </p:cNvSpPr>
          <p:nvPr/>
        </p:nvSpPr>
        <p:spPr bwMode="auto">
          <a:xfrm flipH="1">
            <a:off x="11113" y="6350"/>
            <a:ext cx="12169775" cy="3902075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微软雅黑" pitchFamily="34" charset="-122"/>
            </a:endParaRPr>
          </a:p>
        </p:txBody>
      </p:sp>
      <p:pic>
        <p:nvPicPr>
          <p:cNvPr id="130051" name="Picture 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88950"/>
            <a:ext cx="3252788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52" name="Title 13"/>
          <p:cNvSpPr txBox="1">
            <a:spLocks noChangeArrowheads="1"/>
          </p:cNvSpPr>
          <p:nvPr/>
        </p:nvSpPr>
        <p:spPr bwMode="auto">
          <a:xfrm>
            <a:off x="4186238" y="1157288"/>
            <a:ext cx="3729037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000" b="1">
                <a:solidFill>
                  <a:srgbClr val="FFFFFF"/>
                </a:solidFill>
                <a:latin typeface="Source Sans Pro Light" pitchFamily="34" charset="0"/>
              </a:rPr>
              <a:t>单击此处添加标题</a:t>
            </a:r>
            <a:endParaRPr lang="en-US" sz="3000" b="1">
              <a:solidFill>
                <a:srgbClr val="FFFFFF"/>
              </a:solidFill>
              <a:latin typeface="Source Sans Pro Light" pitchFamily="34" charset="0"/>
            </a:endParaRPr>
          </a:p>
        </p:txBody>
      </p:sp>
      <p:sp>
        <p:nvSpPr>
          <p:cNvPr id="130053" name="Content Placeholder 2"/>
          <p:cNvSpPr txBox="1">
            <a:spLocks noChangeArrowheads="1"/>
          </p:cNvSpPr>
          <p:nvPr/>
        </p:nvSpPr>
        <p:spPr bwMode="auto">
          <a:xfrm>
            <a:off x="4186238" y="1660525"/>
            <a:ext cx="6664325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itchFamily="34" charset="0"/>
              <a:buChar char="↘"/>
            </a:pP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itchFamily="34" charset="0"/>
              <a:buChar char="↘"/>
            </a:pP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itchFamily="34" charset="0"/>
              <a:buChar char="↘"/>
            </a:pP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itchFamily="34" charset="0"/>
              <a:buChar char="↘"/>
            </a:pP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itchFamily="34" charset="0"/>
              <a:buChar char="↘"/>
            </a:pP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84CBC5"/>
              </a:buClr>
              <a:buFont typeface="Calibri" pitchFamily="34" charset="0"/>
              <a:buChar char="↘"/>
            </a:pPr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9030" name="Group 4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0" y="4479925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31" name="Group 4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613" y="4492625"/>
            <a:ext cx="78581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32" name="Group 4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8" y="4492625"/>
            <a:ext cx="78105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33" name="Group 5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100" y="4498975"/>
            <a:ext cx="779463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9034" name="组合 27"/>
          <p:cNvGrpSpPr>
            <a:grpSpLocks/>
          </p:cNvGrpSpPr>
          <p:nvPr/>
        </p:nvGrpSpPr>
        <p:grpSpPr bwMode="auto">
          <a:xfrm>
            <a:off x="4291013" y="5468938"/>
            <a:ext cx="1098550" cy="892175"/>
            <a:chOff x="0" y="0"/>
            <a:chExt cx="1097386" cy="892552"/>
          </a:xfrm>
        </p:grpSpPr>
        <p:sp>
          <p:nvSpPr>
            <p:cNvPr id="129044" name="文本框 28"/>
            <p:cNvSpPr txBox="1">
              <a:spLocks noChangeArrowheads="1"/>
            </p:cNvSpPr>
            <p:nvPr/>
          </p:nvSpPr>
          <p:spPr bwMode="auto">
            <a:xfrm>
              <a:off x="67605" y="0"/>
              <a:ext cx="9469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129045" name="文本框 29"/>
            <p:cNvSpPr txBox="1">
              <a:spLocks noChangeArrowheads="1"/>
            </p:cNvSpPr>
            <p:nvPr/>
          </p:nvSpPr>
          <p:spPr bwMode="auto">
            <a:xfrm>
              <a:off x="0" y="369332"/>
              <a:ext cx="10973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单击此处添加简要描述</a:t>
              </a:r>
            </a:p>
          </p:txBody>
        </p:sp>
      </p:grpSp>
      <p:grpSp>
        <p:nvGrpSpPr>
          <p:cNvPr id="129035" name="组合 30"/>
          <p:cNvGrpSpPr>
            <a:grpSpLocks/>
          </p:cNvGrpSpPr>
          <p:nvPr/>
        </p:nvGrpSpPr>
        <p:grpSpPr bwMode="auto">
          <a:xfrm>
            <a:off x="6142038" y="5468938"/>
            <a:ext cx="1096962" cy="892175"/>
            <a:chOff x="0" y="0"/>
            <a:chExt cx="1097386" cy="892552"/>
          </a:xfrm>
        </p:grpSpPr>
        <p:sp>
          <p:nvSpPr>
            <p:cNvPr id="129042" name="文本框 31"/>
            <p:cNvSpPr txBox="1">
              <a:spLocks noChangeArrowheads="1"/>
            </p:cNvSpPr>
            <p:nvPr/>
          </p:nvSpPr>
          <p:spPr bwMode="auto">
            <a:xfrm>
              <a:off x="67605" y="0"/>
              <a:ext cx="9469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129043" name="文本框 32"/>
            <p:cNvSpPr txBox="1">
              <a:spLocks noChangeArrowheads="1"/>
            </p:cNvSpPr>
            <p:nvPr/>
          </p:nvSpPr>
          <p:spPr bwMode="auto">
            <a:xfrm>
              <a:off x="0" y="369332"/>
              <a:ext cx="10973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单击此处添加简要描述</a:t>
              </a:r>
            </a:p>
          </p:txBody>
        </p:sp>
      </p:grpSp>
      <p:grpSp>
        <p:nvGrpSpPr>
          <p:cNvPr id="129036" name="组合 33"/>
          <p:cNvGrpSpPr>
            <a:grpSpLocks/>
          </p:cNvGrpSpPr>
          <p:nvPr/>
        </p:nvGrpSpPr>
        <p:grpSpPr bwMode="auto">
          <a:xfrm>
            <a:off x="8081963" y="5468938"/>
            <a:ext cx="1096962" cy="892175"/>
            <a:chOff x="0" y="0"/>
            <a:chExt cx="1097386" cy="892552"/>
          </a:xfrm>
        </p:grpSpPr>
        <p:sp>
          <p:nvSpPr>
            <p:cNvPr id="129040" name="文本框 34"/>
            <p:cNvSpPr txBox="1">
              <a:spLocks noChangeArrowheads="1"/>
            </p:cNvSpPr>
            <p:nvPr/>
          </p:nvSpPr>
          <p:spPr bwMode="auto">
            <a:xfrm>
              <a:off x="67605" y="0"/>
              <a:ext cx="9469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129041" name="文本框 35"/>
            <p:cNvSpPr txBox="1">
              <a:spLocks noChangeArrowheads="1"/>
            </p:cNvSpPr>
            <p:nvPr/>
          </p:nvSpPr>
          <p:spPr bwMode="auto">
            <a:xfrm>
              <a:off x="0" y="369332"/>
              <a:ext cx="10973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单击此处添加简要描述</a:t>
              </a:r>
            </a:p>
          </p:txBody>
        </p:sp>
      </p:grpSp>
      <p:grpSp>
        <p:nvGrpSpPr>
          <p:cNvPr id="129037" name="组合 36"/>
          <p:cNvGrpSpPr>
            <a:grpSpLocks/>
          </p:cNvGrpSpPr>
          <p:nvPr/>
        </p:nvGrpSpPr>
        <p:grpSpPr bwMode="auto">
          <a:xfrm>
            <a:off x="9931400" y="5468938"/>
            <a:ext cx="1096963" cy="892175"/>
            <a:chOff x="0" y="0"/>
            <a:chExt cx="1097386" cy="892552"/>
          </a:xfrm>
        </p:grpSpPr>
        <p:sp>
          <p:nvSpPr>
            <p:cNvPr id="129038" name="文本框 37"/>
            <p:cNvSpPr txBox="1">
              <a:spLocks noChangeArrowheads="1"/>
            </p:cNvSpPr>
            <p:nvPr/>
          </p:nvSpPr>
          <p:spPr bwMode="auto">
            <a:xfrm>
              <a:off x="67605" y="0"/>
              <a:ext cx="9469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  <p:sp>
          <p:nvSpPr>
            <p:cNvPr id="129039" name="文本框 38"/>
            <p:cNvSpPr txBox="1">
              <a:spLocks noChangeArrowheads="1"/>
            </p:cNvSpPr>
            <p:nvPr/>
          </p:nvSpPr>
          <p:spPr bwMode="auto">
            <a:xfrm>
              <a:off x="0" y="369332"/>
              <a:ext cx="10973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单击此处添加简要描述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 autoUpdateAnimBg="0"/>
      <p:bldP spid="130053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82"/>
          <p:cNvSpPr>
            <a:spLocks noChangeArrowheads="1"/>
          </p:cNvSpPr>
          <p:nvPr/>
        </p:nvSpPr>
        <p:spPr bwMode="auto">
          <a:xfrm>
            <a:off x="3692525" y="2108200"/>
            <a:ext cx="2251075" cy="194627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0051" name="Rectangle 3"/>
          <p:cNvSpPr>
            <a:spLocks noChangeArrowheads="1"/>
          </p:cNvSpPr>
          <p:nvPr/>
        </p:nvSpPr>
        <p:spPr bwMode="auto">
          <a:xfrm>
            <a:off x="8643938" y="2106613"/>
            <a:ext cx="2251075" cy="194627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0052" name="Rectangle 49"/>
          <p:cNvSpPr>
            <a:spLocks noChangeArrowheads="1"/>
          </p:cNvSpPr>
          <p:nvPr/>
        </p:nvSpPr>
        <p:spPr bwMode="auto">
          <a:xfrm>
            <a:off x="8643938" y="5465763"/>
            <a:ext cx="2251075" cy="65087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0053" name="Rectangle 57"/>
          <p:cNvSpPr>
            <a:spLocks noChangeArrowheads="1"/>
          </p:cNvSpPr>
          <p:nvPr/>
        </p:nvSpPr>
        <p:spPr bwMode="auto">
          <a:xfrm>
            <a:off x="6169025" y="2108200"/>
            <a:ext cx="2249488" cy="1946275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0054" name="Rectangle 61"/>
          <p:cNvSpPr>
            <a:spLocks noChangeArrowheads="1"/>
          </p:cNvSpPr>
          <p:nvPr/>
        </p:nvSpPr>
        <p:spPr bwMode="auto">
          <a:xfrm>
            <a:off x="6169025" y="5467350"/>
            <a:ext cx="2249488" cy="65088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0055" name="Rectangle 63"/>
          <p:cNvSpPr>
            <a:spLocks noChangeArrowheads="1"/>
          </p:cNvSpPr>
          <p:nvPr/>
        </p:nvSpPr>
        <p:spPr bwMode="auto">
          <a:xfrm>
            <a:off x="1233488" y="2101850"/>
            <a:ext cx="2251075" cy="1944688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0056" name="Rectangle 80"/>
          <p:cNvSpPr>
            <a:spLocks noChangeArrowheads="1"/>
          </p:cNvSpPr>
          <p:nvPr/>
        </p:nvSpPr>
        <p:spPr bwMode="auto">
          <a:xfrm>
            <a:off x="1217613" y="5467350"/>
            <a:ext cx="2249487" cy="65088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sp>
        <p:nvSpPr>
          <p:cNvPr id="130057" name="Rectangle 86"/>
          <p:cNvSpPr>
            <a:spLocks noChangeArrowheads="1"/>
          </p:cNvSpPr>
          <p:nvPr/>
        </p:nvSpPr>
        <p:spPr bwMode="auto">
          <a:xfrm>
            <a:off x="3692525" y="5467350"/>
            <a:ext cx="2251075" cy="65088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bg-BG" altLang="en-US">
              <a:solidFill>
                <a:srgbClr val="1CBB9F"/>
              </a:solidFill>
            </a:endParaRPr>
          </a:p>
        </p:txBody>
      </p:sp>
      <p:pic>
        <p:nvPicPr>
          <p:cNvPr id="130058" name="组合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2865438"/>
            <a:ext cx="665163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9" name="组合 1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809875"/>
            <a:ext cx="67627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60" name="Freeform 367"/>
          <p:cNvSpPr>
            <a:spLocks noEditPoints="1"/>
          </p:cNvSpPr>
          <p:nvPr/>
        </p:nvSpPr>
        <p:spPr bwMode="auto">
          <a:xfrm>
            <a:off x="7013575" y="2828925"/>
            <a:ext cx="560388" cy="490538"/>
          </a:xfrm>
          <a:custGeom>
            <a:avLst/>
            <a:gdLst>
              <a:gd name="T0" fmla="*/ 2147483647 w 288"/>
              <a:gd name="T1" fmla="*/ 0 h 252"/>
              <a:gd name="T2" fmla="*/ 2147483647 w 288"/>
              <a:gd name="T3" fmla="*/ 0 h 252"/>
              <a:gd name="T4" fmla="*/ 0 w 288"/>
              <a:gd name="T5" fmla="*/ 2147483647 h 252"/>
              <a:gd name="T6" fmla="*/ 0 w 288"/>
              <a:gd name="T7" fmla="*/ 2147483647 h 252"/>
              <a:gd name="T8" fmla="*/ 2147483647 w 288"/>
              <a:gd name="T9" fmla="*/ 2147483647 h 252"/>
              <a:gd name="T10" fmla="*/ 2147483647 w 288"/>
              <a:gd name="T11" fmla="*/ 2147483647 h 252"/>
              <a:gd name="T12" fmla="*/ 2147483647 w 288"/>
              <a:gd name="T13" fmla="*/ 0 h 252"/>
              <a:gd name="T14" fmla="*/ 2147483647 w 288"/>
              <a:gd name="T15" fmla="*/ 2147483647 h 252"/>
              <a:gd name="T16" fmla="*/ 2147483647 w 288"/>
              <a:gd name="T17" fmla="*/ 2147483647 h 252"/>
              <a:gd name="T18" fmla="*/ 2147483647 w 288"/>
              <a:gd name="T19" fmla="*/ 2147483647 h 252"/>
              <a:gd name="T20" fmla="*/ 2147483647 w 288"/>
              <a:gd name="T21" fmla="*/ 2147483647 h 252"/>
              <a:gd name="T22" fmla="*/ 2147483647 w 288"/>
              <a:gd name="T23" fmla="*/ 2147483647 h 252"/>
              <a:gd name="T24" fmla="*/ 2147483647 w 288"/>
              <a:gd name="T25" fmla="*/ 2147483647 h 252"/>
              <a:gd name="T26" fmla="*/ 2147483647 w 288"/>
              <a:gd name="T27" fmla="*/ 2147483647 h 252"/>
              <a:gd name="T28" fmla="*/ 2147483647 w 288"/>
              <a:gd name="T29" fmla="*/ 2147483647 h 252"/>
              <a:gd name="T30" fmla="*/ 2147483647 w 288"/>
              <a:gd name="T31" fmla="*/ 2147483647 h 252"/>
              <a:gd name="T32" fmla="*/ 2147483647 w 288"/>
              <a:gd name="T33" fmla="*/ 2147483647 h 252"/>
              <a:gd name="T34" fmla="*/ 2147483647 w 288"/>
              <a:gd name="T35" fmla="*/ 2147483647 h 252"/>
              <a:gd name="T36" fmla="*/ 2147483647 w 288"/>
              <a:gd name="T37" fmla="*/ 2147483647 h 252"/>
              <a:gd name="T38" fmla="*/ 2147483647 w 288"/>
              <a:gd name="T39" fmla="*/ 2147483647 h 252"/>
              <a:gd name="T40" fmla="*/ 2147483647 w 288"/>
              <a:gd name="T41" fmla="*/ 2147483647 h 252"/>
              <a:gd name="T42" fmla="*/ 2147483647 w 288"/>
              <a:gd name="T43" fmla="*/ 2147483647 h 252"/>
              <a:gd name="T44" fmla="*/ 2147483647 w 288"/>
              <a:gd name="T45" fmla="*/ 2147483647 h 252"/>
              <a:gd name="T46" fmla="*/ 2147483647 w 288"/>
              <a:gd name="T47" fmla="*/ 2147483647 h 252"/>
              <a:gd name="T48" fmla="*/ 2147483647 w 288"/>
              <a:gd name="T49" fmla="*/ 2147483647 h 252"/>
              <a:gd name="T50" fmla="*/ 2147483647 w 288"/>
              <a:gd name="T51" fmla="*/ 2147483647 h 252"/>
              <a:gd name="T52" fmla="*/ 2147483647 w 288"/>
              <a:gd name="T53" fmla="*/ 2147483647 h 25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88" h="252">
                <a:moveTo>
                  <a:pt x="252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71"/>
                  <a:pt x="288" y="71"/>
                  <a:pt x="288" y="71"/>
                </a:cubicBezTo>
                <a:lnTo>
                  <a:pt x="252" y="0"/>
                </a:lnTo>
                <a:close/>
                <a:moveTo>
                  <a:pt x="196" y="161"/>
                </a:moveTo>
                <a:cubicBezTo>
                  <a:pt x="150" y="217"/>
                  <a:pt x="150" y="217"/>
                  <a:pt x="150" y="217"/>
                </a:cubicBezTo>
                <a:cubicBezTo>
                  <a:pt x="147" y="221"/>
                  <a:pt x="141" y="221"/>
                  <a:pt x="138" y="217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88" y="157"/>
                  <a:pt x="90" y="154"/>
                  <a:pt x="95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2" y="154"/>
                  <a:pt x="125" y="154"/>
                  <a:pt x="129" y="154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9" y="97"/>
                  <a:pt x="133" y="93"/>
                  <a:pt x="138" y="93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55" y="93"/>
                  <a:pt x="159" y="97"/>
                  <a:pt x="159" y="102"/>
                </a:cubicBezTo>
                <a:cubicBezTo>
                  <a:pt x="159" y="154"/>
                  <a:pt x="159" y="154"/>
                  <a:pt x="159" y="154"/>
                </a:cubicBezTo>
                <a:cubicBezTo>
                  <a:pt x="162" y="154"/>
                  <a:pt x="166" y="154"/>
                  <a:pt x="169" y="154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8" y="154"/>
                  <a:pt x="200" y="157"/>
                  <a:pt x="196" y="161"/>
                </a:cubicBezTo>
                <a:close/>
                <a:moveTo>
                  <a:pt x="38" y="61"/>
                </a:moveTo>
                <a:cubicBezTo>
                  <a:pt x="58" y="21"/>
                  <a:pt x="58" y="21"/>
                  <a:pt x="58" y="21"/>
                </a:cubicBezTo>
                <a:cubicBezTo>
                  <a:pt x="230" y="21"/>
                  <a:pt x="230" y="21"/>
                  <a:pt x="230" y="21"/>
                </a:cubicBezTo>
                <a:cubicBezTo>
                  <a:pt x="251" y="61"/>
                  <a:pt x="251" y="61"/>
                  <a:pt x="251" y="61"/>
                </a:cubicBezTo>
                <a:lnTo>
                  <a:pt x="38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0061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0" y="2767013"/>
            <a:ext cx="66992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62" name="TextBox 35"/>
          <p:cNvSpPr txBox="1">
            <a:spLocks noChangeArrowheads="1"/>
          </p:cNvSpPr>
          <p:nvPr/>
        </p:nvSpPr>
        <p:spPr bwMode="auto">
          <a:xfrm>
            <a:off x="1368425" y="4208463"/>
            <a:ext cx="1947863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0063" name="TextBox 35"/>
          <p:cNvSpPr txBox="1">
            <a:spLocks noChangeArrowheads="1"/>
          </p:cNvSpPr>
          <p:nvPr/>
        </p:nvSpPr>
        <p:spPr bwMode="auto">
          <a:xfrm>
            <a:off x="3844925" y="4203700"/>
            <a:ext cx="1946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0064" name="TextBox 35"/>
          <p:cNvSpPr txBox="1">
            <a:spLocks noChangeArrowheads="1"/>
          </p:cNvSpPr>
          <p:nvPr/>
        </p:nvSpPr>
        <p:spPr bwMode="auto">
          <a:xfrm>
            <a:off x="6319838" y="4203700"/>
            <a:ext cx="194786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0065" name="TextBox 35"/>
          <p:cNvSpPr txBox="1">
            <a:spLocks noChangeArrowheads="1"/>
          </p:cNvSpPr>
          <p:nvPr/>
        </p:nvSpPr>
        <p:spPr bwMode="auto">
          <a:xfrm>
            <a:off x="8740775" y="4202113"/>
            <a:ext cx="194627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任意多边形 1"/>
          <p:cNvSpPr>
            <a:spLocks/>
          </p:cNvSpPr>
          <p:nvPr/>
        </p:nvSpPr>
        <p:spPr bwMode="auto">
          <a:xfrm>
            <a:off x="4141788" y="1828800"/>
            <a:ext cx="1887537" cy="1887538"/>
          </a:xfrm>
          <a:custGeom>
            <a:avLst/>
            <a:gdLst>
              <a:gd name="T0" fmla="*/ 358075 w 2495550"/>
              <a:gd name="T1" fmla="*/ 0 h 2498090"/>
              <a:gd name="T2" fmla="*/ 617750 w 2495550"/>
              <a:gd name="T3" fmla="*/ 263675 h 2498090"/>
              <a:gd name="T4" fmla="*/ 616493 w 2495550"/>
              <a:gd name="T5" fmla="*/ 360325 h 2498090"/>
              <a:gd name="T6" fmla="*/ 613779 w 2495550"/>
              <a:gd name="T7" fmla="*/ 363038 h 2498090"/>
              <a:gd name="T8" fmla="*/ 602355 w 2495550"/>
              <a:gd name="T9" fmla="*/ 363611 h 2498090"/>
              <a:gd name="T10" fmla="*/ 367146 w 2495550"/>
              <a:gd name="T11" fmla="*/ 597629 h 2498090"/>
              <a:gd name="T12" fmla="*/ 366503 w 2495550"/>
              <a:gd name="T13" fmla="*/ 610287 h 2498090"/>
              <a:gd name="T14" fmla="*/ 364362 w 2495550"/>
              <a:gd name="T15" fmla="*/ 612427 h 2498090"/>
              <a:gd name="T16" fmla="*/ 266277 w 2495550"/>
              <a:gd name="T17" fmla="*/ 615243 h 2498090"/>
              <a:gd name="T18" fmla="*/ 0 w 2495550"/>
              <a:gd name="T19" fmla="*/ 353131 h 2498090"/>
              <a:gd name="T20" fmla="*/ 358075 w 2495550"/>
              <a:gd name="T21" fmla="*/ 0 h 24980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95550" h="2498090">
                <a:moveTo>
                  <a:pt x="1446530" y="0"/>
                </a:moveTo>
                <a:lnTo>
                  <a:pt x="2495550" y="1070610"/>
                </a:lnTo>
                <a:cubicBezTo>
                  <a:pt x="2493857" y="1201420"/>
                  <a:pt x="2492163" y="1332230"/>
                  <a:pt x="2490470" y="1463040"/>
                </a:cubicBezTo>
                <a:lnTo>
                  <a:pt x="2479511" y="1474054"/>
                </a:lnTo>
                <a:lnTo>
                  <a:pt x="2433363" y="1476384"/>
                </a:lnTo>
                <a:cubicBezTo>
                  <a:pt x="1932357" y="1527264"/>
                  <a:pt x="1534055" y="1925565"/>
                  <a:pt x="1483175" y="2426572"/>
                </a:cubicBezTo>
                <a:lnTo>
                  <a:pt x="1480580" y="2477967"/>
                </a:lnTo>
                <a:lnTo>
                  <a:pt x="1471930" y="2486660"/>
                </a:lnTo>
                <a:lnTo>
                  <a:pt x="1075690" y="2498090"/>
                </a:lnTo>
                <a:lnTo>
                  <a:pt x="0" y="1433830"/>
                </a:lnTo>
                <a:lnTo>
                  <a:pt x="1446530" y="0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1075" name="任意多边形 2"/>
          <p:cNvSpPr>
            <a:spLocks/>
          </p:cNvSpPr>
          <p:nvPr/>
        </p:nvSpPr>
        <p:spPr bwMode="auto">
          <a:xfrm>
            <a:off x="6105525" y="1830388"/>
            <a:ext cx="1889125" cy="1885950"/>
          </a:xfrm>
          <a:custGeom>
            <a:avLst/>
            <a:gdLst>
              <a:gd name="T0" fmla="*/ 263215 w 2498090"/>
              <a:gd name="T1" fmla="*/ 0 h 2495550"/>
              <a:gd name="T2" fmla="*/ 617834 w 2498090"/>
              <a:gd name="T3" fmla="*/ 356572 h 2495550"/>
              <a:gd name="T4" fmla="*/ 353047 w 2498090"/>
              <a:gd name="T5" fmla="*/ 615157 h 2495550"/>
              <a:gd name="T6" fmla="*/ 255991 w 2498090"/>
              <a:gd name="T7" fmla="*/ 613905 h 2495550"/>
              <a:gd name="T8" fmla="*/ 248862 w 2498090"/>
              <a:gd name="T9" fmla="*/ 606834 h 2495550"/>
              <a:gd name="T10" fmla="*/ 248390 w 2498090"/>
              <a:gd name="T11" fmla="*/ 597528 h 2495550"/>
              <a:gd name="T12" fmla="*/ 13388 w 2498090"/>
              <a:gd name="T13" fmla="*/ 363304 h 2495550"/>
              <a:gd name="T14" fmla="*/ 2825 w 2498090"/>
              <a:gd name="T15" fmla="*/ 362774 h 2495550"/>
              <a:gd name="T16" fmla="*/ 0 w 2498090"/>
              <a:gd name="T17" fmla="*/ 265159 h 2495550"/>
              <a:gd name="T18" fmla="*/ 263215 w 2498090"/>
              <a:gd name="T19" fmla="*/ 0 h 24955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98090" h="2495550">
                <a:moveTo>
                  <a:pt x="1064260" y="0"/>
                </a:moveTo>
                <a:lnTo>
                  <a:pt x="2498090" y="1446530"/>
                </a:lnTo>
                <a:lnTo>
                  <a:pt x="1427480" y="2495550"/>
                </a:lnTo>
                <a:cubicBezTo>
                  <a:pt x="1296670" y="2493857"/>
                  <a:pt x="1165860" y="2492163"/>
                  <a:pt x="1035050" y="2490470"/>
                </a:cubicBezTo>
                <a:lnTo>
                  <a:pt x="1006225" y="2461788"/>
                </a:lnTo>
                <a:lnTo>
                  <a:pt x="1004318" y="2424032"/>
                </a:lnTo>
                <a:cubicBezTo>
                  <a:pt x="953438" y="1923025"/>
                  <a:pt x="555137" y="1524724"/>
                  <a:pt x="54130" y="1473844"/>
                </a:cubicBezTo>
                <a:lnTo>
                  <a:pt x="11423" y="1471688"/>
                </a:lnTo>
                <a:lnTo>
                  <a:pt x="0" y="1075690"/>
                </a:lnTo>
                <a:lnTo>
                  <a:pt x="106426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1076" name="任意多边形 3"/>
          <p:cNvSpPr>
            <a:spLocks/>
          </p:cNvSpPr>
          <p:nvPr/>
        </p:nvSpPr>
        <p:spPr bwMode="auto">
          <a:xfrm>
            <a:off x="4135438" y="3775075"/>
            <a:ext cx="1885950" cy="1889125"/>
          </a:xfrm>
          <a:custGeom>
            <a:avLst/>
            <a:gdLst>
              <a:gd name="T0" fmla="*/ 265159 w 2495550"/>
              <a:gd name="T1" fmla="*/ 0 h 2498090"/>
              <a:gd name="T2" fmla="*/ 362833 w 2495550"/>
              <a:gd name="T3" fmla="*/ 2827 h 2498090"/>
              <a:gd name="T4" fmla="*/ 367421 w 2495550"/>
              <a:gd name="T5" fmla="*/ 7453 h 2498090"/>
              <a:gd name="T6" fmla="*/ 367905 w 2495550"/>
              <a:gd name="T7" fmla="*/ 17067 h 2498090"/>
              <a:gd name="T8" fmla="*/ 602127 w 2495550"/>
              <a:gd name="T9" fmla="*/ 252070 h 2498090"/>
              <a:gd name="T10" fmla="*/ 610433 w 2495550"/>
              <a:gd name="T11" fmla="*/ 252490 h 2498090"/>
              <a:gd name="T12" fmla="*/ 613905 w 2495550"/>
              <a:gd name="T13" fmla="*/ 255991 h 2498090"/>
              <a:gd name="T14" fmla="*/ 615157 w 2495550"/>
              <a:gd name="T15" fmla="*/ 353047 h 2498090"/>
              <a:gd name="T16" fmla="*/ 356572 w 2495550"/>
              <a:gd name="T17" fmla="*/ 617834 h 2498090"/>
              <a:gd name="T18" fmla="*/ 0 w 2495550"/>
              <a:gd name="T19" fmla="*/ 263215 h 2498090"/>
              <a:gd name="T20" fmla="*/ 265159 w 2495550"/>
              <a:gd name="T21" fmla="*/ 0 h 24980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95550" h="2498090">
                <a:moveTo>
                  <a:pt x="1075690" y="0"/>
                </a:moveTo>
                <a:lnTo>
                  <a:pt x="1471930" y="11430"/>
                </a:lnTo>
                <a:lnTo>
                  <a:pt x="1490543" y="30136"/>
                </a:lnTo>
                <a:lnTo>
                  <a:pt x="1492506" y="69007"/>
                </a:lnTo>
                <a:cubicBezTo>
                  <a:pt x="1543386" y="570014"/>
                  <a:pt x="1941688" y="968315"/>
                  <a:pt x="2442694" y="1019195"/>
                </a:cubicBezTo>
                <a:lnTo>
                  <a:pt x="2476387" y="1020897"/>
                </a:lnTo>
                <a:lnTo>
                  <a:pt x="2490470" y="1035050"/>
                </a:lnTo>
                <a:cubicBezTo>
                  <a:pt x="2492163" y="1165860"/>
                  <a:pt x="2493857" y="1296670"/>
                  <a:pt x="2495550" y="1427480"/>
                </a:cubicBezTo>
                <a:lnTo>
                  <a:pt x="1446530" y="2498090"/>
                </a:lnTo>
                <a:lnTo>
                  <a:pt x="0" y="1064260"/>
                </a:lnTo>
                <a:lnTo>
                  <a:pt x="107569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1077" name="任意多边形 4"/>
          <p:cNvSpPr>
            <a:spLocks/>
          </p:cNvSpPr>
          <p:nvPr/>
        </p:nvSpPr>
        <p:spPr bwMode="auto">
          <a:xfrm>
            <a:off x="6099175" y="3776663"/>
            <a:ext cx="1887538" cy="1887537"/>
          </a:xfrm>
          <a:custGeom>
            <a:avLst/>
            <a:gdLst>
              <a:gd name="T0" fmla="*/ 351567 w 2498090"/>
              <a:gd name="T1" fmla="*/ 0 h 2495550"/>
              <a:gd name="T2" fmla="*/ 615243 w 2498090"/>
              <a:gd name="T3" fmla="*/ 259675 h 2495550"/>
              <a:gd name="T4" fmla="*/ 262111 w 2498090"/>
              <a:gd name="T5" fmla="*/ 617750 h 2495550"/>
              <a:gd name="T6" fmla="*/ 0 w 2498090"/>
              <a:gd name="T7" fmla="*/ 351473 h 2495550"/>
              <a:gd name="T8" fmla="*/ 2815 w 2498090"/>
              <a:gd name="T9" fmla="*/ 253387 h 2495550"/>
              <a:gd name="T10" fmla="*/ 3946 w 2498090"/>
              <a:gd name="T11" fmla="*/ 252256 h 2495550"/>
              <a:gd name="T12" fmla="*/ 15629 w 2498090"/>
              <a:gd name="T13" fmla="*/ 251663 h 2495550"/>
              <a:gd name="T14" fmla="*/ 249647 w 2498090"/>
              <a:gd name="T15" fmla="*/ 16454 h 2495550"/>
              <a:gd name="T16" fmla="*/ 250171 w 2498090"/>
              <a:gd name="T17" fmla="*/ 6004 h 2495550"/>
              <a:gd name="T18" fmla="*/ 254917 w 2498090"/>
              <a:gd name="T19" fmla="*/ 1257 h 2495550"/>
              <a:gd name="T20" fmla="*/ 351567 w 2498090"/>
              <a:gd name="T21" fmla="*/ 0 h 24955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98090" h="2495550">
                <a:moveTo>
                  <a:pt x="1427480" y="0"/>
                </a:moveTo>
                <a:lnTo>
                  <a:pt x="2498090" y="1049020"/>
                </a:lnTo>
                <a:lnTo>
                  <a:pt x="1064260" y="2495550"/>
                </a:lnTo>
                <a:lnTo>
                  <a:pt x="0" y="1419860"/>
                </a:lnTo>
                <a:lnTo>
                  <a:pt x="11430" y="1023620"/>
                </a:lnTo>
                <a:lnTo>
                  <a:pt x="16023" y="1019051"/>
                </a:lnTo>
                <a:lnTo>
                  <a:pt x="63461" y="1016655"/>
                </a:lnTo>
                <a:cubicBezTo>
                  <a:pt x="564468" y="965775"/>
                  <a:pt x="962769" y="567474"/>
                  <a:pt x="1013649" y="66467"/>
                </a:cubicBezTo>
                <a:lnTo>
                  <a:pt x="1015781" y="24254"/>
                </a:lnTo>
                <a:lnTo>
                  <a:pt x="1035050" y="5080"/>
                </a:lnTo>
                <a:cubicBezTo>
                  <a:pt x="1165860" y="3387"/>
                  <a:pt x="1296670" y="1693"/>
                  <a:pt x="1427480" y="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1078" name="文本框 5"/>
          <p:cNvSpPr txBox="1">
            <a:spLocks noChangeArrowheads="1"/>
          </p:cNvSpPr>
          <p:nvPr/>
        </p:nvSpPr>
        <p:spPr bwMode="auto">
          <a:xfrm>
            <a:off x="5694363" y="3328988"/>
            <a:ext cx="1082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核心关键</a:t>
            </a:r>
          </a:p>
        </p:txBody>
      </p:sp>
      <p:pic>
        <p:nvPicPr>
          <p:cNvPr id="131079" name="组合 146"/>
          <p:cNvPicPr>
            <a:picLocks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2362200"/>
            <a:ext cx="487362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8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4248150"/>
            <a:ext cx="373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81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2354263"/>
            <a:ext cx="354012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82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5" y="4259263"/>
            <a:ext cx="522288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1083" name="直接连接符 10"/>
          <p:cNvCxnSpPr>
            <a:cxnSpLocks noChangeShapeType="1"/>
          </p:cNvCxnSpPr>
          <p:nvPr/>
        </p:nvCxnSpPr>
        <p:spPr bwMode="auto">
          <a:xfrm>
            <a:off x="4637088" y="2859088"/>
            <a:ext cx="808037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084" name="文本框 11"/>
          <p:cNvSpPr txBox="1">
            <a:spLocks noChangeArrowheads="1"/>
          </p:cNvSpPr>
          <p:nvPr/>
        </p:nvSpPr>
        <p:spPr bwMode="auto">
          <a:xfrm>
            <a:off x="4740275" y="2878138"/>
            <a:ext cx="768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cxnSp>
        <p:nvCxnSpPr>
          <p:cNvPr id="131085" name="直接连接符 12"/>
          <p:cNvCxnSpPr>
            <a:cxnSpLocks noChangeShapeType="1"/>
          </p:cNvCxnSpPr>
          <p:nvPr/>
        </p:nvCxnSpPr>
        <p:spPr bwMode="auto">
          <a:xfrm>
            <a:off x="6686550" y="2879725"/>
            <a:ext cx="80803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086" name="文本框 13"/>
          <p:cNvSpPr txBox="1">
            <a:spLocks noChangeArrowheads="1"/>
          </p:cNvSpPr>
          <p:nvPr/>
        </p:nvSpPr>
        <p:spPr bwMode="auto">
          <a:xfrm>
            <a:off x="6791325" y="2898775"/>
            <a:ext cx="766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cxnSp>
        <p:nvCxnSpPr>
          <p:cNvPr id="131087" name="直接连接符 14"/>
          <p:cNvCxnSpPr>
            <a:cxnSpLocks noChangeShapeType="1"/>
          </p:cNvCxnSpPr>
          <p:nvPr/>
        </p:nvCxnSpPr>
        <p:spPr bwMode="auto">
          <a:xfrm>
            <a:off x="4637088" y="4770438"/>
            <a:ext cx="808037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088" name="文本框 15"/>
          <p:cNvSpPr txBox="1">
            <a:spLocks noChangeArrowheads="1"/>
          </p:cNvSpPr>
          <p:nvPr/>
        </p:nvSpPr>
        <p:spPr bwMode="auto">
          <a:xfrm>
            <a:off x="4740275" y="4789488"/>
            <a:ext cx="768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cxnSp>
        <p:nvCxnSpPr>
          <p:cNvPr id="131089" name="直接连接符 16"/>
          <p:cNvCxnSpPr>
            <a:cxnSpLocks noChangeShapeType="1"/>
          </p:cNvCxnSpPr>
          <p:nvPr/>
        </p:nvCxnSpPr>
        <p:spPr bwMode="auto">
          <a:xfrm>
            <a:off x="6686550" y="4791075"/>
            <a:ext cx="80803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090" name="文本框 17"/>
          <p:cNvSpPr txBox="1">
            <a:spLocks noChangeArrowheads="1"/>
          </p:cNvSpPr>
          <p:nvPr/>
        </p:nvSpPr>
        <p:spPr bwMode="auto">
          <a:xfrm>
            <a:off x="6791325" y="4810125"/>
            <a:ext cx="766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cxnSp>
        <p:nvCxnSpPr>
          <p:cNvPr id="131091" name="直接连接符 18"/>
          <p:cNvCxnSpPr>
            <a:cxnSpLocks noChangeShapeType="1"/>
          </p:cNvCxnSpPr>
          <p:nvPr/>
        </p:nvCxnSpPr>
        <p:spPr bwMode="auto">
          <a:xfrm flipH="1">
            <a:off x="904875" y="3716338"/>
            <a:ext cx="3113088" cy="0"/>
          </a:xfrm>
          <a:prstGeom prst="line">
            <a:avLst/>
          </a:prstGeom>
          <a:noFill/>
          <a:ln w="635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1092" name="直接连接符 19"/>
          <p:cNvCxnSpPr>
            <a:cxnSpLocks noChangeShapeType="1"/>
          </p:cNvCxnSpPr>
          <p:nvPr/>
        </p:nvCxnSpPr>
        <p:spPr bwMode="auto">
          <a:xfrm flipH="1">
            <a:off x="7966075" y="3711575"/>
            <a:ext cx="3114675" cy="0"/>
          </a:xfrm>
          <a:prstGeom prst="line">
            <a:avLst/>
          </a:prstGeom>
          <a:noFill/>
          <a:ln w="635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093" name="Content Placeholder 2"/>
          <p:cNvSpPr txBox="1">
            <a:spLocks noChangeArrowheads="1"/>
          </p:cNvSpPr>
          <p:nvPr/>
        </p:nvSpPr>
        <p:spPr bwMode="auto">
          <a:xfrm>
            <a:off x="1028700" y="3937000"/>
            <a:ext cx="29860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</a:p>
        </p:txBody>
      </p:sp>
      <p:sp>
        <p:nvSpPr>
          <p:cNvPr id="131094" name="Content Placeholder 2"/>
          <p:cNvSpPr txBox="1">
            <a:spLocks noChangeArrowheads="1"/>
          </p:cNvSpPr>
          <p:nvPr/>
        </p:nvSpPr>
        <p:spPr bwMode="auto">
          <a:xfrm>
            <a:off x="1028700" y="2838450"/>
            <a:ext cx="298608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</a:p>
        </p:txBody>
      </p:sp>
      <p:sp>
        <p:nvSpPr>
          <p:cNvPr id="131095" name="Content Placeholder 2"/>
          <p:cNvSpPr txBox="1">
            <a:spLocks noChangeArrowheads="1"/>
          </p:cNvSpPr>
          <p:nvPr/>
        </p:nvSpPr>
        <p:spPr bwMode="auto">
          <a:xfrm>
            <a:off x="8353425" y="3927475"/>
            <a:ext cx="2986088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</a:p>
        </p:txBody>
      </p:sp>
      <p:sp>
        <p:nvSpPr>
          <p:cNvPr id="131096" name="Content Placeholder 2"/>
          <p:cNvSpPr txBox="1">
            <a:spLocks noChangeArrowheads="1"/>
          </p:cNvSpPr>
          <p:nvPr/>
        </p:nvSpPr>
        <p:spPr bwMode="auto">
          <a:xfrm>
            <a:off x="8353425" y="2825750"/>
            <a:ext cx="298608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Freeform 1"/>
          <p:cNvSpPr>
            <a:spLocks/>
          </p:cNvSpPr>
          <p:nvPr/>
        </p:nvSpPr>
        <p:spPr bwMode="auto">
          <a:xfrm>
            <a:off x="1139825" y="2028825"/>
            <a:ext cx="2840038" cy="1135063"/>
          </a:xfrm>
          <a:custGeom>
            <a:avLst/>
            <a:gdLst>
              <a:gd name="T0" fmla="*/ 2147483647 w 7144"/>
              <a:gd name="T1" fmla="*/ 0 h 3558"/>
              <a:gd name="T2" fmla="*/ 0 w 7144"/>
              <a:gd name="T3" fmla="*/ 0 h 3558"/>
              <a:gd name="T4" fmla="*/ 2147483647 w 7144"/>
              <a:gd name="T5" fmla="*/ 2147483647 h 3558"/>
              <a:gd name="T6" fmla="*/ 0 w 7144"/>
              <a:gd name="T7" fmla="*/ 2147483647 h 3558"/>
              <a:gd name="T8" fmla="*/ 2147483647 w 7144"/>
              <a:gd name="T9" fmla="*/ 2147483647 h 3558"/>
              <a:gd name="T10" fmla="*/ 2147483647 w 7144"/>
              <a:gd name="T11" fmla="*/ 2147483647 h 3558"/>
              <a:gd name="T12" fmla="*/ 2147483647 w 7144"/>
              <a:gd name="T13" fmla="*/ 0 h 35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33123" name="Freeform 2"/>
          <p:cNvSpPr>
            <a:spLocks/>
          </p:cNvSpPr>
          <p:nvPr/>
        </p:nvSpPr>
        <p:spPr bwMode="auto">
          <a:xfrm>
            <a:off x="3502025" y="2028825"/>
            <a:ext cx="2841625" cy="1135063"/>
          </a:xfrm>
          <a:custGeom>
            <a:avLst/>
            <a:gdLst>
              <a:gd name="T0" fmla="*/ 2147483647 w 7144"/>
              <a:gd name="T1" fmla="*/ 0 h 3558"/>
              <a:gd name="T2" fmla="*/ 0 w 7144"/>
              <a:gd name="T3" fmla="*/ 0 h 3558"/>
              <a:gd name="T4" fmla="*/ 2147483647 w 7144"/>
              <a:gd name="T5" fmla="*/ 2147483647 h 3558"/>
              <a:gd name="T6" fmla="*/ 0 w 7144"/>
              <a:gd name="T7" fmla="*/ 2147483647 h 3558"/>
              <a:gd name="T8" fmla="*/ 2147483647 w 7144"/>
              <a:gd name="T9" fmla="*/ 2147483647 h 3558"/>
              <a:gd name="T10" fmla="*/ 2147483647 w 7144"/>
              <a:gd name="T11" fmla="*/ 2147483647 h 3558"/>
              <a:gd name="T12" fmla="*/ 2147483647 w 7144"/>
              <a:gd name="T13" fmla="*/ 0 h 35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33124" name="Freeform 1"/>
          <p:cNvSpPr>
            <a:spLocks/>
          </p:cNvSpPr>
          <p:nvPr/>
        </p:nvSpPr>
        <p:spPr bwMode="auto">
          <a:xfrm>
            <a:off x="5862638" y="2035175"/>
            <a:ext cx="2841625" cy="1135063"/>
          </a:xfrm>
          <a:custGeom>
            <a:avLst/>
            <a:gdLst>
              <a:gd name="T0" fmla="*/ 2147483647 w 7144"/>
              <a:gd name="T1" fmla="*/ 0 h 3558"/>
              <a:gd name="T2" fmla="*/ 0 w 7144"/>
              <a:gd name="T3" fmla="*/ 0 h 3558"/>
              <a:gd name="T4" fmla="*/ 2147483647 w 7144"/>
              <a:gd name="T5" fmla="*/ 2147483647 h 3558"/>
              <a:gd name="T6" fmla="*/ 0 w 7144"/>
              <a:gd name="T7" fmla="*/ 2147483647 h 3558"/>
              <a:gd name="T8" fmla="*/ 2147483647 w 7144"/>
              <a:gd name="T9" fmla="*/ 2147483647 h 3558"/>
              <a:gd name="T10" fmla="*/ 2147483647 w 7144"/>
              <a:gd name="T11" fmla="*/ 2147483647 h 3558"/>
              <a:gd name="T12" fmla="*/ 2147483647 w 7144"/>
              <a:gd name="T13" fmla="*/ 0 h 35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33125" name="Freeform 2"/>
          <p:cNvSpPr>
            <a:spLocks/>
          </p:cNvSpPr>
          <p:nvPr/>
        </p:nvSpPr>
        <p:spPr bwMode="auto">
          <a:xfrm>
            <a:off x="8226425" y="2028825"/>
            <a:ext cx="2841625" cy="1135063"/>
          </a:xfrm>
          <a:custGeom>
            <a:avLst/>
            <a:gdLst>
              <a:gd name="T0" fmla="*/ 2147483647 w 7144"/>
              <a:gd name="T1" fmla="*/ 0 h 3558"/>
              <a:gd name="T2" fmla="*/ 0 w 7144"/>
              <a:gd name="T3" fmla="*/ 0 h 3558"/>
              <a:gd name="T4" fmla="*/ 2147483647 w 7144"/>
              <a:gd name="T5" fmla="*/ 2147483647 h 3558"/>
              <a:gd name="T6" fmla="*/ 0 w 7144"/>
              <a:gd name="T7" fmla="*/ 2147483647 h 3558"/>
              <a:gd name="T8" fmla="*/ 2147483647 w 7144"/>
              <a:gd name="T9" fmla="*/ 2147483647 h 3558"/>
              <a:gd name="T10" fmla="*/ 2147483647 w 7144"/>
              <a:gd name="T11" fmla="*/ 2147483647 h 3558"/>
              <a:gd name="T12" fmla="*/ 2147483647 w 7144"/>
              <a:gd name="T13" fmla="*/ 0 h 35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33126" name="Freeform 74"/>
          <p:cNvSpPr>
            <a:spLocks/>
          </p:cNvSpPr>
          <p:nvPr/>
        </p:nvSpPr>
        <p:spPr bwMode="auto">
          <a:xfrm>
            <a:off x="2306638" y="2282825"/>
            <a:ext cx="612775" cy="542925"/>
          </a:xfrm>
          <a:custGeom>
            <a:avLst/>
            <a:gdLst>
              <a:gd name="T0" fmla="*/ 2147483647 w 461"/>
              <a:gd name="T1" fmla="*/ 2147483647 h 409"/>
              <a:gd name="T2" fmla="*/ 2147483647 w 461"/>
              <a:gd name="T3" fmla="*/ 2147483647 h 409"/>
              <a:gd name="T4" fmla="*/ 2147483647 w 461"/>
              <a:gd name="T5" fmla="*/ 2147483647 h 409"/>
              <a:gd name="T6" fmla="*/ 2147483647 w 461"/>
              <a:gd name="T7" fmla="*/ 2147483647 h 409"/>
              <a:gd name="T8" fmla="*/ 2147483647 w 461"/>
              <a:gd name="T9" fmla="*/ 2147483647 h 409"/>
              <a:gd name="T10" fmla="*/ 2147483647 w 461"/>
              <a:gd name="T11" fmla="*/ 2147483647 h 409"/>
              <a:gd name="T12" fmla="*/ 2147483647 w 461"/>
              <a:gd name="T13" fmla="*/ 2147483647 h 409"/>
              <a:gd name="T14" fmla="*/ 2147483647 w 461"/>
              <a:gd name="T15" fmla="*/ 2147483647 h 409"/>
              <a:gd name="T16" fmla="*/ 2147483647 w 461"/>
              <a:gd name="T17" fmla="*/ 2147483647 h 409"/>
              <a:gd name="T18" fmla="*/ 2147483647 w 461"/>
              <a:gd name="T19" fmla="*/ 2147483647 h 409"/>
              <a:gd name="T20" fmla="*/ 2147483647 w 461"/>
              <a:gd name="T21" fmla="*/ 2147483647 h 409"/>
              <a:gd name="T22" fmla="*/ 2147483647 w 461"/>
              <a:gd name="T23" fmla="*/ 2147483647 h 409"/>
              <a:gd name="T24" fmla="*/ 2147483647 w 461"/>
              <a:gd name="T25" fmla="*/ 2147483647 h 409"/>
              <a:gd name="T26" fmla="*/ 2147483647 w 461"/>
              <a:gd name="T27" fmla="*/ 2147483647 h 409"/>
              <a:gd name="T28" fmla="*/ 2147483647 w 461"/>
              <a:gd name="T29" fmla="*/ 2147483647 h 409"/>
              <a:gd name="T30" fmla="*/ 2147483647 w 461"/>
              <a:gd name="T31" fmla="*/ 2147483647 h 409"/>
              <a:gd name="T32" fmla="*/ 2147483647 w 461"/>
              <a:gd name="T33" fmla="*/ 2147483647 h 409"/>
              <a:gd name="T34" fmla="*/ 2147483647 w 461"/>
              <a:gd name="T35" fmla="*/ 2147483647 h 4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7" name="Freeform 68"/>
          <p:cNvSpPr>
            <a:spLocks/>
          </p:cNvSpPr>
          <p:nvPr/>
        </p:nvSpPr>
        <p:spPr bwMode="auto">
          <a:xfrm>
            <a:off x="4772025" y="2316163"/>
            <a:ext cx="514350" cy="555625"/>
          </a:xfrm>
          <a:custGeom>
            <a:avLst/>
            <a:gdLst>
              <a:gd name="T0" fmla="*/ 2147483647 w 426"/>
              <a:gd name="T1" fmla="*/ 2147483647 h 462"/>
              <a:gd name="T2" fmla="*/ 2147483647 w 426"/>
              <a:gd name="T3" fmla="*/ 2147483647 h 462"/>
              <a:gd name="T4" fmla="*/ 2147483647 w 426"/>
              <a:gd name="T5" fmla="*/ 2147483647 h 462"/>
              <a:gd name="T6" fmla="*/ 2147483647 w 426"/>
              <a:gd name="T7" fmla="*/ 2147483647 h 462"/>
              <a:gd name="T8" fmla="*/ 2147483647 w 426"/>
              <a:gd name="T9" fmla="*/ 2147483647 h 462"/>
              <a:gd name="T10" fmla="*/ 2147483647 w 426"/>
              <a:gd name="T11" fmla="*/ 2147483647 h 462"/>
              <a:gd name="T12" fmla="*/ 2147483647 w 426"/>
              <a:gd name="T13" fmla="*/ 2147483647 h 462"/>
              <a:gd name="T14" fmla="*/ 2147483647 w 426"/>
              <a:gd name="T15" fmla="*/ 2147483647 h 462"/>
              <a:gd name="T16" fmla="*/ 2147483647 w 426"/>
              <a:gd name="T17" fmla="*/ 2147483647 h 462"/>
              <a:gd name="T18" fmla="*/ 2147483647 w 426"/>
              <a:gd name="T19" fmla="*/ 2147483647 h 462"/>
              <a:gd name="T20" fmla="*/ 2147483647 w 426"/>
              <a:gd name="T21" fmla="*/ 2147483647 h 462"/>
              <a:gd name="T22" fmla="*/ 2147483647 w 426"/>
              <a:gd name="T23" fmla="*/ 2147483647 h 462"/>
              <a:gd name="T24" fmla="*/ 2147483647 w 426"/>
              <a:gd name="T25" fmla="*/ 2147483647 h 462"/>
              <a:gd name="T26" fmla="*/ 2147483647 w 426"/>
              <a:gd name="T27" fmla="*/ 2147483647 h 462"/>
              <a:gd name="T28" fmla="*/ 2147483647 w 426"/>
              <a:gd name="T29" fmla="*/ 2147483647 h 462"/>
              <a:gd name="T30" fmla="*/ 2147483647 w 426"/>
              <a:gd name="T31" fmla="*/ 2147483647 h 462"/>
              <a:gd name="T32" fmla="*/ 2147483647 w 426"/>
              <a:gd name="T33" fmla="*/ 2147483647 h 462"/>
              <a:gd name="T34" fmla="*/ 2147483647 w 426"/>
              <a:gd name="T35" fmla="*/ 2147483647 h 462"/>
              <a:gd name="T36" fmla="*/ 2147483647 w 426"/>
              <a:gd name="T37" fmla="*/ 2147483647 h 462"/>
              <a:gd name="T38" fmla="*/ 2147483647 w 426"/>
              <a:gd name="T39" fmla="*/ 2147483647 h 462"/>
              <a:gd name="T40" fmla="*/ 2147483647 w 426"/>
              <a:gd name="T41" fmla="*/ 2147483647 h 462"/>
              <a:gd name="T42" fmla="*/ 2147483647 w 426"/>
              <a:gd name="T43" fmla="*/ 2147483647 h 462"/>
              <a:gd name="T44" fmla="*/ 2147483647 w 426"/>
              <a:gd name="T45" fmla="*/ 214748364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8" name="Freeform 145"/>
          <p:cNvSpPr>
            <a:spLocks/>
          </p:cNvSpPr>
          <p:nvPr/>
        </p:nvSpPr>
        <p:spPr bwMode="auto">
          <a:xfrm>
            <a:off x="7011988" y="2336800"/>
            <a:ext cx="534987" cy="534988"/>
          </a:xfrm>
          <a:custGeom>
            <a:avLst/>
            <a:gdLst>
              <a:gd name="T0" fmla="*/ 2147483647 w 444"/>
              <a:gd name="T1" fmla="*/ 2147483647 h 445"/>
              <a:gd name="T2" fmla="*/ 2147483647 w 444"/>
              <a:gd name="T3" fmla="*/ 2147483647 h 445"/>
              <a:gd name="T4" fmla="*/ 2147483647 w 444"/>
              <a:gd name="T5" fmla="*/ 2147483647 h 445"/>
              <a:gd name="T6" fmla="*/ 2147483647 w 444"/>
              <a:gd name="T7" fmla="*/ 2147483647 h 445"/>
              <a:gd name="T8" fmla="*/ 2147483647 w 444"/>
              <a:gd name="T9" fmla="*/ 2147483647 h 445"/>
              <a:gd name="T10" fmla="*/ 2147483647 w 444"/>
              <a:gd name="T11" fmla="*/ 2147483647 h 445"/>
              <a:gd name="T12" fmla="*/ 2147483647 w 444"/>
              <a:gd name="T13" fmla="*/ 2147483647 h 445"/>
              <a:gd name="T14" fmla="*/ 2147483647 w 444"/>
              <a:gd name="T15" fmla="*/ 2147483647 h 445"/>
              <a:gd name="T16" fmla="*/ 2147483647 w 444"/>
              <a:gd name="T17" fmla="*/ 2147483647 h 445"/>
              <a:gd name="T18" fmla="*/ 2147483647 w 444"/>
              <a:gd name="T19" fmla="*/ 2147483647 h 445"/>
              <a:gd name="T20" fmla="*/ 2147483647 w 444"/>
              <a:gd name="T21" fmla="*/ 2147483647 h 445"/>
              <a:gd name="T22" fmla="*/ 2147483647 w 444"/>
              <a:gd name="T23" fmla="*/ 2147483647 h 445"/>
              <a:gd name="T24" fmla="*/ 2147483647 w 444"/>
              <a:gd name="T25" fmla="*/ 2147483647 h 445"/>
              <a:gd name="T26" fmla="*/ 2147483647 w 444"/>
              <a:gd name="T27" fmla="*/ 2147483647 h 445"/>
              <a:gd name="T28" fmla="*/ 2147483647 w 444"/>
              <a:gd name="T29" fmla="*/ 2147483647 h 445"/>
              <a:gd name="T30" fmla="*/ 2147483647 w 444"/>
              <a:gd name="T31" fmla="*/ 2147483647 h 445"/>
              <a:gd name="T32" fmla="*/ 2147483647 w 444"/>
              <a:gd name="T33" fmla="*/ 2147483647 h 445"/>
              <a:gd name="T34" fmla="*/ 2147483647 w 444"/>
              <a:gd name="T35" fmla="*/ 2147483647 h 445"/>
              <a:gd name="T36" fmla="*/ 2147483647 w 444"/>
              <a:gd name="T37" fmla="*/ 2147483647 h 445"/>
              <a:gd name="T38" fmla="*/ 2147483647 w 444"/>
              <a:gd name="T39" fmla="*/ 0 h 445"/>
              <a:gd name="T40" fmla="*/ 2147483647 w 444"/>
              <a:gd name="T41" fmla="*/ 0 h 445"/>
              <a:gd name="T42" fmla="*/ 0 w 444"/>
              <a:gd name="T43" fmla="*/ 2147483647 h 445"/>
              <a:gd name="T44" fmla="*/ 0 w 444"/>
              <a:gd name="T45" fmla="*/ 2147483647 h 445"/>
              <a:gd name="T46" fmla="*/ 2147483647 w 444"/>
              <a:gd name="T47" fmla="*/ 2147483647 h 445"/>
              <a:gd name="T48" fmla="*/ 2147483647 w 444"/>
              <a:gd name="T49" fmla="*/ 2147483647 h 445"/>
              <a:gd name="T50" fmla="*/ 2147483647 w 444"/>
              <a:gd name="T51" fmla="*/ 2147483647 h 445"/>
              <a:gd name="T52" fmla="*/ 2147483647 w 444"/>
              <a:gd name="T53" fmla="*/ 2147483647 h 445"/>
              <a:gd name="T54" fmla="*/ 2147483647 w 444"/>
              <a:gd name="T55" fmla="*/ 2147483647 h 445"/>
              <a:gd name="T56" fmla="*/ 2147483647 w 444"/>
              <a:gd name="T57" fmla="*/ 2147483647 h 445"/>
              <a:gd name="T58" fmla="*/ 2147483647 w 444"/>
              <a:gd name="T59" fmla="*/ 2147483647 h 445"/>
              <a:gd name="T60" fmla="*/ 2147483647 w 444"/>
              <a:gd name="T61" fmla="*/ 2147483647 h 445"/>
              <a:gd name="T62" fmla="*/ 2147483647 w 444"/>
              <a:gd name="T63" fmla="*/ 2147483647 h 445"/>
              <a:gd name="T64" fmla="*/ 2147483647 w 444"/>
              <a:gd name="T65" fmla="*/ 2147483647 h 445"/>
              <a:gd name="T66" fmla="*/ 2147483647 w 444"/>
              <a:gd name="T67" fmla="*/ 2147483647 h 445"/>
              <a:gd name="T68" fmla="*/ 2147483647 w 444"/>
              <a:gd name="T69" fmla="*/ 2147483647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9" name="Freeform 101"/>
          <p:cNvSpPr>
            <a:spLocks/>
          </p:cNvSpPr>
          <p:nvPr/>
        </p:nvSpPr>
        <p:spPr bwMode="auto">
          <a:xfrm>
            <a:off x="9340850" y="2392363"/>
            <a:ext cx="544513" cy="419100"/>
          </a:xfrm>
          <a:custGeom>
            <a:avLst/>
            <a:gdLst>
              <a:gd name="T0" fmla="*/ 2147483647 w 497"/>
              <a:gd name="T1" fmla="*/ 2147483647 h 382"/>
              <a:gd name="T2" fmla="*/ 2147483647 w 497"/>
              <a:gd name="T3" fmla="*/ 2147483647 h 382"/>
              <a:gd name="T4" fmla="*/ 2147483647 w 497"/>
              <a:gd name="T5" fmla="*/ 2147483647 h 382"/>
              <a:gd name="T6" fmla="*/ 2147483647 w 497"/>
              <a:gd name="T7" fmla="*/ 2147483647 h 382"/>
              <a:gd name="T8" fmla="*/ 2147483647 w 497"/>
              <a:gd name="T9" fmla="*/ 2147483647 h 382"/>
              <a:gd name="T10" fmla="*/ 2147483647 w 497"/>
              <a:gd name="T11" fmla="*/ 2147483647 h 382"/>
              <a:gd name="T12" fmla="*/ 2147483647 w 497"/>
              <a:gd name="T13" fmla="*/ 2147483647 h 382"/>
              <a:gd name="T14" fmla="*/ 2147483647 w 497"/>
              <a:gd name="T15" fmla="*/ 2147483647 h 382"/>
              <a:gd name="T16" fmla="*/ 2147483647 w 497"/>
              <a:gd name="T17" fmla="*/ 2147483647 h 382"/>
              <a:gd name="T18" fmla="*/ 2147483647 w 497"/>
              <a:gd name="T19" fmla="*/ 2147483647 h 382"/>
              <a:gd name="T20" fmla="*/ 2147483647 w 497"/>
              <a:gd name="T21" fmla="*/ 2147483647 h 382"/>
              <a:gd name="T22" fmla="*/ 2147483647 w 497"/>
              <a:gd name="T23" fmla="*/ 2147483647 h 382"/>
              <a:gd name="T24" fmla="*/ 2147483647 w 497"/>
              <a:gd name="T25" fmla="*/ 2147483647 h 382"/>
              <a:gd name="T26" fmla="*/ 2147483647 w 497"/>
              <a:gd name="T27" fmla="*/ 2147483647 h 382"/>
              <a:gd name="T28" fmla="*/ 2147483647 w 497"/>
              <a:gd name="T29" fmla="*/ 2147483647 h 382"/>
              <a:gd name="T30" fmla="*/ 2147483647 w 497"/>
              <a:gd name="T31" fmla="*/ 2147483647 h 382"/>
              <a:gd name="T32" fmla="*/ 2147483647 w 497"/>
              <a:gd name="T33" fmla="*/ 2147483647 h 382"/>
              <a:gd name="T34" fmla="*/ 2147483647 w 497"/>
              <a:gd name="T35" fmla="*/ 2147483647 h 382"/>
              <a:gd name="T36" fmla="*/ 2147483647 w 497"/>
              <a:gd name="T37" fmla="*/ 2147483647 h 382"/>
              <a:gd name="T38" fmla="*/ 2147483647 w 497"/>
              <a:gd name="T39" fmla="*/ 2147483647 h 382"/>
              <a:gd name="T40" fmla="*/ 2147483647 w 497"/>
              <a:gd name="T41" fmla="*/ 2147483647 h 382"/>
              <a:gd name="T42" fmla="*/ 2147483647 w 497"/>
              <a:gd name="T43" fmla="*/ 2147483647 h 382"/>
              <a:gd name="T44" fmla="*/ 2147483647 w 497"/>
              <a:gd name="T45" fmla="*/ 2147483647 h 382"/>
              <a:gd name="T46" fmla="*/ 2147483647 w 497"/>
              <a:gd name="T47" fmla="*/ 2147483647 h 382"/>
              <a:gd name="T48" fmla="*/ 2147483647 w 497"/>
              <a:gd name="T49" fmla="*/ 2147483647 h 382"/>
              <a:gd name="T50" fmla="*/ 2147483647 w 497"/>
              <a:gd name="T51" fmla="*/ 2147483647 h 382"/>
              <a:gd name="T52" fmla="*/ 2147483647 w 497"/>
              <a:gd name="T53" fmla="*/ 2147483647 h 382"/>
              <a:gd name="T54" fmla="*/ 2147483647 w 497"/>
              <a:gd name="T55" fmla="*/ 2147483647 h 382"/>
              <a:gd name="T56" fmla="*/ 2147483647 w 497"/>
              <a:gd name="T57" fmla="*/ 2147483647 h 382"/>
              <a:gd name="T58" fmla="*/ 2147483647 w 497"/>
              <a:gd name="T59" fmla="*/ 2147483647 h 382"/>
              <a:gd name="T60" fmla="*/ 2147483647 w 497"/>
              <a:gd name="T61" fmla="*/ 2147483647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106" name="TextBox 35"/>
          <p:cNvSpPr txBox="1">
            <a:spLocks noChangeArrowheads="1"/>
          </p:cNvSpPr>
          <p:nvPr/>
        </p:nvSpPr>
        <p:spPr bwMode="auto">
          <a:xfrm>
            <a:off x="1368425" y="4343400"/>
            <a:ext cx="194627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107" name="TextBox 35"/>
          <p:cNvSpPr txBox="1">
            <a:spLocks noChangeArrowheads="1"/>
          </p:cNvSpPr>
          <p:nvPr/>
        </p:nvSpPr>
        <p:spPr bwMode="auto">
          <a:xfrm>
            <a:off x="1481138" y="3913188"/>
            <a:ext cx="1947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35363A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2000" b="1">
              <a:solidFill>
                <a:srgbClr val="35363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108" name="TextBox 35"/>
          <p:cNvSpPr txBox="1">
            <a:spLocks noChangeArrowheads="1"/>
          </p:cNvSpPr>
          <p:nvPr/>
        </p:nvSpPr>
        <p:spPr bwMode="auto">
          <a:xfrm>
            <a:off x="3729038" y="4343400"/>
            <a:ext cx="194627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109" name="TextBox 35"/>
          <p:cNvSpPr txBox="1">
            <a:spLocks noChangeArrowheads="1"/>
          </p:cNvSpPr>
          <p:nvPr/>
        </p:nvSpPr>
        <p:spPr bwMode="auto">
          <a:xfrm>
            <a:off x="3843338" y="3913188"/>
            <a:ext cx="1946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35363A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2000" b="1">
              <a:solidFill>
                <a:srgbClr val="35363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110" name="TextBox 35"/>
          <p:cNvSpPr txBox="1">
            <a:spLocks noChangeArrowheads="1"/>
          </p:cNvSpPr>
          <p:nvPr/>
        </p:nvSpPr>
        <p:spPr bwMode="auto">
          <a:xfrm>
            <a:off x="6089650" y="4343400"/>
            <a:ext cx="1947863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111" name="TextBox 35"/>
          <p:cNvSpPr txBox="1">
            <a:spLocks noChangeArrowheads="1"/>
          </p:cNvSpPr>
          <p:nvPr/>
        </p:nvSpPr>
        <p:spPr bwMode="auto">
          <a:xfrm>
            <a:off x="6203950" y="3913188"/>
            <a:ext cx="1946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35363A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2000" b="1">
              <a:solidFill>
                <a:srgbClr val="35363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112" name="TextBox 35"/>
          <p:cNvSpPr txBox="1">
            <a:spLocks noChangeArrowheads="1"/>
          </p:cNvSpPr>
          <p:nvPr/>
        </p:nvSpPr>
        <p:spPr bwMode="auto">
          <a:xfrm>
            <a:off x="8450263" y="4343400"/>
            <a:ext cx="194786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113" name="TextBox 35"/>
          <p:cNvSpPr txBox="1">
            <a:spLocks noChangeArrowheads="1"/>
          </p:cNvSpPr>
          <p:nvPr/>
        </p:nvSpPr>
        <p:spPr bwMode="auto">
          <a:xfrm>
            <a:off x="8564563" y="3913188"/>
            <a:ext cx="1946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35363A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2000" b="1">
              <a:solidFill>
                <a:srgbClr val="35363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animBg="1"/>
      <p:bldP spid="133123" grpId="0" animBg="1"/>
      <p:bldP spid="133124" grpId="0" animBg="1"/>
      <p:bldP spid="133125" grpId="0" animBg="1"/>
      <p:bldP spid="133126" grpId="0" animBg="1"/>
      <p:bldP spid="133127" grpId="0" animBg="1"/>
      <p:bldP spid="133128" grpId="0" animBg="1"/>
      <p:bldP spid="1331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2" b="24863"/>
          <a:stretch>
            <a:fillRect/>
          </a:stretch>
        </p:blipFill>
        <p:spPr bwMode="auto">
          <a:xfrm>
            <a:off x="0" y="0"/>
            <a:ext cx="12192000" cy="444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3" name="矩形 2"/>
          <p:cNvSpPr>
            <a:spLocks noChangeArrowheads="1"/>
          </p:cNvSpPr>
          <p:nvPr/>
        </p:nvSpPr>
        <p:spPr bwMode="auto">
          <a:xfrm>
            <a:off x="0" y="0"/>
            <a:ext cx="12192000" cy="4449763"/>
          </a:xfrm>
          <a:prstGeom prst="rect">
            <a:avLst/>
          </a:prstGeom>
          <a:solidFill>
            <a:schemeClr val="tx1">
              <a:alpha val="6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3124" name="Picture 46" descr="iPhone6_mockup_front_wh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0" y="858838"/>
            <a:ext cx="3741738" cy="585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5" name="Oval 40"/>
          <p:cNvSpPr>
            <a:spLocks noChangeArrowheads="1"/>
          </p:cNvSpPr>
          <p:nvPr/>
        </p:nvSpPr>
        <p:spPr bwMode="auto">
          <a:xfrm>
            <a:off x="3670300" y="1981200"/>
            <a:ext cx="760413" cy="762000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542925" eaLnBrk="1" hangingPunct="1"/>
            <a:endParaRPr lang="en-US" altLang="zh-CN" sz="2100">
              <a:solidFill>
                <a:srgbClr val="FFFFFF"/>
              </a:solidFill>
            </a:endParaRPr>
          </a:p>
        </p:txBody>
      </p:sp>
      <p:sp>
        <p:nvSpPr>
          <p:cNvPr id="133126" name="Oval 43"/>
          <p:cNvSpPr>
            <a:spLocks noChangeArrowheads="1"/>
          </p:cNvSpPr>
          <p:nvPr/>
        </p:nvSpPr>
        <p:spPr bwMode="auto">
          <a:xfrm>
            <a:off x="3683000" y="3543300"/>
            <a:ext cx="762000" cy="762000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542925" eaLnBrk="1" hangingPunct="1"/>
            <a:endParaRPr lang="en-US" altLang="zh-CN" sz="2100">
              <a:solidFill>
                <a:srgbClr val="FFFFFF"/>
              </a:solidFill>
            </a:endParaRPr>
          </a:p>
        </p:txBody>
      </p:sp>
      <p:sp>
        <p:nvSpPr>
          <p:cNvPr id="133127" name="Oval 64"/>
          <p:cNvSpPr>
            <a:spLocks noChangeArrowheads="1"/>
          </p:cNvSpPr>
          <p:nvPr/>
        </p:nvSpPr>
        <p:spPr bwMode="auto">
          <a:xfrm>
            <a:off x="7785100" y="1989138"/>
            <a:ext cx="760413" cy="762000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542925" eaLnBrk="1" hangingPunct="1"/>
            <a:endParaRPr lang="en-US" altLang="zh-CN" sz="2100">
              <a:solidFill>
                <a:srgbClr val="FFFFFF"/>
              </a:solidFill>
            </a:endParaRPr>
          </a:p>
        </p:txBody>
      </p:sp>
      <p:sp>
        <p:nvSpPr>
          <p:cNvPr id="133128" name="Oval 67"/>
          <p:cNvSpPr>
            <a:spLocks noChangeArrowheads="1"/>
          </p:cNvSpPr>
          <p:nvPr/>
        </p:nvSpPr>
        <p:spPr bwMode="auto">
          <a:xfrm>
            <a:off x="7785100" y="3505200"/>
            <a:ext cx="760413" cy="762000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542925" eaLnBrk="1" hangingPunct="1"/>
            <a:endParaRPr lang="en-US" altLang="zh-CN" sz="2100">
              <a:solidFill>
                <a:srgbClr val="FFFFFF"/>
              </a:solidFill>
            </a:endParaRPr>
          </a:p>
        </p:txBody>
      </p:sp>
      <p:sp>
        <p:nvSpPr>
          <p:cNvPr id="133129" name="Freeform 129"/>
          <p:cNvSpPr>
            <a:spLocks noEditPoints="1"/>
          </p:cNvSpPr>
          <p:nvPr/>
        </p:nvSpPr>
        <p:spPr bwMode="auto">
          <a:xfrm>
            <a:off x="3852863" y="2201863"/>
            <a:ext cx="398462" cy="323850"/>
          </a:xfrm>
          <a:custGeom>
            <a:avLst/>
            <a:gdLst>
              <a:gd name="T0" fmla="*/ 2147483647 w 68"/>
              <a:gd name="T1" fmla="*/ 2147483647 h 55"/>
              <a:gd name="T2" fmla="*/ 2147483647 w 68"/>
              <a:gd name="T3" fmla="*/ 2147483647 h 55"/>
              <a:gd name="T4" fmla="*/ 2147483647 w 68"/>
              <a:gd name="T5" fmla="*/ 2147483647 h 55"/>
              <a:gd name="T6" fmla="*/ 0 w 68"/>
              <a:gd name="T7" fmla="*/ 2147483647 h 55"/>
              <a:gd name="T8" fmla="*/ 0 w 68"/>
              <a:gd name="T9" fmla="*/ 2147483647 h 55"/>
              <a:gd name="T10" fmla="*/ 2147483647 w 68"/>
              <a:gd name="T11" fmla="*/ 0 h 55"/>
              <a:gd name="T12" fmla="*/ 2147483647 w 68"/>
              <a:gd name="T13" fmla="*/ 0 h 55"/>
              <a:gd name="T14" fmla="*/ 2147483647 w 68"/>
              <a:gd name="T15" fmla="*/ 2147483647 h 55"/>
              <a:gd name="T16" fmla="*/ 2147483647 w 68"/>
              <a:gd name="T17" fmla="*/ 2147483647 h 55"/>
              <a:gd name="T18" fmla="*/ 2147483647 w 68"/>
              <a:gd name="T19" fmla="*/ 2147483647 h 55"/>
              <a:gd name="T20" fmla="*/ 2147483647 w 68"/>
              <a:gd name="T21" fmla="*/ 2147483647 h 55"/>
              <a:gd name="T22" fmla="*/ 2147483647 w 68"/>
              <a:gd name="T23" fmla="*/ 2147483647 h 55"/>
              <a:gd name="T24" fmla="*/ 2147483647 w 68"/>
              <a:gd name="T25" fmla="*/ 2147483647 h 55"/>
              <a:gd name="T26" fmla="*/ 2147483647 w 68"/>
              <a:gd name="T27" fmla="*/ 2147483647 h 55"/>
              <a:gd name="T28" fmla="*/ 2147483647 w 68"/>
              <a:gd name="T29" fmla="*/ 2147483647 h 55"/>
              <a:gd name="T30" fmla="*/ 2147483647 w 68"/>
              <a:gd name="T31" fmla="*/ 2147483647 h 55"/>
              <a:gd name="T32" fmla="*/ 2147483647 w 68"/>
              <a:gd name="T33" fmla="*/ 2147483647 h 55"/>
              <a:gd name="T34" fmla="*/ 2147483647 w 68"/>
              <a:gd name="T35" fmla="*/ 2147483647 h 55"/>
              <a:gd name="T36" fmla="*/ 2147483647 w 68"/>
              <a:gd name="T37" fmla="*/ 2147483647 h 55"/>
              <a:gd name="T38" fmla="*/ 2147483647 w 68"/>
              <a:gd name="T39" fmla="*/ 2147483647 h 55"/>
              <a:gd name="T40" fmla="*/ 2147483647 w 68"/>
              <a:gd name="T41" fmla="*/ 2147483647 h 55"/>
              <a:gd name="T42" fmla="*/ 2147483647 w 68"/>
              <a:gd name="T43" fmla="*/ 2147483647 h 55"/>
              <a:gd name="T44" fmla="*/ 2147483647 w 68"/>
              <a:gd name="T45" fmla="*/ 2147483647 h 55"/>
              <a:gd name="T46" fmla="*/ 2147483647 w 68"/>
              <a:gd name="T47" fmla="*/ 2147483647 h 55"/>
              <a:gd name="T48" fmla="*/ 2147483647 w 68"/>
              <a:gd name="T49" fmla="*/ 2147483647 h 55"/>
              <a:gd name="T50" fmla="*/ 2147483647 w 68"/>
              <a:gd name="T51" fmla="*/ 2147483647 h 55"/>
              <a:gd name="T52" fmla="*/ 2147483647 w 68"/>
              <a:gd name="T53" fmla="*/ 2147483647 h 55"/>
              <a:gd name="T54" fmla="*/ 2147483647 w 68"/>
              <a:gd name="T55" fmla="*/ 2147483647 h 55"/>
              <a:gd name="T56" fmla="*/ 2147483647 w 68"/>
              <a:gd name="T57" fmla="*/ 2147483647 h 55"/>
              <a:gd name="T58" fmla="*/ 2147483647 w 68"/>
              <a:gd name="T59" fmla="*/ 2147483647 h 55"/>
              <a:gd name="T60" fmla="*/ 2147483647 w 68"/>
              <a:gd name="T61" fmla="*/ 2147483647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133130" name="Freeform 57"/>
          <p:cNvSpPr>
            <a:spLocks noEditPoints="1"/>
          </p:cNvSpPr>
          <p:nvPr/>
        </p:nvSpPr>
        <p:spPr bwMode="auto">
          <a:xfrm>
            <a:off x="3867150" y="3713163"/>
            <a:ext cx="401638" cy="401637"/>
          </a:xfrm>
          <a:custGeom>
            <a:avLst/>
            <a:gdLst>
              <a:gd name="T0" fmla="*/ 2147483647 w 55"/>
              <a:gd name="T1" fmla="*/ 2147483647 h 55"/>
              <a:gd name="T2" fmla="*/ 2147483647 w 55"/>
              <a:gd name="T3" fmla="*/ 2147483647 h 55"/>
              <a:gd name="T4" fmla="*/ 2147483647 w 55"/>
              <a:gd name="T5" fmla="*/ 2147483647 h 55"/>
              <a:gd name="T6" fmla="*/ 2147483647 w 55"/>
              <a:gd name="T7" fmla="*/ 2147483647 h 55"/>
              <a:gd name="T8" fmla="*/ 2147483647 w 55"/>
              <a:gd name="T9" fmla="*/ 2147483647 h 55"/>
              <a:gd name="T10" fmla="*/ 2147483647 w 55"/>
              <a:gd name="T11" fmla="*/ 2147483647 h 55"/>
              <a:gd name="T12" fmla="*/ 2147483647 w 55"/>
              <a:gd name="T13" fmla="*/ 2147483647 h 55"/>
              <a:gd name="T14" fmla="*/ 2147483647 w 55"/>
              <a:gd name="T15" fmla="*/ 2147483647 h 55"/>
              <a:gd name="T16" fmla="*/ 2147483647 w 55"/>
              <a:gd name="T17" fmla="*/ 2147483647 h 55"/>
              <a:gd name="T18" fmla="*/ 2147483647 w 55"/>
              <a:gd name="T19" fmla="*/ 2147483647 h 55"/>
              <a:gd name="T20" fmla="*/ 2147483647 w 55"/>
              <a:gd name="T21" fmla="*/ 2147483647 h 55"/>
              <a:gd name="T22" fmla="*/ 2147483647 w 55"/>
              <a:gd name="T23" fmla="*/ 2147483647 h 55"/>
              <a:gd name="T24" fmla="*/ 2147483647 w 55"/>
              <a:gd name="T25" fmla="*/ 2147483647 h 55"/>
              <a:gd name="T26" fmla="*/ 2147483647 w 55"/>
              <a:gd name="T27" fmla="*/ 2147483647 h 55"/>
              <a:gd name="T28" fmla="*/ 2147483647 w 55"/>
              <a:gd name="T29" fmla="*/ 2147483647 h 55"/>
              <a:gd name="T30" fmla="*/ 2147483647 w 55"/>
              <a:gd name="T31" fmla="*/ 2147483647 h 55"/>
              <a:gd name="T32" fmla="*/ 2147483647 w 55"/>
              <a:gd name="T33" fmla="*/ 2147483647 h 55"/>
              <a:gd name="T34" fmla="*/ 2147483647 w 55"/>
              <a:gd name="T35" fmla="*/ 2147483647 h 55"/>
              <a:gd name="T36" fmla="*/ 2147483647 w 55"/>
              <a:gd name="T37" fmla="*/ 2147483647 h 55"/>
              <a:gd name="T38" fmla="*/ 2147483647 w 55"/>
              <a:gd name="T39" fmla="*/ 2147483647 h 55"/>
              <a:gd name="T40" fmla="*/ 2147483647 w 55"/>
              <a:gd name="T41" fmla="*/ 2147483647 h 55"/>
              <a:gd name="T42" fmla="*/ 2147483647 w 55"/>
              <a:gd name="T43" fmla="*/ 2147483647 h 55"/>
              <a:gd name="T44" fmla="*/ 2147483647 w 55"/>
              <a:gd name="T45" fmla="*/ 2147483647 h 55"/>
              <a:gd name="T46" fmla="*/ 2147483647 w 55"/>
              <a:gd name="T47" fmla="*/ 2147483647 h 55"/>
              <a:gd name="T48" fmla="*/ 2147483647 w 55"/>
              <a:gd name="T49" fmla="*/ 2147483647 h 55"/>
              <a:gd name="T50" fmla="*/ 2147483647 w 55"/>
              <a:gd name="T51" fmla="*/ 2147483647 h 55"/>
              <a:gd name="T52" fmla="*/ 0 w 55"/>
              <a:gd name="T53" fmla="*/ 2147483647 h 55"/>
              <a:gd name="T54" fmla="*/ 0 w 55"/>
              <a:gd name="T55" fmla="*/ 2147483647 h 55"/>
              <a:gd name="T56" fmla="*/ 2147483647 w 55"/>
              <a:gd name="T57" fmla="*/ 2147483647 h 55"/>
              <a:gd name="T58" fmla="*/ 2147483647 w 55"/>
              <a:gd name="T59" fmla="*/ 2147483647 h 55"/>
              <a:gd name="T60" fmla="*/ 2147483647 w 55"/>
              <a:gd name="T61" fmla="*/ 2147483647 h 55"/>
              <a:gd name="T62" fmla="*/ 2147483647 w 55"/>
              <a:gd name="T63" fmla="*/ 2147483647 h 55"/>
              <a:gd name="T64" fmla="*/ 2147483647 w 55"/>
              <a:gd name="T65" fmla="*/ 2147483647 h 55"/>
              <a:gd name="T66" fmla="*/ 2147483647 w 55"/>
              <a:gd name="T67" fmla="*/ 2147483647 h 55"/>
              <a:gd name="T68" fmla="*/ 2147483647 w 55"/>
              <a:gd name="T69" fmla="*/ 2147483647 h 55"/>
              <a:gd name="T70" fmla="*/ 2147483647 w 55"/>
              <a:gd name="T71" fmla="*/ 2147483647 h 55"/>
              <a:gd name="T72" fmla="*/ 2147483647 w 55"/>
              <a:gd name="T73" fmla="*/ 2147483647 h 55"/>
              <a:gd name="T74" fmla="*/ 2147483647 w 55"/>
              <a:gd name="T75" fmla="*/ 2147483647 h 55"/>
              <a:gd name="T76" fmla="*/ 2147483647 w 55"/>
              <a:gd name="T77" fmla="*/ 2147483647 h 55"/>
              <a:gd name="T78" fmla="*/ 2147483647 w 55"/>
              <a:gd name="T79" fmla="*/ 0 h 55"/>
              <a:gd name="T80" fmla="*/ 2147483647 w 55"/>
              <a:gd name="T81" fmla="*/ 0 h 55"/>
              <a:gd name="T82" fmla="*/ 2147483647 w 55"/>
              <a:gd name="T83" fmla="*/ 2147483647 h 55"/>
              <a:gd name="T84" fmla="*/ 2147483647 w 55"/>
              <a:gd name="T85" fmla="*/ 2147483647 h 55"/>
              <a:gd name="T86" fmla="*/ 2147483647 w 55"/>
              <a:gd name="T87" fmla="*/ 2147483647 h 55"/>
              <a:gd name="T88" fmla="*/ 2147483647 w 55"/>
              <a:gd name="T89" fmla="*/ 2147483647 h 55"/>
              <a:gd name="T90" fmla="*/ 2147483647 w 55"/>
              <a:gd name="T91" fmla="*/ 2147483647 h 55"/>
              <a:gd name="T92" fmla="*/ 2147483647 w 55"/>
              <a:gd name="T93" fmla="*/ 2147483647 h 55"/>
              <a:gd name="T94" fmla="*/ 2147483647 w 55"/>
              <a:gd name="T95" fmla="*/ 2147483647 h 55"/>
              <a:gd name="T96" fmla="*/ 2147483647 w 55"/>
              <a:gd name="T97" fmla="*/ 2147483647 h 55"/>
              <a:gd name="T98" fmla="*/ 2147483647 w 55"/>
              <a:gd name="T99" fmla="*/ 2147483647 h 55"/>
              <a:gd name="T100" fmla="*/ 2147483647 w 55"/>
              <a:gd name="T101" fmla="*/ 2147483647 h 55"/>
              <a:gd name="T102" fmla="*/ 2147483647 w 55"/>
              <a:gd name="T103" fmla="*/ 2147483647 h 55"/>
              <a:gd name="T104" fmla="*/ 2147483647 w 55"/>
              <a:gd name="T105" fmla="*/ 2147483647 h 55"/>
              <a:gd name="T106" fmla="*/ 2147483647 w 55"/>
              <a:gd name="T107" fmla="*/ 2147483647 h 55"/>
              <a:gd name="T108" fmla="*/ 2147483647 w 55"/>
              <a:gd name="T109" fmla="*/ 2147483647 h 55"/>
              <a:gd name="T110" fmla="*/ 2147483647 w 55"/>
              <a:gd name="T111" fmla="*/ 2147483647 h 55"/>
              <a:gd name="T112" fmla="*/ 2147483647 w 55"/>
              <a:gd name="T113" fmla="*/ 2147483647 h 55"/>
              <a:gd name="T114" fmla="*/ 2147483647 w 55"/>
              <a:gd name="T115" fmla="*/ 2147483647 h 55"/>
              <a:gd name="T116" fmla="*/ 2147483647 w 55"/>
              <a:gd name="T117" fmla="*/ 2147483647 h 55"/>
              <a:gd name="T118" fmla="*/ 2147483647 w 55"/>
              <a:gd name="T119" fmla="*/ 2147483647 h 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133131" name="Freeform 161"/>
          <p:cNvSpPr>
            <a:spLocks noEditPoints="1"/>
          </p:cNvSpPr>
          <p:nvPr/>
        </p:nvSpPr>
        <p:spPr bwMode="auto">
          <a:xfrm>
            <a:off x="7972425" y="2174875"/>
            <a:ext cx="407988" cy="354013"/>
          </a:xfrm>
          <a:custGeom>
            <a:avLst/>
            <a:gdLst>
              <a:gd name="T0" fmla="*/ 2147483647 w 73"/>
              <a:gd name="T1" fmla="*/ 2147483647 h 63"/>
              <a:gd name="T2" fmla="*/ 2147483647 w 73"/>
              <a:gd name="T3" fmla="*/ 2147483647 h 63"/>
              <a:gd name="T4" fmla="*/ 2147483647 w 73"/>
              <a:gd name="T5" fmla="*/ 2147483647 h 63"/>
              <a:gd name="T6" fmla="*/ 2147483647 w 73"/>
              <a:gd name="T7" fmla="*/ 2147483647 h 63"/>
              <a:gd name="T8" fmla="*/ 0 w 73"/>
              <a:gd name="T9" fmla="*/ 2147483647 h 63"/>
              <a:gd name="T10" fmla="*/ 0 w 73"/>
              <a:gd name="T11" fmla="*/ 2147483647 h 63"/>
              <a:gd name="T12" fmla="*/ 2147483647 w 73"/>
              <a:gd name="T13" fmla="*/ 2147483647 h 63"/>
              <a:gd name="T14" fmla="*/ 2147483647 w 73"/>
              <a:gd name="T15" fmla="*/ 2147483647 h 63"/>
              <a:gd name="T16" fmla="*/ 2147483647 w 73"/>
              <a:gd name="T17" fmla="*/ 2147483647 h 63"/>
              <a:gd name="T18" fmla="*/ 2147483647 w 73"/>
              <a:gd name="T19" fmla="*/ 0 h 63"/>
              <a:gd name="T20" fmla="*/ 2147483647 w 73"/>
              <a:gd name="T21" fmla="*/ 0 h 63"/>
              <a:gd name="T22" fmla="*/ 2147483647 w 73"/>
              <a:gd name="T23" fmla="*/ 2147483647 h 63"/>
              <a:gd name="T24" fmla="*/ 2147483647 w 73"/>
              <a:gd name="T25" fmla="*/ 2147483647 h 63"/>
              <a:gd name="T26" fmla="*/ 2147483647 w 73"/>
              <a:gd name="T27" fmla="*/ 2147483647 h 63"/>
              <a:gd name="T28" fmla="*/ 2147483647 w 73"/>
              <a:gd name="T29" fmla="*/ 2147483647 h 63"/>
              <a:gd name="T30" fmla="*/ 2147483647 w 73"/>
              <a:gd name="T31" fmla="*/ 2147483647 h 63"/>
              <a:gd name="T32" fmla="*/ 2147483647 w 73"/>
              <a:gd name="T33" fmla="*/ 2147483647 h 63"/>
              <a:gd name="T34" fmla="*/ 2147483647 w 73"/>
              <a:gd name="T35" fmla="*/ 2147483647 h 63"/>
              <a:gd name="T36" fmla="*/ 2147483647 w 73"/>
              <a:gd name="T37" fmla="*/ 2147483647 h 63"/>
              <a:gd name="T38" fmla="*/ 2147483647 w 73"/>
              <a:gd name="T39" fmla="*/ 2147483647 h 63"/>
              <a:gd name="T40" fmla="*/ 2147483647 w 73"/>
              <a:gd name="T41" fmla="*/ 2147483647 h 63"/>
              <a:gd name="T42" fmla="*/ 2147483647 w 73"/>
              <a:gd name="T43" fmla="*/ 2147483647 h 63"/>
              <a:gd name="T44" fmla="*/ 2147483647 w 73"/>
              <a:gd name="T45" fmla="*/ 2147483647 h 63"/>
              <a:gd name="T46" fmla="*/ 2147483647 w 73"/>
              <a:gd name="T47" fmla="*/ 2147483647 h 63"/>
              <a:gd name="T48" fmla="*/ 2147483647 w 73"/>
              <a:gd name="T49" fmla="*/ 2147483647 h 6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73" h="63">
                <a:moveTo>
                  <a:pt x="73" y="19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58"/>
                  <a:pt x="69" y="63"/>
                  <a:pt x="64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5" y="63"/>
                  <a:pt x="0" y="58"/>
                  <a:pt x="0" y="5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5" y="9"/>
                  <a:pt x="10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2"/>
                  <a:pt x="25" y="0"/>
                  <a:pt x="2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2" y="2"/>
                  <a:pt x="53" y="4"/>
                </a:cubicBezTo>
                <a:cubicBezTo>
                  <a:pt x="55" y="9"/>
                  <a:pt x="55" y="9"/>
                  <a:pt x="55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9" y="9"/>
                  <a:pt x="73" y="14"/>
                  <a:pt x="73" y="19"/>
                </a:cubicBezTo>
                <a:close/>
                <a:moveTo>
                  <a:pt x="54" y="36"/>
                </a:moveTo>
                <a:cubicBezTo>
                  <a:pt x="54" y="27"/>
                  <a:pt x="46" y="19"/>
                  <a:pt x="37" y="19"/>
                </a:cubicBezTo>
                <a:cubicBezTo>
                  <a:pt x="28" y="19"/>
                  <a:pt x="20" y="27"/>
                  <a:pt x="20" y="36"/>
                </a:cubicBezTo>
                <a:cubicBezTo>
                  <a:pt x="20" y="46"/>
                  <a:pt x="28" y="53"/>
                  <a:pt x="37" y="53"/>
                </a:cubicBezTo>
                <a:cubicBezTo>
                  <a:pt x="46" y="53"/>
                  <a:pt x="54" y="46"/>
                  <a:pt x="54" y="36"/>
                </a:cubicBezTo>
                <a:close/>
                <a:moveTo>
                  <a:pt x="48" y="36"/>
                </a:moveTo>
                <a:cubicBezTo>
                  <a:pt x="48" y="42"/>
                  <a:pt x="43" y="47"/>
                  <a:pt x="37" y="47"/>
                </a:cubicBezTo>
                <a:cubicBezTo>
                  <a:pt x="31" y="47"/>
                  <a:pt x="26" y="42"/>
                  <a:pt x="26" y="36"/>
                </a:cubicBezTo>
                <a:cubicBezTo>
                  <a:pt x="26" y="30"/>
                  <a:pt x="31" y="25"/>
                  <a:pt x="37" y="25"/>
                </a:cubicBezTo>
                <a:cubicBezTo>
                  <a:pt x="43" y="25"/>
                  <a:pt x="48" y="30"/>
                  <a:pt x="48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133132" name="Freeform 141"/>
          <p:cNvSpPr>
            <a:spLocks noEditPoints="1"/>
          </p:cNvSpPr>
          <p:nvPr/>
        </p:nvSpPr>
        <p:spPr bwMode="auto">
          <a:xfrm>
            <a:off x="7986713" y="3740150"/>
            <a:ext cx="349250" cy="252413"/>
          </a:xfrm>
          <a:custGeom>
            <a:avLst/>
            <a:gdLst>
              <a:gd name="T0" fmla="*/ 2147483647 w 68"/>
              <a:gd name="T1" fmla="*/ 2147483647 h 49"/>
              <a:gd name="T2" fmla="*/ 2147483647 w 68"/>
              <a:gd name="T3" fmla="*/ 2147483647 h 49"/>
              <a:gd name="T4" fmla="*/ 2147483647 w 68"/>
              <a:gd name="T5" fmla="*/ 2147483647 h 49"/>
              <a:gd name="T6" fmla="*/ 2147483647 w 68"/>
              <a:gd name="T7" fmla="*/ 2147483647 h 49"/>
              <a:gd name="T8" fmla="*/ 2147483647 w 68"/>
              <a:gd name="T9" fmla="*/ 2147483647 h 49"/>
              <a:gd name="T10" fmla="*/ 0 w 68"/>
              <a:gd name="T11" fmla="*/ 2147483647 h 49"/>
              <a:gd name="T12" fmla="*/ 2147483647 w 68"/>
              <a:gd name="T13" fmla="*/ 2147483647 h 49"/>
              <a:gd name="T14" fmla="*/ 2147483647 w 68"/>
              <a:gd name="T15" fmla="*/ 2147483647 h 49"/>
              <a:gd name="T16" fmla="*/ 2147483647 w 68"/>
              <a:gd name="T17" fmla="*/ 0 h 49"/>
              <a:gd name="T18" fmla="*/ 2147483647 w 68"/>
              <a:gd name="T19" fmla="*/ 2147483647 h 49"/>
              <a:gd name="T20" fmla="*/ 2147483647 w 68"/>
              <a:gd name="T21" fmla="*/ 2147483647 h 49"/>
              <a:gd name="T22" fmla="*/ 2147483647 w 68"/>
              <a:gd name="T23" fmla="*/ 2147483647 h 49"/>
              <a:gd name="T24" fmla="*/ 2147483647 w 68"/>
              <a:gd name="T25" fmla="*/ 2147483647 h 49"/>
              <a:gd name="T26" fmla="*/ 2147483647 w 68"/>
              <a:gd name="T27" fmla="*/ 2147483647 h 49"/>
              <a:gd name="T28" fmla="*/ 2147483647 w 68"/>
              <a:gd name="T29" fmla="*/ 2147483647 h 49"/>
              <a:gd name="T30" fmla="*/ 2147483647 w 68"/>
              <a:gd name="T31" fmla="*/ 2147483647 h 49"/>
              <a:gd name="T32" fmla="*/ 2147483647 w 68"/>
              <a:gd name="T33" fmla="*/ 2147483647 h 49"/>
              <a:gd name="T34" fmla="*/ 2147483647 w 68"/>
              <a:gd name="T35" fmla="*/ 2147483647 h 49"/>
              <a:gd name="T36" fmla="*/ 2147483647 w 68"/>
              <a:gd name="T37" fmla="*/ 2147483647 h 49"/>
              <a:gd name="T38" fmla="*/ 2147483647 w 68"/>
              <a:gd name="T39" fmla="*/ 2147483647 h 49"/>
              <a:gd name="T40" fmla="*/ 2147483647 w 68"/>
              <a:gd name="T41" fmla="*/ 2147483647 h 49"/>
              <a:gd name="T42" fmla="*/ 2147483647 w 68"/>
              <a:gd name="T43" fmla="*/ 2147483647 h 49"/>
              <a:gd name="T44" fmla="*/ 2147483647 w 68"/>
              <a:gd name="T45" fmla="*/ 2147483647 h 49"/>
              <a:gd name="T46" fmla="*/ 2147483647 w 68"/>
              <a:gd name="T47" fmla="*/ 2147483647 h 4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133133" name="组合 12"/>
          <p:cNvGrpSpPr>
            <a:grpSpLocks/>
          </p:cNvGrpSpPr>
          <p:nvPr/>
        </p:nvGrpSpPr>
        <p:grpSpPr bwMode="auto">
          <a:xfrm>
            <a:off x="346075" y="3405188"/>
            <a:ext cx="3162300" cy="874712"/>
            <a:chOff x="0" y="0"/>
            <a:chExt cx="3161561" cy="873836"/>
          </a:xfrm>
        </p:grpSpPr>
        <p:sp>
          <p:nvSpPr>
            <p:cNvPr id="133147" name="TextBox 35"/>
            <p:cNvSpPr txBox="1">
              <a:spLocks noChangeArrowheads="1"/>
            </p:cNvSpPr>
            <p:nvPr/>
          </p:nvSpPr>
          <p:spPr bwMode="auto">
            <a:xfrm>
              <a:off x="0" y="350616"/>
              <a:ext cx="311846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148" name="TextBox 35"/>
            <p:cNvSpPr txBox="1">
              <a:spLocks noChangeArrowheads="1"/>
            </p:cNvSpPr>
            <p:nvPr/>
          </p:nvSpPr>
          <p:spPr bwMode="auto">
            <a:xfrm>
              <a:off x="1682374" y="0"/>
              <a:ext cx="14791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134" name="组合 15"/>
          <p:cNvGrpSpPr>
            <a:grpSpLocks/>
          </p:cNvGrpSpPr>
          <p:nvPr/>
        </p:nvGrpSpPr>
        <p:grpSpPr bwMode="auto">
          <a:xfrm>
            <a:off x="346075" y="1876425"/>
            <a:ext cx="3162300" cy="874713"/>
            <a:chOff x="0" y="0"/>
            <a:chExt cx="3161561" cy="873836"/>
          </a:xfrm>
        </p:grpSpPr>
        <p:sp>
          <p:nvSpPr>
            <p:cNvPr id="133145" name="TextBox 35"/>
            <p:cNvSpPr txBox="1">
              <a:spLocks noChangeArrowheads="1"/>
            </p:cNvSpPr>
            <p:nvPr/>
          </p:nvSpPr>
          <p:spPr bwMode="auto">
            <a:xfrm>
              <a:off x="0" y="350616"/>
              <a:ext cx="311846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146" name="TextBox 35"/>
            <p:cNvSpPr txBox="1">
              <a:spLocks noChangeArrowheads="1"/>
            </p:cNvSpPr>
            <p:nvPr/>
          </p:nvSpPr>
          <p:spPr bwMode="auto">
            <a:xfrm>
              <a:off x="1682374" y="0"/>
              <a:ext cx="14791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135" name="组合 18"/>
          <p:cNvGrpSpPr>
            <a:grpSpLocks/>
          </p:cNvGrpSpPr>
          <p:nvPr/>
        </p:nvGrpSpPr>
        <p:grpSpPr bwMode="auto">
          <a:xfrm>
            <a:off x="8809038" y="3402013"/>
            <a:ext cx="3117850" cy="865187"/>
            <a:chOff x="0" y="0"/>
            <a:chExt cx="3118467" cy="864171"/>
          </a:xfrm>
        </p:grpSpPr>
        <p:sp>
          <p:nvSpPr>
            <p:cNvPr id="133143" name="TextBox 35"/>
            <p:cNvSpPr txBox="1">
              <a:spLocks noChangeArrowheads="1"/>
            </p:cNvSpPr>
            <p:nvPr/>
          </p:nvSpPr>
          <p:spPr bwMode="auto">
            <a:xfrm>
              <a:off x="0" y="340951"/>
              <a:ext cx="311846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144" name="TextBox 35"/>
            <p:cNvSpPr txBox="1">
              <a:spLocks noChangeArrowheads="1"/>
            </p:cNvSpPr>
            <p:nvPr/>
          </p:nvSpPr>
          <p:spPr bwMode="auto">
            <a:xfrm>
              <a:off x="0" y="0"/>
              <a:ext cx="14791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136" name="组合 21"/>
          <p:cNvGrpSpPr>
            <a:grpSpLocks/>
          </p:cNvGrpSpPr>
          <p:nvPr/>
        </p:nvGrpSpPr>
        <p:grpSpPr bwMode="auto">
          <a:xfrm>
            <a:off x="8809038" y="1863725"/>
            <a:ext cx="3117850" cy="873125"/>
            <a:chOff x="0" y="0"/>
            <a:chExt cx="3118467" cy="873672"/>
          </a:xfrm>
        </p:grpSpPr>
        <p:sp>
          <p:nvSpPr>
            <p:cNvPr id="133141" name="TextBox 35"/>
            <p:cNvSpPr txBox="1">
              <a:spLocks noChangeArrowheads="1"/>
            </p:cNvSpPr>
            <p:nvPr/>
          </p:nvSpPr>
          <p:spPr bwMode="auto">
            <a:xfrm>
              <a:off x="0" y="350452"/>
              <a:ext cx="311846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142" name="TextBox 35"/>
            <p:cNvSpPr txBox="1">
              <a:spLocks noChangeArrowheads="1"/>
            </p:cNvSpPr>
            <p:nvPr/>
          </p:nvSpPr>
          <p:spPr bwMode="auto">
            <a:xfrm>
              <a:off x="0" y="0"/>
              <a:ext cx="14791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137" name="组合 24"/>
          <p:cNvGrpSpPr>
            <a:grpSpLocks/>
          </p:cNvGrpSpPr>
          <p:nvPr/>
        </p:nvGrpSpPr>
        <p:grpSpPr bwMode="auto">
          <a:xfrm>
            <a:off x="4927600" y="1757363"/>
            <a:ext cx="2303463" cy="4076700"/>
            <a:chOff x="0" y="0"/>
            <a:chExt cx="2275840" cy="4027943"/>
          </a:xfrm>
        </p:grpSpPr>
        <p:sp>
          <p:nvSpPr>
            <p:cNvPr id="133139" name="直角三角形 25"/>
            <p:cNvSpPr>
              <a:spLocks noChangeArrowheads="1"/>
            </p:cNvSpPr>
            <p:nvPr/>
          </p:nvSpPr>
          <p:spPr bwMode="auto">
            <a:xfrm>
              <a:off x="0" y="0"/>
              <a:ext cx="2275840" cy="4003040"/>
            </a:xfrm>
            <a:prstGeom prst="rtTriangl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140" name="直角三角形 26"/>
            <p:cNvSpPr>
              <a:spLocks noChangeArrowheads="1"/>
            </p:cNvSpPr>
            <p:nvPr/>
          </p:nvSpPr>
          <p:spPr bwMode="auto">
            <a:xfrm rot="10800000">
              <a:off x="0" y="24903"/>
              <a:ext cx="2275840" cy="4003040"/>
            </a:xfrm>
            <a:prstGeom prst="rtTriangle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33138" name="组合 2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575" y="3571875"/>
            <a:ext cx="51117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椭圆 4"/>
          <p:cNvSpPr>
            <a:spLocks noChangeArrowheads="1"/>
          </p:cNvSpPr>
          <p:nvPr/>
        </p:nvSpPr>
        <p:spPr bwMode="auto">
          <a:xfrm>
            <a:off x="2366963" y="2259013"/>
            <a:ext cx="688975" cy="688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5715" name="文本框 5"/>
          <p:cNvSpPr txBox="1">
            <a:spLocks noChangeArrowheads="1"/>
          </p:cNvSpPr>
          <p:nvPr/>
        </p:nvSpPr>
        <p:spPr bwMode="auto">
          <a:xfrm>
            <a:off x="3292475" y="2311400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项目简介</a:t>
            </a:r>
          </a:p>
        </p:txBody>
      </p:sp>
      <p:sp>
        <p:nvSpPr>
          <p:cNvPr id="115716" name="椭圆 6"/>
          <p:cNvSpPr>
            <a:spLocks noChangeArrowheads="1"/>
          </p:cNvSpPr>
          <p:nvPr/>
        </p:nvSpPr>
        <p:spPr bwMode="auto">
          <a:xfrm>
            <a:off x="6532563" y="2259013"/>
            <a:ext cx="688975" cy="688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5717" name="文本框 7"/>
          <p:cNvSpPr txBox="1">
            <a:spLocks noChangeArrowheads="1"/>
          </p:cNvSpPr>
          <p:nvPr/>
        </p:nvSpPr>
        <p:spPr bwMode="auto">
          <a:xfrm>
            <a:off x="7458075" y="2305050"/>
            <a:ext cx="2830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115718" name="椭圆 8"/>
          <p:cNvSpPr>
            <a:spLocks noChangeArrowheads="1"/>
          </p:cNvSpPr>
          <p:nvPr/>
        </p:nvSpPr>
        <p:spPr bwMode="auto">
          <a:xfrm>
            <a:off x="2366963" y="4249738"/>
            <a:ext cx="688975" cy="688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5719" name="文本框 9"/>
          <p:cNvSpPr txBox="1">
            <a:spLocks noChangeArrowheads="1"/>
          </p:cNvSpPr>
          <p:nvPr/>
        </p:nvSpPr>
        <p:spPr bwMode="auto">
          <a:xfrm>
            <a:off x="3292475" y="4302125"/>
            <a:ext cx="2830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产品和运营</a:t>
            </a:r>
          </a:p>
        </p:txBody>
      </p:sp>
      <p:sp>
        <p:nvSpPr>
          <p:cNvPr id="115720" name="椭圆 10"/>
          <p:cNvSpPr>
            <a:spLocks noChangeArrowheads="1"/>
          </p:cNvSpPr>
          <p:nvPr/>
        </p:nvSpPr>
        <p:spPr bwMode="auto">
          <a:xfrm>
            <a:off x="6532563" y="4249738"/>
            <a:ext cx="688975" cy="688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5721" name="文本框 11"/>
          <p:cNvSpPr txBox="1">
            <a:spLocks noChangeArrowheads="1"/>
          </p:cNvSpPr>
          <p:nvPr/>
        </p:nvSpPr>
        <p:spPr bwMode="auto">
          <a:xfrm>
            <a:off x="7458075" y="4302125"/>
            <a:ext cx="2830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风险与管理</a:t>
            </a:r>
          </a:p>
        </p:txBody>
      </p:sp>
      <p:sp>
        <p:nvSpPr>
          <p:cNvPr id="115722" name="Freeform 68"/>
          <p:cNvSpPr>
            <a:spLocks noEditPoints="1"/>
          </p:cNvSpPr>
          <p:nvPr/>
        </p:nvSpPr>
        <p:spPr bwMode="auto">
          <a:xfrm>
            <a:off x="2525713" y="2420938"/>
            <a:ext cx="361950" cy="365125"/>
          </a:xfrm>
          <a:custGeom>
            <a:avLst/>
            <a:gdLst>
              <a:gd name="T0" fmla="*/ 2147483647 w 286"/>
              <a:gd name="T1" fmla="*/ 2147483647 h 288"/>
              <a:gd name="T2" fmla="*/ 2147483647 w 286"/>
              <a:gd name="T3" fmla="*/ 2147483647 h 288"/>
              <a:gd name="T4" fmla="*/ 2147483647 w 286"/>
              <a:gd name="T5" fmla="*/ 2147483647 h 288"/>
              <a:gd name="T6" fmla="*/ 2147483647 w 286"/>
              <a:gd name="T7" fmla="*/ 0 h 288"/>
              <a:gd name="T8" fmla="*/ 2147483647 w 286"/>
              <a:gd name="T9" fmla="*/ 0 h 288"/>
              <a:gd name="T10" fmla="*/ 2147483647 w 286"/>
              <a:gd name="T11" fmla="*/ 2147483647 h 288"/>
              <a:gd name="T12" fmla="*/ 2147483647 w 286"/>
              <a:gd name="T13" fmla="*/ 2147483647 h 288"/>
              <a:gd name="T14" fmla="*/ 0 w 286"/>
              <a:gd name="T15" fmla="*/ 2147483647 h 288"/>
              <a:gd name="T16" fmla="*/ 0 w 286"/>
              <a:gd name="T17" fmla="*/ 2147483647 h 288"/>
              <a:gd name="T18" fmla="*/ 2147483647 w 286"/>
              <a:gd name="T19" fmla="*/ 2147483647 h 288"/>
              <a:gd name="T20" fmla="*/ 2147483647 w 286"/>
              <a:gd name="T21" fmla="*/ 2147483647 h 288"/>
              <a:gd name="T22" fmla="*/ 2147483647 w 286"/>
              <a:gd name="T23" fmla="*/ 2147483647 h 288"/>
              <a:gd name="T24" fmla="*/ 2147483647 w 286"/>
              <a:gd name="T25" fmla="*/ 2147483647 h 288"/>
              <a:gd name="T26" fmla="*/ 2147483647 w 286"/>
              <a:gd name="T27" fmla="*/ 2147483647 h 288"/>
              <a:gd name="T28" fmla="*/ 2147483647 w 286"/>
              <a:gd name="T29" fmla="*/ 2147483647 h 288"/>
              <a:gd name="T30" fmla="*/ 2147483647 w 286"/>
              <a:gd name="T31" fmla="*/ 2147483647 h 288"/>
              <a:gd name="T32" fmla="*/ 2147483647 w 286"/>
              <a:gd name="T33" fmla="*/ 2147483647 h 288"/>
              <a:gd name="T34" fmla="*/ 2147483647 w 286"/>
              <a:gd name="T35" fmla="*/ 2147483647 h 288"/>
              <a:gd name="T36" fmla="*/ 2147483647 w 286"/>
              <a:gd name="T37" fmla="*/ 2147483647 h 288"/>
              <a:gd name="T38" fmla="*/ 2147483647 w 286"/>
              <a:gd name="T39" fmla="*/ 2147483647 h 288"/>
              <a:gd name="T40" fmla="*/ 2147483647 w 286"/>
              <a:gd name="T41" fmla="*/ 2147483647 h 288"/>
              <a:gd name="T42" fmla="*/ 2147483647 w 286"/>
              <a:gd name="T43" fmla="*/ 2147483647 h 288"/>
              <a:gd name="T44" fmla="*/ 2147483647 w 286"/>
              <a:gd name="T45" fmla="*/ 2147483647 h 288"/>
              <a:gd name="T46" fmla="*/ 2147483647 w 286"/>
              <a:gd name="T47" fmla="*/ 2147483647 h 288"/>
              <a:gd name="T48" fmla="*/ 2147483647 w 286"/>
              <a:gd name="T49" fmla="*/ 2147483647 h 288"/>
              <a:gd name="T50" fmla="*/ 2147483647 w 286"/>
              <a:gd name="T51" fmla="*/ 2147483647 h 288"/>
              <a:gd name="T52" fmla="*/ 2147483647 w 286"/>
              <a:gd name="T53" fmla="*/ 2147483647 h 288"/>
              <a:gd name="T54" fmla="*/ 2147483647 w 286"/>
              <a:gd name="T55" fmla="*/ 2147483647 h 288"/>
              <a:gd name="T56" fmla="*/ 2147483647 w 286"/>
              <a:gd name="T57" fmla="*/ 2147483647 h 288"/>
              <a:gd name="T58" fmla="*/ 2147483647 w 286"/>
              <a:gd name="T59" fmla="*/ 2147483647 h 288"/>
              <a:gd name="T60" fmla="*/ 2147483647 w 286"/>
              <a:gd name="T61" fmla="*/ 2147483647 h 288"/>
              <a:gd name="T62" fmla="*/ 2147483647 w 286"/>
              <a:gd name="T63" fmla="*/ 2147483647 h 288"/>
              <a:gd name="T64" fmla="*/ 2147483647 w 286"/>
              <a:gd name="T65" fmla="*/ 2147483647 h 2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5723" name="组合 1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419350"/>
            <a:ext cx="309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24" name="组合 1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88" y="4400550"/>
            <a:ext cx="3603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25" name="Freeform 372"/>
          <p:cNvSpPr>
            <a:spLocks/>
          </p:cNvSpPr>
          <p:nvPr/>
        </p:nvSpPr>
        <p:spPr bwMode="auto">
          <a:xfrm>
            <a:off x="6683375" y="4464050"/>
            <a:ext cx="388938" cy="260350"/>
          </a:xfrm>
          <a:custGeom>
            <a:avLst/>
            <a:gdLst>
              <a:gd name="T0" fmla="*/ 2147483647 w 174"/>
              <a:gd name="T1" fmla="*/ 2147483647 h 117"/>
              <a:gd name="T2" fmla="*/ 2147483647 w 174"/>
              <a:gd name="T3" fmla="*/ 0 h 117"/>
              <a:gd name="T4" fmla="*/ 2147483647 w 174"/>
              <a:gd name="T5" fmla="*/ 2147483647 h 117"/>
              <a:gd name="T6" fmla="*/ 2147483647 w 174"/>
              <a:gd name="T7" fmla="*/ 2147483647 h 117"/>
              <a:gd name="T8" fmla="*/ 2147483647 w 174"/>
              <a:gd name="T9" fmla="*/ 2147483647 h 117"/>
              <a:gd name="T10" fmla="*/ 2147483647 w 174"/>
              <a:gd name="T11" fmla="*/ 2147483647 h 117"/>
              <a:gd name="T12" fmla="*/ 0 w 174"/>
              <a:gd name="T13" fmla="*/ 2147483647 h 117"/>
              <a:gd name="T14" fmla="*/ 2147483647 w 174"/>
              <a:gd name="T15" fmla="*/ 2147483647 h 117"/>
              <a:gd name="T16" fmla="*/ 2147483647 w 174"/>
              <a:gd name="T17" fmla="*/ 2147483647 h 117"/>
              <a:gd name="T18" fmla="*/ 2147483647 w 174"/>
              <a:gd name="T19" fmla="*/ 2147483647 h 117"/>
              <a:gd name="T20" fmla="*/ 2147483647 w 174"/>
              <a:gd name="T21" fmla="*/ 2147483647 h 117"/>
              <a:gd name="T22" fmla="*/ 2147483647 w 174"/>
              <a:gd name="T23" fmla="*/ 2147483647 h 117"/>
              <a:gd name="T24" fmla="*/ 2147483647 w 174"/>
              <a:gd name="T25" fmla="*/ 2147483647 h 1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4" h="117">
                <a:moveTo>
                  <a:pt x="156" y="71"/>
                </a:moveTo>
                <a:lnTo>
                  <a:pt x="174" y="0"/>
                </a:lnTo>
                <a:lnTo>
                  <a:pt x="103" y="18"/>
                </a:lnTo>
                <a:lnTo>
                  <a:pt x="121" y="35"/>
                </a:lnTo>
                <a:lnTo>
                  <a:pt x="90" y="66"/>
                </a:lnTo>
                <a:lnTo>
                  <a:pt x="62" y="37"/>
                </a:lnTo>
                <a:lnTo>
                  <a:pt x="0" y="99"/>
                </a:lnTo>
                <a:lnTo>
                  <a:pt x="19" y="117"/>
                </a:lnTo>
                <a:lnTo>
                  <a:pt x="62" y="74"/>
                </a:lnTo>
                <a:lnTo>
                  <a:pt x="90" y="103"/>
                </a:lnTo>
                <a:lnTo>
                  <a:pt x="140" y="55"/>
                </a:lnTo>
                <a:lnTo>
                  <a:pt x="156" y="71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26" name="文本框 20"/>
          <p:cNvSpPr txBox="1">
            <a:spLocks noChangeArrowheads="1"/>
          </p:cNvSpPr>
          <p:nvPr/>
        </p:nvSpPr>
        <p:spPr bwMode="auto">
          <a:xfrm>
            <a:off x="2579688" y="2978150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115727" name="文本框 21"/>
          <p:cNvSpPr txBox="1">
            <a:spLocks noChangeArrowheads="1"/>
          </p:cNvSpPr>
          <p:nvPr/>
        </p:nvSpPr>
        <p:spPr bwMode="auto">
          <a:xfrm>
            <a:off x="3908425" y="2978150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115728" name="文本框 22"/>
          <p:cNvSpPr txBox="1">
            <a:spLocks noChangeArrowheads="1"/>
          </p:cNvSpPr>
          <p:nvPr/>
        </p:nvSpPr>
        <p:spPr bwMode="auto">
          <a:xfrm>
            <a:off x="2579688" y="3336925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115729" name="文本框 23"/>
          <p:cNvSpPr txBox="1">
            <a:spLocks noChangeArrowheads="1"/>
          </p:cNvSpPr>
          <p:nvPr/>
        </p:nvSpPr>
        <p:spPr bwMode="auto">
          <a:xfrm>
            <a:off x="3908425" y="3336925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核心优势</a:t>
            </a:r>
          </a:p>
        </p:txBody>
      </p:sp>
      <p:sp>
        <p:nvSpPr>
          <p:cNvPr id="115730" name="文本框 24"/>
          <p:cNvSpPr txBox="1">
            <a:spLocks noChangeArrowheads="1"/>
          </p:cNvSpPr>
          <p:nvPr/>
        </p:nvSpPr>
        <p:spPr bwMode="auto">
          <a:xfrm>
            <a:off x="7572375" y="2978150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</a:p>
        </p:txBody>
      </p:sp>
      <p:sp>
        <p:nvSpPr>
          <p:cNvPr id="115731" name="文本框 25"/>
          <p:cNvSpPr txBox="1">
            <a:spLocks noChangeArrowheads="1"/>
          </p:cNvSpPr>
          <p:nvPr/>
        </p:nvSpPr>
        <p:spPr bwMode="auto">
          <a:xfrm>
            <a:off x="8902700" y="2978150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115732" name="文本框 26"/>
          <p:cNvSpPr txBox="1">
            <a:spLocks noChangeArrowheads="1"/>
          </p:cNvSpPr>
          <p:nvPr/>
        </p:nvSpPr>
        <p:spPr bwMode="auto">
          <a:xfrm>
            <a:off x="7572375" y="3336925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组织构架</a:t>
            </a:r>
          </a:p>
        </p:txBody>
      </p:sp>
      <p:sp>
        <p:nvSpPr>
          <p:cNvPr id="115733" name="文本框 27"/>
          <p:cNvSpPr txBox="1">
            <a:spLocks noChangeArrowheads="1"/>
          </p:cNvSpPr>
          <p:nvPr/>
        </p:nvSpPr>
        <p:spPr bwMode="auto">
          <a:xfrm>
            <a:off x="8902700" y="3336925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企业荣誉</a:t>
            </a:r>
          </a:p>
        </p:txBody>
      </p:sp>
      <p:sp>
        <p:nvSpPr>
          <p:cNvPr id="115734" name="文本框 28"/>
          <p:cNvSpPr txBox="1">
            <a:spLocks noChangeArrowheads="1"/>
          </p:cNvSpPr>
          <p:nvPr/>
        </p:nvSpPr>
        <p:spPr bwMode="auto">
          <a:xfrm>
            <a:off x="2630488" y="4929188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  <p:sp>
        <p:nvSpPr>
          <p:cNvPr id="115735" name="文本框 29"/>
          <p:cNvSpPr txBox="1">
            <a:spLocks noChangeArrowheads="1"/>
          </p:cNvSpPr>
          <p:nvPr/>
        </p:nvSpPr>
        <p:spPr bwMode="auto">
          <a:xfrm>
            <a:off x="3959225" y="4929188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产品核心</a:t>
            </a:r>
          </a:p>
        </p:txBody>
      </p:sp>
      <p:sp>
        <p:nvSpPr>
          <p:cNvPr id="115736" name="文本框 30"/>
          <p:cNvSpPr txBox="1">
            <a:spLocks noChangeArrowheads="1"/>
          </p:cNvSpPr>
          <p:nvPr/>
        </p:nvSpPr>
        <p:spPr bwMode="auto">
          <a:xfrm>
            <a:off x="2630488" y="5286375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销售渠道</a:t>
            </a:r>
          </a:p>
        </p:txBody>
      </p:sp>
      <p:sp>
        <p:nvSpPr>
          <p:cNvPr id="115737" name="文本框 31"/>
          <p:cNvSpPr txBox="1">
            <a:spLocks noChangeArrowheads="1"/>
          </p:cNvSpPr>
          <p:nvPr/>
        </p:nvSpPr>
        <p:spPr bwMode="auto">
          <a:xfrm>
            <a:off x="3959225" y="5286375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推广计划</a:t>
            </a:r>
          </a:p>
        </p:txBody>
      </p:sp>
      <p:sp>
        <p:nvSpPr>
          <p:cNvPr id="115738" name="文本框 32"/>
          <p:cNvSpPr txBox="1">
            <a:spLocks noChangeArrowheads="1"/>
          </p:cNvSpPr>
          <p:nvPr/>
        </p:nvSpPr>
        <p:spPr bwMode="auto">
          <a:xfrm>
            <a:off x="7610475" y="4929188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危及预测</a:t>
            </a:r>
          </a:p>
        </p:txBody>
      </p:sp>
      <p:sp>
        <p:nvSpPr>
          <p:cNvPr id="115739" name="文本框 33"/>
          <p:cNvSpPr txBox="1">
            <a:spLocks noChangeArrowheads="1"/>
          </p:cNvSpPr>
          <p:nvPr/>
        </p:nvSpPr>
        <p:spPr bwMode="auto">
          <a:xfrm>
            <a:off x="8940800" y="4929188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解决方法</a:t>
            </a:r>
          </a:p>
        </p:txBody>
      </p:sp>
      <p:sp>
        <p:nvSpPr>
          <p:cNvPr id="115740" name="文本框 34"/>
          <p:cNvSpPr txBox="1">
            <a:spLocks noChangeArrowheads="1"/>
          </p:cNvSpPr>
          <p:nvPr/>
        </p:nvSpPr>
        <p:spPr bwMode="auto">
          <a:xfrm>
            <a:off x="7610475" y="5286375"/>
            <a:ext cx="134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sp>
        <p:nvSpPr>
          <p:cNvPr id="115741" name="文本框 35"/>
          <p:cNvSpPr txBox="1">
            <a:spLocks noChangeArrowheads="1"/>
          </p:cNvSpPr>
          <p:nvPr/>
        </p:nvSpPr>
        <p:spPr bwMode="auto">
          <a:xfrm>
            <a:off x="8940800" y="5286375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资金使用</a:t>
            </a:r>
          </a:p>
        </p:txBody>
      </p:sp>
      <p:sp>
        <p:nvSpPr>
          <p:cNvPr id="115742" name="文本框 36"/>
          <p:cNvSpPr txBox="1">
            <a:spLocks noChangeArrowheads="1"/>
          </p:cNvSpPr>
          <p:nvPr/>
        </p:nvSpPr>
        <p:spPr bwMode="auto">
          <a:xfrm>
            <a:off x="5178425" y="971550"/>
            <a:ext cx="24812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146" name="组合 1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34183" name="矩形 2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4184" name="矩形 3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4147" name="文本框 4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34148" name="流程图: 联系 5"/>
          <p:cNvSpPr>
            <a:spLocks noChangeArrowheads="1"/>
          </p:cNvSpPr>
          <p:nvPr/>
        </p:nvSpPr>
        <p:spPr bwMode="auto">
          <a:xfrm>
            <a:off x="1509713" y="4416425"/>
            <a:ext cx="741362" cy="741363"/>
          </a:xfrm>
          <a:prstGeom prst="flowChartConnector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4149" name="直接连接符 6"/>
          <p:cNvCxnSpPr>
            <a:cxnSpLocks noChangeShapeType="1"/>
          </p:cNvCxnSpPr>
          <p:nvPr/>
        </p:nvCxnSpPr>
        <p:spPr bwMode="auto">
          <a:xfrm flipV="1">
            <a:off x="2251075" y="3340100"/>
            <a:ext cx="909638" cy="103346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4150" name="流程图: 联系 7"/>
          <p:cNvSpPr>
            <a:spLocks noChangeArrowheads="1"/>
          </p:cNvSpPr>
          <p:nvPr/>
        </p:nvSpPr>
        <p:spPr bwMode="auto">
          <a:xfrm>
            <a:off x="4848225" y="4416425"/>
            <a:ext cx="741363" cy="741363"/>
          </a:xfrm>
          <a:prstGeom prst="flowChartConnector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4151" name="直接连接符 8"/>
          <p:cNvCxnSpPr>
            <a:cxnSpLocks noChangeShapeType="1"/>
          </p:cNvCxnSpPr>
          <p:nvPr/>
        </p:nvCxnSpPr>
        <p:spPr bwMode="auto">
          <a:xfrm flipV="1">
            <a:off x="5589588" y="3340100"/>
            <a:ext cx="909637" cy="103346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4152" name="流程图: 联系 9"/>
          <p:cNvSpPr>
            <a:spLocks noChangeArrowheads="1"/>
          </p:cNvSpPr>
          <p:nvPr/>
        </p:nvSpPr>
        <p:spPr bwMode="auto">
          <a:xfrm>
            <a:off x="8186738" y="4416425"/>
            <a:ext cx="741362" cy="741363"/>
          </a:xfrm>
          <a:prstGeom prst="flowChartConnector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4153" name="直接连接符 10"/>
          <p:cNvCxnSpPr>
            <a:cxnSpLocks noChangeShapeType="1"/>
          </p:cNvCxnSpPr>
          <p:nvPr/>
        </p:nvCxnSpPr>
        <p:spPr bwMode="auto">
          <a:xfrm flipV="1">
            <a:off x="8928100" y="3340100"/>
            <a:ext cx="909638" cy="103346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4154" name="流程图: 联系 11"/>
          <p:cNvSpPr>
            <a:spLocks noChangeArrowheads="1"/>
          </p:cNvSpPr>
          <p:nvPr/>
        </p:nvSpPr>
        <p:spPr bwMode="auto">
          <a:xfrm rot="5400000">
            <a:off x="3244850" y="2665413"/>
            <a:ext cx="739775" cy="739775"/>
          </a:xfrm>
          <a:prstGeom prst="flowChartConnector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4155" name="直接连接符 12"/>
          <p:cNvCxnSpPr>
            <a:cxnSpLocks noChangeShapeType="1"/>
          </p:cNvCxnSpPr>
          <p:nvPr/>
        </p:nvCxnSpPr>
        <p:spPr bwMode="auto">
          <a:xfrm rot="5400000" flipV="1">
            <a:off x="4090194" y="3342482"/>
            <a:ext cx="909637" cy="103505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4156" name="流程图: 联系 13"/>
          <p:cNvSpPr>
            <a:spLocks noChangeArrowheads="1"/>
          </p:cNvSpPr>
          <p:nvPr/>
        </p:nvSpPr>
        <p:spPr bwMode="auto">
          <a:xfrm rot="5400000">
            <a:off x="6583363" y="2665413"/>
            <a:ext cx="739775" cy="739775"/>
          </a:xfrm>
          <a:prstGeom prst="flowChartConnector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4157" name="直接连接符 14"/>
          <p:cNvCxnSpPr>
            <a:cxnSpLocks noChangeShapeType="1"/>
          </p:cNvCxnSpPr>
          <p:nvPr/>
        </p:nvCxnSpPr>
        <p:spPr bwMode="auto">
          <a:xfrm rot="5400000" flipV="1">
            <a:off x="7428706" y="3342482"/>
            <a:ext cx="909637" cy="103505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4158" name="流程图: 联系 15"/>
          <p:cNvSpPr>
            <a:spLocks noChangeArrowheads="1"/>
          </p:cNvSpPr>
          <p:nvPr/>
        </p:nvSpPr>
        <p:spPr bwMode="auto">
          <a:xfrm rot="5400000">
            <a:off x="9921875" y="2665413"/>
            <a:ext cx="739775" cy="739775"/>
          </a:xfrm>
          <a:prstGeom prst="flowChartConnector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4159" name="Freeform 122"/>
          <p:cNvSpPr>
            <a:spLocks/>
          </p:cNvSpPr>
          <p:nvPr/>
        </p:nvSpPr>
        <p:spPr bwMode="auto">
          <a:xfrm>
            <a:off x="8426450" y="4659313"/>
            <a:ext cx="261938" cy="261937"/>
          </a:xfrm>
          <a:custGeom>
            <a:avLst/>
            <a:gdLst>
              <a:gd name="T0" fmla="*/ 2147483647 w 290"/>
              <a:gd name="T1" fmla="*/ 2147483647 h 290"/>
              <a:gd name="T2" fmla="*/ 2147483647 w 290"/>
              <a:gd name="T3" fmla="*/ 2147483647 h 290"/>
              <a:gd name="T4" fmla="*/ 2147483647 w 290"/>
              <a:gd name="T5" fmla="*/ 2147483647 h 290"/>
              <a:gd name="T6" fmla="*/ 2147483647 w 290"/>
              <a:gd name="T7" fmla="*/ 2147483647 h 290"/>
              <a:gd name="T8" fmla="*/ 2147483647 w 290"/>
              <a:gd name="T9" fmla="*/ 2147483647 h 290"/>
              <a:gd name="T10" fmla="*/ 2147483647 w 290"/>
              <a:gd name="T11" fmla="*/ 2147483647 h 290"/>
              <a:gd name="T12" fmla="*/ 2147483647 w 290"/>
              <a:gd name="T13" fmla="*/ 2147483647 h 290"/>
              <a:gd name="T14" fmla="*/ 2147483647 w 290"/>
              <a:gd name="T15" fmla="*/ 2147483647 h 290"/>
              <a:gd name="T16" fmla="*/ 2147483647 w 290"/>
              <a:gd name="T17" fmla="*/ 2147483647 h 290"/>
              <a:gd name="T18" fmla="*/ 2147483647 w 290"/>
              <a:gd name="T19" fmla="*/ 2147483647 h 290"/>
              <a:gd name="T20" fmla="*/ 2147483647 w 290"/>
              <a:gd name="T21" fmla="*/ 2147483647 h 290"/>
              <a:gd name="T22" fmla="*/ 2147483647 w 290"/>
              <a:gd name="T23" fmla="*/ 2147483647 h 290"/>
              <a:gd name="T24" fmla="*/ 2147483647 w 290"/>
              <a:gd name="T25" fmla="*/ 2147483647 h 290"/>
              <a:gd name="T26" fmla="*/ 2147483647 w 290"/>
              <a:gd name="T27" fmla="*/ 2147483647 h 290"/>
              <a:gd name="T28" fmla="*/ 2147483647 w 290"/>
              <a:gd name="T29" fmla="*/ 2147483647 h 290"/>
              <a:gd name="T30" fmla="*/ 2147483647 w 290"/>
              <a:gd name="T31" fmla="*/ 2147483647 h 290"/>
              <a:gd name="T32" fmla="*/ 2147483647 w 290"/>
              <a:gd name="T33" fmla="*/ 2147483647 h 290"/>
              <a:gd name="T34" fmla="*/ 2147483647 w 290"/>
              <a:gd name="T35" fmla="*/ 2147483647 h 290"/>
              <a:gd name="T36" fmla="*/ 2147483647 w 290"/>
              <a:gd name="T37" fmla="*/ 2147483647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0" name="Freeform 32"/>
          <p:cNvSpPr>
            <a:spLocks/>
          </p:cNvSpPr>
          <p:nvPr/>
        </p:nvSpPr>
        <p:spPr bwMode="auto">
          <a:xfrm>
            <a:off x="1762125" y="4657725"/>
            <a:ext cx="207963" cy="258763"/>
          </a:xfrm>
          <a:custGeom>
            <a:avLst/>
            <a:gdLst>
              <a:gd name="T0" fmla="*/ 2147483647 w 231"/>
              <a:gd name="T1" fmla="*/ 0 h 288"/>
              <a:gd name="T2" fmla="*/ 0 w 231"/>
              <a:gd name="T3" fmla="*/ 0 h 288"/>
              <a:gd name="T4" fmla="*/ 2147483647 w 231"/>
              <a:gd name="T5" fmla="*/ 2147483647 h 288"/>
              <a:gd name="T6" fmla="*/ 2147483647 w 231"/>
              <a:gd name="T7" fmla="*/ 2147483647 h 288"/>
              <a:gd name="T8" fmla="*/ 2147483647 w 231"/>
              <a:gd name="T9" fmla="*/ 2147483647 h 288"/>
              <a:gd name="T10" fmla="*/ 2147483647 w 231"/>
              <a:gd name="T11" fmla="*/ 2147483647 h 288"/>
              <a:gd name="T12" fmla="*/ 2147483647 w 231"/>
              <a:gd name="T13" fmla="*/ 2147483647 h 288"/>
              <a:gd name="T14" fmla="*/ 2147483647 w 231"/>
              <a:gd name="T15" fmla="*/ 2147483647 h 288"/>
              <a:gd name="T16" fmla="*/ 2147483647 w 231"/>
              <a:gd name="T17" fmla="*/ 0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1" name="Freeform 114"/>
          <p:cNvSpPr>
            <a:spLocks noEditPoints="1"/>
          </p:cNvSpPr>
          <p:nvPr/>
        </p:nvSpPr>
        <p:spPr bwMode="auto">
          <a:xfrm>
            <a:off x="10160000" y="2790825"/>
            <a:ext cx="261938" cy="361950"/>
          </a:xfrm>
          <a:custGeom>
            <a:avLst/>
            <a:gdLst>
              <a:gd name="T0" fmla="*/ 2147483647 w 73"/>
              <a:gd name="T1" fmla="*/ 0 h 100"/>
              <a:gd name="T2" fmla="*/ 2147483647 w 73"/>
              <a:gd name="T3" fmla="*/ 2147483647 h 100"/>
              <a:gd name="T4" fmla="*/ 2147483647 w 73"/>
              <a:gd name="T5" fmla="*/ 2147483647 h 100"/>
              <a:gd name="T6" fmla="*/ 2147483647 w 73"/>
              <a:gd name="T7" fmla="*/ 2147483647 h 100"/>
              <a:gd name="T8" fmla="*/ 2147483647 w 73"/>
              <a:gd name="T9" fmla="*/ 2147483647 h 100"/>
              <a:gd name="T10" fmla="*/ 2147483647 w 73"/>
              <a:gd name="T11" fmla="*/ 2147483647 h 100"/>
              <a:gd name="T12" fmla="*/ 2147483647 w 73"/>
              <a:gd name="T13" fmla="*/ 2147483647 h 100"/>
              <a:gd name="T14" fmla="*/ 2147483647 w 73"/>
              <a:gd name="T15" fmla="*/ 2147483647 h 100"/>
              <a:gd name="T16" fmla="*/ 2147483647 w 73"/>
              <a:gd name="T17" fmla="*/ 2147483647 h 100"/>
              <a:gd name="T18" fmla="*/ 2147483647 w 73"/>
              <a:gd name="T19" fmla="*/ 2147483647 h 100"/>
              <a:gd name="T20" fmla="*/ 2147483647 w 73"/>
              <a:gd name="T21" fmla="*/ 2147483647 h 100"/>
              <a:gd name="T22" fmla="*/ 2147483647 w 73"/>
              <a:gd name="T23" fmla="*/ 2147483647 h 100"/>
              <a:gd name="T24" fmla="*/ 2147483647 w 73"/>
              <a:gd name="T25" fmla="*/ 2147483647 h 100"/>
              <a:gd name="T26" fmla="*/ 2147483647 w 73"/>
              <a:gd name="T27" fmla="*/ 2147483647 h 100"/>
              <a:gd name="T28" fmla="*/ 2147483647 w 73"/>
              <a:gd name="T29" fmla="*/ 2147483647 h 100"/>
              <a:gd name="T30" fmla="*/ 2147483647 w 73"/>
              <a:gd name="T31" fmla="*/ 2147483647 h 100"/>
              <a:gd name="T32" fmla="*/ 2147483647 w 73"/>
              <a:gd name="T33" fmla="*/ 2147483647 h 100"/>
              <a:gd name="T34" fmla="*/ 2147483647 w 73"/>
              <a:gd name="T35" fmla="*/ 2147483647 h 100"/>
              <a:gd name="T36" fmla="*/ 0 w 73"/>
              <a:gd name="T37" fmla="*/ 2147483647 h 100"/>
              <a:gd name="T38" fmla="*/ 2147483647 w 73"/>
              <a:gd name="T39" fmla="*/ 2147483647 h 100"/>
              <a:gd name="T40" fmla="*/ 2147483647 w 73"/>
              <a:gd name="T41" fmla="*/ 0 h 100"/>
              <a:gd name="T42" fmla="*/ 2147483647 w 73"/>
              <a:gd name="T43" fmla="*/ 2147483647 h 100"/>
              <a:gd name="T44" fmla="*/ 2147483647 w 73"/>
              <a:gd name="T45" fmla="*/ 2147483647 h 100"/>
              <a:gd name="T46" fmla="*/ 2147483647 w 73"/>
              <a:gd name="T47" fmla="*/ 2147483647 h 100"/>
              <a:gd name="T48" fmla="*/ 2147483647 w 73"/>
              <a:gd name="T49" fmla="*/ 2147483647 h 100"/>
              <a:gd name="T50" fmla="*/ 2147483647 w 73"/>
              <a:gd name="T51" fmla="*/ 2147483647 h 100"/>
              <a:gd name="T52" fmla="*/ 2147483647 w 73"/>
              <a:gd name="T53" fmla="*/ 2147483647 h 100"/>
              <a:gd name="T54" fmla="*/ 2147483647 w 73"/>
              <a:gd name="T55" fmla="*/ 2147483647 h 100"/>
              <a:gd name="T56" fmla="*/ 2147483647 w 73"/>
              <a:gd name="T57" fmla="*/ 2147483647 h 100"/>
              <a:gd name="T58" fmla="*/ 2147483647 w 73"/>
              <a:gd name="T59" fmla="*/ 2147483647 h 100"/>
              <a:gd name="T60" fmla="*/ 2147483647 w 73"/>
              <a:gd name="T61" fmla="*/ 2147483647 h 100"/>
              <a:gd name="T62" fmla="*/ 2147483647 w 73"/>
              <a:gd name="T63" fmla="*/ 2147483647 h 100"/>
              <a:gd name="T64" fmla="*/ 2147483647 w 73"/>
              <a:gd name="T65" fmla="*/ 2147483647 h 100"/>
              <a:gd name="T66" fmla="*/ 2147483647 w 73"/>
              <a:gd name="T67" fmla="*/ 2147483647 h 100"/>
              <a:gd name="T68" fmla="*/ 2147483647 w 73"/>
              <a:gd name="T69" fmla="*/ 2147483647 h 100"/>
              <a:gd name="T70" fmla="*/ 2147483647 w 73"/>
              <a:gd name="T71" fmla="*/ 2147483647 h 100"/>
              <a:gd name="T72" fmla="*/ 2147483647 w 73"/>
              <a:gd name="T73" fmla="*/ 2147483647 h 100"/>
              <a:gd name="T74" fmla="*/ 2147483647 w 73"/>
              <a:gd name="T75" fmla="*/ 2147483647 h 100"/>
              <a:gd name="T76" fmla="*/ 2147483647 w 73"/>
              <a:gd name="T77" fmla="*/ 2147483647 h 100"/>
              <a:gd name="T78" fmla="*/ 2147483647 w 73"/>
              <a:gd name="T79" fmla="*/ 2147483647 h 100"/>
              <a:gd name="T80" fmla="*/ 2147483647 w 73"/>
              <a:gd name="T81" fmla="*/ 2147483647 h 100"/>
              <a:gd name="T82" fmla="*/ 2147483647 w 73"/>
              <a:gd name="T83" fmla="*/ 2147483647 h 100"/>
              <a:gd name="T84" fmla="*/ 2147483647 w 73"/>
              <a:gd name="T85" fmla="*/ 2147483647 h 100"/>
              <a:gd name="T86" fmla="*/ 2147483647 w 73"/>
              <a:gd name="T87" fmla="*/ 2147483647 h 1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134162" name="Freeform 145"/>
          <p:cNvSpPr>
            <a:spLocks noEditPoints="1"/>
          </p:cNvSpPr>
          <p:nvPr/>
        </p:nvSpPr>
        <p:spPr bwMode="auto">
          <a:xfrm>
            <a:off x="5030788" y="4648200"/>
            <a:ext cx="355600" cy="358775"/>
          </a:xfrm>
          <a:custGeom>
            <a:avLst/>
            <a:gdLst>
              <a:gd name="T0" fmla="*/ 2147483647 w 98"/>
              <a:gd name="T1" fmla="*/ 2147483647 h 99"/>
              <a:gd name="T2" fmla="*/ 2147483647 w 98"/>
              <a:gd name="T3" fmla="*/ 2147483647 h 99"/>
              <a:gd name="T4" fmla="*/ 2147483647 w 98"/>
              <a:gd name="T5" fmla="*/ 2147483647 h 99"/>
              <a:gd name="T6" fmla="*/ 2147483647 w 98"/>
              <a:gd name="T7" fmla="*/ 2147483647 h 99"/>
              <a:gd name="T8" fmla="*/ 2147483647 w 98"/>
              <a:gd name="T9" fmla="*/ 2147483647 h 99"/>
              <a:gd name="T10" fmla="*/ 2147483647 w 98"/>
              <a:gd name="T11" fmla="*/ 2147483647 h 99"/>
              <a:gd name="T12" fmla="*/ 2147483647 w 98"/>
              <a:gd name="T13" fmla="*/ 2147483647 h 99"/>
              <a:gd name="T14" fmla="*/ 2147483647 w 98"/>
              <a:gd name="T15" fmla="*/ 2147483647 h 99"/>
              <a:gd name="T16" fmla="*/ 2147483647 w 98"/>
              <a:gd name="T17" fmla="*/ 0 h 99"/>
              <a:gd name="T18" fmla="*/ 2147483647 w 98"/>
              <a:gd name="T19" fmla="*/ 2147483647 h 99"/>
              <a:gd name="T20" fmla="*/ 2147483647 w 98"/>
              <a:gd name="T21" fmla="*/ 2147483647 h 99"/>
              <a:gd name="T22" fmla="*/ 2147483647 w 98"/>
              <a:gd name="T23" fmla="*/ 2147483647 h 99"/>
              <a:gd name="T24" fmla="*/ 2147483647 w 98"/>
              <a:gd name="T25" fmla="*/ 2147483647 h 99"/>
              <a:gd name="T26" fmla="*/ 2147483647 w 98"/>
              <a:gd name="T27" fmla="*/ 2147483647 h 99"/>
              <a:gd name="T28" fmla="*/ 2147483647 w 98"/>
              <a:gd name="T29" fmla="*/ 2147483647 h 99"/>
              <a:gd name="T30" fmla="*/ 2147483647 w 98"/>
              <a:gd name="T31" fmla="*/ 2147483647 h 99"/>
              <a:gd name="T32" fmla="*/ 2147483647 w 98"/>
              <a:gd name="T33" fmla="*/ 2147483647 h 99"/>
              <a:gd name="T34" fmla="*/ 2147483647 w 98"/>
              <a:gd name="T35" fmla="*/ 2147483647 h 99"/>
              <a:gd name="T36" fmla="*/ 2147483647 w 98"/>
              <a:gd name="T37" fmla="*/ 2147483647 h 99"/>
              <a:gd name="T38" fmla="*/ 2147483647 w 98"/>
              <a:gd name="T39" fmla="*/ 2147483647 h 99"/>
              <a:gd name="T40" fmla="*/ 2147483647 w 98"/>
              <a:gd name="T41" fmla="*/ 2147483647 h 99"/>
              <a:gd name="T42" fmla="*/ 2147483647 w 98"/>
              <a:gd name="T43" fmla="*/ 2147483647 h 99"/>
              <a:gd name="T44" fmla="*/ 2147483647 w 98"/>
              <a:gd name="T45" fmla="*/ 2147483647 h 99"/>
              <a:gd name="T46" fmla="*/ 2147483647 w 98"/>
              <a:gd name="T47" fmla="*/ 2147483647 h 99"/>
              <a:gd name="T48" fmla="*/ 2147483647 w 98"/>
              <a:gd name="T49" fmla="*/ 2147483647 h 99"/>
              <a:gd name="T50" fmla="*/ 2147483647 w 98"/>
              <a:gd name="T51" fmla="*/ 2147483647 h 99"/>
              <a:gd name="T52" fmla="*/ 2147483647 w 98"/>
              <a:gd name="T53" fmla="*/ 2147483647 h 99"/>
              <a:gd name="T54" fmla="*/ 2147483647 w 98"/>
              <a:gd name="T55" fmla="*/ 2147483647 h 99"/>
              <a:gd name="T56" fmla="*/ 2147483647 w 98"/>
              <a:gd name="T57" fmla="*/ 2147483647 h 9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134163" name="Freeform 147"/>
          <p:cNvSpPr>
            <a:spLocks noEditPoints="1"/>
          </p:cNvSpPr>
          <p:nvPr/>
        </p:nvSpPr>
        <p:spPr bwMode="auto">
          <a:xfrm>
            <a:off x="3498850" y="2836863"/>
            <a:ext cx="244475" cy="384175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134164" name="Freeform 168"/>
          <p:cNvSpPr>
            <a:spLocks noEditPoints="1"/>
          </p:cNvSpPr>
          <p:nvPr/>
        </p:nvSpPr>
        <p:spPr bwMode="auto">
          <a:xfrm>
            <a:off x="6778625" y="2795588"/>
            <a:ext cx="347663" cy="357187"/>
          </a:xfrm>
          <a:custGeom>
            <a:avLst/>
            <a:gdLst>
              <a:gd name="T0" fmla="*/ 2147483647 w 96"/>
              <a:gd name="T1" fmla="*/ 2147483647 h 99"/>
              <a:gd name="T2" fmla="*/ 2147483647 w 96"/>
              <a:gd name="T3" fmla="*/ 2147483647 h 99"/>
              <a:gd name="T4" fmla="*/ 2147483647 w 96"/>
              <a:gd name="T5" fmla="*/ 2147483647 h 99"/>
              <a:gd name="T6" fmla="*/ 2147483647 w 96"/>
              <a:gd name="T7" fmla="*/ 2147483647 h 99"/>
              <a:gd name="T8" fmla="*/ 2147483647 w 96"/>
              <a:gd name="T9" fmla="*/ 2147483647 h 99"/>
              <a:gd name="T10" fmla="*/ 2147483647 w 96"/>
              <a:gd name="T11" fmla="*/ 2147483647 h 99"/>
              <a:gd name="T12" fmla="*/ 2147483647 w 96"/>
              <a:gd name="T13" fmla="*/ 2147483647 h 99"/>
              <a:gd name="T14" fmla="*/ 2147483647 w 96"/>
              <a:gd name="T15" fmla="*/ 2147483647 h 99"/>
              <a:gd name="T16" fmla="*/ 2147483647 w 96"/>
              <a:gd name="T17" fmla="*/ 2147483647 h 99"/>
              <a:gd name="T18" fmla="*/ 2147483647 w 96"/>
              <a:gd name="T19" fmla="*/ 2147483647 h 99"/>
              <a:gd name="T20" fmla="*/ 2147483647 w 96"/>
              <a:gd name="T21" fmla="*/ 2147483647 h 99"/>
              <a:gd name="T22" fmla="*/ 2147483647 w 96"/>
              <a:gd name="T23" fmla="*/ 2147483647 h 99"/>
              <a:gd name="T24" fmla="*/ 2147483647 w 96"/>
              <a:gd name="T25" fmla="*/ 2147483647 h 99"/>
              <a:gd name="T26" fmla="*/ 2147483647 w 96"/>
              <a:gd name="T27" fmla="*/ 2147483647 h 99"/>
              <a:gd name="T28" fmla="*/ 0 w 96"/>
              <a:gd name="T29" fmla="*/ 2147483647 h 99"/>
              <a:gd name="T30" fmla="*/ 2147483647 w 96"/>
              <a:gd name="T31" fmla="*/ 2147483647 h 99"/>
              <a:gd name="T32" fmla="*/ 2147483647 w 96"/>
              <a:gd name="T33" fmla="*/ 2147483647 h 99"/>
              <a:gd name="T34" fmla="*/ 2147483647 w 96"/>
              <a:gd name="T35" fmla="*/ 2147483647 h 99"/>
              <a:gd name="T36" fmla="*/ 2147483647 w 96"/>
              <a:gd name="T37" fmla="*/ 2147483647 h 99"/>
              <a:gd name="T38" fmla="*/ 2147483647 w 96"/>
              <a:gd name="T39" fmla="*/ 2147483647 h 99"/>
              <a:gd name="T40" fmla="*/ 2147483647 w 96"/>
              <a:gd name="T41" fmla="*/ 2147483647 h 99"/>
              <a:gd name="T42" fmla="*/ 2147483647 w 96"/>
              <a:gd name="T43" fmla="*/ 2147483647 h 99"/>
              <a:gd name="T44" fmla="*/ 2147483647 w 96"/>
              <a:gd name="T45" fmla="*/ 0 h 99"/>
              <a:gd name="T46" fmla="*/ 2147483647 w 96"/>
              <a:gd name="T47" fmla="*/ 2147483647 h 99"/>
              <a:gd name="T48" fmla="*/ 2147483647 w 96"/>
              <a:gd name="T49" fmla="*/ 2147483647 h 99"/>
              <a:gd name="T50" fmla="*/ 2147483647 w 96"/>
              <a:gd name="T51" fmla="*/ 2147483647 h 99"/>
              <a:gd name="T52" fmla="*/ 2147483647 w 96"/>
              <a:gd name="T53" fmla="*/ 2147483647 h 99"/>
              <a:gd name="T54" fmla="*/ 2147483647 w 96"/>
              <a:gd name="T55" fmla="*/ 2147483647 h 99"/>
              <a:gd name="T56" fmla="*/ 2147483647 w 96"/>
              <a:gd name="T57" fmla="*/ 2147483647 h 99"/>
              <a:gd name="T58" fmla="*/ 2147483647 w 96"/>
              <a:gd name="T59" fmla="*/ 2147483647 h 99"/>
              <a:gd name="T60" fmla="*/ 2147483647 w 96"/>
              <a:gd name="T61" fmla="*/ 2147483647 h 99"/>
              <a:gd name="T62" fmla="*/ 2147483647 w 96"/>
              <a:gd name="T63" fmla="*/ 2147483647 h 99"/>
              <a:gd name="T64" fmla="*/ 2147483647 w 96"/>
              <a:gd name="T65" fmla="*/ 2147483647 h 99"/>
              <a:gd name="T66" fmla="*/ 2147483647 w 96"/>
              <a:gd name="T67" fmla="*/ 2147483647 h 99"/>
              <a:gd name="T68" fmla="*/ 2147483647 w 96"/>
              <a:gd name="T69" fmla="*/ 2147483647 h 99"/>
              <a:gd name="T70" fmla="*/ 2147483647 w 96"/>
              <a:gd name="T71" fmla="*/ 2147483647 h 99"/>
              <a:gd name="T72" fmla="*/ 2147483647 w 96"/>
              <a:gd name="T73" fmla="*/ 2147483647 h 99"/>
              <a:gd name="T74" fmla="*/ 2147483647 w 96"/>
              <a:gd name="T75" fmla="*/ 2147483647 h 99"/>
              <a:gd name="T76" fmla="*/ 2147483647 w 96"/>
              <a:gd name="T77" fmla="*/ 2147483647 h 99"/>
              <a:gd name="T78" fmla="*/ 2147483647 w 96"/>
              <a:gd name="T79" fmla="*/ 2147483647 h 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grpSp>
        <p:nvGrpSpPr>
          <p:cNvPr id="134165" name="组合 22"/>
          <p:cNvGrpSpPr>
            <a:grpSpLocks/>
          </p:cNvGrpSpPr>
          <p:nvPr/>
        </p:nvGrpSpPr>
        <p:grpSpPr bwMode="auto">
          <a:xfrm>
            <a:off x="846138" y="5299075"/>
            <a:ext cx="2068512" cy="860425"/>
            <a:chOff x="0" y="0"/>
            <a:chExt cx="2068387" cy="861775"/>
          </a:xfrm>
        </p:grpSpPr>
        <p:sp>
          <p:nvSpPr>
            <p:cNvPr id="134181" name="文本框 23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</a:p>
          </p:txBody>
        </p:sp>
        <p:sp>
          <p:nvSpPr>
            <p:cNvPr id="134182" name="文本框 24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34166" name="组合 25"/>
          <p:cNvGrpSpPr>
            <a:grpSpLocks/>
          </p:cNvGrpSpPr>
          <p:nvPr/>
        </p:nvGrpSpPr>
        <p:grpSpPr bwMode="auto">
          <a:xfrm>
            <a:off x="4184650" y="5299075"/>
            <a:ext cx="2068513" cy="1046163"/>
            <a:chOff x="0" y="0"/>
            <a:chExt cx="2068387" cy="1046441"/>
          </a:xfrm>
        </p:grpSpPr>
        <p:sp>
          <p:nvSpPr>
            <p:cNvPr id="134179" name="文本框 26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</a:p>
          </p:txBody>
        </p:sp>
        <p:sp>
          <p:nvSpPr>
            <p:cNvPr id="134180" name="文本框 27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34167" name="组合 28"/>
          <p:cNvGrpSpPr>
            <a:grpSpLocks/>
          </p:cNvGrpSpPr>
          <p:nvPr/>
        </p:nvGrpSpPr>
        <p:grpSpPr bwMode="auto">
          <a:xfrm>
            <a:off x="7523163" y="5299075"/>
            <a:ext cx="2068512" cy="860425"/>
            <a:chOff x="0" y="0"/>
            <a:chExt cx="2068387" cy="861775"/>
          </a:xfrm>
        </p:grpSpPr>
        <p:sp>
          <p:nvSpPr>
            <p:cNvPr id="134177" name="文本框 29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</a:p>
          </p:txBody>
        </p:sp>
        <p:sp>
          <p:nvSpPr>
            <p:cNvPr id="134178" name="文本框 30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34168" name="组合 31"/>
          <p:cNvGrpSpPr>
            <a:grpSpLocks/>
          </p:cNvGrpSpPr>
          <p:nvPr/>
        </p:nvGrpSpPr>
        <p:grpSpPr bwMode="auto">
          <a:xfrm>
            <a:off x="2587625" y="1484313"/>
            <a:ext cx="2068513" cy="860425"/>
            <a:chOff x="0" y="0"/>
            <a:chExt cx="2068387" cy="861775"/>
          </a:xfrm>
        </p:grpSpPr>
        <p:sp>
          <p:nvSpPr>
            <p:cNvPr id="134175" name="文本框 32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</a:p>
          </p:txBody>
        </p:sp>
        <p:sp>
          <p:nvSpPr>
            <p:cNvPr id="134176" name="文本框 33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34169" name="组合 34"/>
          <p:cNvGrpSpPr>
            <a:grpSpLocks/>
          </p:cNvGrpSpPr>
          <p:nvPr/>
        </p:nvGrpSpPr>
        <p:grpSpPr bwMode="auto">
          <a:xfrm>
            <a:off x="5918200" y="1484313"/>
            <a:ext cx="2068513" cy="860425"/>
            <a:chOff x="0" y="0"/>
            <a:chExt cx="2068387" cy="861775"/>
          </a:xfrm>
        </p:grpSpPr>
        <p:sp>
          <p:nvSpPr>
            <p:cNvPr id="134173" name="文本框 35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</a:p>
          </p:txBody>
        </p:sp>
        <p:sp>
          <p:nvSpPr>
            <p:cNvPr id="134174" name="文本框 36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34170" name="组合 37"/>
          <p:cNvGrpSpPr>
            <a:grpSpLocks/>
          </p:cNvGrpSpPr>
          <p:nvPr/>
        </p:nvGrpSpPr>
        <p:grpSpPr bwMode="auto">
          <a:xfrm>
            <a:off x="9250363" y="1484313"/>
            <a:ext cx="2068512" cy="860425"/>
            <a:chOff x="0" y="0"/>
            <a:chExt cx="2068387" cy="861775"/>
          </a:xfrm>
        </p:grpSpPr>
        <p:sp>
          <p:nvSpPr>
            <p:cNvPr id="134171" name="文本框 38"/>
            <p:cNvSpPr txBox="1">
              <a:spLocks noChangeArrowheads="1"/>
            </p:cNvSpPr>
            <p:nvPr/>
          </p:nvSpPr>
          <p:spPr bwMode="auto">
            <a:xfrm>
              <a:off x="0" y="400110"/>
              <a:ext cx="20683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</a:p>
          </p:txBody>
        </p:sp>
        <p:sp>
          <p:nvSpPr>
            <p:cNvPr id="134172" name="文本框 39"/>
            <p:cNvSpPr txBox="1">
              <a:spLocks noChangeArrowheads="1"/>
            </p:cNvSpPr>
            <p:nvPr/>
          </p:nvSpPr>
          <p:spPr bwMode="auto">
            <a:xfrm>
              <a:off x="339885" y="0"/>
              <a:ext cx="13886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0" y="831850"/>
            <a:ext cx="40259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5171" name="组合 30"/>
          <p:cNvGrpSpPr>
            <a:grpSpLocks/>
          </p:cNvGrpSpPr>
          <p:nvPr/>
        </p:nvGrpSpPr>
        <p:grpSpPr bwMode="auto">
          <a:xfrm>
            <a:off x="4178300" y="1566863"/>
            <a:ext cx="1687513" cy="3201987"/>
            <a:chOff x="0" y="0"/>
            <a:chExt cx="1687976" cy="3202328"/>
          </a:xfrm>
        </p:grpSpPr>
        <p:cxnSp>
          <p:nvCxnSpPr>
            <p:cNvPr id="135178" name="直接连接符 9"/>
            <p:cNvCxnSpPr>
              <a:cxnSpLocks noChangeShapeType="1"/>
            </p:cNvCxnSpPr>
            <p:nvPr/>
          </p:nvCxnSpPr>
          <p:spPr bwMode="auto">
            <a:xfrm>
              <a:off x="723014" y="2282514"/>
              <a:ext cx="340242" cy="818707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179" name="直接连接符 12"/>
            <p:cNvCxnSpPr>
              <a:cxnSpLocks noChangeShapeType="1"/>
            </p:cNvCxnSpPr>
            <p:nvPr/>
          </p:nvCxnSpPr>
          <p:spPr bwMode="auto">
            <a:xfrm flipV="1">
              <a:off x="489098" y="2282514"/>
              <a:ext cx="233916" cy="409353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180" name="直接连接符 15"/>
            <p:cNvCxnSpPr>
              <a:cxnSpLocks noChangeShapeType="1"/>
            </p:cNvCxnSpPr>
            <p:nvPr/>
          </p:nvCxnSpPr>
          <p:spPr bwMode="auto">
            <a:xfrm flipH="1" flipV="1">
              <a:off x="0" y="1931640"/>
              <a:ext cx="723014" cy="350874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181" name="直接连接符 18"/>
            <p:cNvCxnSpPr>
              <a:cxnSpLocks noChangeShapeType="1"/>
            </p:cNvCxnSpPr>
            <p:nvPr/>
          </p:nvCxnSpPr>
          <p:spPr bwMode="auto">
            <a:xfrm flipH="1" flipV="1">
              <a:off x="723014" y="2282514"/>
              <a:ext cx="946298" cy="204676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182" name="直接连接符 21"/>
            <p:cNvCxnSpPr>
              <a:cxnSpLocks noChangeShapeType="1"/>
            </p:cNvCxnSpPr>
            <p:nvPr/>
          </p:nvCxnSpPr>
          <p:spPr bwMode="auto">
            <a:xfrm flipV="1">
              <a:off x="1307805" y="2487192"/>
              <a:ext cx="349656" cy="715136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183" name="直接连接符 24"/>
            <p:cNvCxnSpPr>
              <a:cxnSpLocks noChangeShapeType="1"/>
            </p:cNvCxnSpPr>
            <p:nvPr/>
          </p:nvCxnSpPr>
          <p:spPr bwMode="auto">
            <a:xfrm flipH="1" flipV="1">
              <a:off x="361507" y="0"/>
              <a:ext cx="361508" cy="2284010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5184" name="椭圆 27"/>
            <p:cNvSpPr>
              <a:spLocks noChangeArrowheads="1"/>
            </p:cNvSpPr>
            <p:nvPr/>
          </p:nvSpPr>
          <p:spPr bwMode="auto">
            <a:xfrm>
              <a:off x="702570" y="2256088"/>
              <a:ext cx="67468" cy="67468"/>
            </a:xfrm>
            <a:prstGeom prst="ellipse">
              <a:avLst/>
            </a:prstGeom>
            <a:solidFill>
              <a:schemeClr val="bg1">
                <a:alpha val="9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5185" name="椭圆 29"/>
            <p:cNvSpPr>
              <a:spLocks noChangeArrowheads="1"/>
            </p:cNvSpPr>
            <p:nvPr/>
          </p:nvSpPr>
          <p:spPr bwMode="auto">
            <a:xfrm>
              <a:off x="1620508" y="2451020"/>
              <a:ext cx="67468" cy="67468"/>
            </a:xfrm>
            <a:prstGeom prst="ellipse">
              <a:avLst/>
            </a:prstGeom>
            <a:solidFill>
              <a:schemeClr val="bg1">
                <a:alpha val="9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5172" name="文本框 31"/>
          <p:cNvSpPr txBox="1">
            <a:spLocks noChangeArrowheads="1"/>
          </p:cNvSpPr>
          <p:nvPr/>
        </p:nvSpPr>
        <p:spPr bwMode="auto">
          <a:xfrm>
            <a:off x="4902200" y="1647825"/>
            <a:ext cx="240188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173" name="文本框 32"/>
          <p:cNvSpPr txBox="1">
            <a:spLocks noChangeArrowheads="1"/>
          </p:cNvSpPr>
          <p:nvPr/>
        </p:nvSpPr>
        <p:spPr bwMode="auto">
          <a:xfrm>
            <a:off x="5241925" y="3587750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风险管控</a:t>
            </a:r>
          </a:p>
        </p:txBody>
      </p:sp>
      <p:sp>
        <p:nvSpPr>
          <p:cNvPr id="135174" name="文本框 17"/>
          <p:cNvSpPr txBox="1">
            <a:spLocks noChangeArrowheads="1"/>
          </p:cNvSpPr>
          <p:nvPr/>
        </p:nvSpPr>
        <p:spPr bwMode="auto">
          <a:xfrm>
            <a:off x="4902200" y="5018088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危及预测</a:t>
            </a:r>
          </a:p>
        </p:txBody>
      </p:sp>
      <p:sp>
        <p:nvSpPr>
          <p:cNvPr id="135175" name="文本框 19"/>
          <p:cNvSpPr txBox="1">
            <a:spLocks noChangeArrowheads="1"/>
          </p:cNvSpPr>
          <p:nvPr/>
        </p:nvSpPr>
        <p:spPr bwMode="auto">
          <a:xfrm>
            <a:off x="6230938" y="5018088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解决方法</a:t>
            </a:r>
          </a:p>
        </p:txBody>
      </p:sp>
      <p:sp>
        <p:nvSpPr>
          <p:cNvPr id="135176" name="文本框 20"/>
          <p:cNvSpPr txBox="1">
            <a:spLocks noChangeArrowheads="1"/>
          </p:cNvSpPr>
          <p:nvPr/>
        </p:nvSpPr>
        <p:spPr bwMode="auto">
          <a:xfrm>
            <a:off x="4902200" y="5376863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sp>
        <p:nvSpPr>
          <p:cNvPr id="135177" name="文本框 22"/>
          <p:cNvSpPr txBox="1">
            <a:spLocks noChangeArrowheads="1"/>
          </p:cNvSpPr>
          <p:nvPr/>
        </p:nvSpPr>
        <p:spPr bwMode="auto">
          <a:xfrm>
            <a:off x="6230938" y="5376863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资金使用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直角三角形 1"/>
          <p:cNvSpPr>
            <a:spLocks noChangeArrowheads="1"/>
          </p:cNvSpPr>
          <p:nvPr/>
        </p:nvSpPr>
        <p:spPr bwMode="auto">
          <a:xfrm flipH="1">
            <a:off x="6410325" y="3429000"/>
            <a:ext cx="5781675" cy="3429000"/>
          </a:xfrm>
          <a:prstGeom prst="rtTriangl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6195" name="矩形 9"/>
          <p:cNvSpPr>
            <a:spLocks/>
          </p:cNvSpPr>
          <p:nvPr/>
        </p:nvSpPr>
        <p:spPr bwMode="auto">
          <a:xfrm>
            <a:off x="8302625" y="912813"/>
            <a:ext cx="1565275" cy="1177925"/>
          </a:xfrm>
          <a:custGeom>
            <a:avLst/>
            <a:gdLst>
              <a:gd name="T0" fmla="*/ 0 w 1564433"/>
              <a:gd name="T1" fmla="*/ 0 h 1177991"/>
              <a:gd name="T2" fmla="*/ 1568647 w 1564433"/>
              <a:gd name="T3" fmla="*/ 0 h 1177991"/>
              <a:gd name="T4" fmla="*/ 1559291 w 1564433"/>
              <a:gd name="T5" fmla="*/ 1177661 h 1177991"/>
              <a:gd name="T6" fmla="*/ 0 w 1564433"/>
              <a:gd name="T7" fmla="*/ 1168336 h 1177991"/>
              <a:gd name="T8" fmla="*/ 0 w 1564433"/>
              <a:gd name="T9" fmla="*/ 0 h 11779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64433" h="1177991">
                <a:moveTo>
                  <a:pt x="0" y="0"/>
                </a:moveTo>
                <a:lnTo>
                  <a:pt x="1564433" y="0"/>
                </a:lnTo>
                <a:cubicBezTo>
                  <a:pt x="1561323" y="392664"/>
                  <a:pt x="1558212" y="785327"/>
                  <a:pt x="1555102" y="1177991"/>
                </a:cubicBezTo>
                <a:lnTo>
                  <a:pt x="0" y="1168661"/>
                </a:lnTo>
                <a:lnTo>
                  <a:pt x="0" y="0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6196" name="矩形 10"/>
          <p:cNvSpPr>
            <a:spLocks/>
          </p:cNvSpPr>
          <p:nvPr/>
        </p:nvSpPr>
        <p:spPr bwMode="auto">
          <a:xfrm>
            <a:off x="9850438" y="912813"/>
            <a:ext cx="1135062" cy="1868487"/>
          </a:xfrm>
          <a:custGeom>
            <a:avLst/>
            <a:gdLst>
              <a:gd name="T0" fmla="*/ 9325 w 1135224"/>
              <a:gd name="T1" fmla="*/ 0 h 1868457"/>
              <a:gd name="T2" fmla="*/ 1125089 w 1135224"/>
              <a:gd name="T3" fmla="*/ 1101102 h 1868457"/>
              <a:gd name="T4" fmla="*/ 1134414 w 1135224"/>
              <a:gd name="T5" fmla="*/ 1840615 h 1868457"/>
              <a:gd name="T6" fmla="*/ 0 w 1135224"/>
              <a:gd name="T7" fmla="*/ 1868607 h 1868457"/>
              <a:gd name="T8" fmla="*/ 9325 w 1135224"/>
              <a:gd name="T9" fmla="*/ 0 h 18684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35224" h="1868457">
                <a:moveTo>
                  <a:pt x="9330" y="0"/>
                </a:moveTo>
                <a:lnTo>
                  <a:pt x="1125894" y="1101012"/>
                </a:lnTo>
                <a:lnTo>
                  <a:pt x="1135224" y="1840465"/>
                </a:lnTo>
                <a:lnTo>
                  <a:pt x="0" y="1868457"/>
                </a:lnTo>
                <a:lnTo>
                  <a:pt x="933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6197" name="矩形 10"/>
          <p:cNvSpPr>
            <a:spLocks/>
          </p:cNvSpPr>
          <p:nvPr/>
        </p:nvSpPr>
        <p:spPr bwMode="auto">
          <a:xfrm rot="5400000">
            <a:off x="9444037" y="2332038"/>
            <a:ext cx="1127125" cy="1974850"/>
          </a:xfrm>
          <a:custGeom>
            <a:avLst/>
            <a:gdLst>
              <a:gd name="T0" fmla="*/ 900 w 1126794"/>
              <a:gd name="T1" fmla="*/ 0 h 1960936"/>
              <a:gd name="T2" fmla="*/ 1128447 w 1126794"/>
              <a:gd name="T3" fmla="*/ 1169434 h 1960936"/>
              <a:gd name="T4" fmla="*/ 1128449 w 1126794"/>
              <a:gd name="T5" fmla="*/ 2031500 h 1960936"/>
              <a:gd name="T6" fmla="*/ 898 w 1126794"/>
              <a:gd name="T7" fmla="*/ 2002897 h 1960936"/>
              <a:gd name="T8" fmla="*/ 900 w 1126794"/>
              <a:gd name="T9" fmla="*/ 0 h 19609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6198" name="矩形 10"/>
          <p:cNvSpPr>
            <a:spLocks/>
          </p:cNvSpPr>
          <p:nvPr/>
        </p:nvSpPr>
        <p:spPr bwMode="auto">
          <a:xfrm flipH="1">
            <a:off x="7948613" y="2765425"/>
            <a:ext cx="1100137" cy="1974850"/>
          </a:xfrm>
          <a:custGeom>
            <a:avLst/>
            <a:gdLst>
              <a:gd name="T0" fmla="*/ 799 w 1126794"/>
              <a:gd name="T1" fmla="*/ 0 h 1960936"/>
              <a:gd name="T2" fmla="*/ 999666 w 1126794"/>
              <a:gd name="T3" fmla="*/ 1169434 h 1960936"/>
              <a:gd name="T4" fmla="*/ 999667 w 1126794"/>
              <a:gd name="T5" fmla="*/ 2031500 h 1960936"/>
              <a:gd name="T6" fmla="*/ 797 w 1126794"/>
              <a:gd name="T7" fmla="*/ 2002897 h 1960936"/>
              <a:gd name="T8" fmla="*/ 799 w 1126794"/>
              <a:gd name="T9" fmla="*/ 0 h 19609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6199" name="矩形 6"/>
          <p:cNvSpPr>
            <a:spLocks noChangeArrowheads="1"/>
          </p:cNvSpPr>
          <p:nvPr/>
        </p:nvSpPr>
        <p:spPr bwMode="auto">
          <a:xfrm rot="-848580">
            <a:off x="8742363" y="4494213"/>
            <a:ext cx="1138237" cy="1128712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6200" name="文本框 7"/>
          <p:cNvSpPr txBox="1">
            <a:spLocks noChangeArrowheads="1"/>
          </p:cNvSpPr>
          <p:nvPr/>
        </p:nvSpPr>
        <p:spPr bwMode="auto">
          <a:xfrm>
            <a:off x="8724900" y="5810250"/>
            <a:ext cx="3730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WHAT ?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201" name="文本框 8"/>
          <p:cNvSpPr txBox="1">
            <a:spLocks noChangeArrowheads="1"/>
          </p:cNvSpPr>
          <p:nvPr/>
        </p:nvSpPr>
        <p:spPr bwMode="auto">
          <a:xfrm>
            <a:off x="733425" y="1711325"/>
            <a:ext cx="128587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6000">
              <a:solidFill>
                <a:srgbClr val="4093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202" name="Content Placeholder 2"/>
          <p:cNvSpPr txBox="1">
            <a:spLocks noChangeArrowheads="1"/>
          </p:cNvSpPr>
          <p:nvPr/>
        </p:nvSpPr>
        <p:spPr bwMode="auto">
          <a:xfrm>
            <a:off x="1851025" y="1924050"/>
            <a:ext cx="4910138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</a:p>
        </p:txBody>
      </p:sp>
      <p:sp>
        <p:nvSpPr>
          <p:cNvPr id="136203" name="文本框 10"/>
          <p:cNvSpPr txBox="1">
            <a:spLocks noChangeArrowheads="1"/>
          </p:cNvSpPr>
          <p:nvPr/>
        </p:nvSpPr>
        <p:spPr bwMode="auto">
          <a:xfrm>
            <a:off x="733425" y="2760663"/>
            <a:ext cx="12858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35363A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6000">
              <a:solidFill>
                <a:srgbClr val="35363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204" name="Content Placeholder 2"/>
          <p:cNvSpPr txBox="1">
            <a:spLocks noChangeArrowheads="1"/>
          </p:cNvSpPr>
          <p:nvPr/>
        </p:nvSpPr>
        <p:spPr bwMode="auto">
          <a:xfrm>
            <a:off x="1851025" y="2973388"/>
            <a:ext cx="4910138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</a:p>
        </p:txBody>
      </p:sp>
      <p:sp>
        <p:nvSpPr>
          <p:cNvPr id="136205" name="文本框 12"/>
          <p:cNvSpPr txBox="1">
            <a:spLocks noChangeArrowheads="1"/>
          </p:cNvSpPr>
          <p:nvPr/>
        </p:nvSpPr>
        <p:spPr bwMode="auto">
          <a:xfrm>
            <a:off x="728663" y="3775075"/>
            <a:ext cx="1285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6000">
              <a:solidFill>
                <a:srgbClr val="4093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206" name="Content Placeholder 2"/>
          <p:cNvSpPr txBox="1">
            <a:spLocks noChangeArrowheads="1"/>
          </p:cNvSpPr>
          <p:nvPr/>
        </p:nvSpPr>
        <p:spPr bwMode="auto">
          <a:xfrm>
            <a:off x="1846263" y="3989388"/>
            <a:ext cx="4910137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</a:p>
        </p:txBody>
      </p:sp>
      <p:sp>
        <p:nvSpPr>
          <p:cNvPr id="136207" name="文本框 14"/>
          <p:cNvSpPr txBox="1">
            <a:spLocks noChangeArrowheads="1"/>
          </p:cNvSpPr>
          <p:nvPr/>
        </p:nvSpPr>
        <p:spPr bwMode="auto">
          <a:xfrm>
            <a:off x="728663" y="4794250"/>
            <a:ext cx="1285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35363A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6000">
              <a:solidFill>
                <a:srgbClr val="35363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208" name="Content Placeholder 2"/>
          <p:cNvSpPr txBox="1">
            <a:spLocks noChangeArrowheads="1"/>
          </p:cNvSpPr>
          <p:nvPr/>
        </p:nvSpPr>
        <p:spPr bwMode="auto">
          <a:xfrm>
            <a:off x="1846263" y="5008563"/>
            <a:ext cx="4910137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19" name="任意多边形 19"/>
          <p:cNvSpPr>
            <a:spLocks/>
          </p:cNvSpPr>
          <p:nvPr/>
        </p:nvSpPr>
        <p:spPr bwMode="auto">
          <a:xfrm>
            <a:off x="0" y="0"/>
            <a:ext cx="7240588" cy="6858000"/>
          </a:xfrm>
          <a:custGeom>
            <a:avLst/>
            <a:gdLst>
              <a:gd name="T0" fmla="*/ 460572 w 7239909"/>
              <a:gd name="T1" fmla="*/ 0 h 6857999"/>
              <a:gd name="T2" fmla="*/ 5548440 w 7239909"/>
              <a:gd name="T3" fmla="*/ 0 h 6857999"/>
              <a:gd name="T4" fmla="*/ 5700776 w 7239909"/>
              <a:gd name="T5" fmla="*/ 113861 h 6857999"/>
              <a:gd name="T6" fmla="*/ 7243304 w 7239909"/>
              <a:gd name="T7" fmla="*/ 3383190 h 6857999"/>
              <a:gd name="T8" fmla="*/ 5700777 w 7239909"/>
              <a:gd name="T9" fmla="*/ 6652525 h 6857999"/>
              <a:gd name="T10" fmla="*/ 5425865 w 7239909"/>
              <a:gd name="T11" fmla="*/ 6858004 h 6857999"/>
              <a:gd name="T12" fmla="*/ 583152 w 7239909"/>
              <a:gd name="T13" fmla="*/ 6858004 h 6857999"/>
              <a:gd name="T14" fmla="*/ 308238 w 7239909"/>
              <a:gd name="T15" fmla="*/ 6652525 h 6857999"/>
              <a:gd name="T16" fmla="*/ 7225 w 7239909"/>
              <a:gd name="T17" fmla="*/ 6379073 h 6857999"/>
              <a:gd name="T18" fmla="*/ 0 w 7239909"/>
              <a:gd name="T19" fmla="*/ 6371129 h 6857999"/>
              <a:gd name="T20" fmla="*/ 0 w 7239909"/>
              <a:gd name="T21" fmla="*/ 395257 h 6857999"/>
              <a:gd name="T22" fmla="*/ 7225 w 7239909"/>
              <a:gd name="T23" fmla="*/ 387313 h 6857999"/>
              <a:gd name="T24" fmla="*/ 308238 w 7239909"/>
              <a:gd name="T25" fmla="*/ 113861 h 6857999"/>
              <a:gd name="T26" fmla="*/ 460572 w 7239909"/>
              <a:gd name="T27" fmla="*/ 0 h 68579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239909" h="6857999">
                <a:moveTo>
                  <a:pt x="460357" y="0"/>
                </a:moveTo>
                <a:lnTo>
                  <a:pt x="5545840" y="0"/>
                </a:lnTo>
                <a:lnTo>
                  <a:pt x="5698103" y="113861"/>
                </a:lnTo>
                <a:cubicBezTo>
                  <a:pt x="6639723" y="890954"/>
                  <a:pt x="7239909" y="2066982"/>
                  <a:pt x="7239909" y="3383190"/>
                </a:cubicBezTo>
                <a:cubicBezTo>
                  <a:pt x="7239909" y="4699399"/>
                  <a:pt x="6639723" y="5875426"/>
                  <a:pt x="5698104" y="6652520"/>
                </a:cubicBezTo>
                <a:lnTo>
                  <a:pt x="5423320" y="6857999"/>
                </a:lnTo>
                <a:lnTo>
                  <a:pt x="582877" y="6857999"/>
                </a:lnTo>
                <a:lnTo>
                  <a:pt x="308093" y="6652520"/>
                </a:lnTo>
                <a:cubicBezTo>
                  <a:pt x="203468" y="6566176"/>
                  <a:pt x="103059" y="6474907"/>
                  <a:pt x="7220" y="6379068"/>
                </a:cubicBezTo>
                <a:lnTo>
                  <a:pt x="0" y="6371124"/>
                </a:lnTo>
                <a:lnTo>
                  <a:pt x="0" y="395257"/>
                </a:lnTo>
                <a:lnTo>
                  <a:pt x="7220" y="387313"/>
                </a:lnTo>
                <a:cubicBezTo>
                  <a:pt x="103059" y="291474"/>
                  <a:pt x="203469" y="200205"/>
                  <a:pt x="308093" y="113861"/>
                </a:cubicBezTo>
                <a:lnTo>
                  <a:pt x="460357" y="0"/>
                </a:lnTo>
                <a:close/>
              </a:path>
            </a:pathLst>
          </a:custGeom>
          <a:solidFill>
            <a:srgbClr val="2D3E5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7220" name="任意多边形 13"/>
          <p:cNvSpPr>
            <a:spLocks/>
          </p:cNvSpPr>
          <p:nvPr/>
        </p:nvSpPr>
        <p:spPr bwMode="auto">
          <a:xfrm>
            <a:off x="160338" y="1603375"/>
            <a:ext cx="6088062" cy="5254625"/>
          </a:xfrm>
          <a:custGeom>
            <a:avLst/>
            <a:gdLst>
              <a:gd name="T0" fmla="*/ 11479333 w 4368800"/>
              <a:gd name="T1" fmla="*/ 0 h 3770086"/>
              <a:gd name="T2" fmla="*/ 22958666 w 4368800"/>
              <a:gd name="T3" fmla="*/ 11489062 h 3770086"/>
              <a:gd name="T4" fmla="*/ 19596450 w 4368800"/>
              <a:gd name="T5" fmla="*/ 19613051 h 3770086"/>
              <a:gd name="T6" fmla="*/ 19358913 w 4368800"/>
              <a:gd name="T7" fmla="*/ 19829128 h 3770086"/>
              <a:gd name="T8" fmla="*/ 3599766 w 4368800"/>
              <a:gd name="T9" fmla="*/ 19829128 h 3770086"/>
              <a:gd name="T10" fmla="*/ 3362220 w 4368800"/>
              <a:gd name="T11" fmla="*/ 19613051 h 3770086"/>
              <a:gd name="T12" fmla="*/ 0 w 4368800"/>
              <a:gd name="T13" fmla="*/ 11489062 h 3770086"/>
              <a:gd name="T14" fmla="*/ 11479333 w 4368800"/>
              <a:gd name="T15" fmla="*/ 0 h 37700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368800" h="3770086">
                <a:moveTo>
                  <a:pt x="2184400" y="0"/>
                </a:moveTo>
                <a:cubicBezTo>
                  <a:pt x="3390811" y="0"/>
                  <a:pt x="4368800" y="977989"/>
                  <a:pt x="4368800" y="2184400"/>
                </a:cubicBezTo>
                <a:cubicBezTo>
                  <a:pt x="4368800" y="2787606"/>
                  <a:pt x="4124303" y="3333706"/>
                  <a:pt x="3729004" y="3729004"/>
                </a:cubicBezTo>
                <a:lnTo>
                  <a:pt x="3683803" y="3770086"/>
                </a:lnTo>
                <a:lnTo>
                  <a:pt x="684998" y="3770086"/>
                </a:lnTo>
                <a:lnTo>
                  <a:pt x="639796" y="3729004"/>
                </a:lnTo>
                <a:cubicBezTo>
                  <a:pt x="244497" y="3333706"/>
                  <a:pt x="0" y="2787606"/>
                  <a:pt x="0" y="2184400"/>
                </a:cubicBezTo>
                <a:cubicBezTo>
                  <a:pt x="0" y="977989"/>
                  <a:pt x="977989" y="0"/>
                  <a:pt x="2184400" y="0"/>
                </a:cubicBezTo>
                <a:close/>
              </a:path>
            </a:pathLst>
          </a:custGeom>
          <a:solidFill>
            <a:srgbClr val="2D3E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37221" name="组合 12"/>
          <p:cNvGrpSpPr>
            <a:grpSpLocks/>
          </p:cNvGrpSpPr>
          <p:nvPr/>
        </p:nvGrpSpPr>
        <p:grpSpPr bwMode="auto">
          <a:xfrm>
            <a:off x="4543425" y="1727200"/>
            <a:ext cx="1073150" cy="1074738"/>
            <a:chOff x="0" y="0"/>
            <a:chExt cx="1074057" cy="1074057"/>
          </a:xfrm>
        </p:grpSpPr>
        <p:sp>
          <p:nvSpPr>
            <p:cNvPr id="137224" name="椭圆 10"/>
            <p:cNvSpPr>
              <a:spLocks noChangeArrowheads="1"/>
            </p:cNvSpPr>
            <p:nvPr/>
          </p:nvSpPr>
          <p:spPr bwMode="auto">
            <a:xfrm>
              <a:off x="0" y="0"/>
              <a:ext cx="1074057" cy="1074057"/>
            </a:xfrm>
            <a:prstGeom prst="ellipse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37225" name="组合 1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348" y="321056"/>
              <a:ext cx="469392" cy="43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22" name="矩形 26"/>
          <p:cNvSpPr>
            <a:spLocks noChangeArrowheads="1"/>
          </p:cNvSpPr>
          <p:nvPr/>
        </p:nvSpPr>
        <p:spPr bwMode="auto">
          <a:xfrm>
            <a:off x="1057275" y="4086225"/>
            <a:ext cx="42941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</a:p>
        </p:txBody>
      </p:sp>
      <p:sp>
        <p:nvSpPr>
          <p:cNvPr id="137223" name="文本框 27"/>
          <p:cNvSpPr txBox="1">
            <a:spLocks noChangeArrowheads="1"/>
          </p:cNvSpPr>
          <p:nvPr/>
        </p:nvSpPr>
        <p:spPr bwMode="auto">
          <a:xfrm>
            <a:off x="1057275" y="3646488"/>
            <a:ext cx="2813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242" name="组合 1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38262" name="矩形 2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8263" name="矩形 3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8243" name="文本框 4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39270" name="Oval 5"/>
          <p:cNvSpPr>
            <a:spLocks noChangeArrowheads="1"/>
          </p:cNvSpPr>
          <p:nvPr/>
        </p:nvSpPr>
        <p:spPr bwMode="auto">
          <a:xfrm>
            <a:off x="1009650" y="2003425"/>
            <a:ext cx="923925" cy="923925"/>
          </a:xfrm>
          <a:prstGeom prst="ellipse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542925" eaLnBrk="1" hangingPunct="1"/>
            <a:endParaRPr lang="id-ID" altLang="en-US" sz="2100">
              <a:solidFill>
                <a:srgbClr val="FFFFFF"/>
              </a:solidFill>
              <a:latin typeface="Roboto Light"/>
              <a:ea typeface="Roboto Light"/>
              <a:cs typeface="Roboto Light"/>
            </a:endParaRPr>
          </a:p>
        </p:txBody>
      </p:sp>
      <p:sp>
        <p:nvSpPr>
          <p:cNvPr id="139271" name="Oval 10"/>
          <p:cNvSpPr>
            <a:spLocks noChangeArrowheads="1"/>
          </p:cNvSpPr>
          <p:nvPr/>
        </p:nvSpPr>
        <p:spPr bwMode="auto">
          <a:xfrm>
            <a:off x="1009650" y="3311525"/>
            <a:ext cx="923925" cy="922338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542925" eaLnBrk="1" hangingPunct="1"/>
            <a:endParaRPr lang="id-ID" altLang="en-US" sz="2100">
              <a:solidFill>
                <a:srgbClr val="FFFFFF"/>
              </a:solidFill>
              <a:latin typeface="Roboto Light"/>
              <a:ea typeface="Roboto Light"/>
              <a:cs typeface="Roboto Light"/>
            </a:endParaRPr>
          </a:p>
        </p:txBody>
      </p:sp>
      <p:sp>
        <p:nvSpPr>
          <p:cNvPr id="139272" name="Oval 13"/>
          <p:cNvSpPr>
            <a:spLocks noChangeArrowheads="1"/>
          </p:cNvSpPr>
          <p:nvPr/>
        </p:nvSpPr>
        <p:spPr bwMode="auto">
          <a:xfrm>
            <a:off x="1009650" y="4616450"/>
            <a:ext cx="923925" cy="923925"/>
          </a:xfrm>
          <a:prstGeom prst="ellipse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542925" eaLnBrk="1" hangingPunct="1"/>
            <a:endParaRPr lang="id-ID" altLang="en-US" sz="2100">
              <a:solidFill>
                <a:srgbClr val="FFFFFF"/>
              </a:solidFill>
              <a:latin typeface="Roboto Light"/>
              <a:ea typeface="Roboto Light"/>
              <a:cs typeface="Roboto Light"/>
            </a:endParaRPr>
          </a:p>
        </p:txBody>
      </p:sp>
      <p:sp>
        <p:nvSpPr>
          <p:cNvPr id="139273" name="Oval 16"/>
          <p:cNvSpPr>
            <a:spLocks noChangeArrowheads="1"/>
          </p:cNvSpPr>
          <p:nvPr/>
        </p:nvSpPr>
        <p:spPr bwMode="auto">
          <a:xfrm>
            <a:off x="6537325" y="2003425"/>
            <a:ext cx="923925" cy="923925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542925" eaLnBrk="1" hangingPunct="1"/>
            <a:endParaRPr lang="id-ID" altLang="en-US" sz="2100">
              <a:solidFill>
                <a:srgbClr val="FFFFFF"/>
              </a:solidFill>
              <a:latin typeface="Roboto Light"/>
              <a:ea typeface="Roboto Light"/>
              <a:cs typeface="Roboto Light"/>
            </a:endParaRPr>
          </a:p>
        </p:txBody>
      </p:sp>
      <p:sp>
        <p:nvSpPr>
          <p:cNvPr id="139274" name="Oval 19"/>
          <p:cNvSpPr>
            <a:spLocks noChangeArrowheads="1"/>
          </p:cNvSpPr>
          <p:nvPr/>
        </p:nvSpPr>
        <p:spPr bwMode="auto">
          <a:xfrm>
            <a:off x="6559550" y="3311525"/>
            <a:ext cx="922338" cy="922338"/>
          </a:xfrm>
          <a:prstGeom prst="ellipse">
            <a:avLst/>
          </a:pr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542925" eaLnBrk="1" hangingPunct="1"/>
            <a:endParaRPr lang="id-ID" altLang="en-US" sz="2100">
              <a:solidFill>
                <a:srgbClr val="FFFFFF"/>
              </a:solidFill>
              <a:latin typeface="Roboto Light"/>
              <a:ea typeface="Roboto Light"/>
              <a:cs typeface="Roboto Light"/>
            </a:endParaRPr>
          </a:p>
        </p:txBody>
      </p:sp>
      <p:sp>
        <p:nvSpPr>
          <p:cNvPr id="139275" name="Oval 22"/>
          <p:cNvSpPr>
            <a:spLocks noChangeArrowheads="1"/>
          </p:cNvSpPr>
          <p:nvPr/>
        </p:nvSpPr>
        <p:spPr bwMode="auto">
          <a:xfrm>
            <a:off x="6559550" y="4616450"/>
            <a:ext cx="922338" cy="923925"/>
          </a:xfrm>
          <a:prstGeom prst="ellipse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542925" eaLnBrk="1" hangingPunct="1"/>
            <a:endParaRPr lang="id-ID" altLang="en-US" sz="2100">
              <a:solidFill>
                <a:srgbClr val="FFFFFF"/>
              </a:solidFill>
              <a:latin typeface="Roboto Light"/>
              <a:ea typeface="Roboto Light"/>
              <a:cs typeface="Roboto Light"/>
            </a:endParaRPr>
          </a:p>
        </p:txBody>
      </p:sp>
      <p:sp>
        <p:nvSpPr>
          <p:cNvPr id="139276" name="Freeform 28"/>
          <p:cNvSpPr>
            <a:spLocks/>
          </p:cNvSpPr>
          <p:nvPr/>
        </p:nvSpPr>
        <p:spPr bwMode="auto">
          <a:xfrm>
            <a:off x="6792913" y="2271713"/>
            <a:ext cx="461962" cy="387350"/>
          </a:xfrm>
          <a:custGeom>
            <a:avLst/>
            <a:gdLst>
              <a:gd name="T0" fmla="*/ 2147483647 w 498"/>
              <a:gd name="T1" fmla="*/ 2147483647 h 418"/>
              <a:gd name="T2" fmla="*/ 2147483647 w 498"/>
              <a:gd name="T3" fmla="*/ 2147483647 h 418"/>
              <a:gd name="T4" fmla="*/ 2147483647 w 498"/>
              <a:gd name="T5" fmla="*/ 2147483647 h 418"/>
              <a:gd name="T6" fmla="*/ 2147483647 w 498"/>
              <a:gd name="T7" fmla="*/ 2147483647 h 418"/>
              <a:gd name="T8" fmla="*/ 2147483647 w 498"/>
              <a:gd name="T9" fmla="*/ 2147483647 h 418"/>
              <a:gd name="T10" fmla="*/ 2147483647 w 498"/>
              <a:gd name="T11" fmla="*/ 2147483647 h 418"/>
              <a:gd name="T12" fmla="*/ 2147483647 w 498"/>
              <a:gd name="T13" fmla="*/ 2147483647 h 418"/>
              <a:gd name="T14" fmla="*/ 2147483647 w 498"/>
              <a:gd name="T15" fmla="*/ 2147483647 h 418"/>
              <a:gd name="T16" fmla="*/ 2147483647 w 498"/>
              <a:gd name="T17" fmla="*/ 2147483647 h 418"/>
              <a:gd name="T18" fmla="*/ 2147483647 w 498"/>
              <a:gd name="T19" fmla="*/ 2147483647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77" name="Freeform 67"/>
          <p:cNvSpPr>
            <a:spLocks/>
          </p:cNvSpPr>
          <p:nvPr/>
        </p:nvSpPr>
        <p:spPr bwMode="auto">
          <a:xfrm>
            <a:off x="1314450" y="2228850"/>
            <a:ext cx="368300" cy="430213"/>
          </a:xfrm>
          <a:custGeom>
            <a:avLst/>
            <a:gdLst>
              <a:gd name="T0" fmla="*/ 2147483647 w 453"/>
              <a:gd name="T1" fmla="*/ 2147483647 h 533"/>
              <a:gd name="T2" fmla="*/ 2147483647 w 453"/>
              <a:gd name="T3" fmla="*/ 2147483647 h 533"/>
              <a:gd name="T4" fmla="*/ 2147483647 w 453"/>
              <a:gd name="T5" fmla="*/ 2147483647 h 533"/>
              <a:gd name="T6" fmla="*/ 0 w 453"/>
              <a:gd name="T7" fmla="*/ 2147483647 h 533"/>
              <a:gd name="T8" fmla="*/ 2147483647 w 453"/>
              <a:gd name="T9" fmla="*/ 2147483647 h 533"/>
              <a:gd name="T10" fmla="*/ 2147483647 w 453"/>
              <a:gd name="T11" fmla="*/ 2147483647 h 533"/>
              <a:gd name="T12" fmla="*/ 2147483647 w 453"/>
              <a:gd name="T13" fmla="*/ 2147483647 h 533"/>
              <a:gd name="T14" fmla="*/ 2147483647 w 453"/>
              <a:gd name="T15" fmla="*/ 2147483647 h 533"/>
              <a:gd name="T16" fmla="*/ 2147483647 w 453"/>
              <a:gd name="T17" fmla="*/ 2147483647 h 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78" name="Freeform 68"/>
          <p:cNvSpPr>
            <a:spLocks/>
          </p:cNvSpPr>
          <p:nvPr/>
        </p:nvSpPr>
        <p:spPr bwMode="auto">
          <a:xfrm>
            <a:off x="6865938" y="3582988"/>
            <a:ext cx="395287" cy="428625"/>
          </a:xfrm>
          <a:custGeom>
            <a:avLst/>
            <a:gdLst>
              <a:gd name="T0" fmla="*/ 2147483647 w 426"/>
              <a:gd name="T1" fmla="*/ 2147483647 h 462"/>
              <a:gd name="T2" fmla="*/ 2147483647 w 426"/>
              <a:gd name="T3" fmla="*/ 2147483647 h 462"/>
              <a:gd name="T4" fmla="*/ 2147483647 w 426"/>
              <a:gd name="T5" fmla="*/ 2147483647 h 462"/>
              <a:gd name="T6" fmla="*/ 2147483647 w 426"/>
              <a:gd name="T7" fmla="*/ 2147483647 h 462"/>
              <a:gd name="T8" fmla="*/ 2147483647 w 426"/>
              <a:gd name="T9" fmla="*/ 2147483647 h 462"/>
              <a:gd name="T10" fmla="*/ 2147483647 w 426"/>
              <a:gd name="T11" fmla="*/ 2147483647 h 462"/>
              <a:gd name="T12" fmla="*/ 2147483647 w 426"/>
              <a:gd name="T13" fmla="*/ 2147483647 h 462"/>
              <a:gd name="T14" fmla="*/ 2147483647 w 426"/>
              <a:gd name="T15" fmla="*/ 2147483647 h 462"/>
              <a:gd name="T16" fmla="*/ 2147483647 w 426"/>
              <a:gd name="T17" fmla="*/ 2147483647 h 462"/>
              <a:gd name="T18" fmla="*/ 2147483647 w 426"/>
              <a:gd name="T19" fmla="*/ 2147483647 h 462"/>
              <a:gd name="T20" fmla="*/ 2147483647 w 426"/>
              <a:gd name="T21" fmla="*/ 2147483647 h 462"/>
              <a:gd name="T22" fmla="*/ 2147483647 w 426"/>
              <a:gd name="T23" fmla="*/ 2147483647 h 462"/>
              <a:gd name="T24" fmla="*/ 2147483647 w 426"/>
              <a:gd name="T25" fmla="*/ 2147483647 h 462"/>
              <a:gd name="T26" fmla="*/ 2147483647 w 426"/>
              <a:gd name="T27" fmla="*/ 2147483647 h 462"/>
              <a:gd name="T28" fmla="*/ 2147483647 w 426"/>
              <a:gd name="T29" fmla="*/ 2147483647 h 462"/>
              <a:gd name="T30" fmla="*/ 2147483647 w 426"/>
              <a:gd name="T31" fmla="*/ 2147483647 h 462"/>
              <a:gd name="T32" fmla="*/ 2147483647 w 426"/>
              <a:gd name="T33" fmla="*/ 2147483647 h 462"/>
              <a:gd name="T34" fmla="*/ 2147483647 w 426"/>
              <a:gd name="T35" fmla="*/ 2147483647 h 462"/>
              <a:gd name="T36" fmla="*/ 2147483647 w 426"/>
              <a:gd name="T37" fmla="*/ 2147483647 h 462"/>
              <a:gd name="T38" fmla="*/ 2147483647 w 426"/>
              <a:gd name="T39" fmla="*/ 2147483647 h 462"/>
              <a:gd name="T40" fmla="*/ 2147483647 w 426"/>
              <a:gd name="T41" fmla="*/ 2147483647 h 462"/>
              <a:gd name="T42" fmla="*/ 2147483647 w 426"/>
              <a:gd name="T43" fmla="*/ 2147483647 h 462"/>
              <a:gd name="T44" fmla="*/ 2147483647 w 426"/>
              <a:gd name="T45" fmla="*/ 214748364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79" name="Freeform 82"/>
          <p:cNvSpPr>
            <a:spLocks/>
          </p:cNvSpPr>
          <p:nvPr/>
        </p:nvSpPr>
        <p:spPr bwMode="auto">
          <a:xfrm>
            <a:off x="1268413" y="4910138"/>
            <a:ext cx="403225" cy="360362"/>
          </a:xfrm>
          <a:custGeom>
            <a:avLst/>
            <a:gdLst>
              <a:gd name="T0" fmla="*/ 2147483647 w 497"/>
              <a:gd name="T1" fmla="*/ 0 h 444"/>
              <a:gd name="T2" fmla="*/ 2147483647 w 497"/>
              <a:gd name="T3" fmla="*/ 0 h 444"/>
              <a:gd name="T4" fmla="*/ 2147483647 w 497"/>
              <a:gd name="T5" fmla="*/ 0 h 444"/>
              <a:gd name="T6" fmla="*/ 0 w 497"/>
              <a:gd name="T7" fmla="*/ 2147483647 h 444"/>
              <a:gd name="T8" fmla="*/ 0 w 497"/>
              <a:gd name="T9" fmla="*/ 2147483647 h 444"/>
              <a:gd name="T10" fmla="*/ 2147483647 w 497"/>
              <a:gd name="T11" fmla="*/ 2147483647 h 444"/>
              <a:gd name="T12" fmla="*/ 2147483647 w 497"/>
              <a:gd name="T13" fmla="*/ 2147483647 h 444"/>
              <a:gd name="T14" fmla="*/ 2147483647 w 497"/>
              <a:gd name="T15" fmla="*/ 2147483647 h 444"/>
              <a:gd name="T16" fmla="*/ 2147483647 w 497"/>
              <a:gd name="T17" fmla="*/ 2147483647 h 444"/>
              <a:gd name="T18" fmla="*/ 2147483647 w 497"/>
              <a:gd name="T19" fmla="*/ 2147483647 h 444"/>
              <a:gd name="T20" fmla="*/ 2147483647 w 497"/>
              <a:gd name="T21" fmla="*/ 2147483647 h 444"/>
              <a:gd name="T22" fmla="*/ 2147483647 w 497"/>
              <a:gd name="T23" fmla="*/ 2147483647 h 444"/>
              <a:gd name="T24" fmla="*/ 2147483647 w 497"/>
              <a:gd name="T25" fmla="*/ 2147483647 h 444"/>
              <a:gd name="T26" fmla="*/ 2147483647 w 497"/>
              <a:gd name="T27" fmla="*/ 2147483647 h 444"/>
              <a:gd name="T28" fmla="*/ 2147483647 w 497"/>
              <a:gd name="T29" fmla="*/ 2147483647 h 444"/>
              <a:gd name="T30" fmla="*/ 2147483647 w 497"/>
              <a:gd name="T31" fmla="*/ 2147483647 h 444"/>
              <a:gd name="T32" fmla="*/ 2147483647 w 497"/>
              <a:gd name="T33" fmla="*/ 2147483647 h 444"/>
              <a:gd name="T34" fmla="*/ 2147483647 w 497"/>
              <a:gd name="T35" fmla="*/ 0 h 444"/>
              <a:gd name="T36" fmla="*/ 2147483647 w 497"/>
              <a:gd name="T37" fmla="*/ 2147483647 h 444"/>
              <a:gd name="T38" fmla="*/ 2147483647 w 497"/>
              <a:gd name="T39" fmla="*/ 2147483647 h 444"/>
              <a:gd name="T40" fmla="*/ 2147483647 w 497"/>
              <a:gd name="T41" fmla="*/ 2147483647 h 444"/>
              <a:gd name="T42" fmla="*/ 2147483647 w 497"/>
              <a:gd name="T43" fmla="*/ 2147483647 h 444"/>
              <a:gd name="T44" fmla="*/ 2147483647 w 497"/>
              <a:gd name="T45" fmla="*/ 2147483647 h 444"/>
              <a:gd name="T46" fmla="*/ 2147483647 w 497"/>
              <a:gd name="T47" fmla="*/ 2147483647 h 444"/>
              <a:gd name="T48" fmla="*/ 2147483647 w 497"/>
              <a:gd name="T49" fmla="*/ 2147483647 h 444"/>
              <a:gd name="T50" fmla="*/ 2147483647 w 497"/>
              <a:gd name="T51" fmla="*/ 2147483647 h 444"/>
              <a:gd name="T52" fmla="*/ 2147483647 w 497"/>
              <a:gd name="T53" fmla="*/ 2147483647 h 444"/>
              <a:gd name="T54" fmla="*/ 2147483647 w 497"/>
              <a:gd name="T55" fmla="*/ 2147483647 h 444"/>
              <a:gd name="T56" fmla="*/ 2147483647 w 497"/>
              <a:gd name="T57" fmla="*/ 2147483647 h 444"/>
              <a:gd name="T58" fmla="*/ 2147483647 w 497"/>
              <a:gd name="T59" fmla="*/ 2147483647 h 444"/>
              <a:gd name="T60" fmla="*/ 2147483647 w 497"/>
              <a:gd name="T61" fmla="*/ 2147483647 h 444"/>
              <a:gd name="T62" fmla="*/ 2147483647 w 497"/>
              <a:gd name="T63" fmla="*/ 2147483647 h 444"/>
              <a:gd name="T64" fmla="*/ 2147483647 w 497"/>
              <a:gd name="T65" fmla="*/ 2147483647 h 444"/>
              <a:gd name="T66" fmla="*/ 2147483647 w 497"/>
              <a:gd name="T67" fmla="*/ 2147483647 h 444"/>
              <a:gd name="T68" fmla="*/ 2147483647 w 497"/>
              <a:gd name="T69" fmla="*/ 2147483647 h 444"/>
              <a:gd name="T70" fmla="*/ 2147483647 w 497"/>
              <a:gd name="T71" fmla="*/ 2147483647 h 444"/>
              <a:gd name="T72" fmla="*/ 2147483647 w 497"/>
              <a:gd name="T73" fmla="*/ 2147483647 h 444"/>
              <a:gd name="T74" fmla="*/ 2147483647 w 497"/>
              <a:gd name="T75" fmla="*/ 2147483647 h 444"/>
              <a:gd name="T76" fmla="*/ 2147483647 w 497"/>
              <a:gd name="T77" fmla="*/ 2147483647 h 444"/>
              <a:gd name="T78" fmla="*/ 2147483647 w 497"/>
              <a:gd name="T79" fmla="*/ 2147483647 h 444"/>
              <a:gd name="T80" fmla="*/ 2147483647 w 497"/>
              <a:gd name="T81" fmla="*/ 2147483647 h 444"/>
              <a:gd name="T82" fmla="*/ 2147483647 w 497"/>
              <a:gd name="T83" fmla="*/ 2147483647 h 444"/>
              <a:gd name="T84" fmla="*/ 2147483647 w 497"/>
              <a:gd name="T85" fmla="*/ 2147483647 h 444"/>
              <a:gd name="T86" fmla="*/ 2147483647 w 497"/>
              <a:gd name="T87" fmla="*/ 2147483647 h 444"/>
              <a:gd name="T88" fmla="*/ 2147483647 w 497"/>
              <a:gd name="T89" fmla="*/ 2147483647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80" name="Freeform 101"/>
          <p:cNvSpPr>
            <a:spLocks/>
          </p:cNvSpPr>
          <p:nvPr/>
        </p:nvSpPr>
        <p:spPr bwMode="auto">
          <a:xfrm>
            <a:off x="6804025" y="4887913"/>
            <a:ext cx="461963" cy="355600"/>
          </a:xfrm>
          <a:custGeom>
            <a:avLst/>
            <a:gdLst>
              <a:gd name="T0" fmla="*/ 2147483647 w 497"/>
              <a:gd name="T1" fmla="*/ 2147483647 h 382"/>
              <a:gd name="T2" fmla="*/ 2147483647 w 497"/>
              <a:gd name="T3" fmla="*/ 2147483647 h 382"/>
              <a:gd name="T4" fmla="*/ 2147483647 w 497"/>
              <a:gd name="T5" fmla="*/ 2147483647 h 382"/>
              <a:gd name="T6" fmla="*/ 2147483647 w 497"/>
              <a:gd name="T7" fmla="*/ 2147483647 h 382"/>
              <a:gd name="T8" fmla="*/ 2147483647 w 497"/>
              <a:gd name="T9" fmla="*/ 2147483647 h 382"/>
              <a:gd name="T10" fmla="*/ 2147483647 w 497"/>
              <a:gd name="T11" fmla="*/ 2147483647 h 382"/>
              <a:gd name="T12" fmla="*/ 2147483647 w 497"/>
              <a:gd name="T13" fmla="*/ 2147483647 h 382"/>
              <a:gd name="T14" fmla="*/ 2147483647 w 497"/>
              <a:gd name="T15" fmla="*/ 2147483647 h 382"/>
              <a:gd name="T16" fmla="*/ 2147483647 w 497"/>
              <a:gd name="T17" fmla="*/ 2147483647 h 382"/>
              <a:gd name="T18" fmla="*/ 2147483647 w 497"/>
              <a:gd name="T19" fmla="*/ 2147483647 h 382"/>
              <a:gd name="T20" fmla="*/ 2147483647 w 497"/>
              <a:gd name="T21" fmla="*/ 2147483647 h 382"/>
              <a:gd name="T22" fmla="*/ 2147483647 w 497"/>
              <a:gd name="T23" fmla="*/ 2147483647 h 382"/>
              <a:gd name="T24" fmla="*/ 2147483647 w 497"/>
              <a:gd name="T25" fmla="*/ 2147483647 h 382"/>
              <a:gd name="T26" fmla="*/ 2147483647 w 497"/>
              <a:gd name="T27" fmla="*/ 2147483647 h 382"/>
              <a:gd name="T28" fmla="*/ 2147483647 w 497"/>
              <a:gd name="T29" fmla="*/ 2147483647 h 382"/>
              <a:gd name="T30" fmla="*/ 2147483647 w 497"/>
              <a:gd name="T31" fmla="*/ 2147483647 h 382"/>
              <a:gd name="T32" fmla="*/ 2147483647 w 497"/>
              <a:gd name="T33" fmla="*/ 2147483647 h 382"/>
              <a:gd name="T34" fmla="*/ 2147483647 w 497"/>
              <a:gd name="T35" fmla="*/ 2147483647 h 382"/>
              <a:gd name="T36" fmla="*/ 2147483647 w 497"/>
              <a:gd name="T37" fmla="*/ 2147483647 h 382"/>
              <a:gd name="T38" fmla="*/ 2147483647 w 497"/>
              <a:gd name="T39" fmla="*/ 2147483647 h 382"/>
              <a:gd name="T40" fmla="*/ 2147483647 w 497"/>
              <a:gd name="T41" fmla="*/ 2147483647 h 382"/>
              <a:gd name="T42" fmla="*/ 2147483647 w 497"/>
              <a:gd name="T43" fmla="*/ 2147483647 h 382"/>
              <a:gd name="T44" fmla="*/ 2147483647 w 497"/>
              <a:gd name="T45" fmla="*/ 2147483647 h 382"/>
              <a:gd name="T46" fmla="*/ 2147483647 w 497"/>
              <a:gd name="T47" fmla="*/ 2147483647 h 382"/>
              <a:gd name="T48" fmla="*/ 2147483647 w 497"/>
              <a:gd name="T49" fmla="*/ 2147483647 h 382"/>
              <a:gd name="T50" fmla="*/ 2147483647 w 497"/>
              <a:gd name="T51" fmla="*/ 2147483647 h 382"/>
              <a:gd name="T52" fmla="*/ 2147483647 w 497"/>
              <a:gd name="T53" fmla="*/ 2147483647 h 382"/>
              <a:gd name="T54" fmla="*/ 2147483647 w 497"/>
              <a:gd name="T55" fmla="*/ 2147483647 h 382"/>
              <a:gd name="T56" fmla="*/ 2147483647 w 497"/>
              <a:gd name="T57" fmla="*/ 2147483647 h 382"/>
              <a:gd name="T58" fmla="*/ 2147483647 w 497"/>
              <a:gd name="T59" fmla="*/ 2147483647 h 382"/>
              <a:gd name="T60" fmla="*/ 2147483647 w 497"/>
              <a:gd name="T61" fmla="*/ 2147483647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81" name="Freeform 102"/>
          <p:cNvSpPr>
            <a:spLocks/>
          </p:cNvSpPr>
          <p:nvPr/>
        </p:nvSpPr>
        <p:spPr bwMode="auto">
          <a:xfrm>
            <a:off x="1263650" y="3600450"/>
            <a:ext cx="401638" cy="360363"/>
          </a:xfrm>
          <a:custGeom>
            <a:avLst/>
            <a:gdLst>
              <a:gd name="T0" fmla="*/ 2147483647 w 498"/>
              <a:gd name="T1" fmla="*/ 2147483647 h 445"/>
              <a:gd name="T2" fmla="*/ 2147483647 w 498"/>
              <a:gd name="T3" fmla="*/ 2147483647 h 445"/>
              <a:gd name="T4" fmla="*/ 2147483647 w 498"/>
              <a:gd name="T5" fmla="*/ 2147483647 h 445"/>
              <a:gd name="T6" fmla="*/ 2147483647 w 498"/>
              <a:gd name="T7" fmla="*/ 2147483647 h 445"/>
              <a:gd name="T8" fmla="*/ 2147483647 w 498"/>
              <a:gd name="T9" fmla="*/ 2147483647 h 445"/>
              <a:gd name="T10" fmla="*/ 2147483647 w 498"/>
              <a:gd name="T11" fmla="*/ 2147483647 h 445"/>
              <a:gd name="T12" fmla="*/ 2147483647 w 498"/>
              <a:gd name="T13" fmla="*/ 2147483647 h 445"/>
              <a:gd name="T14" fmla="*/ 2147483647 w 498"/>
              <a:gd name="T15" fmla="*/ 2147483647 h 445"/>
              <a:gd name="T16" fmla="*/ 2147483647 w 498"/>
              <a:gd name="T17" fmla="*/ 0 h 445"/>
              <a:gd name="T18" fmla="*/ 2147483647 w 498"/>
              <a:gd name="T19" fmla="*/ 2147483647 h 445"/>
              <a:gd name="T20" fmla="*/ 2147483647 w 498"/>
              <a:gd name="T21" fmla="*/ 2147483647 h 445"/>
              <a:gd name="T22" fmla="*/ 2147483647 w 498"/>
              <a:gd name="T23" fmla="*/ 2147483647 h 445"/>
              <a:gd name="T24" fmla="*/ 2147483647 w 498"/>
              <a:gd name="T25" fmla="*/ 2147483647 h 445"/>
              <a:gd name="T26" fmla="*/ 0 w 498"/>
              <a:gd name="T27" fmla="*/ 2147483647 h 445"/>
              <a:gd name="T28" fmla="*/ 0 w 498"/>
              <a:gd name="T29" fmla="*/ 2147483647 h 445"/>
              <a:gd name="T30" fmla="*/ 2147483647 w 498"/>
              <a:gd name="T31" fmla="*/ 2147483647 h 445"/>
              <a:gd name="T32" fmla="*/ 2147483647 w 498"/>
              <a:gd name="T33" fmla="*/ 2147483647 h 445"/>
              <a:gd name="T34" fmla="*/ 2147483647 w 498"/>
              <a:gd name="T35" fmla="*/ 2147483647 h 445"/>
              <a:gd name="T36" fmla="*/ 2147483647 w 498"/>
              <a:gd name="T37" fmla="*/ 2147483647 h 445"/>
              <a:gd name="T38" fmla="*/ 2147483647 w 498"/>
              <a:gd name="T39" fmla="*/ 2147483647 h 445"/>
              <a:gd name="T40" fmla="*/ 2147483647 w 498"/>
              <a:gd name="T41" fmla="*/ 2147483647 h 445"/>
              <a:gd name="T42" fmla="*/ 2147483647 w 498"/>
              <a:gd name="T43" fmla="*/ 2147483647 h 445"/>
              <a:gd name="T44" fmla="*/ 2147483647 w 498"/>
              <a:gd name="T45" fmla="*/ 2147483647 h 445"/>
              <a:gd name="T46" fmla="*/ 2147483647 w 498"/>
              <a:gd name="T47" fmla="*/ 2147483647 h 445"/>
              <a:gd name="T48" fmla="*/ 2147483647 w 498"/>
              <a:gd name="T49" fmla="*/ 2147483647 h 445"/>
              <a:gd name="T50" fmla="*/ 2147483647 w 498"/>
              <a:gd name="T51" fmla="*/ 2147483647 h 445"/>
              <a:gd name="T52" fmla="*/ 2147483647 w 498"/>
              <a:gd name="T53" fmla="*/ 2147483647 h 445"/>
              <a:gd name="T54" fmla="*/ 2147483647 w 498"/>
              <a:gd name="T55" fmla="*/ 2147483647 h 445"/>
              <a:gd name="T56" fmla="*/ 2147483647 w 498"/>
              <a:gd name="T57" fmla="*/ 2147483647 h 445"/>
              <a:gd name="T58" fmla="*/ 2147483647 w 498"/>
              <a:gd name="T59" fmla="*/ 2147483647 h 445"/>
              <a:gd name="T60" fmla="*/ 2147483647 w 498"/>
              <a:gd name="T61" fmla="*/ 2147483647 h 445"/>
              <a:gd name="T62" fmla="*/ 2147483647 w 498"/>
              <a:gd name="T63" fmla="*/ 2147483647 h 445"/>
              <a:gd name="T64" fmla="*/ 2147483647 w 498"/>
              <a:gd name="T65" fmla="*/ 2147483647 h 445"/>
              <a:gd name="T66" fmla="*/ 2147483647 w 498"/>
              <a:gd name="T67" fmla="*/ 2147483647 h 445"/>
              <a:gd name="T68" fmla="*/ 2147483647 w 498"/>
              <a:gd name="T69" fmla="*/ 2147483647 h 445"/>
              <a:gd name="T70" fmla="*/ 2147483647 w 498"/>
              <a:gd name="T71" fmla="*/ 2147483647 h 445"/>
              <a:gd name="T72" fmla="*/ 2147483647 w 498"/>
              <a:gd name="T73" fmla="*/ 2147483647 h 445"/>
              <a:gd name="T74" fmla="*/ 2147483647 w 498"/>
              <a:gd name="T75" fmla="*/ 2147483647 h 445"/>
              <a:gd name="T76" fmla="*/ 2147483647 w 498"/>
              <a:gd name="T77" fmla="*/ 2147483647 h 445"/>
              <a:gd name="T78" fmla="*/ 2147483647 w 498"/>
              <a:gd name="T79" fmla="*/ 2147483647 h 445"/>
              <a:gd name="T80" fmla="*/ 2147483647 w 498"/>
              <a:gd name="T81" fmla="*/ 2147483647 h 445"/>
              <a:gd name="T82" fmla="*/ 2147483647 w 498"/>
              <a:gd name="T83" fmla="*/ 2147483647 h 445"/>
              <a:gd name="T84" fmla="*/ 2147483647 w 498"/>
              <a:gd name="T85" fmla="*/ 2147483647 h 445"/>
              <a:gd name="T86" fmla="*/ 2147483647 w 498"/>
              <a:gd name="T87" fmla="*/ 2147483647 h 445"/>
              <a:gd name="T88" fmla="*/ 2147483647 w 498"/>
              <a:gd name="T89" fmla="*/ 2147483647 h 445"/>
              <a:gd name="T90" fmla="*/ 2147483647 w 498"/>
              <a:gd name="T91" fmla="*/ 2147483647 h 445"/>
              <a:gd name="T92" fmla="*/ 2147483647 w 498"/>
              <a:gd name="T93" fmla="*/ 2147483647 h 445"/>
              <a:gd name="T94" fmla="*/ 2147483647 w 498"/>
              <a:gd name="T95" fmla="*/ 2147483647 h 445"/>
              <a:gd name="T96" fmla="*/ 2147483647 w 498"/>
              <a:gd name="T97" fmla="*/ 2147483647 h 445"/>
              <a:gd name="T98" fmla="*/ 2147483647 w 498"/>
              <a:gd name="T99" fmla="*/ 2147483647 h 445"/>
              <a:gd name="T100" fmla="*/ 2147483647 w 498"/>
              <a:gd name="T101" fmla="*/ 2147483647 h 445"/>
              <a:gd name="T102" fmla="*/ 2147483647 w 498"/>
              <a:gd name="T103" fmla="*/ 2147483647 h 445"/>
              <a:gd name="T104" fmla="*/ 2147483647 w 498"/>
              <a:gd name="T105" fmla="*/ 2147483647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256" name="TextBox 35"/>
          <p:cNvSpPr txBox="1">
            <a:spLocks noChangeArrowheads="1"/>
          </p:cNvSpPr>
          <p:nvPr/>
        </p:nvSpPr>
        <p:spPr bwMode="auto">
          <a:xfrm>
            <a:off x="2289175" y="2074863"/>
            <a:ext cx="313848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257" name="TextBox 35"/>
          <p:cNvSpPr txBox="1">
            <a:spLocks noChangeArrowheads="1"/>
          </p:cNvSpPr>
          <p:nvPr/>
        </p:nvSpPr>
        <p:spPr bwMode="auto">
          <a:xfrm>
            <a:off x="2289175" y="3403600"/>
            <a:ext cx="313848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258" name="TextBox 35"/>
          <p:cNvSpPr txBox="1">
            <a:spLocks noChangeArrowheads="1"/>
          </p:cNvSpPr>
          <p:nvPr/>
        </p:nvSpPr>
        <p:spPr bwMode="auto">
          <a:xfrm>
            <a:off x="2289175" y="4721225"/>
            <a:ext cx="31384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259" name="TextBox 35"/>
          <p:cNvSpPr txBox="1">
            <a:spLocks noChangeArrowheads="1"/>
          </p:cNvSpPr>
          <p:nvPr/>
        </p:nvSpPr>
        <p:spPr bwMode="auto">
          <a:xfrm>
            <a:off x="7767638" y="2074863"/>
            <a:ext cx="31384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260" name="TextBox 35"/>
          <p:cNvSpPr txBox="1">
            <a:spLocks noChangeArrowheads="1"/>
          </p:cNvSpPr>
          <p:nvPr/>
        </p:nvSpPr>
        <p:spPr bwMode="auto">
          <a:xfrm>
            <a:off x="7767638" y="3403600"/>
            <a:ext cx="31384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261" name="TextBox 35"/>
          <p:cNvSpPr txBox="1">
            <a:spLocks noChangeArrowheads="1"/>
          </p:cNvSpPr>
          <p:nvPr/>
        </p:nvSpPr>
        <p:spPr bwMode="auto">
          <a:xfrm>
            <a:off x="7767638" y="4721225"/>
            <a:ext cx="31384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0" grpId="0" animBg="1" autoUpdateAnimBg="0"/>
      <p:bldP spid="139271" grpId="0" animBg="1" autoUpdateAnimBg="0"/>
      <p:bldP spid="139272" grpId="0" animBg="1" autoUpdateAnimBg="0"/>
      <p:bldP spid="139273" grpId="0" animBg="1" autoUpdateAnimBg="0"/>
      <p:bldP spid="139274" grpId="0" animBg="1" autoUpdateAnimBg="0"/>
      <p:bldP spid="139275" grpId="0" animBg="1" autoUpdateAnimBg="0"/>
      <p:bldP spid="139276" grpId="0" animBg="1"/>
      <p:bldP spid="139277" grpId="0" animBg="1"/>
      <p:bldP spid="139278" grpId="0" animBg="1"/>
      <p:bldP spid="139279" grpId="0" animBg="1"/>
      <p:bldP spid="139280" grpId="0" animBg="1"/>
      <p:bldP spid="13928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66" name="组合 1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39283" name="矩形 2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9284" name="矩形 3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9267" name="文本框 4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39268" name="组合 5"/>
          <p:cNvGrpSpPr>
            <a:grpSpLocks/>
          </p:cNvGrpSpPr>
          <p:nvPr/>
        </p:nvGrpSpPr>
        <p:grpSpPr bwMode="auto">
          <a:xfrm>
            <a:off x="0" y="2354263"/>
            <a:ext cx="7080250" cy="3003550"/>
            <a:chOff x="0" y="0"/>
            <a:chExt cx="7079671" cy="3003011"/>
          </a:xfrm>
        </p:grpSpPr>
        <p:grpSp>
          <p:nvGrpSpPr>
            <p:cNvPr id="139273" name="组合 6"/>
            <p:cNvGrpSpPr>
              <a:grpSpLocks/>
            </p:cNvGrpSpPr>
            <p:nvPr/>
          </p:nvGrpSpPr>
          <p:grpSpPr bwMode="auto">
            <a:xfrm>
              <a:off x="0" y="0"/>
              <a:ext cx="7079671" cy="3003011"/>
              <a:chOff x="0" y="0"/>
              <a:chExt cx="7079671" cy="3003011"/>
            </a:xfrm>
          </p:grpSpPr>
          <p:pic>
            <p:nvPicPr>
              <p:cNvPr id="139278" name="图片 17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3557"/>
              <a:stretch>
                <a:fillRect/>
              </a:stretch>
            </p:blipFill>
            <p:spPr bwMode="auto">
              <a:xfrm>
                <a:off x="0" y="1"/>
                <a:ext cx="6323191" cy="3003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279" name="Rectangle 7"/>
              <p:cNvSpPr>
                <a:spLocks noChangeArrowheads="1"/>
              </p:cNvSpPr>
              <p:nvPr/>
            </p:nvSpPr>
            <p:spPr bwMode="auto">
              <a:xfrm>
                <a:off x="6323193" y="0"/>
                <a:ext cx="756478" cy="756478"/>
              </a:xfrm>
              <a:prstGeom prst="rect">
                <a:avLst/>
              </a:prstGeom>
              <a:solidFill>
                <a:srgbClr val="409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1CBB9F"/>
                  </a:solidFill>
                </a:endParaRPr>
              </a:p>
            </p:txBody>
          </p:sp>
          <p:sp>
            <p:nvSpPr>
              <p:cNvPr id="139280" name="Rectangle 45"/>
              <p:cNvSpPr>
                <a:spLocks noChangeArrowheads="1"/>
              </p:cNvSpPr>
              <p:nvPr/>
            </p:nvSpPr>
            <p:spPr bwMode="auto">
              <a:xfrm>
                <a:off x="6323193" y="756478"/>
                <a:ext cx="756478" cy="756478"/>
              </a:xfrm>
              <a:prstGeom prst="rect">
                <a:avLst/>
              </a:prstGeom>
              <a:solidFill>
                <a:srgbClr val="353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1CBB9F"/>
                  </a:solidFill>
                </a:endParaRPr>
              </a:p>
            </p:txBody>
          </p:sp>
          <p:sp>
            <p:nvSpPr>
              <p:cNvPr id="139281" name="Rectangle 46"/>
              <p:cNvSpPr>
                <a:spLocks noChangeArrowheads="1"/>
              </p:cNvSpPr>
              <p:nvPr/>
            </p:nvSpPr>
            <p:spPr bwMode="auto">
              <a:xfrm>
                <a:off x="6323193" y="1490054"/>
                <a:ext cx="756478" cy="756478"/>
              </a:xfrm>
              <a:prstGeom prst="rect">
                <a:avLst/>
              </a:prstGeom>
              <a:solidFill>
                <a:srgbClr val="409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1CBB9F"/>
                  </a:solidFill>
                </a:endParaRPr>
              </a:p>
            </p:txBody>
          </p:sp>
          <p:sp>
            <p:nvSpPr>
              <p:cNvPr id="139282" name="Rectangle 55"/>
              <p:cNvSpPr>
                <a:spLocks noChangeArrowheads="1"/>
              </p:cNvSpPr>
              <p:nvPr/>
            </p:nvSpPr>
            <p:spPr bwMode="auto">
              <a:xfrm>
                <a:off x="6323193" y="2246532"/>
                <a:ext cx="756478" cy="756478"/>
              </a:xfrm>
              <a:prstGeom prst="rect">
                <a:avLst/>
              </a:prstGeom>
              <a:solidFill>
                <a:srgbClr val="353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1CBB9F"/>
                  </a:solidFill>
                </a:endParaRPr>
              </a:p>
            </p:txBody>
          </p:sp>
        </p:grpSp>
        <p:pic>
          <p:nvPicPr>
            <p:cNvPr id="139274" name="组合 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008" y="2443068"/>
              <a:ext cx="323088" cy="35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9275" name="组合 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3680" y="1674972"/>
              <a:ext cx="231648" cy="390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9276" name="Freeform 304"/>
            <p:cNvSpPr>
              <a:spLocks/>
            </p:cNvSpPr>
            <p:nvPr/>
          </p:nvSpPr>
          <p:spPr bwMode="auto">
            <a:xfrm>
              <a:off x="6541755" y="941679"/>
              <a:ext cx="350302" cy="350304"/>
            </a:xfrm>
            <a:custGeom>
              <a:avLst/>
              <a:gdLst>
                <a:gd name="T0" fmla="*/ 2147483647 w 297"/>
                <a:gd name="T1" fmla="*/ 2147483647 h 297"/>
                <a:gd name="T2" fmla="*/ 2147483647 w 297"/>
                <a:gd name="T3" fmla="*/ 2147483647 h 297"/>
                <a:gd name="T4" fmla="*/ 2147483647 w 297"/>
                <a:gd name="T5" fmla="*/ 2147483647 h 297"/>
                <a:gd name="T6" fmla="*/ 2147483647 w 297"/>
                <a:gd name="T7" fmla="*/ 2147483647 h 297"/>
                <a:gd name="T8" fmla="*/ 2147483647 w 297"/>
                <a:gd name="T9" fmla="*/ 2147483647 h 297"/>
                <a:gd name="T10" fmla="*/ 2147483647 w 297"/>
                <a:gd name="T11" fmla="*/ 2147483647 h 297"/>
                <a:gd name="T12" fmla="*/ 2147483647 w 297"/>
                <a:gd name="T13" fmla="*/ 2147483647 h 297"/>
                <a:gd name="T14" fmla="*/ 2147483647 w 297"/>
                <a:gd name="T15" fmla="*/ 2147483647 h 297"/>
                <a:gd name="T16" fmla="*/ 2147483647 w 297"/>
                <a:gd name="T17" fmla="*/ 2147483647 h 297"/>
                <a:gd name="T18" fmla="*/ 2147483647 w 297"/>
                <a:gd name="T19" fmla="*/ 2147483647 h 297"/>
                <a:gd name="T20" fmla="*/ 2147483647 w 297"/>
                <a:gd name="T21" fmla="*/ 2147483647 h 297"/>
                <a:gd name="T22" fmla="*/ 2147483647 w 297"/>
                <a:gd name="T23" fmla="*/ 2147483647 h 297"/>
                <a:gd name="T24" fmla="*/ 2147483647 w 297"/>
                <a:gd name="T25" fmla="*/ 2147483647 h 297"/>
                <a:gd name="T26" fmla="*/ 2147483647 w 297"/>
                <a:gd name="T27" fmla="*/ 2147483647 h 297"/>
                <a:gd name="T28" fmla="*/ 2147483647 w 297"/>
                <a:gd name="T29" fmla="*/ 2147483647 h 297"/>
                <a:gd name="T30" fmla="*/ 2147483647 w 297"/>
                <a:gd name="T31" fmla="*/ 2147483647 h 297"/>
                <a:gd name="T32" fmla="*/ 2147483647 w 297"/>
                <a:gd name="T33" fmla="*/ 2147483647 h 297"/>
                <a:gd name="T34" fmla="*/ 2147483647 w 297"/>
                <a:gd name="T35" fmla="*/ 2147483647 h 297"/>
                <a:gd name="T36" fmla="*/ 2147483647 w 297"/>
                <a:gd name="T37" fmla="*/ 2147483647 h 2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97" h="297">
                  <a:moveTo>
                    <a:pt x="293" y="232"/>
                  </a:moveTo>
                  <a:cubicBezTo>
                    <a:pt x="230" y="195"/>
                    <a:pt x="230" y="195"/>
                    <a:pt x="230" y="195"/>
                  </a:cubicBezTo>
                  <a:cubicBezTo>
                    <a:pt x="227" y="193"/>
                    <a:pt x="222" y="194"/>
                    <a:pt x="220" y="196"/>
                  </a:cubicBezTo>
                  <a:cubicBezTo>
                    <a:pt x="201" y="215"/>
                    <a:pt x="201" y="215"/>
                    <a:pt x="201" y="215"/>
                  </a:cubicBezTo>
                  <a:cubicBezTo>
                    <a:pt x="198" y="217"/>
                    <a:pt x="193" y="220"/>
                    <a:pt x="190" y="220"/>
                  </a:cubicBezTo>
                  <a:cubicBezTo>
                    <a:pt x="190" y="220"/>
                    <a:pt x="166" y="220"/>
                    <a:pt x="122" y="176"/>
                  </a:cubicBezTo>
                  <a:cubicBezTo>
                    <a:pt x="77" y="132"/>
                    <a:pt x="78" y="108"/>
                    <a:pt x="78" y="108"/>
                  </a:cubicBezTo>
                  <a:cubicBezTo>
                    <a:pt x="78" y="104"/>
                    <a:pt x="80" y="99"/>
                    <a:pt x="82" y="96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1" y="78"/>
                    <a:pt x="102" y="73"/>
                    <a:pt x="100" y="7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1"/>
                    <a:pt x="60" y="0"/>
                    <a:pt x="58" y="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2" y="48"/>
                    <a:pt x="9" y="53"/>
                    <a:pt x="9" y="57"/>
                  </a:cubicBezTo>
                  <a:cubicBezTo>
                    <a:pt x="9" y="57"/>
                    <a:pt x="0" y="120"/>
                    <a:pt x="89" y="209"/>
                  </a:cubicBezTo>
                  <a:cubicBezTo>
                    <a:pt x="177" y="297"/>
                    <a:pt x="240" y="288"/>
                    <a:pt x="240" y="288"/>
                  </a:cubicBezTo>
                  <a:cubicBezTo>
                    <a:pt x="244" y="288"/>
                    <a:pt x="249" y="285"/>
                    <a:pt x="252" y="283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97" y="237"/>
                    <a:pt x="297" y="233"/>
                    <a:pt x="293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277" name="Freeform 389"/>
            <p:cNvSpPr>
              <a:spLocks/>
            </p:cNvSpPr>
            <p:nvPr/>
          </p:nvSpPr>
          <p:spPr bwMode="auto">
            <a:xfrm>
              <a:off x="6495525" y="227071"/>
              <a:ext cx="411814" cy="360337"/>
            </a:xfrm>
            <a:custGeom>
              <a:avLst/>
              <a:gdLst>
                <a:gd name="T0" fmla="*/ 2147483647 w 128"/>
                <a:gd name="T1" fmla="*/ 2147483647 h 112"/>
                <a:gd name="T2" fmla="*/ 2147483647 w 128"/>
                <a:gd name="T3" fmla="*/ 2147483647 h 112"/>
                <a:gd name="T4" fmla="*/ 2147483647 w 128"/>
                <a:gd name="T5" fmla="*/ 2147483647 h 112"/>
                <a:gd name="T6" fmla="*/ 2147483647 w 128"/>
                <a:gd name="T7" fmla="*/ 0 h 112"/>
                <a:gd name="T8" fmla="*/ 2147483647 w 128"/>
                <a:gd name="T9" fmla="*/ 0 h 112"/>
                <a:gd name="T10" fmla="*/ 2147483647 w 128"/>
                <a:gd name="T11" fmla="*/ 2147483647 h 112"/>
                <a:gd name="T12" fmla="*/ 2147483647 w 128"/>
                <a:gd name="T13" fmla="*/ 0 h 112"/>
                <a:gd name="T14" fmla="*/ 0 w 128"/>
                <a:gd name="T15" fmla="*/ 2147483647 h 112"/>
                <a:gd name="T16" fmla="*/ 2147483647 w 128"/>
                <a:gd name="T17" fmla="*/ 2147483647 h 112"/>
                <a:gd name="T18" fmla="*/ 2147483647 w 128"/>
                <a:gd name="T19" fmla="*/ 2147483647 h 112"/>
                <a:gd name="T20" fmla="*/ 2147483647 w 128"/>
                <a:gd name="T21" fmla="*/ 2147483647 h 112"/>
                <a:gd name="T22" fmla="*/ 2147483647 w 128"/>
                <a:gd name="T23" fmla="*/ 2147483647 h 112"/>
                <a:gd name="T24" fmla="*/ 2147483647 w 128"/>
                <a:gd name="T25" fmla="*/ 2147483647 h 112"/>
                <a:gd name="T26" fmla="*/ 2147483647 w 128"/>
                <a:gd name="T27" fmla="*/ 2147483647 h 112"/>
                <a:gd name="T28" fmla="*/ 2147483647 w 128"/>
                <a:gd name="T29" fmla="*/ 2147483647 h 112"/>
                <a:gd name="T30" fmla="*/ 2147483647 w 128"/>
                <a:gd name="T31" fmla="*/ 2147483647 h 1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8" h="112">
                  <a:moveTo>
                    <a:pt x="103" y="61"/>
                  </a:moveTo>
                  <a:lnTo>
                    <a:pt x="128" y="61"/>
                  </a:lnTo>
                  <a:lnTo>
                    <a:pt x="103" y="37"/>
                  </a:lnTo>
                  <a:lnTo>
                    <a:pt x="103" y="0"/>
                  </a:lnTo>
                  <a:lnTo>
                    <a:pt x="84" y="0"/>
                  </a:lnTo>
                  <a:lnTo>
                    <a:pt x="84" y="19"/>
                  </a:lnTo>
                  <a:lnTo>
                    <a:pt x="64" y="0"/>
                  </a:lnTo>
                  <a:lnTo>
                    <a:pt x="0" y="61"/>
                  </a:lnTo>
                  <a:lnTo>
                    <a:pt x="23" y="61"/>
                  </a:lnTo>
                  <a:lnTo>
                    <a:pt x="23" y="112"/>
                  </a:lnTo>
                  <a:lnTo>
                    <a:pt x="52" y="112"/>
                  </a:lnTo>
                  <a:lnTo>
                    <a:pt x="52" y="76"/>
                  </a:lnTo>
                  <a:lnTo>
                    <a:pt x="76" y="76"/>
                  </a:lnTo>
                  <a:lnTo>
                    <a:pt x="76" y="112"/>
                  </a:lnTo>
                  <a:lnTo>
                    <a:pt x="103" y="112"/>
                  </a:lnTo>
                  <a:lnTo>
                    <a:pt x="103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9269" name="TextBox 35"/>
          <p:cNvSpPr txBox="1">
            <a:spLocks noChangeArrowheads="1"/>
          </p:cNvSpPr>
          <p:nvPr/>
        </p:nvSpPr>
        <p:spPr bwMode="auto">
          <a:xfrm>
            <a:off x="7586663" y="2500313"/>
            <a:ext cx="3711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270" name="TextBox 35"/>
          <p:cNvSpPr txBox="1">
            <a:spLocks noChangeArrowheads="1"/>
          </p:cNvSpPr>
          <p:nvPr/>
        </p:nvSpPr>
        <p:spPr bwMode="auto">
          <a:xfrm>
            <a:off x="7586663" y="3209925"/>
            <a:ext cx="3711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271" name="TextBox 35"/>
          <p:cNvSpPr txBox="1">
            <a:spLocks noChangeArrowheads="1"/>
          </p:cNvSpPr>
          <p:nvPr/>
        </p:nvSpPr>
        <p:spPr bwMode="auto">
          <a:xfrm>
            <a:off x="7586663" y="3987800"/>
            <a:ext cx="371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272" name="TextBox 35"/>
          <p:cNvSpPr txBox="1">
            <a:spLocks noChangeArrowheads="1"/>
          </p:cNvSpPr>
          <p:nvPr/>
        </p:nvSpPr>
        <p:spPr bwMode="auto">
          <a:xfrm>
            <a:off x="7586663" y="4738688"/>
            <a:ext cx="3711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任意多边形 34"/>
          <p:cNvSpPr>
            <a:spLocks/>
          </p:cNvSpPr>
          <p:nvPr/>
        </p:nvSpPr>
        <p:spPr bwMode="auto">
          <a:xfrm>
            <a:off x="2524125" y="3679825"/>
            <a:ext cx="7154863" cy="3263900"/>
          </a:xfrm>
          <a:custGeom>
            <a:avLst/>
            <a:gdLst>
              <a:gd name="T0" fmla="*/ 3575956 w 7155602"/>
              <a:gd name="T1" fmla="*/ 0 h 3263874"/>
              <a:gd name="T2" fmla="*/ 7150044 w 7155602"/>
              <a:gd name="T3" fmla="*/ 3227110 h 3263874"/>
              <a:gd name="T4" fmla="*/ 7151907 w 7155602"/>
              <a:gd name="T5" fmla="*/ 3264004 h 3263874"/>
              <a:gd name="T6" fmla="*/ 0 w 7155602"/>
              <a:gd name="T7" fmla="*/ 3264004 h 3263874"/>
              <a:gd name="T8" fmla="*/ 1863 w 7155602"/>
              <a:gd name="T9" fmla="*/ 3227110 h 3263874"/>
              <a:gd name="T10" fmla="*/ 3575956 w 7155602"/>
              <a:gd name="T11" fmla="*/ 0 h 32638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155602" h="3263874">
                <a:moveTo>
                  <a:pt x="3577801" y="0"/>
                </a:moveTo>
                <a:cubicBezTo>
                  <a:pt x="5438912" y="0"/>
                  <a:pt x="6969665" y="1414434"/>
                  <a:pt x="7153739" y="3226980"/>
                </a:cubicBezTo>
                <a:lnTo>
                  <a:pt x="7155602" y="3263874"/>
                </a:lnTo>
                <a:lnTo>
                  <a:pt x="0" y="3263874"/>
                </a:lnTo>
                <a:lnTo>
                  <a:pt x="1863" y="3226980"/>
                </a:lnTo>
                <a:cubicBezTo>
                  <a:pt x="185937" y="1414434"/>
                  <a:pt x="1716690" y="0"/>
                  <a:pt x="3577801" y="0"/>
                </a:cubicBezTo>
                <a:close/>
              </a:path>
            </a:pathLst>
          </a:custGeom>
          <a:noFill/>
          <a:ln w="12700" cap="flat" cmpd="sng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0291" name="图片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275" y="4054475"/>
            <a:ext cx="6534150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0292" name="组合 21"/>
          <p:cNvGrpSpPr>
            <a:grpSpLocks/>
          </p:cNvGrpSpPr>
          <p:nvPr/>
        </p:nvGrpSpPr>
        <p:grpSpPr bwMode="auto">
          <a:xfrm>
            <a:off x="8543925" y="4540250"/>
            <a:ext cx="566738" cy="604838"/>
            <a:chOff x="0" y="0"/>
            <a:chExt cx="1579866" cy="1685211"/>
          </a:xfrm>
        </p:grpSpPr>
        <p:grpSp>
          <p:nvGrpSpPr>
            <p:cNvPr id="140332" name="组合 16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40337" name="等腰三角形 13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38" name="等腰三角形 14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39" name="等腰三角形 15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0333" name="组合 17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40334" name="等腰三角形 18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35" name="等腰三角形 19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36" name="等腰三角形 20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40293" name="组合 22"/>
          <p:cNvGrpSpPr>
            <a:grpSpLocks/>
          </p:cNvGrpSpPr>
          <p:nvPr/>
        </p:nvGrpSpPr>
        <p:grpSpPr bwMode="auto">
          <a:xfrm>
            <a:off x="2678113" y="5781675"/>
            <a:ext cx="201612" cy="214313"/>
            <a:chOff x="0" y="0"/>
            <a:chExt cx="1579866" cy="1685211"/>
          </a:xfrm>
        </p:grpSpPr>
        <p:grpSp>
          <p:nvGrpSpPr>
            <p:cNvPr id="140324" name="组合 23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40329" name="等腰三角形 28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30" name="等腰三角形 29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31" name="等腰三角形 30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0325" name="组合 24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40326" name="等腰三角形 25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27" name="等腰三角形 26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28" name="等腰三角形 27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40294" name="文本框 35"/>
          <p:cNvSpPr txBox="1">
            <a:spLocks noChangeArrowheads="1"/>
          </p:cNvSpPr>
          <p:nvPr/>
        </p:nvSpPr>
        <p:spPr bwMode="auto">
          <a:xfrm>
            <a:off x="3400425" y="1849438"/>
            <a:ext cx="55514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6000" b="1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共创美好未来</a:t>
            </a:r>
          </a:p>
        </p:txBody>
      </p:sp>
      <p:sp>
        <p:nvSpPr>
          <p:cNvPr id="140295" name="矩形 36"/>
          <p:cNvSpPr>
            <a:spLocks noChangeArrowheads="1"/>
          </p:cNvSpPr>
          <p:nvPr/>
        </p:nvSpPr>
        <p:spPr bwMode="auto">
          <a:xfrm>
            <a:off x="3424238" y="2801938"/>
            <a:ext cx="5519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1" hangingPunct="1"/>
            <a:r>
              <a:rPr lang="en-US" altLang="zh-CN">
                <a:solidFill>
                  <a:srgbClr val="404040"/>
                </a:solidFill>
                <a:latin typeface="Arial" pitchFamily="34" charset="0"/>
              </a:rPr>
              <a:t>Professional Commercial Project Plan</a:t>
            </a:r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140296" name="组合 38"/>
          <p:cNvGrpSpPr>
            <a:grpSpLocks/>
          </p:cNvGrpSpPr>
          <p:nvPr/>
        </p:nvGrpSpPr>
        <p:grpSpPr bwMode="auto">
          <a:xfrm>
            <a:off x="9002713" y="4083050"/>
            <a:ext cx="201612" cy="215900"/>
            <a:chOff x="0" y="0"/>
            <a:chExt cx="1579866" cy="1685211"/>
          </a:xfrm>
        </p:grpSpPr>
        <p:grpSp>
          <p:nvGrpSpPr>
            <p:cNvPr id="140316" name="组合 39"/>
            <p:cNvGrpSpPr>
              <a:grpSpLocks/>
            </p:cNvGrpSpPr>
            <p:nvPr/>
          </p:nvGrpSpPr>
          <p:grpSpPr bwMode="auto">
            <a:xfrm>
              <a:off x="0" y="138230"/>
              <a:ext cx="1276851" cy="1546981"/>
              <a:chOff x="0" y="0"/>
              <a:chExt cx="1276851" cy="1546981"/>
            </a:xfrm>
          </p:grpSpPr>
          <p:sp>
            <p:nvSpPr>
              <p:cNvPr id="140321" name="等腰三角形 44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22" name="等腰三角形 45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23" name="等腰三角形 46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0317" name="组合 40"/>
            <p:cNvGrpSpPr>
              <a:grpSpLocks/>
            </p:cNvGrpSpPr>
            <p:nvPr/>
          </p:nvGrpSpPr>
          <p:grpSpPr bwMode="auto">
            <a:xfrm flipH="1" flipV="1">
              <a:off x="303015" y="0"/>
              <a:ext cx="1276851" cy="1546981"/>
              <a:chOff x="0" y="0"/>
              <a:chExt cx="1276851" cy="1546981"/>
            </a:xfrm>
          </p:grpSpPr>
          <p:sp>
            <p:nvSpPr>
              <p:cNvPr id="140318" name="等腰三角形 41"/>
              <p:cNvSpPr>
                <a:spLocks noChangeArrowheads="1"/>
              </p:cNvSpPr>
              <p:nvPr/>
            </p:nvSpPr>
            <p:spPr bwMode="auto">
              <a:xfrm>
                <a:off x="293490" y="69925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54B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19" name="等腰三角形 42"/>
              <p:cNvSpPr>
                <a:spLocks noChangeArrowheads="1"/>
              </p:cNvSpPr>
              <p:nvPr/>
            </p:nvSpPr>
            <p:spPr bwMode="auto">
              <a:xfrm rot="3624834">
                <a:off x="-67818" y="482566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0320" name="等腰三角形 43"/>
              <p:cNvSpPr>
                <a:spLocks noChangeArrowheads="1"/>
              </p:cNvSpPr>
              <p:nvPr/>
            </p:nvSpPr>
            <p:spPr bwMode="auto">
              <a:xfrm rot="7249998">
                <a:off x="-64919" y="67818"/>
                <a:ext cx="983361" cy="847725"/>
              </a:xfrm>
              <a:prstGeom prst="triangle">
                <a:avLst>
                  <a:gd name="adj" fmla="val 50000"/>
                </a:avLst>
              </a:pr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140297" name="直接连接符 48"/>
          <p:cNvCxnSpPr>
            <a:cxnSpLocks noChangeShapeType="1"/>
          </p:cNvCxnSpPr>
          <p:nvPr/>
        </p:nvCxnSpPr>
        <p:spPr bwMode="auto">
          <a:xfrm>
            <a:off x="4391025" y="4530725"/>
            <a:ext cx="806450" cy="806450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0298" name="直接连接符 49"/>
          <p:cNvCxnSpPr>
            <a:cxnSpLocks noChangeShapeType="1"/>
          </p:cNvCxnSpPr>
          <p:nvPr/>
        </p:nvCxnSpPr>
        <p:spPr bwMode="auto">
          <a:xfrm flipV="1">
            <a:off x="3460750" y="5337175"/>
            <a:ext cx="1736725" cy="876300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0299" name="直接连接符 52"/>
          <p:cNvCxnSpPr>
            <a:cxnSpLocks noChangeShapeType="1"/>
          </p:cNvCxnSpPr>
          <p:nvPr/>
        </p:nvCxnSpPr>
        <p:spPr bwMode="auto">
          <a:xfrm flipV="1">
            <a:off x="4170363" y="5337175"/>
            <a:ext cx="1027112" cy="1520825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0300" name="直接连接符 55"/>
          <p:cNvCxnSpPr>
            <a:cxnSpLocks noChangeShapeType="1"/>
          </p:cNvCxnSpPr>
          <p:nvPr/>
        </p:nvCxnSpPr>
        <p:spPr bwMode="auto">
          <a:xfrm>
            <a:off x="5059363" y="4537075"/>
            <a:ext cx="136525" cy="800100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0301" name="直接连接符 58"/>
          <p:cNvCxnSpPr>
            <a:cxnSpLocks noChangeShapeType="1"/>
          </p:cNvCxnSpPr>
          <p:nvPr/>
        </p:nvCxnSpPr>
        <p:spPr bwMode="auto">
          <a:xfrm>
            <a:off x="5199063" y="5337175"/>
            <a:ext cx="876300" cy="1520825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0302" name="直接连接符 61"/>
          <p:cNvCxnSpPr>
            <a:cxnSpLocks noChangeShapeType="1"/>
          </p:cNvCxnSpPr>
          <p:nvPr/>
        </p:nvCxnSpPr>
        <p:spPr bwMode="auto">
          <a:xfrm flipH="1">
            <a:off x="8315325" y="6389688"/>
            <a:ext cx="161925" cy="468312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0303" name="直接连接符 65"/>
          <p:cNvCxnSpPr>
            <a:cxnSpLocks noChangeShapeType="1"/>
          </p:cNvCxnSpPr>
          <p:nvPr/>
        </p:nvCxnSpPr>
        <p:spPr bwMode="auto">
          <a:xfrm flipH="1">
            <a:off x="3473450" y="4537075"/>
            <a:ext cx="914400" cy="1676400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0304" name="直接连接符 68"/>
          <p:cNvCxnSpPr>
            <a:cxnSpLocks noChangeShapeType="1"/>
          </p:cNvCxnSpPr>
          <p:nvPr/>
        </p:nvCxnSpPr>
        <p:spPr bwMode="auto">
          <a:xfrm flipH="1" flipV="1">
            <a:off x="3470275" y="6213475"/>
            <a:ext cx="696913" cy="650875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0305" name="直接连接符 71"/>
          <p:cNvCxnSpPr>
            <a:cxnSpLocks noChangeShapeType="1"/>
          </p:cNvCxnSpPr>
          <p:nvPr/>
        </p:nvCxnSpPr>
        <p:spPr bwMode="auto">
          <a:xfrm>
            <a:off x="4392613" y="4537075"/>
            <a:ext cx="663575" cy="0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0306" name="椭圆 74"/>
          <p:cNvSpPr>
            <a:spLocks noChangeArrowheads="1"/>
          </p:cNvSpPr>
          <p:nvPr/>
        </p:nvSpPr>
        <p:spPr bwMode="auto">
          <a:xfrm>
            <a:off x="5168900" y="5311775"/>
            <a:ext cx="66675" cy="66675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307" name="椭圆 75"/>
          <p:cNvSpPr>
            <a:spLocks noChangeArrowheads="1"/>
          </p:cNvSpPr>
          <p:nvPr/>
        </p:nvSpPr>
        <p:spPr bwMode="auto">
          <a:xfrm>
            <a:off x="5021263" y="4503738"/>
            <a:ext cx="68262" cy="68262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308" name="椭圆 76"/>
          <p:cNvSpPr>
            <a:spLocks noChangeArrowheads="1"/>
          </p:cNvSpPr>
          <p:nvPr/>
        </p:nvSpPr>
        <p:spPr bwMode="auto">
          <a:xfrm>
            <a:off x="3457575" y="6180138"/>
            <a:ext cx="66675" cy="66675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309" name="椭圆 77"/>
          <p:cNvSpPr>
            <a:spLocks noChangeArrowheads="1"/>
          </p:cNvSpPr>
          <p:nvPr/>
        </p:nvSpPr>
        <p:spPr bwMode="auto">
          <a:xfrm>
            <a:off x="4143375" y="6824663"/>
            <a:ext cx="66675" cy="66675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310" name="椭圆 78"/>
          <p:cNvSpPr>
            <a:spLocks noChangeArrowheads="1"/>
          </p:cNvSpPr>
          <p:nvPr/>
        </p:nvSpPr>
        <p:spPr bwMode="auto">
          <a:xfrm>
            <a:off x="4359275" y="4511675"/>
            <a:ext cx="66675" cy="68263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40311" name="直接连接符 82"/>
          <p:cNvCxnSpPr>
            <a:cxnSpLocks noChangeShapeType="1"/>
          </p:cNvCxnSpPr>
          <p:nvPr/>
        </p:nvCxnSpPr>
        <p:spPr bwMode="auto">
          <a:xfrm flipH="1" flipV="1">
            <a:off x="8466138" y="6389688"/>
            <a:ext cx="449262" cy="147637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0312" name="直接连接符 85"/>
          <p:cNvCxnSpPr>
            <a:cxnSpLocks noChangeShapeType="1"/>
          </p:cNvCxnSpPr>
          <p:nvPr/>
        </p:nvCxnSpPr>
        <p:spPr bwMode="auto">
          <a:xfrm flipV="1">
            <a:off x="8815388" y="6537325"/>
            <a:ext cx="96837" cy="327025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0313" name="直接连接符 91"/>
          <p:cNvCxnSpPr>
            <a:cxnSpLocks noChangeShapeType="1"/>
          </p:cNvCxnSpPr>
          <p:nvPr/>
        </p:nvCxnSpPr>
        <p:spPr bwMode="auto">
          <a:xfrm flipH="1" flipV="1">
            <a:off x="8477250" y="6392863"/>
            <a:ext cx="312738" cy="465137"/>
          </a:xfrm>
          <a:prstGeom prst="line">
            <a:avLst/>
          </a:prstGeom>
          <a:noFill/>
          <a:ln w="3175">
            <a:solidFill>
              <a:schemeClr val="bg1">
                <a:alpha val="4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0314" name="椭圆 99"/>
          <p:cNvSpPr>
            <a:spLocks noChangeArrowheads="1"/>
          </p:cNvSpPr>
          <p:nvPr/>
        </p:nvSpPr>
        <p:spPr bwMode="auto">
          <a:xfrm>
            <a:off x="8447088" y="6386513"/>
            <a:ext cx="68262" cy="66675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315" name="椭圆 100"/>
          <p:cNvSpPr>
            <a:spLocks noChangeArrowheads="1"/>
          </p:cNvSpPr>
          <p:nvPr/>
        </p:nvSpPr>
        <p:spPr bwMode="auto">
          <a:xfrm>
            <a:off x="8885238" y="6511925"/>
            <a:ext cx="66675" cy="68263"/>
          </a:xfrm>
          <a:prstGeom prst="ellipse">
            <a:avLst/>
          </a:prstGeom>
          <a:solidFill>
            <a:schemeClr val="bg1">
              <a:alpha val="9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组合 4055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2743200"/>
            <a:ext cx="3667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15" name="Freeform 189"/>
          <p:cNvSpPr>
            <a:spLocks/>
          </p:cNvSpPr>
          <p:nvPr/>
        </p:nvSpPr>
        <p:spPr bwMode="auto">
          <a:xfrm>
            <a:off x="6264275" y="2746375"/>
            <a:ext cx="368300" cy="412750"/>
          </a:xfrm>
          <a:custGeom>
            <a:avLst/>
            <a:gdLst>
              <a:gd name="T0" fmla="*/ 2147483647 w 17"/>
              <a:gd name="T1" fmla="*/ 2147483647 h 19"/>
              <a:gd name="T2" fmla="*/ 2147483647 w 17"/>
              <a:gd name="T3" fmla="*/ 2147483647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0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0 w 17"/>
              <a:gd name="T19" fmla="*/ 2147483647 h 19"/>
              <a:gd name="T20" fmla="*/ 0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7" h="19">
                <a:moveTo>
                  <a:pt x="14" y="10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4" y="7"/>
                  <a:pt x="14" y="5"/>
                </a:cubicBezTo>
                <a:cubicBezTo>
                  <a:pt x="14" y="2"/>
                  <a:pt x="11" y="0"/>
                  <a:pt x="9" y="0"/>
                </a:cubicBezTo>
                <a:cubicBezTo>
                  <a:pt x="6" y="0"/>
                  <a:pt x="4" y="2"/>
                  <a:pt x="4" y="5"/>
                </a:cubicBezTo>
                <a:cubicBezTo>
                  <a:pt x="4" y="7"/>
                  <a:pt x="5" y="8"/>
                  <a:pt x="6" y="9"/>
                </a:cubicBezTo>
                <a:cubicBezTo>
                  <a:pt x="6" y="10"/>
                  <a:pt x="6" y="10"/>
                  <a:pt x="6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2" y="10"/>
                  <a:pt x="0" y="12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2" y="19"/>
                  <a:pt x="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6" y="19"/>
                  <a:pt x="17" y="17"/>
                  <a:pt x="17" y="16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2"/>
                  <a:pt x="16" y="10"/>
                  <a:pt x="14" y="1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16" name="Freeform 208"/>
          <p:cNvSpPr>
            <a:spLocks/>
          </p:cNvSpPr>
          <p:nvPr/>
        </p:nvSpPr>
        <p:spPr bwMode="auto">
          <a:xfrm>
            <a:off x="7808913" y="2789238"/>
            <a:ext cx="327025" cy="325437"/>
          </a:xfrm>
          <a:custGeom>
            <a:avLst/>
            <a:gdLst>
              <a:gd name="T0" fmla="*/ 2147483647 w 15"/>
              <a:gd name="T1" fmla="*/ 0 h 15"/>
              <a:gd name="T2" fmla="*/ 2147483647 w 15"/>
              <a:gd name="T3" fmla="*/ 0 h 15"/>
              <a:gd name="T4" fmla="*/ 0 w 15"/>
              <a:gd name="T5" fmla="*/ 2147483647 h 15"/>
              <a:gd name="T6" fmla="*/ 0 w 15"/>
              <a:gd name="T7" fmla="*/ 2147483647 h 15"/>
              <a:gd name="T8" fmla="*/ 2147483647 w 15"/>
              <a:gd name="T9" fmla="*/ 2147483647 h 15"/>
              <a:gd name="T10" fmla="*/ 2147483647 w 15"/>
              <a:gd name="T11" fmla="*/ 2147483647 h 15"/>
              <a:gd name="T12" fmla="*/ 2147483647 w 15"/>
              <a:gd name="T13" fmla="*/ 2147483647 h 15"/>
              <a:gd name="T14" fmla="*/ 2147483647 w 15"/>
              <a:gd name="T15" fmla="*/ 2147483647 h 15"/>
              <a:gd name="T16" fmla="*/ 2147483647 w 15"/>
              <a:gd name="T17" fmla="*/ 2147483647 h 15"/>
              <a:gd name="T18" fmla="*/ 0 w 15"/>
              <a:gd name="T19" fmla="*/ 2147483647 h 15"/>
              <a:gd name="T20" fmla="*/ 0 w 15"/>
              <a:gd name="T21" fmla="*/ 2147483647 h 15"/>
              <a:gd name="T22" fmla="*/ 2147483647 w 15"/>
              <a:gd name="T23" fmla="*/ 2147483647 h 15"/>
              <a:gd name="T24" fmla="*/ 2147483647 w 15"/>
              <a:gd name="T25" fmla="*/ 2147483647 h 15"/>
              <a:gd name="T26" fmla="*/ 2147483647 w 15"/>
              <a:gd name="T27" fmla="*/ 2147483647 h 15"/>
              <a:gd name="T28" fmla="*/ 2147483647 w 15"/>
              <a:gd name="T29" fmla="*/ 2147483647 h 15"/>
              <a:gd name="T30" fmla="*/ 2147483647 w 15"/>
              <a:gd name="T31" fmla="*/ 2147483647 h 15"/>
              <a:gd name="T32" fmla="*/ 0 w 15"/>
              <a:gd name="T33" fmla="*/ 2147483647 h 15"/>
              <a:gd name="T34" fmla="*/ 0 w 15"/>
              <a:gd name="T35" fmla="*/ 2147483647 h 15"/>
              <a:gd name="T36" fmla="*/ 2147483647 w 15"/>
              <a:gd name="T37" fmla="*/ 2147483647 h 15"/>
              <a:gd name="T38" fmla="*/ 2147483647 w 15"/>
              <a:gd name="T39" fmla="*/ 2147483647 h 15"/>
              <a:gd name="T40" fmla="*/ 2147483647 w 15"/>
              <a:gd name="T41" fmla="*/ 2147483647 h 15"/>
              <a:gd name="T42" fmla="*/ 2147483647 w 15"/>
              <a:gd name="T43" fmla="*/ 2147483647 h 15"/>
              <a:gd name="T44" fmla="*/ 2147483647 w 15"/>
              <a:gd name="T45" fmla="*/ 2147483647 h 15"/>
              <a:gd name="T46" fmla="*/ 0 w 15"/>
              <a:gd name="T47" fmla="*/ 2147483647 h 15"/>
              <a:gd name="T48" fmla="*/ 0 w 15"/>
              <a:gd name="T49" fmla="*/ 2147483647 h 15"/>
              <a:gd name="T50" fmla="*/ 2147483647 w 15"/>
              <a:gd name="T51" fmla="*/ 2147483647 h 15"/>
              <a:gd name="T52" fmla="*/ 2147483647 w 15"/>
              <a:gd name="T53" fmla="*/ 2147483647 h 15"/>
              <a:gd name="T54" fmla="*/ 2147483647 w 15"/>
              <a:gd name="T55" fmla="*/ 2147483647 h 15"/>
              <a:gd name="T56" fmla="*/ 2147483647 w 15"/>
              <a:gd name="T57" fmla="*/ 2147483647 h 15"/>
              <a:gd name="T58" fmla="*/ 2147483647 w 15"/>
              <a:gd name="T59" fmla="*/ 2147483647 h 15"/>
              <a:gd name="T60" fmla="*/ 0 w 15"/>
              <a:gd name="T61" fmla="*/ 2147483647 h 15"/>
              <a:gd name="T62" fmla="*/ 0 w 15"/>
              <a:gd name="T63" fmla="*/ 2147483647 h 15"/>
              <a:gd name="T64" fmla="*/ 2147483647 w 15"/>
              <a:gd name="T65" fmla="*/ 2147483647 h 15"/>
              <a:gd name="T66" fmla="*/ 2147483647 w 15"/>
              <a:gd name="T67" fmla="*/ 2147483647 h 15"/>
              <a:gd name="T68" fmla="*/ 2147483647 w 15"/>
              <a:gd name="T69" fmla="*/ 2147483647 h 15"/>
              <a:gd name="T70" fmla="*/ 2147483647 w 15"/>
              <a:gd name="T71" fmla="*/ 2147483647 h 15"/>
              <a:gd name="T72" fmla="*/ 2147483647 w 15"/>
              <a:gd name="T73" fmla="*/ 0 h 1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5" h="15">
                <a:moveTo>
                  <a:pt x="1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4" y="4"/>
                  <a:pt x="3" y="4"/>
                </a:cubicBezTo>
                <a:cubicBezTo>
                  <a:pt x="3" y="4"/>
                  <a:pt x="3" y="4"/>
                  <a:pt x="3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0" y="5"/>
                  <a:pt x="0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6"/>
                </a:cubicBezTo>
                <a:cubicBezTo>
                  <a:pt x="4" y="6"/>
                  <a:pt x="4" y="7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8"/>
                  <a:pt x="4" y="8"/>
                  <a:pt x="4" y="9"/>
                </a:cubicBezTo>
                <a:cubicBezTo>
                  <a:pt x="4" y="9"/>
                  <a:pt x="4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2"/>
                  <a:pt x="4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5"/>
                  <a:pt x="15" y="14"/>
                  <a:pt x="15" y="13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2" y="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17" name="组合 4055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2792413"/>
            <a:ext cx="347662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18" name="Freeform 226"/>
          <p:cNvSpPr>
            <a:spLocks noEditPoints="1"/>
          </p:cNvSpPr>
          <p:nvPr/>
        </p:nvSpPr>
        <p:spPr bwMode="auto">
          <a:xfrm>
            <a:off x="10171113" y="2757488"/>
            <a:ext cx="412750" cy="390525"/>
          </a:xfrm>
          <a:custGeom>
            <a:avLst/>
            <a:gdLst>
              <a:gd name="T0" fmla="*/ 2147483647 w 19"/>
              <a:gd name="T1" fmla="*/ 2147483647 h 18"/>
              <a:gd name="T2" fmla="*/ 2147483647 w 19"/>
              <a:gd name="T3" fmla="*/ 2147483647 h 18"/>
              <a:gd name="T4" fmla="*/ 2147483647 w 19"/>
              <a:gd name="T5" fmla="*/ 2147483647 h 18"/>
              <a:gd name="T6" fmla="*/ 2147483647 w 19"/>
              <a:gd name="T7" fmla="*/ 2147483647 h 18"/>
              <a:gd name="T8" fmla="*/ 0 w 19"/>
              <a:gd name="T9" fmla="*/ 2147483647 h 18"/>
              <a:gd name="T10" fmla="*/ 2147483647 w 19"/>
              <a:gd name="T11" fmla="*/ 2147483647 h 18"/>
              <a:gd name="T12" fmla="*/ 2147483647 w 19"/>
              <a:gd name="T13" fmla="*/ 2147483647 h 18"/>
              <a:gd name="T14" fmla="*/ 2147483647 w 19"/>
              <a:gd name="T15" fmla="*/ 2147483647 h 18"/>
              <a:gd name="T16" fmla="*/ 2147483647 w 19"/>
              <a:gd name="T17" fmla="*/ 2147483647 h 18"/>
              <a:gd name="T18" fmla="*/ 2147483647 w 19"/>
              <a:gd name="T19" fmla="*/ 2147483647 h 18"/>
              <a:gd name="T20" fmla="*/ 2147483647 w 19"/>
              <a:gd name="T21" fmla="*/ 2147483647 h 18"/>
              <a:gd name="T22" fmla="*/ 2147483647 w 19"/>
              <a:gd name="T23" fmla="*/ 2147483647 h 18"/>
              <a:gd name="T24" fmla="*/ 2147483647 w 19"/>
              <a:gd name="T25" fmla="*/ 2147483647 h 18"/>
              <a:gd name="T26" fmla="*/ 2147483647 w 19"/>
              <a:gd name="T27" fmla="*/ 2147483647 h 18"/>
              <a:gd name="T28" fmla="*/ 2147483647 w 19"/>
              <a:gd name="T29" fmla="*/ 2147483647 h 18"/>
              <a:gd name="T30" fmla="*/ 2147483647 w 19"/>
              <a:gd name="T31" fmla="*/ 2147483647 h 18"/>
              <a:gd name="T32" fmla="*/ 2147483647 w 19"/>
              <a:gd name="T33" fmla="*/ 2147483647 h 18"/>
              <a:gd name="T34" fmla="*/ 2147483647 w 19"/>
              <a:gd name="T35" fmla="*/ 2147483647 h 18"/>
              <a:gd name="T36" fmla="*/ 2147483647 w 19"/>
              <a:gd name="T37" fmla="*/ 2147483647 h 18"/>
              <a:gd name="T38" fmla="*/ 2147483647 w 19"/>
              <a:gd name="T39" fmla="*/ 2147483647 h 18"/>
              <a:gd name="T40" fmla="*/ 2147483647 w 19"/>
              <a:gd name="T41" fmla="*/ 2147483647 h 18"/>
              <a:gd name="T42" fmla="*/ 2147483647 w 19"/>
              <a:gd name="T43" fmla="*/ 2147483647 h 18"/>
              <a:gd name="T44" fmla="*/ 2147483647 w 19"/>
              <a:gd name="T45" fmla="*/ 2147483647 h 1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9" h="18">
                <a:moveTo>
                  <a:pt x="19" y="6"/>
                </a:moveTo>
                <a:cubicBezTo>
                  <a:pt x="19" y="3"/>
                  <a:pt x="17" y="1"/>
                  <a:pt x="14" y="1"/>
                </a:cubicBezTo>
                <a:cubicBezTo>
                  <a:pt x="12" y="1"/>
                  <a:pt x="10" y="2"/>
                  <a:pt x="10" y="4"/>
                </a:cubicBezTo>
                <a:cubicBezTo>
                  <a:pt x="9" y="2"/>
                  <a:pt x="7" y="1"/>
                  <a:pt x="5" y="1"/>
                </a:cubicBezTo>
                <a:cubicBezTo>
                  <a:pt x="2" y="0"/>
                  <a:pt x="0" y="3"/>
                  <a:pt x="0" y="6"/>
                </a:cubicBezTo>
                <a:cubicBezTo>
                  <a:pt x="0" y="7"/>
                  <a:pt x="0" y="9"/>
                  <a:pt x="2" y="10"/>
                </a:cubicBezTo>
                <a:cubicBezTo>
                  <a:pt x="9" y="18"/>
                  <a:pt x="9" y="18"/>
                  <a:pt x="9" y="18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9"/>
                  <a:pt x="19" y="8"/>
                  <a:pt x="19" y="6"/>
                </a:cubicBezTo>
                <a:close/>
                <a:moveTo>
                  <a:pt x="14" y="10"/>
                </a:moveTo>
                <a:cubicBezTo>
                  <a:pt x="10" y="10"/>
                  <a:pt x="10" y="10"/>
                  <a:pt x="10" y="10"/>
                </a:cubicBezTo>
                <a:cubicBezTo>
                  <a:pt x="10" y="14"/>
                  <a:pt x="10" y="14"/>
                  <a:pt x="10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9" y="10"/>
                  <a:pt x="9" y="10"/>
                  <a:pt x="9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8"/>
                  <a:pt x="5" y="8"/>
                  <a:pt x="5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5"/>
                  <a:pt x="9" y="5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8"/>
                  <a:pt x="10" y="8"/>
                  <a:pt x="10" y="8"/>
                </a:cubicBezTo>
                <a:cubicBezTo>
                  <a:pt x="14" y="8"/>
                  <a:pt x="14" y="8"/>
                  <a:pt x="14" y="8"/>
                </a:cubicBezTo>
                <a:lnTo>
                  <a:pt x="14" y="10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19" name="组合 4060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213" y="2798763"/>
            <a:ext cx="38417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20" name="组合 4057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2719388"/>
            <a:ext cx="3841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21" name="组合 4060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5775" y="2840038"/>
            <a:ext cx="371475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22" name="Freeform 319"/>
          <p:cNvSpPr>
            <a:spLocks noEditPoints="1"/>
          </p:cNvSpPr>
          <p:nvPr/>
        </p:nvSpPr>
        <p:spPr bwMode="auto">
          <a:xfrm>
            <a:off x="3902075" y="2746375"/>
            <a:ext cx="282575" cy="412750"/>
          </a:xfrm>
          <a:custGeom>
            <a:avLst/>
            <a:gdLst>
              <a:gd name="T0" fmla="*/ 2147483647 w 13"/>
              <a:gd name="T1" fmla="*/ 0 h 19"/>
              <a:gd name="T2" fmla="*/ 2147483647 w 13"/>
              <a:gd name="T3" fmla="*/ 0 h 19"/>
              <a:gd name="T4" fmla="*/ 0 w 13"/>
              <a:gd name="T5" fmla="*/ 2147483647 h 19"/>
              <a:gd name="T6" fmla="*/ 0 w 13"/>
              <a:gd name="T7" fmla="*/ 2147483647 h 19"/>
              <a:gd name="T8" fmla="*/ 2147483647 w 13"/>
              <a:gd name="T9" fmla="*/ 2147483647 h 19"/>
              <a:gd name="T10" fmla="*/ 2147483647 w 13"/>
              <a:gd name="T11" fmla="*/ 2147483647 h 19"/>
              <a:gd name="T12" fmla="*/ 2147483647 w 13"/>
              <a:gd name="T13" fmla="*/ 2147483647 h 19"/>
              <a:gd name="T14" fmla="*/ 2147483647 w 13"/>
              <a:gd name="T15" fmla="*/ 2147483647 h 19"/>
              <a:gd name="T16" fmla="*/ 2147483647 w 13"/>
              <a:gd name="T17" fmla="*/ 0 h 19"/>
              <a:gd name="T18" fmla="*/ 2147483647 w 13"/>
              <a:gd name="T19" fmla="*/ 2147483647 h 19"/>
              <a:gd name="T20" fmla="*/ 2147483647 w 13"/>
              <a:gd name="T21" fmla="*/ 2147483647 h 19"/>
              <a:gd name="T22" fmla="*/ 2147483647 w 13"/>
              <a:gd name="T23" fmla="*/ 2147483647 h 19"/>
              <a:gd name="T24" fmla="*/ 2147483647 w 13"/>
              <a:gd name="T25" fmla="*/ 2147483647 h 19"/>
              <a:gd name="T26" fmla="*/ 2147483647 w 13"/>
              <a:gd name="T27" fmla="*/ 2147483647 h 19"/>
              <a:gd name="T28" fmla="*/ 2147483647 w 13"/>
              <a:gd name="T29" fmla="*/ 2147483647 h 19"/>
              <a:gd name="T30" fmla="*/ 2147483647 w 13"/>
              <a:gd name="T31" fmla="*/ 2147483647 h 19"/>
              <a:gd name="T32" fmla="*/ 2147483647 w 13"/>
              <a:gd name="T33" fmla="*/ 2147483647 h 19"/>
              <a:gd name="T34" fmla="*/ 2147483647 w 13"/>
              <a:gd name="T35" fmla="*/ 2147483647 h 19"/>
              <a:gd name="T36" fmla="*/ 2147483647 w 13"/>
              <a:gd name="T37" fmla="*/ 2147483647 h 1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3" h="19">
                <a:moveTo>
                  <a:pt x="1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1" y="19"/>
                  <a:pt x="1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3" y="19"/>
                  <a:pt x="13" y="18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2" y="0"/>
                  <a:pt x="12" y="0"/>
                </a:cubicBezTo>
                <a:close/>
                <a:moveTo>
                  <a:pt x="7" y="19"/>
                </a:moveTo>
                <a:cubicBezTo>
                  <a:pt x="6" y="19"/>
                  <a:pt x="6" y="18"/>
                  <a:pt x="6" y="17"/>
                </a:cubicBezTo>
                <a:cubicBezTo>
                  <a:pt x="6" y="17"/>
                  <a:pt x="6" y="16"/>
                  <a:pt x="7" y="16"/>
                </a:cubicBezTo>
                <a:cubicBezTo>
                  <a:pt x="7" y="16"/>
                  <a:pt x="8" y="17"/>
                  <a:pt x="8" y="17"/>
                </a:cubicBezTo>
                <a:cubicBezTo>
                  <a:pt x="8" y="18"/>
                  <a:pt x="7" y="19"/>
                  <a:pt x="7" y="19"/>
                </a:cubicBezTo>
                <a:close/>
                <a:moveTo>
                  <a:pt x="11" y="16"/>
                </a:moveTo>
                <a:cubicBezTo>
                  <a:pt x="2" y="16"/>
                  <a:pt x="2" y="16"/>
                  <a:pt x="2" y="16"/>
                </a:cubicBezTo>
                <a:cubicBezTo>
                  <a:pt x="2" y="1"/>
                  <a:pt x="2" y="1"/>
                  <a:pt x="2" y="1"/>
                </a:cubicBezTo>
                <a:cubicBezTo>
                  <a:pt x="11" y="1"/>
                  <a:pt x="11" y="1"/>
                  <a:pt x="11" y="1"/>
                </a:cubicBezTo>
                <a:lnTo>
                  <a:pt x="11" y="16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23" name="组合 4060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613" y="2755900"/>
            <a:ext cx="322262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24" name="组合 40543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2767013"/>
            <a:ext cx="4079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25" name="Freeform 502"/>
          <p:cNvSpPr>
            <a:spLocks noEditPoints="1"/>
          </p:cNvSpPr>
          <p:nvPr/>
        </p:nvSpPr>
        <p:spPr bwMode="auto">
          <a:xfrm>
            <a:off x="5426075" y="2735263"/>
            <a:ext cx="412750" cy="434975"/>
          </a:xfrm>
          <a:custGeom>
            <a:avLst/>
            <a:gdLst>
              <a:gd name="T0" fmla="*/ 2147483647 w 19"/>
              <a:gd name="T1" fmla="*/ 2147483647 h 20"/>
              <a:gd name="T2" fmla="*/ 2147483647 w 19"/>
              <a:gd name="T3" fmla="*/ 2147483647 h 20"/>
              <a:gd name="T4" fmla="*/ 2147483647 w 19"/>
              <a:gd name="T5" fmla="*/ 2147483647 h 20"/>
              <a:gd name="T6" fmla="*/ 2147483647 w 19"/>
              <a:gd name="T7" fmla="*/ 2147483647 h 20"/>
              <a:gd name="T8" fmla="*/ 2147483647 w 19"/>
              <a:gd name="T9" fmla="*/ 2147483647 h 20"/>
              <a:gd name="T10" fmla="*/ 2147483647 w 19"/>
              <a:gd name="T11" fmla="*/ 0 h 20"/>
              <a:gd name="T12" fmla="*/ 2147483647 w 19"/>
              <a:gd name="T13" fmla="*/ 2147483647 h 20"/>
              <a:gd name="T14" fmla="*/ 2147483647 w 19"/>
              <a:gd name="T15" fmla="*/ 2147483647 h 20"/>
              <a:gd name="T16" fmla="*/ 2147483647 w 19"/>
              <a:gd name="T17" fmla="*/ 2147483647 h 20"/>
              <a:gd name="T18" fmla="*/ 0 w 19"/>
              <a:gd name="T19" fmla="*/ 2147483647 h 20"/>
              <a:gd name="T20" fmla="*/ 2147483647 w 19"/>
              <a:gd name="T21" fmla="*/ 2147483647 h 20"/>
              <a:gd name="T22" fmla="*/ 0 w 19"/>
              <a:gd name="T23" fmla="*/ 2147483647 h 20"/>
              <a:gd name="T24" fmla="*/ 2147483647 w 19"/>
              <a:gd name="T25" fmla="*/ 2147483647 h 20"/>
              <a:gd name="T26" fmla="*/ 2147483647 w 19"/>
              <a:gd name="T27" fmla="*/ 2147483647 h 20"/>
              <a:gd name="T28" fmla="*/ 2147483647 w 19"/>
              <a:gd name="T29" fmla="*/ 2147483647 h 20"/>
              <a:gd name="T30" fmla="*/ 2147483647 w 19"/>
              <a:gd name="T31" fmla="*/ 2147483647 h 20"/>
              <a:gd name="T32" fmla="*/ 2147483647 w 19"/>
              <a:gd name="T33" fmla="*/ 2147483647 h 20"/>
              <a:gd name="T34" fmla="*/ 2147483647 w 19"/>
              <a:gd name="T35" fmla="*/ 2147483647 h 20"/>
              <a:gd name="T36" fmla="*/ 2147483647 w 19"/>
              <a:gd name="T37" fmla="*/ 2147483647 h 20"/>
              <a:gd name="T38" fmla="*/ 2147483647 w 19"/>
              <a:gd name="T39" fmla="*/ 2147483647 h 20"/>
              <a:gd name="T40" fmla="*/ 2147483647 w 19"/>
              <a:gd name="T41" fmla="*/ 2147483647 h 20"/>
              <a:gd name="T42" fmla="*/ 2147483647 w 19"/>
              <a:gd name="T43" fmla="*/ 2147483647 h 20"/>
              <a:gd name="T44" fmla="*/ 2147483647 w 19"/>
              <a:gd name="T45" fmla="*/ 2147483647 h 20"/>
              <a:gd name="T46" fmla="*/ 2147483647 w 19"/>
              <a:gd name="T47" fmla="*/ 2147483647 h 20"/>
              <a:gd name="T48" fmla="*/ 2147483647 w 19"/>
              <a:gd name="T49" fmla="*/ 2147483647 h 20"/>
              <a:gd name="T50" fmla="*/ 2147483647 w 19"/>
              <a:gd name="T51" fmla="*/ 2147483647 h 20"/>
              <a:gd name="T52" fmla="*/ 2147483647 w 19"/>
              <a:gd name="T53" fmla="*/ 2147483647 h 20"/>
              <a:gd name="T54" fmla="*/ 2147483647 w 19"/>
              <a:gd name="T55" fmla="*/ 2147483647 h 20"/>
              <a:gd name="T56" fmla="*/ 2147483647 w 19"/>
              <a:gd name="T57" fmla="*/ 2147483647 h 20"/>
              <a:gd name="T58" fmla="*/ 2147483647 w 19"/>
              <a:gd name="T59" fmla="*/ 2147483647 h 20"/>
              <a:gd name="T60" fmla="*/ 2147483647 w 19"/>
              <a:gd name="T61" fmla="*/ 2147483647 h 20"/>
              <a:gd name="T62" fmla="*/ 2147483647 w 19"/>
              <a:gd name="T63" fmla="*/ 2147483647 h 20"/>
              <a:gd name="T64" fmla="*/ 2147483647 w 19"/>
              <a:gd name="T65" fmla="*/ 2147483647 h 20"/>
              <a:gd name="T66" fmla="*/ 2147483647 w 19"/>
              <a:gd name="T67" fmla="*/ 2147483647 h 20"/>
              <a:gd name="T68" fmla="*/ 2147483647 w 19"/>
              <a:gd name="T69" fmla="*/ 2147483647 h 2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9" h="20">
                <a:moveTo>
                  <a:pt x="14" y="11"/>
                </a:moveTo>
                <a:cubicBezTo>
                  <a:pt x="19" y="8"/>
                  <a:pt x="19" y="8"/>
                  <a:pt x="19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2"/>
                  <a:pt x="15" y="2"/>
                  <a:pt x="15" y="2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6"/>
                  <a:pt x="8" y="6"/>
                  <a:pt x="8" y="6"/>
                </a:cubicBezTo>
                <a:cubicBezTo>
                  <a:pt x="4" y="2"/>
                  <a:pt x="4" y="2"/>
                  <a:pt x="4" y="2"/>
                </a:cubicBezTo>
                <a:cubicBezTo>
                  <a:pt x="6" y="8"/>
                  <a:pt x="6" y="8"/>
                  <a:pt x="6" y="8"/>
                </a:cubicBezTo>
                <a:cubicBezTo>
                  <a:pt x="0" y="7"/>
                  <a:pt x="0" y="7"/>
                  <a:pt x="0" y="7"/>
                </a:cubicBezTo>
                <a:cubicBezTo>
                  <a:pt x="5" y="10"/>
                  <a:pt x="5" y="10"/>
                  <a:pt x="5" y="10"/>
                </a:cubicBezTo>
                <a:cubicBezTo>
                  <a:pt x="0" y="13"/>
                  <a:pt x="0" y="13"/>
                  <a:pt x="0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8"/>
                  <a:pt x="3" y="18"/>
                  <a:pt x="3" y="18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20"/>
                  <a:pt x="9" y="20"/>
                  <a:pt x="9" y="20"/>
                </a:cubicBezTo>
                <a:cubicBezTo>
                  <a:pt x="11" y="15"/>
                  <a:pt x="11" y="15"/>
                  <a:pt x="11" y="15"/>
                </a:cubicBezTo>
                <a:cubicBezTo>
                  <a:pt x="15" y="19"/>
                  <a:pt x="15" y="19"/>
                  <a:pt x="15" y="19"/>
                </a:cubicBezTo>
                <a:cubicBezTo>
                  <a:pt x="13" y="13"/>
                  <a:pt x="13" y="13"/>
                  <a:pt x="13" y="13"/>
                </a:cubicBezTo>
                <a:cubicBezTo>
                  <a:pt x="19" y="14"/>
                  <a:pt x="19" y="14"/>
                  <a:pt x="19" y="14"/>
                </a:cubicBezTo>
                <a:lnTo>
                  <a:pt x="14" y="11"/>
                </a:lnTo>
                <a:close/>
                <a:moveTo>
                  <a:pt x="9" y="8"/>
                </a:move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1"/>
                </a:cubicBezTo>
                <a:lnTo>
                  <a:pt x="9" y="8"/>
                </a:lnTo>
                <a:close/>
                <a:moveTo>
                  <a:pt x="9" y="14"/>
                </a:moveTo>
                <a:cubicBezTo>
                  <a:pt x="9" y="14"/>
                  <a:pt x="9" y="13"/>
                  <a:pt x="9" y="13"/>
                </a:cubicBezTo>
                <a:cubicBezTo>
                  <a:pt x="9" y="13"/>
                  <a:pt x="9" y="12"/>
                  <a:pt x="9" y="12"/>
                </a:cubicBezTo>
                <a:cubicBezTo>
                  <a:pt x="10" y="12"/>
                  <a:pt x="10" y="13"/>
                  <a:pt x="10" y="13"/>
                </a:cubicBezTo>
                <a:cubicBezTo>
                  <a:pt x="10" y="13"/>
                  <a:pt x="10" y="14"/>
                  <a:pt x="9" y="14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26" name="Freeform 581"/>
          <p:cNvSpPr>
            <a:spLocks noEditPoints="1"/>
          </p:cNvSpPr>
          <p:nvPr/>
        </p:nvSpPr>
        <p:spPr bwMode="auto">
          <a:xfrm>
            <a:off x="746125" y="2757488"/>
            <a:ext cx="301625" cy="390525"/>
          </a:xfrm>
          <a:custGeom>
            <a:avLst/>
            <a:gdLst>
              <a:gd name="T0" fmla="*/ 2147483647 w 14"/>
              <a:gd name="T1" fmla="*/ 0 h 18"/>
              <a:gd name="T2" fmla="*/ 0 w 14"/>
              <a:gd name="T3" fmla="*/ 0 h 18"/>
              <a:gd name="T4" fmla="*/ 0 w 14"/>
              <a:gd name="T5" fmla="*/ 2147483647 h 18"/>
              <a:gd name="T6" fmla="*/ 0 w 14"/>
              <a:gd name="T7" fmla="*/ 2147483647 h 18"/>
              <a:gd name="T8" fmla="*/ 0 w 14"/>
              <a:gd name="T9" fmla="*/ 2147483647 h 18"/>
              <a:gd name="T10" fmla="*/ 2147483647 w 14"/>
              <a:gd name="T11" fmla="*/ 2147483647 h 18"/>
              <a:gd name="T12" fmla="*/ 2147483647 w 14"/>
              <a:gd name="T13" fmla="*/ 2147483647 h 18"/>
              <a:gd name="T14" fmla="*/ 2147483647 w 14"/>
              <a:gd name="T15" fmla="*/ 2147483647 h 18"/>
              <a:gd name="T16" fmla="*/ 2147483647 w 14"/>
              <a:gd name="T17" fmla="*/ 0 h 18"/>
              <a:gd name="T18" fmla="*/ 2147483647 w 14"/>
              <a:gd name="T19" fmla="*/ 2147483647 h 18"/>
              <a:gd name="T20" fmla="*/ 2147483647 w 14"/>
              <a:gd name="T21" fmla="*/ 2147483647 h 18"/>
              <a:gd name="T22" fmla="*/ 2147483647 w 14"/>
              <a:gd name="T23" fmla="*/ 2147483647 h 18"/>
              <a:gd name="T24" fmla="*/ 2147483647 w 14"/>
              <a:gd name="T25" fmla="*/ 2147483647 h 18"/>
              <a:gd name="T26" fmla="*/ 2147483647 w 14"/>
              <a:gd name="T27" fmla="*/ 2147483647 h 18"/>
              <a:gd name="T28" fmla="*/ 2147483647 w 14"/>
              <a:gd name="T29" fmla="*/ 2147483647 h 18"/>
              <a:gd name="T30" fmla="*/ 2147483647 w 14"/>
              <a:gd name="T31" fmla="*/ 2147483647 h 18"/>
              <a:gd name="T32" fmla="*/ 2147483647 w 14"/>
              <a:gd name="T33" fmla="*/ 2147483647 h 18"/>
              <a:gd name="T34" fmla="*/ 2147483647 w 14"/>
              <a:gd name="T35" fmla="*/ 2147483647 h 18"/>
              <a:gd name="T36" fmla="*/ 2147483647 w 14"/>
              <a:gd name="T37" fmla="*/ 2147483647 h 1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4" h="18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4" y="18"/>
                  <a:pt x="14" y="17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3" y="0"/>
                  <a:pt x="13" y="0"/>
                </a:cubicBezTo>
                <a:close/>
                <a:moveTo>
                  <a:pt x="7" y="17"/>
                </a:move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6" y="16"/>
                  <a:pt x="7" y="16"/>
                </a:cubicBezTo>
                <a:cubicBezTo>
                  <a:pt x="7" y="16"/>
                  <a:pt x="7" y="16"/>
                  <a:pt x="7" y="17"/>
                </a:cubicBezTo>
                <a:cubicBezTo>
                  <a:pt x="7" y="17"/>
                  <a:pt x="7" y="17"/>
                  <a:pt x="7" y="17"/>
                </a:cubicBezTo>
                <a:close/>
                <a:moveTo>
                  <a:pt x="12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2"/>
                  <a:pt x="1" y="2"/>
                  <a:pt x="1" y="2"/>
                </a:cubicBezTo>
                <a:cubicBezTo>
                  <a:pt x="12" y="2"/>
                  <a:pt x="12" y="2"/>
                  <a:pt x="12" y="2"/>
                </a:cubicBezTo>
                <a:lnTo>
                  <a:pt x="12" y="16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27" name="Freeform 585"/>
          <p:cNvSpPr>
            <a:spLocks noEditPoints="1"/>
          </p:cNvSpPr>
          <p:nvPr/>
        </p:nvSpPr>
        <p:spPr bwMode="auto">
          <a:xfrm>
            <a:off x="11009313" y="2778125"/>
            <a:ext cx="368300" cy="347663"/>
          </a:xfrm>
          <a:custGeom>
            <a:avLst/>
            <a:gdLst>
              <a:gd name="T0" fmla="*/ 2147483647 w 17"/>
              <a:gd name="T1" fmla="*/ 0 h 16"/>
              <a:gd name="T2" fmla="*/ 0 w 17"/>
              <a:gd name="T3" fmla="*/ 2147483647 h 16"/>
              <a:gd name="T4" fmla="*/ 2147483647 w 17"/>
              <a:gd name="T5" fmla="*/ 2147483647 h 16"/>
              <a:gd name="T6" fmla="*/ 2147483647 w 17"/>
              <a:gd name="T7" fmla="*/ 2147483647 h 16"/>
              <a:gd name="T8" fmla="*/ 2147483647 w 17"/>
              <a:gd name="T9" fmla="*/ 0 h 16"/>
              <a:gd name="T10" fmla="*/ 2147483647 w 17"/>
              <a:gd name="T11" fmla="*/ 2147483647 h 16"/>
              <a:gd name="T12" fmla="*/ 2147483647 w 17"/>
              <a:gd name="T13" fmla="*/ 2147483647 h 16"/>
              <a:gd name="T14" fmla="*/ 2147483647 w 17"/>
              <a:gd name="T15" fmla="*/ 2147483647 h 16"/>
              <a:gd name="T16" fmla="*/ 2147483647 w 17"/>
              <a:gd name="T17" fmla="*/ 2147483647 h 16"/>
              <a:gd name="T18" fmla="*/ 2147483647 w 17"/>
              <a:gd name="T19" fmla="*/ 2147483647 h 16"/>
              <a:gd name="T20" fmla="*/ 2147483647 w 17"/>
              <a:gd name="T21" fmla="*/ 2147483647 h 16"/>
              <a:gd name="T22" fmla="*/ 2147483647 w 17"/>
              <a:gd name="T23" fmla="*/ 2147483647 h 16"/>
              <a:gd name="T24" fmla="*/ 2147483647 w 17"/>
              <a:gd name="T25" fmla="*/ 2147483647 h 16"/>
              <a:gd name="T26" fmla="*/ 2147483647 w 17"/>
              <a:gd name="T27" fmla="*/ 2147483647 h 16"/>
              <a:gd name="T28" fmla="*/ 2147483647 w 17"/>
              <a:gd name="T29" fmla="*/ 2147483647 h 16"/>
              <a:gd name="T30" fmla="*/ 2147483647 w 17"/>
              <a:gd name="T31" fmla="*/ 2147483647 h 16"/>
              <a:gd name="T32" fmla="*/ 2147483647 w 17"/>
              <a:gd name="T33" fmla="*/ 2147483647 h 16"/>
              <a:gd name="T34" fmla="*/ 2147483647 w 17"/>
              <a:gd name="T35" fmla="*/ 2147483647 h 16"/>
              <a:gd name="T36" fmla="*/ 2147483647 w 17"/>
              <a:gd name="T37" fmla="*/ 2147483647 h 16"/>
              <a:gd name="T38" fmla="*/ 2147483647 w 17"/>
              <a:gd name="T39" fmla="*/ 2147483647 h 16"/>
              <a:gd name="T40" fmla="*/ 2147483647 w 17"/>
              <a:gd name="T41" fmla="*/ 2147483647 h 16"/>
              <a:gd name="T42" fmla="*/ 2147483647 w 17"/>
              <a:gd name="T43" fmla="*/ 2147483647 h 16"/>
              <a:gd name="T44" fmla="*/ 2147483647 w 17"/>
              <a:gd name="T45" fmla="*/ 2147483647 h 16"/>
              <a:gd name="T46" fmla="*/ 2147483647 w 17"/>
              <a:gd name="T47" fmla="*/ 2147483647 h 16"/>
              <a:gd name="T48" fmla="*/ 2147483647 w 17"/>
              <a:gd name="T49" fmla="*/ 2147483647 h 16"/>
              <a:gd name="T50" fmla="*/ 2147483647 w 17"/>
              <a:gd name="T51" fmla="*/ 2147483647 h 16"/>
              <a:gd name="T52" fmla="*/ 2147483647 w 17"/>
              <a:gd name="T53" fmla="*/ 2147483647 h 16"/>
              <a:gd name="T54" fmla="*/ 2147483647 w 17"/>
              <a:gd name="T55" fmla="*/ 2147483647 h 16"/>
              <a:gd name="T56" fmla="*/ 2147483647 w 17"/>
              <a:gd name="T57" fmla="*/ 2147483647 h 16"/>
              <a:gd name="T58" fmla="*/ 2147483647 w 17"/>
              <a:gd name="T59" fmla="*/ 2147483647 h 16"/>
              <a:gd name="T60" fmla="*/ 2147483647 w 17"/>
              <a:gd name="T61" fmla="*/ 2147483647 h 16"/>
              <a:gd name="T62" fmla="*/ 2147483647 w 17"/>
              <a:gd name="T63" fmla="*/ 2147483647 h 16"/>
              <a:gd name="T64" fmla="*/ 2147483647 w 17"/>
              <a:gd name="T65" fmla="*/ 2147483647 h 16"/>
              <a:gd name="T66" fmla="*/ 2147483647 w 17"/>
              <a:gd name="T67" fmla="*/ 2147483647 h 16"/>
              <a:gd name="T68" fmla="*/ 2147483647 w 17"/>
              <a:gd name="T69" fmla="*/ 2147483647 h 16"/>
              <a:gd name="T70" fmla="*/ 2147483647 w 17"/>
              <a:gd name="T71" fmla="*/ 2147483647 h 16"/>
              <a:gd name="T72" fmla="*/ 2147483647 w 17"/>
              <a:gd name="T73" fmla="*/ 2147483647 h 16"/>
              <a:gd name="T74" fmla="*/ 2147483647 w 17"/>
              <a:gd name="T75" fmla="*/ 2147483647 h 16"/>
              <a:gd name="T76" fmla="*/ 2147483647 w 17"/>
              <a:gd name="T77" fmla="*/ 2147483647 h 16"/>
              <a:gd name="T78" fmla="*/ 2147483647 w 17"/>
              <a:gd name="T79" fmla="*/ 2147483647 h 1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7" h="16">
                <a:moveTo>
                  <a:pt x="8" y="0"/>
                </a:move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13" y="16"/>
                  <a:pt x="17" y="13"/>
                  <a:pt x="17" y="8"/>
                </a:cubicBezTo>
                <a:cubicBezTo>
                  <a:pt x="17" y="4"/>
                  <a:pt x="13" y="0"/>
                  <a:pt x="8" y="0"/>
                </a:cubicBezTo>
                <a:close/>
                <a:moveTo>
                  <a:pt x="4" y="3"/>
                </a:moveTo>
                <a:cubicBezTo>
                  <a:pt x="6" y="2"/>
                  <a:pt x="7" y="1"/>
                  <a:pt x="9" y="1"/>
                </a:cubicBezTo>
                <a:cubicBezTo>
                  <a:pt x="11" y="1"/>
                  <a:pt x="12" y="2"/>
                  <a:pt x="13" y="3"/>
                </a:cubicBezTo>
                <a:cubicBezTo>
                  <a:pt x="13" y="3"/>
                  <a:pt x="13" y="4"/>
                  <a:pt x="12" y="4"/>
                </a:cubicBezTo>
                <a:cubicBezTo>
                  <a:pt x="12" y="5"/>
                  <a:pt x="11" y="5"/>
                  <a:pt x="11" y="5"/>
                </a:cubicBezTo>
                <a:cubicBezTo>
                  <a:pt x="10" y="5"/>
                  <a:pt x="9" y="5"/>
                  <a:pt x="9" y="5"/>
                </a:cubicBezTo>
                <a:cubicBezTo>
                  <a:pt x="8" y="6"/>
                  <a:pt x="8" y="5"/>
                  <a:pt x="7" y="5"/>
                </a:cubicBezTo>
                <a:cubicBezTo>
                  <a:pt x="7" y="5"/>
                  <a:pt x="6" y="5"/>
                  <a:pt x="6" y="5"/>
                </a:cubicBezTo>
                <a:cubicBezTo>
                  <a:pt x="5" y="5"/>
                  <a:pt x="5" y="4"/>
                  <a:pt x="4" y="4"/>
                </a:cubicBezTo>
                <a:cubicBezTo>
                  <a:pt x="4" y="4"/>
                  <a:pt x="4" y="3"/>
                  <a:pt x="4" y="3"/>
                </a:cubicBezTo>
                <a:close/>
                <a:moveTo>
                  <a:pt x="7" y="14"/>
                </a:moveTo>
                <a:cubicBezTo>
                  <a:pt x="7" y="14"/>
                  <a:pt x="6" y="14"/>
                  <a:pt x="6" y="14"/>
                </a:cubicBezTo>
                <a:cubicBezTo>
                  <a:pt x="4" y="14"/>
                  <a:pt x="2" y="13"/>
                  <a:pt x="2" y="11"/>
                </a:cubicBezTo>
                <a:cubicBezTo>
                  <a:pt x="1" y="10"/>
                  <a:pt x="1" y="8"/>
                  <a:pt x="1" y="7"/>
                </a:cubicBezTo>
                <a:cubicBezTo>
                  <a:pt x="2" y="7"/>
                  <a:pt x="2" y="6"/>
                  <a:pt x="3" y="7"/>
                </a:cubicBezTo>
                <a:cubicBezTo>
                  <a:pt x="3" y="7"/>
                  <a:pt x="4" y="8"/>
                  <a:pt x="4" y="8"/>
                </a:cubicBezTo>
                <a:cubicBezTo>
                  <a:pt x="5" y="8"/>
                  <a:pt x="5" y="9"/>
                  <a:pt x="6" y="9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11"/>
                  <a:pt x="6" y="12"/>
                  <a:pt x="7" y="12"/>
                </a:cubicBezTo>
                <a:cubicBezTo>
                  <a:pt x="7" y="13"/>
                  <a:pt x="7" y="13"/>
                  <a:pt x="7" y="14"/>
                </a:cubicBezTo>
                <a:close/>
                <a:moveTo>
                  <a:pt x="8" y="10"/>
                </a:moveTo>
                <a:cubicBezTo>
                  <a:pt x="8" y="10"/>
                  <a:pt x="7" y="9"/>
                  <a:pt x="7" y="8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0" y="8"/>
                </a:cubicBezTo>
                <a:cubicBezTo>
                  <a:pt x="10" y="9"/>
                  <a:pt x="9" y="10"/>
                  <a:pt x="8" y="10"/>
                </a:cubicBezTo>
                <a:close/>
                <a:moveTo>
                  <a:pt x="11" y="15"/>
                </a:moveTo>
                <a:cubicBezTo>
                  <a:pt x="10" y="15"/>
                  <a:pt x="10" y="14"/>
                  <a:pt x="10" y="14"/>
                </a:cubicBezTo>
                <a:cubicBezTo>
                  <a:pt x="9" y="14"/>
                  <a:pt x="10" y="13"/>
                  <a:pt x="10" y="13"/>
                </a:cubicBezTo>
                <a:cubicBezTo>
                  <a:pt x="10" y="12"/>
                  <a:pt x="10" y="11"/>
                  <a:pt x="10" y="11"/>
                </a:cubicBezTo>
                <a:cubicBezTo>
                  <a:pt x="10" y="10"/>
                  <a:pt x="10" y="10"/>
                  <a:pt x="11" y="9"/>
                </a:cubicBezTo>
                <a:cubicBezTo>
                  <a:pt x="11" y="9"/>
                  <a:pt x="12" y="9"/>
                  <a:pt x="12" y="8"/>
                </a:cubicBezTo>
                <a:cubicBezTo>
                  <a:pt x="13" y="8"/>
                  <a:pt x="13" y="7"/>
                  <a:pt x="14" y="7"/>
                </a:cubicBezTo>
                <a:cubicBezTo>
                  <a:pt x="14" y="7"/>
                  <a:pt x="15" y="7"/>
                  <a:pt x="15" y="8"/>
                </a:cubicBezTo>
                <a:cubicBezTo>
                  <a:pt x="15" y="8"/>
                  <a:pt x="15" y="10"/>
                  <a:pt x="15" y="11"/>
                </a:cubicBezTo>
                <a:cubicBezTo>
                  <a:pt x="14" y="13"/>
                  <a:pt x="12" y="14"/>
                  <a:pt x="11" y="15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28" name="组合 40618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288" y="5353050"/>
            <a:ext cx="45085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29" name="组合 40615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88" y="5314950"/>
            <a:ext cx="39052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30" name="组合 40617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213" y="5370513"/>
            <a:ext cx="4762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31" name="Freeform 191"/>
          <p:cNvSpPr>
            <a:spLocks noEditPoints="1"/>
          </p:cNvSpPr>
          <p:nvPr/>
        </p:nvSpPr>
        <p:spPr bwMode="auto">
          <a:xfrm>
            <a:off x="2230438" y="5264150"/>
            <a:ext cx="390525" cy="457200"/>
          </a:xfrm>
          <a:custGeom>
            <a:avLst/>
            <a:gdLst>
              <a:gd name="T0" fmla="*/ 2147483647 w 18"/>
              <a:gd name="T1" fmla="*/ 2147483647 h 21"/>
              <a:gd name="T2" fmla="*/ 2147483647 w 18"/>
              <a:gd name="T3" fmla="*/ 2147483647 h 21"/>
              <a:gd name="T4" fmla="*/ 2147483647 w 18"/>
              <a:gd name="T5" fmla="*/ 2147483647 h 21"/>
              <a:gd name="T6" fmla="*/ 2147483647 w 18"/>
              <a:gd name="T7" fmla="*/ 2147483647 h 21"/>
              <a:gd name="T8" fmla="*/ 2147483647 w 18"/>
              <a:gd name="T9" fmla="*/ 2147483647 h 21"/>
              <a:gd name="T10" fmla="*/ 2147483647 w 18"/>
              <a:gd name="T11" fmla="*/ 2147483647 h 21"/>
              <a:gd name="T12" fmla="*/ 2147483647 w 18"/>
              <a:gd name="T13" fmla="*/ 2147483647 h 21"/>
              <a:gd name="T14" fmla="*/ 2147483647 w 18"/>
              <a:gd name="T15" fmla="*/ 2147483647 h 21"/>
              <a:gd name="T16" fmla="*/ 2147483647 w 18"/>
              <a:gd name="T17" fmla="*/ 0 h 21"/>
              <a:gd name="T18" fmla="*/ 2147483647 w 18"/>
              <a:gd name="T19" fmla="*/ 2147483647 h 21"/>
              <a:gd name="T20" fmla="*/ 2147483647 w 18"/>
              <a:gd name="T21" fmla="*/ 2147483647 h 21"/>
              <a:gd name="T22" fmla="*/ 2147483647 w 18"/>
              <a:gd name="T23" fmla="*/ 2147483647 h 21"/>
              <a:gd name="T24" fmla="*/ 2147483647 w 18"/>
              <a:gd name="T25" fmla="*/ 2147483647 h 21"/>
              <a:gd name="T26" fmla="*/ 0 w 18"/>
              <a:gd name="T27" fmla="*/ 2147483647 h 21"/>
              <a:gd name="T28" fmla="*/ 0 w 18"/>
              <a:gd name="T29" fmla="*/ 2147483647 h 21"/>
              <a:gd name="T30" fmla="*/ 2147483647 w 18"/>
              <a:gd name="T31" fmla="*/ 2147483647 h 21"/>
              <a:gd name="T32" fmla="*/ 2147483647 w 18"/>
              <a:gd name="T33" fmla="*/ 2147483647 h 21"/>
              <a:gd name="T34" fmla="*/ 2147483647 w 18"/>
              <a:gd name="T35" fmla="*/ 2147483647 h 21"/>
              <a:gd name="T36" fmla="*/ 2147483647 w 18"/>
              <a:gd name="T37" fmla="*/ 2147483647 h 21"/>
              <a:gd name="T38" fmla="*/ 2147483647 w 18"/>
              <a:gd name="T39" fmla="*/ 2147483647 h 21"/>
              <a:gd name="T40" fmla="*/ 2147483647 w 18"/>
              <a:gd name="T41" fmla="*/ 2147483647 h 21"/>
              <a:gd name="T42" fmla="*/ 2147483647 w 18"/>
              <a:gd name="T43" fmla="*/ 2147483647 h 21"/>
              <a:gd name="T44" fmla="*/ 2147483647 w 18"/>
              <a:gd name="T45" fmla="*/ 2147483647 h 21"/>
              <a:gd name="T46" fmla="*/ 2147483647 w 18"/>
              <a:gd name="T47" fmla="*/ 2147483647 h 21"/>
              <a:gd name="T48" fmla="*/ 2147483647 w 18"/>
              <a:gd name="T49" fmla="*/ 2147483647 h 21"/>
              <a:gd name="T50" fmla="*/ 2147483647 w 18"/>
              <a:gd name="T51" fmla="*/ 2147483647 h 21"/>
              <a:gd name="T52" fmla="*/ 2147483647 w 18"/>
              <a:gd name="T53" fmla="*/ 2147483647 h 21"/>
              <a:gd name="T54" fmla="*/ 2147483647 w 18"/>
              <a:gd name="T55" fmla="*/ 2147483647 h 21"/>
              <a:gd name="T56" fmla="*/ 2147483647 w 18"/>
              <a:gd name="T57" fmla="*/ 2147483647 h 21"/>
              <a:gd name="T58" fmla="*/ 2147483647 w 18"/>
              <a:gd name="T59" fmla="*/ 2147483647 h 21"/>
              <a:gd name="T60" fmla="*/ 2147483647 w 18"/>
              <a:gd name="T61" fmla="*/ 2147483647 h 21"/>
              <a:gd name="T62" fmla="*/ 2147483647 w 18"/>
              <a:gd name="T63" fmla="*/ 2147483647 h 21"/>
              <a:gd name="T64" fmla="*/ 2147483647 w 18"/>
              <a:gd name="T65" fmla="*/ 2147483647 h 21"/>
              <a:gd name="T66" fmla="*/ 2147483647 w 18"/>
              <a:gd name="T67" fmla="*/ 2147483647 h 21"/>
              <a:gd name="T68" fmla="*/ 2147483647 w 18"/>
              <a:gd name="T69" fmla="*/ 2147483647 h 21"/>
              <a:gd name="T70" fmla="*/ 2147483647 w 18"/>
              <a:gd name="T71" fmla="*/ 2147483647 h 2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8" h="21">
                <a:moveTo>
                  <a:pt x="15" y="15"/>
                </a:moveTo>
                <a:cubicBezTo>
                  <a:pt x="18" y="12"/>
                  <a:pt x="18" y="12"/>
                  <a:pt x="18" y="12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9"/>
                  <a:pt x="12" y="8"/>
                  <a:pt x="11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9" y="7"/>
                  <a:pt x="9" y="7"/>
                </a:cubicBezTo>
                <a:cubicBezTo>
                  <a:pt x="10" y="6"/>
                  <a:pt x="11" y="5"/>
                  <a:pt x="11" y="3"/>
                </a:cubicBezTo>
                <a:cubicBezTo>
                  <a:pt x="11" y="1"/>
                  <a:pt x="9" y="0"/>
                  <a:pt x="7" y="0"/>
                </a:cubicBezTo>
                <a:cubicBezTo>
                  <a:pt x="5" y="0"/>
                  <a:pt x="3" y="1"/>
                  <a:pt x="3" y="3"/>
                </a:cubicBezTo>
                <a:cubicBezTo>
                  <a:pt x="3" y="5"/>
                  <a:pt x="4" y="6"/>
                  <a:pt x="5" y="7"/>
                </a:cubicBezTo>
                <a:cubicBezTo>
                  <a:pt x="5" y="8"/>
                  <a:pt x="5" y="8"/>
                  <a:pt x="5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0" y="10"/>
                  <a:pt x="0" y="1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2" y="15"/>
                  <a:pt x="3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6" y="18"/>
                  <a:pt x="6" y="18"/>
                  <a:pt x="6" y="18"/>
                </a:cubicBezTo>
                <a:cubicBezTo>
                  <a:pt x="9" y="21"/>
                  <a:pt x="9" y="21"/>
                  <a:pt x="9" y="21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21"/>
                  <a:pt x="15" y="21"/>
                  <a:pt x="15" y="21"/>
                </a:cubicBezTo>
                <a:cubicBezTo>
                  <a:pt x="18" y="18"/>
                  <a:pt x="18" y="18"/>
                  <a:pt x="18" y="18"/>
                </a:cubicBezTo>
                <a:lnTo>
                  <a:pt x="15" y="15"/>
                </a:lnTo>
                <a:close/>
                <a:moveTo>
                  <a:pt x="15" y="19"/>
                </a:moveTo>
                <a:cubicBezTo>
                  <a:pt x="12" y="16"/>
                  <a:pt x="12" y="16"/>
                  <a:pt x="12" y="16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7" y="12"/>
                  <a:pt x="7" y="12"/>
                  <a:pt x="7" y="12"/>
                </a:cubicBezTo>
                <a:cubicBezTo>
                  <a:pt x="9" y="10"/>
                  <a:pt x="9" y="10"/>
                  <a:pt x="9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2"/>
                  <a:pt x="16" y="12"/>
                  <a:pt x="16" y="12"/>
                </a:cubicBezTo>
                <a:cubicBezTo>
                  <a:pt x="13" y="15"/>
                  <a:pt x="13" y="15"/>
                  <a:pt x="13" y="15"/>
                </a:cubicBezTo>
                <a:cubicBezTo>
                  <a:pt x="16" y="18"/>
                  <a:pt x="16" y="18"/>
                  <a:pt x="16" y="18"/>
                </a:cubicBezTo>
                <a:lnTo>
                  <a:pt x="15" y="19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32" name="Freeform 223"/>
          <p:cNvSpPr>
            <a:spLocks noEditPoints="1"/>
          </p:cNvSpPr>
          <p:nvPr/>
        </p:nvSpPr>
        <p:spPr bwMode="auto">
          <a:xfrm>
            <a:off x="9477375" y="5241925"/>
            <a:ext cx="434975" cy="501650"/>
          </a:xfrm>
          <a:custGeom>
            <a:avLst/>
            <a:gdLst>
              <a:gd name="T0" fmla="*/ 2147483647 w 20"/>
              <a:gd name="T1" fmla="*/ 2147483647 h 23"/>
              <a:gd name="T2" fmla="*/ 2147483647 w 20"/>
              <a:gd name="T3" fmla="*/ 2147483647 h 23"/>
              <a:gd name="T4" fmla="*/ 2147483647 w 20"/>
              <a:gd name="T5" fmla="*/ 2147483647 h 23"/>
              <a:gd name="T6" fmla="*/ 2147483647 w 20"/>
              <a:gd name="T7" fmla="*/ 2147483647 h 23"/>
              <a:gd name="T8" fmla="*/ 2147483647 w 20"/>
              <a:gd name="T9" fmla="*/ 2147483647 h 23"/>
              <a:gd name="T10" fmla="*/ 2147483647 w 20"/>
              <a:gd name="T11" fmla="*/ 2147483647 h 23"/>
              <a:gd name="T12" fmla="*/ 2147483647 w 20"/>
              <a:gd name="T13" fmla="*/ 0 h 23"/>
              <a:gd name="T14" fmla="*/ 2147483647 w 20"/>
              <a:gd name="T15" fmla="*/ 0 h 23"/>
              <a:gd name="T16" fmla="*/ 2147483647 w 20"/>
              <a:gd name="T17" fmla="*/ 0 h 23"/>
              <a:gd name="T18" fmla="*/ 2147483647 w 20"/>
              <a:gd name="T19" fmla="*/ 2147483647 h 23"/>
              <a:gd name="T20" fmla="*/ 2147483647 w 20"/>
              <a:gd name="T21" fmla="*/ 2147483647 h 23"/>
              <a:gd name="T22" fmla="*/ 0 w 20"/>
              <a:gd name="T23" fmla="*/ 2147483647 h 23"/>
              <a:gd name="T24" fmla="*/ 2147483647 w 20"/>
              <a:gd name="T25" fmla="*/ 2147483647 h 23"/>
              <a:gd name="T26" fmla="*/ 2147483647 w 20"/>
              <a:gd name="T27" fmla="*/ 2147483647 h 23"/>
              <a:gd name="T28" fmla="*/ 2147483647 w 20"/>
              <a:gd name="T29" fmla="*/ 2147483647 h 23"/>
              <a:gd name="T30" fmla="*/ 2147483647 w 20"/>
              <a:gd name="T31" fmla="*/ 2147483647 h 23"/>
              <a:gd name="T32" fmla="*/ 2147483647 w 20"/>
              <a:gd name="T33" fmla="*/ 2147483647 h 23"/>
              <a:gd name="T34" fmla="*/ 2147483647 w 20"/>
              <a:gd name="T35" fmla="*/ 2147483647 h 23"/>
              <a:gd name="T36" fmla="*/ 2147483647 w 20"/>
              <a:gd name="T37" fmla="*/ 2147483647 h 23"/>
              <a:gd name="T38" fmla="*/ 2147483647 w 20"/>
              <a:gd name="T39" fmla="*/ 2147483647 h 23"/>
              <a:gd name="T40" fmla="*/ 2147483647 w 20"/>
              <a:gd name="T41" fmla="*/ 2147483647 h 23"/>
              <a:gd name="T42" fmla="*/ 2147483647 w 20"/>
              <a:gd name="T43" fmla="*/ 2147483647 h 23"/>
              <a:gd name="T44" fmla="*/ 2147483647 w 20"/>
              <a:gd name="T45" fmla="*/ 2147483647 h 23"/>
              <a:gd name="T46" fmla="*/ 2147483647 w 20"/>
              <a:gd name="T47" fmla="*/ 2147483647 h 23"/>
              <a:gd name="T48" fmla="*/ 2147483647 w 20"/>
              <a:gd name="T49" fmla="*/ 2147483647 h 23"/>
              <a:gd name="T50" fmla="*/ 2147483647 w 20"/>
              <a:gd name="T51" fmla="*/ 2147483647 h 23"/>
              <a:gd name="T52" fmla="*/ 2147483647 w 20"/>
              <a:gd name="T53" fmla="*/ 2147483647 h 23"/>
              <a:gd name="T54" fmla="*/ 2147483647 w 20"/>
              <a:gd name="T55" fmla="*/ 2147483647 h 23"/>
              <a:gd name="T56" fmla="*/ 2147483647 w 20"/>
              <a:gd name="T57" fmla="*/ 2147483647 h 23"/>
              <a:gd name="T58" fmla="*/ 2147483647 w 20"/>
              <a:gd name="T59" fmla="*/ 2147483647 h 23"/>
              <a:gd name="T60" fmla="*/ 2147483647 w 20"/>
              <a:gd name="T61" fmla="*/ 2147483647 h 23"/>
              <a:gd name="T62" fmla="*/ 2147483647 w 20"/>
              <a:gd name="T63" fmla="*/ 2147483647 h 23"/>
              <a:gd name="T64" fmla="*/ 2147483647 w 20"/>
              <a:gd name="T65" fmla="*/ 2147483647 h 23"/>
              <a:gd name="T66" fmla="*/ 2147483647 w 20"/>
              <a:gd name="T67" fmla="*/ 2147483647 h 23"/>
              <a:gd name="T68" fmla="*/ 2147483647 w 20"/>
              <a:gd name="T69" fmla="*/ 2147483647 h 23"/>
              <a:gd name="T70" fmla="*/ 2147483647 w 20"/>
              <a:gd name="T71" fmla="*/ 2147483647 h 23"/>
              <a:gd name="T72" fmla="*/ 2147483647 w 20"/>
              <a:gd name="T73" fmla="*/ 2147483647 h 23"/>
              <a:gd name="T74" fmla="*/ 2147483647 w 20"/>
              <a:gd name="T75" fmla="*/ 2147483647 h 23"/>
              <a:gd name="T76" fmla="*/ 2147483647 w 20"/>
              <a:gd name="T77" fmla="*/ 2147483647 h 23"/>
              <a:gd name="T78" fmla="*/ 2147483647 w 20"/>
              <a:gd name="T79" fmla="*/ 2147483647 h 23"/>
              <a:gd name="T80" fmla="*/ 2147483647 w 20"/>
              <a:gd name="T81" fmla="*/ 2147483647 h 23"/>
              <a:gd name="T82" fmla="*/ 2147483647 w 20"/>
              <a:gd name="T83" fmla="*/ 2147483647 h 23"/>
              <a:gd name="T84" fmla="*/ 2147483647 w 20"/>
              <a:gd name="T85" fmla="*/ 2147483647 h 2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0" h="23">
                <a:moveTo>
                  <a:pt x="14" y="12"/>
                </a:moveTo>
                <a:cubicBezTo>
                  <a:pt x="14" y="10"/>
                  <a:pt x="14" y="10"/>
                  <a:pt x="14" y="10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8" y="6"/>
                  <a:pt x="18" y="6"/>
                  <a:pt x="17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5"/>
                  <a:pt x="6" y="5"/>
                  <a:pt x="6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6"/>
                  <a:pt x="0" y="6"/>
                </a:cubicBezTo>
                <a:cubicBezTo>
                  <a:pt x="0" y="6"/>
                  <a:pt x="0" y="7"/>
                  <a:pt x="1" y="7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6"/>
                  <a:pt x="4" y="16"/>
                </a:cubicBezTo>
                <a:cubicBezTo>
                  <a:pt x="4" y="16"/>
                  <a:pt x="4" y="16"/>
                  <a:pt x="5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23"/>
                  <a:pt x="8" y="23"/>
                  <a:pt x="8" y="23"/>
                </a:cubicBezTo>
                <a:cubicBezTo>
                  <a:pt x="10" y="21"/>
                  <a:pt x="10" y="21"/>
                  <a:pt x="10" y="21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17"/>
                  <a:pt x="13" y="17"/>
                  <a:pt x="13" y="17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8"/>
                  <a:pt x="20" y="18"/>
                  <a:pt x="20" y="18"/>
                </a:cubicBezTo>
                <a:lnTo>
                  <a:pt x="14" y="12"/>
                </a:lnTo>
                <a:close/>
                <a:moveTo>
                  <a:pt x="6" y="9"/>
                </a:moveTo>
                <a:cubicBezTo>
                  <a:pt x="3" y="7"/>
                  <a:pt x="3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9" y="2"/>
                  <a:pt x="9" y="2"/>
                  <a:pt x="9" y="2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2" y="6"/>
                </a:cubicBezTo>
                <a:cubicBezTo>
                  <a:pt x="16" y="7"/>
                  <a:pt x="16" y="7"/>
                  <a:pt x="16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2" y="10"/>
                  <a:pt x="12" y="10"/>
                </a:cubicBezTo>
                <a:cubicBezTo>
                  <a:pt x="13" y="14"/>
                  <a:pt x="13" y="14"/>
                  <a:pt x="13" y="14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9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33" name="Freeform 232"/>
          <p:cNvSpPr>
            <a:spLocks noEditPoints="1"/>
          </p:cNvSpPr>
          <p:nvPr/>
        </p:nvSpPr>
        <p:spPr bwMode="auto">
          <a:xfrm>
            <a:off x="4630738" y="5307013"/>
            <a:ext cx="434975" cy="369887"/>
          </a:xfrm>
          <a:custGeom>
            <a:avLst/>
            <a:gdLst>
              <a:gd name="T0" fmla="*/ 2147483647 w 20"/>
              <a:gd name="T1" fmla="*/ 2147483647 h 17"/>
              <a:gd name="T2" fmla="*/ 2147483647 w 20"/>
              <a:gd name="T3" fmla="*/ 2147483647 h 17"/>
              <a:gd name="T4" fmla="*/ 2147483647 w 20"/>
              <a:gd name="T5" fmla="*/ 2147483647 h 17"/>
              <a:gd name="T6" fmla="*/ 2147483647 w 20"/>
              <a:gd name="T7" fmla="*/ 2147483647 h 17"/>
              <a:gd name="T8" fmla="*/ 2147483647 w 20"/>
              <a:gd name="T9" fmla="*/ 0 h 17"/>
              <a:gd name="T10" fmla="*/ 2147483647 w 20"/>
              <a:gd name="T11" fmla="*/ 2147483647 h 17"/>
              <a:gd name="T12" fmla="*/ 2147483647 w 20"/>
              <a:gd name="T13" fmla="*/ 0 h 17"/>
              <a:gd name="T14" fmla="*/ 0 w 20"/>
              <a:gd name="T15" fmla="*/ 2147483647 h 17"/>
              <a:gd name="T16" fmla="*/ 2147483647 w 20"/>
              <a:gd name="T17" fmla="*/ 2147483647 h 17"/>
              <a:gd name="T18" fmla="*/ 2147483647 w 20"/>
              <a:gd name="T19" fmla="*/ 2147483647 h 17"/>
              <a:gd name="T20" fmla="*/ 2147483647 w 20"/>
              <a:gd name="T21" fmla="*/ 2147483647 h 17"/>
              <a:gd name="T22" fmla="*/ 2147483647 w 20"/>
              <a:gd name="T23" fmla="*/ 2147483647 h 17"/>
              <a:gd name="T24" fmla="*/ 2147483647 w 20"/>
              <a:gd name="T25" fmla="*/ 2147483647 h 17"/>
              <a:gd name="T26" fmla="*/ 2147483647 w 20"/>
              <a:gd name="T27" fmla="*/ 2147483647 h 17"/>
              <a:gd name="T28" fmla="*/ 2147483647 w 20"/>
              <a:gd name="T29" fmla="*/ 2147483647 h 17"/>
              <a:gd name="T30" fmla="*/ 2147483647 w 20"/>
              <a:gd name="T31" fmla="*/ 2147483647 h 17"/>
              <a:gd name="T32" fmla="*/ 2147483647 w 20"/>
              <a:gd name="T33" fmla="*/ 2147483647 h 17"/>
              <a:gd name="T34" fmla="*/ 2147483647 w 20"/>
              <a:gd name="T35" fmla="*/ 2147483647 h 17"/>
              <a:gd name="T36" fmla="*/ 2147483647 w 20"/>
              <a:gd name="T37" fmla="*/ 2147483647 h 17"/>
              <a:gd name="T38" fmla="*/ 2147483647 w 20"/>
              <a:gd name="T39" fmla="*/ 2147483647 h 17"/>
              <a:gd name="T40" fmla="*/ 2147483647 w 20"/>
              <a:gd name="T41" fmla="*/ 2147483647 h 17"/>
              <a:gd name="T42" fmla="*/ 2147483647 w 20"/>
              <a:gd name="T43" fmla="*/ 2147483647 h 17"/>
              <a:gd name="T44" fmla="*/ 2147483647 w 20"/>
              <a:gd name="T45" fmla="*/ 2147483647 h 17"/>
              <a:gd name="T46" fmla="*/ 2147483647 w 20"/>
              <a:gd name="T47" fmla="*/ 2147483647 h 17"/>
              <a:gd name="T48" fmla="*/ 2147483647 w 20"/>
              <a:gd name="T49" fmla="*/ 2147483647 h 17"/>
              <a:gd name="T50" fmla="*/ 2147483647 w 20"/>
              <a:gd name="T51" fmla="*/ 2147483647 h 17"/>
              <a:gd name="T52" fmla="*/ 2147483647 w 20"/>
              <a:gd name="T53" fmla="*/ 2147483647 h 17"/>
              <a:gd name="T54" fmla="*/ 2147483647 w 20"/>
              <a:gd name="T55" fmla="*/ 2147483647 h 17"/>
              <a:gd name="T56" fmla="*/ 2147483647 w 20"/>
              <a:gd name="T57" fmla="*/ 2147483647 h 17"/>
              <a:gd name="T58" fmla="*/ 2147483647 w 20"/>
              <a:gd name="T59" fmla="*/ 2147483647 h 1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0" h="17">
                <a:moveTo>
                  <a:pt x="20" y="8"/>
                </a:moveTo>
                <a:cubicBezTo>
                  <a:pt x="20" y="6"/>
                  <a:pt x="19" y="4"/>
                  <a:pt x="17" y="4"/>
                </a:cubicBezTo>
                <a:cubicBezTo>
                  <a:pt x="16" y="4"/>
                  <a:pt x="15" y="5"/>
                  <a:pt x="14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2"/>
                  <a:pt x="12" y="0"/>
                  <a:pt x="10" y="0"/>
                </a:cubicBezTo>
                <a:cubicBezTo>
                  <a:pt x="9" y="0"/>
                  <a:pt x="8" y="1"/>
                  <a:pt x="7" y="2"/>
                </a:cubicBezTo>
                <a:cubicBezTo>
                  <a:pt x="6" y="1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0" y="7"/>
                  <a:pt x="1" y="8"/>
                </a:cubicBezTo>
                <a:cubicBezTo>
                  <a:pt x="7" y="13"/>
                  <a:pt x="7" y="13"/>
                  <a:pt x="7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13" y="17"/>
                  <a:pt x="13" y="17"/>
                  <a:pt x="13" y="17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0"/>
                  <a:pt x="20" y="9"/>
                  <a:pt x="20" y="8"/>
                </a:cubicBezTo>
                <a:close/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1" y="5"/>
                  <a:pt x="1" y="4"/>
                </a:cubicBezTo>
                <a:cubicBezTo>
                  <a:pt x="1" y="3"/>
                  <a:pt x="2" y="2"/>
                  <a:pt x="4" y="2"/>
                </a:cubicBezTo>
                <a:cubicBezTo>
                  <a:pt x="5" y="2"/>
                  <a:pt x="6" y="2"/>
                  <a:pt x="6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9" y="2"/>
                  <a:pt x="10" y="2"/>
                </a:cubicBezTo>
                <a:cubicBezTo>
                  <a:pt x="11" y="2"/>
                  <a:pt x="13" y="3"/>
                  <a:pt x="13" y="5"/>
                </a:cubicBezTo>
                <a:cubicBezTo>
                  <a:pt x="13" y="5"/>
                  <a:pt x="12" y="6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12"/>
                  <a:pt x="7" y="12"/>
                  <a:pt x="7" y="12"/>
                </a:cubicBezTo>
                <a:lnTo>
                  <a:pt x="2" y="7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34" name="组合 40616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25" y="5364163"/>
            <a:ext cx="48101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35" name="组合 40569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5364163"/>
            <a:ext cx="493712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36" name="Freeform 306"/>
          <p:cNvSpPr>
            <a:spLocks noEditPoints="1"/>
          </p:cNvSpPr>
          <p:nvPr/>
        </p:nvSpPr>
        <p:spPr bwMode="auto">
          <a:xfrm>
            <a:off x="10287000" y="5307013"/>
            <a:ext cx="325438" cy="369887"/>
          </a:xfrm>
          <a:custGeom>
            <a:avLst/>
            <a:gdLst>
              <a:gd name="T0" fmla="*/ 2147483647 w 196"/>
              <a:gd name="T1" fmla="*/ 0 h 222"/>
              <a:gd name="T2" fmla="*/ 0 w 196"/>
              <a:gd name="T3" fmla="*/ 2147483647 h 222"/>
              <a:gd name="T4" fmla="*/ 0 w 196"/>
              <a:gd name="T5" fmla="*/ 2147483647 h 222"/>
              <a:gd name="T6" fmla="*/ 2147483647 w 196"/>
              <a:gd name="T7" fmla="*/ 2147483647 h 222"/>
              <a:gd name="T8" fmla="*/ 2147483647 w 196"/>
              <a:gd name="T9" fmla="*/ 2147483647 h 222"/>
              <a:gd name="T10" fmla="*/ 2147483647 w 196"/>
              <a:gd name="T11" fmla="*/ 2147483647 h 222"/>
              <a:gd name="T12" fmla="*/ 2147483647 w 196"/>
              <a:gd name="T13" fmla="*/ 0 h 222"/>
              <a:gd name="T14" fmla="*/ 2147483647 w 196"/>
              <a:gd name="T15" fmla="*/ 2147483647 h 222"/>
              <a:gd name="T16" fmla="*/ 2147483647 w 196"/>
              <a:gd name="T17" fmla="*/ 2147483647 h 222"/>
              <a:gd name="T18" fmla="*/ 2147483647 w 196"/>
              <a:gd name="T19" fmla="*/ 2147483647 h 222"/>
              <a:gd name="T20" fmla="*/ 2147483647 w 196"/>
              <a:gd name="T21" fmla="*/ 2147483647 h 222"/>
              <a:gd name="T22" fmla="*/ 2147483647 w 196"/>
              <a:gd name="T23" fmla="*/ 2147483647 h 222"/>
              <a:gd name="T24" fmla="*/ 2147483647 w 196"/>
              <a:gd name="T25" fmla="*/ 2147483647 h 222"/>
              <a:gd name="T26" fmla="*/ 2147483647 w 196"/>
              <a:gd name="T27" fmla="*/ 2147483647 h 222"/>
              <a:gd name="T28" fmla="*/ 2147483647 w 196"/>
              <a:gd name="T29" fmla="*/ 2147483647 h 222"/>
              <a:gd name="T30" fmla="*/ 2147483647 w 196"/>
              <a:gd name="T31" fmla="*/ 2147483647 h 222"/>
              <a:gd name="T32" fmla="*/ 2147483647 w 196"/>
              <a:gd name="T33" fmla="*/ 2147483647 h 222"/>
              <a:gd name="T34" fmla="*/ 2147483647 w 196"/>
              <a:gd name="T35" fmla="*/ 2147483647 h 222"/>
              <a:gd name="T36" fmla="*/ 2147483647 w 196"/>
              <a:gd name="T37" fmla="*/ 2147483647 h 222"/>
              <a:gd name="T38" fmla="*/ 2147483647 w 196"/>
              <a:gd name="T39" fmla="*/ 2147483647 h 222"/>
              <a:gd name="T40" fmla="*/ 2147483647 w 196"/>
              <a:gd name="T41" fmla="*/ 2147483647 h 222"/>
              <a:gd name="T42" fmla="*/ 2147483647 w 196"/>
              <a:gd name="T43" fmla="*/ 2147483647 h 222"/>
              <a:gd name="T44" fmla="*/ 2147483647 w 196"/>
              <a:gd name="T45" fmla="*/ 2147483647 h 222"/>
              <a:gd name="T46" fmla="*/ 2147483647 w 196"/>
              <a:gd name="T47" fmla="*/ 2147483647 h 222"/>
              <a:gd name="T48" fmla="*/ 2147483647 w 196"/>
              <a:gd name="T49" fmla="*/ 2147483647 h 222"/>
              <a:gd name="T50" fmla="*/ 2147483647 w 196"/>
              <a:gd name="T51" fmla="*/ 2147483647 h 222"/>
              <a:gd name="T52" fmla="*/ 2147483647 w 196"/>
              <a:gd name="T53" fmla="*/ 2147483647 h 222"/>
              <a:gd name="T54" fmla="*/ 2147483647 w 196"/>
              <a:gd name="T55" fmla="*/ 2147483647 h 222"/>
              <a:gd name="T56" fmla="*/ 2147483647 w 196"/>
              <a:gd name="T57" fmla="*/ 2147483647 h 222"/>
              <a:gd name="T58" fmla="*/ 2147483647 w 196"/>
              <a:gd name="T59" fmla="*/ 2147483647 h 222"/>
              <a:gd name="T60" fmla="*/ 2147483647 w 196"/>
              <a:gd name="T61" fmla="*/ 2147483647 h 222"/>
              <a:gd name="T62" fmla="*/ 2147483647 w 196"/>
              <a:gd name="T63" fmla="*/ 2147483647 h 222"/>
              <a:gd name="T64" fmla="*/ 2147483647 w 196"/>
              <a:gd name="T65" fmla="*/ 2147483647 h 222"/>
              <a:gd name="T66" fmla="*/ 2147483647 w 196"/>
              <a:gd name="T67" fmla="*/ 2147483647 h 222"/>
              <a:gd name="T68" fmla="*/ 2147483647 w 196"/>
              <a:gd name="T69" fmla="*/ 2147483647 h 222"/>
              <a:gd name="T70" fmla="*/ 2147483647 w 196"/>
              <a:gd name="T71" fmla="*/ 2147483647 h 22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96" h="222">
                <a:moveTo>
                  <a:pt x="105" y="0"/>
                </a:moveTo>
                <a:lnTo>
                  <a:pt x="0" y="52"/>
                </a:lnTo>
                <a:lnTo>
                  <a:pt x="0" y="170"/>
                </a:lnTo>
                <a:lnTo>
                  <a:pt x="105" y="222"/>
                </a:lnTo>
                <a:lnTo>
                  <a:pt x="196" y="170"/>
                </a:lnTo>
                <a:lnTo>
                  <a:pt x="196" y="52"/>
                </a:lnTo>
                <a:lnTo>
                  <a:pt x="105" y="0"/>
                </a:lnTo>
                <a:close/>
                <a:moveTo>
                  <a:pt x="131" y="131"/>
                </a:moveTo>
                <a:lnTo>
                  <a:pt x="144" y="131"/>
                </a:lnTo>
                <a:lnTo>
                  <a:pt x="157" y="157"/>
                </a:lnTo>
                <a:lnTo>
                  <a:pt x="157" y="170"/>
                </a:lnTo>
                <a:lnTo>
                  <a:pt x="131" y="144"/>
                </a:lnTo>
                <a:lnTo>
                  <a:pt x="131" y="131"/>
                </a:lnTo>
                <a:lnTo>
                  <a:pt x="105" y="104"/>
                </a:lnTo>
                <a:lnTo>
                  <a:pt x="66" y="144"/>
                </a:lnTo>
                <a:lnTo>
                  <a:pt x="39" y="170"/>
                </a:lnTo>
                <a:lnTo>
                  <a:pt x="39" y="157"/>
                </a:lnTo>
                <a:lnTo>
                  <a:pt x="66" y="144"/>
                </a:lnTo>
                <a:lnTo>
                  <a:pt x="105" y="104"/>
                </a:lnTo>
                <a:lnTo>
                  <a:pt x="52" y="65"/>
                </a:lnTo>
                <a:lnTo>
                  <a:pt x="52" y="52"/>
                </a:lnTo>
                <a:lnTo>
                  <a:pt x="66" y="52"/>
                </a:lnTo>
                <a:lnTo>
                  <a:pt x="52" y="65"/>
                </a:lnTo>
                <a:lnTo>
                  <a:pt x="105" y="104"/>
                </a:lnTo>
                <a:lnTo>
                  <a:pt x="157" y="65"/>
                </a:lnTo>
                <a:lnTo>
                  <a:pt x="144" y="52"/>
                </a:lnTo>
                <a:lnTo>
                  <a:pt x="170" y="52"/>
                </a:lnTo>
                <a:lnTo>
                  <a:pt x="157" y="65"/>
                </a:lnTo>
                <a:lnTo>
                  <a:pt x="105" y="104"/>
                </a:lnTo>
                <a:lnTo>
                  <a:pt x="131" y="131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37" name="组合 40560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438" y="5297488"/>
            <a:ext cx="3905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38" name="组合 40545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438" y="5327650"/>
            <a:ext cx="3905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39" name="Freeform 520"/>
          <p:cNvSpPr>
            <a:spLocks noEditPoints="1"/>
          </p:cNvSpPr>
          <p:nvPr/>
        </p:nvSpPr>
        <p:spPr bwMode="auto">
          <a:xfrm>
            <a:off x="6203950" y="5264150"/>
            <a:ext cx="368300" cy="455613"/>
          </a:xfrm>
          <a:custGeom>
            <a:avLst/>
            <a:gdLst>
              <a:gd name="T0" fmla="*/ 2147483647 w 17"/>
              <a:gd name="T1" fmla="*/ 0 h 21"/>
              <a:gd name="T2" fmla="*/ 0 w 17"/>
              <a:gd name="T3" fmla="*/ 2147483647 h 21"/>
              <a:gd name="T4" fmla="*/ 2147483647 w 17"/>
              <a:gd name="T5" fmla="*/ 2147483647 h 21"/>
              <a:gd name="T6" fmla="*/ 2147483647 w 17"/>
              <a:gd name="T7" fmla="*/ 2147483647 h 21"/>
              <a:gd name="T8" fmla="*/ 2147483647 w 17"/>
              <a:gd name="T9" fmla="*/ 2147483647 h 21"/>
              <a:gd name="T10" fmla="*/ 2147483647 w 17"/>
              <a:gd name="T11" fmla="*/ 2147483647 h 21"/>
              <a:gd name="T12" fmla="*/ 2147483647 w 17"/>
              <a:gd name="T13" fmla="*/ 2147483647 h 21"/>
              <a:gd name="T14" fmla="*/ 2147483647 w 17"/>
              <a:gd name="T15" fmla="*/ 0 h 21"/>
              <a:gd name="T16" fmla="*/ 2147483647 w 17"/>
              <a:gd name="T17" fmla="*/ 2147483647 h 21"/>
              <a:gd name="T18" fmla="*/ 2147483647 w 17"/>
              <a:gd name="T19" fmla="*/ 2147483647 h 21"/>
              <a:gd name="T20" fmla="*/ 2147483647 w 17"/>
              <a:gd name="T21" fmla="*/ 2147483647 h 21"/>
              <a:gd name="T22" fmla="*/ 2147483647 w 17"/>
              <a:gd name="T23" fmla="*/ 2147483647 h 21"/>
              <a:gd name="T24" fmla="*/ 2147483647 w 17"/>
              <a:gd name="T25" fmla="*/ 2147483647 h 21"/>
              <a:gd name="T26" fmla="*/ 2147483647 w 17"/>
              <a:gd name="T27" fmla="*/ 2147483647 h 21"/>
              <a:gd name="T28" fmla="*/ 2147483647 w 17"/>
              <a:gd name="T29" fmla="*/ 2147483647 h 21"/>
              <a:gd name="T30" fmla="*/ 2147483647 w 17"/>
              <a:gd name="T31" fmla="*/ 2147483647 h 21"/>
              <a:gd name="T32" fmla="*/ 2147483647 w 17"/>
              <a:gd name="T33" fmla="*/ 2147483647 h 21"/>
              <a:gd name="T34" fmla="*/ 2147483647 w 17"/>
              <a:gd name="T35" fmla="*/ 2147483647 h 21"/>
              <a:gd name="T36" fmla="*/ 2147483647 w 17"/>
              <a:gd name="T37" fmla="*/ 2147483647 h 21"/>
              <a:gd name="T38" fmla="*/ 2147483647 w 17"/>
              <a:gd name="T39" fmla="*/ 2147483647 h 21"/>
              <a:gd name="T40" fmla="*/ 2147483647 w 17"/>
              <a:gd name="T41" fmla="*/ 2147483647 h 21"/>
              <a:gd name="T42" fmla="*/ 2147483647 w 17"/>
              <a:gd name="T43" fmla="*/ 2147483647 h 2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7" h="21">
                <a:moveTo>
                  <a:pt x="8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2"/>
                  <a:pt x="1" y="14"/>
                  <a:pt x="3" y="16"/>
                </a:cubicBezTo>
                <a:cubicBezTo>
                  <a:pt x="2" y="21"/>
                  <a:pt x="2" y="21"/>
                  <a:pt x="2" y="21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8" y="17"/>
                  <a:pt x="8" y="17"/>
                </a:cubicBezTo>
                <a:cubicBezTo>
                  <a:pt x="13" y="17"/>
                  <a:pt x="17" y="13"/>
                  <a:pt x="17" y="9"/>
                </a:cubicBezTo>
                <a:cubicBezTo>
                  <a:pt x="17" y="4"/>
                  <a:pt x="13" y="0"/>
                  <a:pt x="8" y="0"/>
                </a:cubicBezTo>
                <a:close/>
                <a:moveTo>
                  <a:pt x="7" y="4"/>
                </a:moveTo>
                <a:cubicBezTo>
                  <a:pt x="7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9" y="3"/>
                  <a:pt x="9" y="4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1"/>
                  <a:pt x="9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1"/>
                  <a:pt x="7" y="10"/>
                </a:cubicBezTo>
                <a:lnTo>
                  <a:pt x="7" y="4"/>
                </a:lnTo>
                <a:close/>
                <a:moveTo>
                  <a:pt x="8" y="14"/>
                </a:moveTo>
                <a:cubicBezTo>
                  <a:pt x="8" y="14"/>
                  <a:pt x="7" y="14"/>
                  <a:pt x="7" y="13"/>
                </a:cubicBezTo>
                <a:cubicBezTo>
                  <a:pt x="7" y="12"/>
                  <a:pt x="8" y="12"/>
                  <a:pt x="8" y="12"/>
                </a:cubicBezTo>
                <a:cubicBezTo>
                  <a:pt x="9" y="12"/>
                  <a:pt x="10" y="12"/>
                  <a:pt x="10" y="13"/>
                </a:cubicBezTo>
                <a:cubicBezTo>
                  <a:pt x="10" y="14"/>
                  <a:pt x="9" y="14"/>
                  <a:pt x="8" y="14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40" name="组合 40602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500" y="5284788"/>
            <a:ext cx="3889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41" name="组合 40534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5364163"/>
            <a:ext cx="34766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42" name="组合 40544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3590925"/>
            <a:ext cx="5175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43" name="组合 40570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3554413"/>
            <a:ext cx="3175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44" name="Freeform 193"/>
          <p:cNvSpPr>
            <a:spLocks noEditPoints="1"/>
          </p:cNvSpPr>
          <p:nvPr/>
        </p:nvSpPr>
        <p:spPr bwMode="auto">
          <a:xfrm>
            <a:off x="9466263" y="3567113"/>
            <a:ext cx="325437" cy="457200"/>
          </a:xfrm>
          <a:custGeom>
            <a:avLst/>
            <a:gdLst>
              <a:gd name="T0" fmla="*/ 2147483647 w 15"/>
              <a:gd name="T1" fmla="*/ 0 h 21"/>
              <a:gd name="T2" fmla="*/ 2147483647 w 15"/>
              <a:gd name="T3" fmla="*/ 0 h 21"/>
              <a:gd name="T4" fmla="*/ 0 w 15"/>
              <a:gd name="T5" fmla="*/ 2147483647 h 21"/>
              <a:gd name="T6" fmla="*/ 0 w 15"/>
              <a:gd name="T7" fmla="*/ 2147483647 h 21"/>
              <a:gd name="T8" fmla="*/ 2147483647 w 15"/>
              <a:gd name="T9" fmla="*/ 2147483647 h 21"/>
              <a:gd name="T10" fmla="*/ 2147483647 w 15"/>
              <a:gd name="T11" fmla="*/ 2147483647 h 21"/>
              <a:gd name="T12" fmla="*/ 2147483647 w 15"/>
              <a:gd name="T13" fmla="*/ 2147483647 h 21"/>
              <a:gd name="T14" fmla="*/ 2147483647 w 15"/>
              <a:gd name="T15" fmla="*/ 2147483647 h 21"/>
              <a:gd name="T16" fmla="*/ 2147483647 w 15"/>
              <a:gd name="T17" fmla="*/ 2147483647 h 21"/>
              <a:gd name="T18" fmla="*/ 2147483647 w 15"/>
              <a:gd name="T19" fmla="*/ 2147483647 h 21"/>
              <a:gd name="T20" fmla="*/ 2147483647 w 15"/>
              <a:gd name="T21" fmla="*/ 2147483647 h 21"/>
              <a:gd name="T22" fmla="*/ 2147483647 w 15"/>
              <a:gd name="T23" fmla="*/ 0 h 21"/>
              <a:gd name="T24" fmla="*/ 2147483647 w 15"/>
              <a:gd name="T25" fmla="*/ 2147483647 h 21"/>
              <a:gd name="T26" fmla="*/ 2147483647 w 15"/>
              <a:gd name="T27" fmla="*/ 2147483647 h 21"/>
              <a:gd name="T28" fmla="*/ 2147483647 w 15"/>
              <a:gd name="T29" fmla="*/ 2147483647 h 21"/>
              <a:gd name="T30" fmla="*/ 2147483647 w 15"/>
              <a:gd name="T31" fmla="*/ 2147483647 h 21"/>
              <a:gd name="T32" fmla="*/ 2147483647 w 15"/>
              <a:gd name="T33" fmla="*/ 2147483647 h 21"/>
              <a:gd name="T34" fmla="*/ 2147483647 w 15"/>
              <a:gd name="T35" fmla="*/ 2147483647 h 21"/>
              <a:gd name="T36" fmla="*/ 2147483647 w 15"/>
              <a:gd name="T37" fmla="*/ 2147483647 h 21"/>
              <a:gd name="T38" fmla="*/ 2147483647 w 15"/>
              <a:gd name="T39" fmla="*/ 2147483647 h 21"/>
              <a:gd name="T40" fmla="*/ 2147483647 w 15"/>
              <a:gd name="T41" fmla="*/ 2147483647 h 21"/>
              <a:gd name="T42" fmla="*/ 2147483647 w 15"/>
              <a:gd name="T43" fmla="*/ 2147483647 h 21"/>
              <a:gd name="T44" fmla="*/ 2147483647 w 15"/>
              <a:gd name="T45" fmla="*/ 2147483647 h 21"/>
              <a:gd name="T46" fmla="*/ 2147483647 w 15"/>
              <a:gd name="T47" fmla="*/ 2147483647 h 21"/>
              <a:gd name="T48" fmla="*/ 2147483647 w 15"/>
              <a:gd name="T49" fmla="*/ 2147483647 h 21"/>
              <a:gd name="T50" fmla="*/ 2147483647 w 15"/>
              <a:gd name="T51" fmla="*/ 2147483647 h 21"/>
              <a:gd name="T52" fmla="*/ 2147483647 w 15"/>
              <a:gd name="T53" fmla="*/ 2147483647 h 2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" h="21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4"/>
                  <a:pt x="1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7" y="21"/>
                  <a:pt x="7" y="21"/>
                  <a:pt x="7" y="21"/>
                </a:cubicBezTo>
                <a:cubicBezTo>
                  <a:pt x="11" y="14"/>
                  <a:pt x="11" y="14"/>
                  <a:pt x="11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5" y="13"/>
                  <a:pt x="15" y="1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4" y="0"/>
                </a:cubicBezTo>
                <a:close/>
                <a:moveTo>
                  <a:pt x="7" y="13"/>
                </a:moveTo>
                <a:cubicBezTo>
                  <a:pt x="7" y="13"/>
                  <a:pt x="6" y="13"/>
                  <a:pt x="6" y="12"/>
                </a:cubicBezTo>
                <a:cubicBezTo>
                  <a:pt x="6" y="12"/>
                  <a:pt x="7" y="11"/>
                  <a:pt x="7" y="11"/>
                </a:cubicBezTo>
                <a:cubicBezTo>
                  <a:pt x="8" y="11"/>
                  <a:pt x="8" y="12"/>
                  <a:pt x="8" y="12"/>
                </a:cubicBezTo>
                <a:cubicBezTo>
                  <a:pt x="8" y="13"/>
                  <a:pt x="8" y="13"/>
                  <a:pt x="7" y="13"/>
                </a:cubicBezTo>
                <a:close/>
                <a:moveTo>
                  <a:pt x="10" y="7"/>
                </a:moveTo>
                <a:cubicBezTo>
                  <a:pt x="8" y="10"/>
                  <a:pt x="8" y="10"/>
                  <a:pt x="8" y="10"/>
                </a:cubicBezTo>
                <a:cubicBezTo>
                  <a:pt x="7" y="11"/>
                  <a:pt x="6" y="10"/>
                  <a:pt x="6" y="9"/>
                </a:cubicBezTo>
                <a:cubicBezTo>
                  <a:pt x="8" y="6"/>
                  <a:pt x="8" y="6"/>
                  <a:pt x="8" y="6"/>
                </a:cubicBezTo>
                <a:cubicBezTo>
                  <a:pt x="9" y="5"/>
                  <a:pt x="8" y="4"/>
                  <a:pt x="7" y="4"/>
                </a:cubicBezTo>
                <a:cubicBezTo>
                  <a:pt x="6" y="4"/>
                  <a:pt x="5" y="4"/>
                  <a:pt x="5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2"/>
                  <a:pt x="6" y="2"/>
                  <a:pt x="7" y="2"/>
                </a:cubicBezTo>
                <a:cubicBezTo>
                  <a:pt x="9" y="2"/>
                  <a:pt x="11" y="3"/>
                  <a:pt x="11" y="5"/>
                </a:cubicBezTo>
                <a:cubicBezTo>
                  <a:pt x="11" y="6"/>
                  <a:pt x="10" y="7"/>
                  <a:pt x="10" y="7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45" name="组合 40609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0" y="3621088"/>
            <a:ext cx="3302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46" name="组合 40608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50" y="3590925"/>
            <a:ext cx="3714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47" name="Freeform 220"/>
          <p:cNvSpPr>
            <a:spLocks noEditPoints="1"/>
          </p:cNvSpPr>
          <p:nvPr/>
        </p:nvSpPr>
        <p:spPr bwMode="auto">
          <a:xfrm>
            <a:off x="6491288" y="3598863"/>
            <a:ext cx="368300" cy="392112"/>
          </a:xfrm>
          <a:custGeom>
            <a:avLst/>
            <a:gdLst>
              <a:gd name="T0" fmla="*/ 2147483647 w 17"/>
              <a:gd name="T1" fmla="*/ 0 h 18"/>
              <a:gd name="T2" fmla="*/ 2147483647 w 17"/>
              <a:gd name="T3" fmla="*/ 0 h 18"/>
              <a:gd name="T4" fmla="*/ 2147483647 w 17"/>
              <a:gd name="T5" fmla="*/ 0 h 18"/>
              <a:gd name="T6" fmla="*/ 2147483647 w 17"/>
              <a:gd name="T7" fmla="*/ 0 h 18"/>
              <a:gd name="T8" fmla="*/ 2147483647 w 17"/>
              <a:gd name="T9" fmla="*/ 0 h 18"/>
              <a:gd name="T10" fmla="*/ 0 w 17"/>
              <a:gd name="T11" fmla="*/ 2147483647 h 18"/>
              <a:gd name="T12" fmla="*/ 2147483647 w 17"/>
              <a:gd name="T13" fmla="*/ 2147483647 h 18"/>
              <a:gd name="T14" fmla="*/ 2147483647 w 17"/>
              <a:gd name="T15" fmla="*/ 2147483647 h 18"/>
              <a:gd name="T16" fmla="*/ 2147483647 w 17"/>
              <a:gd name="T17" fmla="*/ 2147483647 h 18"/>
              <a:gd name="T18" fmla="*/ 2147483647 w 17"/>
              <a:gd name="T19" fmla="*/ 2147483647 h 18"/>
              <a:gd name="T20" fmla="*/ 2147483647 w 17"/>
              <a:gd name="T21" fmla="*/ 2147483647 h 18"/>
              <a:gd name="T22" fmla="*/ 2147483647 w 17"/>
              <a:gd name="T23" fmla="*/ 2147483647 h 18"/>
              <a:gd name="T24" fmla="*/ 2147483647 w 17"/>
              <a:gd name="T25" fmla="*/ 2147483647 h 18"/>
              <a:gd name="T26" fmla="*/ 2147483647 w 17"/>
              <a:gd name="T27" fmla="*/ 0 h 18"/>
              <a:gd name="T28" fmla="*/ 2147483647 w 17"/>
              <a:gd name="T29" fmla="*/ 2147483647 h 18"/>
              <a:gd name="T30" fmla="*/ 2147483647 w 17"/>
              <a:gd name="T31" fmla="*/ 2147483647 h 18"/>
              <a:gd name="T32" fmla="*/ 2147483647 w 17"/>
              <a:gd name="T33" fmla="*/ 2147483647 h 18"/>
              <a:gd name="T34" fmla="*/ 2147483647 w 17"/>
              <a:gd name="T35" fmla="*/ 2147483647 h 18"/>
              <a:gd name="T36" fmla="*/ 2147483647 w 17"/>
              <a:gd name="T37" fmla="*/ 2147483647 h 18"/>
              <a:gd name="T38" fmla="*/ 2147483647 w 17"/>
              <a:gd name="T39" fmla="*/ 2147483647 h 18"/>
              <a:gd name="T40" fmla="*/ 2147483647 w 17"/>
              <a:gd name="T41" fmla="*/ 2147483647 h 18"/>
              <a:gd name="T42" fmla="*/ 2147483647 w 17"/>
              <a:gd name="T43" fmla="*/ 2147483647 h 18"/>
              <a:gd name="T44" fmla="*/ 2147483647 w 17"/>
              <a:gd name="T45" fmla="*/ 2147483647 h 18"/>
              <a:gd name="T46" fmla="*/ 2147483647 w 17"/>
              <a:gd name="T47" fmla="*/ 2147483647 h 1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7" h="18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5" y="13"/>
                  <a:pt x="5" y="13"/>
                  <a:pt x="5" y="13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8"/>
                  <a:pt x="17" y="8"/>
                  <a:pt x="17" y="8"/>
                </a:cubicBezTo>
                <a:lnTo>
                  <a:pt x="6" y="0"/>
                </a:lnTo>
                <a:close/>
                <a:moveTo>
                  <a:pt x="9" y="4"/>
                </a:move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7"/>
                  <a:pt x="6" y="7"/>
                  <a:pt x="6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10" y="3"/>
                  <a:pt x="9" y="4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48" name="Freeform 221"/>
          <p:cNvSpPr>
            <a:spLocks/>
          </p:cNvSpPr>
          <p:nvPr/>
        </p:nvSpPr>
        <p:spPr bwMode="auto">
          <a:xfrm>
            <a:off x="8010525" y="3609975"/>
            <a:ext cx="282575" cy="369888"/>
          </a:xfrm>
          <a:custGeom>
            <a:avLst/>
            <a:gdLst>
              <a:gd name="T0" fmla="*/ 2147483647 w 13"/>
              <a:gd name="T1" fmla="*/ 0 h 17"/>
              <a:gd name="T2" fmla="*/ 0 w 13"/>
              <a:gd name="T3" fmla="*/ 0 h 17"/>
              <a:gd name="T4" fmla="*/ 0 w 13"/>
              <a:gd name="T5" fmla="*/ 0 h 17"/>
              <a:gd name="T6" fmla="*/ 0 w 13"/>
              <a:gd name="T7" fmla="*/ 2147483647 h 17"/>
              <a:gd name="T8" fmla="*/ 0 w 13"/>
              <a:gd name="T9" fmla="*/ 2147483647 h 17"/>
              <a:gd name="T10" fmla="*/ 2147483647 w 13"/>
              <a:gd name="T11" fmla="*/ 2147483647 h 17"/>
              <a:gd name="T12" fmla="*/ 2147483647 w 13"/>
              <a:gd name="T13" fmla="*/ 2147483647 h 17"/>
              <a:gd name="T14" fmla="*/ 2147483647 w 13"/>
              <a:gd name="T15" fmla="*/ 2147483647 h 17"/>
              <a:gd name="T16" fmla="*/ 2147483647 w 13"/>
              <a:gd name="T17" fmla="*/ 0 h 17"/>
              <a:gd name="T18" fmla="*/ 2147483647 w 13"/>
              <a:gd name="T19" fmla="*/ 0 h 1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3" h="17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3"/>
                  <a:pt x="6" y="13"/>
                  <a:pt x="6" y="13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49" name="Freeform 227"/>
          <p:cNvSpPr>
            <a:spLocks noEditPoints="1"/>
          </p:cNvSpPr>
          <p:nvPr/>
        </p:nvSpPr>
        <p:spPr bwMode="auto">
          <a:xfrm>
            <a:off x="3276600" y="3567113"/>
            <a:ext cx="327025" cy="457200"/>
          </a:xfrm>
          <a:custGeom>
            <a:avLst/>
            <a:gdLst>
              <a:gd name="T0" fmla="*/ 2147483647 w 15"/>
              <a:gd name="T1" fmla="*/ 2147483647 h 21"/>
              <a:gd name="T2" fmla="*/ 2147483647 w 15"/>
              <a:gd name="T3" fmla="*/ 2147483647 h 21"/>
              <a:gd name="T4" fmla="*/ 2147483647 w 15"/>
              <a:gd name="T5" fmla="*/ 2147483647 h 21"/>
              <a:gd name="T6" fmla="*/ 2147483647 w 15"/>
              <a:gd name="T7" fmla="*/ 2147483647 h 21"/>
              <a:gd name="T8" fmla="*/ 2147483647 w 15"/>
              <a:gd name="T9" fmla="*/ 0 h 21"/>
              <a:gd name="T10" fmla="*/ 2147483647 w 15"/>
              <a:gd name="T11" fmla="*/ 2147483647 h 21"/>
              <a:gd name="T12" fmla="*/ 0 w 15"/>
              <a:gd name="T13" fmla="*/ 2147483647 h 21"/>
              <a:gd name="T14" fmla="*/ 2147483647 w 15"/>
              <a:gd name="T15" fmla="*/ 2147483647 h 21"/>
              <a:gd name="T16" fmla="*/ 2147483647 w 15"/>
              <a:gd name="T17" fmla="*/ 2147483647 h 21"/>
              <a:gd name="T18" fmla="*/ 2147483647 w 15"/>
              <a:gd name="T19" fmla="*/ 2147483647 h 21"/>
              <a:gd name="T20" fmla="*/ 2147483647 w 15"/>
              <a:gd name="T21" fmla="*/ 2147483647 h 21"/>
              <a:gd name="T22" fmla="*/ 2147483647 w 15"/>
              <a:gd name="T23" fmla="*/ 2147483647 h 21"/>
              <a:gd name="T24" fmla="*/ 2147483647 w 15"/>
              <a:gd name="T25" fmla="*/ 2147483647 h 21"/>
              <a:gd name="T26" fmla="*/ 2147483647 w 15"/>
              <a:gd name="T27" fmla="*/ 2147483647 h 21"/>
              <a:gd name="T28" fmla="*/ 2147483647 w 15"/>
              <a:gd name="T29" fmla="*/ 2147483647 h 21"/>
              <a:gd name="T30" fmla="*/ 2147483647 w 15"/>
              <a:gd name="T31" fmla="*/ 2147483647 h 2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" h="21">
                <a:moveTo>
                  <a:pt x="15" y="15"/>
                </a:moveTo>
                <a:cubicBezTo>
                  <a:pt x="14" y="10"/>
                  <a:pt x="11" y="6"/>
                  <a:pt x="9" y="3"/>
                </a:cubicBezTo>
                <a:cubicBezTo>
                  <a:pt x="9" y="3"/>
                  <a:pt x="9" y="4"/>
                  <a:pt x="8" y="6"/>
                </a:cubicBezTo>
                <a:cubicBezTo>
                  <a:pt x="7" y="3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0" y="7"/>
                  <a:pt x="0" y="11"/>
                </a:cubicBezTo>
                <a:cubicBezTo>
                  <a:pt x="0" y="13"/>
                  <a:pt x="0" y="14"/>
                  <a:pt x="1" y="15"/>
                </a:cubicBezTo>
                <a:cubicBezTo>
                  <a:pt x="2" y="16"/>
                  <a:pt x="3" y="16"/>
                  <a:pt x="4" y="17"/>
                </a:cubicBezTo>
                <a:cubicBezTo>
                  <a:pt x="5" y="20"/>
                  <a:pt x="7" y="21"/>
                  <a:pt x="9" y="21"/>
                </a:cubicBezTo>
                <a:cubicBezTo>
                  <a:pt x="12" y="21"/>
                  <a:pt x="15" y="20"/>
                  <a:pt x="15" y="15"/>
                </a:cubicBezTo>
                <a:close/>
                <a:moveTo>
                  <a:pt x="1" y="11"/>
                </a:moveTo>
                <a:cubicBezTo>
                  <a:pt x="1" y="8"/>
                  <a:pt x="3" y="4"/>
                  <a:pt x="5" y="2"/>
                </a:cubicBezTo>
                <a:cubicBezTo>
                  <a:pt x="6" y="4"/>
                  <a:pt x="8" y="8"/>
                  <a:pt x="8" y="11"/>
                </a:cubicBezTo>
                <a:cubicBezTo>
                  <a:pt x="8" y="15"/>
                  <a:pt x="6" y="15"/>
                  <a:pt x="5" y="15"/>
                </a:cubicBezTo>
                <a:cubicBezTo>
                  <a:pt x="3" y="15"/>
                  <a:pt x="1" y="15"/>
                  <a:pt x="1" y="11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50" name="组合 40607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8" y="3700463"/>
            <a:ext cx="347662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51" name="Freeform 286"/>
          <p:cNvSpPr>
            <a:spLocks noEditPoints="1"/>
          </p:cNvSpPr>
          <p:nvPr/>
        </p:nvSpPr>
        <p:spPr bwMode="auto">
          <a:xfrm>
            <a:off x="2463800" y="3576638"/>
            <a:ext cx="411163" cy="436562"/>
          </a:xfrm>
          <a:custGeom>
            <a:avLst/>
            <a:gdLst>
              <a:gd name="T0" fmla="*/ 2147483647 w 248"/>
              <a:gd name="T1" fmla="*/ 0 h 262"/>
              <a:gd name="T2" fmla="*/ 0 w 248"/>
              <a:gd name="T3" fmla="*/ 2147483647 h 262"/>
              <a:gd name="T4" fmla="*/ 2147483647 w 248"/>
              <a:gd name="T5" fmla="*/ 2147483647 h 262"/>
              <a:gd name="T6" fmla="*/ 2147483647 w 248"/>
              <a:gd name="T7" fmla="*/ 2147483647 h 262"/>
              <a:gd name="T8" fmla="*/ 2147483647 w 248"/>
              <a:gd name="T9" fmla="*/ 0 h 262"/>
              <a:gd name="T10" fmla="*/ 2147483647 w 248"/>
              <a:gd name="T11" fmla="*/ 2147483647 h 262"/>
              <a:gd name="T12" fmla="*/ 2147483647 w 248"/>
              <a:gd name="T13" fmla="*/ 2147483647 h 262"/>
              <a:gd name="T14" fmla="*/ 2147483647 w 248"/>
              <a:gd name="T15" fmla="*/ 2147483647 h 262"/>
              <a:gd name="T16" fmla="*/ 2147483647 w 248"/>
              <a:gd name="T17" fmla="*/ 2147483647 h 262"/>
              <a:gd name="T18" fmla="*/ 2147483647 w 248"/>
              <a:gd name="T19" fmla="*/ 2147483647 h 26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8" h="262">
                <a:moveTo>
                  <a:pt x="52" y="0"/>
                </a:moveTo>
                <a:lnTo>
                  <a:pt x="0" y="196"/>
                </a:lnTo>
                <a:lnTo>
                  <a:pt x="196" y="262"/>
                </a:lnTo>
                <a:lnTo>
                  <a:pt x="248" y="65"/>
                </a:lnTo>
                <a:lnTo>
                  <a:pt x="52" y="0"/>
                </a:lnTo>
                <a:close/>
                <a:moveTo>
                  <a:pt x="183" y="183"/>
                </a:moveTo>
                <a:lnTo>
                  <a:pt x="39" y="144"/>
                </a:lnTo>
                <a:lnTo>
                  <a:pt x="65" y="39"/>
                </a:lnTo>
                <a:lnTo>
                  <a:pt x="209" y="78"/>
                </a:lnTo>
                <a:lnTo>
                  <a:pt x="183" y="183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52" name="组合 40572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3663950"/>
            <a:ext cx="4381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53" name="组合 40606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3651250"/>
            <a:ext cx="431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54" name="Freeform 584"/>
          <p:cNvSpPr>
            <a:spLocks noEditPoints="1"/>
          </p:cNvSpPr>
          <p:nvPr/>
        </p:nvSpPr>
        <p:spPr bwMode="auto">
          <a:xfrm>
            <a:off x="746125" y="3609975"/>
            <a:ext cx="392113" cy="369888"/>
          </a:xfrm>
          <a:custGeom>
            <a:avLst/>
            <a:gdLst>
              <a:gd name="T0" fmla="*/ 2147483647 w 18"/>
              <a:gd name="T1" fmla="*/ 0 h 17"/>
              <a:gd name="T2" fmla="*/ 0 w 18"/>
              <a:gd name="T3" fmla="*/ 2147483647 h 17"/>
              <a:gd name="T4" fmla="*/ 2147483647 w 18"/>
              <a:gd name="T5" fmla="*/ 2147483647 h 17"/>
              <a:gd name="T6" fmla="*/ 2147483647 w 18"/>
              <a:gd name="T7" fmla="*/ 2147483647 h 17"/>
              <a:gd name="T8" fmla="*/ 2147483647 w 18"/>
              <a:gd name="T9" fmla="*/ 0 h 17"/>
              <a:gd name="T10" fmla="*/ 2147483647 w 18"/>
              <a:gd name="T11" fmla="*/ 2147483647 h 17"/>
              <a:gd name="T12" fmla="*/ 2147483647 w 18"/>
              <a:gd name="T13" fmla="*/ 2147483647 h 17"/>
              <a:gd name="T14" fmla="*/ 2147483647 w 18"/>
              <a:gd name="T15" fmla="*/ 2147483647 h 17"/>
              <a:gd name="T16" fmla="*/ 2147483647 w 18"/>
              <a:gd name="T17" fmla="*/ 2147483647 h 17"/>
              <a:gd name="T18" fmla="*/ 2147483647 w 18"/>
              <a:gd name="T19" fmla="*/ 2147483647 h 17"/>
              <a:gd name="T20" fmla="*/ 2147483647 w 18"/>
              <a:gd name="T21" fmla="*/ 2147483647 h 17"/>
              <a:gd name="T22" fmla="*/ 2147483647 w 18"/>
              <a:gd name="T23" fmla="*/ 2147483647 h 17"/>
              <a:gd name="T24" fmla="*/ 2147483647 w 18"/>
              <a:gd name="T25" fmla="*/ 2147483647 h 17"/>
              <a:gd name="T26" fmla="*/ 2147483647 w 18"/>
              <a:gd name="T27" fmla="*/ 2147483647 h 17"/>
              <a:gd name="T28" fmla="*/ 2147483647 w 18"/>
              <a:gd name="T29" fmla="*/ 2147483647 h 17"/>
              <a:gd name="T30" fmla="*/ 2147483647 w 18"/>
              <a:gd name="T31" fmla="*/ 2147483647 h 17"/>
              <a:gd name="T32" fmla="*/ 2147483647 w 18"/>
              <a:gd name="T33" fmla="*/ 2147483647 h 17"/>
              <a:gd name="T34" fmla="*/ 2147483647 w 18"/>
              <a:gd name="T35" fmla="*/ 2147483647 h 17"/>
              <a:gd name="T36" fmla="*/ 2147483647 w 18"/>
              <a:gd name="T37" fmla="*/ 2147483647 h 17"/>
              <a:gd name="T38" fmla="*/ 2147483647 w 18"/>
              <a:gd name="T39" fmla="*/ 2147483647 h 17"/>
              <a:gd name="T40" fmla="*/ 2147483647 w 18"/>
              <a:gd name="T41" fmla="*/ 2147483647 h 17"/>
              <a:gd name="T42" fmla="*/ 2147483647 w 18"/>
              <a:gd name="T43" fmla="*/ 2147483647 h 17"/>
              <a:gd name="T44" fmla="*/ 2147483647 w 18"/>
              <a:gd name="T45" fmla="*/ 2147483647 h 17"/>
              <a:gd name="T46" fmla="*/ 2147483647 w 18"/>
              <a:gd name="T47" fmla="*/ 2147483647 h 17"/>
              <a:gd name="T48" fmla="*/ 2147483647 w 18"/>
              <a:gd name="T49" fmla="*/ 2147483647 h 17"/>
              <a:gd name="T50" fmla="*/ 2147483647 w 18"/>
              <a:gd name="T51" fmla="*/ 2147483647 h 17"/>
              <a:gd name="T52" fmla="*/ 2147483647 w 18"/>
              <a:gd name="T53" fmla="*/ 2147483647 h 17"/>
              <a:gd name="T54" fmla="*/ 2147483647 w 18"/>
              <a:gd name="T55" fmla="*/ 2147483647 h 17"/>
              <a:gd name="T56" fmla="*/ 2147483647 w 18"/>
              <a:gd name="T57" fmla="*/ 2147483647 h 17"/>
              <a:gd name="T58" fmla="*/ 2147483647 w 18"/>
              <a:gd name="T59" fmla="*/ 2147483647 h 17"/>
              <a:gd name="T60" fmla="*/ 2147483647 w 18"/>
              <a:gd name="T61" fmla="*/ 2147483647 h 17"/>
              <a:gd name="T62" fmla="*/ 2147483647 w 18"/>
              <a:gd name="T63" fmla="*/ 2147483647 h 17"/>
              <a:gd name="T64" fmla="*/ 2147483647 w 18"/>
              <a:gd name="T65" fmla="*/ 2147483647 h 17"/>
              <a:gd name="T66" fmla="*/ 2147483647 w 18"/>
              <a:gd name="T67" fmla="*/ 2147483647 h 17"/>
              <a:gd name="T68" fmla="*/ 2147483647 w 18"/>
              <a:gd name="T69" fmla="*/ 2147483647 h 17"/>
              <a:gd name="T70" fmla="*/ 2147483647 w 18"/>
              <a:gd name="T71" fmla="*/ 2147483647 h 17"/>
              <a:gd name="T72" fmla="*/ 2147483647 w 18"/>
              <a:gd name="T73" fmla="*/ 2147483647 h 17"/>
              <a:gd name="T74" fmla="*/ 2147483647 w 18"/>
              <a:gd name="T75" fmla="*/ 2147483647 h 17"/>
              <a:gd name="T76" fmla="*/ 2147483647 w 18"/>
              <a:gd name="T77" fmla="*/ 2147483647 h 17"/>
              <a:gd name="T78" fmla="*/ 2147483647 w 18"/>
              <a:gd name="T79" fmla="*/ 2147483647 h 1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8" h="17">
                <a:moveTo>
                  <a:pt x="9" y="0"/>
                </a:moveTo>
                <a:cubicBezTo>
                  <a:pt x="4" y="0"/>
                  <a:pt x="0" y="3"/>
                  <a:pt x="0" y="8"/>
                </a:cubicBezTo>
                <a:cubicBezTo>
                  <a:pt x="0" y="13"/>
                  <a:pt x="4" y="17"/>
                  <a:pt x="9" y="17"/>
                </a:cubicBezTo>
                <a:cubicBezTo>
                  <a:pt x="14" y="17"/>
                  <a:pt x="18" y="13"/>
                  <a:pt x="18" y="8"/>
                </a:cubicBezTo>
                <a:cubicBezTo>
                  <a:pt x="18" y="3"/>
                  <a:pt x="14" y="0"/>
                  <a:pt x="9" y="0"/>
                </a:cubicBezTo>
                <a:close/>
                <a:moveTo>
                  <a:pt x="4" y="3"/>
                </a:moveTo>
                <a:cubicBezTo>
                  <a:pt x="6" y="1"/>
                  <a:pt x="8" y="0"/>
                  <a:pt x="9" y="1"/>
                </a:cubicBezTo>
                <a:cubicBezTo>
                  <a:pt x="11" y="1"/>
                  <a:pt x="12" y="2"/>
                  <a:pt x="13" y="3"/>
                </a:cubicBezTo>
                <a:cubicBezTo>
                  <a:pt x="14" y="3"/>
                  <a:pt x="14" y="4"/>
                  <a:pt x="13" y="4"/>
                </a:cubicBezTo>
                <a:cubicBezTo>
                  <a:pt x="12" y="4"/>
                  <a:pt x="12" y="5"/>
                  <a:pt x="11" y="5"/>
                </a:cubicBezTo>
                <a:cubicBezTo>
                  <a:pt x="10" y="5"/>
                  <a:pt x="10" y="5"/>
                  <a:pt x="9" y="5"/>
                </a:cubicBezTo>
                <a:cubicBezTo>
                  <a:pt x="8" y="5"/>
                  <a:pt x="8" y="5"/>
                  <a:pt x="7" y="5"/>
                </a:cubicBezTo>
                <a:cubicBezTo>
                  <a:pt x="7" y="5"/>
                  <a:pt x="6" y="5"/>
                  <a:pt x="6" y="4"/>
                </a:cubicBezTo>
                <a:cubicBezTo>
                  <a:pt x="5" y="4"/>
                  <a:pt x="5" y="4"/>
                  <a:pt x="4" y="4"/>
                </a:cubicBezTo>
                <a:cubicBezTo>
                  <a:pt x="4" y="4"/>
                  <a:pt x="4" y="3"/>
                  <a:pt x="4" y="3"/>
                </a:cubicBezTo>
                <a:close/>
                <a:moveTo>
                  <a:pt x="7" y="14"/>
                </a:moveTo>
                <a:cubicBezTo>
                  <a:pt x="7" y="14"/>
                  <a:pt x="6" y="15"/>
                  <a:pt x="6" y="15"/>
                </a:cubicBezTo>
                <a:cubicBezTo>
                  <a:pt x="4" y="14"/>
                  <a:pt x="2" y="13"/>
                  <a:pt x="1" y="11"/>
                </a:cubicBezTo>
                <a:cubicBezTo>
                  <a:pt x="1" y="10"/>
                  <a:pt x="1" y="8"/>
                  <a:pt x="1" y="7"/>
                </a:cubicBezTo>
                <a:cubicBezTo>
                  <a:pt x="1" y="7"/>
                  <a:pt x="2" y="6"/>
                  <a:pt x="3" y="7"/>
                </a:cubicBezTo>
                <a:cubicBezTo>
                  <a:pt x="3" y="7"/>
                  <a:pt x="4" y="8"/>
                  <a:pt x="4" y="8"/>
                </a:cubicBezTo>
                <a:cubicBezTo>
                  <a:pt x="5" y="8"/>
                  <a:pt x="5" y="9"/>
                  <a:pt x="6" y="9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11"/>
                  <a:pt x="7" y="12"/>
                  <a:pt x="7" y="13"/>
                </a:cubicBezTo>
                <a:cubicBezTo>
                  <a:pt x="7" y="13"/>
                  <a:pt x="7" y="14"/>
                  <a:pt x="7" y="14"/>
                </a:cubicBezTo>
                <a:close/>
                <a:moveTo>
                  <a:pt x="9" y="10"/>
                </a:moveTo>
                <a:cubicBezTo>
                  <a:pt x="8" y="10"/>
                  <a:pt x="7" y="9"/>
                  <a:pt x="7" y="8"/>
                </a:cubicBezTo>
                <a:cubicBezTo>
                  <a:pt x="7" y="7"/>
                  <a:pt x="8" y="7"/>
                  <a:pt x="9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10" y="9"/>
                  <a:pt x="10" y="10"/>
                  <a:pt x="9" y="10"/>
                </a:cubicBezTo>
                <a:close/>
                <a:moveTo>
                  <a:pt x="11" y="15"/>
                </a:moveTo>
                <a:cubicBezTo>
                  <a:pt x="11" y="15"/>
                  <a:pt x="10" y="15"/>
                  <a:pt x="10" y="14"/>
                </a:cubicBezTo>
                <a:cubicBezTo>
                  <a:pt x="10" y="14"/>
                  <a:pt x="10" y="13"/>
                  <a:pt x="10" y="13"/>
                </a:cubicBezTo>
                <a:cubicBezTo>
                  <a:pt x="10" y="12"/>
                  <a:pt x="10" y="12"/>
                  <a:pt x="10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3" y="8"/>
                  <a:pt x="13" y="7"/>
                  <a:pt x="14" y="7"/>
                </a:cubicBezTo>
                <a:cubicBezTo>
                  <a:pt x="15" y="7"/>
                  <a:pt x="15" y="7"/>
                  <a:pt x="16" y="8"/>
                </a:cubicBezTo>
                <a:cubicBezTo>
                  <a:pt x="16" y="8"/>
                  <a:pt x="16" y="10"/>
                  <a:pt x="15" y="12"/>
                </a:cubicBezTo>
                <a:cubicBezTo>
                  <a:pt x="15" y="13"/>
                  <a:pt x="13" y="14"/>
                  <a:pt x="11" y="15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55" name="组合 2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7238" y="3584575"/>
            <a:ext cx="446087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56" name="组合 40558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4486275"/>
            <a:ext cx="444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57" name="组合 40612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588" y="4541838"/>
            <a:ext cx="373062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58" name="组合 40610"/>
          <p:cNvPicPr>
            <a:picLocks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25" y="4443413"/>
            <a:ext cx="3714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59" name="Freeform 190"/>
          <p:cNvSpPr>
            <a:spLocks/>
          </p:cNvSpPr>
          <p:nvPr/>
        </p:nvSpPr>
        <p:spPr bwMode="auto">
          <a:xfrm>
            <a:off x="7899400" y="4475163"/>
            <a:ext cx="325438" cy="325437"/>
          </a:xfrm>
          <a:custGeom>
            <a:avLst/>
            <a:gdLst>
              <a:gd name="T0" fmla="*/ 2147483647 w 196"/>
              <a:gd name="T1" fmla="*/ 2147483647 h 196"/>
              <a:gd name="T2" fmla="*/ 2147483647 w 196"/>
              <a:gd name="T3" fmla="*/ 2147483647 h 196"/>
              <a:gd name="T4" fmla="*/ 0 w 196"/>
              <a:gd name="T5" fmla="*/ 2147483647 h 196"/>
              <a:gd name="T6" fmla="*/ 2147483647 w 196"/>
              <a:gd name="T7" fmla="*/ 2147483647 h 196"/>
              <a:gd name="T8" fmla="*/ 0 w 196"/>
              <a:gd name="T9" fmla="*/ 2147483647 h 196"/>
              <a:gd name="T10" fmla="*/ 2147483647 w 196"/>
              <a:gd name="T11" fmla="*/ 0 h 196"/>
              <a:gd name="T12" fmla="*/ 2147483647 w 196"/>
              <a:gd name="T13" fmla="*/ 2147483647 h 196"/>
              <a:gd name="T14" fmla="*/ 2147483647 w 196"/>
              <a:gd name="T15" fmla="*/ 0 h 196"/>
              <a:gd name="T16" fmla="*/ 2147483647 w 196"/>
              <a:gd name="T17" fmla="*/ 2147483647 h 196"/>
              <a:gd name="T18" fmla="*/ 2147483647 w 196"/>
              <a:gd name="T19" fmla="*/ 2147483647 h 196"/>
              <a:gd name="T20" fmla="*/ 2147483647 w 196"/>
              <a:gd name="T21" fmla="*/ 2147483647 h 196"/>
              <a:gd name="T22" fmla="*/ 2147483647 w 196"/>
              <a:gd name="T23" fmla="*/ 2147483647 h 196"/>
              <a:gd name="T24" fmla="*/ 2147483647 w 196"/>
              <a:gd name="T25" fmla="*/ 2147483647 h 19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6" h="196">
                <a:moveTo>
                  <a:pt x="91" y="144"/>
                </a:moveTo>
                <a:lnTo>
                  <a:pt x="39" y="196"/>
                </a:lnTo>
                <a:lnTo>
                  <a:pt x="0" y="157"/>
                </a:lnTo>
                <a:lnTo>
                  <a:pt x="52" y="104"/>
                </a:lnTo>
                <a:lnTo>
                  <a:pt x="0" y="39"/>
                </a:lnTo>
                <a:lnTo>
                  <a:pt x="39" y="0"/>
                </a:lnTo>
                <a:lnTo>
                  <a:pt x="91" y="52"/>
                </a:lnTo>
                <a:lnTo>
                  <a:pt x="143" y="0"/>
                </a:lnTo>
                <a:lnTo>
                  <a:pt x="196" y="52"/>
                </a:lnTo>
                <a:lnTo>
                  <a:pt x="143" y="104"/>
                </a:lnTo>
                <a:lnTo>
                  <a:pt x="196" y="157"/>
                </a:lnTo>
                <a:lnTo>
                  <a:pt x="143" y="196"/>
                </a:lnTo>
                <a:lnTo>
                  <a:pt x="91" y="144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60" name="Freeform 192"/>
          <p:cNvSpPr>
            <a:spLocks noEditPoints="1"/>
          </p:cNvSpPr>
          <p:nvPr/>
        </p:nvSpPr>
        <p:spPr bwMode="auto">
          <a:xfrm>
            <a:off x="3900488" y="4398963"/>
            <a:ext cx="476250" cy="477837"/>
          </a:xfrm>
          <a:custGeom>
            <a:avLst/>
            <a:gdLst>
              <a:gd name="T0" fmla="*/ 2147483647 w 22"/>
              <a:gd name="T1" fmla="*/ 2147483647 h 22"/>
              <a:gd name="T2" fmla="*/ 2147483647 w 22"/>
              <a:gd name="T3" fmla="*/ 2147483647 h 22"/>
              <a:gd name="T4" fmla="*/ 2147483647 w 22"/>
              <a:gd name="T5" fmla="*/ 2147483647 h 22"/>
              <a:gd name="T6" fmla="*/ 2147483647 w 22"/>
              <a:gd name="T7" fmla="*/ 2147483647 h 22"/>
              <a:gd name="T8" fmla="*/ 2147483647 w 22"/>
              <a:gd name="T9" fmla="*/ 2147483647 h 22"/>
              <a:gd name="T10" fmla="*/ 2147483647 w 22"/>
              <a:gd name="T11" fmla="*/ 2147483647 h 22"/>
              <a:gd name="T12" fmla="*/ 2147483647 w 22"/>
              <a:gd name="T13" fmla="*/ 2147483647 h 22"/>
              <a:gd name="T14" fmla="*/ 2147483647 w 22"/>
              <a:gd name="T15" fmla="*/ 2147483647 h 22"/>
              <a:gd name="T16" fmla="*/ 2147483647 w 22"/>
              <a:gd name="T17" fmla="*/ 2147483647 h 22"/>
              <a:gd name="T18" fmla="*/ 2147483647 w 22"/>
              <a:gd name="T19" fmla="*/ 0 h 22"/>
              <a:gd name="T20" fmla="*/ 2147483647 w 22"/>
              <a:gd name="T21" fmla="*/ 2147483647 h 22"/>
              <a:gd name="T22" fmla="*/ 2147483647 w 22"/>
              <a:gd name="T23" fmla="*/ 2147483647 h 22"/>
              <a:gd name="T24" fmla="*/ 2147483647 w 22"/>
              <a:gd name="T25" fmla="*/ 2147483647 h 22"/>
              <a:gd name="T26" fmla="*/ 2147483647 w 22"/>
              <a:gd name="T27" fmla="*/ 2147483647 h 22"/>
              <a:gd name="T28" fmla="*/ 0 w 22"/>
              <a:gd name="T29" fmla="*/ 2147483647 h 22"/>
              <a:gd name="T30" fmla="*/ 0 w 22"/>
              <a:gd name="T31" fmla="*/ 2147483647 h 22"/>
              <a:gd name="T32" fmla="*/ 2147483647 w 22"/>
              <a:gd name="T33" fmla="*/ 2147483647 h 22"/>
              <a:gd name="T34" fmla="*/ 2147483647 w 22"/>
              <a:gd name="T35" fmla="*/ 2147483647 h 22"/>
              <a:gd name="T36" fmla="*/ 2147483647 w 22"/>
              <a:gd name="T37" fmla="*/ 2147483647 h 22"/>
              <a:gd name="T38" fmla="*/ 2147483647 w 22"/>
              <a:gd name="T39" fmla="*/ 2147483647 h 22"/>
              <a:gd name="T40" fmla="*/ 2147483647 w 22"/>
              <a:gd name="T41" fmla="*/ 2147483647 h 22"/>
              <a:gd name="T42" fmla="*/ 2147483647 w 22"/>
              <a:gd name="T43" fmla="*/ 2147483647 h 22"/>
              <a:gd name="T44" fmla="*/ 2147483647 w 22"/>
              <a:gd name="T45" fmla="*/ 2147483647 h 22"/>
              <a:gd name="T46" fmla="*/ 2147483647 w 22"/>
              <a:gd name="T47" fmla="*/ 2147483647 h 22"/>
              <a:gd name="T48" fmla="*/ 2147483647 w 22"/>
              <a:gd name="T49" fmla="*/ 2147483647 h 22"/>
              <a:gd name="T50" fmla="*/ 2147483647 w 22"/>
              <a:gd name="T51" fmla="*/ 2147483647 h 22"/>
              <a:gd name="T52" fmla="*/ 2147483647 w 22"/>
              <a:gd name="T53" fmla="*/ 2147483647 h 22"/>
              <a:gd name="T54" fmla="*/ 2147483647 w 22"/>
              <a:gd name="T55" fmla="*/ 2147483647 h 22"/>
              <a:gd name="T56" fmla="*/ 2147483647 w 22"/>
              <a:gd name="T57" fmla="*/ 2147483647 h 22"/>
              <a:gd name="T58" fmla="*/ 2147483647 w 22"/>
              <a:gd name="T59" fmla="*/ 2147483647 h 22"/>
              <a:gd name="T60" fmla="*/ 2147483647 w 22"/>
              <a:gd name="T61" fmla="*/ 2147483647 h 22"/>
              <a:gd name="T62" fmla="*/ 2147483647 w 22"/>
              <a:gd name="T63" fmla="*/ 2147483647 h 22"/>
              <a:gd name="T64" fmla="*/ 2147483647 w 22"/>
              <a:gd name="T65" fmla="*/ 2147483647 h 22"/>
              <a:gd name="T66" fmla="*/ 2147483647 w 22"/>
              <a:gd name="T67" fmla="*/ 2147483647 h 2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2" h="22">
                <a:moveTo>
                  <a:pt x="22" y="10"/>
                </a:moveTo>
                <a:cubicBezTo>
                  <a:pt x="22" y="10"/>
                  <a:pt x="21" y="9"/>
                  <a:pt x="21" y="10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3"/>
                  <a:pt x="14" y="13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0"/>
                  <a:pt x="13" y="9"/>
                  <a:pt x="11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1" y="5"/>
                  <a:pt x="11" y="4"/>
                </a:cubicBezTo>
                <a:cubicBezTo>
                  <a:pt x="11" y="1"/>
                  <a:pt x="10" y="0"/>
                  <a:pt x="7" y="0"/>
                </a:cubicBezTo>
                <a:cubicBezTo>
                  <a:pt x="5" y="0"/>
                  <a:pt x="3" y="1"/>
                  <a:pt x="3" y="4"/>
                </a:cubicBezTo>
                <a:cubicBezTo>
                  <a:pt x="3" y="5"/>
                  <a:pt x="4" y="7"/>
                  <a:pt x="6" y="7"/>
                </a:cubicBezTo>
                <a:cubicBezTo>
                  <a:pt x="6" y="9"/>
                  <a:pt x="6" y="9"/>
                  <a:pt x="6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0" y="10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5"/>
                  <a:pt x="2" y="16"/>
                  <a:pt x="3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8"/>
                  <a:pt x="13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5" y="21"/>
                </a:cubicBezTo>
                <a:cubicBezTo>
                  <a:pt x="15" y="21"/>
                  <a:pt x="16" y="18"/>
                  <a:pt x="18" y="16"/>
                </a:cubicBezTo>
                <a:cubicBezTo>
                  <a:pt x="19" y="15"/>
                  <a:pt x="22" y="11"/>
                  <a:pt x="22" y="10"/>
                </a:cubicBezTo>
                <a:cubicBezTo>
                  <a:pt x="22" y="10"/>
                  <a:pt x="22" y="10"/>
                  <a:pt x="22" y="10"/>
                </a:cubicBezTo>
                <a:close/>
                <a:moveTo>
                  <a:pt x="17" y="16"/>
                </a:moveTo>
                <a:cubicBezTo>
                  <a:pt x="16" y="17"/>
                  <a:pt x="15" y="19"/>
                  <a:pt x="14" y="20"/>
                </a:cubicBezTo>
                <a:cubicBezTo>
                  <a:pt x="13" y="19"/>
                  <a:pt x="11" y="17"/>
                  <a:pt x="11" y="15"/>
                </a:cubicBezTo>
                <a:cubicBezTo>
                  <a:pt x="10" y="15"/>
                  <a:pt x="10" y="13"/>
                  <a:pt x="9" y="12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6"/>
                  <a:pt x="14" y="16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3"/>
                  <a:pt x="17" y="15"/>
                  <a:pt x="17" y="16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61" name="Freeform 222"/>
          <p:cNvSpPr>
            <a:spLocks noEditPoints="1"/>
          </p:cNvSpPr>
          <p:nvPr/>
        </p:nvSpPr>
        <p:spPr bwMode="auto">
          <a:xfrm>
            <a:off x="4791075" y="4452938"/>
            <a:ext cx="368300" cy="369887"/>
          </a:xfrm>
          <a:custGeom>
            <a:avLst/>
            <a:gdLst>
              <a:gd name="T0" fmla="*/ 2147483647 w 17"/>
              <a:gd name="T1" fmla="*/ 2147483647 h 17"/>
              <a:gd name="T2" fmla="*/ 2147483647 w 17"/>
              <a:gd name="T3" fmla="*/ 2147483647 h 17"/>
              <a:gd name="T4" fmla="*/ 2147483647 w 17"/>
              <a:gd name="T5" fmla="*/ 2147483647 h 17"/>
              <a:gd name="T6" fmla="*/ 2147483647 w 17"/>
              <a:gd name="T7" fmla="*/ 2147483647 h 17"/>
              <a:gd name="T8" fmla="*/ 2147483647 w 17"/>
              <a:gd name="T9" fmla="*/ 2147483647 h 17"/>
              <a:gd name="T10" fmla="*/ 2147483647 w 17"/>
              <a:gd name="T11" fmla="*/ 2147483647 h 17"/>
              <a:gd name="T12" fmla="*/ 2147483647 w 17"/>
              <a:gd name="T13" fmla="*/ 2147483647 h 17"/>
              <a:gd name="T14" fmla="*/ 0 w 17"/>
              <a:gd name="T15" fmla="*/ 2147483647 h 17"/>
              <a:gd name="T16" fmla="*/ 0 w 17"/>
              <a:gd name="T17" fmla="*/ 2147483647 h 17"/>
              <a:gd name="T18" fmla="*/ 0 w 17"/>
              <a:gd name="T19" fmla="*/ 2147483647 h 17"/>
              <a:gd name="T20" fmla="*/ 2147483647 w 17"/>
              <a:gd name="T21" fmla="*/ 2147483647 h 17"/>
              <a:gd name="T22" fmla="*/ 2147483647 w 17"/>
              <a:gd name="T23" fmla="*/ 2147483647 h 17"/>
              <a:gd name="T24" fmla="*/ 2147483647 w 17"/>
              <a:gd name="T25" fmla="*/ 0 h 17"/>
              <a:gd name="T26" fmla="*/ 2147483647 w 17"/>
              <a:gd name="T27" fmla="*/ 0 h 17"/>
              <a:gd name="T28" fmla="*/ 2147483647 w 17"/>
              <a:gd name="T29" fmla="*/ 2147483647 h 17"/>
              <a:gd name="T30" fmla="*/ 2147483647 w 17"/>
              <a:gd name="T31" fmla="*/ 2147483647 h 17"/>
              <a:gd name="T32" fmla="*/ 2147483647 w 17"/>
              <a:gd name="T33" fmla="*/ 2147483647 h 17"/>
              <a:gd name="T34" fmla="*/ 2147483647 w 17"/>
              <a:gd name="T35" fmla="*/ 2147483647 h 17"/>
              <a:gd name="T36" fmla="*/ 2147483647 w 17"/>
              <a:gd name="T37" fmla="*/ 2147483647 h 17"/>
              <a:gd name="T38" fmla="*/ 2147483647 w 17"/>
              <a:gd name="T39" fmla="*/ 2147483647 h 17"/>
              <a:gd name="T40" fmla="*/ 2147483647 w 17"/>
              <a:gd name="T41" fmla="*/ 2147483647 h 17"/>
              <a:gd name="T42" fmla="*/ 2147483647 w 17"/>
              <a:gd name="T43" fmla="*/ 2147483647 h 17"/>
              <a:gd name="T44" fmla="*/ 2147483647 w 17"/>
              <a:gd name="T45" fmla="*/ 2147483647 h 17"/>
              <a:gd name="T46" fmla="*/ 2147483647 w 17"/>
              <a:gd name="T47" fmla="*/ 2147483647 h 17"/>
              <a:gd name="T48" fmla="*/ 2147483647 w 17"/>
              <a:gd name="T49" fmla="*/ 2147483647 h 17"/>
              <a:gd name="T50" fmla="*/ 2147483647 w 17"/>
              <a:gd name="T51" fmla="*/ 2147483647 h 17"/>
              <a:gd name="T52" fmla="*/ 2147483647 w 17"/>
              <a:gd name="T53" fmla="*/ 2147483647 h 17"/>
              <a:gd name="T54" fmla="*/ 2147483647 w 17"/>
              <a:gd name="T55" fmla="*/ 2147483647 h 17"/>
              <a:gd name="T56" fmla="*/ 2147483647 w 17"/>
              <a:gd name="T57" fmla="*/ 2147483647 h 17"/>
              <a:gd name="T58" fmla="*/ 2147483647 w 17"/>
              <a:gd name="T59" fmla="*/ 2147483647 h 17"/>
              <a:gd name="T60" fmla="*/ 2147483647 w 17"/>
              <a:gd name="T61" fmla="*/ 2147483647 h 17"/>
              <a:gd name="T62" fmla="*/ 2147483647 w 17"/>
              <a:gd name="T63" fmla="*/ 2147483647 h 17"/>
              <a:gd name="T64" fmla="*/ 2147483647 w 17"/>
              <a:gd name="T65" fmla="*/ 2147483647 h 17"/>
              <a:gd name="T66" fmla="*/ 2147483647 w 17"/>
              <a:gd name="T67" fmla="*/ 2147483647 h 17"/>
              <a:gd name="T68" fmla="*/ 2147483647 w 17"/>
              <a:gd name="T69" fmla="*/ 2147483647 h 17"/>
              <a:gd name="T70" fmla="*/ 2147483647 w 17"/>
              <a:gd name="T71" fmla="*/ 2147483647 h 17"/>
              <a:gd name="T72" fmla="*/ 2147483647 w 17"/>
              <a:gd name="T73" fmla="*/ 2147483647 h 17"/>
              <a:gd name="T74" fmla="*/ 2147483647 w 17"/>
              <a:gd name="T75" fmla="*/ 2147483647 h 17"/>
              <a:gd name="T76" fmla="*/ 2147483647 w 17"/>
              <a:gd name="T77" fmla="*/ 2147483647 h 17"/>
              <a:gd name="T78" fmla="*/ 2147483647 w 17"/>
              <a:gd name="T79" fmla="*/ 2147483647 h 1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7" h="17">
                <a:moveTo>
                  <a:pt x="13" y="17"/>
                </a:moveTo>
                <a:cubicBezTo>
                  <a:pt x="13" y="17"/>
                  <a:pt x="13" y="17"/>
                  <a:pt x="13" y="17"/>
                </a:cubicBezTo>
                <a:cubicBezTo>
                  <a:pt x="8" y="14"/>
                  <a:pt x="8" y="14"/>
                  <a:pt x="8" y="14"/>
                </a:cubicBezTo>
                <a:cubicBezTo>
                  <a:pt x="4" y="17"/>
                  <a:pt x="4" y="17"/>
                  <a:pt x="4" y="17"/>
                </a:cubicBezTo>
                <a:cubicBezTo>
                  <a:pt x="3" y="17"/>
                  <a:pt x="3" y="17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5" y="5"/>
                  <a:pt x="5" y="5"/>
                  <a:pt x="5" y="5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9" y="0"/>
                  <a:pt x="9" y="1"/>
                </a:cubicBezTo>
                <a:cubicBezTo>
                  <a:pt x="11" y="5"/>
                  <a:pt x="11" y="5"/>
                  <a:pt x="11" y="5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3" y="11"/>
                  <a:pt x="13" y="11"/>
                  <a:pt x="13" y="11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3" y="17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8" y="13"/>
                </a:moveTo>
                <a:cubicBezTo>
                  <a:pt x="8" y="13"/>
                  <a:pt x="8" y="13"/>
                  <a:pt x="9" y="13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0"/>
                  <a:pt x="11" y="10"/>
                  <a:pt x="12" y="10"/>
                </a:cubicBezTo>
                <a:cubicBezTo>
                  <a:pt x="14" y="7"/>
                  <a:pt x="14" y="7"/>
                  <a:pt x="14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6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7"/>
                  <a:pt x="6" y="7"/>
                </a:cubicBezTo>
                <a:cubicBezTo>
                  <a:pt x="2" y="7"/>
                  <a:pt x="2" y="7"/>
                  <a:pt x="2" y="7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1"/>
                </a:cubicBezTo>
                <a:cubicBezTo>
                  <a:pt x="4" y="15"/>
                  <a:pt x="4" y="15"/>
                  <a:pt x="4" y="15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62" name="Freeform 224"/>
          <p:cNvSpPr>
            <a:spLocks noEditPoints="1"/>
          </p:cNvSpPr>
          <p:nvPr/>
        </p:nvSpPr>
        <p:spPr bwMode="auto">
          <a:xfrm>
            <a:off x="1573213" y="4398963"/>
            <a:ext cx="390525" cy="477837"/>
          </a:xfrm>
          <a:custGeom>
            <a:avLst/>
            <a:gdLst>
              <a:gd name="T0" fmla="*/ 2147483647 w 18"/>
              <a:gd name="T1" fmla="*/ 2147483647 h 22"/>
              <a:gd name="T2" fmla="*/ 2147483647 w 18"/>
              <a:gd name="T3" fmla="*/ 2147483647 h 22"/>
              <a:gd name="T4" fmla="*/ 2147483647 w 18"/>
              <a:gd name="T5" fmla="*/ 2147483647 h 22"/>
              <a:gd name="T6" fmla="*/ 2147483647 w 18"/>
              <a:gd name="T7" fmla="*/ 2147483647 h 22"/>
              <a:gd name="T8" fmla="*/ 2147483647 w 18"/>
              <a:gd name="T9" fmla="*/ 2147483647 h 22"/>
              <a:gd name="T10" fmla="*/ 2147483647 w 18"/>
              <a:gd name="T11" fmla="*/ 2147483647 h 22"/>
              <a:gd name="T12" fmla="*/ 2147483647 w 18"/>
              <a:gd name="T13" fmla="*/ 2147483647 h 22"/>
              <a:gd name="T14" fmla="*/ 2147483647 w 18"/>
              <a:gd name="T15" fmla="*/ 0 h 22"/>
              <a:gd name="T16" fmla="*/ 2147483647 w 18"/>
              <a:gd name="T17" fmla="*/ 2147483647 h 22"/>
              <a:gd name="T18" fmla="*/ 2147483647 w 18"/>
              <a:gd name="T19" fmla="*/ 2147483647 h 22"/>
              <a:gd name="T20" fmla="*/ 2147483647 w 18"/>
              <a:gd name="T21" fmla="*/ 2147483647 h 22"/>
              <a:gd name="T22" fmla="*/ 0 w 18"/>
              <a:gd name="T23" fmla="*/ 2147483647 h 22"/>
              <a:gd name="T24" fmla="*/ 0 w 18"/>
              <a:gd name="T25" fmla="*/ 2147483647 h 22"/>
              <a:gd name="T26" fmla="*/ 2147483647 w 18"/>
              <a:gd name="T27" fmla="*/ 2147483647 h 22"/>
              <a:gd name="T28" fmla="*/ 2147483647 w 18"/>
              <a:gd name="T29" fmla="*/ 2147483647 h 22"/>
              <a:gd name="T30" fmla="*/ 2147483647 w 18"/>
              <a:gd name="T31" fmla="*/ 2147483647 h 22"/>
              <a:gd name="T32" fmla="*/ 2147483647 w 18"/>
              <a:gd name="T33" fmla="*/ 2147483647 h 22"/>
              <a:gd name="T34" fmla="*/ 2147483647 w 18"/>
              <a:gd name="T35" fmla="*/ 2147483647 h 22"/>
              <a:gd name="T36" fmla="*/ 2147483647 w 18"/>
              <a:gd name="T37" fmla="*/ 2147483647 h 22"/>
              <a:gd name="T38" fmla="*/ 2147483647 w 18"/>
              <a:gd name="T39" fmla="*/ 2147483647 h 22"/>
              <a:gd name="T40" fmla="*/ 2147483647 w 18"/>
              <a:gd name="T41" fmla="*/ 2147483647 h 22"/>
              <a:gd name="T42" fmla="*/ 2147483647 w 18"/>
              <a:gd name="T43" fmla="*/ 2147483647 h 22"/>
              <a:gd name="T44" fmla="*/ 2147483647 w 18"/>
              <a:gd name="T45" fmla="*/ 2147483647 h 22"/>
              <a:gd name="T46" fmla="*/ 2147483647 w 18"/>
              <a:gd name="T47" fmla="*/ 2147483647 h 22"/>
              <a:gd name="T48" fmla="*/ 2147483647 w 18"/>
              <a:gd name="T49" fmla="*/ 2147483647 h 22"/>
              <a:gd name="T50" fmla="*/ 2147483647 w 18"/>
              <a:gd name="T51" fmla="*/ 2147483647 h 22"/>
              <a:gd name="T52" fmla="*/ 2147483647 w 18"/>
              <a:gd name="T53" fmla="*/ 2147483647 h 22"/>
              <a:gd name="T54" fmla="*/ 2147483647 w 18"/>
              <a:gd name="T55" fmla="*/ 2147483647 h 22"/>
              <a:gd name="T56" fmla="*/ 2147483647 w 18"/>
              <a:gd name="T57" fmla="*/ 2147483647 h 22"/>
              <a:gd name="T58" fmla="*/ 2147483647 w 18"/>
              <a:gd name="T59" fmla="*/ 2147483647 h 22"/>
              <a:gd name="T60" fmla="*/ 2147483647 w 18"/>
              <a:gd name="T61" fmla="*/ 2147483647 h 22"/>
              <a:gd name="T62" fmla="*/ 2147483647 w 18"/>
              <a:gd name="T63" fmla="*/ 2147483647 h 22"/>
              <a:gd name="T64" fmla="*/ 2147483647 w 18"/>
              <a:gd name="T65" fmla="*/ 2147483647 h 22"/>
              <a:gd name="T66" fmla="*/ 2147483647 w 18"/>
              <a:gd name="T67" fmla="*/ 2147483647 h 22"/>
              <a:gd name="T68" fmla="*/ 2147483647 w 18"/>
              <a:gd name="T69" fmla="*/ 2147483647 h 22"/>
              <a:gd name="T70" fmla="*/ 2147483647 w 18"/>
              <a:gd name="T71" fmla="*/ 2147483647 h 22"/>
              <a:gd name="T72" fmla="*/ 2147483647 w 18"/>
              <a:gd name="T73" fmla="*/ 2147483647 h 22"/>
              <a:gd name="T74" fmla="*/ 2147483647 w 18"/>
              <a:gd name="T75" fmla="*/ 2147483647 h 22"/>
              <a:gd name="T76" fmla="*/ 2147483647 w 18"/>
              <a:gd name="T77" fmla="*/ 2147483647 h 22"/>
              <a:gd name="T78" fmla="*/ 2147483647 w 18"/>
              <a:gd name="T79" fmla="*/ 2147483647 h 22"/>
              <a:gd name="T80" fmla="*/ 2147483647 w 18"/>
              <a:gd name="T81" fmla="*/ 2147483647 h 22"/>
              <a:gd name="T82" fmla="*/ 2147483647 w 18"/>
              <a:gd name="T83" fmla="*/ 2147483647 h 22"/>
              <a:gd name="T84" fmla="*/ 2147483647 w 18"/>
              <a:gd name="T85" fmla="*/ 2147483647 h 2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8" h="22">
                <a:moveTo>
                  <a:pt x="13" y="11"/>
                </a:moveTo>
                <a:cubicBezTo>
                  <a:pt x="13" y="10"/>
                  <a:pt x="13" y="10"/>
                  <a:pt x="13" y="10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8" y="0"/>
                  <a:pt x="8" y="0"/>
                  <a:pt x="8" y="1"/>
                </a:cubicBezTo>
                <a:cubicBezTo>
                  <a:pt x="6" y="5"/>
                  <a:pt x="6" y="5"/>
                  <a:pt x="6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4" y="15"/>
                  <a:pt x="4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2"/>
                  <a:pt x="7" y="22"/>
                  <a:pt x="7" y="22"/>
                </a:cubicBezTo>
                <a:cubicBezTo>
                  <a:pt x="9" y="20"/>
                  <a:pt x="9" y="20"/>
                  <a:pt x="9" y="20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16"/>
                  <a:pt x="12" y="16"/>
                  <a:pt x="12" y="16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18" y="17"/>
                  <a:pt x="18" y="17"/>
                </a:cubicBezTo>
                <a:lnTo>
                  <a:pt x="13" y="11"/>
                </a:lnTo>
                <a:close/>
                <a:moveTo>
                  <a:pt x="5" y="9"/>
                </a:moveTo>
                <a:cubicBezTo>
                  <a:pt x="2" y="7"/>
                  <a:pt x="2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7" y="6"/>
                  <a:pt x="7" y="6"/>
                </a:cubicBezTo>
                <a:cubicBezTo>
                  <a:pt x="8" y="3"/>
                  <a:pt x="8" y="3"/>
                  <a:pt x="8" y="3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1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63" name="Freeform 234"/>
          <p:cNvSpPr>
            <a:spLocks/>
          </p:cNvSpPr>
          <p:nvPr/>
        </p:nvSpPr>
        <p:spPr bwMode="auto">
          <a:xfrm>
            <a:off x="2376488" y="4441825"/>
            <a:ext cx="239712" cy="392113"/>
          </a:xfrm>
          <a:custGeom>
            <a:avLst/>
            <a:gdLst>
              <a:gd name="T0" fmla="*/ 2147483647 w 11"/>
              <a:gd name="T1" fmla="*/ 2147483647 h 18"/>
              <a:gd name="T2" fmla="*/ 2147483647 w 11"/>
              <a:gd name="T3" fmla="*/ 0 h 18"/>
              <a:gd name="T4" fmla="*/ 2147483647 w 11"/>
              <a:gd name="T5" fmla="*/ 2147483647 h 18"/>
              <a:gd name="T6" fmla="*/ 2147483647 w 11"/>
              <a:gd name="T7" fmla="*/ 0 h 18"/>
              <a:gd name="T8" fmla="*/ 0 w 11"/>
              <a:gd name="T9" fmla="*/ 2147483647 h 18"/>
              <a:gd name="T10" fmla="*/ 2147483647 w 11"/>
              <a:gd name="T11" fmla="*/ 2147483647 h 18"/>
              <a:gd name="T12" fmla="*/ 2147483647 w 11"/>
              <a:gd name="T13" fmla="*/ 2147483647 h 18"/>
              <a:gd name="T14" fmla="*/ 2147483647 w 11"/>
              <a:gd name="T15" fmla="*/ 2147483647 h 18"/>
              <a:gd name="T16" fmla="*/ 2147483647 w 11"/>
              <a:gd name="T17" fmla="*/ 2147483647 h 18"/>
              <a:gd name="T18" fmla="*/ 2147483647 w 11"/>
              <a:gd name="T19" fmla="*/ 2147483647 h 18"/>
              <a:gd name="T20" fmla="*/ 2147483647 w 11"/>
              <a:gd name="T21" fmla="*/ 2147483647 h 18"/>
              <a:gd name="T22" fmla="*/ 2147483647 w 11"/>
              <a:gd name="T23" fmla="*/ 2147483647 h 18"/>
              <a:gd name="T24" fmla="*/ 2147483647 w 11"/>
              <a:gd name="T25" fmla="*/ 2147483647 h 18"/>
              <a:gd name="T26" fmla="*/ 2147483647 w 11"/>
              <a:gd name="T27" fmla="*/ 2147483647 h 18"/>
              <a:gd name="T28" fmla="*/ 2147483647 w 11"/>
              <a:gd name="T29" fmla="*/ 2147483647 h 1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" h="18">
                <a:moveTo>
                  <a:pt x="11" y="3"/>
                </a:moveTo>
                <a:cubicBezTo>
                  <a:pt x="11" y="1"/>
                  <a:pt x="10" y="0"/>
                  <a:pt x="9" y="0"/>
                </a:cubicBezTo>
                <a:cubicBezTo>
                  <a:pt x="6" y="1"/>
                  <a:pt x="6" y="1"/>
                  <a:pt x="6" y="1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"/>
                  <a:pt x="0" y="14"/>
                  <a:pt x="3" y="17"/>
                </a:cubicBezTo>
                <a:cubicBezTo>
                  <a:pt x="3" y="18"/>
                  <a:pt x="4" y="18"/>
                  <a:pt x="4" y="18"/>
                </a:cubicBezTo>
                <a:cubicBezTo>
                  <a:pt x="4" y="18"/>
                  <a:pt x="4" y="18"/>
                  <a:pt x="4" y="17"/>
                </a:cubicBezTo>
                <a:cubicBezTo>
                  <a:pt x="4" y="14"/>
                  <a:pt x="4" y="11"/>
                  <a:pt x="6" y="11"/>
                </a:cubicBezTo>
                <a:cubicBezTo>
                  <a:pt x="7" y="11"/>
                  <a:pt x="8" y="14"/>
                  <a:pt x="8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9" y="17"/>
                  <a:pt x="9" y="16"/>
                </a:cubicBezTo>
                <a:cubicBezTo>
                  <a:pt x="10" y="15"/>
                  <a:pt x="10" y="14"/>
                  <a:pt x="11" y="12"/>
                </a:cubicBezTo>
                <a:cubicBezTo>
                  <a:pt x="11" y="11"/>
                  <a:pt x="11" y="10"/>
                  <a:pt x="11" y="9"/>
                </a:cubicBezTo>
                <a:cubicBezTo>
                  <a:pt x="11" y="8"/>
                  <a:pt x="11" y="4"/>
                  <a:pt x="11" y="3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64" name="组合 40614"/>
          <p:cNvPicPr>
            <a:picLocks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5" y="4498975"/>
            <a:ext cx="28098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65" name="组合 40611"/>
          <p:cNvPicPr>
            <a:picLocks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638" y="4462463"/>
            <a:ext cx="3048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66" name="Freeform 359"/>
          <p:cNvSpPr>
            <a:spLocks noEditPoints="1"/>
          </p:cNvSpPr>
          <p:nvPr/>
        </p:nvSpPr>
        <p:spPr bwMode="auto">
          <a:xfrm>
            <a:off x="5573713" y="4408488"/>
            <a:ext cx="325437" cy="458787"/>
          </a:xfrm>
          <a:custGeom>
            <a:avLst/>
            <a:gdLst>
              <a:gd name="T0" fmla="*/ 2147483647 w 15"/>
              <a:gd name="T1" fmla="*/ 0 h 21"/>
              <a:gd name="T2" fmla="*/ 2147483647 w 15"/>
              <a:gd name="T3" fmla="*/ 0 h 21"/>
              <a:gd name="T4" fmla="*/ 0 w 15"/>
              <a:gd name="T5" fmla="*/ 2147483647 h 21"/>
              <a:gd name="T6" fmla="*/ 0 w 15"/>
              <a:gd name="T7" fmla="*/ 2147483647 h 21"/>
              <a:gd name="T8" fmla="*/ 2147483647 w 15"/>
              <a:gd name="T9" fmla="*/ 2147483647 h 21"/>
              <a:gd name="T10" fmla="*/ 2147483647 w 15"/>
              <a:gd name="T11" fmla="*/ 2147483647 h 21"/>
              <a:gd name="T12" fmla="*/ 2147483647 w 15"/>
              <a:gd name="T13" fmla="*/ 2147483647 h 21"/>
              <a:gd name="T14" fmla="*/ 2147483647 w 15"/>
              <a:gd name="T15" fmla="*/ 2147483647 h 21"/>
              <a:gd name="T16" fmla="*/ 2147483647 w 15"/>
              <a:gd name="T17" fmla="*/ 2147483647 h 21"/>
              <a:gd name="T18" fmla="*/ 2147483647 w 15"/>
              <a:gd name="T19" fmla="*/ 2147483647 h 21"/>
              <a:gd name="T20" fmla="*/ 2147483647 w 15"/>
              <a:gd name="T21" fmla="*/ 2147483647 h 21"/>
              <a:gd name="T22" fmla="*/ 2147483647 w 15"/>
              <a:gd name="T23" fmla="*/ 0 h 21"/>
              <a:gd name="T24" fmla="*/ 2147483647 w 15"/>
              <a:gd name="T25" fmla="*/ 2147483647 h 21"/>
              <a:gd name="T26" fmla="*/ 2147483647 w 15"/>
              <a:gd name="T27" fmla="*/ 2147483647 h 21"/>
              <a:gd name="T28" fmla="*/ 2147483647 w 15"/>
              <a:gd name="T29" fmla="*/ 2147483647 h 21"/>
              <a:gd name="T30" fmla="*/ 2147483647 w 15"/>
              <a:gd name="T31" fmla="*/ 2147483647 h 21"/>
              <a:gd name="T32" fmla="*/ 2147483647 w 15"/>
              <a:gd name="T33" fmla="*/ 2147483647 h 21"/>
              <a:gd name="T34" fmla="*/ 2147483647 w 15"/>
              <a:gd name="T35" fmla="*/ 2147483647 h 21"/>
              <a:gd name="T36" fmla="*/ 2147483647 w 15"/>
              <a:gd name="T37" fmla="*/ 2147483647 h 21"/>
              <a:gd name="T38" fmla="*/ 2147483647 w 15"/>
              <a:gd name="T39" fmla="*/ 2147483647 h 21"/>
              <a:gd name="T40" fmla="*/ 2147483647 w 15"/>
              <a:gd name="T41" fmla="*/ 2147483647 h 21"/>
              <a:gd name="T42" fmla="*/ 2147483647 w 15"/>
              <a:gd name="T43" fmla="*/ 2147483647 h 21"/>
              <a:gd name="T44" fmla="*/ 2147483647 w 15"/>
              <a:gd name="T45" fmla="*/ 2147483647 h 21"/>
              <a:gd name="T46" fmla="*/ 2147483647 w 15"/>
              <a:gd name="T47" fmla="*/ 2147483647 h 21"/>
              <a:gd name="T48" fmla="*/ 2147483647 w 15"/>
              <a:gd name="T49" fmla="*/ 2147483647 h 21"/>
              <a:gd name="T50" fmla="*/ 2147483647 w 15"/>
              <a:gd name="T51" fmla="*/ 2147483647 h 21"/>
              <a:gd name="T52" fmla="*/ 2147483647 w 15"/>
              <a:gd name="T53" fmla="*/ 2147483647 h 21"/>
              <a:gd name="T54" fmla="*/ 2147483647 w 15"/>
              <a:gd name="T55" fmla="*/ 2147483647 h 21"/>
              <a:gd name="T56" fmla="*/ 2147483647 w 15"/>
              <a:gd name="T57" fmla="*/ 2147483647 h 21"/>
              <a:gd name="T58" fmla="*/ 2147483647 w 15"/>
              <a:gd name="T59" fmla="*/ 2147483647 h 21"/>
              <a:gd name="T60" fmla="*/ 2147483647 w 15"/>
              <a:gd name="T61" fmla="*/ 2147483647 h 21"/>
              <a:gd name="T62" fmla="*/ 2147483647 w 15"/>
              <a:gd name="T63" fmla="*/ 2147483647 h 21"/>
              <a:gd name="T64" fmla="*/ 2147483647 w 15"/>
              <a:gd name="T65" fmla="*/ 2147483647 h 21"/>
              <a:gd name="T66" fmla="*/ 2147483647 w 15"/>
              <a:gd name="T67" fmla="*/ 2147483647 h 21"/>
              <a:gd name="T68" fmla="*/ 2147483647 w 15"/>
              <a:gd name="T69" fmla="*/ 2147483647 h 21"/>
              <a:gd name="T70" fmla="*/ 2147483647 w 15"/>
              <a:gd name="T71" fmla="*/ 2147483647 h 21"/>
              <a:gd name="T72" fmla="*/ 2147483647 w 15"/>
              <a:gd name="T73" fmla="*/ 2147483647 h 21"/>
              <a:gd name="T74" fmla="*/ 2147483647 w 15"/>
              <a:gd name="T75" fmla="*/ 2147483647 h 21"/>
              <a:gd name="T76" fmla="*/ 2147483647 w 15"/>
              <a:gd name="T77" fmla="*/ 2147483647 h 21"/>
              <a:gd name="T78" fmla="*/ 2147483647 w 15"/>
              <a:gd name="T79" fmla="*/ 2147483647 h 21"/>
              <a:gd name="T80" fmla="*/ 2147483647 w 15"/>
              <a:gd name="T81" fmla="*/ 2147483647 h 2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5" h="21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2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3" y="21"/>
                  <a:pt x="3" y="21"/>
                  <a:pt x="3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4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4" y="0"/>
                </a:cubicBezTo>
                <a:close/>
                <a:moveTo>
                  <a:pt x="6" y="13"/>
                </a:moveTo>
                <a:cubicBezTo>
                  <a:pt x="5" y="13"/>
                  <a:pt x="5" y="12"/>
                  <a:pt x="5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2"/>
                  <a:pt x="7" y="13"/>
                  <a:pt x="6" y="13"/>
                </a:cubicBezTo>
                <a:close/>
                <a:moveTo>
                  <a:pt x="8" y="7"/>
                </a:moveTo>
                <a:cubicBezTo>
                  <a:pt x="7" y="9"/>
                  <a:pt x="7" y="9"/>
                  <a:pt x="7" y="9"/>
                </a:cubicBezTo>
                <a:cubicBezTo>
                  <a:pt x="6" y="10"/>
                  <a:pt x="5" y="9"/>
                  <a:pt x="5" y="8"/>
                </a:cubicBezTo>
                <a:cubicBezTo>
                  <a:pt x="7" y="5"/>
                  <a:pt x="7" y="5"/>
                  <a:pt x="7" y="5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4"/>
                  <a:pt x="4" y="4"/>
                </a:cubicBezTo>
                <a:cubicBezTo>
                  <a:pt x="3" y="5"/>
                  <a:pt x="3" y="4"/>
                  <a:pt x="3" y="3"/>
                </a:cubicBezTo>
                <a:cubicBezTo>
                  <a:pt x="3" y="2"/>
                  <a:pt x="5" y="2"/>
                  <a:pt x="6" y="2"/>
                </a:cubicBezTo>
                <a:cubicBezTo>
                  <a:pt x="8" y="2"/>
                  <a:pt x="9" y="3"/>
                  <a:pt x="9" y="5"/>
                </a:cubicBezTo>
                <a:cubicBezTo>
                  <a:pt x="9" y="6"/>
                  <a:pt x="9" y="6"/>
                  <a:pt x="8" y="7"/>
                </a:cubicBezTo>
                <a:close/>
                <a:moveTo>
                  <a:pt x="10" y="3"/>
                </a:moveTo>
                <a:cubicBezTo>
                  <a:pt x="10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2"/>
                  <a:pt x="12" y="2"/>
                  <a:pt x="12" y="3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0" y="9"/>
                  <a:pt x="10" y="9"/>
                </a:cubicBezTo>
                <a:lnTo>
                  <a:pt x="10" y="3"/>
                </a:lnTo>
                <a:close/>
                <a:moveTo>
                  <a:pt x="11" y="13"/>
                </a:moveTo>
                <a:cubicBezTo>
                  <a:pt x="11" y="13"/>
                  <a:pt x="10" y="12"/>
                  <a:pt x="10" y="11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2" y="12"/>
                  <a:pt x="12" y="13"/>
                  <a:pt x="11" y="13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67" name="组合 40613"/>
          <p:cNvPicPr>
            <a:picLocks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406900"/>
            <a:ext cx="476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68" name="Freeform 603"/>
          <p:cNvSpPr>
            <a:spLocks noEditPoints="1"/>
          </p:cNvSpPr>
          <p:nvPr/>
        </p:nvSpPr>
        <p:spPr bwMode="auto">
          <a:xfrm>
            <a:off x="10942638" y="4452938"/>
            <a:ext cx="434975" cy="369887"/>
          </a:xfrm>
          <a:custGeom>
            <a:avLst/>
            <a:gdLst>
              <a:gd name="T0" fmla="*/ 2147483647 w 20"/>
              <a:gd name="T1" fmla="*/ 2147483647 h 17"/>
              <a:gd name="T2" fmla="*/ 2147483647 w 20"/>
              <a:gd name="T3" fmla="*/ 2147483647 h 17"/>
              <a:gd name="T4" fmla="*/ 2147483647 w 20"/>
              <a:gd name="T5" fmla="*/ 2147483647 h 17"/>
              <a:gd name="T6" fmla="*/ 2147483647 w 20"/>
              <a:gd name="T7" fmla="*/ 2147483647 h 17"/>
              <a:gd name="T8" fmla="*/ 2147483647 w 20"/>
              <a:gd name="T9" fmla="*/ 2147483647 h 17"/>
              <a:gd name="T10" fmla="*/ 2147483647 w 20"/>
              <a:gd name="T11" fmla="*/ 2147483647 h 17"/>
              <a:gd name="T12" fmla="*/ 2147483647 w 20"/>
              <a:gd name="T13" fmla="*/ 2147483647 h 17"/>
              <a:gd name="T14" fmla="*/ 2147483647 w 20"/>
              <a:gd name="T15" fmla="*/ 2147483647 h 17"/>
              <a:gd name="T16" fmla="*/ 2147483647 w 20"/>
              <a:gd name="T17" fmla="*/ 2147483647 h 17"/>
              <a:gd name="T18" fmla="*/ 2147483647 w 20"/>
              <a:gd name="T19" fmla="*/ 2147483647 h 17"/>
              <a:gd name="T20" fmla="*/ 2147483647 w 20"/>
              <a:gd name="T21" fmla="*/ 2147483647 h 17"/>
              <a:gd name="T22" fmla="*/ 2147483647 w 20"/>
              <a:gd name="T23" fmla="*/ 2147483647 h 17"/>
              <a:gd name="T24" fmla="*/ 2147483647 w 20"/>
              <a:gd name="T25" fmla="*/ 2147483647 h 17"/>
              <a:gd name="T26" fmla="*/ 2147483647 w 20"/>
              <a:gd name="T27" fmla="*/ 2147483647 h 17"/>
              <a:gd name="T28" fmla="*/ 2147483647 w 20"/>
              <a:gd name="T29" fmla="*/ 2147483647 h 17"/>
              <a:gd name="T30" fmla="*/ 2147483647 w 20"/>
              <a:gd name="T31" fmla="*/ 2147483647 h 17"/>
              <a:gd name="T32" fmla="*/ 2147483647 w 20"/>
              <a:gd name="T33" fmla="*/ 2147483647 h 17"/>
              <a:gd name="T34" fmla="*/ 2147483647 w 20"/>
              <a:gd name="T35" fmla="*/ 2147483647 h 17"/>
              <a:gd name="T36" fmla="*/ 2147483647 w 20"/>
              <a:gd name="T37" fmla="*/ 2147483647 h 17"/>
              <a:gd name="T38" fmla="*/ 2147483647 w 20"/>
              <a:gd name="T39" fmla="*/ 2147483647 h 17"/>
              <a:gd name="T40" fmla="*/ 2147483647 w 20"/>
              <a:gd name="T41" fmla="*/ 2147483647 h 17"/>
              <a:gd name="T42" fmla="*/ 2147483647 w 20"/>
              <a:gd name="T43" fmla="*/ 2147483647 h 17"/>
              <a:gd name="T44" fmla="*/ 2147483647 w 20"/>
              <a:gd name="T45" fmla="*/ 2147483647 h 17"/>
              <a:gd name="T46" fmla="*/ 2147483647 w 20"/>
              <a:gd name="T47" fmla="*/ 2147483647 h 17"/>
              <a:gd name="T48" fmla="*/ 2147483647 w 20"/>
              <a:gd name="T49" fmla="*/ 2147483647 h 17"/>
              <a:gd name="T50" fmla="*/ 2147483647 w 20"/>
              <a:gd name="T51" fmla="*/ 2147483647 h 17"/>
              <a:gd name="T52" fmla="*/ 2147483647 w 20"/>
              <a:gd name="T53" fmla="*/ 0 h 17"/>
              <a:gd name="T54" fmla="*/ 2147483647 w 20"/>
              <a:gd name="T55" fmla="*/ 2147483647 h 17"/>
              <a:gd name="T56" fmla="*/ 2147483647 w 20"/>
              <a:gd name="T57" fmla="*/ 2147483647 h 17"/>
              <a:gd name="T58" fmla="*/ 2147483647 w 20"/>
              <a:gd name="T59" fmla="*/ 2147483647 h 17"/>
              <a:gd name="T60" fmla="*/ 2147483647 w 20"/>
              <a:gd name="T61" fmla="*/ 2147483647 h 17"/>
              <a:gd name="T62" fmla="*/ 2147483647 w 20"/>
              <a:gd name="T63" fmla="*/ 2147483647 h 17"/>
              <a:gd name="T64" fmla="*/ 2147483647 w 20"/>
              <a:gd name="T65" fmla="*/ 2147483647 h 17"/>
              <a:gd name="T66" fmla="*/ 2147483647 w 20"/>
              <a:gd name="T67" fmla="*/ 2147483647 h 17"/>
              <a:gd name="T68" fmla="*/ 2147483647 w 20"/>
              <a:gd name="T69" fmla="*/ 2147483647 h 17"/>
              <a:gd name="T70" fmla="*/ 2147483647 w 20"/>
              <a:gd name="T71" fmla="*/ 2147483647 h 17"/>
              <a:gd name="T72" fmla="*/ 2147483647 w 20"/>
              <a:gd name="T73" fmla="*/ 2147483647 h 17"/>
              <a:gd name="T74" fmla="*/ 2147483647 w 20"/>
              <a:gd name="T75" fmla="*/ 2147483647 h 17"/>
              <a:gd name="T76" fmla="*/ 2147483647 w 20"/>
              <a:gd name="T77" fmla="*/ 2147483647 h 17"/>
              <a:gd name="T78" fmla="*/ 2147483647 w 20"/>
              <a:gd name="T79" fmla="*/ 2147483647 h 17"/>
              <a:gd name="T80" fmla="*/ 2147483647 w 20"/>
              <a:gd name="T81" fmla="*/ 2147483647 h 17"/>
              <a:gd name="T82" fmla="*/ 2147483647 w 20"/>
              <a:gd name="T83" fmla="*/ 2147483647 h 17"/>
              <a:gd name="T84" fmla="*/ 2147483647 w 20"/>
              <a:gd name="T85" fmla="*/ 2147483647 h 17"/>
              <a:gd name="T86" fmla="*/ 2147483647 w 20"/>
              <a:gd name="T87" fmla="*/ 2147483647 h 17"/>
              <a:gd name="T88" fmla="*/ 2147483647 w 20"/>
              <a:gd name="T89" fmla="*/ 2147483647 h 17"/>
              <a:gd name="T90" fmla="*/ 2147483647 w 20"/>
              <a:gd name="T91" fmla="*/ 2147483647 h 17"/>
              <a:gd name="T92" fmla="*/ 2147483647 w 20"/>
              <a:gd name="T93" fmla="*/ 2147483647 h 17"/>
              <a:gd name="T94" fmla="*/ 2147483647 w 20"/>
              <a:gd name="T95" fmla="*/ 2147483647 h 17"/>
              <a:gd name="T96" fmla="*/ 2147483647 w 20"/>
              <a:gd name="T97" fmla="*/ 2147483647 h 17"/>
              <a:gd name="T98" fmla="*/ 2147483647 w 20"/>
              <a:gd name="T99" fmla="*/ 2147483647 h 17"/>
              <a:gd name="T100" fmla="*/ 2147483647 w 20"/>
              <a:gd name="T101" fmla="*/ 2147483647 h 17"/>
              <a:gd name="T102" fmla="*/ 2147483647 w 20"/>
              <a:gd name="T103" fmla="*/ 2147483647 h 17"/>
              <a:gd name="T104" fmla="*/ 2147483647 w 20"/>
              <a:gd name="T105" fmla="*/ 2147483647 h 17"/>
              <a:gd name="T106" fmla="*/ 2147483647 w 20"/>
              <a:gd name="T107" fmla="*/ 2147483647 h 17"/>
              <a:gd name="T108" fmla="*/ 2147483647 w 20"/>
              <a:gd name="T109" fmla="*/ 2147483647 h 17"/>
              <a:gd name="T110" fmla="*/ 2147483647 w 20"/>
              <a:gd name="T111" fmla="*/ 2147483647 h 1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0" h="17">
                <a:moveTo>
                  <a:pt x="15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4" y="8"/>
                  <a:pt x="14" y="8"/>
                </a:cubicBezTo>
                <a:cubicBezTo>
                  <a:pt x="14" y="8"/>
                  <a:pt x="14" y="7"/>
                  <a:pt x="13" y="7"/>
                </a:cubicBezTo>
                <a:cubicBezTo>
                  <a:pt x="13" y="7"/>
                  <a:pt x="13" y="6"/>
                  <a:pt x="13" y="6"/>
                </a:cubicBezTo>
                <a:cubicBezTo>
                  <a:pt x="13" y="7"/>
                  <a:pt x="13" y="7"/>
                  <a:pt x="12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2" y="6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2" y="4"/>
                  <a:pt x="12" y="5"/>
                  <a:pt x="12" y="5"/>
                </a:cubicBezTo>
                <a:cubicBezTo>
                  <a:pt x="12" y="5"/>
                  <a:pt x="13" y="5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5"/>
                  <a:pt x="13" y="5"/>
                  <a:pt x="12" y="5"/>
                </a:cubicBezTo>
                <a:cubicBezTo>
                  <a:pt x="12" y="6"/>
                  <a:pt x="12" y="6"/>
                  <a:pt x="12" y="7"/>
                </a:cubicBezTo>
                <a:cubicBezTo>
                  <a:pt x="12" y="7"/>
                  <a:pt x="12" y="6"/>
                  <a:pt x="12" y="6"/>
                </a:cubicBezTo>
                <a:cubicBezTo>
                  <a:pt x="13" y="6"/>
                  <a:pt x="13" y="6"/>
                  <a:pt x="14" y="5"/>
                </a:cubicBezTo>
                <a:cubicBezTo>
                  <a:pt x="14" y="4"/>
                  <a:pt x="14" y="4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1"/>
                  <a:pt x="13" y="1"/>
                </a:cubicBezTo>
                <a:cubicBezTo>
                  <a:pt x="13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5" y="2"/>
                  <a:pt x="15" y="2"/>
                </a:cubicBezTo>
                <a:cubicBezTo>
                  <a:pt x="15" y="2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5" y="4"/>
                </a:cubicBezTo>
                <a:cubicBezTo>
                  <a:pt x="15" y="5"/>
                  <a:pt x="16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6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6"/>
                  <a:pt x="14" y="6"/>
                  <a:pt x="13" y="6"/>
                </a:cubicBezTo>
                <a:cubicBezTo>
                  <a:pt x="13" y="6"/>
                  <a:pt x="13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8"/>
                  <a:pt x="14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7"/>
                  <a:pt x="16" y="7"/>
                </a:cubicBezTo>
                <a:cubicBezTo>
                  <a:pt x="16" y="7"/>
                  <a:pt x="15" y="7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8"/>
                  <a:pt x="5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6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7" y="7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6" y="6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6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5"/>
                  <a:pt x="5" y="5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4" y="4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2"/>
                  <a:pt x="6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6" y="4"/>
                  <a:pt x="7" y="5"/>
                </a:cubicBezTo>
                <a:cubicBezTo>
                  <a:pt x="7" y="6"/>
                  <a:pt x="8" y="6"/>
                  <a:pt x="8" y="6"/>
                </a:cubicBezTo>
                <a:cubicBezTo>
                  <a:pt x="8" y="6"/>
                  <a:pt x="9" y="7"/>
                  <a:pt x="9" y="7"/>
                </a:cubicBezTo>
                <a:cubicBezTo>
                  <a:pt x="9" y="6"/>
                  <a:pt x="8" y="6"/>
                  <a:pt x="8" y="5"/>
                </a:cubicBezTo>
                <a:cubicBezTo>
                  <a:pt x="8" y="5"/>
                  <a:pt x="7" y="5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8" y="4"/>
                  <a:pt x="8" y="5"/>
                  <a:pt x="8" y="5"/>
                </a:cubicBezTo>
                <a:cubicBezTo>
                  <a:pt x="9" y="6"/>
                  <a:pt x="9" y="6"/>
                  <a:pt x="9" y="7"/>
                </a:cubicBezTo>
                <a:cubicBezTo>
                  <a:pt x="9" y="7"/>
                  <a:pt x="10" y="7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8" y="7"/>
                  <a:pt x="8" y="7"/>
                </a:cubicBezTo>
                <a:cubicBezTo>
                  <a:pt x="8" y="7"/>
                  <a:pt x="8" y="7"/>
                  <a:pt x="8" y="6"/>
                </a:cubicBezTo>
                <a:cubicBezTo>
                  <a:pt x="7" y="6"/>
                  <a:pt x="7" y="7"/>
                  <a:pt x="7" y="7"/>
                </a:cubicBezTo>
                <a:cubicBezTo>
                  <a:pt x="7" y="7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5" y="8"/>
                  <a:pt x="5" y="8"/>
                </a:cubicBezTo>
                <a:cubicBezTo>
                  <a:pt x="10" y="17"/>
                  <a:pt x="10" y="17"/>
                  <a:pt x="10" y="1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lose/>
                <a:moveTo>
                  <a:pt x="10" y="11"/>
                </a:moveTo>
                <a:cubicBezTo>
                  <a:pt x="8" y="8"/>
                  <a:pt x="8" y="8"/>
                  <a:pt x="8" y="8"/>
                </a:cubicBezTo>
                <a:cubicBezTo>
                  <a:pt x="12" y="8"/>
                  <a:pt x="12" y="8"/>
                  <a:pt x="12" y="8"/>
                </a:cubicBezTo>
                <a:lnTo>
                  <a:pt x="10" y="11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69" name="组合 40533"/>
          <p:cNvPicPr>
            <a:picLocks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505325"/>
            <a:ext cx="4032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70" name="Freeform 17"/>
          <p:cNvSpPr>
            <a:spLocks noEditPoints="1"/>
          </p:cNvSpPr>
          <p:nvPr/>
        </p:nvSpPr>
        <p:spPr bwMode="auto">
          <a:xfrm>
            <a:off x="7961313" y="6149975"/>
            <a:ext cx="347662" cy="414338"/>
          </a:xfrm>
          <a:custGeom>
            <a:avLst/>
            <a:gdLst>
              <a:gd name="T0" fmla="*/ 0 w 16"/>
              <a:gd name="T1" fmla="*/ 2147483647 h 19"/>
              <a:gd name="T2" fmla="*/ 2147483647 w 16"/>
              <a:gd name="T3" fmla="*/ 2147483647 h 19"/>
              <a:gd name="T4" fmla="*/ 2147483647 w 16"/>
              <a:gd name="T5" fmla="*/ 2147483647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2147483647 w 16"/>
              <a:gd name="T43" fmla="*/ 2147483647 h 19"/>
              <a:gd name="T44" fmla="*/ 2147483647 w 16"/>
              <a:gd name="T45" fmla="*/ 2147483647 h 19"/>
              <a:gd name="T46" fmla="*/ 2147483647 w 16"/>
              <a:gd name="T47" fmla="*/ 2147483647 h 19"/>
              <a:gd name="T48" fmla="*/ 2147483647 w 16"/>
              <a:gd name="T49" fmla="*/ 2147483647 h 19"/>
              <a:gd name="T50" fmla="*/ 2147483647 w 16"/>
              <a:gd name="T51" fmla="*/ 2147483647 h 19"/>
              <a:gd name="T52" fmla="*/ 2147483647 w 16"/>
              <a:gd name="T53" fmla="*/ 2147483647 h 19"/>
              <a:gd name="T54" fmla="*/ 2147483647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2147483647 h 19"/>
              <a:gd name="T62" fmla="*/ 2147483647 w 16"/>
              <a:gd name="T63" fmla="*/ 2147483647 h 19"/>
              <a:gd name="T64" fmla="*/ 2147483647 w 16"/>
              <a:gd name="T65" fmla="*/ 2147483647 h 19"/>
              <a:gd name="T66" fmla="*/ 2147483647 w 16"/>
              <a:gd name="T67" fmla="*/ 2147483647 h 19"/>
              <a:gd name="T68" fmla="*/ 2147483647 w 16"/>
              <a:gd name="T69" fmla="*/ 2147483647 h 19"/>
              <a:gd name="T70" fmla="*/ 2147483647 w 16"/>
              <a:gd name="T71" fmla="*/ 2147483647 h 19"/>
              <a:gd name="T72" fmla="*/ 2147483647 w 16"/>
              <a:gd name="T73" fmla="*/ 2147483647 h 19"/>
              <a:gd name="T74" fmla="*/ 2147483647 w 16"/>
              <a:gd name="T75" fmla="*/ 2147483647 h 19"/>
              <a:gd name="T76" fmla="*/ 2147483647 w 16"/>
              <a:gd name="T77" fmla="*/ 2147483647 h 19"/>
              <a:gd name="T78" fmla="*/ 2147483647 w 16"/>
              <a:gd name="T79" fmla="*/ 2147483647 h 19"/>
              <a:gd name="T80" fmla="*/ 2147483647 w 16"/>
              <a:gd name="T81" fmla="*/ 2147483647 h 19"/>
              <a:gd name="T82" fmla="*/ 2147483647 w 16"/>
              <a:gd name="T83" fmla="*/ 2147483647 h 19"/>
              <a:gd name="T84" fmla="*/ 2147483647 w 16"/>
              <a:gd name="T85" fmla="*/ 2147483647 h 19"/>
              <a:gd name="T86" fmla="*/ 2147483647 w 16"/>
              <a:gd name="T87" fmla="*/ 2147483647 h 19"/>
              <a:gd name="T88" fmla="*/ 2147483647 w 16"/>
              <a:gd name="T89" fmla="*/ 2147483647 h 19"/>
              <a:gd name="T90" fmla="*/ 2147483647 w 16"/>
              <a:gd name="T91" fmla="*/ 2147483647 h 19"/>
              <a:gd name="T92" fmla="*/ 2147483647 w 16"/>
              <a:gd name="T93" fmla="*/ 2147483647 h 19"/>
              <a:gd name="T94" fmla="*/ 2147483647 w 16"/>
              <a:gd name="T95" fmla="*/ 2147483647 h 19"/>
              <a:gd name="T96" fmla="*/ 2147483647 w 16"/>
              <a:gd name="T97" fmla="*/ 2147483647 h 19"/>
              <a:gd name="T98" fmla="*/ 2147483647 w 16"/>
              <a:gd name="T99" fmla="*/ 2147483647 h 19"/>
              <a:gd name="T100" fmla="*/ 2147483647 w 16"/>
              <a:gd name="T101" fmla="*/ 2147483647 h 19"/>
              <a:gd name="T102" fmla="*/ 2147483647 w 16"/>
              <a:gd name="T103" fmla="*/ 2147483647 h 19"/>
              <a:gd name="T104" fmla="*/ 2147483647 w 16"/>
              <a:gd name="T105" fmla="*/ 2147483647 h 19"/>
              <a:gd name="T106" fmla="*/ 2147483647 w 16"/>
              <a:gd name="T107" fmla="*/ 2147483647 h 19"/>
              <a:gd name="T108" fmla="*/ 2147483647 w 16"/>
              <a:gd name="T109" fmla="*/ 2147483647 h 19"/>
              <a:gd name="T110" fmla="*/ 2147483647 w 16"/>
              <a:gd name="T111" fmla="*/ 2147483647 h 19"/>
              <a:gd name="T112" fmla="*/ 2147483647 w 16"/>
              <a:gd name="T113" fmla="*/ 2147483647 h 1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6" h="19">
                <a:moveTo>
                  <a:pt x="8" y="0"/>
                </a:moveTo>
                <a:cubicBezTo>
                  <a:pt x="0" y="5"/>
                  <a:pt x="0" y="5"/>
                  <a:pt x="0" y="5"/>
                </a:cubicBezTo>
                <a:cubicBezTo>
                  <a:pt x="0" y="14"/>
                  <a:pt x="0" y="14"/>
                  <a:pt x="0" y="14"/>
                </a:cubicBezTo>
                <a:cubicBezTo>
                  <a:pt x="8" y="19"/>
                  <a:pt x="8" y="19"/>
                  <a:pt x="8" y="19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5"/>
                  <a:pt x="16" y="5"/>
                  <a:pt x="16" y="5"/>
                </a:cubicBezTo>
                <a:lnTo>
                  <a:pt x="8" y="0"/>
                </a:lnTo>
                <a:close/>
                <a:moveTo>
                  <a:pt x="5" y="10"/>
                </a:moveTo>
                <a:cubicBezTo>
                  <a:pt x="4" y="11"/>
                  <a:pt x="4" y="11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2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2" y="11"/>
                </a:cubicBezTo>
                <a:cubicBezTo>
                  <a:pt x="2" y="11"/>
                  <a:pt x="2" y="11"/>
                  <a:pt x="2" y="10"/>
                </a:cubicBezTo>
                <a:cubicBezTo>
                  <a:pt x="2" y="11"/>
                  <a:pt x="2" y="11"/>
                  <a:pt x="3" y="12"/>
                </a:cubicBezTo>
                <a:cubicBezTo>
                  <a:pt x="3" y="12"/>
                  <a:pt x="3" y="12"/>
                  <a:pt x="3" y="11"/>
                </a:cubicBezTo>
                <a:cubicBezTo>
                  <a:pt x="3" y="11"/>
                  <a:pt x="4" y="11"/>
                  <a:pt x="4" y="11"/>
                </a:cubicBezTo>
                <a:cubicBezTo>
                  <a:pt x="4" y="11"/>
                  <a:pt x="3" y="11"/>
                  <a:pt x="3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10"/>
                  <a:pt x="3" y="10"/>
                </a:cubicBezTo>
                <a:cubicBezTo>
                  <a:pt x="4" y="10"/>
                  <a:pt x="4" y="11"/>
                  <a:pt x="4" y="11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9"/>
                  <a:pt x="4" y="9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2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5"/>
                  <a:pt x="3" y="5"/>
                </a:cubicBezTo>
                <a:cubicBezTo>
                  <a:pt x="3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4"/>
                </a:cubicBezTo>
                <a:cubicBezTo>
                  <a:pt x="5" y="4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8"/>
                </a:cubicBezTo>
                <a:cubicBezTo>
                  <a:pt x="5" y="9"/>
                  <a:pt x="5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8"/>
                  <a:pt x="6" y="8"/>
                  <a:pt x="6" y="9"/>
                </a:cubicBezTo>
                <a:cubicBezTo>
                  <a:pt x="6" y="9"/>
                  <a:pt x="7" y="10"/>
                  <a:pt x="7" y="10"/>
                </a:cubicBezTo>
                <a:cubicBezTo>
                  <a:pt x="7" y="11"/>
                  <a:pt x="8" y="11"/>
                  <a:pt x="8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6" y="11"/>
                  <a:pt x="6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lose/>
                <a:moveTo>
                  <a:pt x="8" y="16"/>
                </a:moveTo>
                <a:cubicBezTo>
                  <a:pt x="6" y="12"/>
                  <a:pt x="6" y="12"/>
                  <a:pt x="6" y="12"/>
                </a:cubicBezTo>
                <a:cubicBezTo>
                  <a:pt x="10" y="12"/>
                  <a:pt x="10" y="12"/>
                  <a:pt x="10" y="12"/>
                </a:cubicBezTo>
                <a:lnTo>
                  <a:pt x="8" y="16"/>
                </a:lnTo>
                <a:close/>
                <a:moveTo>
                  <a:pt x="15" y="7"/>
                </a:moveTo>
                <a:cubicBezTo>
                  <a:pt x="14" y="7"/>
                  <a:pt x="14" y="7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1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1"/>
                  <a:pt x="14" y="11"/>
                  <a:pt x="14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2"/>
                  <a:pt x="14" y="12"/>
                  <a:pt x="13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1"/>
                  <a:pt x="12" y="11"/>
                  <a:pt x="12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1"/>
                  <a:pt x="9" y="11"/>
                  <a:pt x="9" y="10"/>
                </a:cubicBezTo>
                <a:cubicBezTo>
                  <a:pt x="9" y="10"/>
                  <a:pt x="10" y="9"/>
                  <a:pt x="10" y="9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7"/>
                  <a:pt x="11" y="7"/>
                </a:cubicBezTo>
                <a:cubicBezTo>
                  <a:pt x="11" y="7"/>
                  <a:pt x="12" y="7"/>
                  <a:pt x="11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1" y="8"/>
                  <a:pt x="11" y="8"/>
                  <a:pt x="11" y="9"/>
                </a:cubicBezTo>
                <a:cubicBezTo>
                  <a:pt x="10" y="9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10"/>
                  <a:pt x="12" y="9"/>
                  <a:pt x="12" y="8"/>
                </a:cubicBezTo>
                <a:cubicBezTo>
                  <a:pt x="12" y="7"/>
                  <a:pt x="12" y="7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10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4"/>
                </a:cubicBezTo>
                <a:cubicBezTo>
                  <a:pt x="11" y="4"/>
                  <a:pt x="12" y="4"/>
                  <a:pt x="12" y="4"/>
                </a:cubicBezTo>
                <a:cubicBezTo>
                  <a:pt x="12" y="4"/>
                  <a:pt x="12" y="3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3" y="6"/>
                </a:cubicBezTo>
                <a:cubicBezTo>
                  <a:pt x="13" y="6"/>
                  <a:pt x="13" y="5"/>
                  <a:pt x="13" y="5"/>
                </a:cubicBezTo>
                <a:cubicBezTo>
                  <a:pt x="13" y="5"/>
                  <a:pt x="13" y="6"/>
                  <a:pt x="13" y="6"/>
                </a:cubicBezTo>
                <a:cubicBezTo>
                  <a:pt x="13" y="6"/>
                  <a:pt x="12" y="6"/>
                  <a:pt x="12" y="6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5" y="7"/>
                  <a:pt x="15" y="7"/>
                </a:cubicBezTo>
                <a:cubicBezTo>
                  <a:pt x="15" y="7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7"/>
                  <a:pt x="15" y="7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71" name="组合 40579"/>
          <p:cNvPicPr>
            <a:picLocks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638" y="6248400"/>
            <a:ext cx="3905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72" name="组合 40535"/>
          <p:cNvPicPr>
            <a:picLocks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6108700"/>
            <a:ext cx="3175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73" name="Freeform 207"/>
          <p:cNvSpPr>
            <a:spLocks noEditPoints="1"/>
          </p:cNvSpPr>
          <p:nvPr/>
        </p:nvSpPr>
        <p:spPr bwMode="auto">
          <a:xfrm>
            <a:off x="3886200" y="6140450"/>
            <a:ext cx="325438" cy="434975"/>
          </a:xfrm>
          <a:custGeom>
            <a:avLst/>
            <a:gdLst>
              <a:gd name="T0" fmla="*/ 2147483647 w 15"/>
              <a:gd name="T1" fmla="*/ 0 h 20"/>
              <a:gd name="T2" fmla="*/ 2147483647 w 15"/>
              <a:gd name="T3" fmla="*/ 0 h 20"/>
              <a:gd name="T4" fmla="*/ 0 w 15"/>
              <a:gd name="T5" fmla="*/ 2147483647 h 20"/>
              <a:gd name="T6" fmla="*/ 0 w 15"/>
              <a:gd name="T7" fmla="*/ 2147483647 h 20"/>
              <a:gd name="T8" fmla="*/ 2147483647 w 15"/>
              <a:gd name="T9" fmla="*/ 2147483647 h 20"/>
              <a:gd name="T10" fmla="*/ 2147483647 w 15"/>
              <a:gd name="T11" fmla="*/ 2147483647 h 20"/>
              <a:gd name="T12" fmla="*/ 2147483647 w 15"/>
              <a:gd name="T13" fmla="*/ 2147483647 h 20"/>
              <a:gd name="T14" fmla="*/ 2147483647 w 15"/>
              <a:gd name="T15" fmla="*/ 2147483647 h 20"/>
              <a:gd name="T16" fmla="*/ 2147483647 w 15"/>
              <a:gd name="T17" fmla="*/ 2147483647 h 20"/>
              <a:gd name="T18" fmla="*/ 2147483647 w 15"/>
              <a:gd name="T19" fmla="*/ 2147483647 h 20"/>
              <a:gd name="T20" fmla="*/ 2147483647 w 15"/>
              <a:gd name="T21" fmla="*/ 2147483647 h 20"/>
              <a:gd name="T22" fmla="*/ 2147483647 w 15"/>
              <a:gd name="T23" fmla="*/ 0 h 20"/>
              <a:gd name="T24" fmla="*/ 2147483647 w 15"/>
              <a:gd name="T25" fmla="*/ 2147483647 h 20"/>
              <a:gd name="T26" fmla="*/ 2147483647 w 15"/>
              <a:gd name="T27" fmla="*/ 2147483647 h 20"/>
              <a:gd name="T28" fmla="*/ 2147483647 w 15"/>
              <a:gd name="T29" fmla="*/ 2147483647 h 20"/>
              <a:gd name="T30" fmla="*/ 2147483647 w 15"/>
              <a:gd name="T31" fmla="*/ 2147483647 h 20"/>
              <a:gd name="T32" fmla="*/ 2147483647 w 15"/>
              <a:gd name="T33" fmla="*/ 2147483647 h 20"/>
              <a:gd name="T34" fmla="*/ 2147483647 w 15"/>
              <a:gd name="T35" fmla="*/ 2147483647 h 20"/>
              <a:gd name="T36" fmla="*/ 2147483647 w 15"/>
              <a:gd name="T37" fmla="*/ 2147483647 h 20"/>
              <a:gd name="T38" fmla="*/ 2147483647 w 15"/>
              <a:gd name="T39" fmla="*/ 2147483647 h 20"/>
              <a:gd name="T40" fmla="*/ 2147483647 w 15"/>
              <a:gd name="T41" fmla="*/ 2147483647 h 20"/>
              <a:gd name="T42" fmla="*/ 2147483647 w 15"/>
              <a:gd name="T43" fmla="*/ 2147483647 h 20"/>
              <a:gd name="T44" fmla="*/ 2147483647 w 15"/>
              <a:gd name="T45" fmla="*/ 2147483647 h 20"/>
              <a:gd name="T46" fmla="*/ 2147483647 w 15"/>
              <a:gd name="T47" fmla="*/ 2147483647 h 20"/>
              <a:gd name="T48" fmla="*/ 2147483647 w 15"/>
              <a:gd name="T49" fmla="*/ 2147483647 h 20"/>
              <a:gd name="T50" fmla="*/ 2147483647 w 15"/>
              <a:gd name="T51" fmla="*/ 2147483647 h 20"/>
              <a:gd name="T52" fmla="*/ 2147483647 w 15"/>
              <a:gd name="T53" fmla="*/ 2147483647 h 20"/>
              <a:gd name="T54" fmla="*/ 2147483647 w 15"/>
              <a:gd name="T55" fmla="*/ 2147483647 h 20"/>
              <a:gd name="T56" fmla="*/ 2147483647 w 15"/>
              <a:gd name="T57" fmla="*/ 2147483647 h 20"/>
              <a:gd name="T58" fmla="*/ 2147483647 w 15"/>
              <a:gd name="T59" fmla="*/ 2147483647 h 20"/>
              <a:gd name="T60" fmla="*/ 2147483647 w 15"/>
              <a:gd name="T61" fmla="*/ 2147483647 h 20"/>
              <a:gd name="T62" fmla="*/ 2147483647 w 15"/>
              <a:gd name="T63" fmla="*/ 2147483647 h 20"/>
              <a:gd name="T64" fmla="*/ 2147483647 w 15"/>
              <a:gd name="T65" fmla="*/ 2147483647 h 20"/>
              <a:gd name="T66" fmla="*/ 2147483647 w 15"/>
              <a:gd name="T67" fmla="*/ 2147483647 h 20"/>
              <a:gd name="T68" fmla="*/ 2147483647 w 15"/>
              <a:gd name="T69" fmla="*/ 2147483647 h 20"/>
              <a:gd name="T70" fmla="*/ 2147483647 w 15"/>
              <a:gd name="T71" fmla="*/ 2147483647 h 20"/>
              <a:gd name="T72" fmla="*/ 2147483647 w 15"/>
              <a:gd name="T73" fmla="*/ 2147483647 h 20"/>
              <a:gd name="T74" fmla="*/ 2147483647 w 15"/>
              <a:gd name="T75" fmla="*/ 2147483647 h 20"/>
              <a:gd name="T76" fmla="*/ 2147483647 w 15"/>
              <a:gd name="T77" fmla="*/ 2147483647 h 20"/>
              <a:gd name="T78" fmla="*/ 2147483647 w 15"/>
              <a:gd name="T79" fmla="*/ 2147483647 h 20"/>
              <a:gd name="T80" fmla="*/ 2147483647 w 15"/>
              <a:gd name="T81" fmla="*/ 2147483647 h 20"/>
              <a:gd name="T82" fmla="*/ 2147483647 w 15"/>
              <a:gd name="T83" fmla="*/ 2147483647 h 20"/>
              <a:gd name="T84" fmla="*/ 2147483647 w 15"/>
              <a:gd name="T85" fmla="*/ 2147483647 h 20"/>
              <a:gd name="T86" fmla="*/ 2147483647 w 15"/>
              <a:gd name="T87" fmla="*/ 2147483647 h 20"/>
              <a:gd name="T88" fmla="*/ 2147483647 w 15"/>
              <a:gd name="T89" fmla="*/ 2147483647 h 20"/>
              <a:gd name="T90" fmla="*/ 2147483647 w 15"/>
              <a:gd name="T91" fmla="*/ 2147483647 h 20"/>
              <a:gd name="T92" fmla="*/ 2147483647 w 15"/>
              <a:gd name="T93" fmla="*/ 2147483647 h 20"/>
              <a:gd name="T94" fmla="*/ 2147483647 w 15"/>
              <a:gd name="T95" fmla="*/ 2147483647 h 20"/>
              <a:gd name="T96" fmla="*/ 2147483647 w 15"/>
              <a:gd name="T97" fmla="*/ 2147483647 h 20"/>
              <a:gd name="T98" fmla="*/ 2147483647 w 15"/>
              <a:gd name="T99" fmla="*/ 2147483647 h 20"/>
              <a:gd name="T100" fmla="*/ 2147483647 w 15"/>
              <a:gd name="T101" fmla="*/ 2147483647 h 20"/>
              <a:gd name="T102" fmla="*/ 2147483647 w 15"/>
              <a:gd name="T103" fmla="*/ 2147483647 h 20"/>
              <a:gd name="T104" fmla="*/ 2147483647 w 15"/>
              <a:gd name="T105" fmla="*/ 2147483647 h 20"/>
              <a:gd name="T106" fmla="*/ 2147483647 w 15"/>
              <a:gd name="T107" fmla="*/ 2147483647 h 2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5" h="20">
                <a:moveTo>
                  <a:pt x="13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7" y="20"/>
                  <a:pt x="7" y="20"/>
                  <a:pt x="7" y="20"/>
                </a:cubicBezTo>
                <a:cubicBezTo>
                  <a:pt x="11" y="13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2"/>
                  <a:pt x="15" y="11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3" y="0"/>
                </a:cubicBezTo>
                <a:close/>
                <a:moveTo>
                  <a:pt x="4" y="11"/>
                </a:moveTo>
                <a:cubicBezTo>
                  <a:pt x="3" y="11"/>
                  <a:pt x="3" y="10"/>
                  <a:pt x="3" y="10"/>
                </a:cubicBezTo>
                <a:cubicBezTo>
                  <a:pt x="3" y="9"/>
                  <a:pt x="3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5" y="11"/>
                  <a:pt x="4" y="11"/>
                </a:cubicBezTo>
                <a:close/>
                <a:moveTo>
                  <a:pt x="5" y="7"/>
                </a:moveTo>
                <a:cubicBezTo>
                  <a:pt x="5" y="8"/>
                  <a:pt x="5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3" y="8"/>
                  <a:pt x="3" y="7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2"/>
                  <a:pt x="5" y="2"/>
                  <a:pt x="5" y="3"/>
                </a:cubicBezTo>
                <a:lnTo>
                  <a:pt x="5" y="7"/>
                </a:lnTo>
                <a:close/>
                <a:moveTo>
                  <a:pt x="7" y="11"/>
                </a:moveTo>
                <a:cubicBezTo>
                  <a:pt x="7" y="11"/>
                  <a:pt x="6" y="10"/>
                  <a:pt x="6" y="10"/>
                </a:cubicBezTo>
                <a:cubicBezTo>
                  <a:pt x="6" y="9"/>
                  <a:pt x="7" y="9"/>
                  <a:pt x="7" y="9"/>
                </a:cubicBezTo>
                <a:cubicBezTo>
                  <a:pt x="8" y="9"/>
                  <a:pt x="8" y="9"/>
                  <a:pt x="8" y="10"/>
                </a:cubicBezTo>
                <a:cubicBezTo>
                  <a:pt x="8" y="10"/>
                  <a:pt x="8" y="11"/>
                  <a:pt x="7" y="11"/>
                </a:cubicBezTo>
                <a:close/>
                <a:moveTo>
                  <a:pt x="8" y="7"/>
                </a:moveTo>
                <a:cubicBezTo>
                  <a:pt x="8" y="8"/>
                  <a:pt x="8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6" y="7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3"/>
                </a:cubicBezTo>
                <a:lnTo>
                  <a:pt x="8" y="7"/>
                </a:lnTo>
                <a:close/>
                <a:moveTo>
                  <a:pt x="10" y="11"/>
                </a:moveTo>
                <a:cubicBezTo>
                  <a:pt x="10" y="11"/>
                  <a:pt x="9" y="10"/>
                  <a:pt x="9" y="10"/>
                </a:cubicBezTo>
                <a:cubicBezTo>
                  <a:pt x="9" y="9"/>
                  <a:pt x="10" y="9"/>
                  <a:pt x="10" y="9"/>
                </a:cubicBezTo>
                <a:cubicBezTo>
                  <a:pt x="11" y="9"/>
                  <a:pt x="11" y="9"/>
                  <a:pt x="11" y="10"/>
                </a:cubicBezTo>
                <a:cubicBezTo>
                  <a:pt x="11" y="10"/>
                  <a:pt x="11" y="11"/>
                  <a:pt x="10" y="11"/>
                </a:cubicBezTo>
                <a:close/>
                <a:moveTo>
                  <a:pt x="11" y="7"/>
                </a:moveTo>
                <a:cubicBezTo>
                  <a:pt x="11" y="8"/>
                  <a:pt x="11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9" y="8"/>
                  <a:pt x="9" y="7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3"/>
                </a:cubicBezTo>
                <a:lnTo>
                  <a:pt x="11" y="7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74" name="Freeform 225"/>
          <p:cNvSpPr>
            <a:spLocks noEditPoints="1"/>
          </p:cNvSpPr>
          <p:nvPr/>
        </p:nvSpPr>
        <p:spPr bwMode="auto">
          <a:xfrm>
            <a:off x="10350500" y="6129338"/>
            <a:ext cx="390525" cy="457200"/>
          </a:xfrm>
          <a:custGeom>
            <a:avLst/>
            <a:gdLst>
              <a:gd name="T0" fmla="*/ 2147483647 w 18"/>
              <a:gd name="T1" fmla="*/ 2147483647 h 21"/>
              <a:gd name="T2" fmla="*/ 2147483647 w 18"/>
              <a:gd name="T3" fmla="*/ 2147483647 h 21"/>
              <a:gd name="T4" fmla="*/ 2147483647 w 18"/>
              <a:gd name="T5" fmla="*/ 2147483647 h 21"/>
              <a:gd name="T6" fmla="*/ 2147483647 w 18"/>
              <a:gd name="T7" fmla="*/ 2147483647 h 21"/>
              <a:gd name="T8" fmla="*/ 2147483647 w 18"/>
              <a:gd name="T9" fmla="*/ 2147483647 h 21"/>
              <a:gd name="T10" fmla="*/ 2147483647 w 18"/>
              <a:gd name="T11" fmla="*/ 2147483647 h 21"/>
              <a:gd name="T12" fmla="*/ 2147483647 w 18"/>
              <a:gd name="T13" fmla="*/ 2147483647 h 21"/>
              <a:gd name="T14" fmla="*/ 2147483647 w 18"/>
              <a:gd name="T15" fmla="*/ 0 h 21"/>
              <a:gd name="T16" fmla="*/ 2147483647 w 18"/>
              <a:gd name="T17" fmla="*/ 2147483647 h 21"/>
              <a:gd name="T18" fmla="*/ 2147483647 w 18"/>
              <a:gd name="T19" fmla="*/ 2147483647 h 21"/>
              <a:gd name="T20" fmla="*/ 2147483647 w 18"/>
              <a:gd name="T21" fmla="*/ 2147483647 h 21"/>
              <a:gd name="T22" fmla="*/ 0 w 18"/>
              <a:gd name="T23" fmla="*/ 2147483647 h 21"/>
              <a:gd name="T24" fmla="*/ 0 w 18"/>
              <a:gd name="T25" fmla="*/ 2147483647 h 21"/>
              <a:gd name="T26" fmla="*/ 2147483647 w 18"/>
              <a:gd name="T27" fmla="*/ 2147483647 h 21"/>
              <a:gd name="T28" fmla="*/ 2147483647 w 18"/>
              <a:gd name="T29" fmla="*/ 2147483647 h 21"/>
              <a:gd name="T30" fmla="*/ 2147483647 w 18"/>
              <a:gd name="T31" fmla="*/ 2147483647 h 21"/>
              <a:gd name="T32" fmla="*/ 2147483647 w 18"/>
              <a:gd name="T33" fmla="*/ 2147483647 h 21"/>
              <a:gd name="T34" fmla="*/ 2147483647 w 18"/>
              <a:gd name="T35" fmla="*/ 2147483647 h 21"/>
              <a:gd name="T36" fmla="*/ 2147483647 w 18"/>
              <a:gd name="T37" fmla="*/ 2147483647 h 21"/>
              <a:gd name="T38" fmla="*/ 2147483647 w 18"/>
              <a:gd name="T39" fmla="*/ 2147483647 h 21"/>
              <a:gd name="T40" fmla="*/ 2147483647 w 18"/>
              <a:gd name="T41" fmla="*/ 2147483647 h 21"/>
              <a:gd name="T42" fmla="*/ 2147483647 w 18"/>
              <a:gd name="T43" fmla="*/ 2147483647 h 21"/>
              <a:gd name="T44" fmla="*/ 2147483647 w 18"/>
              <a:gd name="T45" fmla="*/ 2147483647 h 21"/>
              <a:gd name="T46" fmla="*/ 2147483647 w 18"/>
              <a:gd name="T47" fmla="*/ 2147483647 h 21"/>
              <a:gd name="T48" fmla="*/ 2147483647 w 18"/>
              <a:gd name="T49" fmla="*/ 2147483647 h 21"/>
              <a:gd name="T50" fmla="*/ 2147483647 w 18"/>
              <a:gd name="T51" fmla="*/ 2147483647 h 21"/>
              <a:gd name="T52" fmla="*/ 2147483647 w 18"/>
              <a:gd name="T53" fmla="*/ 2147483647 h 21"/>
              <a:gd name="T54" fmla="*/ 2147483647 w 18"/>
              <a:gd name="T55" fmla="*/ 2147483647 h 21"/>
              <a:gd name="T56" fmla="*/ 2147483647 w 18"/>
              <a:gd name="T57" fmla="*/ 2147483647 h 21"/>
              <a:gd name="T58" fmla="*/ 2147483647 w 18"/>
              <a:gd name="T59" fmla="*/ 2147483647 h 21"/>
              <a:gd name="T60" fmla="*/ 2147483647 w 18"/>
              <a:gd name="T61" fmla="*/ 2147483647 h 21"/>
              <a:gd name="T62" fmla="*/ 2147483647 w 18"/>
              <a:gd name="T63" fmla="*/ 2147483647 h 21"/>
              <a:gd name="T64" fmla="*/ 2147483647 w 18"/>
              <a:gd name="T65" fmla="*/ 2147483647 h 21"/>
              <a:gd name="T66" fmla="*/ 2147483647 w 18"/>
              <a:gd name="T67" fmla="*/ 2147483647 h 21"/>
              <a:gd name="T68" fmla="*/ 2147483647 w 18"/>
              <a:gd name="T69" fmla="*/ 2147483647 h 21"/>
              <a:gd name="T70" fmla="*/ 2147483647 w 18"/>
              <a:gd name="T71" fmla="*/ 2147483647 h 21"/>
              <a:gd name="T72" fmla="*/ 2147483647 w 18"/>
              <a:gd name="T73" fmla="*/ 2147483647 h 21"/>
              <a:gd name="T74" fmla="*/ 2147483647 w 18"/>
              <a:gd name="T75" fmla="*/ 2147483647 h 21"/>
              <a:gd name="T76" fmla="*/ 2147483647 w 18"/>
              <a:gd name="T77" fmla="*/ 2147483647 h 21"/>
              <a:gd name="T78" fmla="*/ 2147483647 w 18"/>
              <a:gd name="T79" fmla="*/ 2147483647 h 21"/>
              <a:gd name="T80" fmla="*/ 2147483647 w 18"/>
              <a:gd name="T81" fmla="*/ 2147483647 h 21"/>
              <a:gd name="T82" fmla="*/ 2147483647 w 18"/>
              <a:gd name="T83" fmla="*/ 2147483647 h 21"/>
              <a:gd name="T84" fmla="*/ 2147483647 w 18"/>
              <a:gd name="T85" fmla="*/ 2147483647 h 2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8" h="21">
                <a:moveTo>
                  <a:pt x="13" y="11"/>
                </a:moveTo>
                <a:cubicBezTo>
                  <a:pt x="12" y="9"/>
                  <a:pt x="12" y="9"/>
                  <a:pt x="12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6" y="5"/>
                  <a:pt x="15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7" y="0"/>
                  <a:pt x="7" y="1"/>
                </a:cubicBezTo>
                <a:cubicBezTo>
                  <a:pt x="5" y="4"/>
                  <a:pt x="5" y="4"/>
                  <a:pt x="5" y="4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4" y="9"/>
                  <a:pt x="4" y="9"/>
                  <a:pt x="4" y="9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5"/>
                  <a:pt x="4" y="14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1"/>
                  <a:pt x="7" y="21"/>
                  <a:pt x="7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6"/>
                  <a:pt x="11" y="16"/>
                  <a:pt x="11" y="1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6"/>
                  <a:pt x="18" y="16"/>
                  <a:pt x="18" y="16"/>
                </a:cubicBezTo>
                <a:lnTo>
                  <a:pt x="13" y="11"/>
                </a:lnTo>
                <a:close/>
                <a:moveTo>
                  <a:pt x="5" y="9"/>
                </a:moveTo>
                <a:cubicBezTo>
                  <a:pt x="2" y="6"/>
                  <a:pt x="2" y="6"/>
                  <a:pt x="2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5"/>
                </a:cubicBezTo>
                <a:cubicBezTo>
                  <a:pt x="8" y="2"/>
                  <a:pt x="8" y="2"/>
                  <a:pt x="8" y="2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75" name="组合 40601"/>
          <p:cNvPicPr>
            <a:picLocks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3" y="6235700"/>
            <a:ext cx="3905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76" name="组合 40559"/>
          <p:cNvPicPr>
            <a:picLocks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6218238"/>
            <a:ext cx="347663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77" name="Freeform 289"/>
          <p:cNvSpPr>
            <a:spLocks noEditPoints="1"/>
          </p:cNvSpPr>
          <p:nvPr/>
        </p:nvSpPr>
        <p:spPr bwMode="auto">
          <a:xfrm>
            <a:off x="4691063" y="6173788"/>
            <a:ext cx="347662" cy="368300"/>
          </a:xfrm>
          <a:custGeom>
            <a:avLst/>
            <a:gdLst>
              <a:gd name="T0" fmla="*/ 2147483647 w 16"/>
              <a:gd name="T1" fmla="*/ 2147483647 h 17"/>
              <a:gd name="T2" fmla="*/ 2147483647 w 16"/>
              <a:gd name="T3" fmla="*/ 0 h 17"/>
              <a:gd name="T4" fmla="*/ 2147483647 w 16"/>
              <a:gd name="T5" fmla="*/ 0 h 17"/>
              <a:gd name="T6" fmla="*/ 2147483647 w 16"/>
              <a:gd name="T7" fmla="*/ 0 h 17"/>
              <a:gd name="T8" fmla="*/ 0 w 16"/>
              <a:gd name="T9" fmla="*/ 0 h 17"/>
              <a:gd name="T10" fmla="*/ 0 w 16"/>
              <a:gd name="T11" fmla="*/ 2147483647 h 17"/>
              <a:gd name="T12" fmla="*/ 2147483647 w 16"/>
              <a:gd name="T13" fmla="*/ 2147483647 h 17"/>
              <a:gd name="T14" fmla="*/ 2147483647 w 16"/>
              <a:gd name="T15" fmla="*/ 2147483647 h 17"/>
              <a:gd name="T16" fmla="*/ 2147483647 w 16"/>
              <a:gd name="T17" fmla="*/ 2147483647 h 17"/>
              <a:gd name="T18" fmla="*/ 0 w 16"/>
              <a:gd name="T19" fmla="*/ 2147483647 h 17"/>
              <a:gd name="T20" fmla="*/ 0 w 16"/>
              <a:gd name="T21" fmla="*/ 2147483647 h 17"/>
              <a:gd name="T22" fmla="*/ 2147483647 w 16"/>
              <a:gd name="T23" fmla="*/ 2147483647 h 17"/>
              <a:gd name="T24" fmla="*/ 2147483647 w 16"/>
              <a:gd name="T25" fmla="*/ 2147483647 h 17"/>
              <a:gd name="T26" fmla="*/ 2147483647 w 16"/>
              <a:gd name="T27" fmla="*/ 2147483647 h 17"/>
              <a:gd name="T28" fmla="*/ 2147483647 w 16"/>
              <a:gd name="T29" fmla="*/ 2147483647 h 17"/>
              <a:gd name="T30" fmla="*/ 2147483647 w 16"/>
              <a:gd name="T31" fmla="*/ 2147483647 h 17"/>
              <a:gd name="T32" fmla="*/ 2147483647 w 16"/>
              <a:gd name="T33" fmla="*/ 2147483647 h 17"/>
              <a:gd name="T34" fmla="*/ 2147483647 w 16"/>
              <a:gd name="T35" fmla="*/ 2147483647 h 17"/>
              <a:gd name="T36" fmla="*/ 2147483647 w 16"/>
              <a:gd name="T37" fmla="*/ 2147483647 h 17"/>
              <a:gd name="T38" fmla="*/ 2147483647 w 16"/>
              <a:gd name="T39" fmla="*/ 2147483647 h 17"/>
              <a:gd name="T40" fmla="*/ 2147483647 w 16"/>
              <a:gd name="T41" fmla="*/ 2147483647 h 17"/>
              <a:gd name="T42" fmla="*/ 2147483647 w 16"/>
              <a:gd name="T43" fmla="*/ 2147483647 h 17"/>
              <a:gd name="T44" fmla="*/ 2147483647 w 16"/>
              <a:gd name="T45" fmla="*/ 2147483647 h 17"/>
              <a:gd name="T46" fmla="*/ 2147483647 w 16"/>
              <a:gd name="T47" fmla="*/ 2147483647 h 17"/>
              <a:gd name="T48" fmla="*/ 2147483647 w 16"/>
              <a:gd name="T49" fmla="*/ 2147483647 h 17"/>
              <a:gd name="T50" fmla="*/ 2147483647 w 16"/>
              <a:gd name="T51" fmla="*/ 2147483647 h 17"/>
              <a:gd name="T52" fmla="*/ 2147483647 w 16"/>
              <a:gd name="T53" fmla="*/ 2147483647 h 17"/>
              <a:gd name="T54" fmla="*/ 2147483647 w 16"/>
              <a:gd name="T55" fmla="*/ 2147483647 h 17"/>
              <a:gd name="T56" fmla="*/ 2147483647 w 16"/>
              <a:gd name="T57" fmla="*/ 2147483647 h 17"/>
              <a:gd name="T58" fmla="*/ 2147483647 w 16"/>
              <a:gd name="T59" fmla="*/ 2147483647 h 17"/>
              <a:gd name="T60" fmla="*/ 2147483647 w 16"/>
              <a:gd name="T61" fmla="*/ 2147483647 h 17"/>
              <a:gd name="T62" fmla="*/ 2147483647 w 16"/>
              <a:gd name="T63" fmla="*/ 2147483647 h 17"/>
              <a:gd name="T64" fmla="*/ 2147483647 w 16"/>
              <a:gd name="T65" fmla="*/ 2147483647 h 17"/>
              <a:gd name="T66" fmla="*/ 2147483647 w 16"/>
              <a:gd name="T67" fmla="*/ 2147483647 h 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6" h="17">
                <a:moveTo>
                  <a:pt x="16" y="4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0" y="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1" y="17"/>
                  <a:pt x="1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6" y="16"/>
                  <a:pt x="16" y="1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5" y="5"/>
                  <a:pt x="15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4"/>
                </a:cubicBezTo>
                <a:lnTo>
                  <a:pt x="16" y="4"/>
                </a:lnTo>
                <a:close/>
                <a:moveTo>
                  <a:pt x="11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1" y="2"/>
                  <a:pt x="11" y="2"/>
                  <a:pt x="11" y="2"/>
                </a:cubicBezTo>
                <a:lnTo>
                  <a:pt x="11" y="1"/>
                </a:lnTo>
                <a:close/>
                <a:moveTo>
                  <a:pt x="15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5" y="14"/>
                  <a:pt x="15" y="14"/>
                  <a:pt x="15" y="14"/>
                </a:cubicBezTo>
                <a:lnTo>
                  <a:pt x="15" y="16"/>
                </a:lnTo>
                <a:close/>
                <a:moveTo>
                  <a:pt x="10" y="8"/>
                </a:moveTo>
                <a:cubicBezTo>
                  <a:pt x="10" y="9"/>
                  <a:pt x="9" y="10"/>
                  <a:pt x="8" y="10"/>
                </a:cubicBezTo>
                <a:cubicBezTo>
                  <a:pt x="7" y="10"/>
                  <a:pt x="6" y="9"/>
                  <a:pt x="6" y="8"/>
                </a:cubicBezTo>
                <a:cubicBezTo>
                  <a:pt x="6" y="7"/>
                  <a:pt x="7" y="6"/>
                  <a:pt x="8" y="6"/>
                </a:cubicBezTo>
                <a:cubicBezTo>
                  <a:pt x="9" y="6"/>
                  <a:pt x="10" y="7"/>
                  <a:pt x="10" y="8"/>
                </a:cubicBez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378" name="Freeform 290"/>
          <p:cNvSpPr>
            <a:spLocks noEditPoints="1"/>
          </p:cNvSpPr>
          <p:nvPr/>
        </p:nvSpPr>
        <p:spPr bwMode="auto">
          <a:xfrm>
            <a:off x="9569450" y="6227763"/>
            <a:ext cx="325438" cy="260350"/>
          </a:xfrm>
          <a:custGeom>
            <a:avLst/>
            <a:gdLst>
              <a:gd name="T0" fmla="*/ 2147483647 w 15"/>
              <a:gd name="T1" fmla="*/ 0 h 12"/>
              <a:gd name="T2" fmla="*/ 2147483647 w 15"/>
              <a:gd name="T3" fmla="*/ 0 h 12"/>
              <a:gd name="T4" fmla="*/ 2147483647 w 15"/>
              <a:gd name="T5" fmla="*/ 2147483647 h 12"/>
              <a:gd name="T6" fmla="*/ 2147483647 w 15"/>
              <a:gd name="T7" fmla="*/ 2147483647 h 12"/>
              <a:gd name="T8" fmla="*/ 2147483647 w 15"/>
              <a:gd name="T9" fmla="*/ 0 h 12"/>
              <a:gd name="T10" fmla="*/ 2147483647 w 15"/>
              <a:gd name="T11" fmla="*/ 0 h 12"/>
              <a:gd name="T12" fmla="*/ 0 w 15"/>
              <a:gd name="T13" fmla="*/ 2147483647 h 12"/>
              <a:gd name="T14" fmla="*/ 0 w 15"/>
              <a:gd name="T15" fmla="*/ 2147483647 h 12"/>
              <a:gd name="T16" fmla="*/ 2147483647 w 15"/>
              <a:gd name="T17" fmla="*/ 2147483647 h 12"/>
              <a:gd name="T18" fmla="*/ 2147483647 w 15"/>
              <a:gd name="T19" fmla="*/ 2147483647 h 12"/>
              <a:gd name="T20" fmla="*/ 2147483647 w 15"/>
              <a:gd name="T21" fmla="*/ 2147483647 h 12"/>
              <a:gd name="T22" fmla="*/ 2147483647 w 15"/>
              <a:gd name="T23" fmla="*/ 2147483647 h 12"/>
              <a:gd name="T24" fmla="*/ 2147483647 w 15"/>
              <a:gd name="T25" fmla="*/ 0 h 12"/>
              <a:gd name="T26" fmla="*/ 2147483647 w 15"/>
              <a:gd name="T27" fmla="*/ 2147483647 h 12"/>
              <a:gd name="T28" fmla="*/ 2147483647 w 15"/>
              <a:gd name="T29" fmla="*/ 2147483647 h 12"/>
              <a:gd name="T30" fmla="*/ 2147483647 w 15"/>
              <a:gd name="T31" fmla="*/ 2147483647 h 12"/>
              <a:gd name="T32" fmla="*/ 2147483647 w 15"/>
              <a:gd name="T33" fmla="*/ 2147483647 h 12"/>
              <a:gd name="T34" fmla="*/ 2147483647 w 15"/>
              <a:gd name="T35" fmla="*/ 2147483647 h 12"/>
              <a:gd name="T36" fmla="*/ 2147483647 w 15"/>
              <a:gd name="T37" fmla="*/ 2147483647 h 12"/>
              <a:gd name="T38" fmla="*/ 2147483647 w 15"/>
              <a:gd name="T39" fmla="*/ 2147483647 h 12"/>
              <a:gd name="T40" fmla="*/ 2147483647 w 15"/>
              <a:gd name="T41" fmla="*/ 2147483647 h 12"/>
              <a:gd name="T42" fmla="*/ 2147483647 w 15"/>
              <a:gd name="T43" fmla="*/ 2147483647 h 12"/>
              <a:gd name="T44" fmla="*/ 2147483647 w 15"/>
              <a:gd name="T45" fmla="*/ 2147483647 h 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5" h="12">
                <a:moveTo>
                  <a:pt x="15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1"/>
                  <a:pt x="10" y="1"/>
                  <a:pt x="1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1" y="12"/>
                  <a:pt x="1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0"/>
                  <a:pt x="15" y="0"/>
                </a:cubicBezTo>
                <a:close/>
                <a:moveTo>
                  <a:pt x="8" y="1"/>
                </a:moveTo>
                <a:cubicBezTo>
                  <a:pt x="9" y="1"/>
                  <a:pt x="10" y="2"/>
                  <a:pt x="10" y="3"/>
                </a:cubicBezTo>
                <a:cubicBezTo>
                  <a:pt x="10" y="4"/>
                  <a:pt x="9" y="6"/>
                  <a:pt x="8" y="6"/>
                </a:cubicBezTo>
                <a:cubicBezTo>
                  <a:pt x="7" y="6"/>
                  <a:pt x="5" y="4"/>
                  <a:pt x="5" y="3"/>
                </a:cubicBezTo>
                <a:cubicBezTo>
                  <a:pt x="5" y="2"/>
                  <a:pt x="7" y="1"/>
                  <a:pt x="8" y="1"/>
                </a:cubicBezTo>
                <a:close/>
                <a:moveTo>
                  <a:pt x="14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9"/>
                  <a:pt x="1" y="9"/>
                  <a:pt x="1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11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1379" name="组合 40546"/>
          <p:cNvPicPr>
            <a:picLocks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888" y="6192838"/>
            <a:ext cx="169862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80" name="组合 40555"/>
          <p:cNvPicPr>
            <a:picLocks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3" y="6291263"/>
            <a:ext cx="433387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81" name="组合 40600"/>
          <p:cNvPicPr>
            <a:picLocks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0" y="6151563"/>
            <a:ext cx="3476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82" name="组合 40585"/>
          <p:cNvPicPr>
            <a:picLocks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313" y="6235700"/>
            <a:ext cx="4333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83" name="组合 40586"/>
          <p:cNvPicPr>
            <a:picLocks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6450" y="6205538"/>
            <a:ext cx="4079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1384" name="组合 707"/>
          <p:cNvGrpSpPr>
            <a:grpSpLocks/>
          </p:cNvGrpSpPr>
          <p:nvPr/>
        </p:nvGrpSpPr>
        <p:grpSpPr bwMode="auto">
          <a:xfrm>
            <a:off x="746125" y="446088"/>
            <a:ext cx="11666538" cy="1835150"/>
            <a:chOff x="0" y="0"/>
            <a:chExt cx="11667524" cy="1835106"/>
          </a:xfrm>
        </p:grpSpPr>
        <p:sp>
          <p:nvSpPr>
            <p:cNvPr id="141385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1386" name="文本框 709"/>
            <p:cNvSpPr txBox="1">
              <a:spLocks noChangeArrowheads="1"/>
            </p:cNvSpPr>
            <p:nvPr/>
          </p:nvSpPr>
          <p:spPr bwMode="auto">
            <a:xfrm>
              <a:off x="859917" y="206497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赠可编辑商务图标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0" y="831850"/>
            <a:ext cx="40259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6739" name="组合 30"/>
          <p:cNvGrpSpPr>
            <a:grpSpLocks/>
          </p:cNvGrpSpPr>
          <p:nvPr/>
        </p:nvGrpSpPr>
        <p:grpSpPr bwMode="auto">
          <a:xfrm>
            <a:off x="4178300" y="1566863"/>
            <a:ext cx="1687513" cy="3201987"/>
            <a:chOff x="0" y="0"/>
            <a:chExt cx="1687976" cy="3202328"/>
          </a:xfrm>
        </p:grpSpPr>
        <p:cxnSp>
          <p:nvCxnSpPr>
            <p:cNvPr id="116746" name="直接连接符 9"/>
            <p:cNvCxnSpPr>
              <a:cxnSpLocks noChangeShapeType="1"/>
            </p:cNvCxnSpPr>
            <p:nvPr/>
          </p:nvCxnSpPr>
          <p:spPr bwMode="auto">
            <a:xfrm>
              <a:off x="723014" y="2282514"/>
              <a:ext cx="340242" cy="818707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747" name="直接连接符 12"/>
            <p:cNvCxnSpPr>
              <a:cxnSpLocks noChangeShapeType="1"/>
            </p:cNvCxnSpPr>
            <p:nvPr/>
          </p:nvCxnSpPr>
          <p:spPr bwMode="auto">
            <a:xfrm flipV="1">
              <a:off x="489098" y="2282514"/>
              <a:ext cx="233916" cy="409353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748" name="直接连接符 15"/>
            <p:cNvCxnSpPr>
              <a:cxnSpLocks noChangeShapeType="1"/>
            </p:cNvCxnSpPr>
            <p:nvPr/>
          </p:nvCxnSpPr>
          <p:spPr bwMode="auto">
            <a:xfrm flipH="1" flipV="1">
              <a:off x="0" y="1931640"/>
              <a:ext cx="723014" cy="350874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749" name="直接连接符 18"/>
            <p:cNvCxnSpPr>
              <a:cxnSpLocks noChangeShapeType="1"/>
            </p:cNvCxnSpPr>
            <p:nvPr/>
          </p:nvCxnSpPr>
          <p:spPr bwMode="auto">
            <a:xfrm flipH="1" flipV="1">
              <a:off x="723014" y="2282514"/>
              <a:ext cx="946298" cy="204676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750" name="直接连接符 21"/>
            <p:cNvCxnSpPr>
              <a:cxnSpLocks noChangeShapeType="1"/>
            </p:cNvCxnSpPr>
            <p:nvPr/>
          </p:nvCxnSpPr>
          <p:spPr bwMode="auto">
            <a:xfrm flipV="1">
              <a:off x="1307805" y="2487192"/>
              <a:ext cx="349656" cy="715136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751" name="直接连接符 24"/>
            <p:cNvCxnSpPr>
              <a:cxnSpLocks noChangeShapeType="1"/>
            </p:cNvCxnSpPr>
            <p:nvPr/>
          </p:nvCxnSpPr>
          <p:spPr bwMode="auto">
            <a:xfrm flipH="1" flipV="1">
              <a:off x="361507" y="0"/>
              <a:ext cx="361508" cy="2284010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6752" name="椭圆 27"/>
            <p:cNvSpPr>
              <a:spLocks noChangeArrowheads="1"/>
            </p:cNvSpPr>
            <p:nvPr/>
          </p:nvSpPr>
          <p:spPr bwMode="auto">
            <a:xfrm>
              <a:off x="702570" y="2256088"/>
              <a:ext cx="67468" cy="67468"/>
            </a:xfrm>
            <a:prstGeom prst="ellipse">
              <a:avLst/>
            </a:prstGeom>
            <a:solidFill>
              <a:schemeClr val="bg1">
                <a:alpha val="9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6753" name="椭圆 29"/>
            <p:cNvSpPr>
              <a:spLocks noChangeArrowheads="1"/>
            </p:cNvSpPr>
            <p:nvPr/>
          </p:nvSpPr>
          <p:spPr bwMode="auto">
            <a:xfrm>
              <a:off x="1620508" y="2451020"/>
              <a:ext cx="67468" cy="67468"/>
            </a:xfrm>
            <a:prstGeom prst="ellipse">
              <a:avLst/>
            </a:prstGeom>
            <a:solidFill>
              <a:schemeClr val="bg1">
                <a:alpha val="9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6740" name="文本框 31"/>
          <p:cNvSpPr txBox="1">
            <a:spLocks noChangeArrowheads="1"/>
          </p:cNvSpPr>
          <p:nvPr/>
        </p:nvSpPr>
        <p:spPr bwMode="auto">
          <a:xfrm>
            <a:off x="4902200" y="1647825"/>
            <a:ext cx="240188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741" name="文本框 32"/>
          <p:cNvSpPr txBox="1">
            <a:spLocks noChangeArrowheads="1"/>
          </p:cNvSpPr>
          <p:nvPr/>
        </p:nvSpPr>
        <p:spPr bwMode="auto">
          <a:xfrm>
            <a:off x="5241925" y="3587750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项目简介</a:t>
            </a:r>
          </a:p>
        </p:txBody>
      </p:sp>
      <p:sp>
        <p:nvSpPr>
          <p:cNvPr id="116742" name="文本框 33"/>
          <p:cNvSpPr txBox="1">
            <a:spLocks noChangeArrowheads="1"/>
          </p:cNvSpPr>
          <p:nvPr/>
        </p:nvSpPr>
        <p:spPr bwMode="auto">
          <a:xfrm>
            <a:off x="4902200" y="5099050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116743" name="文本框 34"/>
          <p:cNvSpPr txBox="1">
            <a:spLocks noChangeArrowheads="1"/>
          </p:cNvSpPr>
          <p:nvPr/>
        </p:nvSpPr>
        <p:spPr bwMode="auto">
          <a:xfrm>
            <a:off x="6230938" y="5099050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116744" name="文本框 35"/>
          <p:cNvSpPr txBox="1">
            <a:spLocks noChangeArrowheads="1"/>
          </p:cNvSpPr>
          <p:nvPr/>
        </p:nvSpPr>
        <p:spPr bwMode="auto">
          <a:xfrm>
            <a:off x="4902200" y="5457825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116745" name="文本框 36"/>
          <p:cNvSpPr txBox="1">
            <a:spLocks noChangeArrowheads="1"/>
          </p:cNvSpPr>
          <p:nvPr/>
        </p:nvSpPr>
        <p:spPr bwMode="auto">
          <a:xfrm>
            <a:off x="6230938" y="5457825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核心优势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762" name="组合 3"/>
          <p:cNvGrpSpPr>
            <a:grpSpLocks/>
          </p:cNvGrpSpPr>
          <p:nvPr/>
        </p:nvGrpSpPr>
        <p:grpSpPr bwMode="auto">
          <a:xfrm>
            <a:off x="1379538" y="1319213"/>
            <a:ext cx="2870200" cy="4308475"/>
            <a:chOff x="0" y="0"/>
            <a:chExt cx="2603503" cy="3907311"/>
          </a:xfrm>
        </p:grpSpPr>
        <p:pic>
          <p:nvPicPr>
            <p:cNvPr id="117766" name="图片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0537"/>
              <a:ext cx="1251637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7767" name="组合 5"/>
            <p:cNvGrpSpPr>
              <a:grpSpLocks/>
            </p:cNvGrpSpPr>
            <p:nvPr/>
          </p:nvGrpSpPr>
          <p:grpSpPr bwMode="auto">
            <a:xfrm>
              <a:off x="2" y="0"/>
              <a:ext cx="2603500" cy="2592174"/>
              <a:chOff x="0" y="0"/>
              <a:chExt cx="3777627" cy="3761194"/>
            </a:xfrm>
          </p:grpSpPr>
          <p:sp>
            <p:nvSpPr>
              <p:cNvPr id="117771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16100" cy="1816100"/>
              </a:xfrm>
              <a:prstGeom prst="rect">
                <a:avLst/>
              </a:prstGeom>
              <a:solidFill>
                <a:srgbClr val="409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7772" name="矩形 10"/>
              <p:cNvSpPr>
                <a:spLocks noChangeArrowheads="1"/>
              </p:cNvSpPr>
              <p:nvPr/>
            </p:nvSpPr>
            <p:spPr bwMode="auto">
              <a:xfrm>
                <a:off x="1961528" y="1945093"/>
                <a:ext cx="1816099" cy="1816101"/>
              </a:xfrm>
              <a:prstGeom prst="rect">
                <a:avLst/>
              </a:prstGeom>
              <a:solidFill>
                <a:srgbClr val="409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7768" name="矩形 6"/>
            <p:cNvSpPr>
              <a:spLocks noChangeArrowheads="1"/>
            </p:cNvSpPr>
            <p:nvPr/>
          </p:nvSpPr>
          <p:spPr bwMode="auto">
            <a:xfrm>
              <a:off x="1" y="2655674"/>
              <a:ext cx="1251637" cy="1251636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17769" name="图片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6" y="0"/>
              <a:ext cx="1251636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770" name="图片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7" y="2681075"/>
              <a:ext cx="1251636" cy="122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7763" name="矩形 11"/>
          <p:cNvSpPr>
            <a:spLocks noChangeArrowheads="1"/>
          </p:cNvSpPr>
          <p:nvPr/>
        </p:nvSpPr>
        <p:spPr bwMode="auto">
          <a:xfrm>
            <a:off x="5953125" y="37592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5363A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117764" name="矩形 12"/>
          <p:cNvSpPr>
            <a:spLocks noChangeArrowheads="1"/>
          </p:cNvSpPr>
          <p:nvPr/>
        </p:nvSpPr>
        <p:spPr bwMode="auto">
          <a:xfrm>
            <a:off x="5953125" y="4249738"/>
            <a:ext cx="48974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除了模板的发布与定制，我们还为您准备了使用教程，希望能够能够更好的使用该作品</a:t>
            </a:r>
          </a:p>
        </p:txBody>
      </p:sp>
      <p:sp>
        <p:nvSpPr>
          <p:cNvPr id="117765" name="矩形 13"/>
          <p:cNvSpPr>
            <a:spLocks noChangeArrowheads="1"/>
          </p:cNvSpPr>
          <p:nvPr/>
        </p:nvSpPr>
        <p:spPr bwMode="auto">
          <a:xfrm>
            <a:off x="4360863" y="1349375"/>
            <a:ext cx="1379537" cy="1381125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786" name="组合 14"/>
          <p:cNvGrpSpPr>
            <a:grpSpLocks/>
          </p:cNvGrpSpPr>
          <p:nvPr/>
        </p:nvGrpSpPr>
        <p:grpSpPr bwMode="auto">
          <a:xfrm>
            <a:off x="8666163" y="5126038"/>
            <a:ext cx="687387" cy="687387"/>
            <a:chOff x="0" y="0"/>
            <a:chExt cx="468008" cy="468008"/>
          </a:xfrm>
        </p:grpSpPr>
        <p:sp>
          <p:nvSpPr>
            <p:cNvPr id="118814" name="矩形 15"/>
            <p:cNvSpPr>
              <a:spLocks noChangeArrowheads="1"/>
            </p:cNvSpPr>
            <p:nvPr/>
          </p:nvSpPr>
          <p:spPr bwMode="auto">
            <a:xfrm>
              <a:off x="0" y="0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8815" name="Freeform 217"/>
            <p:cNvSpPr>
              <a:spLocks noChangeAspect="1" noEditPoints="1"/>
            </p:cNvSpPr>
            <p:nvPr/>
          </p:nvSpPr>
          <p:spPr bwMode="auto">
            <a:xfrm>
              <a:off x="87699" y="87760"/>
              <a:ext cx="292609" cy="291112"/>
            </a:xfrm>
            <a:custGeom>
              <a:avLst/>
              <a:gdLst>
                <a:gd name="T0" fmla="*/ 2147483647 w 87"/>
                <a:gd name="T1" fmla="*/ 2147483647 h 87"/>
                <a:gd name="T2" fmla="*/ 2147483647 w 87"/>
                <a:gd name="T3" fmla="*/ 2147483647 h 87"/>
                <a:gd name="T4" fmla="*/ 2147483647 w 87"/>
                <a:gd name="T5" fmla="*/ 2147483647 h 87"/>
                <a:gd name="T6" fmla="*/ 2147483647 w 87"/>
                <a:gd name="T7" fmla="*/ 2147483647 h 87"/>
                <a:gd name="T8" fmla="*/ 2147483647 w 87"/>
                <a:gd name="T9" fmla="*/ 2147483647 h 87"/>
                <a:gd name="T10" fmla="*/ 2147483647 w 87"/>
                <a:gd name="T11" fmla="*/ 2147483647 h 87"/>
                <a:gd name="T12" fmla="*/ 2147483647 w 87"/>
                <a:gd name="T13" fmla="*/ 2147483647 h 87"/>
                <a:gd name="T14" fmla="*/ 2147483647 w 87"/>
                <a:gd name="T15" fmla="*/ 2147483647 h 87"/>
                <a:gd name="T16" fmla="*/ 2147483647 w 87"/>
                <a:gd name="T17" fmla="*/ 2147483647 h 87"/>
                <a:gd name="T18" fmla="*/ 2147483647 w 87"/>
                <a:gd name="T19" fmla="*/ 2147483647 h 87"/>
                <a:gd name="T20" fmla="*/ 2147483647 w 87"/>
                <a:gd name="T21" fmla="*/ 2147483647 h 87"/>
                <a:gd name="T22" fmla="*/ 2147483647 w 87"/>
                <a:gd name="T23" fmla="*/ 2147483647 h 87"/>
                <a:gd name="T24" fmla="*/ 2147483647 w 87"/>
                <a:gd name="T25" fmla="*/ 2147483647 h 87"/>
                <a:gd name="T26" fmla="*/ 2147483647 w 87"/>
                <a:gd name="T27" fmla="*/ 2147483647 h 87"/>
                <a:gd name="T28" fmla="*/ 2147483647 w 87"/>
                <a:gd name="T29" fmla="*/ 2147483647 h 87"/>
                <a:gd name="T30" fmla="*/ 2147483647 w 87"/>
                <a:gd name="T31" fmla="*/ 2147483647 h 87"/>
                <a:gd name="T32" fmla="*/ 2147483647 w 87"/>
                <a:gd name="T33" fmla="*/ 2147483647 h 87"/>
                <a:gd name="T34" fmla="*/ 2147483647 w 87"/>
                <a:gd name="T35" fmla="*/ 2147483647 h 87"/>
                <a:gd name="T36" fmla="*/ 2147483647 w 87"/>
                <a:gd name="T37" fmla="*/ 2147483647 h 87"/>
                <a:gd name="T38" fmla="*/ 2147483647 w 87"/>
                <a:gd name="T39" fmla="*/ 2147483647 h 87"/>
                <a:gd name="T40" fmla="*/ 2147483647 w 87"/>
                <a:gd name="T41" fmla="*/ 2147483647 h 87"/>
                <a:gd name="T42" fmla="*/ 2147483647 w 87"/>
                <a:gd name="T43" fmla="*/ 2147483647 h 87"/>
                <a:gd name="T44" fmla="*/ 2147483647 w 87"/>
                <a:gd name="T45" fmla="*/ 2147483647 h 87"/>
                <a:gd name="T46" fmla="*/ 2147483647 w 87"/>
                <a:gd name="T47" fmla="*/ 2147483647 h 87"/>
                <a:gd name="T48" fmla="*/ 2147483647 w 87"/>
                <a:gd name="T49" fmla="*/ 2147483647 h 87"/>
                <a:gd name="T50" fmla="*/ 2147483647 w 87"/>
                <a:gd name="T51" fmla="*/ 0 h 87"/>
                <a:gd name="T52" fmla="*/ 2147483647 w 87"/>
                <a:gd name="T53" fmla="*/ 2147483647 h 87"/>
                <a:gd name="T54" fmla="*/ 2147483647 w 87"/>
                <a:gd name="T55" fmla="*/ 2147483647 h 87"/>
                <a:gd name="T56" fmla="*/ 2147483647 w 87"/>
                <a:gd name="T57" fmla="*/ 2147483647 h 87"/>
                <a:gd name="T58" fmla="*/ 2147483647 w 87"/>
                <a:gd name="T59" fmla="*/ 2147483647 h 87"/>
                <a:gd name="T60" fmla="*/ 2147483647 w 87"/>
                <a:gd name="T61" fmla="*/ 2147483647 h 87"/>
                <a:gd name="T62" fmla="*/ 2147483647 w 87"/>
                <a:gd name="T63" fmla="*/ 2147483647 h 87"/>
                <a:gd name="T64" fmla="*/ 2147483647 w 87"/>
                <a:gd name="T65" fmla="*/ 0 h 87"/>
                <a:gd name="T66" fmla="*/ 2147483647 w 87"/>
                <a:gd name="T67" fmla="*/ 0 h 87"/>
                <a:gd name="T68" fmla="*/ 2147483647 w 87"/>
                <a:gd name="T69" fmla="*/ 2147483647 h 87"/>
                <a:gd name="T70" fmla="*/ 2147483647 w 87"/>
                <a:gd name="T71" fmla="*/ 2147483647 h 87"/>
                <a:gd name="T72" fmla="*/ 2147483647 w 87"/>
                <a:gd name="T73" fmla="*/ 2147483647 h 87"/>
                <a:gd name="T74" fmla="*/ 2147483647 w 87"/>
                <a:gd name="T75" fmla="*/ 2147483647 h 87"/>
                <a:gd name="T76" fmla="*/ 2147483647 w 87"/>
                <a:gd name="T77" fmla="*/ 2147483647 h 87"/>
                <a:gd name="T78" fmla="*/ 0 w 87"/>
                <a:gd name="T79" fmla="*/ 2147483647 h 87"/>
                <a:gd name="T80" fmla="*/ 2147483647 w 87"/>
                <a:gd name="T81" fmla="*/ 2147483647 h 87"/>
                <a:gd name="T82" fmla="*/ 2147483647 w 87"/>
                <a:gd name="T83" fmla="*/ 2147483647 h 87"/>
                <a:gd name="T84" fmla="*/ 2147483647 w 87"/>
                <a:gd name="T85" fmla="*/ 2147483647 h 87"/>
                <a:gd name="T86" fmla="*/ 2147483647 w 87"/>
                <a:gd name="T87" fmla="*/ 2147483647 h 87"/>
                <a:gd name="T88" fmla="*/ 2147483647 w 87"/>
                <a:gd name="T89" fmla="*/ 2147483647 h 87"/>
                <a:gd name="T90" fmla="*/ 2147483647 w 87"/>
                <a:gd name="T91" fmla="*/ 2147483647 h 87"/>
                <a:gd name="T92" fmla="*/ 2147483647 w 87"/>
                <a:gd name="T93" fmla="*/ 2147483647 h 87"/>
                <a:gd name="T94" fmla="*/ 2147483647 w 87"/>
                <a:gd name="T95" fmla="*/ 2147483647 h 87"/>
                <a:gd name="T96" fmla="*/ 2147483647 w 87"/>
                <a:gd name="T97" fmla="*/ 2147483647 h 87"/>
                <a:gd name="T98" fmla="*/ 2147483647 w 87"/>
                <a:gd name="T99" fmla="*/ 2147483647 h 87"/>
                <a:gd name="T100" fmla="*/ 2147483647 w 87"/>
                <a:gd name="T101" fmla="*/ 2147483647 h 87"/>
                <a:gd name="T102" fmla="*/ 2147483647 w 87"/>
                <a:gd name="T103" fmla="*/ 2147483647 h 87"/>
                <a:gd name="T104" fmla="*/ 2147483647 w 87"/>
                <a:gd name="T105" fmla="*/ 2147483647 h 8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8787" name="组合 17"/>
          <p:cNvGrpSpPr>
            <a:grpSpLocks/>
          </p:cNvGrpSpPr>
          <p:nvPr/>
        </p:nvGrpSpPr>
        <p:grpSpPr bwMode="auto">
          <a:xfrm>
            <a:off x="9645650" y="5124450"/>
            <a:ext cx="739775" cy="688975"/>
            <a:chOff x="0" y="0"/>
            <a:chExt cx="502669" cy="468008"/>
          </a:xfrm>
        </p:grpSpPr>
        <p:sp>
          <p:nvSpPr>
            <p:cNvPr id="118812" name="矩形 18"/>
            <p:cNvSpPr>
              <a:spLocks noChangeArrowheads="1"/>
            </p:cNvSpPr>
            <p:nvPr/>
          </p:nvSpPr>
          <p:spPr bwMode="auto">
            <a:xfrm>
              <a:off x="34661" y="0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18813" name="Picture 2" descr="\\MAGNUM\Projects\Microsoft\Cloud Power FY12\Design\ICONS_PNG\Building.png"/>
            <p:cNvPicPr>
              <a:picLocks noChangeAspect="1" noChangeArrowheads="1"/>
            </p:cNvPicPr>
            <p:nvPr/>
          </p:nvPicPr>
          <p:blipFill>
            <a:blip r:embed="rId2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9073" cy="429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8788" name="组合 20"/>
          <p:cNvGrpSpPr>
            <a:grpSpLocks/>
          </p:cNvGrpSpPr>
          <p:nvPr/>
        </p:nvGrpSpPr>
        <p:grpSpPr bwMode="auto">
          <a:xfrm>
            <a:off x="10707688" y="5124450"/>
            <a:ext cx="736600" cy="688975"/>
            <a:chOff x="0" y="0"/>
            <a:chExt cx="501830" cy="468008"/>
          </a:xfrm>
        </p:grpSpPr>
        <p:sp>
          <p:nvSpPr>
            <p:cNvPr id="118810" name="矩形 21"/>
            <p:cNvSpPr>
              <a:spLocks noChangeArrowheads="1"/>
            </p:cNvSpPr>
            <p:nvPr/>
          </p:nvSpPr>
          <p:spPr bwMode="auto">
            <a:xfrm>
              <a:off x="16911" y="0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18811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3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50"/>
              <a:ext cx="501830" cy="440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8789" name="流程图: 数据 23"/>
          <p:cNvSpPr>
            <a:spLocks noChangeArrowheads="1"/>
          </p:cNvSpPr>
          <p:nvPr/>
        </p:nvSpPr>
        <p:spPr bwMode="auto">
          <a:xfrm>
            <a:off x="3292475" y="3314700"/>
            <a:ext cx="3176588" cy="636588"/>
          </a:xfrm>
          <a:prstGeom prst="flowChartInputOutpu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8790" name="流程图: 数据 24"/>
          <p:cNvSpPr>
            <a:spLocks noChangeArrowheads="1"/>
          </p:cNvSpPr>
          <p:nvPr/>
        </p:nvSpPr>
        <p:spPr bwMode="auto">
          <a:xfrm>
            <a:off x="5834063" y="2257425"/>
            <a:ext cx="3176587" cy="635000"/>
          </a:xfrm>
          <a:prstGeom prst="flowChartInputOutpu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8791" name="文本框 25"/>
          <p:cNvSpPr txBox="1">
            <a:spLocks noChangeArrowheads="1"/>
          </p:cNvSpPr>
          <p:nvPr/>
        </p:nvSpPr>
        <p:spPr bwMode="auto">
          <a:xfrm>
            <a:off x="1141413" y="1576388"/>
            <a:ext cx="2262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请在此处添加小标题</a:t>
            </a:r>
          </a:p>
        </p:txBody>
      </p:sp>
      <p:sp>
        <p:nvSpPr>
          <p:cNvPr id="118792" name="文本框 26"/>
          <p:cNvSpPr txBox="1">
            <a:spLocks noChangeArrowheads="1"/>
          </p:cNvSpPr>
          <p:nvPr/>
        </p:nvSpPr>
        <p:spPr bwMode="auto">
          <a:xfrm>
            <a:off x="1143000" y="1935163"/>
            <a:ext cx="355758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itchFamily="2" charset="-122"/>
            </a:endParaRPr>
          </a:p>
        </p:txBody>
      </p:sp>
      <p:grpSp>
        <p:nvGrpSpPr>
          <p:cNvPr id="118793" name="组合 27"/>
          <p:cNvGrpSpPr>
            <a:grpSpLocks/>
          </p:cNvGrpSpPr>
          <p:nvPr/>
        </p:nvGrpSpPr>
        <p:grpSpPr bwMode="auto">
          <a:xfrm>
            <a:off x="750888" y="4373563"/>
            <a:ext cx="3176587" cy="636587"/>
            <a:chOff x="0" y="0"/>
            <a:chExt cx="3176332" cy="635266"/>
          </a:xfrm>
        </p:grpSpPr>
        <p:sp>
          <p:nvSpPr>
            <p:cNvPr id="118808" name="流程图: 数据 28"/>
            <p:cNvSpPr>
              <a:spLocks noChangeArrowheads="1"/>
            </p:cNvSpPr>
            <p:nvPr/>
          </p:nvSpPr>
          <p:spPr bwMode="auto">
            <a:xfrm>
              <a:off x="0" y="0"/>
              <a:ext cx="3176332" cy="635266"/>
            </a:xfrm>
            <a:prstGeom prst="flowChartInputOutpu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8809" name="文本框 29"/>
            <p:cNvSpPr txBox="1">
              <a:spLocks noChangeArrowheads="1"/>
            </p:cNvSpPr>
            <p:nvPr/>
          </p:nvSpPr>
          <p:spPr bwMode="auto">
            <a:xfrm>
              <a:off x="529636" y="151099"/>
              <a:ext cx="18261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请在此添加关键字</a:t>
              </a:r>
            </a:p>
          </p:txBody>
        </p:sp>
      </p:grpSp>
      <p:grpSp>
        <p:nvGrpSpPr>
          <p:cNvPr id="118794" name="组合 30"/>
          <p:cNvGrpSpPr>
            <a:grpSpLocks/>
          </p:cNvGrpSpPr>
          <p:nvPr/>
        </p:nvGrpSpPr>
        <p:grpSpPr bwMode="auto">
          <a:xfrm>
            <a:off x="3292475" y="3463925"/>
            <a:ext cx="2422525" cy="1546225"/>
            <a:chOff x="0" y="0"/>
            <a:chExt cx="2421838" cy="1545689"/>
          </a:xfrm>
        </p:grpSpPr>
        <p:sp>
          <p:nvSpPr>
            <p:cNvPr id="118806" name="矩形 12"/>
            <p:cNvSpPr>
              <a:spLocks/>
            </p:cNvSpPr>
            <p:nvPr/>
          </p:nvSpPr>
          <p:spPr bwMode="auto">
            <a:xfrm flipH="1" flipV="1">
              <a:off x="0" y="486911"/>
              <a:ext cx="635196" cy="1058778"/>
            </a:xfrm>
            <a:custGeom>
              <a:avLst/>
              <a:gdLst>
                <a:gd name="T0" fmla="*/ 2968955 w 432000"/>
                <a:gd name="T1" fmla="*/ 0 h 720080"/>
                <a:gd name="T2" fmla="*/ 2968955 w 432000"/>
                <a:gd name="T3" fmla="*/ 2968962 h 720080"/>
                <a:gd name="T4" fmla="*/ 2968955 w 432000"/>
                <a:gd name="T5" fmla="*/ 4948821 h 720080"/>
                <a:gd name="T6" fmla="*/ 0 w 432000"/>
                <a:gd name="T7" fmla="*/ 4948821 h 720080"/>
                <a:gd name="T8" fmla="*/ 0 w 432000"/>
                <a:gd name="T9" fmla="*/ 2968962 h 720080"/>
                <a:gd name="T10" fmla="*/ 2968955 w 432000"/>
                <a:gd name="T11" fmla="*/ 0 h 7200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lnTo>
                    <a:pt x="43200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8807" name="文本框 32"/>
            <p:cNvSpPr txBox="1">
              <a:spLocks noChangeArrowheads="1"/>
            </p:cNvSpPr>
            <p:nvPr/>
          </p:nvSpPr>
          <p:spPr bwMode="auto">
            <a:xfrm>
              <a:off x="595697" y="0"/>
              <a:ext cx="18261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请在此添加关键字</a:t>
              </a:r>
            </a:p>
          </p:txBody>
        </p:sp>
      </p:grpSp>
      <p:grpSp>
        <p:nvGrpSpPr>
          <p:cNvPr id="118795" name="组合 33"/>
          <p:cNvGrpSpPr>
            <a:grpSpLocks/>
          </p:cNvGrpSpPr>
          <p:nvPr/>
        </p:nvGrpSpPr>
        <p:grpSpPr bwMode="auto">
          <a:xfrm>
            <a:off x="5834063" y="2400300"/>
            <a:ext cx="2420937" cy="1550988"/>
            <a:chOff x="0" y="0"/>
            <a:chExt cx="2421837" cy="1550918"/>
          </a:xfrm>
        </p:grpSpPr>
        <p:sp>
          <p:nvSpPr>
            <p:cNvPr id="118804" name="矩形 12"/>
            <p:cNvSpPr>
              <a:spLocks/>
            </p:cNvSpPr>
            <p:nvPr/>
          </p:nvSpPr>
          <p:spPr bwMode="auto">
            <a:xfrm flipH="1" flipV="1">
              <a:off x="0" y="492140"/>
              <a:ext cx="635196" cy="1058778"/>
            </a:xfrm>
            <a:custGeom>
              <a:avLst/>
              <a:gdLst>
                <a:gd name="T0" fmla="*/ 2968955 w 432000"/>
                <a:gd name="T1" fmla="*/ 0 h 720080"/>
                <a:gd name="T2" fmla="*/ 2968955 w 432000"/>
                <a:gd name="T3" fmla="*/ 2968962 h 720080"/>
                <a:gd name="T4" fmla="*/ 2968955 w 432000"/>
                <a:gd name="T5" fmla="*/ 4948821 h 720080"/>
                <a:gd name="T6" fmla="*/ 0 w 432000"/>
                <a:gd name="T7" fmla="*/ 4948821 h 720080"/>
                <a:gd name="T8" fmla="*/ 0 w 432000"/>
                <a:gd name="T9" fmla="*/ 2968962 h 720080"/>
                <a:gd name="T10" fmla="*/ 2968955 w 432000"/>
                <a:gd name="T11" fmla="*/ 0 h 7200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lnTo>
                    <a:pt x="43200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8805" name="文本框 35"/>
            <p:cNvSpPr txBox="1">
              <a:spLocks noChangeArrowheads="1"/>
            </p:cNvSpPr>
            <p:nvPr/>
          </p:nvSpPr>
          <p:spPr bwMode="auto">
            <a:xfrm>
              <a:off x="595696" y="0"/>
              <a:ext cx="18261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请在此添加关键字</a:t>
              </a:r>
            </a:p>
          </p:txBody>
        </p:sp>
      </p:grpSp>
      <p:grpSp>
        <p:nvGrpSpPr>
          <p:cNvPr id="118796" name="组合 36"/>
          <p:cNvGrpSpPr>
            <a:grpSpLocks/>
          </p:cNvGrpSpPr>
          <p:nvPr/>
        </p:nvGrpSpPr>
        <p:grpSpPr bwMode="auto">
          <a:xfrm>
            <a:off x="8374063" y="1198563"/>
            <a:ext cx="3176587" cy="1693862"/>
            <a:chOff x="0" y="0"/>
            <a:chExt cx="3176332" cy="1694045"/>
          </a:xfrm>
        </p:grpSpPr>
        <p:sp>
          <p:nvSpPr>
            <p:cNvPr id="118801" name="流程图: 数据 37"/>
            <p:cNvSpPr>
              <a:spLocks noChangeArrowheads="1"/>
            </p:cNvSpPr>
            <p:nvPr/>
          </p:nvSpPr>
          <p:spPr bwMode="auto">
            <a:xfrm>
              <a:off x="0" y="0"/>
              <a:ext cx="3176332" cy="635267"/>
            </a:xfrm>
            <a:prstGeom prst="flowChartInputOutpu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8802" name="矩形 12"/>
            <p:cNvSpPr>
              <a:spLocks/>
            </p:cNvSpPr>
            <p:nvPr/>
          </p:nvSpPr>
          <p:spPr bwMode="auto">
            <a:xfrm flipH="1" flipV="1">
              <a:off x="0" y="635267"/>
              <a:ext cx="635196" cy="1058778"/>
            </a:xfrm>
            <a:custGeom>
              <a:avLst/>
              <a:gdLst>
                <a:gd name="T0" fmla="*/ 2968955 w 432000"/>
                <a:gd name="T1" fmla="*/ 0 h 720080"/>
                <a:gd name="T2" fmla="*/ 2968955 w 432000"/>
                <a:gd name="T3" fmla="*/ 2968962 h 720080"/>
                <a:gd name="T4" fmla="*/ 2968955 w 432000"/>
                <a:gd name="T5" fmla="*/ 4948821 h 720080"/>
                <a:gd name="T6" fmla="*/ 0 w 432000"/>
                <a:gd name="T7" fmla="*/ 4948821 h 720080"/>
                <a:gd name="T8" fmla="*/ 0 w 432000"/>
                <a:gd name="T9" fmla="*/ 2968962 h 720080"/>
                <a:gd name="T10" fmla="*/ 2968955 w 432000"/>
                <a:gd name="T11" fmla="*/ 0 h 7200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lnTo>
                    <a:pt x="43200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8803" name="文本框 39"/>
            <p:cNvSpPr txBox="1">
              <a:spLocks noChangeArrowheads="1"/>
            </p:cNvSpPr>
            <p:nvPr/>
          </p:nvSpPr>
          <p:spPr bwMode="auto">
            <a:xfrm>
              <a:off x="717262" y="121120"/>
              <a:ext cx="18261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请在此添加关键字</a:t>
              </a:r>
            </a:p>
          </p:txBody>
        </p:sp>
      </p:grpSp>
      <p:sp>
        <p:nvSpPr>
          <p:cNvPr id="118797" name="文本框 40"/>
          <p:cNvSpPr txBox="1">
            <a:spLocks noChangeArrowheads="1"/>
          </p:cNvSpPr>
          <p:nvPr/>
        </p:nvSpPr>
        <p:spPr bwMode="auto">
          <a:xfrm>
            <a:off x="1255713" y="5124450"/>
            <a:ext cx="2446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18798" name="文本框 41"/>
          <p:cNvSpPr txBox="1">
            <a:spLocks noChangeArrowheads="1"/>
          </p:cNvSpPr>
          <p:nvPr/>
        </p:nvSpPr>
        <p:spPr bwMode="auto">
          <a:xfrm>
            <a:off x="4022725" y="4124325"/>
            <a:ext cx="24463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18799" name="文本框 42"/>
          <p:cNvSpPr txBox="1">
            <a:spLocks noChangeArrowheads="1"/>
          </p:cNvSpPr>
          <p:nvPr/>
        </p:nvSpPr>
        <p:spPr bwMode="auto">
          <a:xfrm>
            <a:off x="6645275" y="3027363"/>
            <a:ext cx="24463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18800" name="文本框 43"/>
          <p:cNvSpPr txBox="1">
            <a:spLocks noChangeArrowheads="1"/>
          </p:cNvSpPr>
          <p:nvPr/>
        </p:nvSpPr>
        <p:spPr bwMode="auto">
          <a:xfrm>
            <a:off x="9224963" y="1968500"/>
            <a:ext cx="2446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810" name="组合 3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19867" name="矩形 4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9868" name="矩形 5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9811" name="文本框 6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19812" name="组合 7"/>
          <p:cNvGrpSpPr>
            <a:grpSpLocks/>
          </p:cNvGrpSpPr>
          <p:nvPr/>
        </p:nvGrpSpPr>
        <p:grpSpPr bwMode="auto">
          <a:xfrm>
            <a:off x="1266825" y="4395788"/>
            <a:ext cx="3035300" cy="368300"/>
            <a:chOff x="0" y="0"/>
            <a:chExt cx="3035967" cy="367877"/>
          </a:xfrm>
        </p:grpSpPr>
        <p:sp>
          <p:nvSpPr>
            <p:cNvPr id="119865" name="Line 7"/>
            <p:cNvSpPr>
              <a:spLocks noChangeShapeType="1"/>
            </p:cNvSpPr>
            <p:nvPr/>
          </p:nvSpPr>
          <p:spPr bwMode="auto">
            <a:xfrm>
              <a:off x="3122" y="335172"/>
              <a:ext cx="3032845" cy="0"/>
            </a:xfrm>
            <a:prstGeom prst="line">
              <a:avLst/>
            </a:prstGeom>
            <a:noFill/>
            <a:ln w="9525">
              <a:solidFill>
                <a:srgbClr val="BFBFB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66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052232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4. </a:t>
              </a:r>
              <a:r>
                <a:rPr lang="zh-CN" altLang="en-US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点击输入文本</a:t>
              </a:r>
              <a:endPara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813" name="组合 10"/>
          <p:cNvGrpSpPr>
            <a:grpSpLocks/>
          </p:cNvGrpSpPr>
          <p:nvPr/>
        </p:nvGrpSpPr>
        <p:grpSpPr bwMode="auto">
          <a:xfrm>
            <a:off x="5608638" y="1174750"/>
            <a:ext cx="4524375" cy="5010150"/>
            <a:chOff x="0" y="0"/>
            <a:chExt cx="3867777" cy="4282752"/>
          </a:xfrm>
        </p:grpSpPr>
        <p:pic>
          <p:nvPicPr>
            <p:cNvPr id="119852" name="Group 1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094" y="1851110"/>
              <a:ext cx="3877461" cy="2439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853" name="Group 2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68" y="1267406"/>
              <a:ext cx="2704842" cy="158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9854" name="Group 25"/>
            <p:cNvGrpSpPr>
              <a:grpSpLocks/>
            </p:cNvGrpSpPr>
            <p:nvPr/>
          </p:nvGrpSpPr>
          <p:grpSpPr bwMode="auto">
            <a:xfrm>
              <a:off x="1145176" y="669014"/>
              <a:ext cx="1719752" cy="998866"/>
              <a:chOff x="0" y="0"/>
              <a:chExt cx="1293" cy="751"/>
            </a:xfrm>
          </p:grpSpPr>
          <p:sp>
            <p:nvSpPr>
              <p:cNvPr id="119859" name="Freeform 26"/>
              <p:cNvSpPr>
                <a:spLocks/>
              </p:cNvSpPr>
              <p:nvPr/>
            </p:nvSpPr>
            <p:spPr bwMode="auto">
              <a:xfrm>
                <a:off x="578" y="7"/>
                <a:ext cx="715" cy="534"/>
              </a:xfrm>
              <a:custGeom>
                <a:avLst/>
                <a:gdLst>
                  <a:gd name="T0" fmla="*/ 0 w 3154"/>
                  <a:gd name="T1" fmla="*/ 0 h 2354"/>
                  <a:gd name="T2" fmla="*/ 1 w 3154"/>
                  <a:gd name="T3" fmla="*/ 0 h 2354"/>
                  <a:gd name="T4" fmla="*/ 2 w 3154"/>
                  <a:gd name="T5" fmla="*/ 1 h 2354"/>
                  <a:gd name="T6" fmla="*/ 0 w 3154"/>
                  <a:gd name="T7" fmla="*/ 1 h 2354"/>
                  <a:gd name="T8" fmla="*/ 0 w 3154"/>
                  <a:gd name="T9" fmla="*/ 0 h 2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54" h="2354">
                    <a:moveTo>
                      <a:pt x="154" y="0"/>
                    </a:moveTo>
                    <a:lnTo>
                      <a:pt x="2135" y="261"/>
                    </a:lnTo>
                    <a:lnTo>
                      <a:pt x="3153" y="2353"/>
                    </a:lnTo>
                    <a:lnTo>
                      <a:pt x="0" y="1538"/>
                    </a:lnTo>
                    <a:lnTo>
                      <a:pt x="154" y="0"/>
                    </a:lnTo>
                  </a:path>
                </a:pathLst>
              </a:custGeom>
              <a:solidFill>
                <a:srgbClr val="EAEAEA">
                  <a:alpha val="79999"/>
                </a:srgbClr>
              </a:solidFill>
              <a:ln w="9525" cmpd="sng">
                <a:solidFill>
                  <a:srgbClr val="C0C0C0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60" name="Freeform 27"/>
              <p:cNvSpPr>
                <a:spLocks/>
              </p:cNvSpPr>
              <p:nvPr/>
            </p:nvSpPr>
            <p:spPr bwMode="auto">
              <a:xfrm>
                <a:off x="0" y="352"/>
                <a:ext cx="1291" cy="396"/>
              </a:xfrm>
              <a:custGeom>
                <a:avLst/>
                <a:gdLst>
                  <a:gd name="T0" fmla="*/ 2 w 5691"/>
                  <a:gd name="T1" fmla="*/ 0 h 1748"/>
                  <a:gd name="T2" fmla="*/ 3 w 5691"/>
                  <a:gd name="T3" fmla="*/ 0 h 1748"/>
                  <a:gd name="T4" fmla="*/ 2 w 5691"/>
                  <a:gd name="T5" fmla="*/ 1 h 1748"/>
                  <a:gd name="T6" fmla="*/ 0 w 5691"/>
                  <a:gd name="T7" fmla="*/ 0 h 1748"/>
                  <a:gd name="T8" fmla="*/ 2 w 5691"/>
                  <a:gd name="T9" fmla="*/ 0 h 17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91" h="1748">
                    <a:moveTo>
                      <a:pt x="2496" y="0"/>
                    </a:moveTo>
                    <a:lnTo>
                      <a:pt x="5690" y="801"/>
                    </a:lnTo>
                    <a:lnTo>
                      <a:pt x="3644" y="1747"/>
                    </a:lnTo>
                    <a:lnTo>
                      <a:pt x="0" y="748"/>
                    </a:lnTo>
                    <a:lnTo>
                      <a:pt x="2496" y="0"/>
                    </a:lnTo>
                  </a:path>
                </a:pathLst>
              </a:custGeom>
              <a:solidFill>
                <a:srgbClr val="C0C0C0">
                  <a:alpha val="79999"/>
                </a:srgbClr>
              </a:solidFill>
              <a:ln w="9525" cmpd="sng">
                <a:solidFill>
                  <a:srgbClr val="C0C0C0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61" name="Freeform 28"/>
              <p:cNvSpPr>
                <a:spLocks/>
              </p:cNvSpPr>
              <p:nvPr/>
            </p:nvSpPr>
            <p:spPr bwMode="auto">
              <a:xfrm>
                <a:off x="776" y="67"/>
                <a:ext cx="514" cy="684"/>
              </a:xfrm>
              <a:custGeom>
                <a:avLst/>
                <a:gdLst>
                  <a:gd name="T0" fmla="*/ 0 w 2266"/>
                  <a:gd name="T1" fmla="*/ 0 h 3015"/>
                  <a:gd name="T2" fmla="*/ 1 w 2266"/>
                  <a:gd name="T3" fmla="*/ 0 h 3015"/>
                  <a:gd name="T4" fmla="*/ 1 w 2266"/>
                  <a:gd name="T5" fmla="*/ 1 h 3015"/>
                  <a:gd name="T6" fmla="*/ 0 w 2266"/>
                  <a:gd name="T7" fmla="*/ 2 h 3015"/>
                  <a:gd name="T8" fmla="*/ 0 w 2266"/>
                  <a:gd name="T9" fmla="*/ 0 h 30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66" h="3015">
                    <a:moveTo>
                      <a:pt x="0" y="282"/>
                    </a:moveTo>
                    <a:lnTo>
                      <a:pt x="1193" y="0"/>
                    </a:lnTo>
                    <a:lnTo>
                      <a:pt x="2265" y="2059"/>
                    </a:lnTo>
                    <a:lnTo>
                      <a:pt x="239" y="3014"/>
                    </a:lnTo>
                    <a:lnTo>
                      <a:pt x="0" y="282"/>
                    </a:lnTo>
                  </a:path>
                </a:pathLst>
              </a:custGeom>
              <a:solidFill>
                <a:srgbClr val="40937D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62" name="Freeform 29"/>
              <p:cNvSpPr>
                <a:spLocks/>
              </p:cNvSpPr>
              <p:nvPr/>
            </p:nvSpPr>
            <p:spPr bwMode="auto">
              <a:xfrm>
                <a:off x="0" y="7"/>
                <a:ext cx="611" cy="520"/>
              </a:xfrm>
              <a:custGeom>
                <a:avLst/>
                <a:gdLst>
                  <a:gd name="T0" fmla="*/ 1 w 2693"/>
                  <a:gd name="T1" fmla="*/ 0 h 2292"/>
                  <a:gd name="T2" fmla="*/ 2 w 2693"/>
                  <a:gd name="T3" fmla="*/ 0 h 2292"/>
                  <a:gd name="T4" fmla="*/ 2 w 2693"/>
                  <a:gd name="T5" fmla="*/ 1 h 2292"/>
                  <a:gd name="T6" fmla="*/ 0 w 2693"/>
                  <a:gd name="T7" fmla="*/ 1 h 2292"/>
                  <a:gd name="T8" fmla="*/ 1 w 2693"/>
                  <a:gd name="T9" fmla="*/ 0 h 2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93" h="2292">
                    <a:moveTo>
                      <a:pt x="1400" y="223"/>
                    </a:moveTo>
                    <a:lnTo>
                      <a:pt x="2692" y="0"/>
                    </a:lnTo>
                    <a:lnTo>
                      <a:pt x="2564" y="1525"/>
                    </a:lnTo>
                    <a:lnTo>
                      <a:pt x="0" y="2291"/>
                    </a:lnTo>
                    <a:lnTo>
                      <a:pt x="1400" y="223"/>
                    </a:lnTo>
                  </a:path>
                </a:pathLst>
              </a:custGeom>
              <a:solidFill>
                <a:srgbClr val="EAEAEA">
                  <a:alpha val="79999"/>
                </a:srgbClr>
              </a:solidFill>
              <a:ln w="9525" cmpd="sng">
                <a:solidFill>
                  <a:srgbClr val="C0C0C0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63" name="Freeform 30"/>
              <p:cNvSpPr>
                <a:spLocks/>
              </p:cNvSpPr>
              <p:nvPr/>
            </p:nvSpPr>
            <p:spPr bwMode="auto">
              <a:xfrm>
                <a:off x="4" y="61"/>
                <a:ext cx="827" cy="689"/>
              </a:xfrm>
              <a:custGeom>
                <a:avLst/>
                <a:gdLst>
                  <a:gd name="T0" fmla="*/ 1 w 3645"/>
                  <a:gd name="T1" fmla="*/ 0 h 3037"/>
                  <a:gd name="T2" fmla="*/ 2 w 3645"/>
                  <a:gd name="T3" fmla="*/ 0 h 3037"/>
                  <a:gd name="T4" fmla="*/ 2 w 3645"/>
                  <a:gd name="T5" fmla="*/ 2 h 3037"/>
                  <a:gd name="T6" fmla="*/ 0 w 3645"/>
                  <a:gd name="T7" fmla="*/ 1 h 3037"/>
                  <a:gd name="T8" fmla="*/ 1 w 3645"/>
                  <a:gd name="T9" fmla="*/ 0 h 30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45" h="3037">
                    <a:moveTo>
                      <a:pt x="1388" y="0"/>
                    </a:moveTo>
                    <a:lnTo>
                      <a:pt x="3383" y="304"/>
                    </a:lnTo>
                    <a:lnTo>
                      <a:pt x="3644" y="3036"/>
                    </a:lnTo>
                    <a:lnTo>
                      <a:pt x="0" y="2040"/>
                    </a:lnTo>
                    <a:lnTo>
                      <a:pt x="1388" y="0"/>
                    </a:lnTo>
                  </a:path>
                </a:pathLst>
              </a:custGeom>
              <a:solidFill>
                <a:srgbClr val="40937D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64" name="Freeform 31"/>
              <p:cNvSpPr>
                <a:spLocks/>
              </p:cNvSpPr>
              <p:nvPr/>
            </p:nvSpPr>
            <p:spPr bwMode="auto">
              <a:xfrm>
                <a:off x="313" y="0"/>
                <a:ext cx="736" cy="129"/>
              </a:xfrm>
              <a:custGeom>
                <a:avLst/>
                <a:gdLst>
                  <a:gd name="T0" fmla="*/ 1 w 3247"/>
                  <a:gd name="T1" fmla="*/ 0 h 571"/>
                  <a:gd name="T2" fmla="*/ 2 w 3247"/>
                  <a:gd name="T3" fmla="*/ 0 h 571"/>
                  <a:gd name="T4" fmla="*/ 1 w 3247"/>
                  <a:gd name="T5" fmla="*/ 0 h 571"/>
                  <a:gd name="T6" fmla="*/ 0 w 3247"/>
                  <a:gd name="T7" fmla="*/ 0 h 571"/>
                  <a:gd name="T8" fmla="*/ 1 w 3247"/>
                  <a:gd name="T9" fmla="*/ 0 h 5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47" h="571">
                    <a:moveTo>
                      <a:pt x="1395" y="0"/>
                    </a:moveTo>
                    <a:lnTo>
                      <a:pt x="3246" y="275"/>
                    </a:lnTo>
                    <a:lnTo>
                      <a:pt x="2042" y="570"/>
                    </a:lnTo>
                    <a:lnTo>
                      <a:pt x="0" y="240"/>
                    </a:lnTo>
                    <a:lnTo>
                      <a:pt x="1395" y="0"/>
                    </a:lnTo>
                  </a:path>
                </a:pathLst>
              </a:custGeom>
              <a:solidFill>
                <a:srgbClr val="40937D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9855" name="Group 32"/>
            <p:cNvGrpSpPr>
              <a:grpSpLocks/>
            </p:cNvGrpSpPr>
            <p:nvPr/>
          </p:nvGrpSpPr>
          <p:grpSpPr bwMode="auto">
            <a:xfrm>
              <a:off x="1647928" y="0"/>
              <a:ext cx="816649" cy="684974"/>
              <a:chOff x="0" y="0"/>
              <a:chExt cx="614" cy="515"/>
            </a:xfrm>
          </p:grpSpPr>
          <p:sp>
            <p:nvSpPr>
              <p:cNvPr id="119856" name="Freeform 33"/>
              <p:cNvSpPr>
                <a:spLocks/>
              </p:cNvSpPr>
              <p:nvPr/>
            </p:nvSpPr>
            <p:spPr bwMode="auto">
              <a:xfrm>
                <a:off x="0" y="408"/>
                <a:ext cx="615" cy="108"/>
              </a:xfrm>
              <a:custGeom>
                <a:avLst/>
                <a:gdLst>
                  <a:gd name="T0" fmla="*/ 1 w 2711"/>
                  <a:gd name="T1" fmla="*/ 0 h 478"/>
                  <a:gd name="T2" fmla="*/ 2 w 2711"/>
                  <a:gd name="T3" fmla="*/ 0 h 478"/>
                  <a:gd name="T4" fmla="*/ 1 w 2711"/>
                  <a:gd name="T5" fmla="*/ 0 h 478"/>
                  <a:gd name="T6" fmla="*/ 0 w 2711"/>
                  <a:gd name="T7" fmla="*/ 0 h 478"/>
                  <a:gd name="T8" fmla="*/ 1 w 2711"/>
                  <a:gd name="T9" fmla="*/ 0 h 4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11" h="478">
                    <a:moveTo>
                      <a:pt x="1257" y="0"/>
                    </a:moveTo>
                    <a:lnTo>
                      <a:pt x="2710" y="239"/>
                    </a:lnTo>
                    <a:lnTo>
                      <a:pt x="1691" y="477"/>
                    </a:lnTo>
                    <a:lnTo>
                      <a:pt x="0" y="195"/>
                    </a:lnTo>
                    <a:lnTo>
                      <a:pt x="1257" y="0"/>
                    </a:lnTo>
                  </a:path>
                </a:pathLst>
              </a:custGeom>
              <a:solidFill>
                <a:srgbClr val="C0C0C0">
                  <a:alpha val="79999"/>
                </a:srgbClr>
              </a:solidFill>
              <a:ln w="9525" cmpd="sng">
                <a:solidFill>
                  <a:srgbClr val="C0C0C0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57" name="Freeform 34"/>
              <p:cNvSpPr>
                <a:spLocks/>
              </p:cNvSpPr>
              <p:nvPr/>
            </p:nvSpPr>
            <p:spPr bwMode="auto">
              <a:xfrm>
                <a:off x="0" y="0"/>
                <a:ext cx="384" cy="517"/>
              </a:xfrm>
              <a:custGeom>
                <a:avLst/>
                <a:gdLst>
                  <a:gd name="T0" fmla="*/ 1 w 1692"/>
                  <a:gd name="T1" fmla="*/ 0 h 2278"/>
                  <a:gd name="T2" fmla="*/ 1 w 1692"/>
                  <a:gd name="T3" fmla="*/ 1 h 2278"/>
                  <a:gd name="T4" fmla="*/ 0 w 1692"/>
                  <a:gd name="T5" fmla="*/ 1 h 2278"/>
                  <a:gd name="T6" fmla="*/ 1 w 1692"/>
                  <a:gd name="T7" fmla="*/ 0 h 22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92" h="2278">
                    <a:moveTo>
                      <a:pt x="1449" y="0"/>
                    </a:moveTo>
                    <a:lnTo>
                      <a:pt x="1691" y="2277"/>
                    </a:lnTo>
                    <a:lnTo>
                      <a:pt x="0" y="1973"/>
                    </a:lnTo>
                    <a:lnTo>
                      <a:pt x="1449" y="0"/>
                    </a:lnTo>
                  </a:path>
                </a:pathLst>
              </a:custGeom>
              <a:solidFill>
                <a:srgbClr val="35363A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58" name="Freeform 35"/>
              <p:cNvSpPr>
                <a:spLocks/>
              </p:cNvSpPr>
              <p:nvPr/>
            </p:nvSpPr>
            <p:spPr bwMode="auto">
              <a:xfrm>
                <a:off x="329" y="0"/>
                <a:ext cx="286" cy="517"/>
              </a:xfrm>
              <a:custGeom>
                <a:avLst/>
                <a:gdLst>
                  <a:gd name="T0" fmla="*/ 0 w 1262"/>
                  <a:gd name="T1" fmla="*/ 0 h 2278"/>
                  <a:gd name="T2" fmla="*/ 1 w 1262"/>
                  <a:gd name="T3" fmla="*/ 1 h 2278"/>
                  <a:gd name="T4" fmla="*/ 0 w 1262"/>
                  <a:gd name="T5" fmla="*/ 1 h 2278"/>
                  <a:gd name="T6" fmla="*/ 0 w 1262"/>
                  <a:gd name="T7" fmla="*/ 0 h 22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62" h="2278">
                    <a:moveTo>
                      <a:pt x="0" y="0"/>
                    </a:moveTo>
                    <a:lnTo>
                      <a:pt x="1261" y="2017"/>
                    </a:lnTo>
                    <a:lnTo>
                      <a:pt x="242" y="227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35363A"/>
              </a:solidFill>
              <a:ln w="9525" cmpd="sng">
                <a:solidFill>
                  <a:schemeClr val="bg1"/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9814" name="组合 33"/>
          <p:cNvGrpSpPr>
            <a:grpSpLocks/>
          </p:cNvGrpSpPr>
          <p:nvPr/>
        </p:nvGrpSpPr>
        <p:grpSpPr bwMode="auto">
          <a:xfrm>
            <a:off x="1270000" y="3621088"/>
            <a:ext cx="3760788" cy="366712"/>
            <a:chOff x="0" y="0"/>
            <a:chExt cx="3762036" cy="367877"/>
          </a:xfrm>
        </p:grpSpPr>
        <p:sp>
          <p:nvSpPr>
            <p:cNvPr id="119850" name="Line 7"/>
            <p:cNvSpPr>
              <a:spLocks noChangeShapeType="1"/>
            </p:cNvSpPr>
            <p:nvPr/>
          </p:nvSpPr>
          <p:spPr bwMode="auto">
            <a:xfrm>
              <a:off x="0" y="336501"/>
              <a:ext cx="3762036" cy="0"/>
            </a:xfrm>
            <a:prstGeom prst="line">
              <a:avLst/>
            </a:prstGeom>
            <a:noFill/>
            <a:ln w="9525">
              <a:solidFill>
                <a:srgbClr val="BFBFB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51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142683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3. </a:t>
              </a:r>
              <a:r>
                <a:rPr lang="zh-CN" altLang="en-US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点击输入文本</a:t>
              </a:r>
              <a:endPara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815" name="组合 36"/>
          <p:cNvGrpSpPr>
            <a:grpSpLocks/>
          </p:cNvGrpSpPr>
          <p:nvPr/>
        </p:nvGrpSpPr>
        <p:grpSpPr bwMode="auto">
          <a:xfrm>
            <a:off x="1270000" y="2844800"/>
            <a:ext cx="4456113" cy="368300"/>
            <a:chOff x="0" y="0"/>
            <a:chExt cx="4456980" cy="367877"/>
          </a:xfrm>
        </p:grpSpPr>
        <p:sp>
          <p:nvSpPr>
            <p:cNvPr id="119848" name="Line 7"/>
            <p:cNvSpPr>
              <a:spLocks noChangeShapeType="1"/>
            </p:cNvSpPr>
            <p:nvPr/>
          </p:nvSpPr>
          <p:spPr bwMode="auto">
            <a:xfrm>
              <a:off x="0" y="336501"/>
              <a:ext cx="4456980" cy="0"/>
            </a:xfrm>
            <a:prstGeom prst="line">
              <a:avLst/>
            </a:prstGeom>
            <a:noFill/>
            <a:ln w="9525">
              <a:solidFill>
                <a:srgbClr val="BFBFB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49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246657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2. </a:t>
              </a:r>
              <a:r>
                <a:rPr lang="zh-CN" altLang="en-US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点击输入文本</a:t>
              </a:r>
              <a:endPara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816" name="组合 39"/>
          <p:cNvGrpSpPr>
            <a:grpSpLocks/>
          </p:cNvGrpSpPr>
          <p:nvPr/>
        </p:nvGrpSpPr>
        <p:grpSpPr bwMode="auto">
          <a:xfrm>
            <a:off x="1270000" y="2068513"/>
            <a:ext cx="5124450" cy="368300"/>
            <a:chOff x="0" y="0"/>
            <a:chExt cx="5124492" cy="367877"/>
          </a:xfrm>
        </p:grpSpPr>
        <p:sp>
          <p:nvSpPr>
            <p:cNvPr id="119846" name="Line 7"/>
            <p:cNvSpPr>
              <a:spLocks noChangeShapeType="1"/>
            </p:cNvSpPr>
            <p:nvPr/>
          </p:nvSpPr>
          <p:spPr bwMode="auto">
            <a:xfrm>
              <a:off x="0" y="336501"/>
              <a:ext cx="5124492" cy="0"/>
            </a:xfrm>
            <a:prstGeom prst="line">
              <a:avLst/>
            </a:prstGeom>
            <a:noFill/>
            <a:ln w="9525">
              <a:solidFill>
                <a:srgbClr val="BFBFB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47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711357" cy="367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</a:tabLs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1. </a:t>
              </a:r>
              <a:r>
                <a:rPr lang="zh-CN" altLang="en-US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点击输入文本</a:t>
              </a:r>
              <a:endPara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817" name="组合 42"/>
          <p:cNvGrpSpPr>
            <a:grpSpLocks/>
          </p:cNvGrpSpPr>
          <p:nvPr/>
        </p:nvGrpSpPr>
        <p:grpSpPr bwMode="auto">
          <a:xfrm>
            <a:off x="10152063" y="2763838"/>
            <a:ext cx="1568450" cy="2916237"/>
            <a:chOff x="0" y="0"/>
            <a:chExt cx="1568451" cy="2916238"/>
          </a:xfrm>
        </p:grpSpPr>
        <p:sp>
          <p:nvSpPr>
            <p:cNvPr id="119818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88" y="0"/>
              <a:ext cx="1566863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19" name="Freeform 6"/>
            <p:cNvSpPr>
              <a:spLocks/>
            </p:cNvSpPr>
            <p:nvPr/>
          </p:nvSpPr>
          <p:spPr bwMode="auto">
            <a:xfrm>
              <a:off x="749301" y="2624138"/>
              <a:ext cx="296863" cy="292100"/>
            </a:xfrm>
            <a:custGeom>
              <a:avLst/>
              <a:gdLst>
                <a:gd name="T0" fmla="*/ 2147483647 w 17"/>
                <a:gd name="T1" fmla="*/ 2147483647 h 17"/>
                <a:gd name="T2" fmla="*/ 2147483647 w 17"/>
                <a:gd name="T3" fmla="*/ 2147483647 h 17"/>
                <a:gd name="T4" fmla="*/ 2147483647 w 17"/>
                <a:gd name="T5" fmla="*/ 2147483647 h 17"/>
                <a:gd name="T6" fmla="*/ 2147483647 w 17"/>
                <a:gd name="T7" fmla="*/ 2147483647 h 17"/>
                <a:gd name="T8" fmla="*/ 2147483647 w 17"/>
                <a:gd name="T9" fmla="*/ 2147483647 h 17"/>
                <a:gd name="T10" fmla="*/ 2147483647 w 17"/>
                <a:gd name="T11" fmla="*/ 2147483647 h 17"/>
                <a:gd name="T12" fmla="*/ 2147483647 w 17"/>
                <a:gd name="T13" fmla="*/ 2147483647 h 17"/>
                <a:gd name="T14" fmla="*/ 2147483647 w 17"/>
                <a:gd name="T15" fmla="*/ 0 h 17"/>
                <a:gd name="T16" fmla="*/ 2147483647 w 17"/>
                <a:gd name="T17" fmla="*/ 2147483647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" h="17">
                  <a:moveTo>
                    <a:pt x="3" y="4"/>
                  </a:moveTo>
                  <a:cubicBezTo>
                    <a:pt x="3" y="4"/>
                    <a:pt x="0" y="9"/>
                    <a:pt x="1" y="11"/>
                  </a:cubicBezTo>
                  <a:cubicBezTo>
                    <a:pt x="1" y="14"/>
                    <a:pt x="4" y="14"/>
                    <a:pt x="6" y="13"/>
                  </a:cubicBezTo>
                  <a:cubicBezTo>
                    <a:pt x="6" y="13"/>
                    <a:pt x="7" y="16"/>
                    <a:pt x="8" y="16"/>
                  </a:cubicBezTo>
                  <a:cubicBezTo>
                    <a:pt x="9" y="17"/>
                    <a:pt x="14" y="15"/>
                    <a:pt x="15" y="13"/>
                  </a:cubicBezTo>
                  <a:cubicBezTo>
                    <a:pt x="16" y="11"/>
                    <a:pt x="15" y="7"/>
                    <a:pt x="16" y="6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2"/>
                    <a:pt x="17" y="0"/>
                  </a:cubicBezTo>
                  <a:cubicBezTo>
                    <a:pt x="17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20" name="Freeform 7"/>
            <p:cNvSpPr>
              <a:spLocks/>
            </p:cNvSpPr>
            <p:nvPr/>
          </p:nvSpPr>
          <p:spPr bwMode="auto">
            <a:xfrm>
              <a:off x="661988" y="1870075"/>
              <a:ext cx="279400" cy="925513"/>
            </a:xfrm>
            <a:custGeom>
              <a:avLst/>
              <a:gdLst>
                <a:gd name="T0" fmla="*/ 2147483647 w 16"/>
                <a:gd name="T1" fmla="*/ 2147483647 h 54"/>
                <a:gd name="T2" fmla="*/ 2147483647 w 16"/>
                <a:gd name="T3" fmla="*/ 2147483647 h 54"/>
                <a:gd name="T4" fmla="*/ 2147483647 w 16"/>
                <a:gd name="T5" fmla="*/ 2147483647 h 54"/>
                <a:gd name="T6" fmla="*/ 2147483647 w 16"/>
                <a:gd name="T7" fmla="*/ 2147483647 h 54"/>
                <a:gd name="T8" fmla="*/ 2147483647 w 16"/>
                <a:gd name="T9" fmla="*/ 2147483647 h 54"/>
                <a:gd name="T10" fmla="*/ 0 w 16"/>
                <a:gd name="T11" fmla="*/ 2147483647 h 54"/>
                <a:gd name="T12" fmla="*/ 2147483647 w 16"/>
                <a:gd name="T13" fmla="*/ 2147483647 h 54"/>
                <a:gd name="T14" fmla="*/ 2147483647 w 16"/>
                <a:gd name="T15" fmla="*/ 2147483647 h 54"/>
                <a:gd name="T16" fmla="*/ 2147483647 w 16"/>
                <a:gd name="T17" fmla="*/ 2147483647 h 54"/>
                <a:gd name="T18" fmla="*/ 2147483647 w 16"/>
                <a:gd name="T19" fmla="*/ 2147483647 h 54"/>
                <a:gd name="T20" fmla="*/ 2147483647 w 16"/>
                <a:gd name="T21" fmla="*/ 2147483647 h 54"/>
                <a:gd name="T22" fmla="*/ 2147483647 w 16"/>
                <a:gd name="T23" fmla="*/ 2147483647 h 54"/>
                <a:gd name="T24" fmla="*/ 2147483647 w 16"/>
                <a:gd name="T25" fmla="*/ 2147483647 h 54"/>
                <a:gd name="T26" fmla="*/ 2147483647 w 16"/>
                <a:gd name="T27" fmla="*/ 2147483647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6" h="54">
                  <a:moveTo>
                    <a:pt x="7" y="52"/>
                  </a:moveTo>
                  <a:cubicBezTo>
                    <a:pt x="7" y="52"/>
                    <a:pt x="8" y="49"/>
                    <a:pt x="8" y="47"/>
                  </a:cubicBezTo>
                  <a:cubicBezTo>
                    <a:pt x="9" y="45"/>
                    <a:pt x="10" y="41"/>
                    <a:pt x="10" y="40"/>
                  </a:cubicBezTo>
                  <a:cubicBezTo>
                    <a:pt x="9" y="40"/>
                    <a:pt x="5" y="26"/>
                    <a:pt x="4" y="23"/>
                  </a:cubicBezTo>
                  <a:cubicBezTo>
                    <a:pt x="3" y="21"/>
                    <a:pt x="3" y="16"/>
                    <a:pt x="2" y="13"/>
                  </a:cubicBezTo>
                  <a:cubicBezTo>
                    <a:pt x="1" y="9"/>
                    <a:pt x="0" y="3"/>
                    <a:pt x="0" y="1"/>
                  </a:cubicBezTo>
                  <a:cubicBezTo>
                    <a:pt x="0" y="0"/>
                    <a:pt x="12" y="1"/>
                    <a:pt x="12" y="1"/>
                  </a:cubicBezTo>
                  <a:cubicBezTo>
                    <a:pt x="12" y="1"/>
                    <a:pt x="11" y="10"/>
                    <a:pt x="11" y="12"/>
                  </a:cubicBezTo>
                  <a:cubicBezTo>
                    <a:pt x="11" y="12"/>
                    <a:pt x="11" y="14"/>
                    <a:pt x="11" y="15"/>
                  </a:cubicBezTo>
                  <a:cubicBezTo>
                    <a:pt x="11" y="16"/>
                    <a:pt x="12" y="20"/>
                    <a:pt x="13" y="29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9" y="54"/>
                    <a:pt x="7" y="52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21" name="Freeform 8"/>
            <p:cNvSpPr>
              <a:spLocks/>
            </p:cNvSpPr>
            <p:nvPr/>
          </p:nvSpPr>
          <p:spPr bwMode="auto">
            <a:xfrm>
              <a:off x="661988" y="1870075"/>
              <a:ext cx="279400" cy="908050"/>
            </a:xfrm>
            <a:custGeom>
              <a:avLst/>
              <a:gdLst>
                <a:gd name="T0" fmla="*/ 2147483647 w 16"/>
                <a:gd name="T1" fmla="*/ 2147483647 h 53"/>
                <a:gd name="T2" fmla="*/ 2147483647 w 16"/>
                <a:gd name="T3" fmla="*/ 2147483647 h 53"/>
                <a:gd name="T4" fmla="*/ 2147483647 w 16"/>
                <a:gd name="T5" fmla="*/ 2147483647 h 53"/>
                <a:gd name="T6" fmla="*/ 2147483647 w 16"/>
                <a:gd name="T7" fmla="*/ 2147483647 h 53"/>
                <a:gd name="T8" fmla="*/ 0 w 16"/>
                <a:gd name="T9" fmla="*/ 2147483647 h 53"/>
                <a:gd name="T10" fmla="*/ 2147483647 w 16"/>
                <a:gd name="T11" fmla="*/ 2147483647 h 53"/>
                <a:gd name="T12" fmla="*/ 2147483647 w 16"/>
                <a:gd name="T13" fmla="*/ 2147483647 h 53"/>
                <a:gd name="T14" fmla="*/ 2147483647 w 16"/>
                <a:gd name="T15" fmla="*/ 2147483647 h 53"/>
                <a:gd name="T16" fmla="*/ 2147483647 w 16"/>
                <a:gd name="T17" fmla="*/ 2147483647 h 53"/>
                <a:gd name="T18" fmla="*/ 2147483647 w 16"/>
                <a:gd name="T19" fmla="*/ 2147483647 h 53"/>
                <a:gd name="T20" fmla="*/ 2147483647 w 16"/>
                <a:gd name="T21" fmla="*/ 2147483647 h 53"/>
                <a:gd name="T22" fmla="*/ 2147483647 w 16"/>
                <a:gd name="T23" fmla="*/ 2147483647 h 53"/>
                <a:gd name="T24" fmla="*/ 2147483647 w 16"/>
                <a:gd name="T25" fmla="*/ 2147483647 h 53"/>
                <a:gd name="T26" fmla="*/ 2147483647 w 16"/>
                <a:gd name="T27" fmla="*/ 2147483647 h 53"/>
                <a:gd name="T28" fmla="*/ 2147483647 w 16"/>
                <a:gd name="T29" fmla="*/ 2147483647 h 53"/>
                <a:gd name="T30" fmla="*/ 2147483647 w 16"/>
                <a:gd name="T31" fmla="*/ 2147483647 h 53"/>
                <a:gd name="T32" fmla="*/ 2147483647 w 16"/>
                <a:gd name="T33" fmla="*/ 2147483647 h 53"/>
                <a:gd name="T34" fmla="*/ 2147483647 w 16"/>
                <a:gd name="T35" fmla="*/ 2147483647 h 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" h="53">
                  <a:moveTo>
                    <a:pt x="13" y="29"/>
                  </a:moveTo>
                  <a:cubicBezTo>
                    <a:pt x="12" y="20"/>
                    <a:pt x="11" y="16"/>
                    <a:pt x="11" y="15"/>
                  </a:cubicBezTo>
                  <a:cubicBezTo>
                    <a:pt x="11" y="14"/>
                    <a:pt x="11" y="12"/>
                    <a:pt x="11" y="12"/>
                  </a:cubicBezTo>
                  <a:cubicBezTo>
                    <a:pt x="11" y="10"/>
                    <a:pt x="12" y="1"/>
                    <a:pt x="12" y="1"/>
                  </a:cubicBezTo>
                  <a:cubicBezTo>
                    <a:pt x="12" y="1"/>
                    <a:pt x="0" y="0"/>
                    <a:pt x="0" y="1"/>
                  </a:cubicBezTo>
                  <a:cubicBezTo>
                    <a:pt x="0" y="2"/>
                    <a:pt x="1" y="6"/>
                    <a:pt x="1" y="10"/>
                  </a:cubicBezTo>
                  <a:cubicBezTo>
                    <a:pt x="3" y="13"/>
                    <a:pt x="4" y="16"/>
                    <a:pt x="4" y="16"/>
                  </a:cubicBezTo>
                  <a:cubicBezTo>
                    <a:pt x="5" y="16"/>
                    <a:pt x="8" y="14"/>
                    <a:pt x="8" y="14"/>
                  </a:cubicBezTo>
                  <a:cubicBezTo>
                    <a:pt x="8" y="14"/>
                    <a:pt x="11" y="23"/>
                    <a:pt x="11" y="30"/>
                  </a:cubicBezTo>
                  <a:cubicBezTo>
                    <a:pt x="12" y="33"/>
                    <a:pt x="10" y="35"/>
                    <a:pt x="8" y="36"/>
                  </a:cubicBezTo>
                  <a:cubicBezTo>
                    <a:pt x="9" y="39"/>
                    <a:pt x="10" y="40"/>
                    <a:pt x="10" y="40"/>
                  </a:cubicBezTo>
                  <a:cubicBezTo>
                    <a:pt x="10" y="41"/>
                    <a:pt x="10" y="42"/>
                    <a:pt x="10" y="43"/>
                  </a:cubicBezTo>
                  <a:cubicBezTo>
                    <a:pt x="11" y="43"/>
                    <a:pt x="12" y="42"/>
                    <a:pt x="13" y="44"/>
                  </a:cubicBezTo>
                  <a:cubicBezTo>
                    <a:pt x="13" y="46"/>
                    <a:pt x="11" y="50"/>
                    <a:pt x="10" y="53"/>
                  </a:cubicBezTo>
                  <a:cubicBezTo>
                    <a:pt x="11" y="53"/>
                    <a:pt x="12" y="52"/>
                    <a:pt x="12" y="52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3" y="2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22" name="Freeform 9"/>
            <p:cNvSpPr>
              <a:spLocks/>
            </p:cNvSpPr>
            <p:nvPr/>
          </p:nvSpPr>
          <p:spPr bwMode="auto">
            <a:xfrm>
              <a:off x="0" y="806450"/>
              <a:ext cx="766763" cy="428625"/>
            </a:xfrm>
            <a:custGeom>
              <a:avLst/>
              <a:gdLst>
                <a:gd name="T0" fmla="*/ 2147483647 w 44"/>
                <a:gd name="T1" fmla="*/ 2147483647 h 25"/>
                <a:gd name="T2" fmla="*/ 2147483647 w 44"/>
                <a:gd name="T3" fmla="*/ 2147483647 h 25"/>
                <a:gd name="T4" fmla="*/ 2147483647 w 44"/>
                <a:gd name="T5" fmla="*/ 2147483647 h 25"/>
                <a:gd name="T6" fmla="*/ 2147483647 w 44"/>
                <a:gd name="T7" fmla="*/ 2147483647 h 25"/>
                <a:gd name="T8" fmla="*/ 2147483647 w 44"/>
                <a:gd name="T9" fmla="*/ 2147483647 h 25"/>
                <a:gd name="T10" fmla="*/ 2147483647 w 44"/>
                <a:gd name="T11" fmla="*/ 2147483647 h 25"/>
                <a:gd name="T12" fmla="*/ 2147483647 w 44"/>
                <a:gd name="T13" fmla="*/ 2147483647 h 25"/>
                <a:gd name="T14" fmla="*/ 2147483647 w 44"/>
                <a:gd name="T15" fmla="*/ 0 h 25"/>
                <a:gd name="T16" fmla="*/ 2147483647 w 44"/>
                <a:gd name="T17" fmla="*/ 2147483647 h 25"/>
                <a:gd name="T18" fmla="*/ 2147483647 w 44"/>
                <a:gd name="T19" fmla="*/ 2147483647 h 25"/>
                <a:gd name="T20" fmla="*/ 2147483647 w 44"/>
                <a:gd name="T21" fmla="*/ 2147483647 h 25"/>
                <a:gd name="T22" fmla="*/ 2147483647 w 44"/>
                <a:gd name="T23" fmla="*/ 2147483647 h 25"/>
                <a:gd name="T24" fmla="*/ 2147483647 w 44"/>
                <a:gd name="T25" fmla="*/ 2147483647 h 25"/>
                <a:gd name="T26" fmla="*/ 2147483647 w 44"/>
                <a:gd name="T27" fmla="*/ 2147483647 h 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4" h="25">
                  <a:moveTo>
                    <a:pt x="1" y="21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5"/>
                    <a:pt x="11" y="24"/>
                  </a:cubicBezTo>
                  <a:cubicBezTo>
                    <a:pt x="11" y="24"/>
                    <a:pt x="15" y="25"/>
                    <a:pt x="17" y="24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20" y="23"/>
                    <a:pt x="26" y="22"/>
                  </a:cubicBezTo>
                  <a:cubicBezTo>
                    <a:pt x="32" y="21"/>
                    <a:pt x="41" y="15"/>
                    <a:pt x="43" y="15"/>
                  </a:cubicBezTo>
                  <a:cubicBezTo>
                    <a:pt x="44" y="14"/>
                    <a:pt x="42" y="1"/>
                    <a:pt x="40" y="0"/>
                  </a:cubicBezTo>
                  <a:cubicBezTo>
                    <a:pt x="40" y="0"/>
                    <a:pt x="37" y="10"/>
                    <a:pt x="37" y="11"/>
                  </a:cubicBezTo>
                  <a:cubicBezTo>
                    <a:pt x="37" y="11"/>
                    <a:pt x="31" y="14"/>
                    <a:pt x="27" y="16"/>
                  </a:cubicBezTo>
                  <a:cubicBezTo>
                    <a:pt x="24" y="18"/>
                    <a:pt x="17" y="20"/>
                    <a:pt x="16" y="20"/>
                  </a:cubicBezTo>
                  <a:cubicBezTo>
                    <a:pt x="14" y="20"/>
                    <a:pt x="10" y="20"/>
                    <a:pt x="9" y="21"/>
                  </a:cubicBezTo>
                  <a:cubicBezTo>
                    <a:pt x="8" y="21"/>
                    <a:pt x="3" y="19"/>
                    <a:pt x="1" y="20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23" name="Freeform 10"/>
            <p:cNvSpPr>
              <a:spLocks/>
            </p:cNvSpPr>
            <p:nvPr/>
          </p:nvSpPr>
          <p:spPr bwMode="auto">
            <a:xfrm>
              <a:off x="279401" y="806450"/>
              <a:ext cx="487363" cy="411163"/>
            </a:xfrm>
            <a:custGeom>
              <a:avLst/>
              <a:gdLst>
                <a:gd name="T0" fmla="*/ 2147483647 w 28"/>
                <a:gd name="T1" fmla="*/ 0 h 24"/>
                <a:gd name="T2" fmla="*/ 2147483647 w 28"/>
                <a:gd name="T3" fmla="*/ 0 h 24"/>
                <a:gd name="T4" fmla="*/ 2147483647 w 28"/>
                <a:gd name="T5" fmla="*/ 2147483647 h 24"/>
                <a:gd name="T6" fmla="*/ 2147483647 w 28"/>
                <a:gd name="T7" fmla="*/ 2147483647 h 24"/>
                <a:gd name="T8" fmla="*/ 2147483647 w 28"/>
                <a:gd name="T9" fmla="*/ 2147483647 h 24"/>
                <a:gd name="T10" fmla="*/ 2147483647 w 28"/>
                <a:gd name="T11" fmla="*/ 2147483647 h 24"/>
                <a:gd name="T12" fmla="*/ 2147483647 w 28"/>
                <a:gd name="T13" fmla="*/ 2147483647 h 24"/>
                <a:gd name="T14" fmla="*/ 0 w 28"/>
                <a:gd name="T15" fmla="*/ 2147483647 h 24"/>
                <a:gd name="T16" fmla="*/ 2147483647 w 28"/>
                <a:gd name="T17" fmla="*/ 2147483647 h 24"/>
                <a:gd name="T18" fmla="*/ 2147483647 w 28"/>
                <a:gd name="T19" fmla="*/ 2147483647 h 24"/>
                <a:gd name="T20" fmla="*/ 2147483647 w 28"/>
                <a:gd name="T21" fmla="*/ 2147483647 h 24"/>
                <a:gd name="T22" fmla="*/ 2147483647 w 28"/>
                <a:gd name="T23" fmla="*/ 2147483647 h 24"/>
                <a:gd name="T24" fmla="*/ 2147483647 w 28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" h="24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1"/>
                    <a:pt x="23" y="3"/>
                  </a:cubicBezTo>
                  <a:cubicBezTo>
                    <a:pt x="24" y="5"/>
                    <a:pt x="24" y="7"/>
                    <a:pt x="24" y="8"/>
                  </a:cubicBezTo>
                  <a:cubicBezTo>
                    <a:pt x="23" y="10"/>
                    <a:pt x="24" y="13"/>
                    <a:pt x="23" y="14"/>
                  </a:cubicBezTo>
                  <a:cubicBezTo>
                    <a:pt x="22" y="15"/>
                    <a:pt x="12" y="21"/>
                    <a:pt x="8" y="21"/>
                  </a:cubicBezTo>
                  <a:cubicBezTo>
                    <a:pt x="8" y="21"/>
                    <a:pt x="6" y="20"/>
                    <a:pt x="5" y="21"/>
                  </a:cubicBezTo>
                  <a:cubicBezTo>
                    <a:pt x="4" y="22"/>
                    <a:pt x="2" y="23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4" y="23"/>
                    <a:pt x="10" y="22"/>
                  </a:cubicBezTo>
                  <a:cubicBezTo>
                    <a:pt x="16" y="21"/>
                    <a:pt x="25" y="15"/>
                    <a:pt x="27" y="15"/>
                  </a:cubicBezTo>
                  <a:cubicBezTo>
                    <a:pt x="28" y="15"/>
                    <a:pt x="26" y="3"/>
                    <a:pt x="2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24" name="Freeform 11"/>
            <p:cNvSpPr>
              <a:spLocks/>
            </p:cNvSpPr>
            <p:nvPr/>
          </p:nvSpPr>
          <p:spPr bwMode="auto">
            <a:xfrm>
              <a:off x="871538" y="1766888"/>
              <a:ext cx="296863" cy="1081088"/>
            </a:xfrm>
            <a:custGeom>
              <a:avLst/>
              <a:gdLst>
                <a:gd name="T0" fmla="*/ 0 w 17"/>
                <a:gd name="T1" fmla="*/ 2147483647 h 63"/>
                <a:gd name="T2" fmla="*/ 2147483647 w 17"/>
                <a:gd name="T3" fmla="*/ 2147483647 h 63"/>
                <a:gd name="T4" fmla="*/ 2147483647 w 17"/>
                <a:gd name="T5" fmla="*/ 2147483647 h 63"/>
                <a:gd name="T6" fmla="*/ 2147483647 w 17"/>
                <a:gd name="T7" fmla="*/ 2147483647 h 63"/>
                <a:gd name="T8" fmla="*/ 2147483647 w 17"/>
                <a:gd name="T9" fmla="*/ 2147483647 h 63"/>
                <a:gd name="T10" fmla="*/ 2147483647 w 17"/>
                <a:gd name="T11" fmla="*/ 0 h 63"/>
                <a:gd name="T12" fmla="*/ 2147483647 w 17"/>
                <a:gd name="T13" fmla="*/ 2147483647 h 63"/>
                <a:gd name="T14" fmla="*/ 2147483647 w 17"/>
                <a:gd name="T15" fmla="*/ 2147483647 h 63"/>
                <a:gd name="T16" fmla="*/ 2147483647 w 17"/>
                <a:gd name="T17" fmla="*/ 2147483647 h 63"/>
                <a:gd name="T18" fmla="*/ 2147483647 w 17"/>
                <a:gd name="T19" fmla="*/ 2147483647 h 63"/>
                <a:gd name="T20" fmla="*/ 2147483647 w 17"/>
                <a:gd name="T21" fmla="*/ 2147483647 h 63"/>
                <a:gd name="T22" fmla="*/ 2147483647 w 17"/>
                <a:gd name="T23" fmla="*/ 2147483647 h 63"/>
                <a:gd name="T24" fmla="*/ 2147483647 w 17"/>
                <a:gd name="T25" fmla="*/ 2147483647 h 63"/>
                <a:gd name="T26" fmla="*/ 0 w 17"/>
                <a:gd name="T27" fmla="*/ 2147483647 h 6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63">
                  <a:moveTo>
                    <a:pt x="0" y="60"/>
                  </a:moveTo>
                  <a:cubicBezTo>
                    <a:pt x="0" y="60"/>
                    <a:pt x="1" y="55"/>
                    <a:pt x="2" y="54"/>
                  </a:cubicBezTo>
                  <a:cubicBezTo>
                    <a:pt x="2" y="52"/>
                    <a:pt x="3" y="45"/>
                    <a:pt x="4" y="45"/>
                  </a:cubicBezTo>
                  <a:cubicBezTo>
                    <a:pt x="4" y="45"/>
                    <a:pt x="7" y="28"/>
                    <a:pt x="7" y="18"/>
                  </a:cubicBezTo>
                  <a:cubicBezTo>
                    <a:pt x="7" y="18"/>
                    <a:pt x="3" y="14"/>
                    <a:pt x="4" y="8"/>
                  </a:cubicBezTo>
                  <a:cubicBezTo>
                    <a:pt x="4" y="2"/>
                    <a:pt x="8" y="0"/>
                    <a:pt x="8" y="0"/>
                  </a:cubicBezTo>
                  <a:cubicBezTo>
                    <a:pt x="8" y="0"/>
                    <a:pt x="14" y="6"/>
                    <a:pt x="14" y="6"/>
                  </a:cubicBezTo>
                  <a:cubicBezTo>
                    <a:pt x="14" y="6"/>
                    <a:pt x="15" y="13"/>
                    <a:pt x="15" y="14"/>
                  </a:cubicBezTo>
                  <a:cubicBezTo>
                    <a:pt x="15" y="15"/>
                    <a:pt x="17" y="23"/>
                    <a:pt x="16" y="27"/>
                  </a:cubicBezTo>
                  <a:cubicBezTo>
                    <a:pt x="15" y="32"/>
                    <a:pt x="11" y="39"/>
                    <a:pt x="10" y="44"/>
                  </a:cubicBezTo>
                  <a:cubicBezTo>
                    <a:pt x="10" y="44"/>
                    <a:pt x="10" y="49"/>
                    <a:pt x="10" y="50"/>
                  </a:cubicBezTo>
                  <a:cubicBezTo>
                    <a:pt x="9" y="50"/>
                    <a:pt x="8" y="54"/>
                    <a:pt x="8" y="55"/>
                  </a:cubicBezTo>
                  <a:cubicBezTo>
                    <a:pt x="8" y="55"/>
                    <a:pt x="8" y="58"/>
                    <a:pt x="7" y="59"/>
                  </a:cubicBezTo>
                  <a:cubicBezTo>
                    <a:pt x="6" y="60"/>
                    <a:pt x="3" y="63"/>
                    <a:pt x="0" y="6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25" name="Freeform 12"/>
            <p:cNvSpPr>
              <a:spLocks/>
            </p:cNvSpPr>
            <p:nvPr/>
          </p:nvSpPr>
          <p:spPr bwMode="auto">
            <a:xfrm>
              <a:off x="889001" y="1766888"/>
              <a:ext cx="279400" cy="1081088"/>
            </a:xfrm>
            <a:custGeom>
              <a:avLst/>
              <a:gdLst>
                <a:gd name="T0" fmla="*/ 2147483647 w 16"/>
                <a:gd name="T1" fmla="*/ 2147483647 h 63"/>
                <a:gd name="T2" fmla="*/ 2147483647 w 16"/>
                <a:gd name="T3" fmla="*/ 2147483647 h 63"/>
                <a:gd name="T4" fmla="*/ 2147483647 w 16"/>
                <a:gd name="T5" fmla="*/ 0 h 63"/>
                <a:gd name="T6" fmla="*/ 2147483647 w 16"/>
                <a:gd name="T7" fmla="*/ 2147483647 h 63"/>
                <a:gd name="T8" fmla="*/ 2147483647 w 16"/>
                <a:gd name="T9" fmla="*/ 2147483647 h 63"/>
                <a:gd name="T10" fmla="*/ 2147483647 w 16"/>
                <a:gd name="T11" fmla="*/ 2147483647 h 63"/>
                <a:gd name="T12" fmla="*/ 2147483647 w 16"/>
                <a:gd name="T13" fmla="*/ 2147483647 h 63"/>
                <a:gd name="T14" fmla="*/ 2147483647 w 16"/>
                <a:gd name="T15" fmla="*/ 2147483647 h 63"/>
                <a:gd name="T16" fmla="*/ 2147483647 w 16"/>
                <a:gd name="T17" fmla="*/ 2147483647 h 63"/>
                <a:gd name="T18" fmla="*/ 2147483647 w 16"/>
                <a:gd name="T19" fmla="*/ 2147483647 h 63"/>
                <a:gd name="T20" fmla="*/ 2147483647 w 16"/>
                <a:gd name="T21" fmla="*/ 2147483647 h 63"/>
                <a:gd name="T22" fmla="*/ 2147483647 w 16"/>
                <a:gd name="T23" fmla="*/ 2147483647 h 63"/>
                <a:gd name="T24" fmla="*/ 2147483647 w 16"/>
                <a:gd name="T25" fmla="*/ 2147483647 h 63"/>
                <a:gd name="T26" fmla="*/ 2147483647 w 16"/>
                <a:gd name="T27" fmla="*/ 2147483647 h 63"/>
                <a:gd name="T28" fmla="*/ 2147483647 w 16"/>
                <a:gd name="T29" fmla="*/ 2147483647 h 63"/>
                <a:gd name="T30" fmla="*/ 2147483647 w 16"/>
                <a:gd name="T31" fmla="*/ 2147483647 h 63"/>
                <a:gd name="T32" fmla="*/ 0 w 16"/>
                <a:gd name="T33" fmla="*/ 2147483647 h 63"/>
                <a:gd name="T34" fmla="*/ 2147483647 w 16"/>
                <a:gd name="T35" fmla="*/ 2147483647 h 63"/>
                <a:gd name="T36" fmla="*/ 2147483647 w 16"/>
                <a:gd name="T37" fmla="*/ 2147483647 h 63"/>
                <a:gd name="T38" fmla="*/ 2147483647 w 16"/>
                <a:gd name="T39" fmla="*/ 2147483647 h 63"/>
                <a:gd name="T40" fmla="*/ 2147483647 w 16"/>
                <a:gd name="T41" fmla="*/ 2147483647 h 63"/>
                <a:gd name="T42" fmla="*/ 2147483647 w 16"/>
                <a:gd name="T43" fmla="*/ 2147483647 h 63"/>
                <a:gd name="T44" fmla="*/ 2147483647 w 16"/>
                <a:gd name="T45" fmla="*/ 2147483647 h 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" h="63">
                  <a:moveTo>
                    <a:pt x="14" y="14"/>
                  </a:moveTo>
                  <a:cubicBezTo>
                    <a:pt x="14" y="13"/>
                    <a:pt x="13" y="6"/>
                    <a:pt x="13" y="6"/>
                  </a:cubicBezTo>
                  <a:cubicBezTo>
                    <a:pt x="13" y="6"/>
                    <a:pt x="7" y="0"/>
                    <a:pt x="7" y="0"/>
                  </a:cubicBezTo>
                  <a:cubicBezTo>
                    <a:pt x="7" y="0"/>
                    <a:pt x="3" y="2"/>
                    <a:pt x="3" y="8"/>
                  </a:cubicBezTo>
                  <a:cubicBezTo>
                    <a:pt x="2" y="14"/>
                    <a:pt x="6" y="18"/>
                    <a:pt x="6" y="18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7" y="21"/>
                    <a:pt x="9" y="22"/>
                    <a:pt x="11" y="20"/>
                  </a:cubicBezTo>
                  <a:cubicBezTo>
                    <a:pt x="11" y="20"/>
                    <a:pt x="12" y="18"/>
                    <a:pt x="12" y="19"/>
                  </a:cubicBezTo>
                  <a:cubicBezTo>
                    <a:pt x="12" y="20"/>
                    <a:pt x="14" y="26"/>
                    <a:pt x="11" y="31"/>
                  </a:cubicBezTo>
                  <a:cubicBezTo>
                    <a:pt x="8" y="36"/>
                    <a:pt x="6" y="46"/>
                    <a:pt x="6" y="46"/>
                  </a:cubicBezTo>
                  <a:cubicBezTo>
                    <a:pt x="6" y="47"/>
                    <a:pt x="4" y="47"/>
                    <a:pt x="5" y="44"/>
                  </a:cubicBezTo>
                  <a:cubicBezTo>
                    <a:pt x="6" y="40"/>
                    <a:pt x="7" y="31"/>
                    <a:pt x="7" y="31"/>
                  </a:cubicBezTo>
                  <a:cubicBezTo>
                    <a:pt x="7" y="31"/>
                    <a:pt x="5" y="40"/>
                    <a:pt x="4" y="43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3" y="48"/>
                    <a:pt x="3" y="53"/>
                    <a:pt x="2" y="55"/>
                  </a:cubicBezTo>
                  <a:cubicBezTo>
                    <a:pt x="1" y="57"/>
                    <a:pt x="0" y="59"/>
                    <a:pt x="0" y="61"/>
                  </a:cubicBezTo>
                  <a:cubicBezTo>
                    <a:pt x="2" y="63"/>
                    <a:pt x="5" y="60"/>
                    <a:pt x="6" y="59"/>
                  </a:cubicBezTo>
                  <a:cubicBezTo>
                    <a:pt x="7" y="58"/>
                    <a:pt x="7" y="55"/>
                    <a:pt x="7" y="55"/>
                  </a:cubicBezTo>
                  <a:cubicBezTo>
                    <a:pt x="7" y="54"/>
                    <a:pt x="8" y="50"/>
                    <a:pt x="9" y="50"/>
                  </a:cubicBezTo>
                  <a:cubicBezTo>
                    <a:pt x="9" y="49"/>
                    <a:pt x="9" y="44"/>
                    <a:pt x="9" y="44"/>
                  </a:cubicBezTo>
                  <a:cubicBezTo>
                    <a:pt x="10" y="39"/>
                    <a:pt x="14" y="32"/>
                    <a:pt x="15" y="27"/>
                  </a:cubicBezTo>
                  <a:cubicBezTo>
                    <a:pt x="16" y="23"/>
                    <a:pt x="14" y="15"/>
                    <a:pt x="14" y="1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26" name="Freeform 13"/>
            <p:cNvSpPr>
              <a:spLocks/>
            </p:cNvSpPr>
            <p:nvPr/>
          </p:nvSpPr>
          <p:spPr bwMode="auto">
            <a:xfrm>
              <a:off x="609601" y="909638"/>
              <a:ext cx="611188" cy="1046163"/>
            </a:xfrm>
            <a:custGeom>
              <a:avLst/>
              <a:gdLst>
                <a:gd name="T0" fmla="*/ 2147483647 w 35"/>
                <a:gd name="T1" fmla="*/ 2147483647 h 61"/>
                <a:gd name="T2" fmla="*/ 2147483647 w 35"/>
                <a:gd name="T3" fmla="*/ 2147483647 h 61"/>
                <a:gd name="T4" fmla="*/ 2147483647 w 35"/>
                <a:gd name="T5" fmla="*/ 2147483647 h 61"/>
                <a:gd name="T6" fmla="*/ 2147483647 w 35"/>
                <a:gd name="T7" fmla="*/ 2147483647 h 61"/>
                <a:gd name="T8" fmla="*/ 2147483647 w 35"/>
                <a:gd name="T9" fmla="*/ 2147483647 h 61"/>
                <a:gd name="T10" fmla="*/ 2147483647 w 35"/>
                <a:gd name="T11" fmla="*/ 2147483647 h 61"/>
                <a:gd name="T12" fmla="*/ 2147483647 w 35"/>
                <a:gd name="T13" fmla="*/ 2147483647 h 61"/>
                <a:gd name="T14" fmla="*/ 2147483647 w 35"/>
                <a:gd name="T15" fmla="*/ 2147483647 h 61"/>
                <a:gd name="T16" fmla="*/ 2147483647 w 35"/>
                <a:gd name="T17" fmla="*/ 2147483647 h 61"/>
                <a:gd name="T18" fmla="*/ 2147483647 w 35"/>
                <a:gd name="T19" fmla="*/ 2147483647 h 61"/>
                <a:gd name="T20" fmla="*/ 2147483647 w 35"/>
                <a:gd name="T21" fmla="*/ 2147483647 h 61"/>
                <a:gd name="T22" fmla="*/ 2147483647 w 35"/>
                <a:gd name="T23" fmla="*/ 2147483647 h 6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5" h="61">
                  <a:moveTo>
                    <a:pt x="2" y="59"/>
                  </a:moveTo>
                  <a:cubicBezTo>
                    <a:pt x="2" y="59"/>
                    <a:pt x="27" y="61"/>
                    <a:pt x="31" y="59"/>
                  </a:cubicBezTo>
                  <a:cubicBezTo>
                    <a:pt x="31" y="59"/>
                    <a:pt x="32" y="46"/>
                    <a:pt x="33" y="44"/>
                  </a:cubicBezTo>
                  <a:cubicBezTo>
                    <a:pt x="33" y="42"/>
                    <a:pt x="34" y="30"/>
                    <a:pt x="35" y="28"/>
                  </a:cubicBezTo>
                  <a:cubicBezTo>
                    <a:pt x="35" y="26"/>
                    <a:pt x="35" y="20"/>
                    <a:pt x="33" y="18"/>
                  </a:cubicBezTo>
                  <a:cubicBezTo>
                    <a:pt x="32" y="17"/>
                    <a:pt x="31" y="15"/>
                    <a:pt x="31" y="11"/>
                  </a:cubicBezTo>
                  <a:cubicBezTo>
                    <a:pt x="30" y="10"/>
                    <a:pt x="29" y="7"/>
                    <a:pt x="29" y="7"/>
                  </a:cubicBezTo>
                  <a:cubicBezTo>
                    <a:pt x="29" y="7"/>
                    <a:pt x="29" y="4"/>
                    <a:pt x="30" y="3"/>
                  </a:cubicBezTo>
                  <a:cubicBezTo>
                    <a:pt x="30" y="3"/>
                    <a:pt x="20" y="0"/>
                    <a:pt x="12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1"/>
                    <a:pt x="5" y="14"/>
                  </a:cubicBezTo>
                  <a:cubicBezTo>
                    <a:pt x="3" y="16"/>
                    <a:pt x="0" y="26"/>
                    <a:pt x="2" y="59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27" name="Freeform 14"/>
            <p:cNvSpPr>
              <a:spLocks/>
            </p:cNvSpPr>
            <p:nvPr/>
          </p:nvSpPr>
          <p:spPr bwMode="auto">
            <a:xfrm>
              <a:off x="749301" y="1681163"/>
              <a:ext cx="17463" cy="17463"/>
            </a:xfrm>
            <a:custGeom>
              <a:avLst/>
              <a:gdLst>
                <a:gd name="T0" fmla="*/ 2147483647 w 1"/>
                <a:gd name="T1" fmla="*/ 0 h 1"/>
                <a:gd name="T2" fmla="*/ 0 w 1"/>
                <a:gd name="T3" fmla="*/ 2147483647 h 1"/>
                <a:gd name="T4" fmla="*/ 2147483647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28" name="Freeform 15"/>
            <p:cNvSpPr>
              <a:spLocks/>
            </p:cNvSpPr>
            <p:nvPr/>
          </p:nvSpPr>
          <p:spPr bwMode="auto">
            <a:xfrm>
              <a:off x="749301" y="169862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29" name="Freeform 16"/>
            <p:cNvSpPr>
              <a:spLocks/>
            </p:cNvSpPr>
            <p:nvPr/>
          </p:nvSpPr>
          <p:spPr bwMode="auto">
            <a:xfrm>
              <a:off x="731838" y="942975"/>
              <a:ext cx="488950" cy="995363"/>
            </a:xfrm>
            <a:custGeom>
              <a:avLst/>
              <a:gdLst>
                <a:gd name="T0" fmla="*/ 2147483647 w 28"/>
                <a:gd name="T1" fmla="*/ 2147483647 h 58"/>
                <a:gd name="T2" fmla="*/ 2147483647 w 28"/>
                <a:gd name="T3" fmla="*/ 2147483647 h 58"/>
                <a:gd name="T4" fmla="*/ 2147483647 w 28"/>
                <a:gd name="T5" fmla="*/ 2147483647 h 58"/>
                <a:gd name="T6" fmla="*/ 2147483647 w 28"/>
                <a:gd name="T7" fmla="*/ 2147483647 h 58"/>
                <a:gd name="T8" fmla="*/ 2147483647 w 28"/>
                <a:gd name="T9" fmla="*/ 2147483647 h 58"/>
                <a:gd name="T10" fmla="*/ 2147483647 w 28"/>
                <a:gd name="T11" fmla="*/ 2147483647 h 58"/>
                <a:gd name="T12" fmla="*/ 2147483647 w 28"/>
                <a:gd name="T13" fmla="*/ 2147483647 h 58"/>
                <a:gd name="T14" fmla="*/ 2147483647 w 28"/>
                <a:gd name="T15" fmla="*/ 2147483647 h 58"/>
                <a:gd name="T16" fmla="*/ 2147483647 w 28"/>
                <a:gd name="T17" fmla="*/ 0 h 58"/>
                <a:gd name="T18" fmla="*/ 2147483647 w 28"/>
                <a:gd name="T19" fmla="*/ 0 h 58"/>
                <a:gd name="T20" fmla="*/ 2147483647 w 28"/>
                <a:gd name="T21" fmla="*/ 2147483647 h 58"/>
                <a:gd name="T22" fmla="*/ 2147483647 w 28"/>
                <a:gd name="T23" fmla="*/ 2147483647 h 58"/>
                <a:gd name="T24" fmla="*/ 2147483647 w 28"/>
                <a:gd name="T25" fmla="*/ 2147483647 h 58"/>
                <a:gd name="T26" fmla="*/ 2147483647 w 28"/>
                <a:gd name="T27" fmla="*/ 2147483647 h 58"/>
                <a:gd name="T28" fmla="*/ 2147483647 w 28"/>
                <a:gd name="T29" fmla="*/ 2147483647 h 58"/>
                <a:gd name="T30" fmla="*/ 2147483647 w 28"/>
                <a:gd name="T31" fmla="*/ 2147483647 h 58"/>
                <a:gd name="T32" fmla="*/ 2147483647 w 28"/>
                <a:gd name="T33" fmla="*/ 2147483647 h 58"/>
                <a:gd name="T34" fmla="*/ 2147483647 w 28"/>
                <a:gd name="T35" fmla="*/ 2147483647 h 58"/>
                <a:gd name="T36" fmla="*/ 2147483647 w 28"/>
                <a:gd name="T37" fmla="*/ 2147483647 h 58"/>
                <a:gd name="T38" fmla="*/ 0 w 28"/>
                <a:gd name="T39" fmla="*/ 2147483647 h 58"/>
                <a:gd name="T40" fmla="*/ 2147483647 w 28"/>
                <a:gd name="T41" fmla="*/ 2147483647 h 58"/>
                <a:gd name="T42" fmla="*/ 2147483647 w 28"/>
                <a:gd name="T43" fmla="*/ 2147483647 h 58"/>
                <a:gd name="T44" fmla="*/ 2147483647 w 28"/>
                <a:gd name="T45" fmla="*/ 2147483647 h 58"/>
                <a:gd name="T46" fmla="*/ 2147483647 w 28"/>
                <a:gd name="T47" fmla="*/ 2147483647 h 58"/>
                <a:gd name="T48" fmla="*/ 2147483647 w 28"/>
                <a:gd name="T49" fmla="*/ 2147483647 h 58"/>
                <a:gd name="T50" fmla="*/ 2147483647 w 28"/>
                <a:gd name="T51" fmla="*/ 2147483647 h 58"/>
                <a:gd name="T52" fmla="*/ 2147483647 w 28"/>
                <a:gd name="T53" fmla="*/ 2147483647 h 58"/>
                <a:gd name="T54" fmla="*/ 2147483647 w 28"/>
                <a:gd name="T55" fmla="*/ 2147483647 h 58"/>
                <a:gd name="T56" fmla="*/ 2147483647 w 28"/>
                <a:gd name="T57" fmla="*/ 2147483647 h 58"/>
                <a:gd name="T58" fmla="*/ 2147483647 w 28"/>
                <a:gd name="T59" fmla="*/ 2147483647 h 58"/>
                <a:gd name="T60" fmla="*/ 2147483647 w 28"/>
                <a:gd name="T61" fmla="*/ 2147483647 h 58"/>
                <a:gd name="T62" fmla="*/ 2147483647 w 28"/>
                <a:gd name="T63" fmla="*/ 2147483647 h 58"/>
                <a:gd name="T64" fmla="*/ 0 w 28"/>
                <a:gd name="T65" fmla="*/ 2147483647 h 58"/>
                <a:gd name="T66" fmla="*/ 2147483647 w 28"/>
                <a:gd name="T67" fmla="*/ 2147483647 h 58"/>
                <a:gd name="T68" fmla="*/ 2147483647 w 28"/>
                <a:gd name="T69" fmla="*/ 2147483647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8" h="58">
                  <a:moveTo>
                    <a:pt x="17" y="58"/>
                  </a:moveTo>
                  <a:cubicBezTo>
                    <a:pt x="21" y="58"/>
                    <a:pt x="23" y="58"/>
                    <a:pt x="24" y="57"/>
                  </a:cubicBezTo>
                  <a:cubicBezTo>
                    <a:pt x="24" y="57"/>
                    <a:pt x="25" y="44"/>
                    <a:pt x="26" y="42"/>
                  </a:cubicBezTo>
                  <a:cubicBezTo>
                    <a:pt x="26" y="40"/>
                    <a:pt x="27" y="28"/>
                    <a:pt x="28" y="26"/>
                  </a:cubicBezTo>
                  <a:cubicBezTo>
                    <a:pt x="28" y="24"/>
                    <a:pt x="28" y="18"/>
                    <a:pt x="26" y="16"/>
                  </a:cubicBezTo>
                  <a:cubicBezTo>
                    <a:pt x="25" y="15"/>
                    <a:pt x="24" y="13"/>
                    <a:pt x="24" y="9"/>
                  </a:cubicBezTo>
                  <a:cubicBezTo>
                    <a:pt x="23" y="8"/>
                    <a:pt x="22" y="5"/>
                    <a:pt x="22" y="5"/>
                  </a:cubicBezTo>
                  <a:cubicBezTo>
                    <a:pt x="22" y="5"/>
                    <a:pt x="22" y="2"/>
                    <a:pt x="23" y="1"/>
                  </a:cubicBezTo>
                  <a:cubicBezTo>
                    <a:pt x="23" y="1"/>
                    <a:pt x="20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5"/>
                    <a:pt x="15" y="5"/>
                  </a:cubicBezTo>
                  <a:cubicBezTo>
                    <a:pt x="9" y="5"/>
                    <a:pt x="4" y="7"/>
                    <a:pt x="4" y="7"/>
                  </a:cubicBezTo>
                  <a:cubicBezTo>
                    <a:pt x="8" y="6"/>
                    <a:pt x="16" y="7"/>
                    <a:pt x="16" y="7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8" y="11"/>
                    <a:pt x="8" y="11"/>
                  </a:cubicBezTo>
                  <a:cubicBezTo>
                    <a:pt x="14" y="11"/>
                    <a:pt x="19" y="13"/>
                    <a:pt x="18" y="13"/>
                  </a:cubicBezTo>
                  <a:cubicBezTo>
                    <a:pt x="17" y="14"/>
                    <a:pt x="20" y="17"/>
                    <a:pt x="20" y="17"/>
                  </a:cubicBezTo>
                  <a:cubicBezTo>
                    <a:pt x="16" y="15"/>
                    <a:pt x="12" y="16"/>
                    <a:pt x="12" y="16"/>
                  </a:cubicBezTo>
                  <a:cubicBezTo>
                    <a:pt x="17" y="16"/>
                    <a:pt x="18" y="22"/>
                    <a:pt x="18" y="22"/>
                  </a:cubicBezTo>
                  <a:cubicBezTo>
                    <a:pt x="8" y="19"/>
                    <a:pt x="0" y="22"/>
                    <a:pt x="0" y="22"/>
                  </a:cubicBezTo>
                  <a:cubicBezTo>
                    <a:pt x="14" y="20"/>
                    <a:pt x="20" y="24"/>
                    <a:pt x="20" y="24"/>
                  </a:cubicBezTo>
                  <a:cubicBezTo>
                    <a:pt x="17" y="25"/>
                    <a:pt x="9" y="27"/>
                    <a:pt x="9" y="27"/>
                  </a:cubicBezTo>
                  <a:cubicBezTo>
                    <a:pt x="14" y="26"/>
                    <a:pt x="18" y="27"/>
                    <a:pt x="18" y="27"/>
                  </a:cubicBezTo>
                  <a:cubicBezTo>
                    <a:pt x="18" y="27"/>
                    <a:pt x="19" y="31"/>
                    <a:pt x="18" y="33"/>
                  </a:cubicBezTo>
                  <a:cubicBezTo>
                    <a:pt x="17" y="36"/>
                    <a:pt x="4" y="37"/>
                    <a:pt x="4" y="37"/>
                  </a:cubicBezTo>
                  <a:cubicBezTo>
                    <a:pt x="15" y="36"/>
                    <a:pt x="16" y="36"/>
                    <a:pt x="18" y="38"/>
                  </a:cubicBezTo>
                  <a:cubicBezTo>
                    <a:pt x="20" y="41"/>
                    <a:pt x="14" y="42"/>
                    <a:pt x="14" y="42"/>
                  </a:cubicBezTo>
                  <a:cubicBezTo>
                    <a:pt x="7" y="42"/>
                    <a:pt x="3" y="43"/>
                    <a:pt x="2" y="43"/>
                  </a:cubicBezTo>
                  <a:cubicBezTo>
                    <a:pt x="6" y="43"/>
                    <a:pt x="16" y="44"/>
                    <a:pt x="16" y="44"/>
                  </a:cubicBezTo>
                  <a:cubicBezTo>
                    <a:pt x="15" y="45"/>
                    <a:pt x="7" y="47"/>
                    <a:pt x="7" y="47"/>
                  </a:cubicBezTo>
                  <a:cubicBezTo>
                    <a:pt x="15" y="46"/>
                    <a:pt x="20" y="44"/>
                    <a:pt x="20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8" y="51"/>
                    <a:pt x="0" y="54"/>
                    <a:pt x="0" y="54"/>
                  </a:cubicBezTo>
                  <a:cubicBezTo>
                    <a:pt x="4" y="54"/>
                    <a:pt x="17" y="53"/>
                    <a:pt x="17" y="53"/>
                  </a:cubicBezTo>
                  <a:cubicBezTo>
                    <a:pt x="16" y="54"/>
                    <a:pt x="17" y="56"/>
                    <a:pt x="17" y="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30" name="Freeform 17"/>
            <p:cNvSpPr>
              <a:spLocks/>
            </p:cNvSpPr>
            <p:nvPr/>
          </p:nvSpPr>
          <p:spPr bwMode="auto">
            <a:xfrm>
              <a:off x="801688" y="241300"/>
              <a:ext cx="279400" cy="479425"/>
            </a:xfrm>
            <a:custGeom>
              <a:avLst/>
              <a:gdLst>
                <a:gd name="T0" fmla="*/ 2147483647 w 16"/>
                <a:gd name="T1" fmla="*/ 2147483647 h 28"/>
                <a:gd name="T2" fmla="*/ 2147483647 w 16"/>
                <a:gd name="T3" fmla="*/ 2147483647 h 28"/>
                <a:gd name="T4" fmla="*/ 2147483647 w 16"/>
                <a:gd name="T5" fmla="*/ 2147483647 h 28"/>
                <a:gd name="T6" fmla="*/ 2147483647 w 16"/>
                <a:gd name="T7" fmla="*/ 0 h 28"/>
                <a:gd name="T8" fmla="*/ 2147483647 w 16"/>
                <a:gd name="T9" fmla="*/ 2147483647 h 28"/>
                <a:gd name="T10" fmla="*/ 2147483647 w 16"/>
                <a:gd name="T11" fmla="*/ 2147483647 h 28"/>
                <a:gd name="T12" fmla="*/ 0 w 16"/>
                <a:gd name="T13" fmla="*/ 2147483647 h 28"/>
                <a:gd name="T14" fmla="*/ 2147483647 w 16"/>
                <a:gd name="T15" fmla="*/ 2147483647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28">
                  <a:moveTo>
                    <a:pt x="2" y="28"/>
                  </a:moveTo>
                  <a:cubicBezTo>
                    <a:pt x="2" y="28"/>
                    <a:pt x="13" y="17"/>
                    <a:pt x="13" y="16"/>
                  </a:cubicBezTo>
                  <a:cubicBezTo>
                    <a:pt x="14" y="15"/>
                    <a:pt x="16" y="10"/>
                    <a:pt x="16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13"/>
                    <a:pt x="4" y="14"/>
                  </a:cubicBezTo>
                  <a:cubicBezTo>
                    <a:pt x="4" y="14"/>
                    <a:pt x="0" y="20"/>
                    <a:pt x="0" y="21"/>
                  </a:cubicBezTo>
                  <a:cubicBezTo>
                    <a:pt x="1" y="22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31" name="Freeform 18"/>
            <p:cNvSpPr>
              <a:spLocks/>
            </p:cNvSpPr>
            <p:nvPr/>
          </p:nvSpPr>
          <p:spPr bwMode="auto">
            <a:xfrm>
              <a:off x="1098551" y="584200"/>
              <a:ext cx="452438" cy="736600"/>
            </a:xfrm>
            <a:custGeom>
              <a:avLst/>
              <a:gdLst>
                <a:gd name="T0" fmla="*/ 2147483647 w 26"/>
                <a:gd name="T1" fmla="*/ 2147483647 h 43"/>
                <a:gd name="T2" fmla="*/ 2147483647 w 26"/>
                <a:gd name="T3" fmla="*/ 2147483647 h 43"/>
                <a:gd name="T4" fmla="*/ 2147483647 w 26"/>
                <a:gd name="T5" fmla="*/ 2147483647 h 43"/>
                <a:gd name="T6" fmla="*/ 2147483647 w 26"/>
                <a:gd name="T7" fmla="*/ 2147483647 h 43"/>
                <a:gd name="T8" fmla="*/ 2147483647 w 26"/>
                <a:gd name="T9" fmla="*/ 2147483647 h 43"/>
                <a:gd name="T10" fmla="*/ 2147483647 w 26"/>
                <a:gd name="T11" fmla="*/ 2147483647 h 43"/>
                <a:gd name="T12" fmla="*/ 2147483647 w 26"/>
                <a:gd name="T13" fmla="*/ 2147483647 h 43"/>
                <a:gd name="T14" fmla="*/ 2147483647 w 26"/>
                <a:gd name="T15" fmla="*/ 2147483647 h 43"/>
                <a:gd name="T16" fmla="*/ 2147483647 w 26"/>
                <a:gd name="T17" fmla="*/ 2147483647 h 43"/>
                <a:gd name="T18" fmla="*/ 2147483647 w 26"/>
                <a:gd name="T19" fmla="*/ 2147483647 h 43"/>
                <a:gd name="T20" fmla="*/ 2147483647 w 26"/>
                <a:gd name="T21" fmla="*/ 2147483647 h 43"/>
                <a:gd name="T22" fmla="*/ 2147483647 w 26"/>
                <a:gd name="T23" fmla="*/ 2147483647 h 43"/>
                <a:gd name="T24" fmla="*/ 2147483647 w 26"/>
                <a:gd name="T25" fmla="*/ 2147483647 h 43"/>
                <a:gd name="T26" fmla="*/ 2147483647 w 26"/>
                <a:gd name="T27" fmla="*/ 2147483647 h 43"/>
                <a:gd name="T28" fmla="*/ 2147483647 w 26"/>
                <a:gd name="T29" fmla="*/ 2147483647 h 43"/>
                <a:gd name="T30" fmla="*/ 2147483647 w 26"/>
                <a:gd name="T31" fmla="*/ 2147483647 h 43"/>
                <a:gd name="T32" fmla="*/ 2147483647 w 26"/>
                <a:gd name="T33" fmla="*/ 2147483647 h 43"/>
                <a:gd name="T34" fmla="*/ 2147483647 w 26"/>
                <a:gd name="T35" fmla="*/ 2147483647 h 43"/>
                <a:gd name="T36" fmla="*/ 2147483647 w 26"/>
                <a:gd name="T37" fmla="*/ 2147483647 h 43"/>
                <a:gd name="T38" fmla="*/ 2147483647 w 26"/>
                <a:gd name="T39" fmla="*/ 2147483647 h 43"/>
                <a:gd name="T40" fmla="*/ 2147483647 w 26"/>
                <a:gd name="T41" fmla="*/ 2147483647 h 43"/>
                <a:gd name="T42" fmla="*/ 2147483647 w 26"/>
                <a:gd name="T43" fmla="*/ 2147483647 h 43"/>
                <a:gd name="T44" fmla="*/ 2147483647 w 26"/>
                <a:gd name="T45" fmla="*/ 0 h 43"/>
                <a:gd name="T46" fmla="*/ 2147483647 w 26"/>
                <a:gd name="T47" fmla="*/ 2147483647 h 4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6" h="43">
                  <a:moveTo>
                    <a:pt x="5" y="8"/>
                  </a:moveTo>
                  <a:cubicBezTo>
                    <a:pt x="5" y="8"/>
                    <a:pt x="17" y="16"/>
                    <a:pt x="18" y="19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2" y="35"/>
                    <a:pt x="9" y="37"/>
                  </a:cubicBezTo>
                  <a:cubicBezTo>
                    <a:pt x="9" y="37"/>
                    <a:pt x="6" y="38"/>
                    <a:pt x="5" y="36"/>
                  </a:cubicBezTo>
                  <a:cubicBezTo>
                    <a:pt x="5" y="36"/>
                    <a:pt x="5" y="35"/>
                    <a:pt x="5" y="34"/>
                  </a:cubicBezTo>
                  <a:cubicBezTo>
                    <a:pt x="4" y="33"/>
                    <a:pt x="2" y="32"/>
                    <a:pt x="1" y="33"/>
                  </a:cubicBezTo>
                  <a:cubicBezTo>
                    <a:pt x="1" y="33"/>
                    <a:pt x="1" y="34"/>
                    <a:pt x="2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4" y="35"/>
                    <a:pt x="1" y="35"/>
                    <a:pt x="1" y="35"/>
                  </a:cubicBezTo>
                  <a:cubicBezTo>
                    <a:pt x="0" y="36"/>
                    <a:pt x="0" y="37"/>
                    <a:pt x="1" y="37"/>
                  </a:cubicBezTo>
                  <a:cubicBezTo>
                    <a:pt x="2" y="37"/>
                    <a:pt x="4" y="37"/>
                    <a:pt x="5" y="37"/>
                  </a:cubicBezTo>
                  <a:cubicBezTo>
                    <a:pt x="5" y="37"/>
                    <a:pt x="1" y="38"/>
                    <a:pt x="1" y="38"/>
                  </a:cubicBezTo>
                  <a:cubicBezTo>
                    <a:pt x="1" y="39"/>
                    <a:pt x="1" y="40"/>
                    <a:pt x="3" y="39"/>
                  </a:cubicBezTo>
                  <a:cubicBezTo>
                    <a:pt x="4" y="39"/>
                    <a:pt x="5" y="40"/>
                    <a:pt x="5" y="40"/>
                  </a:cubicBezTo>
                  <a:cubicBezTo>
                    <a:pt x="5" y="40"/>
                    <a:pt x="2" y="40"/>
                    <a:pt x="3" y="41"/>
                  </a:cubicBezTo>
                  <a:cubicBezTo>
                    <a:pt x="3" y="41"/>
                    <a:pt x="3" y="42"/>
                    <a:pt x="4" y="42"/>
                  </a:cubicBezTo>
                  <a:cubicBezTo>
                    <a:pt x="5" y="42"/>
                    <a:pt x="6" y="41"/>
                    <a:pt x="6" y="42"/>
                  </a:cubicBezTo>
                  <a:cubicBezTo>
                    <a:pt x="6" y="42"/>
                    <a:pt x="8" y="43"/>
                    <a:pt x="10" y="42"/>
                  </a:cubicBezTo>
                  <a:cubicBezTo>
                    <a:pt x="13" y="42"/>
                    <a:pt x="12" y="41"/>
                    <a:pt x="13" y="40"/>
                  </a:cubicBezTo>
                  <a:cubicBezTo>
                    <a:pt x="13" y="40"/>
                    <a:pt x="26" y="24"/>
                    <a:pt x="26" y="20"/>
                  </a:cubicBezTo>
                  <a:cubicBezTo>
                    <a:pt x="26" y="17"/>
                    <a:pt x="18" y="8"/>
                    <a:pt x="17" y="7"/>
                  </a:cubicBezTo>
                  <a:cubicBezTo>
                    <a:pt x="16" y="6"/>
                    <a:pt x="15" y="1"/>
                    <a:pt x="12" y="0"/>
                  </a:cubicBezTo>
                  <a:cubicBezTo>
                    <a:pt x="10" y="0"/>
                    <a:pt x="5" y="3"/>
                    <a:pt x="5" y="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32" name="Freeform 19"/>
            <p:cNvSpPr>
              <a:spLocks/>
            </p:cNvSpPr>
            <p:nvPr/>
          </p:nvSpPr>
          <p:spPr bwMode="auto">
            <a:xfrm>
              <a:off x="766763" y="342900"/>
              <a:ext cx="69850" cy="103188"/>
            </a:xfrm>
            <a:custGeom>
              <a:avLst/>
              <a:gdLst>
                <a:gd name="T0" fmla="*/ 0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2147483647 h 6"/>
                <a:gd name="T6" fmla="*/ 2147483647 w 4"/>
                <a:gd name="T7" fmla="*/ 0 h 6"/>
                <a:gd name="T8" fmla="*/ 0 w 4"/>
                <a:gd name="T9" fmla="*/ 0 h 6"/>
                <a:gd name="T10" fmla="*/ 0 w 4"/>
                <a:gd name="T11" fmla="*/ 2147483647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2"/>
                    <a:pt x="1" y="3"/>
                    <a:pt x="3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33" name="Freeform 20"/>
            <p:cNvSpPr>
              <a:spLocks/>
            </p:cNvSpPr>
            <p:nvPr/>
          </p:nvSpPr>
          <p:spPr bwMode="auto">
            <a:xfrm>
              <a:off x="871538" y="241300"/>
              <a:ext cx="209550" cy="257175"/>
            </a:xfrm>
            <a:custGeom>
              <a:avLst/>
              <a:gdLst>
                <a:gd name="T0" fmla="*/ 2147483647 w 12"/>
                <a:gd name="T1" fmla="*/ 2147483647 h 15"/>
                <a:gd name="T2" fmla="*/ 2147483647 w 12"/>
                <a:gd name="T3" fmla="*/ 0 h 15"/>
                <a:gd name="T4" fmla="*/ 2147483647 w 12"/>
                <a:gd name="T5" fmla="*/ 2147483647 h 15"/>
                <a:gd name="T6" fmla="*/ 0 w 12"/>
                <a:gd name="T7" fmla="*/ 2147483647 h 15"/>
                <a:gd name="T8" fmla="*/ 2147483647 w 12"/>
                <a:gd name="T9" fmla="*/ 2147483647 h 15"/>
                <a:gd name="T10" fmla="*/ 2147483647 w 12"/>
                <a:gd name="T11" fmla="*/ 2147483647 h 15"/>
                <a:gd name="T12" fmla="*/ 2147483647 w 12"/>
                <a:gd name="T13" fmla="*/ 2147483647 h 15"/>
                <a:gd name="T14" fmla="*/ 2147483647 w 12"/>
                <a:gd name="T15" fmla="*/ 2147483647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5">
                  <a:moveTo>
                    <a:pt x="12" y="1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10"/>
                    <a:pt x="0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5"/>
                    <a:pt x="8" y="14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11" y="11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34" name="Freeform 21"/>
            <p:cNvSpPr>
              <a:spLocks/>
            </p:cNvSpPr>
            <p:nvPr/>
          </p:nvSpPr>
          <p:spPr bwMode="auto">
            <a:xfrm>
              <a:off x="801688" y="498475"/>
              <a:ext cx="87313" cy="222250"/>
            </a:xfrm>
            <a:custGeom>
              <a:avLst/>
              <a:gdLst>
                <a:gd name="T0" fmla="*/ 2147483647 w 5"/>
                <a:gd name="T1" fmla="*/ 2147483647 h 13"/>
                <a:gd name="T2" fmla="*/ 2147483647 w 5"/>
                <a:gd name="T3" fmla="*/ 2147483647 h 13"/>
                <a:gd name="T4" fmla="*/ 2147483647 w 5"/>
                <a:gd name="T5" fmla="*/ 0 h 13"/>
                <a:gd name="T6" fmla="*/ 0 w 5"/>
                <a:gd name="T7" fmla="*/ 2147483647 h 13"/>
                <a:gd name="T8" fmla="*/ 2147483647 w 5"/>
                <a:gd name="T9" fmla="*/ 2147483647 h 13"/>
                <a:gd name="T10" fmla="*/ 2147483647 w 5"/>
                <a:gd name="T11" fmla="*/ 214748364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13">
                  <a:moveTo>
                    <a:pt x="4" y="11"/>
                  </a:moveTo>
                  <a:cubicBezTo>
                    <a:pt x="4" y="9"/>
                    <a:pt x="4" y="7"/>
                    <a:pt x="4" y="5"/>
                  </a:cubicBezTo>
                  <a:cubicBezTo>
                    <a:pt x="5" y="3"/>
                    <a:pt x="4" y="1"/>
                    <a:pt x="3" y="0"/>
                  </a:cubicBezTo>
                  <a:cubicBezTo>
                    <a:pt x="2" y="2"/>
                    <a:pt x="0" y="5"/>
                    <a:pt x="0" y="6"/>
                  </a:cubicBezTo>
                  <a:cubicBezTo>
                    <a:pt x="1" y="7"/>
                    <a:pt x="2" y="13"/>
                    <a:pt x="2" y="13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35" name="Freeform 22"/>
            <p:cNvSpPr>
              <a:spLocks/>
            </p:cNvSpPr>
            <p:nvPr/>
          </p:nvSpPr>
          <p:spPr bwMode="auto">
            <a:xfrm>
              <a:off x="661988" y="428625"/>
              <a:ext cx="714375" cy="549275"/>
            </a:xfrm>
            <a:custGeom>
              <a:avLst/>
              <a:gdLst>
                <a:gd name="T0" fmla="*/ 2147483647 w 41"/>
                <a:gd name="T1" fmla="*/ 2147483647 h 32"/>
                <a:gd name="T2" fmla="*/ 2147483647 w 41"/>
                <a:gd name="T3" fmla="*/ 2147483647 h 32"/>
                <a:gd name="T4" fmla="*/ 2147483647 w 41"/>
                <a:gd name="T5" fmla="*/ 2147483647 h 32"/>
                <a:gd name="T6" fmla="*/ 2147483647 w 41"/>
                <a:gd name="T7" fmla="*/ 2147483647 h 32"/>
                <a:gd name="T8" fmla="*/ 2147483647 w 41"/>
                <a:gd name="T9" fmla="*/ 2147483647 h 32"/>
                <a:gd name="T10" fmla="*/ 2147483647 w 41"/>
                <a:gd name="T11" fmla="*/ 2147483647 h 32"/>
                <a:gd name="T12" fmla="*/ 2147483647 w 41"/>
                <a:gd name="T13" fmla="*/ 2147483647 h 32"/>
                <a:gd name="T14" fmla="*/ 2147483647 w 41"/>
                <a:gd name="T15" fmla="*/ 2147483647 h 32"/>
                <a:gd name="T16" fmla="*/ 2147483647 w 41"/>
                <a:gd name="T17" fmla="*/ 2147483647 h 32"/>
                <a:gd name="T18" fmla="*/ 2147483647 w 41"/>
                <a:gd name="T19" fmla="*/ 0 h 32"/>
                <a:gd name="T20" fmla="*/ 2147483647 w 41"/>
                <a:gd name="T21" fmla="*/ 2147483647 h 32"/>
                <a:gd name="T22" fmla="*/ 2147483647 w 41"/>
                <a:gd name="T23" fmla="*/ 2147483647 h 32"/>
                <a:gd name="T24" fmla="*/ 2147483647 w 41"/>
                <a:gd name="T25" fmla="*/ 2147483647 h 32"/>
                <a:gd name="T26" fmla="*/ 2147483647 w 41"/>
                <a:gd name="T27" fmla="*/ 2147483647 h 32"/>
                <a:gd name="T28" fmla="*/ 2147483647 w 41"/>
                <a:gd name="T29" fmla="*/ 2147483647 h 32"/>
                <a:gd name="T30" fmla="*/ 2147483647 w 41"/>
                <a:gd name="T31" fmla="*/ 2147483647 h 32"/>
                <a:gd name="T32" fmla="*/ 2147483647 w 41"/>
                <a:gd name="T33" fmla="*/ 2147483647 h 32"/>
                <a:gd name="T34" fmla="*/ 2147483647 w 41"/>
                <a:gd name="T35" fmla="*/ 2147483647 h 32"/>
                <a:gd name="T36" fmla="*/ 2147483647 w 41"/>
                <a:gd name="T37" fmla="*/ 2147483647 h 32"/>
                <a:gd name="T38" fmla="*/ 2147483647 w 41"/>
                <a:gd name="T39" fmla="*/ 2147483647 h 32"/>
                <a:gd name="T40" fmla="*/ 2147483647 w 41"/>
                <a:gd name="T41" fmla="*/ 2147483647 h 32"/>
                <a:gd name="T42" fmla="*/ 2147483647 w 41"/>
                <a:gd name="T43" fmla="*/ 2147483647 h 32"/>
                <a:gd name="T44" fmla="*/ 0 w 41"/>
                <a:gd name="T45" fmla="*/ 2147483647 h 32"/>
                <a:gd name="T46" fmla="*/ 2147483647 w 41"/>
                <a:gd name="T47" fmla="*/ 2147483647 h 3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1" h="32">
                  <a:moveTo>
                    <a:pt x="1" y="12"/>
                  </a:moveTo>
                  <a:cubicBezTo>
                    <a:pt x="2" y="10"/>
                    <a:pt x="4" y="7"/>
                    <a:pt x="5" y="6"/>
                  </a:cubicBezTo>
                  <a:cubicBezTo>
                    <a:pt x="7" y="6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8"/>
                    <a:pt x="10" y="10"/>
                  </a:cubicBezTo>
                  <a:cubicBezTo>
                    <a:pt x="10" y="12"/>
                    <a:pt x="10" y="15"/>
                    <a:pt x="10" y="16"/>
                  </a:cubicBezTo>
                  <a:cubicBezTo>
                    <a:pt x="10" y="16"/>
                    <a:pt x="13" y="12"/>
                    <a:pt x="14" y="10"/>
                  </a:cubicBezTo>
                  <a:cubicBezTo>
                    <a:pt x="14" y="8"/>
                    <a:pt x="17" y="7"/>
                    <a:pt x="18" y="5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21" y="1"/>
                    <a:pt x="21" y="0"/>
                  </a:cubicBezTo>
                  <a:cubicBezTo>
                    <a:pt x="21" y="0"/>
                    <a:pt x="23" y="2"/>
                    <a:pt x="24" y="2"/>
                  </a:cubicBezTo>
                  <a:cubicBezTo>
                    <a:pt x="26" y="2"/>
                    <a:pt x="28" y="3"/>
                    <a:pt x="28" y="3"/>
                  </a:cubicBezTo>
                  <a:cubicBezTo>
                    <a:pt x="29" y="3"/>
                    <a:pt x="35" y="5"/>
                    <a:pt x="37" y="7"/>
                  </a:cubicBezTo>
                  <a:cubicBezTo>
                    <a:pt x="38" y="9"/>
                    <a:pt x="40" y="11"/>
                    <a:pt x="41" y="14"/>
                  </a:cubicBezTo>
                  <a:cubicBezTo>
                    <a:pt x="41" y="14"/>
                    <a:pt x="34" y="19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3" y="20"/>
                    <a:pt x="32" y="20"/>
                  </a:cubicBezTo>
                  <a:cubicBezTo>
                    <a:pt x="31" y="19"/>
                    <a:pt x="31" y="20"/>
                    <a:pt x="31" y="20"/>
                  </a:cubicBezTo>
                  <a:cubicBezTo>
                    <a:pt x="30" y="21"/>
                    <a:pt x="28" y="26"/>
                    <a:pt x="28" y="27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4" y="32"/>
                    <a:pt x="3" y="30"/>
                  </a:cubicBezTo>
                  <a:cubicBezTo>
                    <a:pt x="3" y="30"/>
                    <a:pt x="3" y="26"/>
                    <a:pt x="2" y="25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4"/>
                    <a:pt x="1" y="12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36" name="Freeform 23"/>
            <p:cNvSpPr>
              <a:spLocks/>
            </p:cNvSpPr>
            <p:nvPr/>
          </p:nvSpPr>
          <p:spPr bwMode="auto">
            <a:xfrm>
              <a:off x="644526" y="17463"/>
              <a:ext cx="558800" cy="703263"/>
            </a:xfrm>
            <a:custGeom>
              <a:avLst/>
              <a:gdLst>
                <a:gd name="T0" fmla="*/ 2147483647 w 32"/>
                <a:gd name="T1" fmla="*/ 2147483647 h 41"/>
                <a:gd name="T2" fmla="*/ 2147483647 w 32"/>
                <a:gd name="T3" fmla="*/ 2147483647 h 41"/>
                <a:gd name="T4" fmla="*/ 2147483647 w 32"/>
                <a:gd name="T5" fmla="*/ 2147483647 h 41"/>
                <a:gd name="T6" fmla="*/ 2147483647 w 32"/>
                <a:gd name="T7" fmla="*/ 0 h 41"/>
                <a:gd name="T8" fmla="*/ 2147483647 w 32"/>
                <a:gd name="T9" fmla="*/ 2147483647 h 41"/>
                <a:gd name="T10" fmla="*/ 2147483647 w 32"/>
                <a:gd name="T11" fmla="*/ 2147483647 h 41"/>
                <a:gd name="T12" fmla="*/ 2147483647 w 32"/>
                <a:gd name="T13" fmla="*/ 2147483647 h 41"/>
                <a:gd name="T14" fmla="*/ 2147483647 w 32"/>
                <a:gd name="T15" fmla="*/ 2147483647 h 41"/>
                <a:gd name="T16" fmla="*/ 2147483647 w 32"/>
                <a:gd name="T17" fmla="*/ 2147483647 h 41"/>
                <a:gd name="T18" fmla="*/ 2147483647 w 32"/>
                <a:gd name="T19" fmla="*/ 2147483647 h 41"/>
                <a:gd name="T20" fmla="*/ 2147483647 w 32"/>
                <a:gd name="T21" fmla="*/ 2147483647 h 41"/>
                <a:gd name="T22" fmla="*/ 2147483647 w 32"/>
                <a:gd name="T23" fmla="*/ 2147483647 h 41"/>
                <a:gd name="T24" fmla="*/ 2147483647 w 32"/>
                <a:gd name="T25" fmla="*/ 2147483647 h 41"/>
                <a:gd name="T26" fmla="*/ 2147483647 w 32"/>
                <a:gd name="T27" fmla="*/ 2147483647 h 41"/>
                <a:gd name="T28" fmla="*/ 2147483647 w 32"/>
                <a:gd name="T29" fmla="*/ 2147483647 h 41"/>
                <a:gd name="T30" fmla="*/ 2147483647 w 32"/>
                <a:gd name="T31" fmla="*/ 2147483647 h 41"/>
                <a:gd name="T32" fmla="*/ 2147483647 w 32"/>
                <a:gd name="T33" fmla="*/ 2147483647 h 41"/>
                <a:gd name="T34" fmla="*/ 2147483647 w 32"/>
                <a:gd name="T35" fmla="*/ 2147483647 h 41"/>
                <a:gd name="T36" fmla="*/ 2147483647 w 32"/>
                <a:gd name="T37" fmla="*/ 2147483647 h 41"/>
                <a:gd name="T38" fmla="*/ 2147483647 w 32"/>
                <a:gd name="T39" fmla="*/ 2147483647 h 41"/>
                <a:gd name="T40" fmla="*/ 2147483647 w 32"/>
                <a:gd name="T41" fmla="*/ 2147483647 h 41"/>
                <a:gd name="T42" fmla="*/ 2147483647 w 32"/>
                <a:gd name="T43" fmla="*/ 2147483647 h 41"/>
                <a:gd name="T44" fmla="*/ 2147483647 w 32"/>
                <a:gd name="T45" fmla="*/ 2147483647 h 41"/>
                <a:gd name="T46" fmla="*/ 2147483647 w 32"/>
                <a:gd name="T47" fmla="*/ 2147483647 h 41"/>
                <a:gd name="T48" fmla="*/ 2147483647 w 32"/>
                <a:gd name="T49" fmla="*/ 2147483647 h 41"/>
                <a:gd name="T50" fmla="*/ 2147483647 w 32"/>
                <a:gd name="T51" fmla="*/ 2147483647 h 41"/>
                <a:gd name="T52" fmla="*/ 2147483647 w 32"/>
                <a:gd name="T53" fmla="*/ 2147483647 h 41"/>
                <a:gd name="T54" fmla="*/ 2147483647 w 32"/>
                <a:gd name="T55" fmla="*/ 2147483647 h 41"/>
                <a:gd name="T56" fmla="*/ 2147483647 w 32"/>
                <a:gd name="T57" fmla="*/ 2147483647 h 41"/>
                <a:gd name="T58" fmla="*/ 2147483647 w 32"/>
                <a:gd name="T59" fmla="*/ 2147483647 h 41"/>
                <a:gd name="T60" fmla="*/ 2147483647 w 32"/>
                <a:gd name="T61" fmla="*/ 2147483647 h 41"/>
                <a:gd name="T62" fmla="*/ 2147483647 w 32"/>
                <a:gd name="T63" fmla="*/ 2147483647 h 41"/>
                <a:gd name="T64" fmla="*/ 2147483647 w 32"/>
                <a:gd name="T65" fmla="*/ 2147483647 h 41"/>
                <a:gd name="T66" fmla="*/ 2147483647 w 32"/>
                <a:gd name="T67" fmla="*/ 2147483647 h 41"/>
                <a:gd name="T68" fmla="*/ 2147483647 w 32"/>
                <a:gd name="T69" fmla="*/ 2147483647 h 41"/>
                <a:gd name="T70" fmla="*/ 2147483647 w 32"/>
                <a:gd name="T71" fmla="*/ 2147483647 h 41"/>
                <a:gd name="T72" fmla="*/ 2147483647 w 32"/>
                <a:gd name="T73" fmla="*/ 2147483647 h 41"/>
                <a:gd name="T74" fmla="*/ 2147483647 w 32"/>
                <a:gd name="T75" fmla="*/ 2147483647 h 41"/>
                <a:gd name="T76" fmla="*/ 2147483647 w 32"/>
                <a:gd name="T77" fmla="*/ 2147483647 h 4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2" h="41">
                  <a:moveTo>
                    <a:pt x="27" y="21"/>
                  </a:moveTo>
                  <a:cubicBezTo>
                    <a:pt x="26" y="21"/>
                    <a:pt x="25" y="15"/>
                    <a:pt x="25" y="14"/>
                  </a:cubicBezTo>
                  <a:cubicBezTo>
                    <a:pt x="25" y="13"/>
                    <a:pt x="23" y="6"/>
                    <a:pt x="22" y="5"/>
                  </a:cubicBezTo>
                  <a:cubicBezTo>
                    <a:pt x="20" y="1"/>
                    <a:pt x="14" y="0"/>
                    <a:pt x="14" y="0"/>
                  </a:cubicBezTo>
                  <a:cubicBezTo>
                    <a:pt x="11" y="0"/>
                    <a:pt x="8" y="1"/>
                    <a:pt x="5" y="4"/>
                  </a:cubicBezTo>
                  <a:cubicBezTo>
                    <a:pt x="0" y="5"/>
                    <a:pt x="3" y="11"/>
                    <a:pt x="3" y="12"/>
                  </a:cubicBezTo>
                  <a:cubicBezTo>
                    <a:pt x="4" y="14"/>
                    <a:pt x="4" y="13"/>
                    <a:pt x="4" y="16"/>
                  </a:cubicBezTo>
                  <a:cubicBezTo>
                    <a:pt x="4" y="18"/>
                    <a:pt x="6" y="17"/>
                    <a:pt x="6" y="18"/>
                  </a:cubicBezTo>
                  <a:cubicBezTo>
                    <a:pt x="6" y="19"/>
                    <a:pt x="5" y="21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7" y="22"/>
                    <a:pt x="7" y="20"/>
                    <a:pt x="8" y="19"/>
                  </a:cubicBezTo>
                  <a:cubicBezTo>
                    <a:pt x="8" y="18"/>
                    <a:pt x="6" y="12"/>
                    <a:pt x="6" y="1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8" y="28"/>
                    <a:pt x="7" y="30"/>
                    <a:pt x="7" y="30"/>
                  </a:cubicBezTo>
                  <a:cubicBezTo>
                    <a:pt x="11" y="28"/>
                    <a:pt x="14" y="27"/>
                    <a:pt x="14" y="26"/>
                  </a:cubicBezTo>
                  <a:cubicBezTo>
                    <a:pt x="14" y="25"/>
                    <a:pt x="12" y="23"/>
                    <a:pt x="1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2" y="20"/>
                    <a:pt x="21" y="20"/>
                  </a:cubicBezTo>
                  <a:cubicBezTo>
                    <a:pt x="21" y="21"/>
                    <a:pt x="21" y="24"/>
                    <a:pt x="21" y="25"/>
                  </a:cubicBezTo>
                  <a:cubicBezTo>
                    <a:pt x="21" y="25"/>
                    <a:pt x="23" y="27"/>
                    <a:pt x="24" y="27"/>
                  </a:cubicBezTo>
                  <a:cubicBezTo>
                    <a:pt x="25" y="27"/>
                    <a:pt x="24" y="29"/>
                    <a:pt x="24" y="29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6" y="28"/>
                    <a:pt x="26" y="29"/>
                    <a:pt x="25" y="30"/>
                  </a:cubicBezTo>
                  <a:cubicBezTo>
                    <a:pt x="25" y="32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6" y="32"/>
                    <a:pt x="26" y="32"/>
                  </a:cubicBezTo>
                  <a:cubicBezTo>
                    <a:pt x="26" y="34"/>
                    <a:pt x="27" y="36"/>
                    <a:pt x="26" y="38"/>
                  </a:cubicBezTo>
                  <a:cubicBezTo>
                    <a:pt x="26" y="41"/>
                    <a:pt x="24" y="39"/>
                    <a:pt x="24" y="39"/>
                  </a:cubicBezTo>
                  <a:cubicBezTo>
                    <a:pt x="25" y="41"/>
                    <a:pt x="26" y="40"/>
                    <a:pt x="27" y="39"/>
                  </a:cubicBezTo>
                  <a:cubicBezTo>
                    <a:pt x="28" y="38"/>
                    <a:pt x="28" y="36"/>
                    <a:pt x="28" y="33"/>
                  </a:cubicBezTo>
                  <a:cubicBezTo>
                    <a:pt x="28" y="30"/>
                    <a:pt x="30" y="29"/>
                    <a:pt x="31" y="28"/>
                  </a:cubicBezTo>
                  <a:cubicBezTo>
                    <a:pt x="31" y="27"/>
                    <a:pt x="32" y="28"/>
                    <a:pt x="32" y="28"/>
                  </a:cubicBezTo>
                  <a:cubicBezTo>
                    <a:pt x="32" y="27"/>
                    <a:pt x="29" y="22"/>
                    <a:pt x="27" y="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37" name="Rectangle 24"/>
            <p:cNvSpPr>
              <a:spLocks noChangeArrowheads="1"/>
            </p:cNvSpPr>
            <p:nvPr/>
          </p:nvSpPr>
          <p:spPr bwMode="auto">
            <a:xfrm>
              <a:off x="1081088" y="584200"/>
              <a:ext cx="1588" cy="1588"/>
            </a:xfrm>
            <a:prstGeom prst="rect">
              <a:avLst/>
            </a:pr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9838" name="Freeform 25"/>
            <p:cNvSpPr>
              <a:spLocks/>
            </p:cNvSpPr>
            <p:nvPr/>
          </p:nvSpPr>
          <p:spPr bwMode="auto">
            <a:xfrm>
              <a:off x="731838" y="120650"/>
              <a:ext cx="314325" cy="342900"/>
            </a:xfrm>
            <a:custGeom>
              <a:avLst/>
              <a:gdLst>
                <a:gd name="T0" fmla="*/ 2147483647 w 18"/>
                <a:gd name="T1" fmla="*/ 2147483647 h 20"/>
                <a:gd name="T2" fmla="*/ 2147483647 w 18"/>
                <a:gd name="T3" fmla="*/ 2147483647 h 20"/>
                <a:gd name="T4" fmla="*/ 2147483647 w 18"/>
                <a:gd name="T5" fmla="*/ 2147483647 h 20"/>
                <a:gd name="T6" fmla="*/ 2147483647 w 18"/>
                <a:gd name="T7" fmla="*/ 2147483647 h 20"/>
                <a:gd name="T8" fmla="*/ 2147483647 w 18"/>
                <a:gd name="T9" fmla="*/ 2147483647 h 20"/>
                <a:gd name="T10" fmla="*/ 2147483647 w 18"/>
                <a:gd name="T11" fmla="*/ 2147483647 h 20"/>
                <a:gd name="T12" fmla="*/ 2147483647 w 18"/>
                <a:gd name="T13" fmla="*/ 2147483647 h 20"/>
                <a:gd name="T14" fmla="*/ 2147483647 w 18"/>
                <a:gd name="T15" fmla="*/ 2147483647 h 20"/>
                <a:gd name="T16" fmla="*/ 2147483647 w 18"/>
                <a:gd name="T17" fmla="*/ 2147483647 h 20"/>
                <a:gd name="T18" fmla="*/ 2147483647 w 18"/>
                <a:gd name="T19" fmla="*/ 2147483647 h 20"/>
                <a:gd name="T20" fmla="*/ 2147483647 w 18"/>
                <a:gd name="T21" fmla="*/ 2147483647 h 20"/>
                <a:gd name="T22" fmla="*/ 0 w 18"/>
                <a:gd name="T23" fmla="*/ 2147483647 h 20"/>
                <a:gd name="T24" fmla="*/ 0 w 18"/>
                <a:gd name="T25" fmla="*/ 2147483647 h 20"/>
                <a:gd name="T26" fmla="*/ 2147483647 w 18"/>
                <a:gd name="T27" fmla="*/ 2147483647 h 20"/>
                <a:gd name="T28" fmla="*/ 2147483647 w 18"/>
                <a:gd name="T29" fmla="*/ 2147483647 h 20"/>
                <a:gd name="T30" fmla="*/ 2147483647 w 18"/>
                <a:gd name="T31" fmla="*/ 2147483647 h 20"/>
                <a:gd name="T32" fmla="*/ 2147483647 w 18"/>
                <a:gd name="T33" fmla="*/ 2147483647 h 20"/>
                <a:gd name="T34" fmla="*/ 2147483647 w 18"/>
                <a:gd name="T35" fmla="*/ 2147483647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" h="20">
                  <a:moveTo>
                    <a:pt x="8" y="20"/>
                  </a:moveTo>
                  <a:cubicBezTo>
                    <a:pt x="9" y="19"/>
                    <a:pt x="14" y="16"/>
                    <a:pt x="15" y="14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6" y="10"/>
                    <a:pt x="17" y="9"/>
                  </a:cubicBezTo>
                  <a:cubicBezTo>
                    <a:pt x="17" y="8"/>
                    <a:pt x="18" y="4"/>
                    <a:pt x="17" y="3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4"/>
                    <a:pt x="14" y="6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1" y="4"/>
                  </a:cubicBezTo>
                  <a:cubicBezTo>
                    <a:pt x="11" y="4"/>
                    <a:pt x="9" y="2"/>
                    <a:pt x="7" y="1"/>
                  </a:cubicBezTo>
                  <a:cubicBezTo>
                    <a:pt x="6" y="0"/>
                    <a:pt x="3" y="2"/>
                    <a:pt x="3" y="2"/>
                  </a:cubicBezTo>
                  <a:cubicBezTo>
                    <a:pt x="3" y="2"/>
                    <a:pt x="0" y="2"/>
                    <a:pt x="0" y="2"/>
                  </a:cubicBezTo>
                  <a:cubicBezTo>
                    <a:pt x="0" y="3"/>
                    <a:pt x="0" y="8"/>
                    <a:pt x="0" y="9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3"/>
                    <a:pt x="2" y="14"/>
                  </a:cubicBezTo>
                  <a:cubicBezTo>
                    <a:pt x="3" y="14"/>
                    <a:pt x="5" y="16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39" name="Freeform 26"/>
            <p:cNvSpPr>
              <a:spLocks/>
            </p:cNvSpPr>
            <p:nvPr/>
          </p:nvSpPr>
          <p:spPr bwMode="auto">
            <a:xfrm>
              <a:off x="1203326" y="617538"/>
              <a:ext cx="347663" cy="703263"/>
            </a:xfrm>
            <a:custGeom>
              <a:avLst/>
              <a:gdLst>
                <a:gd name="T0" fmla="*/ 2147483647 w 20"/>
                <a:gd name="T1" fmla="*/ 2147483647 h 41"/>
                <a:gd name="T2" fmla="*/ 2147483647 w 20"/>
                <a:gd name="T3" fmla="*/ 2147483647 h 41"/>
                <a:gd name="T4" fmla="*/ 2147483647 w 20"/>
                <a:gd name="T5" fmla="*/ 2147483647 h 41"/>
                <a:gd name="T6" fmla="*/ 2147483647 w 20"/>
                <a:gd name="T7" fmla="*/ 2147483647 h 41"/>
                <a:gd name="T8" fmla="*/ 2147483647 w 20"/>
                <a:gd name="T9" fmla="*/ 0 h 41"/>
                <a:gd name="T10" fmla="*/ 2147483647 w 20"/>
                <a:gd name="T11" fmla="*/ 2147483647 h 41"/>
                <a:gd name="T12" fmla="*/ 2147483647 w 20"/>
                <a:gd name="T13" fmla="*/ 2147483647 h 41"/>
                <a:gd name="T14" fmla="*/ 2147483647 w 20"/>
                <a:gd name="T15" fmla="*/ 2147483647 h 41"/>
                <a:gd name="T16" fmla="*/ 2147483647 w 20"/>
                <a:gd name="T17" fmla="*/ 2147483647 h 41"/>
                <a:gd name="T18" fmla="*/ 2147483647 w 20"/>
                <a:gd name="T19" fmla="*/ 2147483647 h 41"/>
                <a:gd name="T20" fmla="*/ 2147483647 w 20"/>
                <a:gd name="T21" fmla="*/ 2147483647 h 41"/>
                <a:gd name="T22" fmla="*/ 2147483647 w 20"/>
                <a:gd name="T23" fmla="*/ 2147483647 h 41"/>
                <a:gd name="T24" fmla="*/ 2147483647 w 20"/>
                <a:gd name="T25" fmla="*/ 2147483647 h 41"/>
                <a:gd name="T26" fmla="*/ 0 w 20"/>
                <a:gd name="T27" fmla="*/ 2147483647 h 41"/>
                <a:gd name="T28" fmla="*/ 0 w 20"/>
                <a:gd name="T29" fmla="*/ 2147483647 h 41"/>
                <a:gd name="T30" fmla="*/ 2147483647 w 20"/>
                <a:gd name="T31" fmla="*/ 2147483647 h 41"/>
                <a:gd name="T32" fmla="*/ 2147483647 w 20"/>
                <a:gd name="T33" fmla="*/ 2147483647 h 41"/>
                <a:gd name="T34" fmla="*/ 2147483647 w 20"/>
                <a:gd name="T35" fmla="*/ 2147483647 h 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" h="41">
                  <a:moveTo>
                    <a:pt x="4" y="40"/>
                  </a:moveTo>
                  <a:cubicBezTo>
                    <a:pt x="7" y="40"/>
                    <a:pt x="6" y="39"/>
                    <a:pt x="7" y="38"/>
                  </a:cubicBezTo>
                  <a:cubicBezTo>
                    <a:pt x="7" y="38"/>
                    <a:pt x="20" y="22"/>
                    <a:pt x="20" y="18"/>
                  </a:cubicBezTo>
                  <a:cubicBezTo>
                    <a:pt x="20" y="15"/>
                    <a:pt x="12" y="6"/>
                    <a:pt x="11" y="5"/>
                  </a:cubicBezTo>
                  <a:cubicBezTo>
                    <a:pt x="10" y="4"/>
                    <a:pt x="9" y="2"/>
                    <a:pt x="8" y="0"/>
                  </a:cubicBezTo>
                  <a:cubicBezTo>
                    <a:pt x="5" y="2"/>
                    <a:pt x="2" y="5"/>
                    <a:pt x="2" y="8"/>
                  </a:cubicBezTo>
                  <a:cubicBezTo>
                    <a:pt x="3" y="9"/>
                    <a:pt x="5" y="10"/>
                    <a:pt x="6" y="11"/>
                  </a:cubicBezTo>
                  <a:cubicBezTo>
                    <a:pt x="6" y="9"/>
                    <a:pt x="6" y="7"/>
                    <a:pt x="7" y="6"/>
                  </a:cubicBezTo>
                  <a:cubicBezTo>
                    <a:pt x="9" y="6"/>
                    <a:pt x="11" y="8"/>
                    <a:pt x="11" y="9"/>
                  </a:cubicBezTo>
                  <a:cubicBezTo>
                    <a:pt x="12" y="11"/>
                    <a:pt x="17" y="17"/>
                    <a:pt x="19" y="18"/>
                  </a:cubicBezTo>
                  <a:cubicBezTo>
                    <a:pt x="19" y="18"/>
                    <a:pt x="10" y="34"/>
                    <a:pt x="7" y="3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6"/>
                    <a:pt x="3" y="35"/>
                  </a:cubicBezTo>
                  <a:cubicBezTo>
                    <a:pt x="3" y="35"/>
                    <a:pt x="1" y="3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" y="37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3" y="41"/>
                    <a:pt x="3" y="41"/>
                    <a:pt x="4" y="4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40" name="Freeform 27"/>
            <p:cNvSpPr>
              <a:spLocks/>
            </p:cNvSpPr>
            <p:nvPr/>
          </p:nvSpPr>
          <p:spPr bwMode="auto">
            <a:xfrm>
              <a:off x="854076" y="120650"/>
              <a:ext cx="52388" cy="50800"/>
            </a:xfrm>
            <a:custGeom>
              <a:avLst/>
              <a:gdLst>
                <a:gd name="T0" fmla="*/ 0 w 3"/>
                <a:gd name="T1" fmla="*/ 2147483647 h 3"/>
                <a:gd name="T2" fmla="*/ 2147483647 w 3"/>
                <a:gd name="T3" fmla="*/ 2147483647 h 3"/>
                <a:gd name="T4" fmla="*/ 2147483647 w 3"/>
                <a:gd name="T5" fmla="*/ 2147483647 h 3"/>
                <a:gd name="T6" fmla="*/ 0 w 3"/>
                <a:gd name="T7" fmla="*/ 2147483647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2" y="2"/>
                    <a:pt x="1" y="3"/>
                  </a:cubicBezTo>
                  <a:cubicBezTo>
                    <a:pt x="1" y="3"/>
                    <a:pt x="3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41" name="Freeform 28"/>
            <p:cNvSpPr>
              <a:spLocks/>
            </p:cNvSpPr>
            <p:nvPr/>
          </p:nvSpPr>
          <p:spPr bwMode="auto">
            <a:xfrm>
              <a:off x="906463" y="481013"/>
              <a:ext cx="469900" cy="479425"/>
            </a:xfrm>
            <a:custGeom>
              <a:avLst/>
              <a:gdLst>
                <a:gd name="T0" fmla="*/ 2147483647 w 27"/>
                <a:gd name="T1" fmla="*/ 2147483647 h 28"/>
                <a:gd name="T2" fmla="*/ 2147483647 w 27"/>
                <a:gd name="T3" fmla="*/ 2147483647 h 28"/>
                <a:gd name="T4" fmla="*/ 2147483647 w 27"/>
                <a:gd name="T5" fmla="*/ 0 h 28"/>
                <a:gd name="T6" fmla="*/ 2147483647 w 27"/>
                <a:gd name="T7" fmla="*/ 0 h 28"/>
                <a:gd name="T8" fmla="*/ 2147483647 w 27"/>
                <a:gd name="T9" fmla="*/ 2147483647 h 28"/>
                <a:gd name="T10" fmla="*/ 2147483647 w 27"/>
                <a:gd name="T11" fmla="*/ 2147483647 h 28"/>
                <a:gd name="T12" fmla="*/ 2147483647 w 27"/>
                <a:gd name="T13" fmla="*/ 2147483647 h 28"/>
                <a:gd name="T14" fmla="*/ 2147483647 w 27"/>
                <a:gd name="T15" fmla="*/ 2147483647 h 28"/>
                <a:gd name="T16" fmla="*/ 2147483647 w 27"/>
                <a:gd name="T17" fmla="*/ 2147483647 h 28"/>
                <a:gd name="T18" fmla="*/ 2147483647 w 27"/>
                <a:gd name="T19" fmla="*/ 2147483647 h 28"/>
                <a:gd name="T20" fmla="*/ 0 w 27"/>
                <a:gd name="T21" fmla="*/ 2147483647 h 28"/>
                <a:gd name="T22" fmla="*/ 2147483647 w 27"/>
                <a:gd name="T23" fmla="*/ 2147483647 h 28"/>
                <a:gd name="T24" fmla="*/ 2147483647 w 27"/>
                <a:gd name="T25" fmla="*/ 2147483647 h 28"/>
                <a:gd name="T26" fmla="*/ 2147483647 w 27"/>
                <a:gd name="T27" fmla="*/ 2147483647 h 28"/>
                <a:gd name="T28" fmla="*/ 2147483647 w 27"/>
                <a:gd name="T29" fmla="*/ 2147483647 h 28"/>
                <a:gd name="T30" fmla="*/ 2147483647 w 27"/>
                <a:gd name="T31" fmla="*/ 2147483647 h 28"/>
                <a:gd name="T32" fmla="*/ 2147483647 w 27"/>
                <a:gd name="T33" fmla="*/ 2147483647 h 28"/>
                <a:gd name="T34" fmla="*/ 2147483647 w 27"/>
                <a:gd name="T35" fmla="*/ 2147483647 h 28"/>
                <a:gd name="T36" fmla="*/ 2147483647 w 27"/>
                <a:gd name="T37" fmla="*/ 2147483647 h 28"/>
                <a:gd name="T38" fmla="*/ 2147483647 w 27"/>
                <a:gd name="T39" fmla="*/ 2147483647 h 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7" h="28">
                  <a:moveTo>
                    <a:pt x="27" y="11"/>
                  </a:moveTo>
                  <a:cubicBezTo>
                    <a:pt x="26" y="8"/>
                    <a:pt x="24" y="6"/>
                    <a:pt x="23" y="4"/>
                  </a:cubicBezTo>
                  <a:cubicBezTo>
                    <a:pt x="21" y="2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9" y="5"/>
                    <a:pt x="21" y="10"/>
                    <a:pt x="21" y="10"/>
                  </a:cubicBezTo>
                  <a:cubicBezTo>
                    <a:pt x="21" y="10"/>
                    <a:pt x="16" y="8"/>
                    <a:pt x="15" y="10"/>
                  </a:cubicBezTo>
                  <a:cubicBezTo>
                    <a:pt x="14" y="12"/>
                    <a:pt x="7" y="14"/>
                    <a:pt x="7" y="14"/>
                  </a:cubicBezTo>
                  <a:cubicBezTo>
                    <a:pt x="9" y="14"/>
                    <a:pt x="13" y="13"/>
                    <a:pt x="14" y="13"/>
                  </a:cubicBezTo>
                  <a:cubicBezTo>
                    <a:pt x="12" y="13"/>
                    <a:pt x="7" y="18"/>
                    <a:pt x="6" y="20"/>
                  </a:cubicBezTo>
                  <a:cubicBezTo>
                    <a:pt x="5" y="22"/>
                    <a:pt x="0" y="23"/>
                    <a:pt x="0" y="23"/>
                  </a:cubicBezTo>
                  <a:cubicBezTo>
                    <a:pt x="1" y="24"/>
                    <a:pt x="6" y="23"/>
                    <a:pt x="6" y="23"/>
                  </a:cubicBezTo>
                  <a:cubicBezTo>
                    <a:pt x="6" y="24"/>
                    <a:pt x="5" y="27"/>
                    <a:pt x="4" y="28"/>
                  </a:cubicBezTo>
                  <a:cubicBezTo>
                    <a:pt x="9" y="28"/>
                    <a:pt x="13" y="28"/>
                    <a:pt x="13" y="28"/>
                  </a:cubicBezTo>
                  <a:cubicBezTo>
                    <a:pt x="14" y="28"/>
                    <a:pt x="14" y="25"/>
                    <a:pt x="14" y="24"/>
                  </a:cubicBezTo>
                  <a:cubicBezTo>
                    <a:pt x="14" y="23"/>
                    <a:pt x="16" y="18"/>
                    <a:pt x="17" y="17"/>
                  </a:cubicBezTo>
                  <a:cubicBezTo>
                    <a:pt x="17" y="17"/>
                    <a:pt x="17" y="16"/>
                    <a:pt x="18" y="17"/>
                  </a:cubicBezTo>
                  <a:cubicBezTo>
                    <a:pt x="19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42" name="Freeform 29"/>
            <p:cNvSpPr>
              <a:spLocks/>
            </p:cNvSpPr>
            <p:nvPr/>
          </p:nvSpPr>
          <p:spPr bwMode="auto">
            <a:xfrm>
              <a:off x="714376" y="669925"/>
              <a:ext cx="0" cy="33338"/>
            </a:xfrm>
            <a:custGeom>
              <a:avLst/>
              <a:gdLst>
                <a:gd name="T0" fmla="*/ 2147483647 h 2"/>
                <a:gd name="T1" fmla="*/ 0 h 2"/>
                <a:gd name="T2" fmla="*/ 2147483647 h 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43" name="Freeform 30"/>
            <p:cNvSpPr>
              <a:spLocks/>
            </p:cNvSpPr>
            <p:nvPr/>
          </p:nvSpPr>
          <p:spPr bwMode="auto">
            <a:xfrm>
              <a:off x="714376" y="514350"/>
              <a:ext cx="104775" cy="155575"/>
            </a:xfrm>
            <a:custGeom>
              <a:avLst/>
              <a:gdLst>
                <a:gd name="T0" fmla="*/ 2147483647 w 6"/>
                <a:gd name="T1" fmla="*/ 2147483647 h 9"/>
                <a:gd name="T2" fmla="*/ 2147483647 w 6"/>
                <a:gd name="T3" fmla="*/ 2147483647 h 9"/>
                <a:gd name="T4" fmla="*/ 2147483647 w 6"/>
                <a:gd name="T5" fmla="*/ 2147483647 h 9"/>
                <a:gd name="T6" fmla="*/ 2147483647 w 6"/>
                <a:gd name="T7" fmla="*/ 0 h 9"/>
                <a:gd name="T8" fmla="*/ 2147483647 w 6"/>
                <a:gd name="T9" fmla="*/ 2147483647 h 9"/>
                <a:gd name="T10" fmla="*/ 2147483647 w 6"/>
                <a:gd name="T11" fmla="*/ 2147483647 h 9"/>
                <a:gd name="T12" fmla="*/ 0 w 6"/>
                <a:gd name="T13" fmla="*/ 2147483647 h 9"/>
                <a:gd name="T14" fmla="*/ 2147483647 w 6"/>
                <a:gd name="T15" fmla="*/ 2147483647 h 9"/>
                <a:gd name="T16" fmla="*/ 2147483647 w 6"/>
                <a:gd name="T17" fmla="*/ 214748364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9">
                  <a:moveTo>
                    <a:pt x="3" y="5"/>
                  </a:moveTo>
                  <a:cubicBezTo>
                    <a:pt x="4" y="6"/>
                    <a:pt x="5" y="8"/>
                    <a:pt x="5" y="8"/>
                  </a:cubicBezTo>
                  <a:cubicBezTo>
                    <a:pt x="6" y="6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6"/>
                    <a:pt x="3" y="3"/>
                    <a:pt x="3" y="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44" name="Freeform 31"/>
            <p:cNvSpPr>
              <a:spLocks/>
            </p:cNvSpPr>
            <p:nvPr/>
          </p:nvSpPr>
          <p:spPr bwMode="auto">
            <a:xfrm>
              <a:off x="889001" y="498475"/>
              <a:ext cx="122238" cy="187325"/>
            </a:xfrm>
            <a:custGeom>
              <a:avLst/>
              <a:gdLst>
                <a:gd name="T0" fmla="*/ 0 w 7"/>
                <a:gd name="T1" fmla="*/ 2147483647 h 11"/>
                <a:gd name="T2" fmla="*/ 2147483647 w 7"/>
                <a:gd name="T3" fmla="*/ 2147483647 h 11"/>
                <a:gd name="T4" fmla="*/ 2147483647 w 7"/>
                <a:gd name="T5" fmla="*/ 0 h 11"/>
                <a:gd name="T6" fmla="*/ 2147483647 w 7"/>
                <a:gd name="T7" fmla="*/ 2147483647 h 11"/>
                <a:gd name="T8" fmla="*/ 0 w 7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2"/>
                    <a:pt x="7" y="0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45" name="Freeform 32"/>
            <p:cNvSpPr>
              <a:spLocks/>
            </p:cNvSpPr>
            <p:nvPr/>
          </p:nvSpPr>
          <p:spPr bwMode="auto">
            <a:xfrm>
              <a:off x="731838" y="138113"/>
              <a:ext cx="314325" cy="325438"/>
            </a:xfrm>
            <a:custGeom>
              <a:avLst/>
              <a:gdLst>
                <a:gd name="T0" fmla="*/ 2147483647 w 18"/>
                <a:gd name="T1" fmla="*/ 2147483647 h 19"/>
                <a:gd name="T2" fmla="*/ 2147483647 w 18"/>
                <a:gd name="T3" fmla="*/ 2147483647 h 19"/>
                <a:gd name="T4" fmla="*/ 2147483647 w 18"/>
                <a:gd name="T5" fmla="*/ 2147483647 h 19"/>
                <a:gd name="T6" fmla="*/ 2147483647 w 18"/>
                <a:gd name="T7" fmla="*/ 2147483647 h 19"/>
                <a:gd name="T8" fmla="*/ 2147483647 w 18"/>
                <a:gd name="T9" fmla="*/ 2147483647 h 19"/>
                <a:gd name="T10" fmla="*/ 2147483647 w 18"/>
                <a:gd name="T11" fmla="*/ 0 h 19"/>
                <a:gd name="T12" fmla="*/ 2147483647 w 18"/>
                <a:gd name="T13" fmla="*/ 0 h 19"/>
                <a:gd name="T14" fmla="*/ 2147483647 w 18"/>
                <a:gd name="T15" fmla="*/ 0 h 19"/>
                <a:gd name="T16" fmla="*/ 2147483647 w 18"/>
                <a:gd name="T17" fmla="*/ 2147483647 h 19"/>
                <a:gd name="T18" fmla="*/ 0 w 18"/>
                <a:gd name="T19" fmla="*/ 2147483647 h 19"/>
                <a:gd name="T20" fmla="*/ 0 w 18"/>
                <a:gd name="T21" fmla="*/ 2147483647 h 19"/>
                <a:gd name="T22" fmla="*/ 2147483647 w 18"/>
                <a:gd name="T23" fmla="*/ 2147483647 h 19"/>
                <a:gd name="T24" fmla="*/ 2147483647 w 18"/>
                <a:gd name="T25" fmla="*/ 2147483647 h 19"/>
                <a:gd name="T26" fmla="*/ 2147483647 w 18"/>
                <a:gd name="T27" fmla="*/ 2147483647 h 19"/>
                <a:gd name="T28" fmla="*/ 2147483647 w 18"/>
                <a:gd name="T29" fmla="*/ 2147483647 h 19"/>
                <a:gd name="T30" fmla="*/ 2147483647 w 18"/>
                <a:gd name="T31" fmla="*/ 2147483647 h 19"/>
                <a:gd name="T32" fmla="*/ 2147483647 w 18"/>
                <a:gd name="T33" fmla="*/ 2147483647 h 19"/>
                <a:gd name="T34" fmla="*/ 2147483647 w 18"/>
                <a:gd name="T35" fmla="*/ 2147483647 h 19"/>
                <a:gd name="T36" fmla="*/ 2147483647 w 18"/>
                <a:gd name="T37" fmla="*/ 2147483647 h 19"/>
                <a:gd name="T38" fmla="*/ 2147483647 w 18"/>
                <a:gd name="T39" fmla="*/ 2147483647 h 19"/>
                <a:gd name="T40" fmla="*/ 2147483647 w 18"/>
                <a:gd name="T41" fmla="*/ 2147483647 h 19"/>
                <a:gd name="T42" fmla="*/ 2147483647 w 18"/>
                <a:gd name="T43" fmla="*/ 2147483647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" h="19">
                  <a:moveTo>
                    <a:pt x="17" y="2"/>
                  </a:move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5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1" y="3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6" y="4"/>
                    <a:pt x="8" y="4"/>
                    <a:pt x="8" y="5"/>
                  </a:cubicBezTo>
                  <a:cubicBezTo>
                    <a:pt x="8" y="5"/>
                    <a:pt x="10" y="6"/>
                    <a:pt x="9" y="8"/>
                  </a:cubicBezTo>
                  <a:cubicBezTo>
                    <a:pt x="9" y="10"/>
                    <a:pt x="10" y="12"/>
                    <a:pt x="11" y="12"/>
                  </a:cubicBezTo>
                  <a:cubicBezTo>
                    <a:pt x="12" y="12"/>
                    <a:pt x="12" y="15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14" y="15"/>
                    <a:pt x="15" y="13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9"/>
                    <a:pt x="16" y="9"/>
                    <a:pt x="17" y="8"/>
                  </a:cubicBezTo>
                  <a:cubicBezTo>
                    <a:pt x="17" y="7"/>
                    <a:pt x="18" y="3"/>
                    <a:pt x="17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1"/>
          <a:stretch>
            <a:fillRect/>
          </a:stretch>
        </p:blipFill>
        <p:spPr bwMode="auto">
          <a:xfrm>
            <a:off x="5489575" y="1862138"/>
            <a:ext cx="5194300" cy="387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0835" name="组合 2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20843" name="矩形 3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0844" name="矩形 4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0836" name="文本框 5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2083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838" y="3865563"/>
            <a:ext cx="18796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8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88" y="1865313"/>
            <a:ext cx="1868487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9" name="矩形 8"/>
          <p:cNvSpPr>
            <a:spLocks noChangeArrowheads="1"/>
          </p:cNvSpPr>
          <p:nvPr/>
        </p:nvSpPr>
        <p:spPr bwMode="auto">
          <a:xfrm>
            <a:off x="3525838" y="1865313"/>
            <a:ext cx="1879600" cy="18796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0840" name="Freeform 252"/>
          <p:cNvSpPr>
            <a:spLocks noEditPoints="1"/>
          </p:cNvSpPr>
          <p:nvPr/>
        </p:nvSpPr>
        <p:spPr bwMode="auto">
          <a:xfrm>
            <a:off x="4143375" y="2498725"/>
            <a:ext cx="646113" cy="612775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841" name="矩形 10"/>
          <p:cNvSpPr>
            <a:spLocks noChangeArrowheads="1"/>
          </p:cNvSpPr>
          <p:nvPr/>
        </p:nvSpPr>
        <p:spPr bwMode="auto">
          <a:xfrm>
            <a:off x="1563688" y="3865563"/>
            <a:ext cx="1879600" cy="1879600"/>
          </a:xfrm>
          <a:prstGeom prst="rect">
            <a:avLst/>
          </a:pr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0842" name="Freeform 337"/>
          <p:cNvSpPr>
            <a:spLocks noEditPoints="1" noChangeArrowheads="1"/>
          </p:cNvSpPr>
          <p:nvPr/>
        </p:nvSpPr>
        <p:spPr bwMode="auto">
          <a:xfrm>
            <a:off x="2189163" y="4491038"/>
            <a:ext cx="617537" cy="617537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88"/>
              <a:gd name="T40" fmla="*/ 0 h 288"/>
              <a:gd name="T41" fmla="*/ 288 w 288"/>
              <a:gd name="T42" fmla="*/ 288 h 28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>
                <a:solidFill>
                  <a:srgbClr val="000000"/>
                </a:solidFill>
              </a:rPr>
              <a:t>`</a:t>
            </a: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858" name="组合 1"/>
          <p:cNvGrpSpPr>
            <a:grpSpLocks/>
          </p:cNvGrpSpPr>
          <p:nvPr/>
        </p:nvGrpSpPr>
        <p:grpSpPr bwMode="auto">
          <a:xfrm>
            <a:off x="0" y="327025"/>
            <a:ext cx="457200" cy="342900"/>
            <a:chOff x="0" y="0"/>
            <a:chExt cx="457201" cy="285750"/>
          </a:xfrm>
        </p:grpSpPr>
        <p:sp>
          <p:nvSpPr>
            <p:cNvPr id="121876" name="矩形 2"/>
            <p:cNvSpPr>
              <a:spLocks noChangeArrowheads="1"/>
            </p:cNvSpPr>
            <p:nvPr/>
          </p:nvSpPr>
          <p:spPr bwMode="auto">
            <a:xfrm>
              <a:off x="0" y="0"/>
              <a:ext cx="342900" cy="285750"/>
            </a:xfrm>
            <a:prstGeom prst="rect">
              <a:avLst/>
            </a:prstGeom>
            <a:solidFill>
              <a:srgbClr val="409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1877" name="矩形 3"/>
            <p:cNvSpPr>
              <a:spLocks noChangeArrowheads="1"/>
            </p:cNvSpPr>
            <p:nvPr/>
          </p:nvSpPr>
          <p:spPr bwMode="auto">
            <a:xfrm>
              <a:off x="381000" y="0"/>
              <a:ext cx="76201" cy="285750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1859" name="文本框 4"/>
          <p:cNvSpPr txBox="1">
            <a:spLocks noChangeArrowheads="1"/>
          </p:cNvSpPr>
          <p:nvPr/>
        </p:nvSpPr>
        <p:spPr bwMode="auto">
          <a:xfrm>
            <a:off x="561975" y="266700"/>
            <a:ext cx="276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22886" name="Content Placeholder 2"/>
          <p:cNvSpPr txBox="1">
            <a:spLocks noChangeArrowheads="1"/>
          </p:cNvSpPr>
          <p:nvPr/>
        </p:nvSpPr>
        <p:spPr bwMode="auto">
          <a:xfrm>
            <a:off x="3387725" y="2109788"/>
            <a:ext cx="81343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122887" name="Content Placeholder 2"/>
          <p:cNvSpPr txBox="1">
            <a:spLocks noChangeArrowheads="1"/>
          </p:cNvSpPr>
          <p:nvPr/>
        </p:nvSpPr>
        <p:spPr bwMode="auto">
          <a:xfrm>
            <a:off x="3387725" y="307975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122888" name="Content Placeholder 2"/>
          <p:cNvSpPr txBox="1">
            <a:spLocks noChangeArrowheads="1"/>
          </p:cNvSpPr>
          <p:nvPr/>
        </p:nvSpPr>
        <p:spPr bwMode="auto">
          <a:xfrm>
            <a:off x="3387725" y="405130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122889" name="Content Placeholder 2"/>
          <p:cNvSpPr txBox="1">
            <a:spLocks noChangeArrowheads="1"/>
          </p:cNvSpPr>
          <p:nvPr/>
        </p:nvSpPr>
        <p:spPr bwMode="auto">
          <a:xfrm>
            <a:off x="3387725" y="5032375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121864" name="任意多边形 9"/>
          <p:cNvSpPr>
            <a:spLocks noChangeArrowheads="1"/>
          </p:cNvSpPr>
          <p:nvPr/>
        </p:nvSpPr>
        <p:spPr bwMode="auto">
          <a:xfrm>
            <a:off x="1089025" y="1992313"/>
            <a:ext cx="2132013" cy="852487"/>
          </a:xfrm>
          <a:custGeom>
            <a:avLst/>
            <a:gdLst>
              <a:gd name="T0" fmla="*/ 0 w 2132065"/>
              <a:gd name="T1" fmla="*/ 0 h 852826"/>
              <a:gd name="T2" fmla="*/ 1705442 w 2132065"/>
              <a:gd name="T3" fmla="*/ 0 h 852826"/>
              <a:gd name="T4" fmla="*/ 2131805 w 2132065"/>
              <a:gd name="T5" fmla="*/ 425568 h 852826"/>
              <a:gd name="T6" fmla="*/ 1705442 w 2132065"/>
              <a:gd name="T7" fmla="*/ 851132 h 852826"/>
              <a:gd name="T8" fmla="*/ 0 w 2132065"/>
              <a:gd name="T9" fmla="*/ 851132 h 852826"/>
              <a:gd name="T10" fmla="*/ 426363 w 2132065"/>
              <a:gd name="T11" fmla="*/ 425568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21865" name="Freeform 6"/>
          <p:cNvSpPr>
            <a:spLocks noEditPoints="1"/>
          </p:cNvSpPr>
          <p:nvPr/>
        </p:nvSpPr>
        <p:spPr bwMode="auto">
          <a:xfrm>
            <a:off x="1958975" y="2146300"/>
            <a:ext cx="320675" cy="341313"/>
          </a:xfrm>
          <a:custGeom>
            <a:avLst/>
            <a:gdLst>
              <a:gd name="T0" fmla="*/ 2147483647 w 376"/>
              <a:gd name="T1" fmla="*/ 2147483647 h 401"/>
              <a:gd name="T2" fmla="*/ 2147483647 w 376"/>
              <a:gd name="T3" fmla="*/ 2147483647 h 401"/>
              <a:gd name="T4" fmla="*/ 0 w 376"/>
              <a:gd name="T5" fmla="*/ 2147483647 h 401"/>
              <a:gd name="T6" fmla="*/ 2147483647 w 376"/>
              <a:gd name="T7" fmla="*/ 2147483647 h 401"/>
              <a:gd name="T8" fmla="*/ 2147483647 w 376"/>
              <a:gd name="T9" fmla="*/ 2147483647 h 401"/>
              <a:gd name="T10" fmla="*/ 2147483647 w 376"/>
              <a:gd name="T11" fmla="*/ 2147483647 h 401"/>
              <a:gd name="T12" fmla="*/ 2147483647 w 376"/>
              <a:gd name="T13" fmla="*/ 2147483647 h 401"/>
              <a:gd name="T14" fmla="*/ 2147483647 w 376"/>
              <a:gd name="T15" fmla="*/ 2147483647 h 401"/>
              <a:gd name="T16" fmla="*/ 2147483647 w 376"/>
              <a:gd name="T17" fmla="*/ 2147483647 h 401"/>
              <a:gd name="T18" fmla="*/ 2147483647 w 376"/>
              <a:gd name="T19" fmla="*/ 2147483647 h 401"/>
              <a:gd name="T20" fmla="*/ 2147483647 w 376"/>
              <a:gd name="T21" fmla="*/ 2147483647 h 401"/>
              <a:gd name="T22" fmla="*/ 2147483647 w 376"/>
              <a:gd name="T23" fmla="*/ 2147483647 h 401"/>
              <a:gd name="T24" fmla="*/ 2147483647 w 376"/>
              <a:gd name="T25" fmla="*/ 2147483647 h 401"/>
              <a:gd name="T26" fmla="*/ 2147483647 w 376"/>
              <a:gd name="T27" fmla="*/ 2147483647 h 401"/>
              <a:gd name="T28" fmla="*/ 2147483647 w 376"/>
              <a:gd name="T29" fmla="*/ 2147483647 h 401"/>
              <a:gd name="T30" fmla="*/ 2147483647 w 376"/>
              <a:gd name="T31" fmla="*/ 2147483647 h 401"/>
              <a:gd name="T32" fmla="*/ 2147483647 w 376"/>
              <a:gd name="T33" fmla="*/ 2147483647 h 401"/>
              <a:gd name="T34" fmla="*/ 2147483647 w 376"/>
              <a:gd name="T35" fmla="*/ 2147483647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21866" name="文本框 11"/>
          <p:cNvSpPr txBox="1">
            <a:spLocks noChangeArrowheads="1"/>
          </p:cNvSpPr>
          <p:nvPr/>
        </p:nvSpPr>
        <p:spPr bwMode="auto">
          <a:xfrm>
            <a:off x="1663700" y="250031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前期筹划</a:t>
            </a:r>
          </a:p>
        </p:txBody>
      </p:sp>
      <p:sp>
        <p:nvSpPr>
          <p:cNvPr id="121867" name="任意多边形 12"/>
          <p:cNvSpPr>
            <a:spLocks noChangeArrowheads="1"/>
          </p:cNvSpPr>
          <p:nvPr/>
        </p:nvSpPr>
        <p:spPr bwMode="auto">
          <a:xfrm>
            <a:off x="1089025" y="2963863"/>
            <a:ext cx="2132013" cy="852487"/>
          </a:xfrm>
          <a:custGeom>
            <a:avLst/>
            <a:gdLst>
              <a:gd name="T0" fmla="*/ 0 w 2132065"/>
              <a:gd name="T1" fmla="*/ 0 h 852826"/>
              <a:gd name="T2" fmla="*/ 1705442 w 2132065"/>
              <a:gd name="T3" fmla="*/ 0 h 852826"/>
              <a:gd name="T4" fmla="*/ 2131805 w 2132065"/>
              <a:gd name="T5" fmla="*/ 425568 h 852826"/>
              <a:gd name="T6" fmla="*/ 1705442 w 2132065"/>
              <a:gd name="T7" fmla="*/ 851132 h 852826"/>
              <a:gd name="T8" fmla="*/ 0 w 2132065"/>
              <a:gd name="T9" fmla="*/ 851132 h 852826"/>
              <a:gd name="T10" fmla="*/ 426363 w 2132065"/>
              <a:gd name="T11" fmla="*/ 425568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21868" name="Freeform 11"/>
          <p:cNvSpPr>
            <a:spLocks noEditPoints="1"/>
          </p:cNvSpPr>
          <p:nvPr/>
        </p:nvSpPr>
        <p:spPr bwMode="auto">
          <a:xfrm>
            <a:off x="1903413" y="3070225"/>
            <a:ext cx="412750" cy="414338"/>
          </a:xfrm>
          <a:custGeom>
            <a:avLst/>
            <a:gdLst>
              <a:gd name="T0" fmla="*/ 2147483647 w 400"/>
              <a:gd name="T1" fmla="*/ 2147483647 h 400"/>
              <a:gd name="T2" fmla="*/ 2147483647 w 400"/>
              <a:gd name="T3" fmla="*/ 2147483647 h 400"/>
              <a:gd name="T4" fmla="*/ 2147483647 w 400"/>
              <a:gd name="T5" fmla="*/ 2147483647 h 400"/>
              <a:gd name="T6" fmla="*/ 2147483647 w 400"/>
              <a:gd name="T7" fmla="*/ 2147483647 h 400"/>
              <a:gd name="T8" fmla="*/ 2147483647 w 400"/>
              <a:gd name="T9" fmla="*/ 2147483647 h 400"/>
              <a:gd name="T10" fmla="*/ 2147483647 w 400"/>
              <a:gd name="T11" fmla="*/ 2147483647 h 400"/>
              <a:gd name="T12" fmla="*/ 2147483647 w 400"/>
              <a:gd name="T13" fmla="*/ 2147483647 h 400"/>
              <a:gd name="T14" fmla="*/ 2147483647 w 400"/>
              <a:gd name="T15" fmla="*/ 2147483647 h 400"/>
              <a:gd name="T16" fmla="*/ 2147483647 w 400"/>
              <a:gd name="T17" fmla="*/ 2147483647 h 400"/>
              <a:gd name="T18" fmla="*/ 2147483647 w 400"/>
              <a:gd name="T19" fmla="*/ 2147483647 h 400"/>
              <a:gd name="T20" fmla="*/ 2147483647 w 400"/>
              <a:gd name="T21" fmla="*/ 2147483647 h 400"/>
              <a:gd name="T22" fmla="*/ 2147483647 w 400"/>
              <a:gd name="T23" fmla="*/ 2147483647 h 400"/>
              <a:gd name="T24" fmla="*/ 2147483647 w 400"/>
              <a:gd name="T25" fmla="*/ 2147483647 h 400"/>
              <a:gd name="T26" fmla="*/ 2147483647 w 400"/>
              <a:gd name="T27" fmla="*/ 0 h 400"/>
              <a:gd name="T28" fmla="*/ 2147483647 w 400"/>
              <a:gd name="T29" fmla="*/ 2147483647 h 400"/>
              <a:gd name="T30" fmla="*/ 2147483647 w 400"/>
              <a:gd name="T31" fmla="*/ 2147483647 h 400"/>
              <a:gd name="T32" fmla="*/ 2147483647 w 400"/>
              <a:gd name="T33" fmla="*/ 2147483647 h 400"/>
              <a:gd name="T34" fmla="*/ 2147483647 w 400"/>
              <a:gd name="T35" fmla="*/ 2147483647 h 400"/>
              <a:gd name="T36" fmla="*/ 2147483647 w 400"/>
              <a:gd name="T37" fmla="*/ 2147483647 h 400"/>
              <a:gd name="T38" fmla="*/ 2147483647 w 400"/>
              <a:gd name="T39" fmla="*/ 2147483647 h 400"/>
              <a:gd name="T40" fmla="*/ 2147483647 w 400"/>
              <a:gd name="T41" fmla="*/ 2147483647 h 400"/>
              <a:gd name="T42" fmla="*/ 2147483647 w 400"/>
              <a:gd name="T43" fmla="*/ 2147483647 h 400"/>
              <a:gd name="T44" fmla="*/ 2147483647 w 400"/>
              <a:gd name="T45" fmla="*/ 2147483647 h 400"/>
              <a:gd name="T46" fmla="*/ 2147483647 w 400"/>
              <a:gd name="T47" fmla="*/ 2147483647 h 400"/>
              <a:gd name="T48" fmla="*/ 2147483647 w 400"/>
              <a:gd name="T49" fmla="*/ 2147483647 h 400"/>
              <a:gd name="T50" fmla="*/ 2147483647 w 400"/>
              <a:gd name="T51" fmla="*/ 2147483647 h 400"/>
              <a:gd name="T52" fmla="*/ 2147483647 w 400"/>
              <a:gd name="T53" fmla="*/ 2147483647 h 400"/>
              <a:gd name="T54" fmla="*/ 2147483647 w 400"/>
              <a:gd name="T55" fmla="*/ 2147483647 h 400"/>
              <a:gd name="T56" fmla="*/ 2147483647 w 400"/>
              <a:gd name="T57" fmla="*/ 2147483647 h 400"/>
              <a:gd name="T58" fmla="*/ 2147483647 w 400"/>
              <a:gd name="T59" fmla="*/ 2147483647 h 400"/>
              <a:gd name="T60" fmla="*/ 2147483647 w 400"/>
              <a:gd name="T61" fmla="*/ 2147483647 h 400"/>
              <a:gd name="T62" fmla="*/ 2147483647 w 400"/>
              <a:gd name="T63" fmla="*/ 2147483647 h 400"/>
              <a:gd name="T64" fmla="*/ 2147483647 w 400"/>
              <a:gd name="T65" fmla="*/ 2147483647 h 4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21869" name="文本框 14"/>
          <p:cNvSpPr txBox="1">
            <a:spLocks noChangeArrowheads="1"/>
          </p:cNvSpPr>
          <p:nvPr/>
        </p:nvSpPr>
        <p:spPr bwMode="auto">
          <a:xfrm>
            <a:off x="1654175" y="348456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活动执行</a:t>
            </a:r>
          </a:p>
        </p:txBody>
      </p:sp>
      <p:sp>
        <p:nvSpPr>
          <p:cNvPr id="121870" name="任意多边形 15"/>
          <p:cNvSpPr>
            <a:spLocks noChangeArrowheads="1"/>
          </p:cNvSpPr>
          <p:nvPr/>
        </p:nvSpPr>
        <p:spPr bwMode="auto">
          <a:xfrm>
            <a:off x="1089025" y="3937000"/>
            <a:ext cx="2132013" cy="852488"/>
          </a:xfrm>
          <a:custGeom>
            <a:avLst/>
            <a:gdLst>
              <a:gd name="T0" fmla="*/ 0 w 2132065"/>
              <a:gd name="T1" fmla="*/ 0 h 852826"/>
              <a:gd name="T2" fmla="*/ 1705442 w 2132065"/>
              <a:gd name="T3" fmla="*/ 0 h 852826"/>
              <a:gd name="T4" fmla="*/ 2131805 w 2132065"/>
              <a:gd name="T5" fmla="*/ 425568 h 852826"/>
              <a:gd name="T6" fmla="*/ 1705442 w 2132065"/>
              <a:gd name="T7" fmla="*/ 851137 h 852826"/>
              <a:gd name="T8" fmla="*/ 0 w 2132065"/>
              <a:gd name="T9" fmla="*/ 851137 h 852826"/>
              <a:gd name="T10" fmla="*/ 426363 w 2132065"/>
              <a:gd name="T11" fmla="*/ 425568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21871" name="Freeform 21"/>
          <p:cNvSpPr>
            <a:spLocks noEditPoints="1"/>
          </p:cNvSpPr>
          <p:nvPr/>
        </p:nvSpPr>
        <p:spPr bwMode="auto">
          <a:xfrm>
            <a:off x="1978025" y="4059238"/>
            <a:ext cx="352425" cy="352425"/>
          </a:xfrm>
          <a:custGeom>
            <a:avLst/>
            <a:gdLst>
              <a:gd name="T0" fmla="*/ 2147483647 w 403"/>
              <a:gd name="T1" fmla="*/ 2147483647 h 404"/>
              <a:gd name="T2" fmla="*/ 2147483647 w 403"/>
              <a:gd name="T3" fmla="*/ 2147483647 h 404"/>
              <a:gd name="T4" fmla="*/ 2147483647 w 403"/>
              <a:gd name="T5" fmla="*/ 2147483647 h 404"/>
              <a:gd name="T6" fmla="*/ 2147483647 w 403"/>
              <a:gd name="T7" fmla="*/ 2147483647 h 404"/>
              <a:gd name="T8" fmla="*/ 2147483647 w 403"/>
              <a:gd name="T9" fmla="*/ 2147483647 h 404"/>
              <a:gd name="T10" fmla="*/ 2147483647 w 403"/>
              <a:gd name="T11" fmla="*/ 2147483647 h 404"/>
              <a:gd name="T12" fmla="*/ 2147483647 w 403"/>
              <a:gd name="T13" fmla="*/ 2147483647 h 404"/>
              <a:gd name="T14" fmla="*/ 2147483647 w 403"/>
              <a:gd name="T15" fmla="*/ 2147483647 h 404"/>
              <a:gd name="T16" fmla="*/ 2147483647 w 403"/>
              <a:gd name="T17" fmla="*/ 2147483647 h 404"/>
              <a:gd name="T18" fmla="*/ 2147483647 w 403"/>
              <a:gd name="T19" fmla="*/ 2147483647 h 404"/>
              <a:gd name="T20" fmla="*/ 2147483647 w 403"/>
              <a:gd name="T21" fmla="*/ 2147483647 h 404"/>
              <a:gd name="T22" fmla="*/ 2147483647 w 403"/>
              <a:gd name="T23" fmla="*/ 2147483647 h 404"/>
              <a:gd name="T24" fmla="*/ 2147483647 w 403"/>
              <a:gd name="T25" fmla="*/ 2147483647 h 404"/>
              <a:gd name="T26" fmla="*/ 2147483647 w 403"/>
              <a:gd name="T27" fmla="*/ 2147483647 h 404"/>
              <a:gd name="T28" fmla="*/ 2147483647 w 403"/>
              <a:gd name="T29" fmla="*/ 2147483647 h 404"/>
              <a:gd name="T30" fmla="*/ 2147483647 w 403"/>
              <a:gd name="T31" fmla="*/ 2147483647 h 404"/>
              <a:gd name="T32" fmla="*/ 2147483647 w 403"/>
              <a:gd name="T33" fmla="*/ 2147483647 h 404"/>
              <a:gd name="T34" fmla="*/ 2147483647 w 403"/>
              <a:gd name="T35" fmla="*/ 2147483647 h 404"/>
              <a:gd name="T36" fmla="*/ 2147483647 w 403"/>
              <a:gd name="T37" fmla="*/ 2147483647 h 404"/>
              <a:gd name="T38" fmla="*/ 2147483647 w 403"/>
              <a:gd name="T39" fmla="*/ 2147483647 h 404"/>
              <a:gd name="T40" fmla="*/ 2147483647 w 403"/>
              <a:gd name="T41" fmla="*/ 2147483647 h 404"/>
              <a:gd name="T42" fmla="*/ 2147483647 w 403"/>
              <a:gd name="T43" fmla="*/ 2147483647 h 404"/>
              <a:gd name="T44" fmla="*/ 2147483647 w 403"/>
              <a:gd name="T45" fmla="*/ 2147483647 h 404"/>
              <a:gd name="T46" fmla="*/ 2147483647 w 403"/>
              <a:gd name="T47" fmla="*/ 2147483647 h 404"/>
              <a:gd name="T48" fmla="*/ 2147483647 w 403"/>
              <a:gd name="T49" fmla="*/ 2147483647 h 404"/>
              <a:gd name="T50" fmla="*/ 2147483647 w 403"/>
              <a:gd name="T51" fmla="*/ 2147483647 h 404"/>
              <a:gd name="T52" fmla="*/ 2147483647 w 403"/>
              <a:gd name="T53" fmla="*/ 2147483647 h 404"/>
              <a:gd name="T54" fmla="*/ 2147483647 w 403"/>
              <a:gd name="T55" fmla="*/ 2147483647 h 40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21872" name="文本框 17"/>
          <p:cNvSpPr txBox="1">
            <a:spLocks noChangeArrowheads="1"/>
          </p:cNvSpPr>
          <p:nvPr/>
        </p:nvSpPr>
        <p:spPr bwMode="auto">
          <a:xfrm>
            <a:off x="1663700" y="4446588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效果评估</a:t>
            </a:r>
          </a:p>
        </p:txBody>
      </p:sp>
      <p:sp>
        <p:nvSpPr>
          <p:cNvPr id="121873" name="任意多边形 18"/>
          <p:cNvSpPr>
            <a:spLocks noChangeArrowheads="1"/>
          </p:cNvSpPr>
          <p:nvPr/>
        </p:nvSpPr>
        <p:spPr bwMode="auto">
          <a:xfrm>
            <a:off x="1089025" y="4908550"/>
            <a:ext cx="2132013" cy="852488"/>
          </a:xfrm>
          <a:custGeom>
            <a:avLst/>
            <a:gdLst>
              <a:gd name="T0" fmla="*/ 0 w 2132065"/>
              <a:gd name="T1" fmla="*/ 0 h 852826"/>
              <a:gd name="T2" fmla="*/ 1705442 w 2132065"/>
              <a:gd name="T3" fmla="*/ 0 h 852826"/>
              <a:gd name="T4" fmla="*/ 2131805 w 2132065"/>
              <a:gd name="T5" fmla="*/ 425568 h 852826"/>
              <a:gd name="T6" fmla="*/ 1705442 w 2132065"/>
              <a:gd name="T7" fmla="*/ 851137 h 852826"/>
              <a:gd name="T8" fmla="*/ 0 w 2132065"/>
              <a:gd name="T9" fmla="*/ 851137 h 852826"/>
              <a:gd name="T10" fmla="*/ 426363 w 2132065"/>
              <a:gd name="T11" fmla="*/ 425568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409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21874" name="Freeform 26"/>
          <p:cNvSpPr>
            <a:spLocks/>
          </p:cNvSpPr>
          <p:nvPr/>
        </p:nvSpPr>
        <p:spPr bwMode="auto">
          <a:xfrm>
            <a:off x="2016125" y="5094288"/>
            <a:ext cx="288925" cy="300037"/>
          </a:xfrm>
          <a:custGeom>
            <a:avLst/>
            <a:gdLst>
              <a:gd name="T0" fmla="*/ 2147483647 w 274"/>
              <a:gd name="T1" fmla="*/ 2147483647 h 284"/>
              <a:gd name="T2" fmla="*/ 2147483647 w 274"/>
              <a:gd name="T3" fmla="*/ 2147483647 h 284"/>
              <a:gd name="T4" fmla="*/ 2147483647 w 274"/>
              <a:gd name="T5" fmla="*/ 2147483647 h 284"/>
              <a:gd name="T6" fmla="*/ 2147483647 w 274"/>
              <a:gd name="T7" fmla="*/ 2147483647 h 284"/>
              <a:gd name="T8" fmla="*/ 2147483647 w 274"/>
              <a:gd name="T9" fmla="*/ 2147483647 h 284"/>
              <a:gd name="T10" fmla="*/ 2147483647 w 274"/>
              <a:gd name="T11" fmla="*/ 2147483647 h 284"/>
              <a:gd name="T12" fmla="*/ 2147483647 w 274"/>
              <a:gd name="T13" fmla="*/ 2147483647 h 284"/>
              <a:gd name="T14" fmla="*/ 2147483647 w 274"/>
              <a:gd name="T15" fmla="*/ 2147483647 h 284"/>
              <a:gd name="T16" fmla="*/ 2147483647 w 274"/>
              <a:gd name="T17" fmla="*/ 2147483647 h 284"/>
              <a:gd name="T18" fmla="*/ 2147483647 w 274"/>
              <a:gd name="T19" fmla="*/ 2147483647 h 284"/>
              <a:gd name="T20" fmla="*/ 2147483647 w 274"/>
              <a:gd name="T21" fmla="*/ 2147483647 h 284"/>
              <a:gd name="T22" fmla="*/ 2147483647 w 274"/>
              <a:gd name="T23" fmla="*/ 2147483647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21875" name="文本框 20"/>
          <p:cNvSpPr txBox="1">
            <a:spLocks noChangeArrowheads="1"/>
          </p:cNvSpPr>
          <p:nvPr/>
        </p:nvSpPr>
        <p:spPr bwMode="auto">
          <a:xfrm>
            <a:off x="1663700" y="5410200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客户评价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6" grpId="0" autoUpdateAnimBg="0"/>
      <p:bldP spid="122887" grpId="0" autoUpdateAnimBg="0"/>
      <p:bldP spid="122888" grpId="0" autoUpdateAnimBg="0"/>
      <p:bldP spid="12288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0" y="831850"/>
            <a:ext cx="40259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883" name="组合 30"/>
          <p:cNvGrpSpPr>
            <a:grpSpLocks/>
          </p:cNvGrpSpPr>
          <p:nvPr/>
        </p:nvGrpSpPr>
        <p:grpSpPr bwMode="auto">
          <a:xfrm>
            <a:off x="4178300" y="1566863"/>
            <a:ext cx="1687513" cy="3201987"/>
            <a:chOff x="0" y="0"/>
            <a:chExt cx="1687976" cy="3202328"/>
          </a:xfrm>
        </p:grpSpPr>
        <p:cxnSp>
          <p:nvCxnSpPr>
            <p:cNvPr id="122890" name="直接连接符 9"/>
            <p:cNvCxnSpPr>
              <a:cxnSpLocks noChangeShapeType="1"/>
            </p:cNvCxnSpPr>
            <p:nvPr/>
          </p:nvCxnSpPr>
          <p:spPr bwMode="auto">
            <a:xfrm>
              <a:off x="723014" y="2282514"/>
              <a:ext cx="340242" cy="818707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891" name="直接连接符 12"/>
            <p:cNvCxnSpPr>
              <a:cxnSpLocks noChangeShapeType="1"/>
            </p:cNvCxnSpPr>
            <p:nvPr/>
          </p:nvCxnSpPr>
          <p:spPr bwMode="auto">
            <a:xfrm flipV="1">
              <a:off x="489098" y="2282514"/>
              <a:ext cx="233916" cy="409353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892" name="直接连接符 15"/>
            <p:cNvCxnSpPr>
              <a:cxnSpLocks noChangeShapeType="1"/>
            </p:cNvCxnSpPr>
            <p:nvPr/>
          </p:nvCxnSpPr>
          <p:spPr bwMode="auto">
            <a:xfrm flipH="1" flipV="1">
              <a:off x="0" y="1931640"/>
              <a:ext cx="723014" cy="350874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893" name="直接连接符 18"/>
            <p:cNvCxnSpPr>
              <a:cxnSpLocks noChangeShapeType="1"/>
            </p:cNvCxnSpPr>
            <p:nvPr/>
          </p:nvCxnSpPr>
          <p:spPr bwMode="auto">
            <a:xfrm flipH="1" flipV="1">
              <a:off x="723014" y="2282514"/>
              <a:ext cx="946298" cy="204676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894" name="直接连接符 21"/>
            <p:cNvCxnSpPr>
              <a:cxnSpLocks noChangeShapeType="1"/>
            </p:cNvCxnSpPr>
            <p:nvPr/>
          </p:nvCxnSpPr>
          <p:spPr bwMode="auto">
            <a:xfrm flipV="1">
              <a:off x="1307805" y="2487192"/>
              <a:ext cx="349656" cy="715136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895" name="直接连接符 24"/>
            <p:cNvCxnSpPr>
              <a:cxnSpLocks noChangeShapeType="1"/>
            </p:cNvCxnSpPr>
            <p:nvPr/>
          </p:nvCxnSpPr>
          <p:spPr bwMode="auto">
            <a:xfrm flipH="1" flipV="1">
              <a:off x="361507" y="0"/>
              <a:ext cx="361508" cy="2284010"/>
            </a:xfrm>
            <a:prstGeom prst="line">
              <a:avLst/>
            </a:prstGeom>
            <a:noFill/>
            <a:ln w="3175">
              <a:solidFill>
                <a:schemeClr val="bg1">
                  <a:alpha val="4117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2896" name="椭圆 27"/>
            <p:cNvSpPr>
              <a:spLocks noChangeArrowheads="1"/>
            </p:cNvSpPr>
            <p:nvPr/>
          </p:nvSpPr>
          <p:spPr bwMode="auto">
            <a:xfrm>
              <a:off x="702570" y="2256088"/>
              <a:ext cx="67468" cy="67468"/>
            </a:xfrm>
            <a:prstGeom prst="ellipse">
              <a:avLst/>
            </a:prstGeom>
            <a:solidFill>
              <a:schemeClr val="bg1">
                <a:alpha val="9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2897" name="椭圆 29"/>
            <p:cNvSpPr>
              <a:spLocks noChangeArrowheads="1"/>
            </p:cNvSpPr>
            <p:nvPr/>
          </p:nvSpPr>
          <p:spPr bwMode="auto">
            <a:xfrm>
              <a:off x="1620508" y="2451020"/>
              <a:ext cx="67468" cy="67468"/>
            </a:xfrm>
            <a:prstGeom prst="ellipse">
              <a:avLst/>
            </a:prstGeom>
            <a:solidFill>
              <a:schemeClr val="bg1">
                <a:alpha val="9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884" name="文本框 31"/>
          <p:cNvSpPr txBox="1">
            <a:spLocks noChangeArrowheads="1"/>
          </p:cNvSpPr>
          <p:nvPr/>
        </p:nvSpPr>
        <p:spPr bwMode="auto">
          <a:xfrm>
            <a:off x="4902200" y="1647825"/>
            <a:ext cx="240188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885" name="文本框 32"/>
          <p:cNvSpPr txBox="1">
            <a:spLocks noChangeArrowheads="1"/>
          </p:cNvSpPr>
          <p:nvPr/>
        </p:nvSpPr>
        <p:spPr bwMode="auto">
          <a:xfrm>
            <a:off x="5241925" y="3587750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122886" name="文本框 17"/>
          <p:cNvSpPr txBox="1">
            <a:spLocks noChangeArrowheads="1"/>
          </p:cNvSpPr>
          <p:nvPr/>
        </p:nvSpPr>
        <p:spPr bwMode="auto">
          <a:xfrm>
            <a:off x="4948238" y="5092700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</a:p>
        </p:txBody>
      </p:sp>
      <p:sp>
        <p:nvSpPr>
          <p:cNvPr id="122887" name="文本框 19"/>
          <p:cNvSpPr txBox="1">
            <a:spLocks noChangeArrowheads="1"/>
          </p:cNvSpPr>
          <p:nvPr/>
        </p:nvSpPr>
        <p:spPr bwMode="auto">
          <a:xfrm>
            <a:off x="6278563" y="5092700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122888" name="文本框 20"/>
          <p:cNvSpPr txBox="1">
            <a:spLocks noChangeArrowheads="1"/>
          </p:cNvSpPr>
          <p:nvPr/>
        </p:nvSpPr>
        <p:spPr bwMode="auto">
          <a:xfrm>
            <a:off x="4948238" y="5449888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组织构架</a:t>
            </a:r>
          </a:p>
        </p:txBody>
      </p:sp>
      <p:sp>
        <p:nvSpPr>
          <p:cNvPr id="122889" name="文本框 22"/>
          <p:cNvSpPr txBox="1">
            <a:spLocks noChangeArrowheads="1"/>
          </p:cNvSpPr>
          <p:nvPr/>
        </p:nvSpPr>
        <p:spPr bwMode="auto">
          <a:xfrm>
            <a:off x="6278563" y="5449888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937D"/>
                </a:solidFill>
                <a:latin typeface="微软雅黑" pitchFamily="34" charset="-122"/>
                <a:ea typeface="微软雅黑" pitchFamily="34" charset="-122"/>
              </a:rPr>
              <a:t>企业荣誉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清风素材 https://12sc.taobao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0.xml><?xml version="1.0" encoding="utf-8"?>
<a:theme xmlns:a="http://schemas.openxmlformats.org/drawingml/2006/main" name="100_Office 主题">
  <a:themeElements>
    <a:clrScheme name="10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1.xml><?xml version="1.0" encoding="utf-8"?>
<a:theme xmlns:a="http://schemas.openxmlformats.org/drawingml/2006/main" name="101_Office 主题">
  <a:themeElements>
    <a:clrScheme name="10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2.xml><?xml version="1.0" encoding="utf-8"?>
<a:theme xmlns:a="http://schemas.openxmlformats.org/drawingml/2006/main" name="102_Office 主题">
  <a:themeElements>
    <a:clrScheme name="10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3.xml><?xml version="1.0" encoding="utf-8"?>
<a:theme xmlns:a="http://schemas.openxmlformats.org/drawingml/2006/main" name="103_Office 主题">
  <a:themeElements>
    <a:clrScheme name="10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4.xml><?xml version="1.0" encoding="utf-8"?>
<a:theme xmlns:a="http://schemas.openxmlformats.org/drawingml/2006/main" name="104_Office 主题">
  <a:themeElements>
    <a:clrScheme name="10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5.xml><?xml version="1.0" encoding="utf-8"?>
<a:theme xmlns:a="http://schemas.openxmlformats.org/drawingml/2006/main" name="105_Office 主题">
  <a:themeElements>
    <a:clrScheme name="10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6.xml><?xml version="1.0" encoding="utf-8"?>
<a:theme xmlns:a="http://schemas.openxmlformats.org/drawingml/2006/main" name="106_Office 主题">
  <a:themeElements>
    <a:clrScheme name="10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7.xml><?xml version="1.0" encoding="utf-8"?>
<a:theme xmlns:a="http://schemas.openxmlformats.org/drawingml/2006/main" name="107_Office 主题">
  <a:themeElements>
    <a:clrScheme name="10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8.xml><?xml version="1.0" encoding="utf-8"?>
<a:theme xmlns:a="http://schemas.openxmlformats.org/drawingml/2006/main" name="108_Office 主题">
  <a:themeElements>
    <a:clrScheme name="10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9.xml><?xml version="1.0" encoding="utf-8"?>
<a:theme xmlns:a="http://schemas.openxmlformats.org/drawingml/2006/main" name="109_Office 主题">
  <a:themeElements>
    <a:clrScheme name="10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0.xml><?xml version="1.0" encoding="utf-8"?>
<a:theme xmlns:a="http://schemas.openxmlformats.org/drawingml/2006/main" name="110_Office 主题">
  <a:themeElements>
    <a:clrScheme name="1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1.xml><?xml version="1.0" encoding="utf-8"?>
<a:theme xmlns:a="http://schemas.openxmlformats.org/drawingml/2006/main" name="111_Office 主题">
  <a:themeElements>
    <a:clrScheme name="1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6_Office 主题">
  <a:themeElements>
    <a:clrScheme name="1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7_Office 主题">
  <a:themeElements>
    <a:clrScheme name="1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8_Office 主题">
  <a:themeElements>
    <a:clrScheme name="1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9_Office 主题">
  <a:themeElements>
    <a:clrScheme name="1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清风素材1 https://12sc.taobao.com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20_Office 主题">
  <a:themeElements>
    <a:clrScheme name="2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1_Office 主题">
  <a:themeElements>
    <a:clrScheme name="2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2_Office 主题">
  <a:themeElements>
    <a:clrScheme name="2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3_Office 主题">
  <a:themeElements>
    <a:clrScheme name="2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4_Office 主题">
  <a:themeElements>
    <a:clrScheme name="2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5_Office 主题">
  <a:themeElements>
    <a:clrScheme name="2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6_Office 主题">
  <a:themeElements>
    <a:clrScheme name="2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7_Office 主题">
  <a:themeElements>
    <a:clrScheme name="2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8_Office 主题">
  <a:themeElements>
    <a:clrScheme name="2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9_Office 主题">
  <a:themeElements>
    <a:clrScheme name="2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清风素材2 https://12sc.taobao.com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30_Office 主题">
  <a:themeElements>
    <a:clrScheme name="3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31_Office 主题">
  <a:themeElements>
    <a:clrScheme name="3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2_Office 主题">
  <a:themeElements>
    <a:clrScheme name="3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3_Office 主题">
  <a:themeElements>
    <a:clrScheme name="3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4_Office 主题">
  <a:themeElements>
    <a:clrScheme name="3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5_Office 主题">
  <a:themeElements>
    <a:clrScheme name="3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6_Office 主题">
  <a:themeElements>
    <a:clrScheme name="3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7_Office 主题">
  <a:themeElements>
    <a:clrScheme name="3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8_Office 主题">
  <a:themeElements>
    <a:clrScheme name="3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9_Office 主题">
  <a:themeElements>
    <a:clrScheme name="3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清风素材3 https://12sc.taobao.com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40_Office 主题">
  <a:themeElements>
    <a:clrScheme name="4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41_Office 主题">
  <a:themeElements>
    <a:clrScheme name="4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2_Office 主题">
  <a:themeElements>
    <a:clrScheme name="4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3_Office 主题">
  <a:themeElements>
    <a:clrScheme name="4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4_Office 主题">
  <a:themeElements>
    <a:clrScheme name="4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5_Office 主题">
  <a:themeElements>
    <a:clrScheme name="4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6_Office 主题">
  <a:themeElements>
    <a:clrScheme name="4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7_Office 主题">
  <a:themeElements>
    <a:clrScheme name="4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8_Office 主题">
  <a:themeElements>
    <a:clrScheme name="4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9_Office 主题">
  <a:themeElements>
    <a:clrScheme name="4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50_Office 主题">
  <a:themeElements>
    <a:clrScheme name="5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51_Office 主题">
  <a:themeElements>
    <a:clrScheme name="5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2_Office 主题">
  <a:themeElements>
    <a:clrScheme name="5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3_Office 主题">
  <a:themeElements>
    <a:clrScheme name="5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4_Office 主题">
  <a:themeElements>
    <a:clrScheme name="5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55_Office 主题">
  <a:themeElements>
    <a:clrScheme name="5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6.xml><?xml version="1.0" encoding="utf-8"?>
<a:theme xmlns:a="http://schemas.openxmlformats.org/drawingml/2006/main" name="56_Office 主题">
  <a:themeElements>
    <a:clrScheme name="5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7.xml><?xml version="1.0" encoding="utf-8"?>
<a:theme xmlns:a="http://schemas.openxmlformats.org/drawingml/2006/main" name="57_Office 主题">
  <a:themeElements>
    <a:clrScheme name="5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8.xml><?xml version="1.0" encoding="utf-8"?>
<a:theme xmlns:a="http://schemas.openxmlformats.org/drawingml/2006/main" name="58_Office 主题">
  <a:themeElements>
    <a:clrScheme name="5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9.xml><?xml version="1.0" encoding="utf-8"?>
<a:theme xmlns:a="http://schemas.openxmlformats.org/drawingml/2006/main" name="59_Office 主题">
  <a:themeElements>
    <a:clrScheme name="5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0.xml><?xml version="1.0" encoding="utf-8"?>
<a:theme xmlns:a="http://schemas.openxmlformats.org/drawingml/2006/main" name="60_Office 主题">
  <a:themeElements>
    <a:clrScheme name="6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1.xml><?xml version="1.0" encoding="utf-8"?>
<a:theme xmlns:a="http://schemas.openxmlformats.org/drawingml/2006/main" name="61_Office 主题">
  <a:themeElements>
    <a:clrScheme name="6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2.xml><?xml version="1.0" encoding="utf-8"?>
<a:theme xmlns:a="http://schemas.openxmlformats.org/drawingml/2006/main" name="62_Office 主题">
  <a:themeElements>
    <a:clrScheme name="6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3.xml><?xml version="1.0" encoding="utf-8"?>
<a:theme xmlns:a="http://schemas.openxmlformats.org/drawingml/2006/main" name="63_Office 主题">
  <a:themeElements>
    <a:clrScheme name="6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4.xml><?xml version="1.0" encoding="utf-8"?>
<a:theme xmlns:a="http://schemas.openxmlformats.org/drawingml/2006/main" name="64_Office 主题">
  <a:themeElements>
    <a:clrScheme name="6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5.xml><?xml version="1.0" encoding="utf-8"?>
<a:theme xmlns:a="http://schemas.openxmlformats.org/drawingml/2006/main" name="65_Office 主题">
  <a:themeElements>
    <a:clrScheme name="6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6.xml><?xml version="1.0" encoding="utf-8"?>
<a:theme xmlns:a="http://schemas.openxmlformats.org/drawingml/2006/main" name="66_Office 主题">
  <a:themeElements>
    <a:clrScheme name="6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7.xml><?xml version="1.0" encoding="utf-8"?>
<a:theme xmlns:a="http://schemas.openxmlformats.org/drawingml/2006/main" name="67_Office 主题">
  <a:themeElements>
    <a:clrScheme name="6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8.xml><?xml version="1.0" encoding="utf-8"?>
<a:theme xmlns:a="http://schemas.openxmlformats.org/drawingml/2006/main" name="68_Office 主题">
  <a:themeElements>
    <a:clrScheme name="6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9.xml><?xml version="1.0" encoding="utf-8"?>
<a:theme xmlns:a="http://schemas.openxmlformats.org/drawingml/2006/main" name="69_Office 主题">
  <a:themeElements>
    <a:clrScheme name="6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0.xml><?xml version="1.0" encoding="utf-8"?>
<a:theme xmlns:a="http://schemas.openxmlformats.org/drawingml/2006/main" name="70_Office 主题">
  <a:themeElements>
    <a:clrScheme name="7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1.xml><?xml version="1.0" encoding="utf-8"?>
<a:theme xmlns:a="http://schemas.openxmlformats.org/drawingml/2006/main" name="71_Office 主题">
  <a:themeElements>
    <a:clrScheme name="7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2.xml><?xml version="1.0" encoding="utf-8"?>
<a:theme xmlns:a="http://schemas.openxmlformats.org/drawingml/2006/main" name="72_Office 主题">
  <a:themeElements>
    <a:clrScheme name="7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3.xml><?xml version="1.0" encoding="utf-8"?>
<a:theme xmlns:a="http://schemas.openxmlformats.org/drawingml/2006/main" name="73_Office 主题">
  <a:themeElements>
    <a:clrScheme name="7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4.xml><?xml version="1.0" encoding="utf-8"?>
<a:theme xmlns:a="http://schemas.openxmlformats.org/drawingml/2006/main" name="74_Office 主题">
  <a:themeElements>
    <a:clrScheme name="7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5.xml><?xml version="1.0" encoding="utf-8"?>
<a:theme xmlns:a="http://schemas.openxmlformats.org/drawingml/2006/main" name="75_Office 主题">
  <a:themeElements>
    <a:clrScheme name="7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6.xml><?xml version="1.0" encoding="utf-8"?>
<a:theme xmlns:a="http://schemas.openxmlformats.org/drawingml/2006/main" name="76_Office 主题">
  <a:themeElements>
    <a:clrScheme name="7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7.xml><?xml version="1.0" encoding="utf-8"?>
<a:theme xmlns:a="http://schemas.openxmlformats.org/drawingml/2006/main" name="77_Office 主题">
  <a:themeElements>
    <a:clrScheme name="7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8.xml><?xml version="1.0" encoding="utf-8"?>
<a:theme xmlns:a="http://schemas.openxmlformats.org/drawingml/2006/main" name="78_Office 主题">
  <a:themeElements>
    <a:clrScheme name="7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9.xml><?xml version="1.0" encoding="utf-8"?>
<a:theme xmlns:a="http://schemas.openxmlformats.org/drawingml/2006/main" name="79_Office 主题">
  <a:themeElements>
    <a:clrScheme name="7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0.xml><?xml version="1.0" encoding="utf-8"?>
<a:theme xmlns:a="http://schemas.openxmlformats.org/drawingml/2006/main" name="80_Office 主题">
  <a:themeElements>
    <a:clrScheme name="8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1.xml><?xml version="1.0" encoding="utf-8"?>
<a:theme xmlns:a="http://schemas.openxmlformats.org/drawingml/2006/main" name="81_Office 主题">
  <a:themeElements>
    <a:clrScheme name="8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2.xml><?xml version="1.0" encoding="utf-8"?>
<a:theme xmlns:a="http://schemas.openxmlformats.org/drawingml/2006/main" name="82_Office 主题">
  <a:themeElements>
    <a:clrScheme name="8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3.xml><?xml version="1.0" encoding="utf-8"?>
<a:theme xmlns:a="http://schemas.openxmlformats.org/drawingml/2006/main" name="83_Office 主题">
  <a:themeElements>
    <a:clrScheme name="8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4.xml><?xml version="1.0" encoding="utf-8"?>
<a:theme xmlns:a="http://schemas.openxmlformats.org/drawingml/2006/main" name="84_Office 主题">
  <a:themeElements>
    <a:clrScheme name="8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5.xml><?xml version="1.0" encoding="utf-8"?>
<a:theme xmlns:a="http://schemas.openxmlformats.org/drawingml/2006/main" name="85_Office 主题">
  <a:themeElements>
    <a:clrScheme name="8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6.xml><?xml version="1.0" encoding="utf-8"?>
<a:theme xmlns:a="http://schemas.openxmlformats.org/drawingml/2006/main" name="86_Office 主题">
  <a:themeElements>
    <a:clrScheme name="8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7.xml><?xml version="1.0" encoding="utf-8"?>
<a:theme xmlns:a="http://schemas.openxmlformats.org/drawingml/2006/main" name="87_Office 主题">
  <a:themeElements>
    <a:clrScheme name="8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8.xml><?xml version="1.0" encoding="utf-8"?>
<a:theme xmlns:a="http://schemas.openxmlformats.org/drawingml/2006/main" name="88_Office 主题">
  <a:themeElements>
    <a:clrScheme name="8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9.xml><?xml version="1.0" encoding="utf-8"?>
<a:theme xmlns:a="http://schemas.openxmlformats.org/drawingml/2006/main" name="89_Office 主题">
  <a:themeElements>
    <a:clrScheme name="8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0.xml><?xml version="1.0" encoding="utf-8"?>
<a:theme xmlns:a="http://schemas.openxmlformats.org/drawingml/2006/main" name="90_Office 主题">
  <a:themeElements>
    <a:clrScheme name="9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1.xml><?xml version="1.0" encoding="utf-8"?>
<a:theme xmlns:a="http://schemas.openxmlformats.org/drawingml/2006/main" name="91_Office 主题">
  <a:themeElements>
    <a:clrScheme name="9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2.xml><?xml version="1.0" encoding="utf-8"?>
<a:theme xmlns:a="http://schemas.openxmlformats.org/drawingml/2006/main" name="92_Office 主题">
  <a:themeElements>
    <a:clrScheme name="9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3.xml><?xml version="1.0" encoding="utf-8"?>
<a:theme xmlns:a="http://schemas.openxmlformats.org/drawingml/2006/main" name="93_Office 主题">
  <a:themeElements>
    <a:clrScheme name="9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4.xml><?xml version="1.0" encoding="utf-8"?>
<a:theme xmlns:a="http://schemas.openxmlformats.org/drawingml/2006/main" name="94_Office 主题">
  <a:themeElements>
    <a:clrScheme name="9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5.xml><?xml version="1.0" encoding="utf-8"?>
<a:theme xmlns:a="http://schemas.openxmlformats.org/drawingml/2006/main" name="95_Office 主题">
  <a:themeElements>
    <a:clrScheme name="9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6.xml><?xml version="1.0" encoding="utf-8"?>
<a:theme xmlns:a="http://schemas.openxmlformats.org/drawingml/2006/main" name="96_Office 主题">
  <a:themeElements>
    <a:clrScheme name="9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7.xml><?xml version="1.0" encoding="utf-8"?>
<a:theme xmlns:a="http://schemas.openxmlformats.org/drawingml/2006/main" name="97_Office 主题">
  <a:themeElements>
    <a:clrScheme name="9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8.xml><?xml version="1.0" encoding="utf-8"?>
<a:theme xmlns:a="http://schemas.openxmlformats.org/drawingml/2006/main" name="98_Office 主题">
  <a:themeElements>
    <a:clrScheme name="9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9.xml><?xml version="1.0" encoding="utf-8"?>
<a:theme xmlns:a="http://schemas.openxmlformats.org/drawingml/2006/main" name="99_Office 主题">
  <a:themeElements>
    <a:clrScheme name="9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Pages>0</Pages>
  <Words>1825</Words>
  <Characters>0</Characters>
  <Application>Microsoft Office PowerPoint</Application>
  <DocSecurity>0</DocSecurity>
  <PresentationFormat>自定义</PresentationFormat>
  <Lines>0</Lines>
  <Paragraphs>195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111</vt:i4>
      </vt:variant>
      <vt:variant>
        <vt:lpstr>幻灯片标题</vt:lpstr>
      </vt:variant>
      <vt:variant>
        <vt:i4>29</vt:i4>
      </vt:variant>
    </vt:vector>
  </HeadingPairs>
  <TitlesOfParts>
    <vt:vector size="140" baseType="lpstr">
      <vt:lpstr>清风素材 https://12sc.taobao.com</vt:lpstr>
      <vt:lpstr>清风素材1 https://12sc.taobao.com</vt:lpstr>
      <vt:lpstr>清风素材2 https://12sc.taobao.com</vt:lpstr>
      <vt:lpstr>清风素材3 https://12sc.taobao.com</vt:lpstr>
      <vt:lpstr>7_Office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16_Office 主题</vt:lpstr>
      <vt:lpstr>17_Office 主题</vt:lpstr>
      <vt:lpstr>18_Office 主题</vt:lpstr>
      <vt:lpstr>3_Office 主题</vt:lpstr>
      <vt:lpstr>4_Office 主题</vt:lpstr>
      <vt:lpstr>5_Office 主题</vt:lpstr>
      <vt:lpstr>19_Office 主题</vt:lpstr>
      <vt:lpstr>20_Office 主题</vt:lpstr>
      <vt:lpstr>21_Office 主题</vt:lpstr>
      <vt:lpstr>22_Office 主题</vt:lpstr>
      <vt:lpstr>23_Office 主题</vt:lpstr>
      <vt:lpstr>24_Office 主题</vt:lpstr>
      <vt:lpstr>25_Office 主题</vt:lpstr>
      <vt:lpstr>26_Office 主题</vt:lpstr>
      <vt:lpstr>27_Office 主题</vt:lpstr>
      <vt:lpstr>28_Office 主题</vt:lpstr>
      <vt:lpstr>29_Office 主题</vt:lpstr>
      <vt:lpstr>30_Office 主题</vt:lpstr>
      <vt:lpstr>31_Office 主题</vt:lpstr>
      <vt:lpstr>32_Office 主题</vt:lpstr>
      <vt:lpstr>33_Office 主题</vt:lpstr>
      <vt:lpstr>34_Office 主题</vt:lpstr>
      <vt:lpstr>35_Office 主题</vt:lpstr>
      <vt:lpstr>36_Office 主题</vt:lpstr>
      <vt:lpstr>37_Office 主题</vt:lpstr>
      <vt:lpstr>38_Office 主题</vt:lpstr>
      <vt:lpstr>39_Office 主题</vt:lpstr>
      <vt:lpstr>40_Office 主题</vt:lpstr>
      <vt:lpstr>41_Office 主题</vt:lpstr>
      <vt:lpstr>42_Office 主题</vt:lpstr>
      <vt:lpstr>43_Office 主题</vt:lpstr>
      <vt:lpstr>44_Office 主题</vt:lpstr>
      <vt:lpstr>45_Office 主题</vt:lpstr>
      <vt:lpstr>46_Office 主题</vt:lpstr>
      <vt:lpstr>47_Office 主题</vt:lpstr>
      <vt:lpstr>48_Office 主题</vt:lpstr>
      <vt:lpstr>49_Office 主题</vt:lpstr>
      <vt:lpstr>50_Office 主题</vt:lpstr>
      <vt:lpstr>51_Office 主题</vt:lpstr>
      <vt:lpstr>52_Office 主题</vt:lpstr>
      <vt:lpstr>53_Office 主题</vt:lpstr>
      <vt:lpstr>54_Office 主题</vt:lpstr>
      <vt:lpstr>55_Office 主题</vt:lpstr>
      <vt:lpstr>56_Office 主题</vt:lpstr>
      <vt:lpstr>57_Office 主题</vt:lpstr>
      <vt:lpstr>58_Office 主题</vt:lpstr>
      <vt:lpstr>59_Office 主题</vt:lpstr>
      <vt:lpstr>60_Office 主题</vt:lpstr>
      <vt:lpstr>61_Office 主题</vt:lpstr>
      <vt:lpstr>62_Office 主题</vt:lpstr>
      <vt:lpstr>63_Office 主题</vt:lpstr>
      <vt:lpstr>64_Office 主题</vt:lpstr>
      <vt:lpstr>65_Office 主题</vt:lpstr>
      <vt:lpstr>66_Office 主题</vt:lpstr>
      <vt:lpstr>67_Office 主题</vt:lpstr>
      <vt:lpstr>68_Office 主题</vt:lpstr>
      <vt:lpstr>69_Office 主题</vt:lpstr>
      <vt:lpstr>70_Office 主题</vt:lpstr>
      <vt:lpstr>71_Office 主题</vt:lpstr>
      <vt:lpstr>72_Office 主题</vt:lpstr>
      <vt:lpstr>73_Office 主题</vt:lpstr>
      <vt:lpstr>74_Office 主题</vt:lpstr>
      <vt:lpstr>75_Office 主题</vt:lpstr>
      <vt:lpstr>76_Office 主题</vt:lpstr>
      <vt:lpstr>77_Office 主题</vt:lpstr>
      <vt:lpstr>78_Office 主题</vt:lpstr>
      <vt:lpstr>79_Office 主题</vt:lpstr>
      <vt:lpstr>80_Office 主题</vt:lpstr>
      <vt:lpstr>81_Office 主题</vt:lpstr>
      <vt:lpstr>82_Office 主题</vt:lpstr>
      <vt:lpstr>83_Office 主题</vt:lpstr>
      <vt:lpstr>84_Office 主题</vt:lpstr>
      <vt:lpstr>85_Office 主题</vt:lpstr>
      <vt:lpstr>86_Office 主题</vt:lpstr>
      <vt:lpstr>87_Office 主题</vt:lpstr>
      <vt:lpstr>88_Office 主题</vt:lpstr>
      <vt:lpstr>89_Office 主题</vt:lpstr>
      <vt:lpstr>90_Office 主题</vt:lpstr>
      <vt:lpstr>91_Office 主题</vt:lpstr>
      <vt:lpstr>92_Office 主题</vt:lpstr>
      <vt:lpstr>93_Office 主题</vt:lpstr>
      <vt:lpstr>94_Office 主题</vt:lpstr>
      <vt:lpstr>95_Office 主题</vt:lpstr>
      <vt:lpstr>96_Office 主题</vt:lpstr>
      <vt:lpstr>97_Office 主题</vt:lpstr>
      <vt:lpstr>98_Office 主题</vt:lpstr>
      <vt:lpstr>99_Office 主题</vt:lpstr>
      <vt:lpstr>100_Office 主题</vt:lpstr>
      <vt:lpstr>101_Office 主题</vt:lpstr>
      <vt:lpstr>102_Office 主题</vt:lpstr>
      <vt:lpstr>103_Office 主题</vt:lpstr>
      <vt:lpstr>104_Office 主题</vt:lpstr>
      <vt:lpstr>105_Office 主题</vt:lpstr>
      <vt:lpstr>106_Office 主题</vt:lpstr>
      <vt:lpstr>107_Office 主题</vt:lpstr>
      <vt:lpstr>108_Office 主题</vt:lpstr>
      <vt:lpstr>109_Office 主题</vt:lpstr>
      <vt:lpstr>110_Office 主题</vt:lpstr>
      <vt:lpstr>111_Office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53</cp:revision>
  <dcterms:created xsi:type="dcterms:W3CDTF">2015-08-29T09:39:58Z</dcterms:created>
  <dcterms:modified xsi:type="dcterms:W3CDTF">2016-09-26T03:44:56Z</dcterms:modified>
  <cp:category>12sc.taobao.com</cp:category>
  <cp:contentStatus>12sc.taobao.com</cp:contentStatus>
</cp:coreProperties>
</file>