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3.xml" ContentType="application/vnd.openxmlformats-officedocument.theme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4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theme/theme25.xml" ContentType="application/vnd.openxmlformats-officedocument.theme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theme/theme26.xml" ContentType="application/vnd.openxmlformats-officedocument.theme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theme/theme27.xml" ContentType="application/vnd.openxmlformats-officedocument.theme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theme/theme28.xml" ContentType="application/vnd.openxmlformats-officedocument.theme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theme/theme29.xml" ContentType="application/vnd.openxmlformats-officedocument.theme+xml"/>
  <Override PartName="/ppt/theme/theme3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6" r:id="rId3"/>
    <p:sldMasterId id="2147483692" r:id="rId4"/>
    <p:sldMasterId id="2147483693" r:id="rId5"/>
    <p:sldMasterId id="2147483694" r:id="rId6"/>
    <p:sldMasterId id="2147483695" r:id="rId7"/>
    <p:sldMasterId id="2147483696" r:id="rId8"/>
    <p:sldMasterId id="2147483697" r:id="rId9"/>
    <p:sldMasterId id="2147483698" r:id="rId10"/>
    <p:sldMasterId id="2147483699" r:id="rId11"/>
    <p:sldMasterId id="2147483700" r:id="rId12"/>
    <p:sldMasterId id="2147483701" r:id="rId13"/>
    <p:sldMasterId id="2147483702" r:id="rId14"/>
    <p:sldMasterId id="2147483703" r:id="rId15"/>
    <p:sldMasterId id="2147483704" r:id="rId16"/>
    <p:sldMasterId id="2147483705" r:id="rId17"/>
    <p:sldMasterId id="2147483706" r:id="rId18"/>
    <p:sldMasterId id="2147483707" r:id="rId19"/>
    <p:sldMasterId id="2147483708" r:id="rId20"/>
    <p:sldMasterId id="2147483709" r:id="rId21"/>
    <p:sldMasterId id="2147483710" r:id="rId22"/>
    <p:sldMasterId id="2147483711" r:id="rId23"/>
    <p:sldMasterId id="2147483712" r:id="rId24"/>
    <p:sldMasterId id="2147483713" r:id="rId25"/>
    <p:sldMasterId id="2147483714" r:id="rId26"/>
    <p:sldMasterId id="2147483715" r:id="rId27"/>
    <p:sldMasterId id="2147483716" r:id="rId28"/>
    <p:sldMasterId id="2147483717" r:id="rId29"/>
  </p:sldMasterIdLst>
  <p:notesMasterIdLst>
    <p:notesMasterId r:id="rId36"/>
  </p:notesMasterIdLst>
  <p:sldIdLst>
    <p:sldId id="276" r:id="rId30"/>
    <p:sldId id="256" r:id="rId31"/>
    <p:sldId id="257" r:id="rId32"/>
    <p:sldId id="258" r:id="rId33"/>
    <p:sldId id="259" r:id="rId34"/>
    <p:sldId id="274" r:id="rId3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1698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5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4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Master" Target="slideMasters/slideMaster2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3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" Target="slides/slide1.xml"/><Relationship Id="rId35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1747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1107A8D-C3DA-434E-B844-9E6715D3602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072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1749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1750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1751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26589C73-9C74-4D99-9D3B-E2F26FC00D4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7217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7AF485-CD32-44DF-BDBD-CB592E7C259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FE7700-EEA7-413C-BDD9-EA2708F8BC7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829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379AFE-228C-4C49-BF56-7D2C9DEB71B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950282-A043-4ACC-9730-2A7F1DFBD87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88588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8E679-5B64-451F-B91D-3582FB35784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38687512"/>
      </p:ext>
    </p:extLst>
  </p:cSld>
  <p:clrMapOvr>
    <a:masterClrMapping/>
  </p:clrMapOvr>
  <p:transition>
    <p:fad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78A9F0-1FB0-46F6-9109-0B0FB210FCA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46563618"/>
      </p:ext>
    </p:extLst>
  </p:cSld>
  <p:clrMapOvr>
    <a:masterClrMapping/>
  </p:clrMapOvr>
  <p:transition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372451-37B4-4E19-9C77-189603A84EA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40386732"/>
      </p:ext>
    </p:extLst>
  </p:cSld>
  <p:clrMapOvr>
    <a:masterClrMapping/>
  </p:clrMapOvr>
  <p:transition>
    <p:fad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58851F-6920-4DF6-80D7-63C6B48D24E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3601409"/>
      </p:ext>
    </p:extLst>
  </p:cSld>
  <p:clrMapOvr>
    <a:masterClrMapping/>
  </p:clrMapOvr>
  <p:transition>
    <p:fad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BAB845-E186-4421-AEAC-D630DEB290C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95032362"/>
      </p:ext>
    </p:extLst>
  </p:cSld>
  <p:clrMapOvr>
    <a:masterClrMapping/>
  </p:clrMapOvr>
  <p:transition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6E62E4-0DD2-4128-85DC-A67DF0191C5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47731649"/>
      </p:ext>
    </p:extLst>
  </p:cSld>
  <p:clrMapOvr>
    <a:masterClrMapping/>
  </p:clrMapOvr>
  <p:transition>
    <p:fad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F74827-1DAB-4577-94E0-7E03ACC1536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1039396"/>
      </p:ext>
    </p:extLst>
  </p:cSld>
  <p:clrMapOvr>
    <a:masterClrMapping/>
  </p:clrMapOvr>
  <p:transition>
    <p:fad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35C1D7-48D4-475E-91DF-C660B77AA4E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56260462"/>
      </p:ext>
    </p:extLst>
  </p:cSld>
  <p:clrMapOvr>
    <a:masterClrMapping/>
  </p:clrMapOvr>
  <p:transition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5A9E5E-5529-4CC1-8C47-43CA7CF9804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4784331"/>
      </p:ext>
    </p:extLst>
  </p:cSld>
  <p:clrMapOvr>
    <a:masterClrMapping/>
  </p:clrMapOvr>
  <p:transition>
    <p:fad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0CB018-612D-44D6-891F-72900C24838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41813654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48B242-FFF8-4F9E-8407-B724FCDD5F1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ECB9FB-AC9E-4F0E-A9ED-9F100FEC692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22564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A190E2-C520-4765-AB08-9325C58C73F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543902"/>
      </p:ext>
    </p:extLst>
  </p:cSld>
  <p:clrMapOvr>
    <a:masterClrMapping/>
  </p:clrMapOvr>
  <p:transition>
    <p:fad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789139-F185-4B15-95D6-ADC71451CD1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0243255"/>
      </p:ext>
    </p:extLst>
  </p:cSld>
  <p:clrMapOvr>
    <a:masterClrMapping/>
  </p:clrMapOvr>
  <p:transition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A40098-E0B1-4989-8A63-33B3EAFB537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6946049"/>
      </p:ext>
    </p:extLst>
  </p:cSld>
  <p:clrMapOvr>
    <a:masterClrMapping/>
  </p:clrMapOvr>
  <p:transition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45E3FD-A35D-43E3-B167-B28A40BC520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64984213"/>
      </p:ext>
    </p:extLst>
  </p:cSld>
  <p:clrMapOvr>
    <a:masterClrMapping/>
  </p:clrMapOvr>
  <p:transition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80E9-81CC-4F7C-8B23-14F3F66163C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43929885"/>
      </p:ext>
    </p:extLst>
  </p:cSld>
  <p:clrMapOvr>
    <a:masterClrMapping/>
  </p:clrMapOvr>
  <p:transition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E06795-BE9F-4596-B48B-5EAC986EE88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07684494"/>
      </p:ext>
    </p:extLst>
  </p:cSld>
  <p:clrMapOvr>
    <a:masterClrMapping/>
  </p:clrMapOvr>
  <p:transition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29607D-DE9C-43ED-ACC7-FF3AB047BB7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97880488"/>
      </p:ext>
    </p:extLst>
  </p:cSld>
  <p:clrMapOvr>
    <a:masterClrMapping/>
  </p:clrMapOvr>
  <p:transition>
    <p:fad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DFDB56-90E5-4C94-8725-5E554651C35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767168"/>
      </p:ext>
    </p:extLst>
  </p:cSld>
  <p:clrMapOvr>
    <a:masterClrMapping/>
  </p:clrMapOvr>
  <p:transition>
    <p:fade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0168-4C86-4C92-BD6D-396436BDD7F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2153413"/>
      </p:ext>
    </p:extLst>
  </p:cSld>
  <p:clrMapOvr>
    <a:masterClrMapping/>
  </p:clrMapOvr>
  <p:transition>
    <p:fade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FF3844-8B80-4F7A-8E25-FF5FA1BCD2C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0941841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1A4BD9-7655-4C9B-A885-6F84F2FC0CA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17767839"/>
      </p:ext>
    </p:extLst>
  </p:cSld>
  <p:clrMapOvr>
    <a:masterClrMapping/>
  </p:clrMapOvr>
  <p:transition>
    <p:fade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93088B-656C-47F4-BCD4-17DD46A873A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62831573"/>
      </p:ext>
    </p:extLst>
  </p:cSld>
  <p:clrMapOvr>
    <a:masterClrMapping/>
  </p:clrMapOvr>
  <p:transition>
    <p:fade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C2F08D-9613-4D6A-AF66-6BFE32AB350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55194904"/>
      </p:ext>
    </p:extLst>
  </p:cSld>
  <p:clrMapOvr>
    <a:masterClrMapping/>
  </p:clrMapOvr>
  <p:transition>
    <p:fad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63D750-491F-4EED-87E8-047407FEE5E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8747415"/>
      </p:ext>
    </p:extLst>
  </p:cSld>
  <p:clrMapOvr>
    <a:masterClrMapping/>
  </p:clrMapOvr>
  <p:transition>
    <p:fad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698FCA-7D7C-4603-9373-215F2E440F7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6868880"/>
      </p:ext>
    </p:extLst>
  </p:cSld>
  <p:clrMapOvr>
    <a:masterClrMapping/>
  </p:clrMapOvr>
  <p:transition>
    <p:fad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BBA6C9-B809-4E85-A3D0-0C2F5623454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1338487"/>
      </p:ext>
    </p:extLst>
  </p:cSld>
  <p:clrMapOvr>
    <a:masterClrMapping/>
  </p:clrMapOvr>
  <p:transition>
    <p:fad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96CEB2-0862-4086-AA68-366A9D98D5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20173312"/>
      </p:ext>
    </p:extLst>
  </p:cSld>
  <p:clrMapOvr>
    <a:masterClrMapping/>
  </p:clrMapOvr>
  <p:transition>
    <p:fad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037141-8A4B-49FA-A9E0-B8ECE966A6F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95568419"/>
      </p:ext>
    </p:extLst>
  </p:cSld>
  <p:clrMapOvr>
    <a:masterClrMapping/>
  </p:clrMapOvr>
  <p:transition>
    <p:fade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180700-04FA-477F-A459-BEB6FAC0F13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52935348"/>
      </p:ext>
    </p:extLst>
  </p:cSld>
  <p:clrMapOvr>
    <a:masterClrMapping/>
  </p:clrMapOvr>
  <p:transition>
    <p:fade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4F8B73-4690-49F7-B7AE-4A429E8FBA2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13005531"/>
      </p:ext>
    </p:extLst>
  </p:cSld>
  <p:clrMapOvr>
    <a:masterClrMapping/>
  </p:clrMapOvr>
  <p:transition>
    <p:fade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50C792-CEA1-4953-B9D0-0C9E0D55F07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87917011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C6DC9F-5FF7-4BA1-A743-F44AA436EC3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21939087"/>
      </p:ext>
    </p:extLst>
  </p:cSld>
  <p:clrMapOvr>
    <a:masterClrMapping/>
  </p:clrMapOvr>
  <p:transition>
    <p:fade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DA1EEE-A231-4283-ABC9-519F3321472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5867329"/>
      </p:ext>
    </p:extLst>
  </p:cSld>
  <p:clrMapOvr>
    <a:masterClrMapping/>
  </p:clrMapOvr>
  <p:transition>
    <p:fade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55A2B5-6D93-4672-BDD3-2E0F268A038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24032503"/>
      </p:ext>
    </p:extLst>
  </p:cSld>
  <p:clrMapOvr>
    <a:masterClrMapping/>
  </p:clrMapOvr>
  <p:transition>
    <p:fade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3389A2-0BCB-45B3-8D29-F9F3B7E3A91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3220007"/>
      </p:ext>
    </p:extLst>
  </p:cSld>
  <p:clrMapOvr>
    <a:masterClrMapping/>
  </p:clrMapOvr>
  <p:transition>
    <p:fade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468628"/>
      </p:ext>
    </p:extLst>
  </p:cSld>
  <p:clrMapOvr>
    <a:masterClrMapping/>
  </p:clrMapOvr>
  <p:transition>
    <p:fade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822987"/>
      </p:ext>
    </p:extLst>
  </p:cSld>
  <p:clrMapOvr>
    <a:masterClrMapping/>
  </p:clrMapOvr>
  <p:transition>
    <p:fade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88713533"/>
      </p:ext>
    </p:extLst>
  </p:cSld>
  <p:clrMapOvr>
    <a:masterClrMapping/>
  </p:clrMapOvr>
  <p:transition>
    <p:fade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66494"/>
      </p:ext>
    </p:extLst>
  </p:cSld>
  <p:clrMapOvr>
    <a:masterClrMapping/>
  </p:clrMapOvr>
  <p:transition>
    <p:fade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09314"/>
      </p:ext>
    </p:extLst>
  </p:cSld>
  <p:clrMapOvr>
    <a:masterClrMapping/>
  </p:clrMapOvr>
  <p:transition>
    <p:fade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156657"/>
      </p:ext>
    </p:extLst>
  </p:cSld>
  <p:clrMapOvr>
    <a:masterClrMapping/>
  </p:clrMapOvr>
  <p:transition>
    <p:fade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3992219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4DFDFD-01D9-4D4D-98C6-5B510F0EEB2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4231731"/>
      </p:ext>
    </p:extLst>
  </p:cSld>
  <p:clrMapOvr>
    <a:masterClrMapping/>
  </p:clrMapOvr>
  <p:transition>
    <p:fade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34941493"/>
      </p:ext>
    </p:extLst>
  </p:cSld>
  <p:clrMapOvr>
    <a:masterClrMapping/>
  </p:clrMapOvr>
  <p:transition>
    <p:fade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94500821"/>
      </p:ext>
    </p:extLst>
  </p:cSld>
  <p:clrMapOvr>
    <a:masterClrMapping/>
  </p:clrMapOvr>
  <p:transition>
    <p:fade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354954"/>
      </p:ext>
    </p:extLst>
  </p:cSld>
  <p:clrMapOvr>
    <a:masterClrMapping/>
  </p:clrMapOvr>
  <p:transition>
    <p:fade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413998"/>
      </p:ext>
    </p:extLst>
  </p:cSld>
  <p:clrMapOvr>
    <a:masterClrMapping/>
  </p:clrMapOvr>
  <p:transition>
    <p:fade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299393"/>
      </p:ext>
    </p:extLst>
  </p:cSld>
  <p:clrMapOvr>
    <a:masterClrMapping/>
  </p:clrMapOvr>
  <p:transition>
    <p:fade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745545"/>
      </p:ext>
    </p:extLst>
  </p:cSld>
  <p:clrMapOvr>
    <a:masterClrMapping/>
  </p:clrMapOvr>
  <p:transition>
    <p:fade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38453570"/>
      </p:ext>
    </p:extLst>
  </p:cSld>
  <p:clrMapOvr>
    <a:masterClrMapping/>
  </p:clrMapOvr>
  <p:transition>
    <p:fade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434409"/>
      </p:ext>
    </p:extLst>
  </p:cSld>
  <p:clrMapOvr>
    <a:masterClrMapping/>
  </p:clrMapOvr>
  <p:transition>
    <p:fade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530477"/>
      </p:ext>
    </p:extLst>
  </p:cSld>
  <p:clrMapOvr>
    <a:masterClrMapping/>
  </p:clrMapOvr>
  <p:transition>
    <p:fade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7615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732569-1CC1-44D9-9F09-4FBB7C5C168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87554697"/>
      </p:ext>
    </p:extLst>
  </p:cSld>
  <p:clrMapOvr>
    <a:masterClrMapping/>
  </p:clrMapOvr>
  <p:transition>
    <p:fade/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7716513"/>
      </p:ext>
    </p:extLst>
  </p:cSld>
  <p:clrMapOvr>
    <a:masterClrMapping/>
  </p:clrMapOvr>
  <p:transition>
    <p:fade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5626576"/>
      </p:ext>
    </p:extLst>
  </p:cSld>
  <p:clrMapOvr>
    <a:masterClrMapping/>
  </p:clrMapOvr>
  <p:transition>
    <p:fade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17771179"/>
      </p:ext>
    </p:extLst>
  </p:cSld>
  <p:clrMapOvr>
    <a:masterClrMapping/>
  </p:clrMapOvr>
  <p:transition>
    <p:fade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027378"/>
      </p:ext>
    </p:extLst>
  </p:cSld>
  <p:clrMapOvr>
    <a:masterClrMapping/>
  </p:clrMapOvr>
  <p:transition>
    <p:fade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886699"/>
      </p:ext>
    </p:extLst>
  </p:cSld>
  <p:clrMapOvr>
    <a:masterClrMapping/>
  </p:clrMapOvr>
  <p:transition>
    <p:fade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324453"/>
      </p:ext>
    </p:extLst>
  </p:cSld>
  <p:clrMapOvr>
    <a:masterClrMapping/>
  </p:clrMapOvr>
  <p:transition>
    <p:fade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122049"/>
      </p:ext>
    </p:extLst>
  </p:cSld>
  <p:clrMapOvr>
    <a:masterClrMapping/>
  </p:clrMapOvr>
  <p:transition>
    <p:fade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78382140"/>
      </p:ext>
    </p:extLst>
  </p:cSld>
  <p:clrMapOvr>
    <a:masterClrMapping/>
  </p:clrMapOvr>
  <p:transition>
    <p:fade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857433"/>
      </p:ext>
    </p:extLst>
  </p:cSld>
  <p:clrMapOvr>
    <a:masterClrMapping/>
  </p:clrMapOvr>
  <p:transition>
    <p:fade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494062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BB03AA-B62A-438F-AACE-3AE17B71E9F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691740"/>
      </p:ext>
    </p:extLst>
  </p:cSld>
  <p:clrMapOvr>
    <a:masterClrMapping/>
  </p:clrMapOvr>
  <p:transition>
    <p:fade/>
  </p:transition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184167"/>
      </p:ext>
    </p:extLst>
  </p:cSld>
  <p:clrMapOvr>
    <a:masterClrMapping/>
  </p:clrMapOvr>
  <p:transition>
    <p:fade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2665294"/>
      </p:ext>
    </p:extLst>
  </p:cSld>
  <p:clrMapOvr>
    <a:masterClrMapping/>
  </p:clrMapOvr>
  <p:transition>
    <p:fade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59689493"/>
      </p:ext>
    </p:extLst>
  </p:cSld>
  <p:clrMapOvr>
    <a:masterClrMapping/>
  </p:clrMapOvr>
  <p:transition>
    <p:fade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97954534"/>
      </p:ext>
    </p:extLst>
  </p:cSld>
  <p:clrMapOvr>
    <a:masterClrMapping/>
  </p:clrMapOvr>
  <p:transition>
    <p:fade/>
  </p:transition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582953"/>
      </p:ext>
    </p:extLst>
  </p:cSld>
  <p:clrMapOvr>
    <a:masterClrMapping/>
  </p:clrMapOvr>
  <p:transition>
    <p:fade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473436"/>
      </p:ext>
    </p:extLst>
  </p:cSld>
  <p:clrMapOvr>
    <a:masterClrMapping/>
  </p:clrMapOvr>
  <p:transition>
    <p:fade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67E24B-010C-45CB-89B8-D257C6933BC3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B29DC6-0BA4-4849-84C5-182C16924C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3608134"/>
      </p:ext>
    </p:extLst>
  </p:cSld>
  <p:clrMapOvr>
    <a:masterClrMapping/>
  </p:clrMapOvr>
  <p:transition>
    <p:fade/>
  </p:transition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B2F5DC-2A64-44EC-8A58-8B79ACEC9C6D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F31212-8795-486B-8352-4C53DB0D273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4236062"/>
      </p:ext>
    </p:extLst>
  </p:cSld>
  <p:clrMapOvr>
    <a:masterClrMapping/>
  </p:clrMapOvr>
  <p:transition>
    <p:fade/>
  </p:transition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309F1A-1D7F-48BC-A680-C7283655FF29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22D109-7340-481C-AE2F-2426E6D2ADC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6552988"/>
      </p:ext>
    </p:extLst>
  </p:cSld>
  <p:clrMapOvr>
    <a:masterClrMapping/>
  </p:clrMapOvr>
  <p:transition>
    <p:fade/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6FC755-3AD5-436C-B512-6B4FCD74E33F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0B43DA-58DA-4A2A-88BE-6C5A99AE799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9881366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A59BFC-731F-4A49-B30E-45B057972FB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5280480"/>
      </p:ext>
    </p:extLst>
  </p:cSld>
  <p:clrMapOvr>
    <a:masterClrMapping/>
  </p:clrMapOvr>
  <p:transition>
    <p:fade/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98B31F-44A8-448B-A583-391196C9BD33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176931-2FB1-4280-9649-53BD93FA25B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40998458"/>
      </p:ext>
    </p:extLst>
  </p:cSld>
  <p:clrMapOvr>
    <a:masterClrMapping/>
  </p:clrMapOvr>
  <p:transition>
    <p:fade/>
  </p:transition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184F1A-8A29-414F-AB25-2FC2CC1D7DF7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E614AC-A660-4430-B733-C48EEC4F4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30972442"/>
      </p:ext>
    </p:extLst>
  </p:cSld>
  <p:clrMapOvr>
    <a:masterClrMapping/>
  </p:clrMapOvr>
  <p:transition>
    <p:fade/>
  </p:transition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22F65B-B960-4A9C-A8D6-6865661B27EC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08AD5A-016B-4CC5-9901-612A75AA67F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863259"/>
      </p:ext>
    </p:extLst>
  </p:cSld>
  <p:clrMapOvr>
    <a:masterClrMapping/>
  </p:clrMapOvr>
  <p:transition>
    <p:fade/>
  </p:transition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AD0DB6-1227-4769-94B5-54EE3BDF2D48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EFE6F7-F2F5-47EE-ACA9-1A1E7ADF8ED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96484583"/>
      </p:ext>
    </p:extLst>
  </p:cSld>
  <p:clrMapOvr>
    <a:masterClrMapping/>
  </p:clrMapOvr>
  <p:transition>
    <p:fade/>
  </p:transition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38853D-5214-427B-955D-81E32A7294B2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F03765-CF01-4ACD-9A53-72CC37B9FF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13737603"/>
      </p:ext>
    </p:extLst>
  </p:cSld>
  <p:clrMapOvr>
    <a:masterClrMapping/>
  </p:clrMapOvr>
  <p:transition>
    <p:fade/>
  </p:transition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B709EF-38FD-47D1-B13B-F5A51DEFFBB6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205221-0B52-4B76-B286-2E4F1CA9E2D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31146042"/>
      </p:ext>
    </p:extLst>
  </p:cSld>
  <p:clrMapOvr>
    <a:masterClrMapping/>
  </p:clrMapOvr>
  <p:transition>
    <p:fade/>
  </p:transition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9BB794-3317-4D63-B2C0-1B45E36FCECA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7BE610-8C6F-40C8-BD7E-B3F6E271C45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7136194"/>
      </p:ext>
    </p:extLst>
  </p:cSld>
  <p:clrMapOvr>
    <a:masterClrMapping/>
  </p:clrMapOvr>
  <p:transition>
    <p:fade/>
  </p:transition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963116"/>
      </p:ext>
    </p:extLst>
  </p:cSld>
  <p:clrMapOvr>
    <a:masterClrMapping/>
  </p:clrMapOvr>
  <p:transition>
    <p:fade/>
  </p:transition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421540"/>
      </p:ext>
    </p:extLst>
  </p:cSld>
  <p:clrMapOvr>
    <a:masterClrMapping/>
  </p:clrMapOvr>
  <p:transition>
    <p:fade/>
  </p:transition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38580667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357D73-BA67-43F0-B6C6-D35B95A44D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3430047"/>
      </p:ext>
    </p:extLst>
  </p:cSld>
  <p:clrMapOvr>
    <a:masterClrMapping/>
  </p:clrMapOvr>
  <p:transition>
    <p:fade/>
  </p:transition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755288"/>
      </p:ext>
    </p:extLst>
  </p:cSld>
  <p:clrMapOvr>
    <a:masterClrMapping/>
  </p:clrMapOvr>
  <p:transition>
    <p:fade/>
  </p:transition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594136"/>
      </p:ext>
    </p:extLst>
  </p:cSld>
  <p:clrMapOvr>
    <a:masterClrMapping/>
  </p:clrMapOvr>
  <p:transition>
    <p:fade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119371"/>
      </p:ext>
    </p:extLst>
  </p:cSld>
  <p:clrMapOvr>
    <a:masterClrMapping/>
  </p:clrMapOvr>
  <p:transition>
    <p:fade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833633"/>
      </p:ext>
    </p:extLst>
  </p:cSld>
  <p:clrMapOvr>
    <a:masterClrMapping/>
  </p:clrMapOvr>
  <p:transition>
    <p:fade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80294235"/>
      </p:ext>
    </p:extLst>
  </p:cSld>
  <p:clrMapOvr>
    <a:masterClrMapping/>
  </p:clrMapOvr>
  <p:transition>
    <p:fade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10900595"/>
      </p:ext>
    </p:extLst>
  </p:cSld>
  <p:clrMapOvr>
    <a:masterClrMapping/>
  </p:clrMapOvr>
  <p:transition>
    <p:fade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202449"/>
      </p:ext>
    </p:extLst>
  </p:cSld>
  <p:clrMapOvr>
    <a:masterClrMapping/>
  </p:clrMapOvr>
  <p:transition>
    <p:fade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204807"/>
      </p:ext>
    </p:extLst>
  </p:cSld>
  <p:clrMapOvr>
    <a:masterClrMapping/>
  </p:clrMapOvr>
  <p:transition>
    <p:fade/>
  </p:transition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B78703-31DA-4D78-915F-F5870E910B5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41908949"/>
      </p:ext>
    </p:extLst>
  </p:cSld>
  <p:clrMapOvr>
    <a:masterClrMapping/>
  </p:clrMapOvr>
  <p:transition>
    <p:fade/>
  </p:transition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89C1EC-428E-481C-95E0-D1D6031E311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5845158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01C21F-E4BF-4D14-8A6E-1D09E55CAA3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43695585"/>
      </p:ext>
    </p:extLst>
  </p:cSld>
  <p:clrMapOvr>
    <a:masterClrMapping/>
  </p:clrMapOvr>
  <p:transition>
    <p:fade/>
  </p:transition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4B250E-1503-4307-821A-4CAF857AA63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510074"/>
      </p:ext>
    </p:extLst>
  </p:cSld>
  <p:clrMapOvr>
    <a:masterClrMapping/>
  </p:clrMapOvr>
  <p:transition>
    <p:fade/>
  </p:transition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AB0081-FAC3-438A-AE94-A704F9F1DEF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80538973"/>
      </p:ext>
    </p:extLst>
  </p:cSld>
  <p:clrMapOvr>
    <a:masterClrMapping/>
  </p:clrMapOvr>
  <p:transition>
    <p:fade/>
  </p:transition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05BB97-A483-4E46-8E2A-195670E3946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6706058"/>
      </p:ext>
    </p:extLst>
  </p:cSld>
  <p:clrMapOvr>
    <a:masterClrMapping/>
  </p:clrMapOvr>
  <p:transition>
    <p:fade/>
  </p:transition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140921-F443-4EC4-BDEB-A92E99BF00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54070614"/>
      </p:ext>
    </p:extLst>
  </p:cSld>
  <p:clrMapOvr>
    <a:masterClrMapping/>
  </p:clrMapOvr>
  <p:transition>
    <p:fade/>
  </p:transition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75FCBE-5B99-44CD-87BB-9488095DE79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3811232"/>
      </p:ext>
    </p:extLst>
  </p:cSld>
  <p:clrMapOvr>
    <a:masterClrMapping/>
  </p:clrMapOvr>
  <p:transition>
    <p:fade/>
  </p:transition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8D37D8-28AA-4E19-92E0-119284D4475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50933170"/>
      </p:ext>
    </p:extLst>
  </p:cSld>
  <p:clrMapOvr>
    <a:masterClrMapping/>
  </p:clrMapOvr>
  <p:transition>
    <p:fade/>
  </p:transition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6A8D53-3C5D-4519-918F-244D98BD768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6090246"/>
      </p:ext>
    </p:extLst>
  </p:cSld>
  <p:clrMapOvr>
    <a:masterClrMapping/>
  </p:clrMapOvr>
  <p:transition>
    <p:fade/>
  </p:transition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B19E19-380C-422D-B8C2-0882F30E1E6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45058450"/>
      </p:ext>
    </p:extLst>
  </p:cSld>
  <p:clrMapOvr>
    <a:masterClrMapping/>
  </p:clrMapOvr>
  <p:transition>
    <p:fade/>
  </p:transition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F6F571-0B7B-44F8-8ADB-9B3602A8B1F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68013448"/>
      </p:ext>
    </p:extLst>
  </p:cSld>
  <p:clrMapOvr>
    <a:masterClrMapping/>
  </p:clrMapOvr>
  <p:transition>
    <p:fade/>
  </p:transition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160F95-AC70-4BC9-970F-F69AEB87237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4524137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DE725-51C4-453D-95AE-3FEFEC811F0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4EA6D0-0477-458E-B41A-110FE43B845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2741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83DFCF-75D2-4AB6-AC54-22BE25588D5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55990"/>
      </p:ext>
    </p:extLst>
  </p:cSld>
  <p:clrMapOvr>
    <a:masterClrMapping/>
  </p:clrMapOvr>
  <p:transition>
    <p:fade/>
  </p:transition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BF3D35-89A5-4F9D-9228-06574E047AD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53895942"/>
      </p:ext>
    </p:extLst>
  </p:cSld>
  <p:clrMapOvr>
    <a:masterClrMapping/>
  </p:clrMapOvr>
  <p:transition>
    <p:fade/>
  </p:transition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0E0395-6E7B-4AD8-89F2-C1414A7A866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20432593"/>
      </p:ext>
    </p:extLst>
  </p:cSld>
  <p:clrMapOvr>
    <a:masterClrMapping/>
  </p:clrMapOvr>
  <p:transition>
    <p:fade/>
  </p:transition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0182ED-8D8B-4577-AB68-1E9607D502C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6834929"/>
      </p:ext>
    </p:extLst>
  </p:cSld>
  <p:clrMapOvr>
    <a:masterClrMapping/>
  </p:clrMapOvr>
  <p:transition>
    <p:fade/>
  </p:transition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C028BE9-2C4E-4C1F-B105-9F1DDF2C101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4689189"/>
      </p:ext>
    </p:extLst>
  </p:cSld>
  <p:clrMapOvr>
    <a:masterClrMapping/>
  </p:clrMapOvr>
  <p:transition>
    <p:fade/>
  </p:transition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B475A0-BBB2-45C5-A75D-1BDC0CD047A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6652194"/>
      </p:ext>
    </p:extLst>
  </p:cSld>
  <p:clrMapOvr>
    <a:masterClrMapping/>
  </p:clrMapOvr>
  <p:transition>
    <p:fade/>
  </p:transition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B4B9B4-CA57-45CC-9EE7-571D748F431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8138268"/>
      </p:ext>
    </p:extLst>
  </p:cSld>
  <p:clrMapOvr>
    <a:masterClrMapping/>
  </p:clrMapOvr>
  <p:transition>
    <p:fade/>
  </p:transition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27E9DA-F8DC-46BC-9196-8D0C562E70A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00085185"/>
      </p:ext>
    </p:extLst>
  </p:cSld>
  <p:clrMapOvr>
    <a:masterClrMapping/>
  </p:clrMapOvr>
  <p:transition>
    <p:fade/>
  </p:transition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85E7AE-6A9D-4622-9F1B-8534693121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8607759"/>
      </p:ext>
    </p:extLst>
  </p:cSld>
  <p:clrMapOvr>
    <a:masterClrMapping/>
  </p:clrMapOvr>
  <p:transition>
    <p:fade/>
  </p:transition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20AB08-C6E5-4DE5-A720-2E82A5B2497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8118395"/>
      </p:ext>
    </p:extLst>
  </p:cSld>
  <p:clrMapOvr>
    <a:masterClrMapping/>
  </p:clrMapOvr>
  <p:transition>
    <p:fade/>
  </p:transition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6C9593-CE64-4087-BCC6-100A98F7D67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13794649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13C303-4541-4787-9388-E389281D492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434054"/>
      </p:ext>
    </p:extLst>
  </p:cSld>
  <p:clrMapOvr>
    <a:masterClrMapping/>
  </p:clrMapOvr>
  <p:transition>
    <p:fade/>
  </p:transition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922827"/>
      </p:ext>
    </p:extLst>
  </p:cSld>
  <p:clrMapOvr>
    <a:masterClrMapping/>
  </p:clrMapOvr>
  <p:transition>
    <p:fade/>
  </p:transition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172374"/>
      </p:ext>
    </p:extLst>
  </p:cSld>
  <p:clrMapOvr>
    <a:masterClrMapping/>
  </p:clrMapOvr>
  <p:transition>
    <p:fade/>
  </p:transition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25822276"/>
      </p:ext>
    </p:extLst>
  </p:cSld>
  <p:clrMapOvr>
    <a:masterClrMapping/>
  </p:clrMapOvr>
  <p:transition>
    <p:fade/>
  </p:transition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792910"/>
      </p:ext>
    </p:extLst>
  </p:cSld>
  <p:clrMapOvr>
    <a:masterClrMapping/>
  </p:clrMapOvr>
  <p:transition>
    <p:fade/>
  </p:transition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056349"/>
      </p:ext>
    </p:extLst>
  </p:cSld>
  <p:clrMapOvr>
    <a:masterClrMapping/>
  </p:clrMapOvr>
  <p:transition>
    <p:fade/>
  </p:transition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851218"/>
      </p:ext>
    </p:extLst>
  </p:cSld>
  <p:clrMapOvr>
    <a:masterClrMapping/>
  </p:clrMapOvr>
  <p:transition>
    <p:fade/>
  </p:transition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467200"/>
      </p:ext>
    </p:extLst>
  </p:cSld>
  <p:clrMapOvr>
    <a:masterClrMapping/>
  </p:clrMapOvr>
  <p:transition>
    <p:fade/>
  </p:transition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77047071"/>
      </p:ext>
    </p:extLst>
  </p:cSld>
  <p:clrMapOvr>
    <a:masterClrMapping/>
  </p:clrMapOvr>
  <p:transition>
    <p:fade/>
  </p:transition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39548202"/>
      </p:ext>
    </p:extLst>
  </p:cSld>
  <p:clrMapOvr>
    <a:masterClrMapping/>
  </p:clrMapOvr>
  <p:transition>
    <p:fade/>
  </p:transition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980261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586B8B-0E3B-4938-81E0-01239DE1532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17179136"/>
      </p:ext>
    </p:extLst>
  </p:cSld>
  <p:clrMapOvr>
    <a:masterClrMapping/>
  </p:clrMapOvr>
  <p:transition>
    <p:fade/>
  </p:transition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276705"/>
      </p:ext>
    </p:extLst>
  </p:cSld>
  <p:clrMapOvr>
    <a:masterClrMapping/>
  </p:clrMapOvr>
  <p:transition>
    <p:fade/>
  </p:transition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98CDB5-BD85-4402-91CE-E8859037FC4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89365710"/>
      </p:ext>
    </p:extLst>
  </p:cSld>
  <p:clrMapOvr>
    <a:masterClrMapping/>
  </p:clrMapOvr>
  <p:transition>
    <p:fade/>
  </p:transition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E7A51F-76DB-4D2B-9AA4-6766668BD1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9154077"/>
      </p:ext>
    </p:extLst>
  </p:cSld>
  <p:clrMapOvr>
    <a:masterClrMapping/>
  </p:clrMapOvr>
  <p:transition>
    <p:fade/>
  </p:transition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975F34-F458-4447-A0A0-BCF7D3E585B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70088094"/>
      </p:ext>
    </p:extLst>
  </p:cSld>
  <p:clrMapOvr>
    <a:masterClrMapping/>
  </p:clrMapOvr>
  <p:transition>
    <p:fade/>
  </p:transition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7A3B54-5FB5-4C26-AF3D-F37FF81BBD4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81812633"/>
      </p:ext>
    </p:extLst>
  </p:cSld>
  <p:clrMapOvr>
    <a:masterClrMapping/>
  </p:clrMapOvr>
  <p:transition>
    <p:fade/>
  </p:transition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2860B6-DE22-47BC-B401-932BFE4C468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5963011"/>
      </p:ext>
    </p:extLst>
  </p:cSld>
  <p:clrMapOvr>
    <a:masterClrMapping/>
  </p:clrMapOvr>
  <p:transition>
    <p:fade/>
  </p:transition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FB8E5F-AAE2-4FA9-9D06-5C7553D02A1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02666401"/>
      </p:ext>
    </p:extLst>
  </p:cSld>
  <p:clrMapOvr>
    <a:masterClrMapping/>
  </p:clrMapOvr>
  <p:transition>
    <p:fade/>
  </p:transition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1792D8-0881-4D31-AE2D-F08581DB95B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4730191"/>
      </p:ext>
    </p:extLst>
  </p:cSld>
  <p:clrMapOvr>
    <a:masterClrMapping/>
  </p:clrMapOvr>
  <p:transition>
    <p:fade/>
  </p:transition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21D9C0-F5E4-40DF-933A-209B435178F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53106027"/>
      </p:ext>
    </p:extLst>
  </p:cSld>
  <p:clrMapOvr>
    <a:masterClrMapping/>
  </p:clrMapOvr>
  <p:transition>
    <p:fade/>
  </p:transition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F884AF-E9DA-4253-B1D5-8C006DC9CA9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26220520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C0DA7E-B23F-4216-B6F1-8D0A9263B4B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58725739"/>
      </p:ext>
    </p:extLst>
  </p:cSld>
  <p:clrMapOvr>
    <a:masterClrMapping/>
  </p:clrMapOvr>
  <p:transition>
    <p:fade/>
  </p:transition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DC43F7-B9C2-498F-B28A-A276395FA55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72083233"/>
      </p:ext>
    </p:extLst>
  </p:cSld>
  <p:clrMapOvr>
    <a:masterClrMapping/>
  </p:clrMapOvr>
  <p:transition>
    <p:fade/>
  </p:transition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1B034E-9785-4328-8590-80B1483BBEC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2406091"/>
      </p:ext>
    </p:extLst>
  </p:cSld>
  <p:clrMapOvr>
    <a:masterClrMapping/>
  </p:clrMapOvr>
  <p:transition>
    <p:fade/>
  </p:transition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B91B1A-FF6A-4A26-81D0-782B87AFBF0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50890582"/>
      </p:ext>
    </p:extLst>
  </p:cSld>
  <p:clrMapOvr>
    <a:masterClrMapping/>
  </p:clrMapOvr>
  <p:transition>
    <p:fade/>
  </p:transition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345A62-3834-4FA3-8C06-211A456BDEA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22865412"/>
      </p:ext>
    </p:extLst>
  </p:cSld>
  <p:clrMapOvr>
    <a:masterClrMapping/>
  </p:clrMapOvr>
  <p:transition>
    <p:fade/>
  </p:transition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4E09A6-E24D-49CD-B785-EB74BC4B09D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73822196"/>
      </p:ext>
    </p:extLst>
  </p:cSld>
  <p:clrMapOvr>
    <a:masterClrMapping/>
  </p:clrMapOvr>
  <p:transition>
    <p:fade/>
  </p:transition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A2DC5B-5E24-48A4-9400-6E725990DBF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0038866"/>
      </p:ext>
    </p:extLst>
  </p:cSld>
  <p:clrMapOvr>
    <a:masterClrMapping/>
  </p:clrMapOvr>
  <p:transition>
    <p:fade/>
  </p:transition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93BAA7-8B29-4074-B0B3-9EA723F2481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1520938"/>
      </p:ext>
    </p:extLst>
  </p:cSld>
  <p:clrMapOvr>
    <a:masterClrMapping/>
  </p:clrMapOvr>
  <p:transition>
    <p:fade/>
  </p:transition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3FD235-2820-4F21-AF72-48D0D3129F9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87066071"/>
      </p:ext>
    </p:extLst>
  </p:cSld>
  <p:clrMapOvr>
    <a:masterClrMapping/>
  </p:clrMapOvr>
  <p:transition>
    <p:fade/>
  </p:transition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67CBDE-FA80-4179-8A9C-83FBD45ED50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05275469"/>
      </p:ext>
    </p:extLst>
  </p:cSld>
  <p:clrMapOvr>
    <a:masterClrMapping/>
  </p:clrMapOvr>
  <p:transition>
    <p:fade/>
  </p:transition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F7A74-E9A5-40CF-8F25-F262AEA6AA4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22486255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5CF23F-A303-4F2E-B2A7-E9131C89CED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52369067"/>
      </p:ext>
    </p:extLst>
  </p:cSld>
  <p:clrMapOvr>
    <a:masterClrMapping/>
  </p:clrMapOvr>
  <p:transition>
    <p:fade/>
  </p:transition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19745B-AAB2-4A88-91FD-CE1BEB305DC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164775"/>
      </p:ext>
    </p:extLst>
  </p:cSld>
  <p:clrMapOvr>
    <a:masterClrMapping/>
  </p:clrMapOvr>
  <p:transition>
    <p:fade/>
  </p:transition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D23A0F-A6E9-410A-BEE0-1439489C7FE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4782556"/>
      </p:ext>
    </p:extLst>
  </p:cSld>
  <p:clrMapOvr>
    <a:masterClrMapping/>
  </p:clrMapOvr>
  <p:transition>
    <p:fade/>
  </p:transition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A695B0-F2E8-44F1-8EAC-53E2A9656EA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20079218"/>
      </p:ext>
    </p:extLst>
  </p:cSld>
  <p:clrMapOvr>
    <a:masterClrMapping/>
  </p:clrMapOvr>
  <p:transition>
    <p:fade/>
  </p:transition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5E1C44-66C4-4E14-B195-42A3DA13116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8108193"/>
      </p:ext>
    </p:extLst>
  </p:cSld>
  <p:clrMapOvr>
    <a:masterClrMapping/>
  </p:clrMapOvr>
  <p:transition>
    <p:fade/>
  </p:transition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79FA53-73CC-4C9D-8619-6DA1C8A735C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65673932"/>
      </p:ext>
    </p:extLst>
  </p:cSld>
  <p:clrMapOvr>
    <a:masterClrMapping/>
  </p:clrMapOvr>
  <p:transition>
    <p:fade/>
  </p:transition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55ACA8-1664-4808-8C29-E567A7F51F6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41862169"/>
      </p:ext>
    </p:extLst>
  </p:cSld>
  <p:clrMapOvr>
    <a:masterClrMapping/>
  </p:clrMapOvr>
  <p:transition>
    <p:fade/>
  </p:transition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BCEC53-89B1-45C8-BE06-1F9284A693D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2029289"/>
      </p:ext>
    </p:extLst>
  </p:cSld>
  <p:clrMapOvr>
    <a:masterClrMapping/>
  </p:clrMapOvr>
  <p:transition>
    <p:fade/>
  </p:transition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4AC3AF-B2D2-48C6-B97C-ED2DC3F2ACD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50753965"/>
      </p:ext>
    </p:extLst>
  </p:cSld>
  <p:clrMapOvr>
    <a:masterClrMapping/>
  </p:clrMapOvr>
  <p:transition>
    <p:fade/>
  </p:transition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D83EFB-7D05-46D2-99C4-009B34C43A6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37323797"/>
      </p:ext>
    </p:extLst>
  </p:cSld>
  <p:clrMapOvr>
    <a:masterClrMapping/>
  </p:clrMapOvr>
  <p:transition>
    <p:fade/>
  </p:transition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AD964D-DA79-486D-B334-7C10A55E9F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2124121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A29DA2-61A4-4B0F-BC3B-2ECAE9FCB41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84426090"/>
      </p:ext>
    </p:extLst>
  </p:cSld>
  <p:clrMapOvr>
    <a:masterClrMapping/>
  </p:clrMapOvr>
  <p:transition>
    <p:fade/>
  </p:transition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5A1290-6CF1-40C7-9C99-2C426583AB1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66328184"/>
      </p:ext>
    </p:extLst>
  </p:cSld>
  <p:clrMapOvr>
    <a:masterClrMapping/>
  </p:clrMapOvr>
  <p:transition>
    <p:fade/>
  </p:transition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F3B2FC-8B21-4C2B-8AA5-EDB63FC9AA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98415127"/>
      </p:ext>
    </p:extLst>
  </p:cSld>
  <p:clrMapOvr>
    <a:masterClrMapping/>
  </p:clrMapOvr>
  <p:transition>
    <p:fade/>
  </p:transition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E77369-41EA-443A-BDF2-CD2B578512F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5686177"/>
      </p:ext>
    </p:extLst>
  </p:cSld>
  <p:clrMapOvr>
    <a:masterClrMapping/>
  </p:clrMapOvr>
  <p:transition>
    <p:fade/>
  </p:transition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FEAF27-7E25-4BC3-AF94-9114D994A54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01440845"/>
      </p:ext>
    </p:extLst>
  </p:cSld>
  <p:clrMapOvr>
    <a:masterClrMapping/>
  </p:clrMapOvr>
  <p:transition>
    <p:fade/>
  </p:transition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4DF99A-51BA-44D3-B930-2E7798E6D16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04632749"/>
      </p:ext>
    </p:extLst>
  </p:cSld>
  <p:clrMapOvr>
    <a:masterClrMapping/>
  </p:clrMapOvr>
  <p:transition>
    <p:fade/>
  </p:transition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7EE1E7-833C-48CB-B1C5-E89FE1E18CC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89283263"/>
      </p:ext>
    </p:extLst>
  </p:cSld>
  <p:clrMapOvr>
    <a:masterClrMapping/>
  </p:clrMapOvr>
  <p:transition>
    <p:fade/>
  </p:transition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B3F022-9096-4F68-9528-D6353C3205A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0399724"/>
      </p:ext>
    </p:extLst>
  </p:cSld>
  <p:clrMapOvr>
    <a:masterClrMapping/>
  </p:clrMapOvr>
  <p:transition>
    <p:fade/>
  </p:transition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0C8606-BD6C-42F2-9DAF-74618508E70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14926064"/>
      </p:ext>
    </p:extLst>
  </p:cSld>
  <p:clrMapOvr>
    <a:masterClrMapping/>
  </p:clrMapOvr>
  <p:transition>
    <p:fade/>
  </p:transition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544B93-8431-4067-8FA5-7492D308A0A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18839286"/>
      </p:ext>
    </p:extLst>
  </p:cSld>
  <p:clrMapOvr>
    <a:masterClrMapping/>
  </p:clrMapOvr>
  <p:transition>
    <p:fade/>
  </p:transition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29716D-0AF0-4C80-9856-131E1256E4C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11409915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64B155-8E14-4D7B-883E-6EDB2D5ACF3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44032314"/>
      </p:ext>
    </p:extLst>
  </p:cSld>
  <p:clrMapOvr>
    <a:masterClrMapping/>
  </p:clrMapOvr>
  <p:transition>
    <p:fade/>
  </p:transition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EB7573-6396-4FD3-BC6B-7C4F5034B90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27024264"/>
      </p:ext>
    </p:extLst>
  </p:cSld>
  <p:clrMapOvr>
    <a:masterClrMapping/>
  </p:clrMapOvr>
  <p:transition>
    <p:fade/>
  </p:transition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30B673-1EAC-481A-99B1-AA485C4D40E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8849535"/>
      </p:ext>
    </p:extLst>
  </p:cSld>
  <p:clrMapOvr>
    <a:masterClrMapping/>
  </p:clrMapOvr>
  <p:transition>
    <p:fade/>
  </p:transition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09AC7F-683A-451F-B6FA-840FDD5BADF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35237640"/>
      </p:ext>
    </p:extLst>
  </p:cSld>
  <p:clrMapOvr>
    <a:masterClrMapping/>
  </p:clrMapOvr>
  <p:transition>
    <p:fade/>
  </p:transition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AF4DC9-DD54-438D-B32B-F332A69C6AE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2990504"/>
      </p:ext>
    </p:extLst>
  </p:cSld>
  <p:clrMapOvr>
    <a:masterClrMapping/>
  </p:clrMapOvr>
  <p:transition>
    <p:fade/>
  </p:transition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C83BC2-C73E-4AF1-91A6-40CB7397439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75117817"/>
      </p:ext>
    </p:extLst>
  </p:cSld>
  <p:clrMapOvr>
    <a:masterClrMapping/>
  </p:clrMapOvr>
  <p:transition>
    <p:fade/>
  </p:transition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A11CD7-957E-423B-B94A-77FEBA21B8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18682057"/>
      </p:ext>
    </p:extLst>
  </p:cSld>
  <p:clrMapOvr>
    <a:masterClrMapping/>
  </p:clrMapOvr>
  <p:transition>
    <p:fade/>
  </p:transition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3FBA59-A91D-4609-A330-E43DFF50697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77535051"/>
      </p:ext>
    </p:extLst>
  </p:cSld>
  <p:clrMapOvr>
    <a:masterClrMapping/>
  </p:clrMapOvr>
  <p:transition>
    <p:fade/>
  </p:transition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3BF02C-BE4C-4D89-AF9B-275BBF2EB2C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80112502"/>
      </p:ext>
    </p:extLst>
  </p:cSld>
  <p:clrMapOvr>
    <a:masterClrMapping/>
  </p:clrMapOvr>
  <p:transition>
    <p:fade/>
  </p:transition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42083B-9677-413B-A30A-1239B30A4A6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27496521"/>
      </p:ext>
    </p:extLst>
  </p:cSld>
  <p:clrMapOvr>
    <a:masterClrMapping/>
  </p:clrMapOvr>
  <p:transition>
    <p:fade/>
  </p:transition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E81700-FBD1-48C8-A5A4-C7982F1E360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0476723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9BA613-7D45-4B66-AE0A-910B069D4C5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0399142"/>
      </p:ext>
    </p:extLst>
  </p:cSld>
  <p:clrMapOvr>
    <a:masterClrMapping/>
  </p:clrMapOvr>
  <p:transition>
    <p:fade/>
  </p:transition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8CABDC-8702-44BC-98C4-20AAF042E34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3849013"/>
      </p:ext>
    </p:extLst>
  </p:cSld>
  <p:clrMapOvr>
    <a:masterClrMapping/>
  </p:clrMapOvr>
  <p:transition>
    <p:fade/>
  </p:transition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E4F956-F7BB-4279-893E-CB55370E951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64432653"/>
      </p:ext>
    </p:extLst>
  </p:cSld>
  <p:clrMapOvr>
    <a:masterClrMapping/>
  </p:clrMapOvr>
  <p:transition>
    <p:fade/>
  </p:transition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B3DF75-ECDA-4F3D-A070-57B96D4521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0211943"/>
      </p:ext>
    </p:extLst>
  </p:cSld>
  <p:clrMapOvr>
    <a:masterClrMapping/>
  </p:clrMapOvr>
  <p:transition>
    <p:fade/>
  </p:transition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C92435-0986-40AB-8E2B-8DF48C62F2C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64075717"/>
      </p:ext>
    </p:extLst>
  </p:cSld>
  <p:clrMapOvr>
    <a:masterClrMapping/>
  </p:clrMapOvr>
  <p:transition>
    <p:fade/>
  </p:transition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585910-AAD6-43B2-BF38-C981A8F9E5C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776629"/>
      </p:ext>
    </p:extLst>
  </p:cSld>
  <p:clrMapOvr>
    <a:masterClrMapping/>
  </p:clrMapOvr>
  <p:transition>
    <p:fade/>
  </p:transition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9BE718-0076-4E0C-94B8-EDC53060E26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80839573"/>
      </p:ext>
    </p:extLst>
  </p:cSld>
  <p:clrMapOvr>
    <a:masterClrMapping/>
  </p:clrMapOvr>
  <p:transition>
    <p:fade/>
  </p:transition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527256"/>
      </p:ext>
    </p:extLst>
  </p:cSld>
  <p:clrMapOvr>
    <a:masterClrMapping/>
  </p:clrMapOvr>
  <p:transition>
    <p:fade/>
  </p:transition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485032"/>
      </p:ext>
    </p:extLst>
  </p:cSld>
  <p:clrMapOvr>
    <a:masterClrMapping/>
  </p:clrMapOvr>
  <p:transition>
    <p:fade/>
  </p:transition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56800968"/>
      </p:ext>
    </p:extLst>
  </p:cSld>
  <p:clrMapOvr>
    <a:masterClrMapping/>
  </p:clrMapOvr>
  <p:transition>
    <p:fade/>
  </p:transition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092445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45BC17-CB24-4810-95A0-E90A1C3B180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91860309"/>
      </p:ext>
    </p:extLst>
  </p:cSld>
  <p:clrMapOvr>
    <a:masterClrMapping/>
  </p:clrMapOvr>
  <p:transition>
    <p:fade/>
  </p:transition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49407"/>
      </p:ext>
    </p:extLst>
  </p:cSld>
  <p:clrMapOvr>
    <a:masterClrMapping/>
  </p:clrMapOvr>
  <p:transition>
    <p:fade/>
  </p:transition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042155"/>
      </p:ext>
    </p:extLst>
  </p:cSld>
  <p:clrMapOvr>
    <a:masterClrMapping/>
  </p:clrMapOvr>
  <p:transition>
    <p:fade/>
  </p:transition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2458078"/>
      </p:ext>
    </p:extLst>
  </p:cSld>
  <p:clrMapOvr>
    <a:masterClrMapping/>
  </p:clrMapOvr>
  <p:transition>
    <p:fade/>
  </p:transition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15360873"/>
      </p:ext>
    </p:extLst>
  </p:cSld>
  <p:clrMapOvr>
    <a:masterClrMapping/>
  </p:clrMapOvr>
  <p:transition>
    <p:fade/>
  </p:transition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46913466"/>
      </p:ext>
    </p:extLst>
  </p:cSld>
  <p:clrMapOvr>
    <a:masterClrMapping/>
  </p:clrMapOvr>
  <p:transition>
    <p:fade/>
  </p:transition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999015"/>
      </p:ext>
    </p:extLst>
  </p:cSld>
  <p:clrMapOvr>
    <a:masterClrMapping/>
  </p:clrMapOvr>
  <p:transition>
    <p:fade/>
  </p:transition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686434"/>
      </p:ext>
    </p:extLst>
  </p:cSld>
  <p:clrMapOvr>
    <a:masterClrMapping/>
  </p:clrMapOvr>
  <p:transition>
    <p:fade/>
  </p:transition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400369"/>
      </p:ext>
    </p:extLst>
  </p:cSld>
  <p:clrMapOvr>
    <a:masterClrMapping/>
  </p:clrMapOvr>
  <p:transition>
    <p:fade/>
  </p:transition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413889"/>
      </p:ext>
    </p:extLst>
  </p:cSld>
  <p:clrMapOvr>
    <a:masterClrMapping/>
  </p:clrMapOvr>
  <p:transition>
    <p:fade/>
  </p:transition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93923005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4B10AB-878D-4DF1-A615-E5B16F2287A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71148974"/>
      </p:ext>
    </p:extLst>
  </p:cSld>
  <p:clrMapOvr>
    <a:masterClrMapping/>
  </p:clrMapOvr>
  <p:transition>
    <p:fade/>
  </p:transition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98793"/>
      </p:ext>
    </p:extLst>
  </p:cSld>
  <p:clrMapOvr>
    <a:masterClrMapping/>
  </p:clrMapOvr>
  <p:transition>
    <p:fade/>
  </p:transition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316210"/>
      </p:ext>
    </p:extLst>
  </p:cSld>
  <p:clrMapOvr>
    <a:masterClrMapping/>
  </p:clrMapOvr>
  <p:transition>
    <p:fade/>
  </p:transition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383335"/>
      </p:ext>
    </p:extLst>
  </p:cSld>
  <p:clrMapOvr>
    <a:masterClrMapping/>
  </p:clrMapOvr>
  <p:transition>
    <p:fade/>
  </p:transition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4602039"/>
      </p:ext>
    </p:extLst>
  </p:cSld>
  <p:clrMapOvr>
    <a:masterClrMapping/>
  </p:clrMapOvr>
  <p:transition>
    <p:fade/>
  </p:transition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91094699"/>
      </p:ext>
    </p:extLst>
  </p:cSld>
  <p:clrMapOvr>
    <a:masterClrMapping/>
  </p:clrMapOvr>
  <p:transition>
    <p:fade/>
  </p:transition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11590089"/>
      </p:ext>
    </p:extLst>
  </p:cSld>
  <p:clrMapOvr>
    <a:masterClrMapping/>
  </p:clrMapOvr>
  <p:transition>
    <p:fade/>
  </p:transition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342811"/>
      </p:ext>
    </p:extLst>
  </p:cSld>
  <p:clrMapOvr>
    <a:masterClrMapping/>
  </p:clrMapOvr>
  <p:transition>
    <p:fade/>
  </p:transition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031634"/>
      </p:ext>
    </p:extLst>
  </p:cSld>
  <p:clrMapOvr>
    <a:masterClrMapping/>
  </p:clrMapOvr>
  <p:transition>
    <p:fade/>
  </p:transition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373456"/>
      </p:ext>
    </p:extLst>
  </p:cSld>
  <p:clrMapOvr>
    <a:masterClrMapping/>
  </p:clrMapOvr>
  <p:transition>
    <p:fade/>
  </p:transition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470256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A03648-39AD-4A59-8F50-E327DA75151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490067-35D2-459D-B3C3-384ABEFC82B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86694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EA0BE2-25D4-4244-B5C6-41840143FE9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8522253"/>
      </p:ext>
    </p:extLst>
  </p:cSld>
  <p:clrMapOvr>
    <a:masterClrMapping/>
  </p:clrMapOvr>
  <p:transition>
    <p:fade/>
  </p:transition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95714410"/>
      </p:ext>
    </p:extLst>
  </p:cSld>
  <p:clrMapOvr>
    <a:masterClrMapping/>
  </p:clrMapOvr>
  <p:transition>
    <p:fade/>
  </p:transition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747118"/>
      </p:ext>
    </p:extLst>
  </p:cSld>
  <p:clrMapOvr>
    <a:masterClrMapping/>
  </p:clrMapOvr>
  <p:transition>
    <p:fade/>
  </p:transition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002443"/>
      </p:ext>
    </p:extLst>
  </p:cSld>
  <p:clrMapOvr>
    <a:masterClrMapping/>
  </p:clrMapOvr>
  <p:transition>
    <p:fade/>
  </p:transition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787435"/>
      </p:ext>
    </p:extLst>
  </p:cSld>
  <p:clrMapOvr>
    <a:masterClrMapping/>
  </p:clrMapOvr>
  <p:transition>
    <p:fade/>
  </p:transition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6845779"/>
      </p:ext>
    </p:extLst>
  </p:cSld>
  <p:clrMapOvr>
    <a:masterClrMapping/>
  </p:clrMapOvr>
  <p:transition>
    <p:fade/>
  </p:transition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22610927"/>
      </p:ext>
    </p:extLst>
  </p:cSld>
  <p:clrMapOvr>
    <a:masterClrMapping/>
  </p:clrMapOvr>
  <p:transition>
    <p:fade/>
  </p:transition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90025091"/>
      </p:ext>
    </p:extLst>
  </p:cSld>
  <p:clrMapOvr>
    <a:masterClrMapping/>
  </p:clrMapOvr>
  <p:transition>
    <p:fade/>
  </p:transition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593434"/>
      </p:ext>
    </p:extLst>
  </p:cSld>
  <p:clrMapOvr>
    <a:masterClrMapping/>
  </p:clrMapOvr>
  <p:transition>
    <p:fade/>
  </p:transition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941241"/>
      </p:ext>
    </p:extLst>
  </p:cSld>
  <p:clrMapOvr>
    <a:masterClrMapping/>
  </p:clrMapOvr>
  <p:transition>
    <p:fade/>
  </p:transition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CF337D-48BF-48AF-9FDC-779B4693EF45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CA6236-187B-498F-A96E-42B60F1182C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87515441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DA8BD1-2AA4-4FD4-8323-34F58986DBE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5806756"/>
      </p:ext>
    </p:extLst>
  </p:cSld>
  <p:clrMapOvr>
    <a:masterClrMapping/>
  </p:clrMapOvr>
  <p:transition>
    <p:fade/>
  </p:transition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D53BDB-1B9D-49CA-A9DD-199841E564C9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6DB9A5-F79B-4A3D-91E2-A0BCAF2A0ED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66477862"/>
      </p:ext>
    </p:extLst>
  </p:cSld>
  <p:clrMapOvr>
    <a:masterClrMapping/>
  </p:clrMapOvr>
  <p:transition>
    <p:fade/>
  </p:transition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0303E7-A4EC-41CF-A761-A7374148CC7A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D04556-C0FA-44C8-9706-08A71C59189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75047582"/>
      </p:ext>
    </p:extLst>
  </p:cSld>
  <p:clrMapOvr>
    <a:masterClrMapping/>
  </p:clrMapOvr>
  <p:transition>
    <p:fade/>
  </p:transition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9A9B9B-2B77-4FB0-AF70-122489F3D2D7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A48C47-9585-471E-AA90-09200A220E5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41941278"/>
      </p:ext>
    </p:extLst>
  </p:cSld>
  <p:clrMapOvr>
    <a:masterClrMapping/>
  </p:clrMapOvr>
  <p:transition>
    <p:fade/>
  </p:transition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960C41-37C0-48E2-A733-F138BA0AF7F0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4C4691-3F83-4493-86A7-5DDC25D1F4E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53057228"/>
      </p:ext>
    </p:extLst>
  </p:cSld>
  <p:clrMapOvr>
    <a:masterClrMapping/>
  </p:clrMapOvr>
  <p:transition>
    <p:fade/>
  </p:transition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CAAF72-4B31-4E53-8100-DC3159D82F28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0FEB79-C013-40B0-ADBF-1E648E77096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5359149"/>
      </p:ext>
    </p:extLst>
  </p:cSld>
  <p:clrMapOvr>
    <a:masterClrMapping/>
  </p:clrMapOvr>
  <p:transition>
    <p:fade/>
  </p:transition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292B3-D398-40EE-936C-104C4C98E946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F3A3BB-E1AF-4F97-AF99-BA7548FA2CA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140037"/>
      </p:ext>
    </p:extLst>
  </p:cSld>
  <p:clrMapOvr>
    <a:masterClrMapping/>
  </p:clrMapOvr>
  <p:transition>
    <p:fade/>
  </p:transition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21700F-F49A-4EFC-B3D3-A30756541AE7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47FD25-C841-428E-94B4-B54FF0BCF61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25365781"/>
      </p:ext>
    </p:extLst>
  </p:cSld>
  <p:clrMapOvr>
    <a:masterClrMapping/>
  </p:clrMapOvr>
  <p:transition>
    <p:fade/>
  </p:transition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A29D3E-EA34-4478-8997-FEA4622D655B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CA0BC9-AE06-4CD2-AFA0-8652CCA4B56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12972208"/>
      </p:ext>
    </p:extLst>
  </p:cSld>
  <p:clrMapOvr>
    <a:masterClrMapping/>
  </p:clrMapOvr>
  <p:transition>
    <p:fade/>
  </p:transition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05B569-0DAD-486F-B67B-2958AEABD751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390929-EB32-410D-9D67-A73970859C7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24661342"/>
      </p:ext>
    </p:extLst>
  </p:cSld>
  <p:clrMapOvr>
    <a:masterClrMapping/>
  </p:clrMapOvr>
  <p:transition>
    <p:fade/>
  </p:transition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1652FC-D595-4FC4-AF19-6B57671BD796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F6ADEC-B370-491C-B778-C927D28584A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31115459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E42712-10D0-434E-ABC5-1403B0981AA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39996360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D47021-9BF5-4560-BB15-DF9FE9FFB22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77537721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787348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554735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27471415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129388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318779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705964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299A7B-23D6-4D71-B5C1-A068A247B99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C98889-4EB1-42B2-9550-B3B67C159E2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06197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3822889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76147167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7770634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117759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63685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6BDD4F-508B-4997-91B7-8B615083BA3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8814663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7DC099-8B83-407F-97CC-4E8930DA946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1336385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D270EA-1F59-449A-9DF0-1CBA431A920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7337136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98B65F-8DEF-43F6-B54E-298FA441D08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2828648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338864-2744-4FD8-A596-AD024D3663D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91737800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D5B3CB-126E-48DC-A41C-28B3A685D9B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DC63FB-3439-4EF7-AE80-A5BD553B7C3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87773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80AB46-3778-46DF-ABAF-6148DA7D470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28216074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2936E4-5EDB-44D2-827F-DBBA1387B6E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07904165"/>
      </p:ext>
    </p:extLst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AA16A2-7BDD-4721-B269-43C45EDEF43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09544502"/>
      </p:ext>
    </p:extLst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51521B-A5CC-42C1-962F-B307DFE156A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96425497"/>
      </p:ext>
    </p:extLst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289774-62CC-4B04-86AF-BF53B2B49E9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0459087"/>
      </p:ext>
    </p:extLst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5D1BE0-9520-4B29-8634-9E7BB00A534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77371600"/>
      </p:ext>
    </p:extLst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B89086-9D41-40C6-9CE9-341F2B0141E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83565799"/>
      </p:ext>
    </p:extLst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223001-D9EA-4EC3-8144-901992546C6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67127127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6C524B-C222-4564-9184-CB72B78C20B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9314969"/>
      </p:ext>
    </p:extLst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242D9B-6CD9-48EE-832E-FA8B2A5517B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32838326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EE6E3A-9145-4E57-81EA-BE1EEA3C705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825F4D-4243-46AA-A6AC-0D2887F5496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68405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80C884-6D52-4CA5-AB82-51AFC9451C7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0277733"/>
      </p:ext>
    </p:extLst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103B02-AEC6-4F97-85B2-2C484BDE408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6891500"/>
      </p:ext>
    </p:extLst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88B699-2C87-4089-9718-180E83FA72E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4294022"/>
      </p:ext>
    </p:extLst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0D7FDE-B54C-47A3-A4A3-60C25A77ADF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0337130"/>
      </p:ext>
    </p:extLst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688C73-4B72-4DB5-A6C9-7253F72DBF5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84846420"/>
      </p:ext>
    </p:extLst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076E57-F386-40E0-A598-7762491948F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12734237"/>
      </p:ext>
    </p:extLst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9EF353-13C1-4268-BD9C-D314E0CE96F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5604115"/>
      </p:ext>
    </p:extLst>
  </p:cSld>
  <p:clrMapOvr>
    <a:masterClrMapping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419738"/>
      </p:ext>
    </p:extLst>
  </p:cSld>
  <p:clrMapOvr>
    <a:masterClrMapping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85376"/>
      </p:ext>
    </p:extLst>
  </p:cSld>
  <p:clrMapOvr>
    <a:masterClrMapping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18075214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763C9E-4231-45F5-8051-1A45747BFC0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DB154F-E75D-49AE-A25F-AE184D711A3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87650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84002"/>
      </p:ext>
    </p:extLst>
  </p:cSld>
  <p:clrMapOvr>
    <a:masterClrMapping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260823"/>
      </p:ext>
    </p:extLst>
  </p:cSld>
  <p:clrMapOvr>
    <a:masterClrMapping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033022"/>
      </p:ext>
    </p:extLst>
  </p:cSld>
  <p:clrMapOvr>
    <a:masterClrMapping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3552291"/>
      </p:ext>
    </p:extLst>
  </p:cSld>
  <p:clrMapOvr>
    <a:masterClrMapping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73623661"/>
      </p:ext>
    </p:extLst>
  </p:cSld>
  <p:clrMapOvr>
    <a:masterClrMapping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3886128"/>
      </p:ext>
    </p:extLst>
  </p:cSld>
  <p:clrMapOvr>
    <a:masterClrMapping/>
  </p:clrMapOvr>
  <p:transition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190449"/>
      </p:ext>
    </p:extLst>
  </p:cSld>
  <p:clrMapOvr>
    <a:masterClrMapping/>
  </p:clrMapOvr>
  <p:transition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806027"/>
      </p:ext>
    </p:extLst>
  </p:cSld>
  <p:clrMapOvr>
    <a:masterClrMapping/>
  </p:clrMapOvr>
  <p:transition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538CCD-A329-4370-861C-3DD76091F42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538220"/>
      </p:ext>
    </p:extLst>
  </p:cSld>
  <p:clrMapOvr>
    <a:masterClrMapping/>
  </p:clrMapOvr>
  <p:transition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615EC0-E892-4A79-982E-D28F550664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3077343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DA65F-225B-4C21-BCF0-F0204C3CA64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4F5D2A-9DFB-4878-963C-CE4CCDC55AA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03300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6FE608-9BD7-49B5-9BA9-A9F02ED4481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5994574"/>
      </p:ext>
    </p:extLst>
  </p:cSld>
  <p:clrMapOvr>
    <a:masterClrMapping/>
  </p:clrMapOvr>
  <p:transition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CCA6E3-4FA9-49CD-AEE7-6592ABEE044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04683909"/>
      </p:ext>
    </p:extLst>
  </p:cSld>
  <p:clrMapOvr>
    <a:masterClrMapping/>
  </p:clrMapOvr>
  <p:transition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6252B6-D0B2-463C-BEC8-DEB5B45047B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1407039"/>
      </p:ext>
    </p:extLst>
  </p:cSld>
  <p:clrMapOvr>
    <a:masterClrMapping/>
  </p:clrMapOvr>
  <p:transition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05FF86-4C9E-4437-BC25-9F1B19C082A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37955363"/>
      </p:ext>
    </p:extLst>
  </p:cSld>
  <p:clrMapOvr>
    <a:masterClrMapping/>
  </p:clrMapOvr>
  <p:transition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1CD76A-C7DF-4081-ADCC-95AC4ADC76B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27654844"/>
      </p:ext>
    </p:extLst>
  </p:cSld>
  <p:clrMapOvr>
    <a:masterClrMapping/>
  </p:clrMapOvr>
  <p:transition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B9FAED-279C-4796-9C65-89E4339E1A9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48096713"/>
      </p:ext>
    </p:extLst>
  </p:cSld>
  <p:clrMapOvr>
    <a:masterClrMapping/>
  </p:clrMapOvr>
  <p:transition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138E20-8C44-492E-9CF6-250B298FBC2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0339113"/>
      </p:ext>
    </p:extLst>
  </p:cSld>
  <p:clrMapOvr>
    <a:masterClrMapping/>
  </p:clrMapOvr>
  <p:transition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8E4C43-0CF6-4949-8EF0-8B41D36A255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81134234"/>
      </p:ext>
    </p:extLst>
  </p:cSld>
  <p:clrMapOvr>
    <a:masterClrMapping/>
  </p:clrMapOvr>
  <p:transition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159194-9BED-49CA-BE71-42D79694CBF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7277838"/>
      </p:ext>
    </p:extLst>
  </p:cSld>
  <p:clrMapOvr>
    <a:masterClrMapping/>
  </p:clrMapOvr>
  <p:transition>
    <p:fad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115847-9948-4FF9-85A2-7CF34A9F7F7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45183174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0F341D-EC0A-493D-864A-ED1EA10B32F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2DBB17-2545-43DB-B41D-2C4A4C4B7CD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49468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1984D8-D18A-45A4-9AB9-5B6E8DAB8FA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83140964"/>
      </p:ext>
    </p:extLst>
  </p:cSld>
  <p:clrMapOvr>
    <a:masterClrMapping/>
  </p:clrMapOvr>
  <p:transition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A09964-82B5-4430-B4D9-AD16BBA2710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400357"/>
      </p:ext>
    </p:extLst>
  </p:cSld>
  <p:clrMapOvr>
    <a:masterClrMapping/>
  </p:clrMapOvr>
  <p:transition>
    <p:fad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91994B-EC34-44F4-B9D9-06B9580894B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825621"/>
      </p:ext>
    </p:extLst>
  </p:cSld>
  <p:clrMapOvr>
    <a:masterClrMapping/>
  </p:clrMapOvr>
  <p:transition>
    <p:fad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BDBC48-002B-43FC-8DD2-966ECC951D7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471686"/>
      </p:ext>
    </p:extLst>
  </p:cSld>
  <p:clrMapOvr>
    <a:masterClrMapping/>
  </p:clrMapOvr>
  <p:transition>
    <p:fade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8E05A3-5B88-468F-A170-2CCF5420D2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9924468"/>
      </p:ext>
    </p:extLst>
  </p:cSld>
  <p:clrMapOvr>
    <a:masterClrMapping/>
  </p:clrMapOvr>
  <p:transition>
    <p:fad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E4612C-9D7C-4482-BC80-8C17BE6B21E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78772862"/>
      </p:ext>
    </p:extLst>
  </p:cSld>
  <p:clrMapOvr>
    <a:masterClrMapping/>
  </p:clrMapOvr>
  <p:transition>
    <p:fade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D87935-6C6D-4093-AEE9-9538C10A5F8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9289514"/>
      </p:ext>
    </p:extLst>
  </p:cSld>
  <p:clrMapOvr>
    <a:masterClrMapping/>
  </p:clrMapOvr>
  <p:transition>
    <p:fad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1F6F73-1CA3-4D40-B5E4-0E64843D67B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39770661"/>
      </p:ext>
    </p:extLst>
  </p:cSld>
  <p:clrMapOvr>
    <a:masterClrMapping/>
  </p:clrMapOvr>
  <p:transition>
    <p:fad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A53BD3-008B-49A5-B361-D29C54D3D6C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06824291"/>
      </p:ext>
    </p:extLst>
  </p:cSld>
  <p:clrMapOvr>
    <a:masterClrMapping/>
  </p:clrMapOvr>
  <p:transition>
    <p:fad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E0E6B8-224F-4517-87F4-0A30D63B896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54846304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image" Target="../media/image6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Relationship Id="rId14" Type="http://schemas.openxmlformats.org/officeDocument/2006/relationships/image" Target="../media/image6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Relationship Id="rId14" Type="http://schemas.openxmlformats.org/officeDocument/2006/relationships/image" Target="../media/image6.png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Relationship Id="rId14" Type="http://schemas.openxmlformats.org/officeDocument/2006/relationships/image" Target="../media/image9.jpeg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178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Relationship Id="rId14" Type="http://schemas.openxmlformats.org/officeDocument/2006/relationships/image" Target="../media/image2.jpeg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Relationship Id="rId14" Type="http://schemas.openxmlformats.org/officeDocument/2006/relationships/image" Target="../media/image6.png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Relationship Id="rId14" Type="http://schemas.openxmlformats.org/officeDocument/2006/relationships/image" Target="../media/image7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Relationship Id="rId14" Type="http://schemas.openxmlformats.org/officeDocument/2006/relationships/image" Target="../media/image8.png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Relationship Id="rId14" Type="http://schemas.openxmlformats.org/officeDocument/2006/relationships/image" Target="../media/image6.png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Relationship Id="rId14" Type="http://schemas.openxmlformats.org/officeDocument/2006/relationships/image" Target="../media/image6.png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Relationship Id="rId14" Type="http://schemas.openxmlformats.org/officeDocument/2006/relationships/image" Target="../media/image6.png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Relationship Id="rId14" Type="http://schemas.openxmlformats.org/officeDocument/2006/relationships/image" Target="../media/image6.png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Relationship Id="rId14" Type="http://schemas.openxmlformats.org/officeDocument/2006/relationships/image" Target="../media/image6.png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78.xml"/><Relationship Id="rId7" Type="http://schemas.openxmlformats.org/officeDocument/2006/relationships/slideLayout" Target="../slideLayouts/slideLayout282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77.xml"/><Relationship Id="rId1" Type="http://schemas.openxmlformats.org/officeDocument/2006/relationships/slideLayout" Target="../slideLayouts/slideLayout276.xml"/><Relationship Id="rId6" Type="http://schemas.openxmlformats.org/officeDocument/2006/relationships/slideLayout" Target="../slideLayouts/slideLayout281.xml"/><Relationship Id="rId11" Type="http://schemas.openxmlformats.org/officeDocument/2006/relationships/slideLayout" Target="../slideLayouts/slideLayout286.xml"/><Relationship Id="rId5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85.xml"/><Relationship Id="rId4" Type="http://schemas.openxmlformats.org/officeDocument/2006/relationships/slideLayout" Target="../slideLayouts/slideLayout279.xml"/><Relationship Id="rId9" Type="http://schemas.openxmlformats.org/officeDocument/2006/relationships/slideLayout" Target="../slideLayouts/slideLayout284.xml"/><Relationship Id="rId14" Type="http://schemas.openxmlformats.org/officeDocument/2006/relationships/image" Target="../media/image9.jpeg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89.xml"/><Relationship Id="rId7" Type="http://schemas.openxmlformats.org/officeDocument/2006/relationships/slideLayout" Target="../slideLayouts/slideLayout293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88.xml"/><Relationship Id="rId1" Type="http://schemas.openxmlformats.org/officeDocument/2006/relationships/slideLayout" Target="../slideLayouts/slideLayout287.xml"/><Relationship Id="rId6" Type="http://schemas.openxmlformats.org/officeDocument/2006/relationships/slideLayout" Target="../slideLayouts/slideLayout292.xml"/><Relationship Id="rId11" Type="http://schemas.openxmlformats.org/officeDocument/2006/relationships/slideLayout" Target="../slideLayouts/slideLayout297.xml"/><Relationship Id="rId5" Type="http://schemas.openxmlformats.org/officeDocument/2006/relationships/slideLayout" Target="../slideLayouts/slideLayout291.xml"/><Relationship Id="rId10" Type="http://schemas.openxmlformats.org/officeDocument/2006/relationships/slideLayout" Target="../slideLayouts/slideLayout296.xml"/><Relationship Id="rId4" Type="http://schemas.openxmlformats.org/officeDocument/2006/relationships/slideLayout" Target="../slideLayouts/slideLayout290.xml"/><Relationship Id="rId9" Type="http://schemas.openxmlformats.org/officeDocument/2006/relationships/slideLayout" Target="../slideLayouts/slideLayout295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00.xml"/><Relationship Id="rId7" Type="http://schemas.openxmlformats.org/officeDocument/2006/relationships/slideLayout" Target="../slideLayouts/slideLayout304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299.xml"/><Relationship Id="rId1" Type="http://schemas.openxmlformats.org/officeDocument/2006/relationships/slideLayout" Target="../slideLayouts/slideLayout298.xml"/><Relationship Id="rId6" Type="http://schemas.openxmlformats.org/officeDocument/2006/relationships/slideLayout" Target="../slideLayouts/slideLayout303.xml"/><Relationship Id="rId11" Type="http://schemas.openxmlformats.org/officeDocument/2006/relationships/slideLayout" Target="../slideLayouts/slideLayout308.xml"/><Relationship Id="rId5" Type="http://schemas.openxmlformats.org/officeDocument/2006/relationships/slideLayout" Target="../slideLayouts/slideLayout302.xml"/><Relationship Id="rId10" Type="http://schemas.openxmlformats.org/officeDocument/2006/relationships/slideLayout" Target="../slideLayouts/slideLayout307.xml"/><Relationship Id="rId4" Type="http://schemas.openxmlformats.org/officeDocument/2006/relationships/slideLayout" Target="../slideLayouts/slideLayout301.xml"/><Relationship Id="rId9" Type="http://schemas.openxmlformats.org/officeDocument/2006/relationships/slideLayout" Target="../slideLayouts/slideLayout306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11.xml"/><Relationship Id="rId7" Type="http://schemas.openxmlformats.org/officeDocument/2006/relationships/slideLayout" Target="../slideLayouts/slideLayout315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10.xml"/><Relationship Id="rId1" Type="http://schemas.openxmlformats.org/officeDocument/2006/relationships/slideLayout" Target="../slideLayouts/slideLayout309.xml"/><Relationship Id="rId6" Type="http://schemas.openxmlformats.org/officeDocument/2006/relationships/slideLayout" Target="../slideLayouts/slideLayout314.xml"/><Relationship Id="rId11" Type="http://schemas.openxmlformats.org/officeDocument/2006/relationships/slideLayout" Target="../slideLayouts/slideLayout319.xml"/><Relationship Id="rId5" Type="http://schemas.openxmlformats.org/officeDocument/2006/relationships/slideLayout" Target="../slideLayouts/slideLayout313.xml"/><Relationship Id="rId10" Type="http://schemas.openxmlformats.org/officeDocument/2006/relationships/slideLayout" Target="../slideLayouts/slideLayout318.xml"/><Relationship Id="rId4" Type="http://schemas.openxmlformats.org/officeDocument/2006/relationships/slideLayout" Target="../slideLayouts/slideLayout312.xml"/><Relationship Id="rId9" Type="http://schemas.openxmlformats.org/officeDocument/2006/relationships/slideLayout" Target="../slideLayouts/slideLayout3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6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7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image" Target="../media/image8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image" Target="../media/image6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B025C443-438B-4C70-8E74-4311D3AF151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A7B27C82-0157-4B2A-908C-6B84615BF6B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\\SERVER3\InternalBin\Resource DVD\DVD_ART36\Logos\MICROSOFT (brand)\Microsoft corporate Logo Black MS generic brand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200" y="6391275"/>
            <a:ext cx="877888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0244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10245" name="Footer Placeholder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6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AD7A00BB-DC77-49F3-8FB1-E453FF406B4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 descr="\\SERVER3\InternalBin\Resource DVD\DVD_ART36\Logos\MICROSOFT (brand)\Microsoft corporate Logo Black MS generic brand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200" y="6391275"/>
            <a:ext cx="877888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1268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11269" name="Footer Placeholder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270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822CCD27-CC83-4B22-9CDB-6CCDE2C6728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\\SERVER3\InternalBin\Resource DVD\DVD_ART36\Logos\MICROSOFT (brand)\Microsoft corporate Logo Black MS generic brand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200" y="6391275"/>
            <a:ext cx="877888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2292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12293" name="Footer Placeholder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294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5AE60ACA-8E54-4DE1-9416-C2EFD3B72C5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Orange outline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025" y="6043613"/>
            <a:ext cx="14255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3316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4339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  <p:sldLayoutId id="2147483862" r:id="rId2"/>
    <p:sldLayoutId id="2147483863" r:id="rId3"/>
    <p:sldLayoutId id="2147483864" r:id="rId4"/>
    <p:sldLayoutId id="2147483865" r:id="rId5"/>
    <p:sldLayoutId id="2147483866" r:id="rId6"/>
    <p:sldLayoutId id="2147483867" r:id="rId7"/>
    <p:sldLayoutId id="2147483868" r:id="rId8"/>
    <p:sldLayoutId id="2147483869" r:id="rId9"/>
    <p:sldLayoutId id="2147483870" r:id="rId10"/>
    <p:sldLayoutId id="2147483871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5363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0" r:id="rId9"/>
    <p:sldLayoutId id="2147483881" r:id="rId10"/>
    <p:sldLayoutId id="2147483882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638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1638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292929"/>
                </a:solidFill>
                <a:latin typeface="Segoe UI" panose="020B0502040204020203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AC23DD8-4CCC-4D5D-B55C-508D5B1A2EE4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1638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9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57B1710-420A-4A47-B21D-91BD9E514DB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/>
          <p:cNvSpPr>
            <a:spLocks noChangeArrowheads="1"/>
          </p:cNvSpPr>
          <p:nvPr/>
        </p:nvSpPr>
        <p:spPr bwMode="auto">
          <a:xfrm>
            <a:off x="1606550" y="0"/>
            <a:ext cx="292100" cy="1968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  <a:latin typeface="Segoe UI" panose="020B0502040204020203" pitchFamily="34" charset="0"/>
            </a:endParaRPr>
          </a:p>
        </p:txBody>
      </p:sp>
      <p:sp>
        <p:nvSpPr>
          <p:cNvPr id="17411" name="Rectangle 6"/>
          <p:cNvSpPr>
            <a:spLocks noChangeArrowheads="1"/>
          </p:cNvSpPr>
          <p:nvPr/>
        </p:nvSpPr>
        <p:spPr bwMode="auto">
          <a:xfrm>
            <a:off x="0" y="1347788"/>
            <a:ext cx="206375" cy="8540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mtClean="0">
                <a:solidFill>
                  <a:srgbClr val="FFFFFF"/>
                </a:solidFill>
                <a:latin typeface="Segoe UI" panose="020B0502040204020203" pitchFamily="34" charset="0"/>
              </a:rPr>
              <a:t>  </a:t>
            </a:r>
          </a:p>
        </p:txBody>
      </p:sp>
      <p:sp>
        <p:nvSpPr>
          <p:cNvPr id="17412" name="Rectangle 7"/>
          <p:cNvSpPr>
            <a:spLocks noChangeArrowheads="1"/>
          </p:cNvSpPr>
          <p:nvPr/>
        </p:nvSpPr>
        <p:spPr bwMode="auto">
          <a:xfrm>
            <a:off x="8953500" y="5303838"/>
            <a:ext cx="190500" cy="4730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  <a:latin typeface="Segoe UI" panose="020B0502040204020203" pitchFamily="34" charset="0"/>
            </a:endParaRPr>
          </a:p>
        </p:txBody>
      </p:sp>
      <p:sp>
        <p:nvSpPr>
          <p:cNvPr id="17413" name="Rectangle 8"/>
          <p:cNvSpPr>
            <a:spLocks noChangeArrowheads="1"/>
          </p:cNvSpPr>
          <p:nvPr/>
        </p:nvSpPr>
        <p:spPr bwMode="auto">
          <a:xfrm>
            <a:off x="1606550" y="6273800"/>
            <a:ext cx="1270000" cy="584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  <a:latin typeface="Segoe UI" panose="020B0502040204020203" pitchFamily="34" charset="0"/>
            </a:endParaRPr>
          </a:p>
        </p:txBody>
      </p:sp>
      <p:pic>
        <p:nvPicPr>
          <p:cNvPr id="17414" name="Picture 3" descr="C:\Documents and Settings\rob.morrison\Desktop\PiL_PPT\Picture 20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475" y="573088"/>
            <a:ext cx="4557713" cy="392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10" descr="Blue_Background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11" descr="yellow-square.png"/>
          <p:cNvPicPr>
            <a:picLocks noChangeAspect="1" noChangeArrowheads="1"/>
          </p:cNvPicPr>
          <p:nvPr/>
        </p:nvPicPr>
        <p:blipFill>
          <a:blip r:embed="rId16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550" y="368300"/>
            <a:ext cx="1722438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Picture 2" descr="M:\Public Sector\FY10 Active Jobs\SLX00019_PiL_More Templates\STUDIO\Print\PiL_PPT\Partners-in-Learning_2_bL_r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6146800"/>
            <a:ext cx="1766888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8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7419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95" r:id="rId2"/>
    <p:sldLayoutId id="2147483896" r:id="rId3"/>
    <p:sldLayoutId id="2147483897" r:id="rId4"/>
    <p:sldLayoutId id="2147483898" r:id="rId5"/>
    <p:sldLayoutId id="2147483899" r:id="rId6"/>
    <p:sldLayoutId id="2147483900" r:id="rId7"/>
    <p:sldLayoutId id="2147483901" r:id="rId8"/>
    <p:sldLayoutId id="2147483902" r:id="rId9"/>
    <p:sldLayoutId id="2147483903" r:id="rId10"/>
    <p:sldLayoutId id="2147483904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\\SERVER3\InternalBin\Resource DVD\DVD_ART36\Logos\MICROSOFT (brand)\Microsoft corporate Logo Black MS generic brand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200" y="6391275"/>
            <a:ext cx="877888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8436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18437" name="Footer Placeholder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438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FE493291-7441-43D7-807A-382EDF30E67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 descr="circles-yellow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1138" y="3636963"/>
            <a:ext cx="1135062" cy="226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9460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19461" name="Footer Placeholder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462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02B93C41-ECA5-4E2F-8A45-4B8EB94644C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6" r:id="rId1"/>
    <p:sldLayoutId id="2147483917" r:id="rId2"/>
    <p:sldLayoutId id="2147483918" r:id="rId3"/>
    <p:sldLayoutId id="2147483919" r:id="rId4"/>
    <p:sldLayoutId id="2147483920" r:id="rId5"/>
    <p:sldLayoutId id="2147483921" r:id="rId6"/>
    <p:sldLayoutId id="2147483922" r:id="rId7"/>
    <p:sldLayoutId id="2147483923" r:id="rId8"/>
    <p:sldLayoutId id="2147483924" r:id="rId9"/>
    <p:sldLayoutId id="2147483925" r:id="rId10"/>
    <p:sldLayoutId id="2147483926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2052" name="Footer Placeholder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3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3FDB2797-D364-40AD-A311-8786512DF0A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yellow-square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3050" y="3687763"/>
            <a:ext cx="1987550" cy="211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0484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  <p:sldLayoutId id="2147483931" r:id="rId5"/>
    <p:sldLayoutId id="2147483932" r:id="rId6"/>
    <p:sldLayoutId id="2147483933" r:id="rId7"/>
    <p:sldLayoutId id="2147483934" r:id="rId8"/>
    <p:sldLayoutId id="2147483935" r:id="rId9"/>
    <p:sldLayoutId id="2147483936" r:id="rId10"/>
    <p:sldLayoutId id="2147483937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\\SERVER3\InternalBin\Resource DVD\DVD_ART36\Logos\MICROSOFT (brand)\Microsoft corporate Logo Black MS generic brand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200" y="6391275"/>
            <a:ext cx="877888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1508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21509" name="Footer Placeholder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1510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084F4B43-7BDA-4F52-BEA3-BF5FA65C8F5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9" r:id="rId2"/>
    <p:sldLayoutId id="2147483940" r:id="rId3"/>
    <p:sldLayoutId id="2147483941" r:id="rId4"/>
    <p:sldLayoutId id="2147483942" r:id="rId5"/>
    <p:sldLayoutId id="2147483943" r:id="rId6"/>
    <p:sldLayoutId id="2147483944" r:id="rId7"/>
    <p:sldLayoutId id="2147483945" r:id="rId8"/>
    <p:sldLayoutId id="2147483946" r:id="rId9"/>
    <p:sldLayoutId id="2147483947" r:id="rId10"/>
    <p:sldLayoutId id="2147483948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\\SERVER3\InternalBin\Resource DVD\DVD_ART36\Logos\MICROSOFT (brand)\Microsoft corporate Logo Black MS generic brand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200" y="6391275"/>
            <a:ext cx="877888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2532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22533" name="Footer Placeholder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534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E011DDD-5637-46CB-B616-89A4AFCFBB6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\\SERVER3\InternalBin\Resource DVD\DVD_ART36\Logos\MICROSOFT (brand)\Microsoft corporate Logo Black MS generic brand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200" y="6391275"/>
            <a:ext cx="877888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3556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23557" name="Footer Placeholder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3558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0A7BDBE6-9528-41C9-837F-8C24660531F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61" r:id="rId2"/>
    <p:sldLayoutId id="2147483962" r:id="rId3"/>
    <p:sldLayoutId id="2147483963" r:id="rId4"/>
    <p:sldLayoutId id="2147483964" r:id="rId5"/>
    <p:sldLayoutId id="2147483965" r:id="rId6"/>
    <p:sldLayoutId id="2147483966" r:id="rId7"/>
    <p:sldLayoutId id="2147483967" r:id="rId8"/>
    <p:sldLayoutId id="2147483968" r:id="rId9"/>
    <p:sldLayoutId id="2147483969" r:id="rId10"/>
    <p:sldLayoutId id="2147483970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 descr="\\SERVER3\InternalBin\Resource DVD\DVD_ART36\Logos\MICROSOFT (brand)\Microsoft corporate Logo Black MS generic brand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200" y="6391275"/>
            <a:ext cx="877888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4580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24581" name="Footer Placeholder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4582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E81167C-F792-4003-8F8C-25083D05FEE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1" r:id="rId1"/>
    <p:sldLayoutId id="2147483972" r:id="rId2"/>
    <p:sldLayoutId id="2147483973" r:id="rId3"/>
    <p:sldLayoutId id="2147483974" r:id="rId4"/>
    <p:sldLayoutId id="2147483975" r:id="rId5"/>
    <p:sldLayoutId id="2147483976" r:id="rId6"/>
    <p:sldLayoutId id="2147483977" r:id="rId7"/>
    <p:sldLayoutId id="2147483978" r:id="rId8"/>
    <p:sldLayoutId id="2147483979" r:id="rId9"/>
    <p:sldLayoutId id="2147483980" r:id="rId10"/>
    <p:sldLayoutId id="2147483981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\\SERVER3\InternalBin\Resource DVD\DVD_ART36\Logos\MICROSOFT (brand)\Microsoft corporate Logo Black MS generic brand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200" y="6391275"/>
            <a:ext cx="877888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5604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25605" name="Footer Placeholder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5606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21FF618E-BB51-4CE3-8D6E-8BB0BD6662D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2" r:id="rId1"/>
    <p:sldLayoutId id="2147483983" r:id="rId2"/>
    <p:sldLayoutId id="2147483984" r:id="rId3"/>
    <p:sldLayoutId id="2147483985" r:id="rId4"/>
    <p:sldLayoutId id="2147483986" r:id="rId5"/>
    <p:sldLayoutId id="2147483987" r:id="rId6"/>
    <p:sldLayoutId id="2147483988" r:id="rId7"/>
    <p:sldLayoutId id="2147483989" r:id="rId8"/>
    <p:sldLayoutId id="2147483990" r:id="rId9"/>
    <p:sldLayoutId id="2147483991" r:id="rId10"/>
    <p:sldLayoutId id="2147483992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 descr="Orange outline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025" y="6043613"/>
            <a:ext cx="14255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6628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3" r:id="rId1"/>
    <p:sldLayoutId id="2147483994" r:id="rId2"/>
    <p:sldLayoutId id="2147483995" r:id="rId3"/>
    <p:sldLayoutId id="2147483996" r:id="rId4"/>
    <p:sldLayoutId id="2147483997" r:id="rId5"/>
    <p:sldLayoutId id="2147483998" r:id="rId6"/>
    <p:sldLayoutId id="2147483999" r:id="rId7"/>
    <p:sldLayoutId id="2147484000" r:id="rId8"/>
    <p:sldLayoutId id="2147484001" r:id="rId9"/>
    <p:sldLayoutId id="2147484002" r:id="rId10"/>
    <p:sldLayoutId id="2147484003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765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4" r:id="rId1"/>
    <p:sldLayoutId id="2147484005" r:id="rId2"/>
    <p:sldLayoutId id="2147484006" r:id="rId3"/>
    <p:sldLayoutId id="2147484007" r:id="rId4"/>
    <p:sldLayoutId id="2147484008" r:id="rId5"/>
    <p:sldLayoutId id="2147484009" r:id="rId6"/>
    <p:sldLayoutId id="2147484010" r:id="rId7"/>
    <p:sldLayoutId id="2147484011" r:id="rId8"/>
    <p:sldLayoutId id="2147484012" r:id="rId9"/>
    <p:sldLayoutId id="2147484013" r:id="rId10"/>
    <p:sldLayoutId id="2147484014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8675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5" r:id="rId1"/>
    <p:sldLayoutId id="2147484016" r:id="rId2"/>
    <p:sldLayoutId id="2147484017" r:id="rId3"/>
    <p:sldLayoutId id="2147484018" r:id="rId4"/>
    <p:sldLayoutId id="2147484019" r:id="rId5"/>
    <p:sldLayoutId id="2147484020" r:id="rId6"/>
    <p:sldLayoutId id="2147484021" r:id="rId7"/>
    <p:sldLayoutId id="2147484022" r:id="rId8"/>
    <p:sldLayoutId id="2147484023" r:id="rId9"/>
    <p:sldLayoutId id="2147484024" r:id="rId10"/>
    <p:sldLayoutId id="2147484025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9699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29700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292929"/>
                </a:solidFill>
                <a:latin typeface="Segoe UI" panose="020B0502040204020203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42F177F-260B-49C3-B498-04B7D96C3172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29701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9702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896EFB60-3572-4CE9-80D0-10DE298A17B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6" r:id="rId1"/>
    <p:sldLayoutId id="2147484027" r:id="rId2"/>
    <p:sldLayoutId id="2147484028" r:id="rId3"/>
    <p:sldLayoutId id="2147484029" r:id="rId4"/>
    <p:sldLayoutId id="2147484030" r:id="rId5"/>
    <p:sldLayoutId id="2147484031" r:id="rId6"/>
    <p:sldLayoutId id="2147484032" r:id="rId7"/>
    <p:sldLayoutId id="2147484033" r:id="rId8"/>
    <p:sldLayoutId id="2147484034" r:id="rId9"/>
    <p:sldLayoutId id="2147484035" r:id="rId10"/>
    <p:sldLayoutId id="2147484036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3075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3076" name="Footer Placeholder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9ABA67AC-D84A-4143-B2C2-D763FF626FA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ChangeArrowheads="1"/>
          </p:cNvSpPr>
          <p:nvPr/>
        </p:nvSpPr>
        <p:spPr bwMode="auto">
          <a:xfrm>
            <a:off x="1606550" y="0"/>
            <a:ext cx="292100" cy="1968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  <a:latin typeface="Segoe UI" panose="020B0502040204020203" pitchFamily="34" charset="0"/>
            </a:endParaRPr>
          </a:p>
        </p:txBody>
      </p:sp>
      <p:sp>
        <p:nvSpPr>
          <p:cNvPr id="4099" name="Rectangle 6"/>
          <p:cNvSpPr>
            <a:spLocks noChangeArrowheads="1"/>
          </p:cNvSpPr>
          <p:nvPr/>
        </p:nvSpPr>
        <p:spPr bwMode="auto">
          <a:xfrm>
            <a:off x="0" y="1347788"/>
            <a:ext cx="206375" cy="8540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mtClean="0">
                <a:solidFill>
                  <a:srgbClr val="FFFFFF"/>
                </a:solidFill>
                <a:latin typeface="Segoe UI" panose="020B0502040204020203" pitchFamily="34" charset="0"/>
              </a:rPr>
              <a:t>  </a:t>
            </a:r>
          </a:p>
        </p:txBody>
      </p:sp>
      <p:sp>
        <p:nvSpPr>
          <p:cNvPr id="4100" name="Rectangle 7"/>
          <p:cNvSpPr>
            <a:spLocks noChangeArrowheads="1"/>
          </p:cNvSpPr>
          <p:nvPr/>
        </p:nvSpPr>
        <p:spPr bwMode="auto">
          <a:xfrm>
            <a:off x="8953500" y="5303838"/>
            <a:ext cx="190500" cy="4730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  <a:latin typeface="Segoe UI" panose="020B0502040204020203" pitchFamily="34" charset="0"/>
            </a:endParaRPr>
          </a:p>
        </p:txBody>
      </p:sp>
      <p:sp>
        <p:nvSpPr>
          <p:cNvPr id="4101" name="Rectangle 8"/>
          <p:cNvSpPr>
            <a:spLocks noChangeArrowheads="1"/>
          </p:cNvSpPr>
          <p:nvPr/>
        </p:nvSpPr>
        <p:spPr bwMode="auto">
          <a:xfrm>
            <a:off x="1606550" y="6273800"/>
            <a:ext cx="1270000" cy="584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  <a:latin typeface="Segoe UI" panose="020B0502040204020203" pitchFamily="34" charset="0"/>
            </a:endParaRPr>
          </a:p>
        </p:txBody>
      </p:sp>
      <p:pic>
        <p:nvPicPr>
          <p:cNvPr id="4102" name="Picture 3" descr="C:\Documents and Settings\rob.morrison\Desktop\PiL_PPT\Picture 20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475" y="573088"/>
            <a:ext cx="4557713" cy="392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10" descr="Blue_Background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11" descr="yellow-square.png"/>
          <p:cNvPicPr>
            <a:picLocks noChangeAspect="1" noChangeArrowheads="1"/>
          </p:cNvPicPr>
          <p:nvPr/>
        </p:nvPicPr>
        <p:blipFill>
          <a:blip r:embed="rId16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550" y="368300"/>
            <a:ext cx="1722438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2" descr="M:\Public Sector\FY10 Active Jobs\SLX00019_PiL_More Templates\STUDIO\Print\PiL_PPT\Partners-in-Learning_2_bL_r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6146800"/>
            <a:ext cx="1766888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410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\\SERVER3\InternalBin\Resource DVD\DVD_ART36\Logos\MICROSOFT (brand)\Microsoft corporate Logo Black MS generic brand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200" y="6391275"/>
            <a:ext cx="877888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5124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5125" name="Footer Placeholder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6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22513CAE-97A0-4272-A22B-7D67E524609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circles-yellow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1138" y="3636963"/>
            <a:ext cx="1135062" cy="226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6148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6149" name="Footer Placeholder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50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E972C767-EF1B-46C0-AB9C-58D5252C031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yellow-square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3050" y="3687763"/>
            <a:ext cx="1987550" cy="211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7172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\\SERVER3\InternalBin\Resource DVD\DVD_ART36\Logos\MICROSOFT (brand)\Microsoft corporate Logo Black MS generic brand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200" y="6391275"/>
            <a:ext cx="877888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8196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8197" name="Footer Placeholder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8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738EF1E-84FD-42EA-90C0-3C5517E612F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\\SERVER3\InternalBin\Resource DVD\DVD_ART36\Logos\MICROSOFT (brand)\Microsoft corporate Logo Black MS generic brand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200" y="6391275"/>
            <a:ext cx="877888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9220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9221" name="Footer Placeholder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2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18746513-84C8-40F1-A103-1CC67C22B89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1"/>
          <p:cNvSpPr txBox="1">
            <a:spLocks noChangeArrowheads="1"/>
          </p:cNvSpPr>
          <p:nvPr/>
        </p:nvSpPr>
        <p:spPr bwMode="auto">
          <a:xfrm>
            <a:off x="642938" y="465138"/>
            <a:ext cx="4929187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</a:rPr>
              <a:t>交通安全不是问题，</a:t>
            </a:r>
            <a:endParaRPr lang="en-US" altLang="zh-CN" sz="2400" b="1">
              <a:solidFill>
                <a:srgbClr val="4BACC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2800" b="1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</a:rPr>
              <a:t>   问题是解决的方案。</a:t>
            </a:r>
          </a:p>
        </p:txBody>
      </p:sp>
      <p:sp>
        <p:nvSpPr>
          <p:cNvPr id="31747" name="圆角矩形标注 7"/>
          <p:cNvSpPr>
            <a:spLocks noChangeArrowheads="1"/>
          </p:cNvSpPr>
          <p:nvPr/>
        </p:nvSpPr>
        <p:spPr bwMode="auto">
          <a:xfrm>
            <a:off x="1714500" y="3429000"/>
            <a:ext cx="1285875" cy="285750"/>
          </a:xfrm>
          <a:prstGeom prst="wedgeRoundRectCallout">
            <a:avLst>
              <a:gd name="adj1" fmla="val -33319"/>
              <a:gd name="adj2" fmla="val 92958"/>
              <a:gd name="adj3" fmla="val 16667"/>
            </a:avLst>
          </a:prstGeom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 u="sng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1748" name="TextBox 3"/>
          <p:cNvSpPr txBox="1">
            <a:spLocks noChangeArrowheads="1"/>
          </p:cNvSpPr>
          <p:nvPr/>
        </p:nvSpPr>
        <p:spPr bwMode="auto">
          <a:xfrm>
            <a:off x="1724025" y="3438525"/>
            <a:ext cx="13906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r>
              <a:rPr lang="zh-CN" altLang="en-US" sz="1200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</a:rPr>
              <a:t>小学</a:t>
            </a:r>
          </a:p>
        </p:txBody>
      </p:sp>
      <p:sp>
        <p:nvSpPr>
          <p:cNvPr id="31749" name="TextBox 12"/>
          <p:cNvSpPr txBox="1">
            <a:spLocks noChangeArrowheads="1"/>
          </p:cNvSpPr>
          <p:nvPr/>
        </p:nvSpPr>
        <p:spPr bwMode="auto">
          <a:xfrm>
            <a:off x="4140200" y="1570038"/>
            <a:ext cx="15716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交通安全无小事</a:t>
            </a:r>
            <a:r>
              <a:rPr lang="en-US" altLang="zh-CN" sz="18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zh-CN" altLang="en-US" sz="18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事事注意安全！！！</a:t>
            </a:r>
          </a:p>
        </p:txBody>
      </p:sp>
      <p:sp>
        <p:nvSpPr>
          <p:cNvPr id="31750" name="TextBox 17"/>
          <p:cNvSpPr txBox="1">
            <a:spLocks noChangeArrowheads="1"/>
          </p:cNvSpPr>
          <p:nvPr/>
        </p:nvSpPr>
        <p:spPr bwMode="auto">
          <a:xfrm>
            <a:off x="142875" y="285750"/>
            <a:ext cx="642938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8800">
                <a:solidFill>
                  <a:srgbClr val="93CDDD"/>
                </a:solidFill>
                <a:latin typeface="微软雅黑" pitchFamily="34" charset="-122"/>
                <a:ea typeface="微软雅黑" pitchFamily="34" charset="-122"/>
              </a:rPr>
              <a:t>{</a:t>
            </a:r>
            <a:endParaRPr lang="zh-CN" altLang="en-US" sz="8800">
              <a:solidFill>
                <a:srgbClr val="93CDDD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3"/>
          <p:cNvSpPr txBox="1">
            <a:spLocks noChangeArrowheads="1"/>
          </p:cNvSpPr>
          <p:nvPr/>
        </p:nvSpPr>
        <p:spPr bwMode="auto">
          <a:xfrm>
            <a:off x="785813" y="857250"/>
            <a:ext cx="503237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学区交通安全问题：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5400" b="1">
                <a:latin typeface="微软雅黑" pitchFamily="34" charset="-122"/>
                <a:ea typeface="微软雅黑" pitchFamily="34" charset="-122"/>
              </a:rPr>
              <a:t>我们的解决方案</a:t>
            </a:r>
          </a:p>
        </p:txBody>
      </p:sp>
      <p:sp>
        <p:nvSpPr>
          <p:cNvPr id="32771" name="TextBox 4"/>
          <p:cNvSpPr txBox="1">
            <a:spLocks noChangeArrowheads="1"/>
          </p:cNvSpPr>
          <p:nvPr/>
        </p:nvSpPr>
        <p:spPr bwMode="auto">
          <a:xfrm>
            <a:off x="785813" y="2243138"/>
            <a:ext cx="3775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中国广西自治区南宁市卫国小学</a:t>
            </a:r>
          </a:p>
        </p:txBody>
      </p:sp>
      <p:sp>
        <p:nvSpPr>
          <p:cNvPr id="32772" name="圆角矩形标注 5"/>
          <p:cNvSpPr>
            <a:spLocks noChangeArrowheads="1"/>
          </p:cNvSpPr>
          <p:nvPr/>
        </p:nvSpPr>
        <p:spPr bwMode="auto">
          <a:xfrm>
            <a:off x="1714500" y="3429000"/>
            <a:ext cx="1285875" cy="285750"/>
          </a:xfrm>
          <a:prstGeom prst="wedgeRoundRectCallout">
            <a:avLst>
              <a:gd name="adj1" fmla="val -33319"/>
              <a:gd name="adj2" fmla="val 92958"/>
              <a:gd name="adj3" fmla="val 16667"/>
            </a:avLst>
          </a:prstGeom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 u="sng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2773" name="TextBox 6"/>
          <p:cNvSpPr txBox="1">
            <a:spLocks noChangeArrowheads="1"/>
          </p:cNvSpPr>
          <p:nvPr/>
        </p:nvSpPr>
        <p:spPr bwMode="auto">
          <a:xfrm>
            <a:off x="1724025" y="3438525"/>
            <a:ext cx="13906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</a:rPr>
              <a:t>南宁市卫国小学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1"/>
          <p:cNvSpPr txBox="1">
            <a:spLocks noChangeArrowheads="1"/>
          </p:cNvSpPr>
          <p:nvPr/>
        </p:nvSpPr>
        <p:spPr bwMode="auto">
          <a:xfrm>
            <a:off x="966788" y="801688"/>
            <a:ext cx="1262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</a:rPr>
              <a:t>卷首语</a:t>
            </a:r>
          </a:p>
        </p:txBody>
      </p:sp>
      <p:sp>
        <p:nvSpPr>
          <p:cNvPr id="33795" name="TextBox 3"/>
          <p:cNvSpPr txBox="1">
            <a:spLocks noChangeArrowheads="1"/>
          </p:cNvSpPr>
          <p:nvPr/>
        </p:nvSpPr>
        <p:spPr bwMode="auto">
          <a:xfrm>
            <a:off x="1885950" y="244633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33796" name="矩形​​ 4"/>
          <p:cNvSpPr>
            <a:spLocks noChangeArrowheads="1"/>
          </p:cNvSpPr>
          <p:nvPr/>
        </p:nvSpPr>
        <p:spPr bwMode="auto">
          <a:xfrm>
            <a:off x="969963" y="1516063"/>
            <a:ext cx="4173537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“学区交通安全问题：我们的解决方案”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这一学习项目主要是通过学生在观察学校放学时段人流量的基础上，搜集数据，并进行整理、分析，找出校门口人车混行的原因，提出了学生的校区交通安全问题解决方案。通过项目的学习，期望学生在亲身实践中，体验运用已学知识解决设计问题的过程，培养整理、分析信息的能力、问题解决的能力与协作意识、态度。</a:t>
            </a:r>
          </a:p>
        </p:txBody>
      </p:sp>
      <p:sp>
        <p:nvSpPr>
          <p:cNvPr id="33797" name="TextBox 9"/>
          <p:cNvSpPr txBox="1">
            <a:spLocks noChangeArrowheads="1"/>
          </p:cNvSpPr>
          <p:nvPr/>
        </p:nvSpPr>
        <p:spPr bwMode="auto">
          <a:xfrm>
            <a:off x="398463" y="587375"/>
            <a:ext cx="642937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8800">
                <a:solidFill>
                  <a:srgbClr val="93CDDD"/>
                </a:solidFill>
                <a:latin typeface="微软雅黑" pitchFamily="34" charset="-122"/>
                <a:ea typeface="微软雅黑" pitchFamily="34" charset="-122"/>
              </a:rPr>
              <a:t>{</a:t>
            </a:r>
            <a:endParaRPr lang="zh-CN" altLang="en-US" sz="8800">
              <a:solidFill>
                <a:srgbClr val="93CDDD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2"/>
          <p:cNvSpPr txBox="1">
            <a:spLocks noChangeArrowheads="1"/>
          </p:cNvSpPr>
          <p:nvPr/>
        </p:nvSpPr>
        <p:spPr bwMode="auto">
          <a:xfrm>
            <a:off x="1071563" y="1609725"/>
            <a:ext cx="23383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hlinkClick r:id="rId3" action="ppaction://hlinksldjump"/>
              </a:rPr>
              <a:t>一、问题的背景</a:t>
            </a:r>
            <a:endParaRPr lang="en-US" altLang="zh-CN" sz="24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19" name="TextBox 3"/>
          <p:cNvSpPr txBox="1">
            <a:spLocks noChangeArrowheads="1"/>
          </p:cNvSpPr>
          <p:nvPr/>
        </p:nvSpPr>
        <p:spPr bwMode="auto">
          <a:xfrm>
            <a:off x="1071563" y="2395538"/>
            <a:ext cx="4800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hlinkClick r:id="rId4" action="ppaction://hlinksldjump"/>
              </a:rPr>
              <a:t>二、学区交通安全问题原因的调查</a:t>
            </a:r>
            <a:endParaRPr lang="zh-CN" altLang="en-US" sz="24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0" name="TextBox 4"/>
          <p:cNvSpPr txBox="1">
            <a:spLocks noChangeArrowheads="1"/>
          </p:cNvSpPr>
          <p:nvPr/>
        </p:nvSpPr>
        <p:spPr bwMode="auto">
          <a:xfrm>
            <a:off x="1071563" y="3214688"/>
            <a:ext cx="42862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hlinkClick r:id="rId4" action="ppaction://hlinksldjump"/>
              </a:rPr>
              <a:t>三、我们的解决方案</a:t>
            </a:r>
            <a:endParaRPr lang="zh-CN" altLang="en-US" sz="24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1" name="TextBox 5"/>
          <p:cNvSpPr txBox="1">
            <a:spLocks noChangeArrowheads="1"/>
          </p:cNvSpPr>
          <p:nvPr/>
        </p:nvSpPr>
        <p:spPr bwMode="auto">
          <a:xfrm>
            <a:off x="966788" y="801688"/>
            <a:ext cx="9032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4822" name="TextBox 6"/>
          <p:cNvSpPr txBox="1">
            <a:spLocks noChangeArrowheads="1"/>
          </p:cNvSpPr>
          <p:nvPr/>
        </p:nvSpPr>
        <p:spPr bwMode="auto">
          <a:xfrm>
            <a:off x="398463" y="587375"/>
            <a:ext cx="642937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8800">
                <a:solidFill>
                  <a:srgbClr val="93CDDD"/>
                </a:solidFill>
                <a:latin typeface="微软雅黑" pitchFamily="34" charset="-122"/>
                <a:ea typeface="微软雅黑" pitchFamily="34" charset="-122"/>
              </a:rPr>
              <a:t>{</a:t>
            </a:r>
            <a:endParaRPr lang="zh-CN" altLang="en-US" sz="8800">
              <a:solidFill>
                <a:srgbClr val="93CDD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3" name="TextBox 7"/>
          <p:cNvSpPr txBox="1">
            <a:spLocks noChangeArrowheads="1"/>
          </p:cNvSpPr>
          <p:nvPr/>
        </p:nvSpPr>
        <p:spPr bwMode="auto">
          <a:xfrm>
            <a:off x="1073150" y="4029075"/>
            <a:ext cx="3213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  <a:hlinkClick r:id="rId4" action="ppaction://hlinksldjump"/>
              </a:rPr>
              <a:t>四、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我们的奇思妙想</a:t>
            </a:r>
            <a:endParaRPr lang="zh-CN" altLang="en-US" sz="24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" descr="D:\卫国小学\map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1" t="1872" r="905" b="-407"/>
          <a:stretch>
            <a:fillRect/>
          </a:stretch>
        </p:blipFill>
        <p:spPr bwMode="auto">
          <a:xfrm>
            <a:off x="428625" y="1428750"/>
            <a:ext cx="528637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矩形​​ 7"/>
          <p:cNvSpPr>
            <a:spLocks noChangeArrowheads="1"/>
          </p:cNvSpPr>
          <p:nvPr/>
        </p:nvSpPr>
        <p:spPr bwMode="auto">
          <a:xfrm>
            <a:off x="5857875" y="1358900"/>
            <a:ext cx="2500313" cy="357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中国广西南宁市卫国小学位于旧城商业区内，是服务于华强社区的一所学校。学校共有</a:t>
            </a:r>
            <a:r>
              <a:rPr lang="en-US" altLang="zh-CN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802</a:t>
            </a:r>
            <a:r>
              <a:rPr lang="zh-CN" altLang="en-US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名师生。</a:t>
            </a:r>
            <a:endParaRPr lang="en-US" altLang="zh-CN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学区占地面积</a:t>
            </a:r>
            <a:r>
              <a:rPr lang="en-US" altLang="zh-CN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2.1</a:t>
            </a:r>
            <a:r>
              <a:rPr lang="zh-CN" altLang="en-US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平方公里，学区内人口约</a:t>
            </a:r>
            <a:r>
              <a:rPr lang="en-US" altLang="zh-CN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3.7</a:t>
            </a:r>
            <a:r>
              <a:rPr lang="zh-CN" altLang="en-US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万人，人口密度为</a:t>
            </a:r>
            <a:r>
              <a:rPr lang="en-US" altLang="zh-CN" sz="4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1.84</a:t>
            </a:r>
            <a:r>
              <a:rPr lang="zh-CN" altLang="en-US" sz="4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人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平方千米。</a:t>
            </a:r>
            <a:endParaRPr lang="en-US" altLang="zh-CN" sz="2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44" name="TextBox 8"/>
          <p:cNvSpPr txBox="1">
            <a:spLocks noChangeArrowheads="1"/>
          </p:cNvSpPr>
          <p:nvPr/>
        </p:nvSpPr>
        <p:spPr bwMode="auto">
          <a:xfrm>
            <a:off x="1306513" y="619125"/>
            <a:ext cx="19796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</a:rPr>
              <a:t>我们的学校</a:t>
            </a:r>
          </a:p>
        </p:txBody>
      </p:sp>
      <p:sp>
        <p:nvSpPr>
          <p:cNvPr id="35845" name="TextBox 9"/>
          <p:cNvSpPr txBox="1">
            <a:spLocks noChangeArrowheads="1"/>
          </p:cNvSpPr>
          <p:nvPr/>
        </p:nvSpPr>
        <p:spPr bwMode="auto">
          <a:xfrm>
            <a:off x="717550" y="190500"/>
            <a:ext cx="2339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</a:rPr>
              <a:t>一、问题的背景</a:t>
            </a:r>
            <a:endParaRPr lang="en-US" altLang="zh-CN" sz="2400">
              <a:solidFill>
                <a:srgbClr val="4BACC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46" name="TextBox 10"/>
          <p:cNvSpPr txBox="1">
            <a:spLocks noChangeArrowheads="1"/>
          </p:cNvSpPr>
          <p:nvPr/>
        </p:nvSpPr>
        <p:spPr bwMode="auto">
          <a:xfrm>
            <a:off x="285750" y="-68263"/>
            <a:ext cx="642938" cy="110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600">
                <a:solidFill>
                  <a:srgbClr val="93CDDD"/>
                </a:solidFill>
                <a:latin typeface="微软雅黑" pitchFamily="34" charset="-122"/>
                <a:ea typeface="微软雅黑" pitchFamily="34" charset="-122"/>
              </a:rPr>
              <a:t>{</a:t>
            </a:r>
            <a:endParaRPr lang="zh-CN" altLang="en-US" sz="6600">
              <a:solidFill>
                <a:srgbClr val="93CDD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5847" name="直接连接符 14"/>
          <p:cNvCxnSpPr>
            <a:cxnSpLocks noChangeShapeType="1"/>
          </p:cNvCxnSpPr>
          <p:nvPr/>
        </p:nvCxnSpPr>
        <p:spPr bwMode="auto">
          <a:xfrm>
            <a:off x="785813" y="4071938"/>
            <a:ext cx="914400" cy="914400"/>
          </a:xfrm>
          <a:prstGeom prst="line">
            <a:avLst/>
          </a:prstGeom>
          <a:noFill/>
          <a:ln w="9525">
            <a:solidFill>
              <a:srgbClr val="4A7E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848" name="任意多边形 22"/>
          <p:cNvSpPr>
            <a:spLocks/>
          </p:cNvSpPr>
          <p:nvPr/>
        </p:nvSpPr>
        <p:spPr bwMode="auto">
          <a:xfrm>
            <a:off x="857250" y="2590800"/>
            <a:ext cx="4591050" cy="2554288"/>
          </a:xfrm>
          <a:custGeom>
            <a:avLst/>
            <a:gdLst>
              <a:gd name="T0" fmla="*/ 97336 w 4690534"/>
              <a:gd name="T1" fmla="*/ 1345395 h 2626370"/>
              <a:gd name="T2" fmla="*/ 559681 w 4690534"/>
              <a:gd name="T3" fmla="*/ 1289336 h 2626370"/>
              <a:gd name="T4" fmla="*/ 648907 w 4690534"/>
              <a:gd name="T5" fmla="*/ 1241286 h 2626370"/>
              <a:gd name="T6" fmla="*/ 770576 w 4690534"/>
              <a:gd name="T7" fmla="*/ 1177220 h 2626370"/>
              <a:gd name="T8" fmla="*/ 900357 w 4690534"/>
              <a:gd name="T9" fmla="*/ 1041079 h 2626370"/>
              <a:gd name="T10" fmla="*/ 981471 w 4690534"/>
              <a:gd name="T11" fmla="*/ 928963 h 2626370"/>
              <a:gd name="T12" fmla="*/ 1062585 w 4690534"/>
              <a:gd name="T13" fmla="*/ 856888 h 2626370"/>
              <a:gd name="T14" fmla="*/ 1119363 w 4690534"/>
              <a:gd name="T15" fmla="*/ 736764 h 2626370"/>
              <a:gd name="T16" fmla="*/ 1224810 w 4690534"/>
              <a:gd name="T17" fmla="*/ 624647 h 2626370"/>
              <a:gd name="T18" fmla="*/ 1281590 w 4690534"/>
              <a:gd name="T19" fmla="*/ 576597 h 2626370"/>
              <a:gd name="T20" fmla="*/ 1330258 w 4690534"/>
              <a:gd name="T21" fmla="*/ 504523 h 2626370"/>
              <a:gd name="T22" fmla="*/ 1403261 w 4690534"/>
              <a:gd name="T23" fmla="*/ 416431 h 2626370"/>
              <a:gd name="T24" fmla="*/ 1476263 w 4690534"/>
              <a:gd name="T25" fmla="*/ 328340 h 2626370"/>
              <a:gd name="T26" fmla="*/ 1565486 w 4690534"/>
              <a:gd name="T27" fmla="*/ 208215 h 2626370"/>
              <a:gd name="T28" fmla="*/ 1703378 w 4690534"/>
              <a:gd name="T29" fmla="*/ 120124 h 2626370"/>
              <a:gd name="T30" fmla="*/ 1873716 w 4690534"/>
              <a:gd name="T31" fmla="*/ 72075 h 2626370"/>
              <a:gd name="T32" fmla="*/ 2027832 w 4690534"/>
              <a:gd name="T33" fmla="*/ 16016 h 2626370"/>
              <a:gd name="T34" fmla="*/ 2449622 w 4690534"/>
              <a:gd name="T35" fmla="*/ 16016 h 2626370"/>
              <a:gd name="T36" fmla="*/ 2546958 w 4690534"/>
              <a:gd name="T37" fmla="*/ 104107 h 2626370"/>
              <a:gd name="T38" fmla="*/ 2660516 w 4690534"/>
              <a:gd name="T39" fmla="*/ 176182 h 2626370"/>
              <a:gd name="T40" fmla="*/ 2741629 w 4690534"/>
              <a:gd name="T41" fmla="*/ 240249 h 2626370"/>
              <a:gd name="T42" fmla="*/ 2838965 w 4690534"/>
              <a:gd name="T43" fmla="*/ 280290 h 2626370"/>
              <a:gd name="T44" fmla="*/ 2944412 w 4690534"/>
              <a:gd name="T45" fmla="*/ 320331 h 2626370"/>
              <a:gd name="T46" fmla="*/ 3009303 w 4690534"/>
              <a:gd name="T47" fmla="*/ 352365 h 2626370"/>
              <a:gd name="T48" fmla="*/ 3082305 w 4690534"/>
              <a:gd name="T49" fmla="*/ 424439 h 2626370"/>
              <a:gd name="T50" fmla="*/ 3179641 w 4690534"/>
              <a:gd name="T51" fmla="*/ 504523 h 2626370"/>
              <a:gd name="T52" fmla="*/ 3309422 w 4690534"/>
              <a:gd name="T53" fmla="*/ 648672 h 2626370"/>
              <a:gd name="T54" fmla="*/ 3406758 w 4690534"/>
              <a:gd name="T55" fmla="*/ 744772 h 2626370"/>
              <a:gd name="T56" fmla="*/ 3520317 w 4690534"/>
              <a:gd name="T57" fmla="*/ 824855 h 2626370"/>
              <a:gd name="T58" fmla="*/ 3617653 w 4690534"/>
              <a:gd name="T59" fmla="*/ 896929 h 2626370"/>
              <a:gd name="T60" fmla="*/ 3747433 w 4690534"/>
              <a:gd name="T61" fmla="*/ 969004 h 2626370"/>
              <a:gd name="T62" fmla="*/ 3869103 w 4690534"/>
              <a:gd name="T63" fmla="*/ 1033071 h 2626370"/>
              <a:gd name="T64" fmla="*/ 4031331 w 4690534"/>
              <a:gd name="T65" fmla="*/ 1089128 h 2626370"/>
              <a:gd name="T66" fmla="*/ 4177334 w 4690534"/>
              <a:gd name="T67" fmla="*/ 1161203 h 2626370"/>
              <a:gd name="T68" fmla="*/ 4274670 w 4690534"/>
              <a:gd name="T69" fmla="*/ 1241286 h 2626370"/>
              <a:gd name="T70" fmla="*/ 4388228 w 4690534"/>
              <a:gd name="T71" fmla="*/ 1345395 h 2626370"/>
              <a:gd name="T72" fmla="*/ 4469342 w 4690534"/>
              <a:gd name="T73" fmla="*/ 1441494 h 2626370"/>
              <a:gd name="T74" fmla="*/ 4493676 w 4690534"/>
              <a:gd name="T75" fmla="*/ 1513569 h 2626370"/>
              <a:gd name="T76" fmla="*/ 4396340 w 4690534"/>
              <a:gd name="T77" fmla="*/ 1681743 h 2626370"/>
              <a:gd name="T78" fmla="*/ 4226002 w 4690534"/>
              <a:gd name="T79" fmla="*/ 1713775 h 2626370"/>
              <a:gd name="T80" fmla="*/ 4144889 w 4690534"/>
              <a:gd name="T81" fmla="*/ 1769834 h 2626370"/>
              <a:gd name="T82" fmla="*/ 4071887 w 4690534"/>
              <a:gd name="T83" fmla="*/ 1841909 h 2626370"/>
              <a:gd name="T84" fmla="*/ 3942105 w 4690534"/>
              <a:gd name="T85" fmla="*/ 2026099 h 2626370"/>
              <a:gd name="T86" fmla="*/ 3901549 w 4690534"/>
              <a:gd name="T87" fmla="*/ 2202283 h 2626370"/>
              <a:gd name="T88" fmla="*/ 3812324 w 4690534"/>
              <a:gd name="T89" fmla="*/ 2298382 h 2626370"/>
              <a:gd name="T90" fmla="*/ 3706877 w 4690534"/>
              <a:gd name="T91" fmla="*/ 2346432 h 2626370"/>
              <a:gd name="T92" fmla="*/ 2052166 w 4690534"/>
              <a:gd name="T93" fmla="*/ 2370457 h 2626370"/>
              <a:gd name="T94" fmla="*/ 1078807 w 4690534"/>
              <a:gd name="T95" fmla="*/ 2386473 h 2626370"/>
              <a:gd name="T96" fmla="*/ 965249 w 4690534"/>
              <a:gd name="T97" fmla="*/ 2282366 h 2626370"/>
              <a:gd name="T98" fmla="*/ 884135 w 4690534"/>
              <a:gd name="T99" fmla="*/ 2202283 h 2626370"/>
              <a:gd name="T100" fmla="*/ 746243 w 4690534"/>
              <a:gd name="T101" fmla="*/ 2090167 h 2626370"/>
              <a:gd name="T102" fmla="*/ 673240 w 4690534"/>
              <a:gd name="T103" fmla="*/ 2018091 h 2626370"/>
              <a:gd name="T104" fmla="*/ 592127 w 4690534"/>
              <a:gd name="T105" fmla="*/ 1929999 h 2626370"/>
              <a:gd name="T106" fmla="*/ 511014 w 4690534"/>
              <a:gd name="T107" fmla="*/ 1849917 h 2626370"/>
              <a:gd name="T108" fmla="*/ 413678 w 4690534"/>
              <a:gd name="T109" fmla="*/ 1761825 h 2626370"/>
              <a:gd name="T110" fmla="*/ 275785 w 4690534"/>
              <a:gd name="T111" fmla="*/ 1553610 h 2626370"/>
              <a:gd name="T112" fmla="*/ 202784 w 4690534"/>
              <a:gd name="T113" fmla="*/ 1473527 h 2626370"/>
              <a:gd name="T114" fmla="*/ 97336 w 4690534"/>
              <a:gd name="T115" fmla="*/ 1385436 h 262637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4690534" h="2626370">
                <a:moveTo>
                  <a:pt x="0" y="1473200"/>
                </a:moveTo>
                <a:cubicBezTo>
                  <a:pt x="38021" y="1435179"/>
                  <a:pt x="14042" y="1451585"/>
                  <a:pt x="76200" y="1430866"/>
                </a:cubicBezTo>
                <a:lnTo>
                  <a:pt x="101600" y="1422400"/>
                </a:lnTo>
                <a:cubicBezTo>
                  <a:pt x="141852" y="1395564"/>
                  <a:pt x="117345" y="1408685"/>
                  <a:pt x="177800" y="1388533"/>
                </a:cubicBezTo>
                <a:lnTo>
                  <a:pt x="203200" y="1380066"/>
                </a:lnTo>
                <a:cubicBezTo>
                  <a:pt x="341075" y="1334109"/>
                  <a:pt x="219794" y="1371810"/>
                  <a:pt x="584200" y="1363133"/>
                </a:cubicBezTo>
                <a:cubicBezTo>
                  <a:pt x="611028" y="1354190"/>
                  <a:pt x="611553" y="1356490"/>
                  <a:pt x="635000" y="1337733"/>
                </a:cubicBezTo>
                <a:cubicBezTo>
                  <a:pt x="641233" y="1332746"/>
                  <a:pt x="645089" y="1324907"/>
                  <a:pt x="651934" y="1320800"/>
                </a:cubicBezTo>
                <a:cubicBezTo>
                  <a:pt x="659587" y="1316208"/>
                  <a:pt x="669352" y="1316324"/>
                  <a:pt x="677334" y="1312333"/>
                </a:cubicBezTo>
                <a:cubicBezTo>
                  <a:pt x="686435" y="1307782"/>
                  <a:pt x="693435" y="1299533"/>
                  <a:pt x="702734" y="1295400"/>
                </a:cubicBezTo>
                <a:cubicBezTo>
                  <a:pt x="719045" y="1288151"/>
                  <a:pt x="736601" y="1284111"/>
                  <a:pt x="753534" y="1278466"/>
                </a:cubicBezTo>
                <a:cubicBezTo>
                  <a:pt x="772841" y="1272030"/>
                  <a:pt x="787401" y="1255889"/>
                  <a:pt x="804334" y="1244600"/>
                </a:cubicBezTo>
                <a:cubicBezTo>
                  <a:pt x="824138" y="1231398"/>
                  <a:pt x="822351" y="1220379"/>
                  <a:pt x="838200" y="1202266"/>
                </a:cubicBezTo>
                <a:cubicBezTo>
                  <a:pt x="899134" y="1132628"/>
                  <a:pt x="858114" y="1181257"/>
                  <a:pt x="905934" y="1143000"/>
                </a:cubicBezTo>
                <a:cubicBezTo>
                  <a:pt x="947825" y="1109487"/>
                  <a:pt x="895796" y="1144670"/>
                  <a:pt x="939800" y="1100666"/>
                </a:cubicBezTo>
                <a:cubicBezTo>
                  <a:pt x="946995" y="1093471"/>
                  <a:pt x="956733" y="1089377"/>
                  <a:pt x="965200" y="1083733"/>
                </a:cubicBezTo>
                <a:cubicBezTo>
                  <a:pt x="980103" y="1039026"/>
                  <a:pt x="968716" y="1065760"/>
                  <a:pt x="1007534" y="1007533"/>
                </a:cubicBezTo>
                <a:cubicBezTo>
                  <a:pt x="1013178" y="999066"/>
                  <a:pt x="1016000" y="987777"/>
                  <a:pt x="1024467" y="982133"/>
                </a:cubicBezTo>
                <a:cubicBezTo>
                  <a:pt x="1032934" y="976489"/>
                  <a:pt x="1041921" y="971557"/>
                  <a:pt x="1049867" y="965200"/>
                </a:cubicBezTo>
                <a:cubicBezTo>
                  <a:pt x="1091756" y="931688"/>
                  <a:pt x="1039731" y="966868"/>
                  <a:pt x="1083734" y="922866"/>
                </a:cubicBezTo>
                <a:cubicBezTo>
                  <a:pt x="1090929" y="915671"/>
                  <a:pt x="1100667" y="911577"/>
                  <a:pt x="1109134" y="905933"/>
                </a:cubicBezTo>
                <a:lnTo>
                  <a:pt x="1143000" y="855133"/>
                </a:lnTo>
                <a:cubicBezTo>
                  <a:pt x="1152901" y="840281"/>
                  <a:pt x="1154290" y="821266"/>
                  <a:pt x="1159934" y="804333"/>
                </a:cubicBezTo>
                <a:cubicBezTo>
                  <a:pt x="1162756" y="795866"/>
                  <a:pt x="1162089" y="785244"/>
                  <a:pt x="1168400" y="778933"/>
                </a:cubicBezTo>
                <a:cubicBezTo>
                  <a:pt x="1209462" y="737871"/>
                  <a:pt x="1188983" y="753922"/>
                  <a:pt x="1227667" y="728133"/>
                </a:cubicBezTo>
                <a:cubicBezTo>
                  <a:pt x="1279785" y="649955"/>
                  <a:pt x="1213277" y="746121"/>
                  <a:pt x="1261534" y="685800"/>
                </a:cubicBezTo>
                <a:cubicBezTo>
                  <a:pt x="1267891" y="677854"/>
                  <a:pt x="1272110" y="668346"/>
                  <a:pt x="1278467" y="660400"/>
                </a:cubicBezTo>
                <a:cubicBezTo>
                  <a:pt x="1283454" y="654167"/>
                  <a:pt x="1290413" y="649699"/>
                  <a:pt x="1295400" y="643466"/>
                </a:cubicBezTo>
                <a:cubicBezTo>
                  <a:pt x="1301757" y="635520"/>
                  <a:pt x="1304388" y="624423"/>
                  <a:pt x="1312334" y="618066"/>
                </a:cubicBezTo>
                <a:cubicBezTo>
                  <a:pt x="1319303" y="612491"/>
                  <a:pt x="1329267" y="612422"/>
                  <a:pt x="1337734" y="609600"/>
                </a:cubicBezTo>
                <a:cubicBezTo>
                  <a:pt x="1343378" y="601133"/>
                  <a:pt x="1350116" y="593301"/>
                  <a:pt x="1354667" y="584200"/>
                </a:cubicBezTo>
                <a:cubicBezTo>
                  <a:pt x="1358658" y="576218"/>
                  <a:pt x="1358183" y="566226"/>
                  <a:pt x="1363134" y="558800"/>
                </a:cubicBezTo>
                <a:cubicBezTo>
                  <a:pt x="1369776" y="548837"/>
                  <a:pt x="1380869" y="542598"/>
                  <a:pt x="1388534" y="533400"/>
                </a:cubicBezTo>
                <a:cubicBezTo>
                  <a:pt x="1395048" y="525583"/>
                  <a:pt x="1399110" y="515946"/>
                  <a:pt x="1405467" y="508000"/>
                </a:cubicBezTo>
                <a:cubicBezTo>
                  <a:pt x="1410454" y="501767"/>
                  <a:pt x="1417290" y="497198"/>
                  <a:pt x="1422400" y="491066"/>
                </a:cubicBezTo>
                <a:cubicBezTo>
                  <a:pt x="1438864" y="471309"/>
                  <a:pt x="1445587" y="455584"/>
                  <a:pt x="1464734" y="440266"/>
                </a:cubicBezTo>
                <a:cubicBezTo>
                  <a:pt x="1472680" y="433909"/>
                  <a:pt x="1481667" y="428977"/>
                  <a:pt x="1490134" y="423333"/>
                </a:cubicBezTo>
                <a:lnTo>
                  <a:pt x="1524000" y="372533"/>
                </a:lnTo>
                <a:lnTo>
                  <a:pt x="1540934" y="347133"/>
                </a:lnTo>
                <a:cubicBezTo>
                  <a:pt x="1564917" y="275180"/>
                  <a:pt x="1531468" y="362909"/>
                  <a:pt x="1566334" y="304800"/>
                </a:cubicBezTo>
                <a:cubicBezTo>
                  <a:pt x="1593599" y="259358"/>
                  <a:pt x="1549608" y="296195"/>
                  <a:pt x="1600200" y="262466"/>
                </a:cubicBezTo>
                <a:cubicBezTo>
                  <a:pt x="1616684" y="213017"/>
                  <a:pt x="1595770" y="258430"/>
                  <a:pt x="1634067" y="220133"/>
                </a:cubicBezTo>
                <a:cubicBezTo>
                  <a:pt x="1680199" y="174001"/>
                  <a:pt x="1636354" y="193970"/>
                  <a:pt x="1684867" y="177800"/>
                </a:cubicBezTo>
                <a:cubicBezTo>
                  <a:pt x="1690511" y="172155"/>
                  <a:pt x="1695158" y="165294"/>
                  <a:pt x="1701800" y="160866"/>
                </a:cubicBezTo>
                <a:cubicBezTo>
                  <a:pt x="1717488" y="150407"/>
                  <a:pt x="1762207" y="132640"/>
                  <a:pt x="1778000" y="127000"/>
                </a:cubicBezTo>
                <a:cubicBezTo>
                  <a:pt x="1803214" y="117995"/>
                  <a:pt x="1827946" y="106851"/>
                  <a:pt x="1854200" y="101600"/>
                </a:cubicBezTo>
                <a:cubicBezTo>
                  <a:pt x="1883308" y="95778"/>
                  <a:pt x="1902493" y="92639"/>
                  <a:pt x="1930400" y="84666"/>
                </a:cubicBezTo>
                <a:cubicBezTo>
                  <a:pt x="1938981" y="82214"/>
                  <a:pt x="1947333" y="79022"/>
                  <a:pt x="1955800" y="76200"/>
                </a:cubicBezTo>
                <a:cubicBezTo>
                  <a:pt x="1964267" y="70555"/>
                  <a:pt x="1971847" y="63274"/>
                  <a:pt x="1981200" y="59266"/>
                </a:cubicBezTo>
                <a:cubicBezTo>
                  <a:pt x="1993361" y="54054"/>
                  <a:pt x="2047766" y="44742"/>
                  <a:pt x="2057400" y="42333"/>
                </a:cubicBezTo>
                <a:cubicBezTo>
                  <a:pt x="2089167" y="34391"/>
                  <a:pt x="2082747" y="31470"/>
                  <a:pt x="2116667" y="16933"/>
                </a:cubicBezTo>
                <a:cubicBezTo>
                  <a:pt x="2133677" y="9643"/>
                  <a:pt x="2158741" y="4298"/>
                  <a:pt x="2175934" y="0"/>
                </a:cubicBezTo>
                <a:cubicBezTo>
                  <a:pt x="2294467" y="2822"/>
                  <a:pt x="2413084" y="3202"/>
                  <a:pt x="2531534" y="8466"/>
                </a:cubicBezTo>
                <a:cubicBezTo>
                  <a:pt x="2540450" y="8862"/>
                  <a:pt x="2548952" y="12942"/>
                  <a:pt x="2556934" y="16933"/>
                </a:cubicBezTo>
                <a:cubicBezTo>
                  <a:pt x="2566035" y="21484"/>
                  <a:pt x="2573867" y="28222"/>
                  <a:pt x="2582334" y="33866"/>
                </a:cubicBezTo>
                <a:cubicBezTo>
                  <a:pt x="2608123" y="72550"/>
                  <a:pt x="2592072" y="52071"/>
                  <a:pt x="2633134" y="93133"/>
                </a:cubicBezTo>
                <a:cubicBezTo>
                  <a:pt x="2640329" y="100328"/>
                  <a:pt x="2650588" y="103709"/>
                  <a:pt x="2658534" y="110066"/>
                </a:cubicBezTo>
                <a:cubicBezTo>
                  <a:pt x="2684787" y="131069"/>
                  <a:pt x="2666116" y="126557"/>
                  <a:pt x="2700867" y="143933"/>
                </a:cubicBezTo>
                <a:cubicBezTo>
                  <a:pt x="2708849" y="147924"/>
                  <a:pt x="2718465" y="148066"/>
                  <a:pt x="2726267" y="152400"/>
                </a:cubicBezTo>
                <a:cubicBezTo>
                  <a:pt x="2744057" y="162283"/>
                  <a:pt x="2760134" y="174977"/>
                  <a:pt x="2777067" y="186266"/>
                </a:cubicBezTo>
                <a:lnTo>
                  <a:pt x="2802467" y="203200"/>
                </a:lnTo>
                <a:cubicBezTo>
                  <a:pt x="2810160" y="214739"/>
                  <a:pt x="2822927" y="237489"/>
                  <a:pt x="2836334" y="245533"/>
                </a:cubicBezTo>
                <a:cubicBezTo>
                  <a:pt x="2843987" y="250125"/>
                  <a:pt x="2853752" y="250009"/>
                  <a:pt x="2861734" y="254000"/>
                </a:cubicBezTo>
                <a:cubicBezTo>
                  <a:pt x="2870835" y="258551"/>
                  <a:pt x="2877835" y="266800"/>
                  <a:pt x="2887134" y="270933"/>
                </a:cubicBezTo>
                <a:cubicBezTo>
                  <a:pt x="2903445" y="278182"/>
                  <a:pt x="2921001" y="282222"/>
                  <a:pt x="2937934" y="287866"/>
                </a:cubicBezTo>
                <a:lnTo>
                  <a:pt x="2963334" y="296333"/>
                </a:lnTo>
                <a:cubicBezTo>
                  <a:pt x="2971801" y="299155"/>
                  <a:pt x="2981308" y="299850"/>
                  <a:pt x="2988734" y="304800"/>
                </a:cubicBezTo>
                <a:cubicBezTo>
                  <a:pt x="2997201" y="310444"/>
                  <a:pt x="3005033" y="317182"/>
                  <a:pt x="3014134" y="321733"/>
                </a:cubicBezTo>
                <a:cubicBezTo>
                  <a:pt x="3027672" y="328502"/>
                  <a:pt x="3060734" y="335047"/>
                  <a:pt x="3073400" y="338666"/>
                </a:cubicBezTo>
                <a:cubicBezTo>
                  <a:pt x="3081981" y="341118"/>
                  <a:pt x="3090333" y="344311"/>
                  <a:pt x="3098800" y="347133"/>
                </a:cubicBezTo>
                <a:cubicBezTo>
                  <a:pt x="3104445" y="352777"/>
                  <a:pt x="3108889" y="359959"/>
                  <a:pt x="3115734" y="364066"/>
                </a:cubicBezTo>
                <a:cubicBezTo>
                  <a:pt x="3123387" y="368658"/>
                  <a:pt x="3134165" y="366958"/>
                  <a:pt x="3141134" y="372533"/>
                </a:cubicBezTo>
                <a:cubicBezTo>
                  <a:pt x="3149080" y="378890"/>
                  <a:pt x="3150872" y="390738"/>
                  <a:pt x="3158067" y="397933"/>
                </a:cubicBezTo>
                <a:cubicBezTo>
                  <a:pt x="3165262" y="405128"/>
                  <a:pt x="3175741" y="408244"/>
                  <a:pt x="3183467" y="414866"/>
                </a:cubicBezTo>
                <a:cubicBezTo>
                  <a:pt x="3195589" y="425256"/>
                  <a:pt x="3206045" y="437444"/>
                  <a:pt x="3217334" y="448733"/>
                </a:cubicBezTo>
                <a:lnTo>
                  <a:pt x="3242734" y="474133"/>
                </a:lnTo>
                <a:cubicBezTo>
                  <a:pt x="3252712" y="484111"/>
                  <a:pt x="3265760" y="490499"/>
                  <a:pt x="3276600" y="499533"/>
                </a:cubicBezTo>
                <a:cubicBezTo>
                  <a:pt x="3324856" y="539746"/>
                  <a:pt x="3256136" y="491533"/>
                  <a:pt x="3318934" y="533400"/>
                </a:cubicBezTo>
                <a:cubicBezTo>
                  <a:pt x="3330223" y="550333"/>
                  <a:pt x="3335867" y="572911"/>
                  <a:pt x="3352800" y="584200"/>
                </a:cubicBezTo>
                <a:cubicBezTo>
                  <a:pt x="3391484" y="609989"/>
                  <a:pt x="3371005" y="593938"/>
                  <a:pt x="3412067" y="635000"/>
                </a:cubicBezTo>
                <a:cubicBezTo>
                  <a:pt x="3486274" y="709207"/>
                  <a:pt x="3395463" y="615074"/>
                  <a:pt x="3454400" y="685800"/>
                </a:cubicBezTo>
                <a:cubicBezTo>
                  <a:pt x="3491099" y="729839"/>
                  <a:pt x="3466350" y="694833"/>
                  <a:pt x="3505200" y="728133"/>
                </a:cubicBezTo>
                <a:cubicBezTo>
                  <a:pt x="3517322" y="738523"/>
                  <a:pt x="3527778" y="750711"/>
                  <a:pt x="3539067" y="762000"/>
                </a:cubicBezTo>
                <a:cubicBezTo>
                  <a:pt x="3546262" y="769195"/>
                  <a:pt x="3549299" y="779742"/>
                  <a:pt x="3556000" y="787400"/>
                </a:cubicBezTo>
                <a:cubicBezTo>
                  <a:pt x="3616934" y="857038"/>
                  <a:pt x="3575914" y="808409"/>
                  <a:pt x="3623734" y="846666"/>
                </a:cubicBezTo>
                <a:cubicBezTo>
                  <a:pt x="3629967" y="851653"/>
                  <a:pt x="3633527" y="860030"/>
                  <a:pt x="3640667" y="863600"/>
                </a:cubicBezTo>
                <a:cubicBezTo>
                  <a:pt x="3651075" y="868804"/>
                  <a:pt x="3663245" y="869244"/>
                  <a:pt x="3674534" y="872066"/>
                </a:cubicBezTo>
                <a:cubicBezTo>
                  <a:pt x="3737093" y="934629"/>
                  <a:pt x="3639939" y="842518"/>
                  <a:pt x="3716867" y="897466"/>
                </a:cubicBezTo>
                <a:cubicBezTo>
                  <a:pt x="3729858" y="906745"/>
                  <a:pt x="3739445" y="920044"/>
                  <a:pt x="3750734" y="931333"/>
                </a:cubicBezTo>
                <a:cubicBezTo>
                  <a:pt x="3757929" y="938528"/>
                  <a:pt x="3768188" y="941909"/>
                  <a:pt x="3776134" y="948266"/>
                </a:cubicBezTo>
                <a:cubicBezTo>
                  <a:pt x="3782367" y="953253"/>
                  <a:pt x="3786681" y="960410"/>
                  <a:pt x="3793067" y="965200"/>
                </a:cubicBezTo>
                <a:cubicBezTo>
                  <a:pt x="3812755" y="979966"/>
                  <a:pt x="3851473" y="1006152"/>
                  <a:pt x="3877734" y="1016000"/>
                </a:cubicBezTo>
                <a:cubicBezTo>
                  <a:pt x="3888629" y="1020086"/>
                  <a:pt x="3900311" y="1021644"/>
                  <a:pt x="3911600" y="1024466"/>
                </a:cubicBezTo>
                <a:cubicBezTo>
                  <a:pt x="3984394" y="1072997"/>
                  <a:pt x="3892293" y="1014812"/>
                  <a:pt x="3962400" y="1049866"/>
                </a:cubicBezTo>
                <a:cubicBezTo>
                  <a:pt x="4020871" y="1079102"/>
                  <a:pt x="3951181" y="1057646"/>
                  <a:pt x="4021667" y="1075266"/>
                </a:cubicBezTo>
                <a:cubicBezTo>
                  <a:pt x="4027311" y="1080911"/>
                  <a:pt x="4031755" y="1088093"/>
                  <a:pt x="4038600" y="1092200"/>
                </a:cubicBezTo>
                <a:cubicBezTo>
                  <a:pt x="4048080" y="1097888"/>
                  <a:pt x="4090493" y="1106921"/>
                  <a:pt x="4097867" y="1109133"/>
                </a:cubicBezTo>
                <a:cubicBezTo>
                  <a:pt x="4097902" y="1109143"/>
                  <a:pt x="4161350" y="1130294"/>
                  <a:pt x="4174067" y="1134533"/>
                </a:cubicBezTo>
                <a:cubicBezTo>
                  <a:pt x="4186041" y="1138524"/>
                  <a:pt x="4196215" y="1146779"/>
                  <a:pt x="4207934" y="1151466"/>
                </a:cubicBezTo>
                <a:cubicBezTo>
                  <a:pt x="4224507" y="1158095"/>
                  <a:pt x="4243882" y="1158499"/>
                  <a:pt x="4258734" y="1168400"/>
                </a:cubicBezTo>
                <a:lnTo>
                  <a:pt x="4334934" y="1219200"/>
                </a:lnTo>
                <a:cubicBezTo>
                  <a:pt x="4342360" y="1224151"/>
                  <a:pt x="4351867" y="1224844"/>
                  <a:pt x="4360334" y="1227666"/>
                </a:cubicBezTo>
                <a:cubicBezTo>
                  <a:pt x="4398323" y="1265657"/>
                  <a:pt x="4353208" y="1225589"/>
                  <a:pt x="4402667" y="1253066"/>
                </a:cubicBezTo>
                <a:cubicBezTo>
                  <a:pt x="4420457" y="1262949"/>
                  <a:pt x="4453467" y="1286933"/>
                  <a:pt x="4453467" y="1286933"/>
                </a:cubicBezTo>
                <a:cubicBezTo>
                  <a:pt x="4456289" y="1295400"/>
                  <a:pt x="4456359" y="1305364"/>
                  <a:pt x="4461934" y="1312333"/>
                </a:cubicBezTo>
                <a:cubicBezTo>
                  <a:pt x="4468291" y="1320279"/>
                  <a:pt x="4479388" y="1322909"/>
                  <a:pt x="4487334" y="1329266"/>
                </a:cubicBezTo>
                <a:cubicBezTo>
                  <a:pt x="4547655" y="1377523"/>
                  <a:pt x="4451489" y="1311015"/>
                  <a:pt x="4529667" y="1363133"/>
                </a:cubicBezTo>
                <a:cubicBezTo>
                  <a:pt x="4540501" y="1379384"/>
                  <a:pt x="4562869" y="1416534"/>
                  <a:pt x="4580467" y="1422400"/>
                </a:cubicBezTo>
                <a:lnTo>
                  <a:pt x="4605867" y="1430866"/>
                </a:lnTo>
                <a:cubicBezTo>
                  <a:pt x="4614334" y="1436511"/>
                  <a:pt x="4624072" y="1440605"/>
                  <a:pt x="4631267" y="1447800"/>
                </a:cubicBezTo>
                <a:cubicBezTo>
                  <a:pt x="4651392" y="1467925"/>
                  <a:pt x="4656751" y="1498851"/>
                  <a:pt x="4665134" y="1524000"/>
                </a:cubicBezTo>
                <a:lnTo>
                  <a:pt x="4673600" y="1549400"/>
                </a:lnTo>
                <a:lnTo>
                  <a:pt x="4682067" y="1574800"/>
                </a:lnTo>
                <a:lnTo>
                  <a:pt x="4690534" y="1600200"/>
                </a:lnTo>
                <a:cubicBezTo>
                  <a:pt x="4687712" y="1634067"/>
                  <a:pt x="4688732" y="1668476"/>
                  <a:pt x="4682067" y="1701800"/>
                </a:cubicBezTo>
                <a:cubicBezTo>
                  <a:pt x="4680071" y="1711778"/>
                  <a:pt x="4671835" y="1719542"/>
                  <a:pt x="4665134" y="1727200"/>
                </a:cubicBezTo>
                <a:cubicBezTo>
                  <a:pt x="4619198" y="1779698"/>
                  <a:pt x="4639463" y="1763563"/>
                  <a:pt x="4588934" y="1778000"/>
                </a:cubicBezTo>
                <a:cubicBezTo>
                  <a:pt x="4580353" y="1780452"/>
                  <a:pt x="4572337" y="1784999"/>
                  <a:pt x="4563534" y="1786466"/>
                </a:cubicBezTo>
                <a:cubicBezTo>
                  <a:pt x="4430394" y="1808656"/>
                  <a:pt x="4536403" y="1783089"/>
                  <a:pt x="4445000" y="1803400"/>
                </a:cubicBezTo>
                <a:cubicBezTo>
                  <a:pt x="4433641" y="1805924"/>
                  <a:pt x="4422279" y="1808522"/>
                  <a:pt x="4411134" y="1811866"/>
                </a:cubicBezTo>
                <a:cubicBezTo>
                  <a:pt x="4394037" y="1816995"/>
                  <a:pt x="4360334" y="1828800"/>
                  <a:pt x="4360334" y="1828800"/>
                </a:cubicBezTo>
                <a:cubicBezTo>
                  <a:pt x="4354689" y="1834444"/>
                  <a:pt x="4348387" y="1839500"/>
                  <a:pt x="4343400" y="1845733"/>
                </a:cubicBezTo>
                <a:cubicBezTo>
                  <a:pt x="4337043" y="1853679"/>
                  <a:pt x="4334413" y="1864776"/>
                  <a:pt x="4326467" y="1871133"/>
                </a:cubicBezTo>
                <a:cubicBezTo>
                  <a:pt x="4319498" y="1876708"/>
                  <a:pt x="4309534" y="1876778"/>
                  <a:pt x="4301067" y="1879600"/>
                </a:cubicBezTo>
                <a:cubicBezTo>
                  <a:pt x="4294181" y="1900257"/>
                  <a:pt x="4292079" y="1913988"/>
                  <a:pt x="4275667" y="1930400"/>
                </a:cubicBezTo>
                <a:cubicBezTo>
                  <a:pt x="4268472" y="1937595"/>
                  <a:pt x="4258734" y="1941689"/>
                  <a:pt x="4250267" y="1947333"/>
                </a:cubicBezTo>
                <a:cubicBezTo>
                  <a:pt x="4164665" y="2075735"/>
                  <a:pt x="4257321" y="1943947"/>
                  <a:pt x="4191000" y="2023533"/>
                </a:cubicBezTo>
                <a:cubicBezTo>
                  <a:pt x="4155723" y="2065866"/>
                  <a:pt x="4195234" y="2034822"/>
                  <a:pt x="4148667" y="2065866"/>
                </a:cubicBezTo>
                <a:cubicBezTo>
                  <a:pt x="4128516" y="2126320"/>
                  <a:pt x="4141635" y="2101815"/>
                  <a:pt x="4114800" y="2142066"/>
                </a:cubicBezTo>
                <a:lnTo>
                  <a:pt x="4097867" y="2192866"/>
                </a:lnTo>
                <a:cubicBezTo>
                  <a:pt x="4088898" y="2219774"/>
                  <a:pt x="4094627" y="2249656"/>
                  <a:pt x="4089400" y="2277533"/>
                </a:cubicBezTo>
                <a:cubicBezTo>
                  <a:pt x="4086111" y="2295077"/>
                  <a:pt x="4078111" y="2311400"/>
                  <a:pt x="4072467" y="2328333"/>
                </a:cubicBezTo>
                <a:cubicBezTo>
                  <a:pt x="4065020" y="2350673"/>
                  <a:pt x="4051814" y="2354149"/>
                  <a:pt x="4038600" y="2370666"/>
                </a:cubicBezTo>
                <a:cubicBezTo>
                  <a:pt x="4032243" y="2378612"/>
                  <a:pt x="4028024" y="2388120"/>
                  <a:pt x="4021667" y="2396066"/>
                </a:cubicBezTo>
                <a:cubicBezTo>
                  <a:pt x="4000704" y="2422271"/>
                  <a:pt x="4007341" y="2405927"/>
                  <a:pt x="3979334" y="2429933"/>
                </a:cubicBezTo>
                <a:cubicBezTo>
                  <a:pt x="3967212" y="2440323"/>
                  <a:pt x="3956756" y="2452511"/>
                  <a:pt x="3945467" y="2463800"/>
                </a:cubicBezTo>
                <a:cubicBezTo>
                  <a:pt x="3935291" y="2473976"/>
                  <a:pt x="3917182" y="2469144"/>
                  <a:pt x="3903134" y="2472266"/>
                </a:cubicBezTo>
                <a:cubicBezTo>
                  <a:pt x="3891775" y="2474790"/>
                  <a:pt x="3880456" y="2477536"/>
                  <a:pt x="3869267" y="2480733"/>
                </a:cubicBezTo>
                <a:cubicBezTo>
                  <a:pt x="3860686" y="2483185"/>
                  <a:pt x="3852791" y="2489110"/>
                  <a:pt x="3843867" y="2489200"/>
                </a:cubicBezTo>
                <a:lnTo>
                  <a:pt x="2184400" y="2497666"/>
                </a:lnTo>
                <a:cubicBezTo>
                  <a:pt x="2170289" y="2500488"/>
                  <a:pt x="2155950" y="2502347"/>
                  <a:pt x="2142067" y="2506133"/>
                </a:cubicBezTo>
                <a:cubicBezTo>
                  <a:pt x="2124847" y="2510829"/>
                  <a:pt x="2108978" y="2520852"/>
                  <a:pt x="2091267" y="2523066"/>
                </a:cubicBezTo>
                <a:lnTo>
                  <a:pt x="2023534" y="2531533"/>
                </a:lnTo>
                <a:cubicBezTo>
                  <a:pt x="1739034" y="2626370"/>
                  <a:pt x="1410422" y="2617855"/>
                  <a:pt x="1126067" y="2523066"/>
                </a:cubicBezTo>
                <a:cubicBezTo>
                  <a:pt x="1117600" y="2514599"/>
                  <a:pt x="1109865" y="2505331"/>
                  <a:pt x="1100667" y="2497666"/>
                </a:cubicBezTo>
                <a:cubicBezTo>
                  <a:pt x="1092850" y="2491152"/>
                  <a:pt x="1082796" y="2487578"/>
                  <a:pt x="1075267" y="2480733"/>
                </a:cubicBezTo>
                <a:cubicBezTo>
                  <a:pt x="1051641" y="2459255"/>
                  <a:pt x="1030112" y="2435578"/>
                  <a:pt x="1007534" y="2413000"/>
                </a:cubicBezTo>
                <a:lnTo>
                  <a:pt x="965200" y="2370666"/>
                </a:lnTo>
                <a:cubicBezTo>
                  <a:pt x="958005" y="2363471"/>
                  <a:pt x="955462" y="2352461"/>
                  <a:pt x="948267" y="2345266"/>
                </a:cubicBezTo>
                <a:cubicBezTo>
                  <a:pt x="941072" y="2338071"/>
                  <a:pt x="930684" y="2334847"/>
                  <a:pt x="922867" y="2328333"/>
                </a:cubicBezTo>
                <a:cubicBezTo>
                  <a:pt x="913669" y="2320668"/>
                  <a:pt x="906918" y="2310284"/>
                  <a:pt x="897467" y="2302933"/>
                </a:cubicBezTo>
                <a:cubicBezTo>
                  <a:pt x="881403" y="2290438"/>
                  <a:pt x="861058" y="2283457"/>
                  <a:pt x="846667" y="2269066"/>
                </a:cubicBezTo>
                <a:cubicBezTo>
                  <a:pt x="794790" y="2217189"/>
                  <a:pt x="851291" y="2271820"/>
                  <a:pt x="778934" y="2209800"/>
                </a:cubicBezTo>
                <a:cubicBezTo>
                  <a:pt x="772873" y="2204605"/>
                  <a:pt x="768132" y="2197976"/>
                  <a:pt x="762000" y="2192866"/>
                </a:cubicBezTo>
                <a:cubicBezTo>
                  <a:pt x="751160" y="2183832"/>
                  <a:pt x="738112" y="2177444"/>
                  <a:pt x="728134" y="2167466"/>
                </a:cubicBezTo>
                <a:cubicBezTo>
                  <a:pt x="718156" y="2157488"/>
                  <a:pt x="711768" y="2144440"/>
                  <a:pt x="702734" y="2133600"/>
                </a:cubicBezTo>
                <a:cubicBezTo>
                  <a:pt x="687652" y="2115502"/>
                  <a:pt x="680909" y="2113405"/>
                  <a:pt x="660400" y="2099733"/>
                </a:cubicBezTo>
                <a:cubicBezTo>
                  <a:pt x="657578" y="2091266"/>
                  <a:pt x="657121" y="2081595"/>
                  <a:pt x="651934" y="2074333"/>
                </a:cubicBezTo>
                <a:cubicBezTo>
                  <a:pt x="642655" y="2061342"/>
                  <a:pt x="629356" y="2051755"/>
                  <a:pt x="618067" y="2040466"/>
                </a:cubicBezTo>
                <a:cubicBezTo>
                  <a:pt x="609600" y="2031999"/>
                  <a:pt x="599309" y="2025029"/>
                  <a:pt x="592667" y="2015066"/>
                </a:cubicBezTo>
                <a:cubicBezTo>
                  <a:pt x="580092" y="1996204"/>
                  <a:pt x="576037" y="1986522"/>
                  <a:pt x="558800" y="1972733"/>
                </a:cubicBezTo>
                <a:cubicBezTo>
                  <a:pt x="550854" y="1966376"/>
                  <a:pt x="541346" y="1962157"/>
                  <a:pt x="533400" y="1955800"/>
                </a:cubicBezTo>
                <a:cubicBezTo>
                  <a:pt x="473079" y="1907543"/>
                  <a:pt x="569245" y="1974051"/>
                  <a:pt x="491067" y="1921933"/>
                </a:cubicBezTo>
                <a:cubicBezTo>
                  <a:pt x="485423" y="1913466"/>
                  <a:pt x="480491" y="1904479"/>
                  <a:pt x="474134" y="1896533"/>
                </a:cubicBezTo>
                <a:cubicBezTo>
                  <a:pt x="460348" y="1879301"/>
                  <a:pt x="450656" y="1875237"/>
                  <a:pt x="431800" y="1862666"/>
                </a:cubicBezTo>
                <a:cubicBezTo>
                  <a:pt x="393506" y="1805224"/>
                  <a:pt x="412325" y="1826256"/>
                  <a:pt x="381000" y="1794933"/>
                </a:cubicBezTo>
                <a:lnTo>
                  <a:pt x="347134" y="1693333"/>
                </a:lnTo>
                <a:cubicBezTo>
                  <a:pt x="341268" y="1675735"/>
                  <a:pt x="304118" y="1653367"/>
                  <a:pt x="287867" y="1642533"/>
                </a:cubicBezTo>
                <a:cubicBezTo>
                  <a:pt x="282223" y="1634066"/>
                  <a:pt x="277556" y="1624859"/>
                  <a:pt x="270934" y="1617133"/>
                </a:cubicBezTo>
                <a:cubicBezTo>
                  <a:pt x="260544" y="1605011"/>
                  <a:pt x="248356" y="1594555"/>
                  <a:pt x="237067" y="1583266"/>
                </a:cubicBezTo>
                <a:lnTo>
                  <a:pt x="211667" y="1557866"/>
                </a:lnTo>
                <a:cubicBezTo>
                  <a:pt x="197277" y="1543476"/>
                  <a:pt x="177800" y="1535289"/>
                  <a:pt x="160867" y="1524000"/>
                </a:cubicBezTo>
                <a:lnTo>
                  <a:pt x="135467" y="1507066"/>
                </a:lnTo>
                <a:cubicBezTo>
                  <a:pt x="127774" y="1495527"/>
                  <a:pt x="115007" y="1472777"/>
                  <a:pt x="101600" y="1464733"/>
                </a:cubicBezTo>
                <a:cubicBezTo>
                  <a:pt x="93947" y="1460141"/>
                  <a:pt x="80792" y="1463919"/>
                  <a:pt x="76200" y="1456266"/>
                </a:cubicBezTo>
                <a:cubicBezTo>
                  <a:pt x="70392" y="1446586"/>
                  <a:pt x="76200" y="1433689"/>
                  <a:pt x="76200" y="1422400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9" name="圆角矩形标注 23"/>
          <p:cNvSpPr>
            <a:spLocks noChangeArrowheads="1"/>
          </p:cNvSpPr>
          <p:nvPr/>
        </p:nvSpPr>
        <p:spPr bwMode="auto">
          <a:xfrm>
            <a:off x="3000375" y="2357438"/>
            <a:ext cx="1714500" cy="428625"/>
          </a:xfrm>
          <a:prstGeom prst="wedgeRoundRectCallout">
            <a:avLst>
              <a:gd name="adj1" fmla="val -49319"/>
              <a:gd name="adj2" fmla="val 227051"/>
              <a:gd name="adj3" fmla="val 16667"/>
            </a:avLst>
          </a:prstGeom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 u="sng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5850" name="Text Box 6"/>
          <p:cNvSpPr txBox="1">
            <a:spLocks noChangeArrowheads="1"/>
          </p:cNvSpPr>
          <p:nvPr/>
        </p:nvSpPr>
        <p:spPr bwMode="auto">
          <a:xfrm>
            <a:off x="3325813" y="2408238"/>
            <a:ext cx="11430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</a:rPr>
              <a:t>华强社区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TextBox 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288" y="1920875"/>
            <a:ext cx="4711700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8_PiL PPT Full-blue">
  <a:themeElements>
    <a:clrScheme name="8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8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8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9_PiL PPT Full-blue">
  <a:themeElements>
    <a:clrScheme name="9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9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9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0_PiL PPT Full-blue">
  <a:themeElements>
    <a:clrScheme name="10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10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0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1_PiL PPT Full-blue">
  <a:themeElements>
    <a:clrScheme name="11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11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1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2_PiL PPT Full-blue">
  <a:themeElements>
    <a:clrScheme name="12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12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2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3_PiL PPT Full-blue">
  <a:themeElements>
    <a:clrScheme name="13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13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3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4_PiL PPT Full-blue">
  <a:themeElements>
    <a:clrScheme name="14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14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4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15_PiL PPT Full-blue">
  <a:themeElements>
    <a:clrScheme name="15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15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5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16_PiL PPT Full-blue">
  <a:themeElements>
    <a:clrScheme name="16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16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6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17_PiL PPT Full-blue">
  <a:themeElements>
    <a:clrScheme name="17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17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7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iL PPT Full-blue">
  <a:themeElements>
    <a:clrScheme name="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18_PiL PPT Full-blue">
  <a:themeElements>
    <a:clrScheme name="18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18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8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19_PiL PPT Full-blue">
  <a:themeElements>
    <a:clrScheme name="19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19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9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20_PiL PPT Full-blue">
  <a:themeElements>
    <a:clrScheme name="20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20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0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21_PiL PPT Full-blue">
  <a:themeElements>
    <a:clrScheme name="21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21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1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4.xml><?xml version="1.0" encoding="utf-8"?>
<a:theme xmlns:a="http://schemas.openxmlformats.org/drawingml/2006/main" name="22_PiL PPT Full-blue">
  <a:themeElements>
    <a:clrScheme name="22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22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2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5.xml><?xml version="1.0" encoding="utf-8"?>
<a:theme xmlns:a="http://schemas.openxmlformats.org/drawingml/2006/main" name="23_PiL PPT Full-blue">
  <a:themeElements>
    <a:clrScheme name="23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23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3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6.xml><?xml version="1.0" encoding="utf-8"?>
<a:theme xmlns:a="http://schemas.openxmlformats.org/drawingml/2006/main" name="24_PiL PPT Full-blue">
  <a:themeElements>
    <a:clrScheme name="24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24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4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7.xml><?xml version="1.0" encoding="utf-8"?>
<a:theme xmlns:a="http://schemas.openxmlformats.org/drawingml/2006/main" name="25_PiL PPT Full-blue">
  <a:themeElements>
    <a:clrScheme name="25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25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5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8.xml><?xml version="1.0" encoding="utf-8"?>
<a:theme xmlns:a="http://schemas.openxmlformats.org/drawingml/2006/main" name="26_PiL PPT Full-blue">
  <a:themeElements>
    <a:clrScheme name="26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26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6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9.xml><?xml version="1.0" encoding="utf-8"?>
<a:theme xmlns:a="http://schemas.openxmlformats.org/drawingml/2006/main" name="27_PiL PPT Full-blue">
  <a:themeElements>
    <a:clrScheme name="27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27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7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PiL PPT Full-blue">
  <a:themeElements>
    <a:clrScheme name="1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1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PiL PPT Full-blue">
  <a:themeElements>
    <a:clrScheme name="2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2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PiL PPT Full-blue">
  <a:themeElements>
    <a:clrScheme name="3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3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3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PiL PPT Full-blue">
  <a:themeElements>
    <a:clrScheme name="4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4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4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PiL PPT Full-blue">
  <a:themeElements>
    <a:clrScheme name="5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5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5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PiL PPT Full-blue">
  <a:themeElements>
    <a:clrScheme name="6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6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PiL PPT Full-blue">
  <a:themeElements>
    <a:clrScheme name="7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7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7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Pages>0</Pages>
  <Words>232</Words>
  <Characters>0</Characters>
  <Application>Microsoft Office PowerPoint</Application>
  <DocSecurity>0</DocSecurity>
  <PresentationFormat>全屏显示(4:3)</PresentationFormat>
  <Lines>0</Lines>
  <Paragraphs>25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29</vt:i4>
      </vt:variant>
      <vt:variant>
        <vt:lpstr>幻灯片标题</vt:lpstr>
      </vt:variant>
      <vt:variant>
        <vt:i4>6</vt:i4>
      </vt:variant>
    </vt:vector>
  </HeadingPairs>
  <TitlesOfParts>
    <vt:vector size="35" baseType="lpstr">
      <vt:lpstr>Office 主题​​</vt:lpstr>
      <vt:lpstr>PiL PPT Full-blue</vt:lpstr>
      <vt:lpstr>1_PiL PPT Full-blue</vt:lpstr>
      <vt:lpstr>2_PiL PPT Full-blue</vt:lpstr>
      <vt:lpstr>3_PiL PPT Full-blue</vt:lpstr>
      <vt:lpstr>4_PiL PPT Full-blue</vt:lpstr>
      <vt:lpstr>5_PiL PPT Full-blue</vt:lpstr>
      <vt:lpstr>6_PiL PPT Full-blue</vt:lpstr>
      <vt:lpstr>7_PiL PPT Full-blue</vt:lpstr>
      <vt:lpstr>8_PiL PPT Full-blue</vt:lpstr>
      <vt:lpstr>9_PiL PPT Full-blue</vt:lpstr>
      <vt:lpstr>10_PiL PPT Full-blue</vt:lpstr>
      <vt:lpstr>11_PiL PPT Full-blue</vt:lpstr>
      <vt:lpstr>12_PiL PPT Full-blue</vt:lpstr>
      <vt:lpstr>13_PiL PPT Full-blue</vt:lpstr>
      <vt:lpstr>14_PiL PPT Full-blue</vt:lpstr>
      <vt:lpstr>15_PiL PPT Full-blue</vt:lpstr>
      <vt:lpstr>16_PiL PPT Full-blue</vt:lpstr>
      <vt:lpstr>17_PiL PPT Full-blue</vt:lpstr>
      <vt:lpstr>18_PiL PPT Full-blue</vt:lpstr>
      <vt:lpstr>19_PiL PPT Full-blue</vt:lpstr>
      <vt:lpstr>20_PiL PPT Full-blue</vt:lpstr>
      <vt:lpstr>21_PiL PPT Full-blue</vt:lpstr>
      <vt:lpstr>22_PiL PPT Full-blue</vt:lpstr>
      <vt:lpstr>23_PiL PPT Full-blue</vt:lpstr>
      <vt:lpstr>24_PiL PPT Full-blue</vt:lpstr>
      <vt:lpstr>25_PiL PPT Full-blue</vt:lpstr>
      <vt:lpstr>26_PiL PPT Full-blue</vt:lpstr>
      <vt:lpstr>27_PiL PPT Full-blue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WwW.YlmF.CoM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239</cp:revision>
  <dcterms:created xsi:type="dcterms:W3CDTF">2010-09-25T08:16:02Z</dcterms:created>
  <dcterms:modified xsi:type="dcterms:W3CDTF">2016-09-26T03:02:40Z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2052-8.1.0.3483</vt:lpwstr>
  </property>
</Properties>
</file>