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 id="331" r:id="rId38"/>
  </p:sldIdLst>
  <p:sldSz cx="12198350" cy="6859588"/>
  <p:notesSz cx="6858000" cy="9144000"/>
  <p:embeddedFontLst>
    <p:embeddedFont>
      <p:font typeface="微软雅黑" panose="020B0503020204020204" pitchFamily="34" charset="-122"/>
      <p:regular r:id="rId40"/>
      <p:bold r:id="rId41"/>
    </p:embeddedFont>
    <p:embeddedFont>
      <p:font typeface="华文黑体" panose="02010600030101010101" charset="-122"/>
      <p:regular r:id="rId42"/>
    </p:embeddedFont>
    <p:embeddedFont>
      <p:font typeface="Gulim" panose="020B0604020202020204" charset="-127"/>
      <p:regular r:id="rId43"/>
    </p:embeddedFont>
    <p:embeddedFont>
      <p:font typeface="Calibri" panose="020F0502020204030204" pitchFamily="34" charset="0"/>
      <p:regular r:id="rId44"/>
      <p:bold r:id="rId45"/>
      <p:italic r:id="rId46"/>
      <p:boldItalic r:id="rId47"/>
    </p:embeddedFont>
    <p:embeddedFont>
      <p:font typeface="맑은 고딕" panose="020B0503020000020004" pitchFamily="34" charset="-127"/>
      <p:regular r:id="rId48"/>
      <p:bold r:id="rId49"/>
    </p:embeddedFont>
    <p:embeddedFont>
      <p:font typeface="Arial Black" panose="020B0A04020102020204" pitchFamily="34" charset="0"/>
      <p:bold r:id="rId50"/>
    </p:embeddedFont>
    <p:embeddedFont>
      <p:font typeface="Impact" panose="020B0806030902050204" pitchFamily="34" charset="0"/>
      <p:regular r:id="rId51"/>
    </p:embeddedFont>
    <p:embeddedFont>
      <p:font typeface="Arial Unicode MS" panose="020B0604020202020204" pitchFamily="34" charset="-122"/>
      <p:regular r:id="rId52"/>
    </p:embeddedFont>
    <p:embeddedFont>
      <p:font typeface="Roboto condensed" panose="02000000000000000000" pitchFamily="2" charset="0"/>
      <p:regular r:id="rId53"/>
    </p:embeddedFont>
  </p:embeddedFontLst>
  <p:custDataLst>
    <p:tags r:id="rId54"/>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326" y="-288"/>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2.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813" indent="0" algn="ctr">
              <a:buNone/>
              <a:defRPr>
                <a:solidFill>
                  <a:schemeClr val="tx1">
                    <a:tint val="75000"/>
                  </a:schemeClr>
                </a:solidFill>
              </a:defRPr>
            </a:lvl2pPr>
            <a:lvl3pPr marL="1219627" indent="0" algn="ctr">
              <a:buNone/>
              <a:defRPr>
                <a:solidFill>
                  <a:schemeClr val="tx1">
                    <a:tint val="75000"/>
                  </a:schemeClr>
                </a:solidFill>
              </a:defRPr>
            </a:lvl3pPr>
            <a:lvl4pPr marL="1829440" indent="0" algn="ctr">
              <a:buNone/>
              <a:defRPr>
                <a:solidFill>
                  <a:schemeClr val="tx1">
                    <a:tint val="75000"/>
                  </a:schemeClr>
                </a:solidFill>
              </a:defRPr>
            </a:lvl4pPr>
            <a:lvl5pPr marL="2439253" indent="0" algn="ctr">
              <a:buNone/>
              <a:defRPr>
                <a:solidFill>
                  <a:schemeClr val="tx1">
                    <a:tint val="75000"/>
                  </a:schemeClr>
                </a:solidFill>
              </a:defRPr>
            </a:lvl5pPr>
            <a:lvl6pPr marL="3049067" indent="0" algn="ctr">
              <a:buNone/>
              <a:defRPr>
                <a:solidFill>
                  <a:schemeClr val="tx1">
                    <a:tint val="75000"/>
                  </a:schemeClr>
                </a:solidFill>
              </a:defRPr>
            </a:lvl6pPr>
            <a:lvl7pPr marL="3658880" indent="0" algn="ctr">
              <a:buNone/>
              <a:defRPr>
                <a:solidFill>
                  <a:schemeClr val="tx1">
                    <a:tint val="75000"/>
                  </a:schemeClr>
                </a:solidFill>
              </a:defRPr>
            </a:lvl7pPr>
            <a:lvl8pPr marL="4268694" indent="0" algn="ctr">
              <a:buNone/>
              <a:defRPr>
                <a:solidFill>
                  <a:schemeClr val="tx1">
                    <a:tint val="75000"/>
                  </a:schemeClr>
                </a:solidFill>
              </a:defRPr>
            </a:lvl8pPr>
            <a:lvl9pPr marL="48785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2016/7/22 Friday</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4" r:id="rId16"/>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5435" b="19587"/>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rgbClr val="0070C0"/>
                </a:solidFill>
                <a:latin typeface="微软雅黑" pitchFamily="34" charset="-122"/>
                <a:ea typeface="微软雅黑" pitchFamily="34" charset="-122"/>
              </a:rPr>
              <a:t>2018</a:t>
            </a: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rPr>
              <a:t>工作汇报年终总结</a:t>
            </a:r>
            <a:r>
              <a:rPr lang="en-US" altLang="zh-CN" sz="4400" dirty="0">
                <a:solidFill>
                  <a:schemeClr val="tx1">
                    <a:lumMod val="85000"/>
                    <a:lumOff val="15000"/>
                  </a:schemeClr>
                </a:solidFill>
              </a:rPr>
              <a:t>PPT</a:t>
            </a:r>
            <a:r>
              <a:rPr lang="zh-CN" altLang="en-US" sz="4400" dirty="0" smtClean="0">
                <a:solidFill>
                  <a:schemeClr val="tx1">
                    <a:lumMod val="85000"/>
                    <a:lumOff val="15000"/>
                  </a:schemeClr>
                </a:solidFill>
              </a:rPr>
              <a:t>模板</a:t>
            </a:r>
            <a:endParaRPr lang="zh-CN" altLang="en-US" sz="4400" dirty="0">
              <a:solidFill>
                <a:schemeClr val="tx1">
                  <a:lumMod val="85000"/>
                  <a:lumOff val="15000"/>
                </a:schemeClr>
              </a:solidFill>
            </a:endParaRP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rPr>
              <a:t>年终总结 新年计划 述职报告 工作</a:t>
            </a:r>
            <a:r>
              <a:rPr lang="zh-CN" altLang="en-US" sz="1800" b="1" dirty="0" smtClean="0">
                <a:solidFill>
                  <a:schemeClr val="tx1">
                    <a:lumMod val="85000"/>
                    <a:lumOff val="15000"/>
                  </a:schemeClr>
                </a:solidFill>
              </a:rPr>
              <a:t>汇报通用</a:t>
            </a:r>
            <a:r>
              <a:rPr lang="en-US" altLang="zh-CN" sz="1800" b="1" dirty="0" smtClean="0">
                <a:solidFill>
                  <a:schemeClr val="tx1">
                    <a:lumMod val="85000"/>
                    <a:lumOff val="15000"/>
                  </a:schemeClr>
                </a:solidFill>
              </a:rPr>
              <a:t>PPT</a:t>
            </a:r>
            <a:endParaRPr lang="zh-CN" altLang="en-US" sz="1800" b="1" dirty="0">
              <a:solidFill>
                <a:schemeClr val="tx1">
                  <a:lumMod val="85000"/>
                  <a:lumOff val="15000"/>
                </a:schemeClr>
              </a:solidFill>
            </a:endParaRPr>
          </a:p>
        </p:txBody>
      </p:sp>
      <p:sp>
        <p:nvSpPr>
          <p:cNvPr id="7" name="矩形 6"/>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1"/>
                                        </p:tgtEl>
                                      </p:cBhvr>
                                    </p:animEffect>
                                  </p:childTnLst>
                                </p:cTn>
                              </p:par>
                            </p:childTnLst>
                          </p:cTn>
                        </p:par>
                        <p:par>
                          <p:cTn id="20" fill="hold">
                            <p:stCondLst>
                              <p:cond delay="165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800"/>
                                        <p:tgtEl>
                                          <p:spTgt spid="13"/>
                                        </p:tgtEl>
                                      </p:cBhvr>
                                    </p:animEffect>
                                  </p:childTnLst>
                                </p:cTn>
                              </p:par>
                            </p:childTnLst>
                          </p:cTn>
                        </p:par>
                        <p:par>
                          <p:cTn id="24" fill="hold">
                            <p:stCondLst>
                              <p:cond delay="245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30" name="直接连接符 29"/>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40" name="直接连接符 39"/>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09" name="直接连接符 10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6366" y="9971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36" name="直接连接符 35"/>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42" name="直接连接符 41"/>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6292"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38" name="直接连接符 3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2092" y="9971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33" name="直接连接符 3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52" name="直接连接符 51"/>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9" name="直接连接符 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sym typeface="方正大黑简体" pitchFamily="65" charset="-122"/>
              </a:rPr>
              <a:t>前 </a:t>
            </a: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zh-CN" altLang="en-US" sz="2000" dirty="0" smtClean="0">
                <a:solidFill>
                  <a:srgbClr val="0C0C0C"/>
                </a:solidFill>
                <a:latin typeface="微软雅黑" pitchFamily="34" charset="-122"/>
                <a:ea typeface="微软雅黑" pitchFamily="34" charset="-122"/>
                <a:sym typeface="微软雅黑" pitchFamily="34" charset="-122"/>
              </a:rPr>
              <a:t>。</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0" y="108183"/>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7" name="直接连接符 16"/>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7924"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0" name="直接连接符 9"/>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8" name="直接连接符 1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2689"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29" name="直接连接符 2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2010</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2020</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5586"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3" name="直接连接符 1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3" name="直接连接符 1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3" name="直接连接符 1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5" name="直接连接符 14"/>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486" y="12511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24" name="直接连接符 23"/>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91" name="直接连接符 90"/>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23" name="直接连接符 2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48" name="直接连接符 4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4" name="直接连接符 13"/>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6366"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6" name="直接连接符 15"/>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t="5435" b="19587"/>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3526175" y="2061642"/>
            <a:ext cx="5165288" cy="1200361"/>
          </a:xfrm>
          <a:prstGeom prst="rect">
            <a:avLst/>
          </a:prstGeom>
          <a:noFill/>
        </p:spPr>
        <p:txBody>
          <a:bodyPr wrap="square" lIns="91472" tIns="45736" rIns="91472" bIns="45736" rtlCol="0" anchor="ctr">
            <a:spAutoFit/>
          </a:bodyPr>
          <a:lstStyle/>
          <a:p>
            <a:pPr algn="ctr"/>
            <a:r>
              <a:rPr lang="en-US" altLang="zh-CN" sz="7200" b="1" dirty="0" smtClean="0">
                <a:solidFill>
                  <a:srgbClr val="0070C0"/>
                </a:solidFill>
                <a:latin typeface="Arial" pitchFamily="34" charset="0"/>
                <a:ea typeface="微软雅黑" pitchFamily="34" charset="-122"/>
                <a:cs typeface="Arial" pitchFamily="34" charset="0"/>
              </a:rPr>
              <a:t>THANKS</a:t>
            </a:r>
            <a:r>
              <a:rPr lang="zh-CN" altLang="en-US" sz="7200" b="1" dirty="0" smtClean="0">
                <a:solidFill>
                  <a:srgbClr val="0070C0"/>
                </a:solidFill>
                <a:latin typeface="Arial" pitchFamily="34" charset="0"/>
                <a:ea typeface="微软雅黑" pitchFamily="34" charset="-122"/>
                <a:cs typeface="Arial" pitchFamily="34" charset="0"/>
              </a:rPr>
              <a:t>！</a:t>
            </a:r>
            <a:endParaRPr lang="zh-CN" altLang="en-US" sz="7200" b="1" dirty="0">
              <a:solidFill>
                <a:srgbClr val="0070C0"/>
              </a:solidFill>
              <a:latin typeface="Arial" pitchFamily="34" charset="0"/>
              <a:ea typeface="微软雅黑" pitchFamily="34" charset="-122"/>
              <a:cs typeface="Arial" pitchFamily="34" charset="0"/>
            </a:endParaRPr>
          </a:p>
        </p:txBody>
      </p:sp>
      <p:sp>
        <p:nvSpPr>
          <p:cNvPr id="3" name="TextBox 2"/>
          <p:cNvSpPr txBox="1"/>
          <p:nvPr/>
        </p:nvSpPr>
        <p:spPr>
          <a:xfrm>
            <a:off x="3506730" y="3388838"/>
            <a:ext cx="1829751" cy="400202"/>
          </a:xfrm>
          <a:prstGeom prst="rect">
            <a:avLst/>
          </a:prstGeom>
          <a:noFill/>
        </p:spPr>
        <p:txBody>
          <a:bodyPr wrap="square" lIns="91472" tIns="45736" rIns="91472" bIns="45736" rtlCol="0">
            <a:spAutoFit/>
          </a:bodyPr>
          <a:lstStyle/>
          <a:p>
            <a:r>
              <a:rPr lang="zh-CN" altLang="en-US" sz="2000" dirty="0" smtClean="0">
                <a:solidFill>
                  <a:srgbClr val="0070C0"/>
                </a:solidFill>
                <a:latin typeface="微软雅黑" pitchFamily="34" charset="-122"/>
                <a:ea typeface="微软雅黑" pitchFamily="34" charset="-122"/>
              </a:rPr>
              <a:t>汇报人：</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6" name="TextBox 25"/>
          <p:cNvSpPr txBox="1"/>
          <p:nvPr/>
        </p:nvSpPr>
        <p:spPr>
          <a:xfrm>
            <a:off x="5424700" y="3388838"/>
            <a:ext cx="2017974"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部门</a:t>
            </a:r>
            <a:r>
              <a:rPr lang="zh-CN" altLang="en-US" sz="2000" dirty="0" smtClean="0">
                <a:solidFill>
                  <a:srgbClr val="0070C0"/>
                </a:solidFill>
                <a:latin typeface="微软雅黑" pitchFamily="34" charset="-122"/>
                <a:ea typeface="微软雅黑" pitchFamily="34" charset="-122"/>
              </a:rPr>
              <a:t>：</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7" name="TextBox 26"/>
          <p:cNvSpPr txBox="1"/>
          <p:nvPr/>
        </p:nvSpPr>
        <p:spPr>
          <a:xfrm>
            <a:off x="7060974" y="3388838"/>
            <a:ext cx="1630489"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时间</a:t>
            </a:r>
            <a:r>
              <a:rPr lang="zh-CN" altLang="en-US" sz="2000" dirty="0" smtClean="0">
                <a:solidFill>
                  <a:srgbClr val="0070C0"/>
                </a:solidFill>
                <a:latin typeface="微软雅黑" pitchFamily="34" charset="-122"/>
                <a:ea typeface="微软雅黑" pitchFamily="34" charset="-122"/>
              </a:rPr>
              <a:t>：</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558" y="-317574"/>
            <a:ext cx="13189466" cy="7494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3084"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9" name="直接连接符 1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67" name="直接连接符 66"/>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8" name="直接连接符 1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7509" y="117426"/>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102" name="直接连接符 101"/>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3736" y="116649"/>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cxnSp>
        <p:nvCxnSpPr>
          <p:cNvPr id="75" name="直接连接符 74"/>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635</TotalTime>
  <Words>3267</Words>
  <Application>Microsoft Office PowerPoint</Application>
  <PresentationFormat>自定义</PresentationFormat>
  <Paragraphs>464</Paragraphs>
  <Slides>37</Slides>
  <Notes>36</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37</vt:i4>
      </vt:variant>
    </vt:vector>
  </HeadingPairs>
  <TitlesOfParts>
    <vt:vector size="53" baseType="lpstr">
      <vt:lpstr>Arial</vt:lpstr>
      <vt:lpstr>宋体</vt:lpstr>
      <vt:lpstr>微软雅黑</vt:lpstr>
      <vt:lpstr>华文黑体</vt:lpstr>
      <vt:lpstr>Gulim</vt:lpstr>
      <vt:lpstr>Times New Roman</vt:lpstr>
      <vt:lpstr>Wingdings</vt:lpstr>
      <vt:lpstr>方正大黑简体</vt:lpstr>
      <vt:lpstr>Calibri</vt:lpstr>
      <vt:lpstr>造字工房悦黑体验版常规体</vt:lpstr>
      <vt:lpstr>맑은 고딕</vt:lpstr>
      <vt:lpstr>Arial Black</vt:lpstr>
      <vt:lpstr>Impact</vt:lpstr>
      <vt:lpstr>Arial Unicode MS</vt:lpstr>
      <vt:lpstr>Roboto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73</cp:revision>
  <dcterms:created xsi:type="dcterms:W3CDTF">2014-08-23T07:50:08Z</dcterms:created>
  <dcterms:modified xsi:type="dcterms:W3CDTF">2016-07-22T08:37:41Z</dcterms:modified>
  <cp:category>https://cyppt.taobao.com/</cp:category>
</cp:coreProperties>
</file>