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theme/theme16.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754" r:id="rId5"/>
    <p:sldMasterId id="2147483756" r:id="rId6"/>
    <p:sldMasterId id="2147483757" r:id="rId7"/>
    <p:sldMasterId id="2147483758" r:id="rId8"/>
    <p:sldMasterId id="2147483759" r:id="rId9"/>
    <p:sldMasterId id="2147483760" r:id="rId10"/>
    <p:sldMasterId id="2147483761" r:id="rId11"/>
    <p:sldMasterId id="2147483762" r:id="rId12"/>
    <p:sldMasterId id="2147483763" r:id="rId13"/>
    <p:sldMasterId id="2147483764" r:id="rId14"/>
    <p:sldMasterId id="2147483765" r:id="rId15"/>
  </p:sldMasterIdLst>
  <p:notesMasterIdLst>
    <p:notesMasterId r:id="rId55"/>
  </p:notesMasterIdLst>
  <p:sldIdLst>
    <p:sldId id="256" r:id="rId16"/>
    <p:sldId id="286" r:id="rId17"/>
    <p:sldId id="279" r:id="rId18"/>
    <p:sldId id="281" r:id="rId19"/>
    <p:sldId id="297" r:id="rId20"/>
    <p:sldId id="292" r:id="rId21"/>
    <p:sldId id="261" r:id="rId22"/>
    <p:sldId id="257" r:id="rId23"/>
    <p:sldId id="258" r:id="rId24"/>
    <p:sldId id="259" r:id="rId25"/>
    <p:sldId id="260" r:id="rId26"/>
    <p:sldId id="262" r:id="rId27"/>
    <p:sldId id="263" r:id="rId28"/>
    <p:sldId id="287" r:id="rId29"/>
    <p:sldId id="264" r:id="rId30"/>
    <p:sldId id="265" r:id="rId31"/>
    <p:sldId id="273" r:id="rId32"/>
    <p:sldId id="274" r:id="rId33"/>
    <p:sldId id="275" r:id="rId34"/>
    <p:sldId id="276" r:id="rId35"/>
    <p:sldId id="277" r:id="rId36"/>
    <p:sldId id="278" r:id="rId37"/>
    <p:sldId id="288" r:id="rId38"/>
    <p:sldId id="266" r:id="rId39"/>
    <p:sldId id="280" r:id="rId40"/>
    <p:sldId id="282" r:id="rId41"/>
    <p:sldId id="283" r:id="rId42"/>
    <p:sldId id="284" r:id="rId43"/>
    <p:sldId id="285" r:id="rId44"/>
    <p:sldId id="289" r:id="rId45"/>
    <p:sldId id="267" r:id="rId46"/>
    <p:sldId id="268" r:id="rId47"/>
    <p:sldId id="291" r:id="rId48"/>
    <p:sldId id="269" r:id="rId49"/>
    <p:sldId id="270" r:id="rId50"/>
    <p:sldId id="271" r:id="rId51"/>
    <p:sldId id="272" r:id="rId52"/>
    <p:sldId id="298" r:id="rId53"/>
    <p:sldId id="299" r:id="rId54"/>
  </p:sldIdLst>
  <p:sldSz cx="12192000" cy="6858000"/>
  <p:notesSz cx="6858000" cy="9144000"/>
  <p:defaultTextStyle>
    <a:defPPr>
      <a:defRPr lang="zh-CN"/>
    </a:defPPr>
    <a:lvl1pPr algn="l" rtl="0" eaLnBrk="0" fontAlgn="base" hangingPunct="0">
      <a:spcBef>
        <a:spcPct val="0"/>
      </a:spcBef>
      <a:spcAft>
        <a:spcPct val="0"/>
      </a:spcAft>
      <a:buFont typeface="Arial"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F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7" d="100"/>
          <a:sy n="107" d="100"/>
        </p:scale>
        <p:origin x="-648" y="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3.xml"/><Relationship Id="rId26" Type="http://schemas.openxmlformats.org/officeDocument/2006/relationships/slide" Target="slides/slide11.xml"/><Relationship Id="rId39" Type="http://schemas.openxmlformats.org/officeDocument/2006/relationships/slide" Target="slides/slide24.xml"/><Relationship Id="rId21" Type="http://schemas.openxmlformats.org/officeDocument/2006/relationships/slide" Target="slides/slide6.xml"/><Relationship Id="rId34" Type="http://schemas.openxmlformats.org/officeDocument/2006/relationships/slide" Target="slides/slide19.xml"/><Relationship Id="rId42" Type="http://schemas.openxmlformats.org/officeDocument/2006/relationships/slide" Target="slides/slide27.xml"/><Relationship Id="rId47" Type="http://schemas.openxmlformats.org/officeDocument/2006/relationships/slide" Target="slides/slide32.xml"/><Relationship Id="rId50" Type="http://schemas.openxmlformats.org/officeDocument/2006/relationships/slide" Target="slides/slide35.xml"/><Relationship Id="rId55" Type="http://schemas.openxmlformats.org/officeDocument/2006/relationships/notesMaster" Target="notesMasters/notesMaster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slide" Target="slides/slide18.xml"/><Relationship Id="rId38" Type="http://schemas.openxmlformats.org/officeDocument/2006/relationships/slide" Target="slides/slide23.xml"/><Relationship Id="rId46" Type="http://schemas.openxmlformats.org/officeDocument/2006/relationships/slide" Target="slides/slide31.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xml"/><Relationship Id="rId20" Type="http://schemas.openxmlformats.org/officeDocument/2006/relationships/slide" Target="slides/slide5.xml"/><Relationship Id="rId29" Type="http://schemas.openxmlformats.org/officeDocument/2006/relationships/slide" Target="slides/slide14.xml"/><Relationship Id="rId41" Type="http://schemas.openxmlformats.org/officeDocument/2006/relationships/slide" Target="slides/slide26.xml"/><Relationship Id="rId54"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9.xml"/><Relationship Id="rId32" Type="http://schemas.openxmlformats.org/officeDocument/2006/relationships/slide" Target="slides/slide17.xml"/><Relationship Id="rId37" Type="http://schemas.openxmlformats.org/officeDocument/2006/relationships/slide" Target="slides/slide22.xml"/><Relationship Id="rId40" Type="http://schemas.openxmlformats.org/officeDocument/2006/relationships/slide" Target="slides/slide25.xml"/><Relationship Id="rId45" Type="http://schemas.openxmlformats.org/officeDocument/2006/relationships/slide" Target="slides/slide30.xml"/><Relationship Id="rId53" Type="http://schemas.openxmlformats.org/officeDocument/2006/relationships/slide" Target="slides/slide38.xml"/><Relationship Id="rId58"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slide" Target="slides/slide21.xml"/><Relationship Id="rId49" Type="http://schemas.openxmlformats.org/officeDocument/2006/relationships/slide" Target="slides/slide34.xml"/><Relationship Id="rId57"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 Target="slides/slide4.xml"/><Relationship Id="rId31" Type="http://schemas.openxmlformats.org/officeDocument/2006/relationships/slide" Target="slides/slide16.xml"/><Relationship Id="rId44" Type="http://schemas.openxmlformats.org/officeDocument/2006/relationships/slide" Target="slides/slide29.xml"/><Relationship Id="rId52" Type="http://schemas.openxmlformats.org/officeDocument/2006/relationships/slide" Target="slides/slide37.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slide" Target="slides/slide15.xml"/><Relationship Id="rId35" Type="http://schemas.openxmlformats.org/officeDocument/2006/relationships/slide" Target="slides/slide20.xml"/><Relationship Id="rId43" Type="http://schemas.openxmlformats.org/officeDocument/2006/relationships/slide" Target="slides/slide28.xml"/><Relationship Id="rId48" Type="http://schemas.openxmlformats.org/officeDocument/2006/relationships/slide" Target="slides/slide33.xml"/><Relationship Id="rId56"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36.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7410" name="页眉占位符 1"/>
          <p:cNvSpPr>
            <a:spLocks noGrp="1" noChangeArrowheads="1"/>
          </p:cNvSpPr>
          <p:nvPr>
            <p:ph type="hdr" sz="quarter"/>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sz="1200" smtClean="0"/>
            </a:lvl1pPr>
          </a:lstStyle>
          <a:p>
            <a:pPr>
              <a:defRPr/>
            </a:pPr>
            <a:endParaRPr lang="zh-CN" altLang="en-US"/>
          </a:p>
        </p:txBody>
      </p:sp>
      <p:sp>
        <p:nvSpPr>
          <p:cNvPr id="1741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buFont typeface="Arial" pitchFamily="34" charset="0"/>
              <a:buNone/>
              <a:defRPr sz="1200" smtClean="0"/>
            </a:lvl1pPr>
          </a:lstStyle>
          <a:p>
            <a:pPr>
              <a:defRPr/>
            </a:pPr>
            <a:fld id="{F9FF403D-099A-45F1-851B-77D1E32EFD3B}" type="datetimeFigureOut">
              <a:rPr lang="zh-CN" altLang="en-US"/>
              <a:pPr>
                <a:defRPr/>
              </a:pPr>
              <a:t>2016/9/26 Monday</a:t>
            </a:fld>
            <a:endParaRPr lang="zh-CN" altLang="en-US"/>
          </a:p>
        </p:txBody>
      </p:sp>
      <p:sp>
        <p:nvSpPr>
          <p:cNvPr id="54276"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sp>
      <p:sp>
        <p:nvSpPr>
          <p:cNvPr id="17413" name="备注占位符 4"/>
          <p:cNvSpPr>
            <a:spLocks noGrp="1" noChangeArrowheads="1"/>
          </p:cNvSpPr>
          <p:nvPr>
            <p:ph type="body" sz="quarter" idx="3"/>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741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buFont typeface="Arial" pitchFamily="34" charset="0"/>
              <a:buNone/>
              <a:defRPr sz="1200" smtClean="0"/>
            </a:lvl1pPr>
          </a:lstStyle>
          <a:p>
            <a:pPr>
              <a:defRPr/>
            </a:pPr>
            <a:endParaRPr lang="zh-CN" altLang="en-US"/>
          </a:p>
        </p:txBody>
      </p:sp>
      <p:sp>
        <p:nvSpPr>
          <p:cNvPr id="1741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buFont typeface="Arial" pitchFamily="34" charset="0"/>
              <a:buNone/>
              <a:defRPr sz="1200" smtClean="0"/>
            </a:lvl1pPr>
          </a:lstStyle>
          <a:p>
            <a:pPr>
              <a:defRPr/>
            </a:pPr>
            <a:fld id="{2DD3FB87-0CE7-4D2B-BBDC-F9A26C31EFEE}" type="slidenum">
              <a:rPr lang="zh-CN" altLang="en-US"/>
              <a:pPr>
                <a:defRPr/>
              </a:pPr>
              <a:t>‹#›</a:t>
            </a:fld>
            <a:endParaRPr lang="zh-CN" altLang="en-US"/>
          </a:p>
        </p:txBody>
      </p:sp>
    </p:spTree>
    <p:extLst>
      <p:ext uri="{BB962C8B-B14F-4D97-AF65-F5344CB8AC3E}">
        <p14:creationId xmlns:p14="http://schemas.microsoft.com/office/powerpoint/2010/main" val="305258711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C65FBE0C-4A81-4940-AA2D-BDB324235A7E}"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8012C0C-0858-4DF7-B2C6-8CE8B70751ED}" type="slidenum">
              <a:rPr lang="zh-CN" altLang="en-US"/>
              <a:pPr>
                <a:defRPr/>
              </a:pPr>
              <a:t>‹#›</a:t>
            </a:fld>
            <a:endParaRPr lang="zh-CN" altLang="en-US"/>
          </a:p>
        </p:txBody>
      </p:sp>
    </p:spTree>
    <p:extLst>
      <p:ext uri="{BB962C8B-B14F-4D97-AF65-F5344CB8AC3E}">
        <p14:creationId xmlns:p14="http://schemas.microsoft.com/office/powerpoint/2010/main" val="2902787425"/>
      </p:ext>
    </p:extLst>
  </p:cSld>
  <p:clrMapOvr>
    <a:masterClrMapping/>
  </p:clrMapOvr>
  <p:transition spd="slow" advClick="0" advTm="3000">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5741957-F342-4A71-9FA7-0B1B0C44DEB2}"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C8B8AF1-8DE7-4794-A94B-3174009E1897}" type="slidenum">
              <a:rPr lang="zh-CN" altLang="en-US"/>
              <a:pPr>
                <a:defRPr/>
              </a:pPr>
              <a:t>‹#›</a:t>
            </a:fld>
            <a:endParaRPr lang="zh-CN" altLang="en-US"/>
          </a:p>
        </p:txBody>
      </p:sp>
    </p:spTree>
    <p:extLst>
      <p:ext uri="{BB962C8B-B14F-4D97-AF65-F5344CB8AC3E}">
        <p14:creationId xmlns:p14="http://schemas.microsoft.com/office/powerpoint/2010/main" val="2871588717"/>
      </p:ext>
    </p:extLst>
  </p:cSld>
  <p:clrMapOvr>
    <a:masterClrMapping/>
  </p:clrMapOvr>
  <p:transition spd="slow" advClick="0" advTm="3000">
    <p:wip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fld id="{0898A76B-95A3-4B59-880E-A9FE48EBE65F}" type="datetime1">
              <a:rPr lang="zh-CN" altLang="en-US"/>
              <a:pPr>
                <a:defRPr/>
              </a:pPr>
              <a:t>2016/9/26 Monday</a:t>
            </a:fld>
            <a:endParaRPr lang="zh-CN" altLang="en-US" sz="1800">
              <a:solidFill>
                <a:srgbClr val="000000"/>
              </a:solidFill>
            </a:endParaRPr>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9135F056-D740-4A64-8EDB-1458C0986D2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227852644"/>
      </p:ext>
    </p:extLst>
  </p:cSld>
  <p:clrMapOvr>
    <a:masterClrMapping/>
  </p:clrMapOvr>
  <p:transition spd="slow" advClick="0" advTm="3000">
    <p:wip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fld id="{0898A76B-95A3-4B59-880E-A9FE48EBE65F}" type="datetime1">
              <a:rPr lang="zh-CN" altLang="en-US"/>
              <a:pPr>
                <a:defRPr/>
              </a:pPr>
              <a:t>2016/9/26 Monday</a:t>
            </a:fld>
            <a:endParaRPr lang="zh-CN" altLang="en-US" sz="1800">
              <a:solidFill>
                <a:srgbClr val="000000"/>
              </a:solidFill>
            </a:endParaRPr>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60D31C62-4C27-41B5-87FA-C01C4994523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153689846"/>
      </p:ext>
    </p:extLst>
  </p:cSld>
  <p:clrMapOvr>
    <a:masterClrMapping/>
  </p:clrMapOvr>
  <p:transition spd="slow" advClick="0" advTm="3000">
    <p:wip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1"/>
          <p:cNvSpPr>
            <a:spLocks noGrp="1" noChangeArrowheads="1"/>
          </p:cNvSpPr>
          <p:nvPr>
            <p:ph type="dt" sz="half" idx="10"/>
          </p:nvPr>
        </p:nvSpPr>
        <p:spPr>
          <a:ln/>
        </p:spPr>
        <p:txBody>
          <a:bodyPr/>
          <a:lstStyle>
            <a:lvl1pPr>
              <a:defRPr/>
            </a:lvl1pPr>
          </a:lstStyle>
          <a:p>
            <a:pPr>
              <a:defRPr/>
            </a:pPr>
            <a:fld id="{0898A76B-95A3-4B59-880E-A9FE48EBE65F}" type="datetime1">
              <a:rPr lang="zh-CN" altLang="en-US"/>
              <a:pPr>
                <a:defRPr/>
              </a:pPr>
              <a:t>2016/9/26 Monday</a:t>
            </a:fld>
            <a:endParaRPr lang="zh-CN" altLang="en-US" sz="1800">
              <a:solidFill>
                <a:srgbClr val="000000"/>
              </a:solidFill>
            </a:endParaRPr>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F6B5E3D6-BBCD-450D-84F1-E2011B9395D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744678483"/>
      </p:ext>
    </p:extLst>
  </p:cSld>
  <p:clrMapOvr>
    <a:masterClrMapping/>
  </p:clrMapOvr>
  <p:transition spd="slow" advClick="0" advTm="3000">
    <p:wip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1"/>
          <p:cNvSpPr>
            <a:spLocks noGrp="1" noChangeArrowheads="1"/>
          </p:cNvSpPr>
          <p:nvPr>
            <p:ph type="dt" sz="half" idx="10"/>
          </p:nvPr>
        </p:nvSpPr>
        <p:spPr>
          <a:ln/>
        </p:spPr>
        <p:txBody>
          <a:bodyPr/>
          <a:lstStyle>
            <a:lvl1pPr>
              <a:defRPr/>
            </a:lvl1pPr>
          </a:lstStyle>
          <a:p>
            <a:pPr>
              <a:defRPr/>
            </a:pPr>
            <a:fld id="{0898A76B-95A3-4B59-880E-A9FE48EBE65F}" type="datetime1">
              <a:rPr lang="zh-CN" altLang="en-US"/>
              <a:pPr>
                <a:defRPr/>
              </a:pPr>
              <a:t>2016/9/26 Monday</a:t>
            </a:fld>
            <a:endParaRPr lang="zh-CN" altLang="en-US" sz="1800">
              <a:solidFill>
                <a:srgbClr val="000000"/>
              </a:solidFill>
            </a:endParaRPr>
          </a:p>
        </p:txBody>
      </p:sp>
      <p:sp>
        <p:nvSpPr>
          <p:cNvPr id="6"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ln/>
        </p:spPr>
        <p:txBody>
          <a:bodyPr/>
          <a:lstStyle>
            <a:lvl1pPr>
              <a:defRPr/>
            </a:lvl1pPr>
          </a:lstStyle>
          <a:p>
            <a:pPr>
              <a:defRPr/>
            </a:pPr>
            <a:fld id="{903B3800-EF1F-4C5F-AE26-32CD0B17B56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294718209"/>
      </p:ext>
    </p:extLst>
  </p:cSld>
  <p:clrMapOvr>
    <a:masterClrMapping/>
  </p:clrMapOvr>
  <p:transition spd="slow" advClick="0" advTm="3000">
    <p:wip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1"/>
          <p:cNvSpPr>
            <a:spLocks noGrp="1" noChangeArrowheads="1"/>
          </p:cNvSpPr>
          <p:nvPr>
            <p:ph type="dt" sz="half" idx="10"/>
          </p:nvPr>
        </p:nvSpPr>
        <p:spPr>
          <a:ln/>
        </p:spPr>
        <p:txBody>
          <a:bodyPr/>
          <a:lstStyle>
            <a:lvl1pPr>
              <a:defRPr/>
            </a:lvl1pPr>
          </a:lstStyle>
          <a:p>
            <a:pPr>
              <a:defRPr/>
            </a:pPr>
            <a:fld id="{0898A76B-95A3-4B59-880E-A9FE48EBE65F}" type="datetime1">
              <a:rPr lang="zh-CN" altLang="en-US"/>
              <a:pPr>
                <a:defRPr/>
              </a:pPr>
              <a:t>2016/9/26 Monday</a:t>
            </a:fld>
            <a:endParaRPr lang="zh-CN" altLang="en-US" sz="1800">
              <a:solidFill>
                <a:srgbClr val="000000"/>
              </a:solidFill>
            </a:endParaRPr>
          </a:p>
        </p:txBody>
      </p:sp>
      <p:sp>
        <p:nvSpPr>
          <p:cNvPr id="8"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3"/>
          <p:cNvSpPr>
            <a:spLocks noGrp="1" noChangeArrowheads="1"/>
          </p:cNvSpPr>
          <p:nvPr>
            <p:ph type="sldNum" sz="quarter" idx="12"/>
          </p:nvPr>
        </p:nvSpPr>
        <p:spPr>
          <a:ln/>
        </p:spPr>
        <p:txBody>
          <a:bodyPr/>
          <a:lstStyle>
            <a:lvl1pPr>
              <a:defRPr/>
            </a:lvl1pPr>
          </a:lstStyle>
          <a:p>
            <a:pPr>
              <a:defRPr/>
            </a:pPr>
            <a:fld id="{33D1C622-BDEB-49FB-A806-A31798AE5FC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672888086"/>
      </p:ext>
    </p:extLst>
  </p:cSld>
  <p:clrMapOvr>
    <a:masterClrMapping/>
  </p:clrMapOvr>
  <p:transition spd="slow" advClick="0" advTm="3000">
    <p:wip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1"/>
          <p:cNvSpPr>
            <a:spLocks noGrp="1" noChangeArrowheads="1"/>
          </p:cNvSpPr>
          <p:nvPr>
            <p:ph type="dt" sz="half" idx="10"/>
          </p:nvPr>
        </p:nvSpPr>
        <p:spPr>
          <a:ln/>
        </p:spPr>
        <p:txBody>
          <a:bodyPr/>
          <a:lstStyle>
            <a:lvl1pPr>
              <a:defRPr/>
            </a:lvl1pPr>
          </a:lstStyle>
          <a:p>
            <a:pPr>
              <a:defRPr/>
            </a:pPr>
            <a:fld id="{0898A76B-95A3-4B59-880E-A9FE48EBE65F}" type="datetime1">
              <a:rPr lang="zh-CN" altLang="en-US"/>
              <a:pPr>
                <a:defRPr/>
              </a:pPr>
              <a:t>2016/9/26 Monday</a:t>
            </a:fld>
            <a:endParaRPr lang="zh-CN" altLang="en-US" sz="1800">
              <a:solidFill>
                <a:srgbClr val="000000"/>
              </a:solidFill>
            </a:endParaRPr>
          </a:p>
        </p:txBody>
      </p:sp>
      <p:sp>
        <p:nvSpPr>
          <p:cNvPr id="4"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3"/>
          <p:cNvSpPr>
            <a:spLocks noGrp="1" noChangeArrowheads="1"/>
          </p:cNvSpPr>
          <p:nvPr>
            <p:ph type="sldNum" sz="quarter" idx="12"/>
          </p:nvPr>
        </p:nvSpPr>
        <p:spPr>
          <a:ln/>
        </p:spPr>
        <p:txBody>
          <a:bodyPr/>
          <a:lstStyle>
            <a:lvl1pPr>
              <a:defRPr/>
            </a:lvl1pPr>
          </a:lstStyle>
          <a:p>
            <a:pPr>
              <a:defRPr/>
            </a:pPr>
            <a:fld id="{3E00D1CB-7D9D-4C76-83CA-1175C9BF2AB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10428996"/>
      </p:ext>
    </p:extLst>
  </p:cSld>
  <p:clrMapOvr>
    <a:masterClrMapping/>
  </p:clrMapOvr>
  <p:transition spd="slow" advClick="0" advTm="3000">
    <p:wip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noChangeArrowheads="1"/>
          </p:cNvSpPr>
          <p:nvPr>
            <p:ph type="dt" sz="half" idx="10"/>
          </p:nvPr>
        </p:nvSpPr>
        <p:spPr>
          <a:ln/>
        </p:spPr>
        <p:txBody>
          <a:bodyPr/>
          <a:lstStyle>
            <a:lvl1pPr>
              <a:defRPr/>
            </a:lvl1pPr>
          </a:lstStyle>
          <a:p>
            <a:pPr>
              <a:defRPr/>
            </a:pPr>
            <a:fld id="{0898A76B-95A3-4B59-880E-A9FE48EBE65F}" type="datetime1">
              <a:rPr lang="zh-CN" altLang="en-US"/>
              <a:pPr>
                <a:defRPr/>
              </a:pPr>
              <a:t>2016/9/26 Monday</a:t>
            </a:fld>
            <a:endParaRPr lang="zh-CN" altLang="en-US" sz="1800">
              <a:solidFill>
                <a:srgbClr val="000000"/>
              </a:solidFill>
            </a:endParaRPr>
          </a:p>
        </p:txBody>
      </p:sp>
      <p:sp>
        <p:nvSpPr>
          <p:cNvPr id="3"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3"/>
          <p:cNvSpPr>
            <a:spLocks noGrp="1" noChangeArrowheads="1"/>
          </p:cNvSpPr>
          <p:nvPr>
            <p:ph type="sldNum" sz="quarter" idx="12"/>
          </p:nvPr>
        </p:nvSpPr>
        <p:spPr>
          <a:ln/>
        </p:spPr>
        <p:txBody>
          <a:bodyPr/>
          <a:lstStyle>
            <a:lvl1pPr>
              <a:defRPr/>
            </a:lvl1pPr>
          </a:lstStyle>
          <a:p>
            <a:pPr>
              <a:defRPr/>
            </a:pPr>
            <a:fld id="{CD4336CC-8F5A-4A8F-8898-952EBBEF649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83294002"/>
      </p:ext>
    </p:extLst>
  </p:cSld>
  <p:clrMapOvr>
    <a:masterClrMapping/>
  </p:clrMapOvr>
  <p:transition spd="slow" advClick="0" advTm="3000">
    <p:wip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1"/>
          <p:cNvSpPr>
            <a:spLocks noGrp="1" noChangeArrowheads="1"/>
          </p:cNvSpPr>
          <p:nvPr>
            <p:ph type="dt" sz="half" idx="10"/>
          </p:nvPr>
        </p:nvSpPr>
        <p:spPr>
          <a:ln/>
        </p:spPr>
        <p:txBody>
          <a:bodyPr/>
          <a:lstStyle>
            <a:lvl1pPr>
              <a:defRPr/>
            </a:lvl1pPr>
          </a:lstStyle>
          <a:p>
            <a:pPr>
              <a:defRPr/>
            </a:pPr>
            <a:fld id="{0898A76B-95A3-4B59-880E-A9FE48EBE65F}" type="datetime1">
              <a:rPr lang="zh-CN" altLang="en-US"/>
              <a:pPr>
                <a:defRPr/>
              </a:pPr>
              <a:t>2016/9/26 Monday</a:t>
            </a:fld>
            <a:endParaRPr lang="zh-CN" altLang="en-US" sz="1800">
              <a:solidFill>
                <a:srgbClr val="000000"/>
              </a:solidFill>
            </a:endParaRPr>
          </a:p>
        </p:txBody>
      </p:sp>
      <p:sp>
        <p:nvSpPr>
          <p:cNvPr id="6"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ln/>
        </p:spPr>
        <p:txBody>
          <a:bodyPr/>
          <a:lstStyle>
            <a:lvl1pPr>
              <a:defRPr/>
            </a:lvl1pPr>
          </a:lstStyle>
          <a:p>
            <a:pPr>
              <a:defRPr/>
            </a:pPr>
            <a:fld id="{A44AEA86-3C56-47C7-B9D8-3A2FA39AF7C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320178130"/>
      </p:ext>
    </p:extLst>
  </p:cSld>
  <p:clrMapOvr>
    <a:masterClrMapping/>
  </p:clrMapOvr>
  <p:transition spd="slow" advClick="0" advTm="3000">
    <p:wip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1"/>
          <p:cNvSpPr>
            <a:spLocks noGrp="1" noChangeArrowheads="1"/>
          </p:cNvSpPr>
          <p:nvPr>
            <p:ph type="dt" sz="half" idx="10"/>
          </p:nvPr>
        </p:nvSpPr>
        <p:spPr>
          <a:ln/>
        </p:spPr>
        <p:txBody>
          <a:bodyPr/>
          <a:lstStyle>
            <a:lvl1pPr>
              <a:defRPr/>
            </a:lvl1pPr>
          </a:lstStyle>
          <a:p>
            <a:pPr>
              <a:defRPr/>
            </a:pPr>
            <a:fld id="{0898A76B-95A3-4B59-880E-A9FE48EBE65F}" type="datetime1">
              <a:rPr lang="zh-CN" altLang="en-US"/>
              <a:pPr>
                <a:defRPr/>
              </a:pPr>
              <a:t>2016/9/26 Monday</a:t>
            </a:fld>
            <a:endParaRPr lang="zh-CN" altLang="en-US" sz="1800">
              <a:solidFill>
                <a:srgbClr val="000000"/>
              </a:solidFill>
            </a:endParaRPr>
          </a:p>
        </p:txBody>
      </p:sp>
      <p:sp>
        <p:nvSpPr>
          <p:cNvPr id="6"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ln/>
        </p:spPr>
        <p:txBody>
          <a:bodyPr/>
          <a:lstStyle>
            <a:lvl1pPr>
              <a:defRPr/>
            </a:lvl1pPr>
          </a:lstStyle>
          <a:p>
            <a:pPr>
              <a:defRPr/>
            </a:pPr>
            <a:fld id="{541F3BE1-17E5-4CAE-A32B-5B8F9E4A58B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001946010"/>
      </p:ext>
    </p:extLst>
  </p:cSld>
  <p:clrMapOvr>
    <a:masterClrMapping/>
  </p:clrMapOvr>
  <p:transition spd="slow" advClick="0" advTm="3000">
    <p:wip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fld id="{0898A76B-95A3-4B59-880E-A9FE48EBE65F}" type="datetime1">
              <a:rPr lang="zh-CN" altLang="en-US"/>
              <a:pPr>
                <a:defRPr/>
              </a:pPr>
              <a:t>2016/9/26 Monday</a:t>
            </a:fld>
            <a:endParaRPr lang="zh-CN" altLang="en-US" sz="1800">
              <a:solidFill>
                <a:srgbClr val="000000"/>
              </a:solidFill>
            </a:endParaRPr>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02E6A131-E974-48A5-A695-BF7A2155A52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471124338"/>
      </p:ext>
    </p:extLst>
  </p:cSld>
  <p:clrMapOvr>
    <a:masterClrMapping/>
  </p:clrMapOvr>
  <p:transition spd="slow" advClick="0" advTm="3000">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F1EDE5E-1D29-4D24-9427-7ED17F91613C}"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1E74EC5-23AD-483A-8E9F-18FCFCCEB2BF}" type="slidenum">
              <a:rPr lang="zh-CN" altLang="en-US"/>
              <a:pPr>
                <a:defRPr/>
              </a:pPr>
              <a:t>‹#›</a:t>
            </a:fld>
            <a:endParaRPr lang="zh-CN" altLang="en-US"/>
          </a:p>
        </p:txBody>
      </p:sp>
    </p:spTree>
    <p:extLst>
      <p:ext uri="{BB962C8B-B14F-4D97-AF65-F5344CB8AC3E}">
        <p14:creationId xmlns:p14="http://schemas.microsoft.com/office/powerpoint/2010/main" val="4285882052"/>
      </p:ext>
    </p:extLst>
  </p:cSld>
  <p:clrMapOvr>
    <a:masterClrMapping/>
  </p:clrMapOvr>
  <p:transition spd="slow" advClick="0" advTm="3000">
    <p:wip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fld id="{0898A76B-95A3-4B59-880E-A9FE48EBE65F}" type="datetime1">
              <a:rPr lang="zh-CN" altLang="en-US"/>
              <a:pPr>
                <a:defRPr/>
              </a:pPr>
              <a:t>2016/9/26 Monday</a:t>
            </a:fld>
            <a:endParaRPr lang="zh-CN" altLang="en-US" sz="1800">
              <a:solidFill>
                <a:srgbClr val="000000"/>
              </a:solidFill>
            </a:endParaRPr>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84C02409-2204-4769-B5BB-0AF9A69F949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213597589"/>
      </p:ext>
    </p:extLst>
  </p:cSld>
  <p:clrMapOvr>
    <a:masterClrMapping/>
  </p:clrMapOvr>
  <p:transition spd="slow" advClick="0" advTm="3000">
    <p:wip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18469781-FAE7-464A-8CAD-AFC98E9F54EE}" type="datetime1">
              <a:rPr lang="zh-CN" altLang="en-US"/>
              <a:pPr>
                <a:defRPr/>
              </a:pPr>
              <a:t>2016/9/26 Monday</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61D28CAE-BC21-41B1-B562-FD52E3C905A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007884471"/>
      </p:ext>
    </p:extLst>
  </p:cSld>
  <p:clrMapOvr>
    <a:masterClrMapping/>
  </p:clrMapOvr>
  <p:transition spd="slow" advClick="0" advTm="3000">
    <p:wip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18469781-FAE7-464A-8CAD-AFC98E9F54EE}" type="datetime1">
              <a:rPr lang="zh-CN" altLang="en-US"/>
              <a:pPr>
                <a:defRPr/>
              </a:pPr>
              <a:t>2016/9/26 Monday</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3063B440-D82A-40CC-BEBA-BECD9E93B47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932471579"/>
      </p:ext>
    </p:extLst>
  </p:cSld>
  <p:clrMapOvr>
    <a:masterClrMapping/>
  </p:clrMapOvr>
  <p:transition spd="slow" advClick="0" advTm="3000">
    <p:wip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4"/>
          <p:cNvSpPr>
            <a:spLocks noGrp="1" noChangeArrowheads="1"/>
          </p:cNvSpPr>
          <p:nvPr>
            <p:ph type="dt" sz="half" idx="10"/>
          </p:nvPr>
        </p:nvSpPr>
        <p:spPr>
          <a:ln/>
        </p:spPr>
        <p:txBody>
          <a:bodyPr/>
          <a:lstStyle>
            <a:lvl1pPr>
              <a:defRPr/>
            </a:lvl1pPr>
          </a:lstStyle>
          <a:p>
            <a:pPr>
              <a:defRPr/>
            </a:pPr>
            <a:fld id="{18469781-FAE7-464A-8CAD-AFC98E9F54EE}" type="datetime1">
              <a:rPr lang="zh-CN" altLang="en-US"/>
              <a:pPr>
                <a:defRPr/>
              </a:pPr>
              <a:t>2016/9/26 Monday</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9FD3CF3F-55AE-4B53-A448-7C13FE94353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507274689"/>
      </p:ext>
    </p:extLst>
  </p:cSld>
  <p:clrMapOvr>
    <a:masterClrMapping/>
  </p:clrMapOvr>
  <p:transition spd="slow" advClick="0" advTm="3000">
    <p:wip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noChangeArrowheads="1"/>
          </p:cNvSpPr>
          <p:nvPr>
            <p:ph type="dt" sz="half" idx="10"/>
          </p:nvPr>
        </p:nvSpPr>
        <p:spPr>
          <a:ln/>
        </p:spPr>
        <p:txBody>
          <a:bodyPr/>
          <a:lstStyle>
            <a:lvl1pPr>
              <a:defRPr/>
            </a:lvl1pPr>
          </a:lstStyle>
          <a:p>
            <a:pPr>
              <a:defRPr/>
            </a:pPr>
            <a:fld id="{18469781-FAE7-464A-8CAD-AFC98E9F54EE}" type="datetime1">
              <a:rPr lang="zh-CN" altLang="en-US"/>
              <a:pPr>
                <a:defRPr/>
              </a:pPr>
              <a:t>2016/9/26 Monday</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95971076-887B-4BFE-B94B-945DD858E8D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241053619"/>
      </p:ext>
    </p:extLst>
  </p:cSld>
  <p:clrMapOvr>
    <a:masterClrMapping/>
  </p:clrMapOvr>
  <p:transition spd="slow" advClick="0" advTm="3000">
    <p:wip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4"/>
          <p:cNvSpPr>
            <a:spLocks noGrp="1" noChangeArrowheads="1"/>
          </p:cNvSpPr>
          <p:nvPr>
            <p:ph type="dt" sz="half" idx="10"/>
          </p:nvPr>
        </p:nvSpPr>
        <p:spPr>
          <a:ln/>
        </p:spPr>
        <p:txBody>
          <a:bodyPr/>
          <a:lstStyle>
            <a:lvl1pPr>
              <a:defRPr/>
            </a:lvl1pPr>
          </a:lstStyle>
          <a:p>
            <a:pPr>
              <a:defRPr/>
            </a:pPr>
            <a:fld id="{18469781-FAE7-464A-8CAD-AFC98E9F54EE}" type="datetime1">
              <a:rPr lang="zh-CN" altLang="en-US"/>
              <a:pPr>
                <a:defRPr/>
              </a:pPr>
              <a:t>2016/9/26 Monday</a:t>
            </a:fld>
            <a:endParaRPr lang="zh-CN" altLang="en-US" sz="1800">
              <a:solidFill>
                <a:srgbClr val="000000"/>
              </a:solidFill>
            </a:endParaRPr>
          </a:p>
        </p:txBody>
      </p:sp>
      <p:sp>
        <p:nvSpPr>
          <p:cNvPr id="8"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6"/>
          <p:cNvSpPr>
            <a:spLocks noGrp="1" noChangeArrowheads="1"/>
          </p:cNvSpPr>
          <p:nvPr>
            <p:ph type="sldNum" sz="quarter" idx="12"/>
          </p:nvPr>
        </p:nvSpPr>
        <p:spPr>
          <a:ln/>
        </p:spPr>
        <p:txBody>
          <a:bodyPr/>
          <a:lstStyle>
            <a:lvl1pPr>
              <a:defRPr/>
            </a:lvl1pPr>
          </a:lstStyle>
          <a:p>
            <a:pPr>
              <a:defRPr/>
            </a:pPr>
            <a:fld id="{8403725D-BF8D-43BC-A47E-758A5B7D678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932949884"/>
      </p:ext>
    </p:extLst>
  </p:cSld>
  <p:clrMapOvr>
    <a:masterClrMapping/>
  </p:clrMapOvr>
  <p:transition spd="slow" advClick="0" advTm="3000">
    <p:wip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a:ln/>
        </p:spPr>
        <p:txBody>
          <a:bodyPr/>
          <a:lstStyle>
            <a:lvl1pPr>
              <a:defRPr/>
            </a:lvl1pPr>
          </a:lstStyle>
          <a:p>
            <a:pPr>
              <a:defRPr/>
            </a:pPr>
            <a:fld id="{18469781-FAE7-464A-8CAD-AFC98E9F54EE}" type="datetime1">
              <a:rPr lang="zh-CN" altLang="en-US"/>
              <a:pPr>
                <a:defRPr/>
              </a:pPr>
              <a:t>2016/9/26 Monday</a:t>
            </a:fld>
            <a:endParaRPr lang="zh-CN" altLang="en-US" sz="1800">
              <a:solidFill>
                <a:srgbClr val="000000"/>
              </a:solidFill>
            </a:endParaRPr>
          </a:p>
        </p:txBody>
      </p:sp>
      <p:sp>
        <p:nvSpPr>
          <p:cNvPr id="4"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6"/>
          <p:cNvSpPr>
            <a:spLocks noGrp="1" noChangeArrowheads="1"/>
          </p:cNvSpPr>
          <p:nvPr>
            <p:ph type="sldNum" sz="quarter" idx="12"/>
          </p:nvPr>
        </p:nvSpPr>
        <p:spPr>
          <a:ln/>
        </p:spPr>
        <p:txBody>
          <a:bodyPr/>
          <a:lstStyle>
            <a:lvl1pPr>
              <a:defRPr/>
            </a:lvl1pPr>
          </a:lstStyle>
          <a:p>
            <a:pPr>
              <a:defRPr/>
            </a:pPr>
            <a:fld id="{A46A2D40-B39C-47C8-9F5E-EF52AC9AC2D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593962184"/>
      </p:ext>
    </p:extLst>
  </p:cSld>
  <p:clrMapOvr>
    <a:masterClrMapping/>
  </p:clrMapOvr>
  <p:transition spd="slow" advClick="0" advTm="3000">
    <p:wip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a:ln/>
        </p:spPr>
        <p:txBody>
          <a:bodyPr/>
          <a:lstStyle>
            <a:lvl1pPr>
              <a:defRPr/>
            </a:lvl1pPr>
          </a:lstStyle>
          <a:p>
            <a:pPr>
              <a:defRPr/>
            </a:pPr>
            <a:fld id="{18469781-FAE7-464A-8CAD-AFC98E9F54EE}" type="datetime1">
              <a:rPr lang="zh-CN" altLang="en-US"/>
              <a:pPr>
                <a:defRPr/>
              </a:pPr>
              <a:t>2016/9/26 Monday</a:t>
            </a:fld>
            <a:endParaRPr lang="zh-CN" altLang="en-US" sz="1800">
              <a:solidFill>
                <a:srgbClr val="000000"/>
              </a:solidFill>
            </a:endParaRPr>
          </a:p>
        </p:txBody>
      </p:sp>
      <p:sp>
        <p:nvSpPr>
          <p:cNvPr id="3"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6"/>
          <p:cNvSpPr>
            <a:spLocks noGrp="1" noChangeArrowheads="1"/>
          </p:cNvSpPr>
          <p:nvPr>
            <p:ph type="sldNum" sz="quarter" idx="12"/>
          </p:nvPr>
        </p:nvSpPr>
        <p:spPr>
          <a:ln/>
        </p:spPr>
        <p:txBody>
          <a:bodyPr/>
          <a:lstStyle>
            <a:lvl1pPr>
              <a:defRPr/>
            </a:lvl1pPr>
          </a:lstStyle>
          <a:p>
            <a:pPr>
              <a:defRPr/>
            </a:pPr>
            <a:fld id="{CF4E1DE5-C483-42D8-B679-34F356A3835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672843004"/>
      </p:ext>
    </p:extLst>
  </p:cSld>
  <p:clrMapOvr>
    <a:masterClrMapping/>
  </p:clrMapOvr>
  <p:transition spd="slow" advClick="0" advTm="3000">
    <p:wip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18469781-FAE7-464A-8CAD-AFC98E9F54EE}" type="datetime1">
              <a:rPr lang="zh-CN" altLang="en-US"/>
              <a:pPr>
                <a:defRPr/>
              </a:pPr>
              <a:t>2016/9/26 Monday</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1D70EF4F-CE5F-4149-BC49-2CD720AAA37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087288131"/>
      </p:ext>
    </p:extLst>
  </p:cSld>
  <p:clrMapOvr>
    <a:masterClrMapping/>
  </p:clrMapOvr>
  <p:transition spd="slow" advClick="0" advTm="3000">
    <p:wip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18469781-FAE7-464A-8CAD-AFC98E9F54EE}" type="datetime1">
              <a:rPr lang="zh-CN" altLang="en-US"/>
              <a:pPr>
                <a:defRPr/>
              </a:pPr>
              <a:t>2016/9/26 Monday</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CF403ED2-DB1D-45CF-89E7-14D5D64B064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54847230"/>
      </p:ext>
    </p:extLst>
  </p:cSld>
  <p:clrMapOvr>
    <a:masterClrMapping/>
  </p:clrMapOvr>
  <p:transition spd="slow" advClick="0" advTm="3000">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E6F737E-F939-43F0-8EBC-2BFAEFA28B30}"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EBFF4AF-11AC-4D73-9719-709703127AC3}" type="slidenum">
              <a:rPr lang="zh-CN" altLang="en-US"/>
              <a:pPr>
                <a:defRPr/>
              </a:pPr>
              <a:t>‹#›</a:t>
            </a:fld>
            <a:endParaRPr lang="zh-CN" altLang="en-US"/>
          </a:p>
        </p:txBody>
      </p:sp>
    </p:spTree>
    <p:extLst>
      <p:ext uri="{BB962C8B-B14F-4D97-AF65-F5344CB8AC3E}">
        <p14:creationId xmlns:p14="http://schemas.microsoft.com/office/powerpoint/2010/main" val="1485850545"/>
      </p:ext>
    </p:extLst>
  </p:cSld>
  <p:clrMapOvr>
    <a:masterClrMapping/>
  </p:clrMapOvr>
  <p:transition spd="slow" advClick="0" advTm="3000">
    <p:wip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18469781-FAE7-464A-8CAD-AFC98E9F54EE}" type="datetime1">
              <a:rPr lang="zh-CN" altLang="en-US"/>
              <a:pPr>
                <a:defRPr/>
              </a:pPr>
              <a:t>2016/9/26 Monday</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AE3D4BC5-959C-4ED5-9BFF-23AAB8D9973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39688715"/>
      </p:ext>
    </p:extLst>
  </p:cSld>
  <p:clrMapOvr>
    <a:masterClrMapping/>
  </p:clrMapOvr>
  <p:transition spd="slow" advClick="0" advTm="3000">
    <p:wip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18469781-FAE7-464A-8CAD-AFC98E9F54EE}" type="datetime1">
              <a:rPr lang="zh-CN" altLang="en-US"/>
              <a:pPr>
                <a:defRPr/>
              </a:pPr>
              <a:t>2016/9/26 Monday</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F4F9772C-39C7-4B74-A0AC-0139E2520A5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820758997"/>
      </p:ext>
    </p:extLst>
  </p:cSld>
  <p:clrMapOvr>
    <a:masterClrMapping/>
  </p:clrMapOvr>
  <p:transition spd="slow" advClick="0" advTm="3000">
    <p:wip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F50ACD09-1A35-499C-80EF-09952462FC5B}" type="datetime1">
              <a:rPr lang="zh-CN" altLang="en-US"/>
              <a:pPr>
                <a:defRPr/>
              </a:pPr>
              <a:t>2016/9/26 Monday</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D2FCFD4B-B1E1-4771-A9C7-4A54EE1C408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524282903"/>
      </p:ext>
    </p:extLst>
  </p:cSld>
  <p:clrMapOvr>
    <a:masterClrMapping/>
  </p:clrMapOvr>
  <p:transition spd="slow" advClick="0" advTm="3000">
    <p:wip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F50ACD09-1A35-499C-80EF-09952462FC5B}" type="datetime1">
              <a:rPr lang="zh-CN" altLang="en-US"/>
              <a:pPr>
                <a:defRPr/>
              </a:pPr>
              <a:t>2016/9/26 Monday</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CC092B3C-93CA-45BC-91B1-3FA16C0CE7F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638808795"/>
      </p:ext>
    </p:extLst>
  </p:cSld>
  <p:clrMapOvr>
    <a:masterClrMapping/>
  </p:clrMapOvr>
  <p:transition spd="slow" advClick="0" advTm="3000">
    <p:wip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4"/>
          <p:cNvSpPr>
            <a:spLocks noGrp="1" noChangeArrowheads="1"/>
          </p:cNvSpPr>
          <p:nvPr>
            <p:ph type="dt" sz="half" idx="10"/>
          </p:nvPr>
        </p:nvSpPr>
        <p:spPr>
          <a:ln/>
        </p:spPr>
        <p:txBody>
          <a:bodyPr/>
          <a:lstStyle>
            <a:lvl1pPr>
              <a:defRPr/>
            </a:lvl1pPr>
          </a:lstStyle>
          <a:p>
            <a:pPr>
              <a:defRPr/>
            </a:pPr>
            <a:fld id="{F50ACD09-1A35-499C-80EF-09952462FC5B}" type="datetime1">
              <a:rPr lang="zh-CN" altLang="en-US"/>
              <a:pPr>
                <a:defRPr/>
              </a:pPr>
              <a:t>2016/9/26 Monday</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F1CF50CD-B0CD-41BF-8A85-E8FE8AC067B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236411593"/>
      </p:ext>
    </p:extLst>
  </p:cSld>
  <p:clrMapOvr>
    <a:masterClrMapping/>
  </p:clrMapOvr>
  <p:transition spd="slow" advClick="0" advTm="3000">
    <p:wip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noChangeArrowheads="1"/>
          </p:cNvSpPr>
          <p:nvPr>
            <p:ph type="dt" sz="half" idx="10"/>
          </p:nvPr>
        </p:nvSpPr>
        <p:spPr>
          <a:ln/>
        </p:spPr>
        <p:txBody>
          <a:bodyPr/>
          <a:lstStyle>
            <a:lvl1pPr>
              <a:defRPr/>
            </a:lvl1pPr>
          </a:lstStyle>
          <a:p>
            <a:pPr>
              <a:defRPr/>
            </a:pPr>
            <a:fld id="{F50ACD09-1A35-499C-80EF-09952462FC5B}" type="datetime1">
              <a:rPr lang="zh-CN" altLang="en-US"/>
              <a:pPr>
                <a:defRPr/>
              </a:pPr>
              <a:t>2016/9/26 Monday</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8AB5A0ED-DB0C-4BA3-8B20-0F6A55ACFB4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218600892"/>
      </p:ext>
    </p:extLst>
  </p:cSld>
  <p:clrMapOvr>
    <a:masterClrMapping/>
  </p:clrMapOvr>
  <p:transition spd="slow" advClick="0" advTm="3000">
    <p:wip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4"/>
          <p:cNvSpPr>
            <a:spLocks noGrp="1" noChangeArrowheads="1"/>
          </p:cNvSpPr>
          <p:nvPr>
            <p:ph type="dt" sz="half" idx="10"/>
          </p:nvPr>
        </p:nvSpPr>
        <p:spPr>
          <a:ln/>
        </p:spPr>
        <p:txBody>
          <a:bodyPr/>
          <a:lstStyle>
            <a:lvl1pPr>
              <a:defRPr/>
            </a:lvl1pPr>
          </a:lstStyle>
          <a:p>
            <a:pPr>
              <a:defRPr/>
            </a:pPr>
            <a:fld id="{F50ACD09-1A35-499C-80EF-09952462FC5B}" type="datetime1">
              <a:rPr lang="zh-CN" altLang="en-US"/>
              <a:pPr>
                <a:defRPr/>
              </a:pPr>
              <a:t>2016/9/26 Monday</a:t>
            </a:fld>
            <a:endParaRPr lang="zh-CN" altLang="en-US" sz="1800">
              <a:solidFill>
                <a:srgbClr val="000000"/>
              </a:solidFill>
            </a:endParaRPr>
          </a:p>
        </p:txBody>
      </p:sp>
      <p:sp>
        <p:nvSpPr>
          <p:cNvPr id="8"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6"/>
          <p:cNvSpPr>
            <a:spLocks noGrp="1" noChangeArrowheads="1"/>
          </p:cNvSpPr>
          <p:nvPr>
            <p:ph type="sldNum" sz="quarter" idx="12"/>
          </p:nvPr>
        </p:nvSpPr>
        <p:spPr>
          <a:ln/>
        </p:spPr>
        <p:txBody>
          <a:bodyPr/>
          <a:lstStyle>
            <a:lvl1pPr>
              <a:defRPr/>
            </a:lvl1pPr>
          </a:lstStyle>
          <a:p>
            <a:pPr>
              <a:defRPr/>
            </a:pPr>
            <a:fld id="{D0D68DF6-0C03-4E27-B105-B7F6B8023DF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566838932"/>
      </p:ext>
    </p:extLst>
  </p:cSld>
  <p:clrMapOvr>
    <a:masterClrMapping/>
  </p:clrMapOvr>
  <p:transition spd="slow" advClick="0" advTm="3000">
    <p:wip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a:ln/>
        </p:spPr>
        <p:txBody>
          <a:bodyPr/>
          <a:lstStyle>
            <a:lvl1pPr>
              <a:defRPr/>
            </a:lvl1pPr>
          </a:lstStyle>
          <a:p>
            <a:pPr>
              <a:defRPr/>
            </a:pPr>
            <a:fld id="{F50ACD09-1A35-499C-80EF-09952462FC5B}" type="datetime1">
              <a:rPr lang="zh-CN" altLang="en-US"/>
              <a:pPr>
                <a:defRPr/>
              </a:pPr>
              <a:t>2016/9/26 Monday</a:t>
            </a:fld>
            <a:endParaRPr lang="zh-CN" altLang="en-US" sz="1800">
              <a:solidFill>
                <a:srgbClr val="000000"/>
              </a:solidFill>
            </a:endParaRPr>
          </a:p>
        </p:txBody>
      </p:sp>
      <p:sp>
        <p:nvSpPr>
          <p:cNvPr id="4"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6"/>
          <p:cNvSpPr>
            <a:spLocks noGrp="1" noChangeArrowheads="1"/>
          </p:cNvSpPr>
          <p:nvPr>
            <p:ph type="sldNum" sz="quarter" idx="12"/>
          </p:nvPr>
        </p:nvSpPr>
        <p:spPr>
          <a:ln/>
        </p:spPr>
        <p:txBody>
          <a:bodyPr/>
          <a:lstStyle>
            <a:lvl1pPr>
              <a:defRPr/>
            </a:lvl1pPr>
          </a:lstStyle>
          <a:p>
            <a:pPr>
              <a:defRPr/>
            </a:pPr>
            <a:fld id="{4C174140-6D6B-46C4-BCFC-4FDD3ED204F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086470855"/>
      </p:ext>
    </p:extLst>
  </p:cSld>
  <p:clrMapOvr>
    <a:masterClrMapping/>
  </p:clrMapOvr>
  <p:transition spd="slow" advClick="0" advTm="3000">
    <p:wip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a:ln/>
        </p:spPr>
        <p:txBody>
          <a:bodyPr/>
          <a:lstStyle>
            <a:lvl1pPr>
              <a:defRPr/>
            </a:lvl1pPr>
          </a:lstStyle>
          <a:p>
            <a:pPr>
              <a:defRPr/>
            </a:pPr>
            <a:fld id="{F50ACD09-1A35-499C-80EF-09952462FC5B}" type="datetime1">
              <a:rPr lang="zh-CN" altLang="en-US"/>
              <a:pPr>
                <a:defRPr/>
              </a:pPr>
              <a:t>2016/9/26 Monday</a:t>
            </a:fld>
            <a:endParaRPr lang="zh-CN" altLang="en-US" sz="1800">
              <a:solidFill>
                <a:srgbClr val="000000"/>
              </a:solidFill>
            </a:endParaRPr>
          </a:p>
        </p:txBody>
      </p:sp>
      <p:sp>
        <p:nvSpPr>
          <p:cNvPr id="3"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6"/>
          <p:cNvSpPr>
            <a:spLocks noGrp="1" noChangeArrowheads="1"/>
          </p:cNvSpPr>
          <p:nvPr>
            <p:ph type="sldNum" sz="quarter" idx="12"/>
          </p:nvPr>
        </p:nvSpPr>
        <p:spPr>
          <a:ln/>
        </p:spPr>
        <p:txBody>
          <a:bodyPr/>
          <a:lstStyle>
            <a:lvl1pPr>
              <a:defRPr/>
            </a:lvl1pPr>
          </a:lstStyle>
          <a:p>
            <a:pPr>
              <a:defRPr/>
            </a:pPr>
            <a:fld id="{C59260AD-FF44-47A3-8BCF-6583B6E01C1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737637987"/>
      </p:ext>
    </p:extLst>
  </p:cSld>
  <p:clrMapOvr>
    <a:masterClrMapping/>
  </p:clrMapOvr>
  <p:transition spd="slow" advClick="0" advTm="3000">
    <p:wipe/>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F50ACD09-1A35-499C-80EF-09952462FC5B}" type="datetime1">
              <a:rPr lang="zh-CN" altLang="en-US"/>
              <a:pPr>
                <a:defRPr/>
              </a:pPr>
              <a:t>2016/9/26 Monday</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D7CA5E1D-CA54-4B67-A636-4426FD61902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545620556"/>
      </p:ext>
    </p:extLst>
  </p:cSld>
  <p:clrMapOvr>
    <a:masterClrMapping/>
  </p:clrMapOvr>
  <p:transition spd="slow" advClick="0" advTm="3000">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5EFF651-13FC-4425-A600-AC54D02D7290}"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BBF14F8-2FA1-4F06-9BAE-5A5F81C18BF0}" type="slidenum">
              <a:rPr lang="zh-CN" altLang="en-US"/>
              <a:pPr>
                <a:defRPr/>
              </a:pPr>
              <a:t>‹#›</a:t>
            </a:fld>
            <a:endParaRPr lang="zh-CN" altLang="en-US"/>
          </a:p>
        </p:txBody>
      </p:sp>
    </p:spTree>
    <p:extLst>
      <p:ext uri="{BB962C8B-B14F-4D97-AF65-F5344CB8AC3E}">
        <p14:creationId xmlns:p14="http://schemas.microsoft.com/office/powerpoint/2010/main" val="1919696450"/>
      </p:ext>
    </p:extLst>
  </p:cSld>
  <p:clrMapOvr>
    <a:masterClrMapping/>
  </p:clrMapOvr>
  <p:transition spd="slow" advClick="0" advTm="3000">
    <p:wipe/>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F50ACD09-1A35-499C-80EF-09952462FC5B}" type="datetime1">
              <a:rPr lang="zh-CN" altLang="en-US"/>
              <a:pPr>
                <a:defRPr/>
              </a:pPr>
              <a:t>2016/9/26 Monday</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D96FBD4E-67A3-440A-951C-E62A2FE15D2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906470772"/>
      </p:ext>
    </p:extLst>
  </p:cSld>
  <p:clrMapOvr>
    <a:masterClrMapping/>
  </p:clrMapOvr>
  <p:transition spd="slow" advClick="0" advTm="3000">
    <p:wip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F50ACD09-1A35-499C-80EF-09952462FC5B}" type="datetime1">
              <a:rPr lang="zh-CN" altLang="en-US"/>
              <a:pPr>
                <a:defRPr/>
              </a:pPr>
              <a:t>2016/9/26 Monday</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4AB87A29-5776-40A3-9706-05ADD73254A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933974526"/>
      </p:ext>
    </p:extLst>
  </p:cSld>
  <p:clrMapOvr>
    <a:masterClrMapping/>
  </p:clrMapOvr>
  <p:transition spd="slow" advClick="0" advTm="3000">
    <p:wip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F50ACD09-1A35-499C-80EF-09952462FC5B}" type="datetime1">
              <a:rPr lang="zh-CN" altLang="en-US"/>
              <a:pPr>
                <a:defRPr/>
              </a:pPr>
              <a:t>2016/9/26 Monday</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D4F15024-4961-46DD-8C05-0B46C5F8D72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274624078"/>
      </p:ext>
    </p:extLst>
  </p:cSld>
  <p:clrMapOvr>
    <a:masterClrMapping/>
  </p:clrMapOvr>
  <p:transition spd="slow" advClick="0" advTm="3000">
    <p:wip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7B64EDE-4E07-4F68-9559-FFD27C72E863}"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05BEB6AC-A414-4BB9-B152-7414B9445C4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847775164"/>
      </p:ext>
    </p:extLst>
  </p:cSld>
  <p:clrMapOvr>
    <a:masterClrMapping/>
  </p:clrMapOvr>
  <p:transition spd="slow" advClick="0" advTm="3000">
    <p:wip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7B64EDE-4E07-4F68-9559-FFD27C72E863}"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D97E4B2-A175-4A37-84EB-A5DEBFA5BBD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451357036"/>
      </p:ext>
    </p:extLst>
  </p:cSld>
  <p:clrMapOvr>
    <a:masterClrMapping/>
  </p:clrMapOvr>
  <p:transition spd="slow" advClick="0" advTm="3000">
    <p:wip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57B64EDE-4E07-4F68-9559-FFD27C72E863}"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063D847-C919-4144-B1A4-6FB63908F7A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98126756"/>
      </p:ext>
    </p:extLst>
  </p:cSld>
  <p:clrMapOvr>
    <a:masterClrMapping/>
  </p:clrMapOvr>
  <p:transition spd="slow" advClick="0" advTm="3000">
    <p:wip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57B64EDE-4E07-4F68-9559-FFD27C72E863}" type="datetime1">
              <a:rPr lang="zh-CN" altLang="en-US"/>
              <a:pPr>
                <a:defRPr/>
              </a:pPr>
              <a:t>2016/9/26 Monday</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6FF3F0C5-03EE-45FC-8AD8-11DF101D1DD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381326673"/>
      </p:ext>
    </p:extLst>
  </p:cSld>
  <p:clrMapOvr>
    <a:masterClrMapping/>
  </p:clrMapOvr>
  <p:transition spd="slow" advClick="0" advTm="3000">
    <p:wip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57B64EDE-4E07-4F68-9559-FFD27C72E863}" type="datetime1">
              <a:rPr lang="zh-CN" altLang="en-US"/>
              <a:pPr>
                <a:defRPr/>
              </a:pPr>
              <a:t>2016/9/26 Monday</a:t>
            </a:fld>
            <a:endParaRPr lang="zh-CN" altLang="en-US" sz="1800">
              <a:solidFill>
                <a:srgbClr val="000000"/>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0E42AB93-962F-43D2-9E1A-3CC247AC9FD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940960612"/>
      </p:ext>
    </p:extLst>
  </p:cSld>
  <p:clrMapOvr>
    <a:masterClrMapping/>
  </p:clrMapOvr>
  <p:transition spd="slow" advClick="0" advTm="3000">
    <p:wip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57B64EDE-4E07-4F68-9559-FFD27C72E863}" type="datetime1">
              <a:rPr lang="zh-CN" altLang="en-US"/>
              <a:pPr>
                <a:defRPr/>
              </a:pPr>
              <a:t>2016/9/26 Monday</a:t>
            </a:fld>
            <a:endParaRPr lang="zh-CN" altLang="en-US" sz="1800">
              <a:solidFill>
                <a:srgbClr val="000000"/>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DC11B7EE-FA20-4CE8-A0FD-EEE0FCA5802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081661331"/>
      </p:ext>
    </p:extLst>
  </p:cSld>
  <p:clrMapOvr>
    <a:masterClrMapping/>
  </p:clrMapOvr>
  <p:transition spd="slow" advClick="0" advTm="3000">
    <p:wip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57B64EDE-4E07-4F68-9559-FFD27C72E863}" type="datetime1">
              <a:rPr lang="zh-CN" altLang="en-US"/>
              <a:pPr>
                <a:defRPr/>
              </a:pPr>
              <a:t>2016/9/26 Monday</a:t>
            </a:fld>
            <a:endParaRPr lang="zh-CN" altLang="en-US" sz="1800">
              <a:solidFill>
                <a:srgbClr val="000000"/>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E2A0BA4E-2A60-4CE1-B036-D04529728CB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716966836"/>
      </p:ext>
    </p:extLst>
  </p:cSld>
  <p:clrMapOvr>
    <a:masterClrMapping/>
  </p:clrMapOvr>
  <p:transition spd="slow" advClick="0" advTm="3000">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3EAAF1A5-AC0A-435A-AF7D-BD5B12947499}"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8952ED3-0BF3-405E-8915-F5647BFFF4C1}" type="slidenum">
              <a:rPr lang="zh-CN" altLang="en-US"/>
              <a:pPr>
                <a:defRPr/>
              </a:pPr>
              <a:t>‹#›</a:t>
            </a:fld>
            <a:endParaRPr lang="zh-CN" altLang="en-US"/>
          </a:p>
        </p:txBody>
      </p:sp>
    </p:spTree>
    <p:extLst>
      <p:ext uri="{BB962C8B-B14F-4D97-AF65-F5344CB8AC3E}">
        <p14:creationId xmlns:p14="http://schemas.microsoft.com/office/powerpoint/2010/main" val="2926423211"/>
      </p:ext>
    </p:extLst>
  </p:cSld>
  <p:clrMapOvr>
    <a:masterClrMapping/>
  </p:clrMapOvr>
  <p:transition spd="slow" advClick="0" advTm="3000">
    <p:wip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57B64EDE-4E07-4F68-9559-FFD27C72E863}" type="datetime1">
              <a:rPr lang="zh-CN" altLang="en-US"/>
              <a:pPr>
                <a:defRPr/>
              </a:pPr>
              <a:t>2016/9/26 Monday</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684D5ED7-C61F-47C8-B550-35063553670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742361182"/>
      </p:ext>
    </p:extLst>
  </p:cSld>
  <p:clrMapOvr>
    <a:masterClrMapping/>
  </p:clrMapOvr>
  <p:transition spd="slow" advClick="0" advTm="3000">
    <p:wip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57B64EDE-4E07-4F68-9559-FFD27C72E863}" type="datetime1">
              <a:rPr lang="zh-CN" altLang="en-US"/>
              <a:pPr>
                <a:defRPr/>
              </a:pPr>
              <a:t>2016/9/26 Monday</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CD4E5071-0B44-4F00-9450-525FA73A5AE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6652952"/>
      </p:ext>
    </p:extLst>
  </p:cSld>
  <p:clrMapOvr>
    <a:masterClrMapping/>
  </p:clrMapOvr>
  <p:transition spd="slow" advClick="0" advTm="3000">
    <p:wip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7B64EDE-4E07-4F68-9559-FFD27C72E863}"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19D4BD8-5478-471E-A721-85E2B0B323D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629027248"/>
      </p:ext>
    </p:extLst>
  </p:cSld>
  <p:clrMapOvr>
    <a:masterClrMapping/>
  </p:clrMapOvr>
  <p:transition spd="slow" advClick="0" advTm="3000">
    <p:wip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7B64EDE-4E07-4F68-9559-FFD27C72E863}"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0B194828-AD85-4843-BBFC-622D196014F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545755794"/>
      </p:ext>
    </p:extLst>
  </p:cSld>
  <p:clrMapOvr>
    <a:masterClrMapping/>
  </p:clrMapOvr>
  <p:transition spd="slow" advClick="0" advTm="3000">
    <p:wip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98C4D13-C1BF-4CCC-8515-42DA51F8695D}"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2A84E01-3047-425C-88AD-E9F1CFD2128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46816539"/>
      </p:ext>
    </p:extLst>
  </p:cSld>
  <p:clrMapOvr>
    <a:masterClrMapping/>
  </p:clrMapOvr>
  <p:transition spd="slow" advClick="0" advTm="3000">
    <p:wip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98C4D13-C1BF-4CCC-8515-42DA51F8695D}"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4FC7ED6C-E934-4D7A-88E2-EE004BD2B68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342278694"/>
      </p:ext>
    </p:extLst>
  </p:cSld>
  <p:clrMapOvr>
    <a:masterClrMapping/>
  </p:clrMapOvr>
  <p:transition spd="slow" advClick="0" advTm="3000">
    <p:wip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598C4D13-C1BF-4CCC-8515-42DA51F8695D}"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AE9DF85-99BD-4BBE-99A5-2417A2A9542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530843261"/>
      </p:ext>
    </p:extLst>
  </p:cSld>
  <p:clrMapOvr>
    <a:masterClrMapping/>
  </p:clrMapOvr>
  <p:transition spd="slow" advClick="0" advTm="3000">
    <p:wip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598C4D13-C1BF-4CCC-8515-42DA51F8695D}" type="datetime1">
              <a:rPr lang="zh-CN" altLang="en-US"/>
              <a:pPr>
                <a:defRPr/>
              </a:pPr>
              <a:t>2016/9/26 Monday</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F7DE3331-DDAD-44FE-990E-94486123AE5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170611790"/>
      </p:ext>
    </p:extLst>
  </p:cSld>
  <p:clrMapOvr>
    <a:masterClrMapping/>
  </p:clrMapOvr>
  <p:transition spd="slow" advClick="0" advTm="3000">
    <p:wip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598C4D13-C1BF-4CCC-8515-42DA51F8695D}" type="datetime1">
              <a:rPr lang="zh-CN" altLang="en-US"/>
              <a:pPr>
                <a:defRPr/>
              </a:pPr>
              <a:t>2016/9/26 Monday</a:t>
            </a:fld>
            <a:endParaRPr lang="zh-CN" altLang="en-US" sz="1800">
              <a:solidFill>
                <a:srgbClr val="000000"/>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8F66E846-754F-4A83-8061-1D3830F14BF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911860019"/>
      </p:ext>
    </p:extLst>
  </p:cSld>
  <p:clrMapOvr>
    <a:masterClrMapping/>
  </p:clrMapOvr>
  <p:transition spd="slow" advClick="0" advTm="3000">
    <p:wip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598C4D13-C1BF-4CCC-8515-42DA51F8695D}" type="datetime1">
              <a:rPr lang="zh-CN" altLang="en-US"/>
              <a:pPr>
                <a:defRPr/>
              </a:pPr>
              <a:t>2016/9/26 Monday</a:t>
            </a:fld>
            <a:endParaRPr lang="zh-CN" altLang="en-US" sz="1800">
              <a:solidFill>
                <a:srgbClr val="000000"/>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DF8E8988-DA18-49CB-8414-37B328302D9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555841219"/>
      </p:ext>
    </p:extLst>
  </p:cSld>
  <p:clrMapOvr>
    <a:masterClrMapping/>
  </p:clrMapOvr>
  <p:transition spd="slow" advClick="0" advTm="3000">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996FED9C-AC2F-40E8-BF58-296D65777F8D}"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8CA84A5B-EB6E-4C25-B2AC-125A49A5AF7D}" type="slidenum">
              <a:rPr lang="zh-CN" altLang="en-US"/>
              <a:pPr>
                <a:defRPr/>
              </a:pPr>
              <a:t>‹#›</a:t>
            </a:fld>
            <a:endParaRPr lang="zh-CN" altLang="en-US"/>
          </a:p>
        </p:txBody>
      </p:sp>
    </p:spTree>
    <p:extLst>
      <p:ext uri="{BB962C8B-B14F-4D97-AF65-F5344CB8AC3E}">
        <p14:creationId xmlns:p14="http://schemas.microsoft.com/office/powerpoint/2010/main" val="2469648568"/>
      </p:ext>
    </p:extLst>
  </p:cSld>
  <p:clrMapOvr>
    <a:masterClrMapping/>
  </p:clrMapOvr>
  <p:transition spd="slow" advClick="0" advTm="3000">
    <p:wip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598C4D13-C1BF-4CCC-8515-42DA51F8695D}" type="datetime1">
              <a:rPr lang="zh-CN" altLang="en-US"/>
              <a:pPr>
                <a:defRPr/>
              </a:pPr>
              <a:t>2016/9/26 Monday</a:t>
            </a:fld>
            <a:endParaRPr lang="zh-CN" altLang="en-US" sz="1800">
              <a:solidFill>
                <a:srgbClr val="000000"/>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49BDE09A-D8A4-41FA-BA59-B6513A6B7B6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402047526"/>
      </p:ext>
    </p:extLst>
  </p:cSld>
  <p:clrMapOvr>
    <a:masterClrMapping/>
  </p:clrMapOvr>
  <p:transition spd="slow" advClick="0" advTm="3000">
    <p:wip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598C4D13-C1BF-4CCC-8515-42DA51F8695D}" type="datetime1">
              <a:rPr lang="zh-CN" altLang="en-US"/>
              <a:pPr>
                <a:defRPr/>
              </a:pPr>
              <a:t>2016/9/26 Monday</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47BAEBAF-D57C-4DB2-A55A-27A9CFF5426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664974890"/>
      </p:ext>
    </p:extLst>
  </p:cSld>
  <p:clrMapOvr>
    <a:masterClrMapping/>
  </p:clrMapOvr>
  <p:transition spd="slow" advClick="0" advTm="3000">
    <p:wip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598C4D13-C1BF-4CCC-8515-42DA51F8695D}" type="datetime1">
              <a:rPr lang="zh-CN" altLang="en-US"/>
              <a:pPr>
                <a:defRPr/>
              </a:pPr>
              <a:t>2016/9/26 Monday</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6D650A3C-14FD-4945-B8AD-053D4995C3F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828480714"/>
      </p:ext>
    </p:extLst>
  </p:cSld>
  <p:clrMapOvr>
    <a:masterClrMapping/>
  </p:clrMapOvr>
  <p:transition spd="slow" advClick="0" advTm="3000">
    <p:wip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98C4D13-C1BF-4CCC-8515-42DA51F8695D}"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7B8E2173-2A24-4A9C-A00F-17BC6B0E1D1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255182757"/>
      </p:ext>
    </p:extLst>
  </p:cSld>
  <p:clrMapOvr>
    <a:masterClrMapping/>
  </p:clrMapOvr>
  <p:transition spd="slow" advClick="0" advTm="3000">
    <p:wip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98C4D13-C1BF-4CCC-8515-42DA51F8695D}"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012B8946-E865-4B71-A8D2-9B8923F9EB3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984150429"/>
      </p:ext>
    </p:extLst>
  </p:cSld>
  <p:clrMapOvr>
    <a:masterClrMapping/>
  </p:clrMapOvr>
  <p:transition spd="slow" advClick="0" advTm="3000">
    <p:wipe/>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6CCF5881-73B2-4D09-8125-40E10F9E335D}" type="datetime1">
              <a:rPr lang="zh-CN" altLang="en-US"/>
              <a:pPr>
                <a:defRPr/>
              </a:pPr>
              <a:t>2016/9/26 Monday</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6F580FD0-F562-4658-A62C-11CD69AD403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846593845"/>
      </p:ext>
    </p:extLst>
  </p:cSld>
  <p:clrMapOvr>
    <a:masterClrMapping/>
  </p:clrMapOvr>
  <p:transition spd="slow" advClick="0" advTm="3000">
    <p:wipe/>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6CCF5881-73B2-4D09-8125-40E10F9E335D}" type="datetime1">
              <a:rPr lang="zh-CN" altLang="en-US"/>
              <a:pPr>
                <a:defRPr/>
              </a:pPr>
              <a:t>2016/9/26 Monday</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C321AABB-4658-4E41-A21C-4C6DD8DEFCD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423732553"/>
      </p:ext>
    </p:extLst>
  </p:cSld>
  <p:clrMapOvr>
    <a:masterClrMapping/>
  </p:clrMapOvr>
  <p:transition spd="slow" advClick="0" advTm="3000">
    <p:wipe/>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2"/>
          <p:cNvSpPr>
            <a:spLocks noGrp="1" noChangeArrowheads="1"/>
          </p:cNvSpPr>
          <p:nvPr>
            <p:ph type="dt" sz="half" idx="10"/>
          </p:nvPr>
        </p:nvSpPr>
        <p:spPr>
          <a:ln/>
        </p:spPr>
        <p:txBody>
          <a:bodyPr/>
          <a:lstStyle>
            <a:lvl1pPr>
              <a:defRPr/>
            </a:lvl1pPr>
          </a:lstStyle>
          <a:p>
            <a:pPr>
              <a:defRPr/>
            </a:pPr>
            <a:fld id="{6CCF5881-73B2-4D09-8125-40E10F9E335D}" type="datetime1">
              <a:rPr lang="zh-CN" altLang="en-US"/>
              <a:pPr>
                <a:defRPr/>
              </a:pPr>
              <a:t>2016/9/26 Monday</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CB5D57B2-EF36-4FBC-A30E-E8EE7B59D75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396060211"/>
      </p:ext>
    </p:extLst>
  </p:cSld>
  <p:clrMapOvr>
    <a:masterClrMapping/>
  </p:clrMapOvr>
  <p:transition spd="slow" advClick="0" advTm="3000">
    <p:wip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2"/>
          <p:cNvSpPr>
            <a:spLocks noGrp="1" noChangeArrowheads="1"/>
          </p:cNvSpPr>
          <p:nvPr>
            <p:ph type="dt" sz="half" idx="10"/>
          </p:nvPr>
        </p:nvSpPr>
        <p:spPr>
          <a:ln/>
        </p:spPr>
        <p:txBody>
          <a:bodyPr/>
          <a:lstStyle>
            <a:lvl1pPr>
              <a:defRPr/>
            </a:lvl1pPr>
          </a:lstStyle>
          <a:p>
            <a:pPr>
              <a:defRPr/>
            </a:pPr>
            <a:fld id="{6CCF5881-73B2-4D09-8125-40E10F9E335D}" type="datetime1">
              <a:rPr lang="zh-CN" altLang="en-US"/>
              <a:pPr>
                <a:defRPr/>
              </a:pPr>
              <a:t>2016/9/26 Monday</a:t>
            </a:fld>
            <a:endParaRPr lang="zh-CN" altLang="en-US" sz="1800">
              <a:solidFill>
                <a:srgbClr val="000000"/>
              </a:solidFill>
            </a:endParaRPr>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580059CD-739E-44D1-AAE1-35402264D2D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461108578"/>
      </p:ext>
    </p:extLst>
  </p:cSld>
  <p:clrMapOvr>
    <a:masterClrMapping/>
  </p:clrMapOvr>
  <p:transition spd="slow" advClick="0" advTm="3000">
    <p:wip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2"/>
          <p:cNvSpPr>
            <a:spLocks noGrp="1" noChangeArrowheads="1"/>
          </p:cNvSpPr>
          <p:nvPr>
            <p:ph type="dt" sz="half" idx="10"/>
          </p:nvPr>
        </p:nvSpPr>
        <p:spPr>
          <a:ln/>
        </p:spPr>
        <p:txBody>
          <a:bodyPr/>
          <a:lstStyle>
            <a:lvl1pPr>
              <a:defRPr/>
            </a:lvl1pPr>
          </a:lstStyle>
          <a:p>
            <a:pPr>
              <a:defRPr/>
            </a:pPr>
            <a:fld id="{6CCF5881-73B2-4D09-8125-40E10F9E335D}" type="datetime1">
              <a:rPr lang="zh-CN" altLang="en-US"/>
              <a:pPr>
                <a:defRPr/>
              </a:pPr>
              <a:t>2016/9/26 Monday</a:t>
            </a:fld>
            <a:endParaRPr lang="zh-CN" altLang="en-US" sz="1800">
              <a:solidFill>
                <a:srgbClr val="000000"/>
              </a:solidFill>
            </a:endParaRPr>
          </a:p>
        </p:txBody>
      </p:sp>
      <p:sp>
        <p:nvSpPr>
          <p:cNvPr id="8"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4"/>
          <p:cNvSpPr>
            <a:spLocks noGrp="1" noChangeArrowheads="1"/>
          </p:cNvSpPr>
          <p:nvPr>
            <p:ph type="sldNum" sz="quarter" idx="12"/>
          </p:nvPr>
        </p:nvSpPr>
        <p:spPr>
          <a:ln/>
        </p:spPr>
        <p:txBody>
          <a:bodyPr/>
          <a:lstStyle>
            <a:lvl1pPr>
              <a:defRPr/>
            </a:lvl1pPr>
          </a:lstStyle>
          <a:p>
            <a:pPr>
              <a:defRPr/>
            </a:pPr>
            <a:fld id="{89C81477-1AED-49FB-A6E9-9BB6C3FC7E7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862775098"/>
      </p:ext>
    </p:extLst>
  </p:cSld>
  <p:clrMapOvr>
    <a:masterClrMapping/>
  </p:clrMapOvr>
  <p:transition spd="slow" advClick="0" advTm="3000">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97B4C3DE-46F1-4F12-BC20-5D05637C6ACB}" type="datetimeFigureOut">
              <a:rPr lang="zh-CN" altLang="en-US"/>
              <a:pPr>
                <a:defRPr/>
              </a:pPr>
              <a:t>2016/9/26 Monday</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88E503D0-1262-4A62-9899-941D05124ADC}" type="slidenum">
              <a:rPr lang="zh-CN" altLang="en-US"/>
              <a:pPr>
                <a:defRPr/>
              </a:pPr>
              <a:t>‹#›</a:t>
            </a:fld>
            <a:endParaRPr lang="zh-CN" altLang="en-US"/>
          </a:p>
        </p:txBody>
      </p:sp>
    </p:spTree>
    <p:extLst>
      <p:ext uri="{BB962C8B-B14F-4D97-AF65-F5344CB8AC3E}">
        <p14:creationId xmlns:p14="http://schemas.microsoft.com/office/powerpoint/2010/main" val="3220598925"/>
      </p:ext>
    </p:extLst>
  </p:cSld>
  <p:clrMapOvr>
    <a:masterClrMapping/>
  </p:clrMapOvr>
  <p:transition spd="slow" advClick="0" advTm="3000">
    <p:wipe/>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noChangeArrowheads="1"/>
          </p:cNvSpPr>
          <p:nvPr>
            <p:ph type="dt" sz="half" idx="10"/>
          </p:nvPr>
        </p:nvSpPr>
        <p:spPr>
          <a:ln/>
        </p:spPr>
        <p:txBody>
          <a:bodyPr/>
          <a:lstStyle>
            <a:lvl1pPr>
              <a:defRPr/>
            </a:lvl1pPr>
          </a:lstStyle>
          <a:p>
            <a:pPr>
              <a:defRPr/>
            </a:pPr>
            <a:fld id="{6CCF5881-73B2-4D09-8125-40E10F9E335D}" type="datetime1">
              <a:rPr lang="zh-CN" altLang="en-US"/>
              <a:pPr>
                <a:defRPr/>
              </a:pPr>
              <a:t>2016/9/26 Monday</a:t>
            </a:fld>
            <a:endParaRPr lang="zh-CN" altLang="en-US" sz="1800">
              <a:solidFill>
                <a:srgbClr val="000000"/>
              </a:solidFill>
            </a:endParaRPr>
          </a:p>
        </p:txBody>
      </p:sp>
      <p:sp>
        <p:nvSpPr>
          <p:cNvPr id="4"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4"/>
          <p:cNvSpPr>
            <a:spLocks noGrp="1" noChangeArrowheads="1"/>
          </p:cNvSpPr>
          <p:nvPr>
            <p:ph type="sldNum" sz="quarter" idx="12"/>
          </p:nvPr>
        </p:nvSpPr>
        <p:spPr>
          <a:ln/>
        </p:spPr>
        <p:txBody>
          <a:bodyPr/>
          <a:lstStyle>
            <a:lvl1pPr>
              <a:defRPr/>
            </a:lvl1pPr>
          </a:lstStyle>
          <a:p>
            <a:pPr>
              <a:defRPr/>
            </a:pPr>
            <a:fld id="{1F061EC5-7EA9-4674-A5C0-6B18CCE8B13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713027386"/>
      </p:ext>
    </p:extLst>
  </p:cSld>
  <p:clrMapOvr>
    <a:masterClrMapping/>
  </p:clrMapOvr>
  <p:transition spd="slow" advClick="0" advTm="3000">
    <p:wip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2"/>
          <p:cNvSpPr>
            <a:spLocks noGrp="1" noChangeArrowheads="1"/>
          </p:cNvSpPr>
          <p:nvPr>
            <p:ph type="dt" sz="half" idx="10"/>
          </p:nvPr>
        </p:nvSpPr>
        <p:spPr>
          <a:ln/>
        </p:spPr>
        <p:txBody>
          <a:bodyPr/>
          <a:lstStyle>
            <a:lvl1pPr>
              <a:defRPr/>
            </a:lvl1pPr>
          </a:lstStyle>
          <a:p>
            <a:pPr>
              <a:defRPr/>
            </a:pPr>
            <a:fld id="{6CCF5881-73B2-4D09-8125-40E10F9E335D}" type="datetime1">
              <a:rPr lang="zh-CN" altLang="en-US"/>
              <a:pPr>
                <a:defRPr/>
              </a:pPr>
              <a:t>2016/9/26 Monday</a:t>
            </a:fld>
            <a:endParaRPr lang="zh-CN" altLang="en-US" sz="1800">
              <a:solidFill>
                <a:srgbClr val="000000"/>
              </a:solidFill>
            </a:endParaRPr>
          </a:p>
        </p:txBody>
      </p:sp>
      <p:sp>
        <p:nvSpPr>
          <p:cNvPr id="3"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4"/>
          <p:cNvSpPr>
            <a:spLocks noGrp="1" noChangeArrowheads="1"/>
          </p:cNvSpPr>
          <p:nvPr>
            <p:ph type="sldNum" sz="quarter" idx="12"/>
          </p:nvPr>
        </p:nvSpPr>
        <p:spPr>
          <a:ln/>
        </p:spPr>
        <p:txBody>
          <a:bodyPr/>
          <a:lstStyle>
            <a:lvl1pPr>
              <a:defRPr/>
            </a:lvl1pPr>
          </a:lstStyle>
          <a:p>
            <a:pPr>
              <a:defRPr/>
            </a:pPr>
            <a:fld id="{237391FF-838F-4926-8AD7-9F58DDC4AF0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108242755"/>
      </p:ext>
    </p:extLst>
  </p:cSld>
  <p:clrMapOvr>
    <a:masterClrMapping/>
  </p:clrMapOvr>
  <p:transition spd="slow" advClick="0" advTm="3000">
    <p:wipe/>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2"/>
          <p:cNvSpPr>
            <a:spLocks noGrp="1" noChangeArrowheads="1"/>
          </p:cNvSpPr>
          <p:nvPr>
            <p:ph type="dt" sz="half" idx="10"/>
          </p:nvPr>
        </p:nvSpPr>
        <p:spPr>
          <a:ln/>
        </p:spPr>
        <p:txBody>
          <a:bodyPr/>
          <a:lstStyle>
            <a:lvl1pPr>
              <a:defRPr/>
            </a:lvl1pPr>
          </a:lstStyle>
          <a:p>
            <a:pPr>
              <a:defRPr/>
            </a:pPr>
            <a:fld id="{6CCF5881-73B2-4D09-8125-40E10F9E335D}" type="datetime1">
              <a:rPr lang="zh-CN" altLang="en-US"/>
              <a:pPr>
                <a:defRPr/>
              </a:pPr>
              <a:t>2016/9/26 Monday</a:t>
            </a:fld>
            <a:endParaRPr lang="zh-CN" altLang="en-US" sz="1800">
              <a:solidFill>
                <a:srgbClr val="000000"/>
              </a:solidFill>
            </a:endParaRPr>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DB10BA61-7E87-49BB-AD80-B1514DE9374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861761624"/>
      </p:ext>
    </p:extLst>
  </p:cSld>
  <p:clrMapOvr>
    <a:masterClrMapping/>
  </p:clrMapOvr>
  <p:transition spd="slow" advClick="0" advTm="3000">
    <p:wipe/>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2"/>
          <p:cNvSpPr>
            <a:spLocks noGrp="1" noChangeArrowheads="1"/>
          </p:cNvSpPr>
          <p:nvPr>
            <p:ph type="dt" sz="half" idx="10"/>
          </p:nvPr>
        </p:nvSpPr>
        <p:spPr>
          <a:ln/>
        </p:spPr>
        <p:txBody>
          <a:bodyPr/>
          <a:lstStyle>
            <a:lvl1pPr>
              <a:defRPr/>
            </a:lvl1pPr>
          </a:lstStyle>
          <a:p>
            <a:pPr>
              <a:defRPr/>
            </a:pPr>
            <a:fld id="{6CCF5881-73B2-4D09-8125-40E10F9E335D}" type="datetime1">
              <a:rPr lang="zh-CN" altLang="en-US"/>
              <a:pPr>
                <a:defRPr/>
              </a:pPr>
              <a:t>2016/9/26 Monday</a:t>
            </a:fld>
            <a:endParaRPr lang="zh-CN" altLang="en-US" sz="1800">
              <a:solidFill>
                <a:srgbClr val="000000"/>
              </a:solidFill>
            </a:endParaRPr>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3745734F-7190-42BB-B224-B7F0D78BE09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342460455"/>
      </p:ext>
    </p:extLst>
  </p:cSld>
  <p:clrMapOvr>
    <a:masterClrMapping/>
  </p:clrMapOvr>
  <p:transition spd="slow" advClick="0" advTm="3000">
    <p:wipe/>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6CCF5881-73B2-4D09-8125-40E10F9E335D}" type="datetime1">
              <a:rPr lang="zh-CN" altLang="en-US"/>
              <a:pPr>
                <a:defRPr/>
              </a:pPr>
              <a:t>2016/9/26 Monday</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8B1A4423-960A-485D-8502-63704C8F45D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739987635"/>
      </p:ext>
    </p:extLst>
  </p:cSld>
  <p:clrMapOvr>
    <a:masterClrMapping/>
  </p:clrMapOvr>
  <p:transition spd="slow" advClick="0" advTm="3000">
    <p:wipe/>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6CCF5881-73B2-4D09-8125-40E10F9E335D}" type="datetime1">
              <a:rPr lang="zh-CN" altLang="en-US"/>
              <a:pPr>
                <a:defRPr/>
              </a:pPr>
              <a:t>2016/9/26 Monday</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096F58C9-992D-4186-9366-1984E65EEEC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279507297"/>
      </p:ext>
    </p:extLst>
  </p:cSld>
  <p:clrMapOvr>
    <a:masterClrMapping/>
  </p:clrMapOvr>
  <p:transition spd="slow" advClick="0" advTm="3000">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485B2435-0AF1-4EDD-BDE0-3BBCFB55442A}" type="datetimeFigureOut">
              <a:rPr lang="zh-CN" altLang="en-US"/>
              <a:pPr>
                <a:defRPr/>
              </a:pPr>
              <a:t>2016/9/26 Monday</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EDCA85EF-9D1B-4ED6-94B1-41DA1DD54BAD}" type="slidenum">
              <a:rPr lang="zh-CN" altLang="en-US"/>
              <a:pPr>
                <a:defRPr/>
              </a:pPr>
              <a:t>‹#›</a:t>
            </a:fld>
            <a:endParaRPr lang="zh-CN" altLang="en-US"/>
          </a:p>
        </p:txBody>
      </p:sp>
    </p:spTree>
    <p:extLst>
      <p:ext uri="{BB962C8B-B14F-4D97-AF65-F5344CB8AC3E}">
        <p14:creationId xmlns:p14="http://schemas.microsoft.com/office/powerpoint/2010/main" val="1999247103"/>
      </p:ext>
    </p:extLst>
  </p:cSld>
  <p:clrMapOvr>
    <a:masterClrMapping/>
  </p:clrMapOvr>
  <p:transition spd="slow" advClick="0" advTm="3000">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E9FFF6E6-1A8E-46A7-8D82-9E790A5B60B5}" type="datetimeFigureOut">
              <a:rPr lang="zh-CN" altLang="en-US"/>
              <a:pPr>
                <a:defRPr/>
              </a:pPr>
              <a:t>2016/9/26 Monday</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3EBF16A4-F901-42FF-AE8C-4EA8AFC1E141}" type="slidenum">
              <a:rPr lang="zh-CN" altLang="en-US"/>
              <a:pPr>
                <a:defRPr/>
              </a:pPr>
              <a:t>‹#›</a:t>
            </a:fld>
            <a:endParaRPr lang="zh-CN" altLang="en-US"/>
          </a:p>
        </p:txBody>
      </p:sp>
    </p:spTree>
    <p:extLst>
      <p:ext uri="{BB962C8B-B14F-4D97-AF65-F5344CB8AC3E}">
        <p14:creationId xmlns:p14="http://schemas.microsoft.com/office/powerpoint/2010/main" val="538169168"/>
      </p:ext>
    </p:extLst>
  </p:cSld>
  <p:clrMapOvr>
    <a:masterClrMapping/>
  </p:clrMapOvr>
  <p:transition spd="slow" advClick="0" advTm="3000">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A87AEFA3-D781-4720-B925-DBA6665D2095}"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E2EA6E00-A32D-4C4A-99E8-4433418AE0E4}" type="slidenum">
              <a:rPr lang="zh-CN" altLang="en-US"/>
              <a:pPr>
                <a:defRPr/>
              </a:pPr>
              <a:t>‹#›</a:t>
            </a:fld>
            <a:endParaRPr lang="zh-CN" altLang="en-US"/>
          </a:p>
        </p:txBody>
      </p:sp>
    </p:spTree>
    <p:extLst>
      <p:ext uri="{BB962C8B-B14F-4D97-AF65-F5344CB8AC3E}">
        <p14:creationId xmlns:p14="http://schemas.microsoft.com/office/powerpoint/2010/main" val="1156427247"/>
      </p:ext>
    </p:extLst>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15A33A11-B61F-4A19-97CD-45C96F902162}"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D6F05B1-2CD9-4A99-B545-0AFBD52436B1}" type="slidenum">
              <a:rPr lang="zh-CN" altLang="en-US"/>
              <a:pPr>
                <a:defRPr/>
              </a:pPr>
              <a:t>‹#›</a:t>
            </a:fld>
            <a:endParaRPr lang="zh-CN" altLang="en-US"/>
          </a:p>
        </p:txBody>
      </p:sp>
    </p:spTree>
    <p:extLst>
      <p:ext uri="{BB962C8B-B14F-4D97-AF65-F5344CB8AC3E}">
        <p14:creationId xmlns:p14="http://schemas.microsoft.com/office/powerpoint/2010/main" val="3042576902"/>
      </p:ext>
    </p:extLst>
  </p:cSld>
  <p:clrMapOvr>
    <a:masterClrMapping/>
  </p:clrMapOvr>
  <p:transition spd="slow" advClick="0" advTm="3000">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44947587-B9AC-43D2-BBF3-FA342CB9AB41}"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FAADD70-E7AE-4158-9D82-0846522EC23B}" type="slidenum">
              <a:rPr lang="zh-CN" altLang="en-US"/>
              <a:pPr>
                <a:defRPr/>
              </a:pPr>
              <a:t>‹#›</a:t>
            </a:fld>
            <a:endParaRPr lang="zh-CN" altLang="en-US"/>
          </a:p>
        </p:txBody>
      </p:sp>
    </p:spTree>
    <p:extLst>
      <p:ext uri="{BB962C8B-B14F-4D97-AF65-F5344CB8AC3E}">
        <p14:creationId xmlns:p14="http://schemas.microsoft.com/office/powerpoint/2010/main" val="2143743831"/>
      </p:ext>
    </p:extLst>
  </p:cSld>
  <p:clrMapOvr>
    <a:masterClrMapping/>
  </p:clrMapOvr>
  <p:transition spd="slow" advClick="0" advTm="3000">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B873E91E-C6B5-40D8-AD06-CF9F3F56A875}"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6C7DE5C-82B9-4C4E-A991-5D03D5E4DA07}" type="slidenum">
              <a:rPr lang="zh-CN" altLang="en-US"/>
              <a:pPr>
                <a:defRPr/>
              </a:pPr>
              <a:t>‹#›</a:t>
            </a:fld>
            <a:endParaRPr lang="zh-CN" altLang="en-US"/>
          </a:p>
        </p:txBody>
      </p:sp>
    </p:spTree>
    <p:extLst>
      <p:ext uri="{BB962C8B-B14F-4D97-AF65-F5344CB8AC3E}">
        <p14:creationId xmlns:p14="http://schemas.microsoft.com/office/powerpoint/2010/main" val="3511651545"/>
      </p:ext>
    </p:extLst>
  </p:cSld>
  <p:clrMapOvr>
    <a:masterClrMapping/>
  </p:clrMapOvr>
  <p:transition spd="slow" advClick="0" advTm="3000">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186E4C95-8C26-4C4E-907D-D248AF6141E4}"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7EBEC7C4-3071-4C85-B377-27A3EC2D92F2}" type="slidenum">
              <a:rPr lang="zh-CN" altLang="en-US"/>
              <a:pPr>
                <a:defRPr/>
              </a:pPr>
              <a:t>‹#›</a:t>
            </a:fld>
            <a:endParaRPr lang="zh-CN" altLang="en-US"/>
          </a:p>
        </p:txBody>
      </p:sp>
    </p:spTree>
    <p:extLst>
      <p:ext uri="{BB962C8B-B14F-4D97-AF65-F5344CB8AC3E}">
        <p14:creationId xmlns:p14="http://schemas.microsoft.com/office/powerpoint/2010/main" val="4081808580"/>
      </p:ext>
    </p:extLst>
  </p:cSld>
  <p:clrMapOvr>
    <a:masterClrMapping/>
  </p:clrMapOvr>
  <p:transition spd="slow" advClick="0" advTm="3000">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17899031-C393-4934-BF3B-329D46520318}"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192AC1B-4991-4A97-93AB-9581D4104871}" type="slidenum">
              <a:rPr lang="zh-CN" altLang="en-US"/>
              <a:pPr>
                <a:defRPr/>
              </a:pPr>
              <a:t>‹#›</a:t>
            </a:fld>
            <a:endParaRPr lang="zh-CN" altLang="en-US"/>
          </a:p>
        </p:txBody>
      </p:sp>
    </p:spTree>
    <p:extLst>
      <p:ext uri="{BB962C8B-B14F-4D97-AF65-F5344CB8AC3E}">
        <p14:creationId xmlns:p14="http://schemas.microsoft.com/office/powerpoint/2010/main" val="122781570"/>
      </p:ext>
    </p:extLst>
  </p:cSld>
  <p:clrMapOvr>
    <a:masterClrMapping/>
  </p:clrMapOvr>
  <p:transition spd="slow" advClick="0" advTm="3000">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A6E9D04-3F9F-4F54-A5F3-0553F44CB976}"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4878D54-762A-4B81-A37F-8B25DD95D6BD}" type="slidenum">
              <a:rPr lang="zh-CN" altLang="en-US"/>
              <a:pPr>
                <a:defRPr/>
              </a:pPr>
              <a:t>‹#›</a:t>
            </a:fld>
            <a:endParaRPr lang="zh-CN" altLang="en-US"/>
          </a:p>
        </p:txBody>
      </p:sp>
    </p:spTree>
    <p:extLst>
      <p:ext uri="{BB962C8B-B14F-4D97-AF65-F5344CB8AC3E}">
        <p14:creationId xmlns:p14="http://schemas.microsoft.com/office/powerpoint/2010/main" val="469911007"/>
      </p:ext>
    </p:extLst>
  </p:cSld>
  <p:clrMapOvr>
    <a:masterClrMapping/>
  </p:clrMapOvr>
  <p:transition spd="slow" advClick="0" advTm="3000">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E0A56092-1C9D-4335-8C61-1E3639AD7E64}"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DFD4170-89B8-43A1-A23E-CE72DA7570EF}" type="slidenum">
              <a:rPr lang="zh-CN" altLang="en-US"/>
              <a:pPr>
                <a:defRPr/>
              </a:pPr>
              <a:t>‹#›</a:t>
            </a:fld>
            <a:endParaRPr lang="zh-CN" altLang="en-US"/>
          </a:p>
        </p:txBody>
      </p:sp>
    </p:spTree>
    <p:extLst>
      <p:ext uri="{BB962C8B-B14F-4D97-AF65-F5344CB8AC3E}">
        <p14:creationId xmlns:p14="http://schemas.microsoft.com/office/powerpoint/2010/main" val="1483038927"/>
      </p:ext>
    </p:extLst>
  </p:cSld>
  <p:clrMapOvr>
    <a:masterClrMapping/>
  </p:clrMapOvr>
  <p:transition spd="slow" advClick="0" advTm="3000">
    <p:wip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BEFCBA2B-6961-47E4-828C-F872ED693FD0}"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D264180B-78B8-48AA-A8A5-5327EAE2900E}" type="slidenum">
              <a:rPr lang="zh-CN" altLang="en-US"/>
              <a:pPr>
                <a:defRPr/>
              </a:pPr>
              <a:t>‹#›</a:t>
            </a:fld>
            <a:endParaRPr lang="zh-CN" altLang="en-US"/>
          </a:p>
        </p:txBody>
      </p:sp>
    </p:spTree>
    <p:extLst>
      <p:ext uri="{BB962C8B-B14F-4D97-AF65-F5344CB8AC3E}">
        <p14:creationId xmlns:p14="http://schemas.microsoft.com/office/powerpoint/2010/main" val="1641611282"/>
      </p:ext>
    </p:extLst>
  </p:cSld>
  <p:clrMapOvr>
    <a:masterClrMapping/>
  </p:clrMapOvr>
  <p:transition spd="slow" advClick="0" advTm="3000">
    <p:wip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D1DD7416-7F61-4B00-B47B-0612C35989FB}" type="datetimeFigureOut">
              <a:rPr lang="zh-CN" altLang="en-US"/>
              <a:pPr>
                <a:defRPr/>
              </a:pPr>
              <a:t>2016/9/26 Monday</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5F41C6E2-0BF3-4451-A4F8-AE669018C984}" type="slidenum">
              <a:rPr lang="zh-CN" altLang="en-US"/>
              <a:pPr>
                <a:defRPr/>
              </a:pPr>
              <a:t>‹#›</a:t>
            </a:fld>
            <a:endParaRPr lang="zh-CN" altLang="en-US"/>
          </a:p>
        </p:txBody>
      </p:sp>
    </p:spTree>
    <p:extLst>
      <p:ext uri="{BB962C8B-B14F-4D97-AF65-F5344CB8AC3E}">
        <p14:creationId xmlns:p14="http://schemas.microsoft.com/office/powerpoint/2010/main" val="4141545749"/>
      </p:ext>
    </p:extLst>
  </p:cSld>
  <p:clrMapOvr>
    <a:masterClrMapping/>
  </p:clrMapOvr>
  <p:transition spd="slow" advClick="0" advTm="3000">
    <p:wip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32EAE70E-5516-4876-B853-38F4ACEDE232}" type="datetimeFigureOut">
              <a:rPr lang="zh-CN" altLang="en-US"/>
              <a:pPr>
                <a:defRPr/>
              </a:pPr>
              <a:t>2016/9/26 Monday</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31843A98-3834-411E-92A7-1542C8267108}" type="slidenum">
              <a:rPr lang="zh-CN" altLang="en-US"/>
              <a:pPr>
                <a:defRPr/>
              </a:pPr>
              <a:t>‹#›</a:t>
            </a:fld>
            <a:endParaRPr lang="zh-CN" altLang="en-US"/>
          </a:p>
        </p:txBody>
      </p:sp>
    </p:spTree>
    <p:extLst>
      <p:ext uri="{BB962C8B-B14F-4D97-AF65-F5344CB8AC3E}">
        <p14:creationId xmlns:p14="http://schemas.microsoft.com/office/powerpoint/2010/main" val="2044945505"/>
      </p:ext>
    </p:extLst>
  </p:cSld>
  <p:clrMapOvr>
    <a:masterClrMapping/>
  </p:clrMapOvr>
  <p:transition spd="slow" advClick="0" advTm="3000">
    <p:wip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84D0E43D-A834-4151-8146-A861EFBBBEDC}" type="datetimeFigureOut">
              <a:rPr lang="zh-CN" altLang="en-US"/>
              <a:pPr>
                <a:defRPr/>
              </a:pPr>
              <a:t>2016/9/26 Monday</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BE899966-D2F6-457E-A498-99786F720950}" type="slidenum">
              <a:rPr lang="zh-CN" altLang="en-US"/>
              <a:pPr>
                <a:defRPr/>
              </a:pPr>
              <a:t>‹#›</a:t>
            </a:fld>
            <a:endParaRPr lang="zh-CN" altLang="en-US"/>
          </a:p>
        </p:txBody>
      </p:sp>
    </p:spTree>
    <p:extLst>
      <p:ext uri="{BB962C8B-B14F-4D97-AF65-F5344CB8AC3E}">
        <p14:creationId xmlns:p14="http://schemas.microsoft.com/office/powerpoint/2010/main" val="2387280823"/>
      </p:ext>
    </p:extLst>
  </p:cSld>
  <p:clrMapOvr>
    <a:masterClrMapping/>
  </p:clrMapOvr>
  <p:transition spd="slow" advClick="0" advTm="300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6D4FF086-232B-4155-B127-8CCF9DE9F340}"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C87E6E2-271A-4454-A8CD-F98CAFAD3666}" type="slidenum">
              <a:rPr lang="zh-CN" altLang="en-US"/>
              <a:pPr>
                <a:defRPr/>
              </a:pPr>
              <a:t>‹#›</a:t>
            </a:fld>
            <a:endParaRPr lang="zh-CN" altLang="en-US"/>
          </a:p>
        </p:txBody>
      </p:sp>
    </p:spTree>
    <p:extLst>
      <p:ext uri="{BB962C8B-B14F-4D97-AF65-F5344CB8AC3E}">
        <p14:creationId xmlns:p14="http://schemas.microsoft.com/office/powerpoint/2010/main" val="1099528657"/>
      </p:ext>
    </p:extLst>
  </p:cSld>
  <p:clrMapOvr>
    <a:masterClrMapping/>
  </p:clrMapOvr>
  <p:transition spd="slow" advClick="0" advTm="3000">
    <p:wip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6FC7FF69-EF8E-45D3-8453-498471AB3BA5}"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F6D88C43-FC96-4938-9663-D7C1024659CC}" type="slidenum">
              <a:rPr lang="zh-CN" altLang="en-US"/>
              <a:pPr>
                <a:defRPr/>
              </a:pPr>
              <a:t>‹#›</a:t>
            </a:fld>
            <a:endParaRPr lang="zh-CN" altLang="en-US"/>
          </a:p>
        </p:txBody>
      </p:sp>
    </p:spTree>
    <p:extLst>
      <p:ext uri="{BB962C8B-B14F-4D97-AF65-F5344CB8AC3E}">
        <p14:creationId xmlns:p14="http://schemas.microsoft.com/office/powerpoint/2010/main" val="3521601956"/>
      </p:ext>
    </p:extLst>
  </p:cSld>
  <p:clrMapOvr>
    <a:masterClrMapping/>
  </p:clrMapOvr>
  <p:transition spd="slow" advClick="0" advTm="3000">
    <p:wip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23CAA901-E417-46C8-93DB-2CCA9D161312}"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5E8B70C9-AEF8-4AA5-9118-ABA256B36E3B}" type="slidenum">
              <a:rPr lang="zh-CN" altLang="en-US"/>
              <a:pPr>
                <a:defRPr/>
              </a:pPr>
              <a:t>‹#›</a:t>
            </a:fld>
            <a:endParaRPr lang="zh-CN" altLang="en-US"/>
          </a:p>
        </p:txBody>
      </p:sp>
    </p:spTree>
    <p:extLst>
      <p:ext uri="{BB962C8B-B14F-4D97-AF65-F5344CB8AC3E}">
        <p14:creationId xmlns:p14="http://schemas.microsoft.com/office/powerpoint/2010/main" val="2123873781"/>
      </p:ext>
    </p:extLst>
  </p:cSld>
  <p:clrMapOvr>
    <a:masterClrMapping/>
  </p:clrMapOvr>
  <p:transition spd="slow" advClick="0" advTm="3000">
    <p:wip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F35D815-8BCD-457A-AB3E-030F7BDAD4EC}"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EA8DBD7-3F71-4427-8D27-F61200152827}" type="slidenum">
              <a:rPr lang="zh-CN" altLang="en-US"/>
              <a:pPr>
                <a:defRPr/>
              </a:pPr>
              <a:t>‹#›</a:t>
            </a:fld>
            <a:endParaRPr lang="zh-CN" altLang="en-US"/>
          </a:p>
        </p:txBody>
      </p:sp>
    </p:spTree>
    <p:extLst>
      <p:ext uri="{BB962C8B-B14F-4D97-AF65-F5344CB8AC3E}">
        <p14:creationId xmlns:p14="http://schemas.microsoft.com/office/powerpoint/2010/main" val="2576038810"/>
      </p:ext>
    </p:extLst>
  </p:cSld>
  <p:clrMapOvr>
    <a:masterClrMapping/>
  </p:clrMapOvr>
  <p:transition spd="slow" advClick="0" advTm="3000">
    <p:wip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C675CC39-E462-4930-B4A2-033EEE1BE6EC}"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28A1D4A-CB03-4F03-A79F-4723BEEFC93F}" type="slidenum">
              <a:rPr lang="zh-CN" altLang="en-US"/>
              <a:pPr>
                <a:defRPr/>
              </a:pPr>
              <a:t>‹#›</a:t>
            </a:fld>
            <a:endParaRPr lang="zh-CN" altLang="en-US"/>
          </a:p>
        </p:txBody>
      </p:sp>
    </p:spTree>
    <p:extLst>
      <p:ext uri="{BB962C8B-B14F-4D97-AF65-F5344CB8AC3E}">
        <p14:creationId xmlns:p14="http://schemas.microsoft.com/office/powerpoint/2010/main" val="2950978785"/>
      </p:ext>
    </p:extLst>
  </p:cSld>
  <p:clrMapOvr>
    <a:masterClrMapping/>
  </p:clrMapOvr>
  <p:transition spd="slow" advClick="0" advTm="3000">
    <p:wip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54D620D-FB75-443C-A6D5-763B2B0FF725}"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A15A68B-ED57-4852-A7AB-774C142422E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483303983"/>
      </p:ext>
    </p:extLst>
  </p:cSld>
  <p:clrMapOvr>
    <a:masterClrMapping/>
  </p:clrMapOvr>
  <p:transition spd="slow" advClick="0" advTm="3000">
    <p:wip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54D620D-FB75-443C-A6D5-763B2B0FF725}"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01A69E14-0E9D-4FA9-B8A9-3CDAA7716D5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678544540"/>
      </p:ext>
    </p:extLst>
  </p:cSld>
  <p:clrMapOvr>
    <a:masterClrMapping/>
  </p:clrMapOvr>
  <p:transition spd="slow" advClick="0" advTm="3000">
    <p:wip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754D620D-FB75-443C-A6D5-763B2B0FF725}"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471729FE-91EF-4019-8FE7-D28F46965AB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082116413"/>
      </p:ext>
    </p:extLst>
  </p:cSld>
  <p:clrMapOvr>
    <a:masterClrMapping/>
  </p:clrMapOvr>
  <p:transition spd="slow" advClick="0" advTm="3000">
    <p:wip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754D620D-FB75-443C-A6D5-763B2B0FF725}" type="datetime1">
              <a:rPr lang="zh-CN" altLang="en-US"/>
              <a:pPr>
                <a:defRPr/>
              </a:pPr>
              <a:t>2016/9/26 Monday</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96CCDBF0-6180-4E78-B9F8-9607A5396BD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566204178"/>
      </p:ext>
    </p:extLst>
  </p:cSld>
  <p:clrMapOvr>
    <a:masterClrMapping/>
  </p:clrMapOvr>
  <p:transition spd="slow" advClick="0" advTm="3000">
    <p:wip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754D620D-FB75-443C-A6D5-763B2B0FF725}" type="datetime1">
              <a:rPr lang="zh-CN" altLang="en-US"/>
              <a:pPr>
                <a:defRPr/>
              </a:pPr>
              <a:t>2016/9/26 Monday</a:t>
            </a:fld>
            <a:endParaRPr lang="zh-CN" altLang="en-US" sz="1800">
              <a:solidFill>
                <a:srgbClr val="000000"/>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5F6327DD-5140-4046-894D-0F4091938B5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627908855"/>
      </p:ext>
    </p:extLst>
  </p:cSld>
  <p:clrMapOvr>
    <a:masterClrMapping/>
  </p:clrMapOvr>
  <p:transition spd="slow" advClick="0" advTm="3000">
    <p:wip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754D620D-FB75-443C-A6D5-763B2B0FF725}" type="datetime1">
              <a:rPr lang="zh-CN" altLang="en-US"/>
              <a:pPr>
                <a:defRPr/>
              </a:pPr>
              <a:t>2016/9/26 Monday</a:t>
            </a:fld>
            <a:endParaRPr lang="zh-CN" altLang="en-US" sz="1800">
              <a:solidFill>
                <a:srgbClr val="000000"/>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7CECB452-0E87-40D3-A3EF-251BD98D48C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91414551"/>
      </p:ext>
    </p:extLst>
  </p:cSld>
  <p:clrMapOvr>
    <a:masterClrMapping/>
  </p:clrMapOvr>
  <p:transition spd="slow" advClick="0" advTm="3000">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56941AA6-D805-43CB-9EAE-DC0D7EF8041A}"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76C5AC7A-6BD4-42BC-9C5D-67E4B262E6CA}" type="slidenum">
              <a:rPr lang="zh-CN" altLang="en-US"/>
              <a:pPr>
                <a:defRPr/>
              </a:pPr>
              <a:t>‹#›</a:t>
            </a:fld>
            <a:endParaRPr lang="zh-CN" altLang="en-US"/>
          </a:p>
        </p:txBody>
      </p:sp>
    </p:spTree>
    <p:extLst>
      <p:ext uri="{BB962C8B-B14F-4D97-AF65-F5344CB8AC3E}">
        <p14:creationId xmlns:p14="http://schemas.microsoft.com/office/powerpoint/2010/main" val="4021992985"/>
      </p:ext>
    </p:extLst>
  </p:cSld>
  <p:clrMapOvr>
    <a:masterClrMapping/>
  </p:clrMapOvr>
  <p:transition spd="slow" advClick="0" advTm="3000">
    <p:wip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754D620D-FB75-443C-A6D5-763B2B0FF725}" type="datetime1">
              <a:rPr lang="zh-CN" altLang="en-US"/>
              <a:pPr>
                <a:defRPr/>
              </a:pPr>
              <a:t>2016/9/26 Monday</a:t>
            </a:fld>
            <a:endParaRPr lang="zh-CN" altLang="en-US" sz="1800">
              <a:solidFill>
                <a:srgbClr val="000000"/>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D715A5AF-F469-4A2A-AD9F-D89291D6D8B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650999984"/>
      </p:ext>
    </p:extLst>
  </p:cSld>
  <p:clrMapOvr>
    <a:masterClrMapping/>
  </p:clrMapOvr>
  <p:transition spd="slow" advClick="0" advTm="3000">
    <p:wip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754D620D-FB75-443C-A6D5-763B2B0FF725}" type="datetime1">
              <a:rPr lang="zh-CN" altLang="en-US"/>
              <a:pPr>
                <a:defRPr/>
              </a:pPr>
              <a:t>2016/9/26 Monday</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9509E9F4-8E18-42E6-8D12-FBC0058FAC7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161513155"/>
      </p:ext>
    </p:extLst>
  </p:cSld>
  <p:clrMapOvr>
    <a:masterClrMapping/>
  </p:clrMapOvr>
  <p:transition spd="slow" advClick="0" advTm="3000">
    <p:wip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754D620D-FB75-443C-A6D5-763B2B0FF725}" type="datetime1">
              <a:rPr lang="zh-CN" altLang="en-US"/>
              <a:pPr>
                <a:defRPr/>
              </a:pPr>
              <a:t>2016/9/26 Monday</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286AE0FD-1906-4923-9EC6-1CD76FAE7E7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530872446"/>
      </p:ext>
    </p:extLst>
  </p:cSld>
  <p:clrMapOvr>
    <a:masterClrMapping/>
  </p:clrMapOvr>
  <p:transition spd="slow" advClick="0" advTm="3000">
    <p:wip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54D620D-FB75-443C-A6D5-763B2B0FF725}"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26A00EA-55C1-43A3-8899-DF42038D88E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889202130"/>
      </p:ext>
    </p:extLst>
  </p:cSld>
  <p:clrMapOvr>
    <a:masterClrMapping/>
  </p:clrMapOvr>
  <p:transition spd="slow" advClick="0" advTm="3000">
    <p:wip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54D620D-FB75-443C-A6D5-763B2B0FF725}"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6D3E04E-6ADF-43F6-AFEA-19DEFA28D78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117036313"/>
      </p:ext>
    </p:extLst>
  </p:cSld>
  <p:clrMapOvr>
    <a:masterClrMapping/>
  </p:clrMapOvr>
  <p:transition spd="slow" advClick="0" advTm="3000">
    <p:wip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504D4BA-CA23-440B-8D2F-056F9B0B2D3D}"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C3B6096-6AB1-41AF-A44D-5BBEC20A29F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487985133"/>
      </p:ext>
    </p:extLst>
  </p:cSld>
  <p:clrMapOvr>
    <a:masterClrMapping/>
  </p:clrMapOvr>
  <p:transition spd="slow" advClick="0" advTm="3000">
    <p:wip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504D4BA-CA23-440B-8D2F-056F9B0B2D3D}"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88D0307-C5F4-423C-9A7E-8E29A0F7152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764933188"/>
      </p:ext>
    </p:extLst>
  </p:cSld>
  <p:clrMapOvr>
    <a:masterClrMapping/>
  </p:clrMapOvr>
  <p:transition spd="slow" advClick="0" advTm="3000">
    <p:wip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D504D4BA-CA23-440B-8D2F-056F9B0B2D3D}"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506456F1-41F2-4A7B-80EE-8096729FD4E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652137445"/>
      </p:ext>
    </p:extLst>
  </p:cSld>
  <p:clrMapOvr>
    <a:masterClrMapping/>
  </p:clrMapOvr>
  <p:transition spd="slow" advClick="0" advTm="3000">
    <p:wip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D504D4BA-CA23-440B-8D2F-056F9B0B2D3D}" type="datetime1">
              <a:rPr lang="zh-CN" altLang="en-US"/>
              <a:pPr>
                <a:defRPr/>
              </a:pPr>
              <a:t>2016/9/26 Monday</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517CFED1-B171-42E5-B97E-6014D5158AB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677466751"/>
      </p:ext>
    </p:extLst>
  </p:cSld>
  <p:clrMapOvr>
    <a:masterClrMapping/>
  </p:clrMapOvr>
  <p:transition spd="slow" advClick="0" advTm="3000">
    <p:wip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D504D4BA-CA23-440B-8D2F-056F9B0B2D3D}" type="datetime1">
              <a:rPr lang="zh-CN" altLang="en-US"/>
              <a:pPr>
                <a:defRPr/>
              </a:pPr>
              <a:t>2016/9/26 Monday</a:t>
            </a:fld>
            <a:endParaRPr lang="zh-CN" altLang="en-US" sz="1800">
              <a:solidFill>
                <a:srgbClr val="000000"/>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7054429E-DECB-40F2-9D10-400C2FF4C47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885957993"/>
      </p:ext>
    </p:extLst>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A2F4233C-2678-4B34-BB39-EF025CA9F6B6}" type="datetimeFigureOut">
              <a:rPr lang="zh-CN" altLang="en-US"/>
              <a:pPr>
                <a:defRPr/>
              </a:pPr>
              <a:t>2016/9/26 Monday</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88EF6D5D-81EC-469D-90AB-2CC81A8752FB}" type="slidenum">
              <a:rPr lang="zh-CN" altLang="en-US"/>
              <a:pPr>
                <a:defRPr/>
              </a:pPr>
              <a:t>‹#›</a:t>
            </a:fld>
            <a:endParaRPr lang="zh-CN" altLang="en-US"/>
          </a:p>
        </p:txBody>
      </p:sp>
    </p:spTree>
    <p:extLst>
      <p:ext uri="{BB962C8B-B14F-4D97-AF65-F5344CB8AC3E}">
        <p14:creationId xmlns:p14="http://schemas.microsoft.com/office/powerpoint/2010/main" val="318606821"/>
      </p:ext>
    </p:extLst>
  </p:cSld>
  <p:clrMapOvr>
    <a:masterClrMapping/>
  </p:clrMapOvr>
  <p:transition spd="slow" advClick="0" advTm="3000">
    <p:wip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D504D4BA-CA23-440B-8D2F-056F9B0B2D3D}" type="datetime1">
              <a:rPr lang="zh-CN" altLang="en-US"/>
              <a:pPr>
                <a:defRPr/>
              </a:pPr>
              <a:t>2016/9/26 Monday</a:t>
            </a:fld>
            <a:endParaRPr lang="zh-CN" altLang="en-US" sz="1800">
              <a:solidFill>
                <a:srgbClr val="000000"/>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FFFABABA-13F6-4220-A769-3FE8E8CC88D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425662161"/>
      </p:ext>
    </p:extLst>
  </p:cSld>
  <p:clrMapOvr>
    <a:masterClrMapping/>
  </p:clrMapOvr>
  <p:transition spd="slow" advClick="0" advTm="3000">
    <p:wip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D504D4BA-CA23-440B-8D2F-056F9B0B2D3D}" type="datetime1">
              <a:rPr lang="zh-CN" altLang="en-US"/>
              <a:pPr>
                <a:defRPr/>
              </a:pPr>
              <a:t>2016/9/26 Monday</a:t>
            </a:fld>
            <a:endParaRPr lang="zh-CN" altLang="en-US" sz="1800">
              <a:solidFill>
                <a:srgbClr val="000000"/>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9E7FFEC1-AF4F-47A9-B682-79EF1A1BE99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061486825"/>
      </p:ext>
    </p:extLst>
  </p:cSld>
  <p:clrMapOvr>
    <a:masterClrMapping/>
  </p:clrMapOvr>
  <p:transition spd="slow" advClick="0" advTm="3000">
    <p:wip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D504D4BA-CA23-440B-8D2F-056F9B0B2D3D}" type="datetime1">
              <a:rPr lang="zh-CN" altLang="en-US"/>
              <a:pPr>
                <a:defRPr/>
              </a:pPr>
              <a:t>2016/9/26 Monday</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8098E27-24BA-4AEA-AEBA-64C225B67E4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391408117"/>
      </p:ext>
    </p:extLst>
  </p:cSld>
  <p:clrMapOvr>
    <a:masterClrMapping/>
  </p:clrMapOvr>
  <p:transition spd="slow" advClick="0" advTm="3000">
    <p:wip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D504D4BA-CA23-440B-8D2F-056F9B0B2D3D}" type="datetime1">
              <a:rPr lang="zh-CN" altLang="en-US"/>
              <a:pPr>
                <a:defRPr/>
              </a:pPr>
              <a:t>2016/9/26 Monday</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D7C4D10-B8B9-4621-85F6-8C727FE9653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893507171"/>
      </p:ext>
    </p:extLst>
  </p:cSld>
  <p:clrMapOvr>
    <a:masterClrMapping/>
  </p:clrMapOvr>
  <p:transition spd="slow" advClick="0" advTm="3000">
    <p:wip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504D4BA-CA23-440B-8D2F-056F9B0B2D3D}"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73F049BD-9F82-4660-B903-6B82577FD45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784276188"/>
      </p:ext>
    </p:extLst>
  </p:cSld>
  <p:clrMapOvr>
    <a:masterClrMapping/>
  </p:clrMapOvr>
  <p:transition spd="slow" advClick="0" advTm="3000">
    <p:wip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504D4BA-CA23-440B-8D2F-056F9B0B2D3D}"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55667110-35C8-41D3-A37E-7A9D9F77077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654324508"/>
      </p:ext>
    </p:extLst>
  </p:cSld>
  <p:clrMapOvr>
    <a:masterClrMapping/>
  </p:clrMapOvr>
  <p:transition spd="slow" advClick="0" advTm="3000">
    <p:wip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C2E40CE3-E02A-4F8D-AC05-4E7EBC2AB994}"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7974A306-65BA-483B-85E2-033DF907458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898178633"/>
      </p:ext>
    </p:extLst>
  </p:cSld>
  <p:clrMapOvr>
    <a:masterClrMapping/>
  </p:clrMapOvr>
  <p:transition spd="slow" advClick="0" advTm="3000">
    <p:wip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C2E40CE3-E02A-4F8D-AC05-4E7EBC2AB994}"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1540C6C6-385D-4BE4-8AB7-D3D6E93E9E9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537357849"/>
      </p:ext>
    </p:extLst>
  </p:cSld>
  <p:clrMapOvr>
    <a:masterClrMapping/>
  </p:clrMapOvr>
  <p:transition spd="slow" advClick="0" advTm="3000">
    <p:wip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C2E40CE3-E02A-4F8D-AC05-4E7EBC2AB994}"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E18B4A0-F2BC-43D6-B316-6B4A1CD9CCD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888286977"/>
      </p:ext>
    </p:extLst>
  </p:cSld>
  <p:clrMapOvr>
    <a:masterClrMapping/>
  </p:clrMapOvr>
  <p:transition spd="slow" advClick="0" advTm="3000">
    <p:wip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C2E40CE3-E02A-4F8D-AC05-4E7EBC2AB994}" type="datetime1">
              <a:rPr lang="zh-CN" altLang="en-US"/>
              <a:pPr>
                <a:defRPr/>
              </a:pPr>
              <a:t>2016/9/26 Monday</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02D0BAD3-4C48-40FE-84EB-90908D97955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554975972"/>
      </p:ext>
    </p:extLst>
  </p:cSld>
  <p:clrMapOvr>
    <a:masterClrMapping/>
  </p:clrMapOvr>
  <p:transition spd="slow" advClick="0" advTm="300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3911F562-A723-4EAC-830C-4D1914A3718E}" type="datetimeFigureOut">
              <a:rPr lang="zh-CN" altLang="en-US"/>
              <a:pPr>
                <a:defRPr/>
              </a:pPr>
              <a:t>2016/9/26 Monday</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8B01058F-D1EA-4722-B21A-37CC475C81A4}" type="slidenum">
              <a:rPr lang="zh-CN" altLang="en-US"/>
              <a:pPr>
                <a:defRPr/>
              </a:pPr>
              <a:t>‹#›</a:t>
            </a:fld>
            <a:endParaRPr lang="zh-CN" altLang="en-US"/>
          </a:p>
        </p:txBody>
      </p:sp>
    </p:spTree>
    <p:extLst>
      <p:ext uri="{BB962C8B-B14F-4D97-AF65-F5344CB8AC3E}">
        <p14:creationId xmlns:p14="http://schemas.microsoft.com/office/powerpoint/2010/main" val="4020110145"/>
      </p:ext>
    </p:extLst>
  </p:cSld>
  <p:clrMapOvr>
    <a:masterClrMapping/>
  </p:clrMapOvr>
  <p:transition spd="slow" advClick="0" advTm="3000">
    <p:wip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C2E40CE3-E02A-4F8D-AC05-4E7EBC2AB994}" type="datetime1">
              <a:rPr lang="zh-CN" altLang="en-US"/>
              <a:pPr>
                <a:defRPr/>
              </a:pPr>
              <a:t>2016/9/26 Monday</a:t>
            </a:fld>
            <a:endParaRPr lang="zh-CN" altLang="en-US" sz="1800">
              <a:solidFill>
                <a:srgbClr val="000000"/>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6C06924C-2BA6-468D-86EB-46F86629005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372676152"/>
      </p:ext>
    </p:extLst>
  </p:cSld>
  <p:clrMapOvr>
    <a:masterClrMapping/>
  </p:clrMapOvr>
  <p:transition spd="slow" advClick="0" advTm="3000">
    <p:wip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C2E40CE3-E02A-4F8D-AC05-4E7EBC2AB994}" type="datetime1">
              <a:rPr lang="zh-CN" altLang="en-US"/>
              <a:pPr>
                <a:defRPr/>
              </a:pPr>
              <a:t>2016/9/26 Monday</a:t>
            </a:fld>
            <a:endParaRPr lang="zh-CN" altLang="en-US" sz="1800">
              <a:solidFill>
                <a:srgbClr val="000000"/>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4DE4B0CA-0A4A-494E-B37A-635D8914374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748104091"/>
      </p:ext>
    </p:extLst>
  </p:cSld>
  <p:clrMapOvr>
    <a:masterClrMapping/>
  </p:clrMapOvr>
  <p:transition spd="slow" advClick="0" advTm="3000">
    <p:wip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C2E40CE3-E02A-4F8D-AC05-4E7EBC2AB994}" type="datetime1">
              <a:rPr lang="zh-CN" altLang="en-US"/>
              <a:pPr>
                <a:defRPr/>
              </a:pPr>
              <a:t>2016/9/26 Monday</a:t>
            </a:fld>
            <a:endParaRPr lang="zh-CN" altLang="en-US" sz="1800">
              <a:solidFill>
                <a:srgbClr val="000000"/>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341F32F4-D904-4525-AE1C-00A520700FF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213259218"/>
      </p:ext>
    </p:extLst>
  </p:cSld>
  <p:clrMapOvr>
    <a:masterClrMapping/>
  </p:clrMapOvr>
  <p:transition spd="slow" advClick="0" advTm="3000">
    <p:wip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C2E40CE3-E02A-4F8D-AC05-4E7EBC2AB994}" type="datetime1">
              <a:rPr lang="zh-CN" altLang="en-US"/>
              <a:pPr>
                <a:defRPr/>
              </a:pPr>
              <a:t>2016/9/26 Monday</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5EF074D9-812F-4E3B-8F30-2A808A5B47F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835819411"/>
      </p:ext>
    </p:extLst>
  </p:cSld>
  <p:clrMapOvr>
    <a:masterClrMapping/>
  </p:clrMapOvr>
  <p:transition spd="slow" advClick="0" advTm="3000">
    <p:wip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C2E40CE3-E02A-4F8D-AC05-4E7EBC2AB994}" type="datetime1">
              <a:rPr lang="zh-CN" altLang="en-US"/>
              <a:pPr>
                <a:defRPr/>
              </a:pPr>
              <a:t>2016/9/26 Monday</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6ED51E34-1D80-4036-AD8B-317F8468A83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935539795"/>
      </p:ext>
    </p:extLst>
  </p:cSld>
  <p:clrMapOvr>
    <a:masterClrMapping/>
  </p:clrMapOvr>
  <p:transition spd="slow" advClick="0" advTm="3000">
    <p:wip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C2E40CE3-E02A-4F8D-AC05-4E7EBC2AB994}"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07E6A5C-A87F-43F2-8F69-4B297F86B95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311076082"/>
      </p:ext>
    </p:extLst>
  </p:cSld>
  <p:clrMapOvr>
    <a:masterClrMapping/>
  </p:clrMapOvr>
  <p:transition spd="slow" advClick="0" advTm="3000">
    <p:wip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C2E40CE3-E02A-4F8D-AC05-4E7EBC2AB994}" type="datetime1">
              <a:rPr lang="zh-CN" altLang="en-US"/>
              <a:pPr>
                <a:defRPr/>
              </a:pPr>
              <a:t>2016/9/26 Monday</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AA0EC6B-B0A7-4495-AD42-ED73852D3E0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883356679"/>
      </p:ext>
    </p:extLst>
  </p:cSld>
  <p:clrMapOvr>
    <a:masterClrMapping/>
  </p:clrMapOvr>
  <p:transition spd="slow" advClick="0" advTm="3000">
    <p:wip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209E264E-D694-4FB7-8AB8-0A93B9B113CB}" type="datetime1">
              <a:rPr lang="zh-CN" altLang="en-US"/>
              <a:pPr>
                <a:defRPr/>
              </a:pPr>
              <a:t>2016/9/26 Monday</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BF2CE7D5-CB7A-453A-B958-A309958F18D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687687161"/>
      </p:ext>
    </p:extLst>
  </p:cSld>
  <p:clrMapOvr>
    <a:masterClrMapping/>
  </p:clrMapOvr>
  <p:transition spd="slow" advClick="0" advTm="3000">
    <p:wip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209E264E-D694-4FB7-8AB8-0A93B9B113CB}" type="datetime1">
              <a:rPr lang="zh-CN" altLang="en-US"/>
              <a:pPr>
                <a:defRPr/>
              </a:pPr>
              <a:t>2016/9/26 Monday</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46060882-7373-4C1D-B11F-6D04EAEC3F4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983927453"/>
      </p:ext>
    </p:extLst>
  </p:cSld>
  <p:clrMapOvr>
    <a:masterClrMapping/>
  </p:clrMapOvr>
  <p:transition spd="slow" advClick="0" advTm="3000">
    <p:wip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4"/>
          <p:cNvSpPr>
            <a:spLocks noGrp="1" noChangeArrowheads="1"/>
          </p:cNvSpPr>
          <p:nvPr>
            <p:ph type="dt" sz="half" idx="10"/>
          </p:nvPr>
        </p:nvSpPr>
        <p:spPr>
          <a:ln/>
        </p:spPr>
        <p:txBody>
          <a:bodyPr/>
          <a:lstStyle>
            <a:lvl1pPr>
              <a:defRPr/>
            </a:lvl1pPr>
          </a:lstStyle>
          <a:p>
            <a:pPr>
              <a:defRPr/>
            </a:pPr>
            <a:fld id="{209E264E-D694-4FB7-8AB8-0A93B9B113CB}" type="datetime1">
              <a:rPr lang="zh-CN" altLang="en-US"/>
              <a:pPr>
                <a:defRPr/>
              </a:pPr>
              <a:t>2016/9/26 Monday</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1085ACFE-0C49-4203-B089-9245DBBC022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593702137"/>
      </p:ext>
    </p:extLst>
  </p:cSld>
  <p:clrMapOvr>
    <a:masterClrMapping/>
  </p:clrMapOvr>
  <p:transition spd="slow" advClick="0" advTm="300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153C8E7D-DBE8-47EC-90EB-7A3E10EE8C2F}" type="datetimeFigureOut">
              <a:rPr lang="zh-CN" altLang="en-US"/>
              <a:pPr>
                <a:defRPr/>
              </a:pPr>
              <a:t>2016/9/26 Monday</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859B919D-4E8E-468A-9E52-5F026C5AD9DC}" type="slidenum">
              <a:rPr lang="zh-CN" altLang="en-US"/>
              <a:pPr>
                <a:defRPr/>
              </a:pPr>
              <a:t>‹#›</a:t>
            </a:fld>
            <a:endParaRPr lang="zh-CN" altLang="en-US"/>
          </a:p>
        </p:txBody>
      </p:sp>
    </p:spTree>
    <p:extLst>
      <p:ext uri="{BB962C8B-B14F-4D97-AF65-F5344CB8AC3E}">
        <p14:creationId xmlns:p14="http://schemas.microsoft.com/office/powerpoint/2010/main" val="1649573105"/>
      </p:ext>
    </p:extLst>
  </p:cSld>
  <p:clrMapOvr>
    <a:masterClrMapping/>
  </p:clrMapOvr>
  <p:transition spd="slow" advClick="0" advTm="3000">
    <p:wip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noChangeArrowheads="1"/>
          </p:cNvSpPr>
          <p:nvPr>
            <p:ph type="dt" sz="half" idx="10"/>
          </p:nvPr>
        </p:nvSpPr>
        <p:spPr>
          <a:ln/>
        </p:spPr>
        <p:txBody>
          <a:bodyPr/>
          <a:lstStyle>
            <a:lvl1pPr>
              <a:defRPr/>
            </a:lvl1pPr>
          </a:lstStyle>
          <a:p>
            <a:pPr>
              <a:defRPr/>
            </a:pPr>
            <a:fld id="{209E264E-D694-4FB7-8AB8-0A93B9B113CB}" type="datetime1">
              <a:rPr lang="zh-CN" altLang="en-US"/>
              <a:pPr>
                <a:defRPr/>
              </a:pPr>
              <a:t>2016/9/26 Monday</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F928E803-3308-45DB-9E32-0177C548B2C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417440500"/>
      </p:ext>
    </p:extLst>
  </p:cSld>
  <p:clrMapOvr>
    <a:masterClrMapping/>
  </p:clrMapOvr>
  <p:transition spd="slow" advClick="0" advTm="3000">
    <p:wip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4"/>
          <p:cNvSpPr>
            <a:spLocks noGrp="1" noChangeArrowheads="1"/>
          </p:cNvSpPr>
          <p:nvPr>
            <p:ph type="dt" sz="half" idx="10"/>
          </p:nvPr>
        </p:nvSpPr>
        <p:spPr>
          <a:ln/>
        </p:spPr>
        <p:txBody>
          <a:bodyPr/>
          <a:lstStyle>
            <a:lvl1pPr>
              <a:defRPr/>
            </a:lvl1pPr>
          </a:lstStyle>
          <a:p>
            <a:pPr>
              <a:defRPr/>
            </a:pPr>
            <a:fld id="{209E264E-D694-4FB7-8AB8-0A93B9B113CB}" type="datetime1">
              <a:rPr lang="zh-CN" altLang="en-US"/>
              <a:pPr>
                <a:defRPr/>
              </a:pPr>
              <a:t>2016/9/26 Monday</a:t>
            </a:fld>
            <a:endParaRPr lang="zh-CN" altLang="en-US" sz="1800">
              <a:solidFill>
                <a:srgbClr val="000000"/>
              </a:solidFill>
            </a:endParaRPr>
          </a:p>
        </p:txBody>
      </p:sp>
      <p:sp>
        <p:nvSpPr>
          <p:cNvPr id="8"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6"/>
          <p:cNvSpPr>
            <a:spLocks noGrp="1" noChangeArrowheads="1"/>
          </p:cNvSpPr>
          <p:nvPr>
            <p:ph type="sldNum" sz="quarter" idx="12"/>
          </p:nvPr>
        </p:nvSpPr>
        <p:spPr>
          <a:ln/>
        </p:spPr>
        <p:txBody>
          <a:bodyPr/>
          <a:lstStyle>
            <a:lvl1pPr>
              <a:defRPr/>
            </a:lvl1pPr>
          </a:lstStyle>
          <a:p>
            <a:pPr>
              <a:defRPr/>
            </a:pPr>
            <a:fld id="{74247354-4189-4A2D-98DF-03948D16A1E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735467280"/>
      </p:ext>
    </p:extLst>
  </p:cSld>
  <p:clrMapOvr>
    <a:masterClrMapping/>
  </p:clrMapOvr>
  <p:transition spd="slow" advClick="0" advTm="3000">
    <p:wip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a:ln/>
        </p:spPr>
        <p:txBody>
          <a:bodyPr/>
          <a:lstStyle>
            <a:lvl1pPr>
              <a:defRPr/>
            </a:lvl1pPr>
          </a:lstStyle>
          <a:p>
            <a:pPr>
              <a:defRPr/>
            </a:pPr>
            <a:fld id="{209E264E-D694-4FB7-8AB8-0A93B9B113CB}" type="datetime1">
              <a:rPr lang="zh-CN" altLang="en-US"/>
              <a:pPr>
                <a:defRPr/>
              </a:pPr>
              <a:t>2016/9/26 Monday</a:t>
            </a:fld>
            <a:endParaRPr lang="zh-CN" altLang="en-US" sz="1800">
              <a:solidFill>
                <a:srgbClr val="000000"/>
              </a:solidFill>
            </a:endParaRPr>
          </a:p>
        </p:txBody>
      </p:sp>
      <p:sp>
        <p:nvSpPr>
          <p:cNvPr id="4"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6"/>
          <p:cNvSpPr>
            <a:spLocks noGrp="1" noChangeArrowheads="1"/>
          </p:cNvSpPr>
          <p:nvPr>
            <p:ph type="sldNum" sz="quarter" idx="12"/>
          </p:nvPr>
        </p:nvSpPr>
        <p:spPr>
          <a:ln/>
        </p:spPr>
        <p:txBody>
          <a:bodyPr/>
          <a:lstStyle>
            <a:lvl1pPr>
              <a:defRPr/>
            </a:lvl1pPr>
          </a:lstStyle>
          <a:p>
            <a:pPr>
              <a:defRPr/>
            </a:pPr>
            <a:fld id="{AB9BA66A-BA41-4A1C-AAC7-5446EB1CBB2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779434660"/>
      </p:ext>
    </p:extLst>
  </p:cSld>
  <p:clrMapOvr>
    <a:masterClrMapping/>
  </p:clrMapOvr>
  <p:transition spd="slow" advClick="0" advTm="3000">
    <p:wip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a:ln/>
        </p:spPr>
        <p:txBody>
          <a:bodyPr/>
          <a:lstStyle>
            <a:lvl1pPr>
              <a:defRPr/>
            </a:lvl1pPr>
          </a:lstStyle>
          <a:p>
            <a:pPr>
              <a:defRPr/>
            </a:pPr>
            <a:fld id="{209E264E-D694-4FB7-8AB8-0A93B9B113CB}" type="datetime1">
              <a:rPr lang="zh-CN" altLang="en-US"/>
              <a:pPr>
                <a:defRPr/>
              </a:pPr>
              <a:t>2016/9/26 Monday</a:t>
            </a:fld>
            <a:endParaRPr lang="zh-CN" altLang="en-US" sz="1800">
              <a:solidFill>
                <a:srgbClr val="000000"/>
              </a:solidFill>
            </a:endParaRPr>
          </a:p>
        </p:txBody>
      </p:sp>
      <p:sp>
        <p:nvSpPr>
          <p:cNvPr id="3"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6"/>
          <p:cNvSpPr>
            <a:spLocks noGrp="1" noChangeArrowheads="1"/>
          </p:cNvSpPr>
          <p:nvPr>
            <p:ph type="sldNum" sz="quarter" idx="12"/>
          </p:nvPr>
        </p:nvSpPr>
        <p:spPr>
          <a:ln/>
        </p:spPr>
        <p:txBody>
          <a:bodyPr/>
          <a:lstStyle>
            <a:lvl1pPr>
              <a:defRPr/>
            </a:lvl1pPr>
          </a:lstStyle>
          <a:p>
            <a:pPr>
              <a:defRPr/>
            </a:pPr>
            <a:fld id="{B87D1533-F4DA-4BF1-8600-8D657A36A71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647033654"/>
      </p:ext>
    </p:extLst>
  </p:cSld>
  <p:clrMapOvr>
    <a:masterClrMapping/>
  </p:clrMapOvr>
  <p:transition spd="slow" advClick="0" advTm="3000">
    <p:wip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209E264E-D694-4FB7-8AB8-0A93B9B113CB}" type="datetime1">
              <a:rPr lang="zh-CN" altLang="en-US"/>
              <a:pPr>
                <a:defRPr/>
              </a:pPr>
              <a:t>2016/9/26 Monday</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6986C16B-A064-4CB3-8BE9-0467447BBED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548426931"/>
      </p:ext>
    </p:extLst>
  </p:cSld>
  <p:clrMapOvr>
    <a:masterClrMapping/>
  </p:clrMapOvr>
  <p:transition spd="slow" advClick="0" advTm="3000">
    <p:wip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209E264E-D694-4FB7-8AB8-0A93B9B113CB}" type="datetime1">
              <a:rPr lang="zh-CN" altLang="en-US"/>
              <a:pPr>
                <a:defRPr/>
              </a:pPr>
              <a:t>2016/9/26 Monday</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533ADD63-BA43-4CF9-8710-B31ECE6E083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053724924"/>
      </p:ext>
    </p:extLst>
  </p:cSld>
  <p:clrMapOvr>
    <a:masterClrMapping/>
  </p:clrMapOvr>
  <p:transition spd="slow" advClick="0" advTm="3000">
    <p:wip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209E264E-D694-4FB7-8AB8-0A93B9B113CB}" type="datetime1">
              <a:rPr lang="zh-CN" altLang="en-US"/>
              <a:pPr>
                <a:defRPr/>
              </a:pPr>
              <a:t>2016/9/26 Monday</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ACB1CF7D-2115-4721-BE65-A19A57844EC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895945324"/>
      </p:ext>
    </p:extLst>
  </p:cSld>
  <p:clrMapOvr>
    <a:masterClrMapping/>
  </p:clrMapOvr>
  <p:transition spd="slow" advClick="0" advTm="3000">
    <p:wip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209E264E-D694-4FB7-8AB8-0A93B9B113CB}" type="datetime1">
              <a:rPr lang="zh-CN" altLang="en-US"/>
              <a:pPr>
                <a:defRPr/>
              </a:pPr>
              <a:t>2016/9/26 Monday</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1AAD6379-02A0-4A06-8703-B8465647C57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12413927"/>
      </p:ext>
    </p:extLst>
  </p:cSld>
  <p:clrMapOvr>
    <a:masterClrMapping/>
  </p:clrMapOvr>
  <p:transition spd="slow" advClick="0" advTm="3000">
    <p:wip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818A52C8-618F-4766-A6BD-0280DA46A1CA}" type="datetime1">
              <a:rPr lang="zh-CN" altLang="en-US"/>
              <a:pPr>
                <a:defRPr/>
              </a:pPr>
              <a:t>2016/9/26 Monday</a:t>
            </a:fld>
            <a:endParaRPr lang="zh-CN" altLang="en-US" sz="1800">
              <a:solidFill>
                <a:srgbClr val="000000"/>
              </a:solidFill>
            </a:endParaRPr>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1F450901-0772-4FB8-9149-3D46BF094F4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247458342"/>
      </p:ext>
    </p:extLst>
  </p:cSld>
  <p:clrMapOvr>
    <a:masterClrMapping/>
  </p:clrMapOvr>
  <p:transition spd="slow" advClick="0" advTm="3000">
    <p:wip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818A52C8-618F-4766-A6BD-0280DA46A1CA}" type="datetime1">
              <a:rPr lang="zh-CN" altLang="en-US"/>
              <a:pPr>
                <a:defRPr/>
              </a:pPr>
              <a:t>2016/9/26 Monday</a:t>
            </a:fld>
            <a:endParaRPr lang="zh-CN" altLang="en-US" sz="1800">
              <a:solidFill>
                <a:srgbClr val="000000"/>
              </a:solidFill>
            </a:endParaRPr>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EAA5AC6F-D7AF-41A2-94DC-6CB468C033D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861740899"/>
      </p:ext>
    </p:extLst>
  </p:cSld>
  <p:clrMapOvr>
    <a:masterClrMapping/>
  </p:clrMapOvr>
  <p:transition spd="slow" advClick="0" advTm="300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80F3DB4F-1691-49B5-A7DB-45E9D41CEC2F}"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88B5F109-E302-4D01-ABBF-AEDADBB27D7C}" type="slidenum">
              <a:rPr lang="zh-CN" altLang="en-US"/>
              <a:pPr>
                <a:defRPr/>
              </a:pPr>
              <a:t>‹#›</a:t>
            </a:fld>
            <a:endParaRPr lang="zh-CN" altLang="en-US"/>
          </a:p>
        </p:txBody>
      </p:sp>
    </p:spTree>
    <p:extLst>
      <p:ext uri="{BB962C8B-B14F-4D97-AF65-F5344CB8AC3E}">
        <p14:creationId xmlns:p14="http://schemas.microsoft.com/office/powerpoint/2010/main" val="4053490056"/>
      </p:ext>
    </p:extLst>
  </p:cSld>
  <p:clrMapOvr>
    <a:masterClrMapping/>
  </p:clrMapOvr>
  <p:transition spd="slow" advClick="0" advTm="3000">
    <p:wip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6"/>
          <p:cNvSpPr>
            <a:spLocks noGrp="1" noChangeArrowheads="1"/>
          </p:cNvSpPr>
          <p:nvPr>
            <p:ph type="dt" sz="half" idx="10"/>
          </p:nvPr>
        </p:nvSpPr>
        <p:spPr>
          <a:ln/>
        </p:spPr>
        <p:txBody>
          <a:bodyPr/>
          <a:lstStyle>
            <a:lvl1pPr>
              <a:defRPr/>
            </a:lvl1pPr>
          </a:lstStyle>
          <a:p>
            <a:pPr>
              <a:defRPr/>
            </a:pPr>
            <a:fld id="{818A52C8-618F-4766-A6BD-0280DA46A1CA}" type="datetime1">
              <a:rPr lang="zh-CN" altLang="en-US"/>
              <a:pPr>
                <a:defRPr/>
              </a:pPr>
              <a:t>2016/9/26 Monday</a:t>
            </a:fld>
            <a:endParaRPr lang="zh-CN" altLang="en-US" sz="1800">
              <a:solidFill>
                <a:srgbClr val="000000"/>
              </a:solidFill>
            </a:endParaRPr>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73F8607F-D4D9-45E4-8335-4DC588AB325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055477078"/>
      </p:ext>
    </p:extLst>
  </p:cSld>
  <p:clrMapOvr>
    <a:masterClrMapping/>
  </p:clrMapOvr>
  <p:transition spd="slow" advClick="0" advTm="3000">
    <p:wip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6"/>
          <p:cNvSpPr>
            <a:spLocks noGrp="1" noChangeArrowheads="1"/>
          </p:cNvSpPr>
          <p:nvPr>
            <p:ph type="dt" sz="half" idx="10"/>
          </p:nvPr>
        </p:nvSpPr>
        <p:spPr>
          <a:ln/>
        </p:spPr>
        <p:txBody>
          <a:bodyPr/>
          <a:lstStyle>
            <a:lvl1pPr>
              <a:defRPr/>
            </a:lvl1pPr>
          </a:lstStyle>
          <a:p>
            <a:pPr>
              <a:defRPr/>
            </a:pPr>
            <a:fld id="{818A52C8-618F-4766-A6BD-0280DA46A1CA}" type="datetime1">
              <a:rPr lang="zh-CN" altLang="en-US"/>
              <a:pPr>
                <a:defRPr/>
              </a:pPr>
              <a:t>2016/9/26 Monday</a:t>
            </a:fld>
            <a:endParaRPr lang="zh-CN" altLang="en-US" sz="1800">
              <a:solidFill>
                <a:srgbClr val="000000"/>
              </a:solidFill>
            </a:endParaRPr>
          </a:p>
        </p:txBody>
      </p:sp>
      <p:sp>
        <p:nvSpPr>
          <p:cNvPr id="6"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a:ln/>
        </p:spPr>
        <p:txBody>
          <a:bodyPr/>
          <a:lstStyle>
            <a:lvl1pPr>
              <a:defRPr/>
            </a:lvl1pPr>
          </a:lstStyle>
          <a:p>
            <a:pPr>
              <a:defRPr/>
            </a:pPr>
            <a:fld id="{AD9765B7-5F53-41B6-B65B-616B43BC164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388140602"/>
      </p:ext>
    </p:extLst>
  </p:cSld>
  <p:clrMapOvr>
    <a:masterClrMapping/>
  </p:clrMapOvr>
  <p:transition spd="slow" advClick="0" advTm="3000">
    <p:wip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noChangeArrowheads="1"/>
          </p:cNvSpPr>
          <p:nvPr>
            <p:ph type="dt" sz="half" idx="10"/>
          </p:nvPr>
        </p:nvSpPr>
        <p:spPr>
          <a:ln/>
        </p:spPr>
        <p:txBody>
          <a:bodyPr/>
          <a:lstStyle>
            <a:lvl1pPr>
              <a:defRPr/>
            </a:lvl1pPr>
          </a:lstStyle>
          <a:p>
            <a:pPr>
              <a:defRPr/>
            </a:pPr>
            <a:fld id="{818A52C8-618F-4766-A6BD-0280DA46A1CA}" type="datetime1">
              <a:rPr lang="zh-CN" altLang="en-US"/>
              <a:pPr>
                <a:defRPr/>
              </a:pPr>
              <a:t>2016/9/26 Monday</a:t>
            </a:fld>
            <a:endParaRPr lang="zh-CN" altLang="en-US" sz="1800">
              <a:solidFill>
                <a:srgbClr val="000000"/>
              </a:solidFill>
            </a:endParaRPr>
          </a:p>
        </p:txBody>
      </p:sp>
      <p:sp>
        <p:nvSpPr>
          <p:cNvPr id="8"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8"/>
          <p:cNvSpPr>
            <a:spLocks noGrp="1" noChangeArrowheads="1"/>
          </p:cNvSpPr>
          <p:nvPr>
            <p:ph type="sldNum" sz="quarter" idx="12"/>
          </p:nvPr>
        </p:nvSpPr>
        <p:spPr>
          <a:ln/>
        </p:spPr>
        <p:txBody>
          <a:bodyPr/>
          <a:lstStyle>
            <a:lvl1pPr>
              <a:defRPr/>
            </a:lvl1pPr>
          </a:lstStyle>
          <a:p>
            <a:pPr>
              <a:defRPr/>
            </a:pPr>
            <a:fld id="{B25F902C-35B5-42D1-B8C9-4DFC3899EE9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395444331"/>
      </p:ext>
    </p:extLst>
  </p:cSld>
  <p:clrMapOvr>
    <a:masterClrMapping/>
  </p:clrMapOvr>
  <p:transition spd="slow" advClick="0" advTm="3000">
    <p:wip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6"/>
          <p:cNvSpPr>
            <a:spLocks noGrp="1" noChangeArrowheads="1"/>
          </p:cNvSpPr>
          <p:nvPr>
            <p:ph type="dt" sz="half" idx="10"/>
          </p:nvPr>
        </p:nvSpPr>
        <p:spPr>
          <a:ln/>
        </p:spPr>
        <p:txBody>
          <a:bodyPr/>
          <a:lstStyle>
            <a:lvl1pPr>
              <a:defRPr/>
            </a:lvl1pPr>
          </a:lstStyle>
          <a:p>
            <a:pPr>
              <a:defRPr/>
            </a:pPr>
            <a:fld id="{818A52C8-618F-4766-A6BD-0280DA46A1CA}" type="datetime1">
              <a:rPr lang="zh-CN" altLang="en-US"/>
              <a:pPr>
                <a:defRPr/>
              </a:pPr>
              <a:t>2016/9/26 Monday</a:t>
            </a:fld>
            <a:endParaRPr lang="zh-CN" altLang="en-US" sz="1800">
              <a:solidFill>
                <a:srgbClr val="000000"/>
              </a:solidFill>
            </a:endParaRPr>
          </a:p>
        </p:txBody>
      </p:sp>
      <p:sp>
        <p:nvSpPr>
          <p:cNvPr id="4"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8"/>
          <p:cNvSpPr>
            <a:spLocks noGrp="1" noChangeArrowheads="1"/>
          </p:cNvSpPr>
          <p:nvPr>
            <p:ph type="sldNum" sz="quarter" idx="12"/>
          </p:nvPr>
        </p:nvSpPr>
        <p:spPr>
          <a:ln/>
        </p:spPr>
        <p:txBody>
          <a:bodyPr/>
          <a:lstStyle>
            <a:lvl1pPr>
              <a:defRPr/>
            </a:lvl1pPr>
          </a:lstStyle>
          <a:p>
            <a:pPr>
              <a:defRPr/>
            </a:pPr>
            <a:fld id="{71D54429-763C-4EF7-B7EB-F0B0107BB37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804606059"/>
      </p:ext>
    </p:extLst>
  </p:cSld>
  <p:clrMapOvr>
    <a:masterClrMapping/>
  </p:clrMapOvr>
  <p:transition spd="slow" advClick="0" advTm="3000">
    <p:wip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6"/>
          <p:cNvSpPr>
            <a:spLocks noGrp="1" noChangeArrowheads="1"/>
          </p:cNvSpPr>
          <p:nvPr>
            <p:ph type="dt" sz="half" idx="10"/>
          </p:nvPr>
        </p:nvSpPr>
        <p:spPr>
          <a:ln/>
        </p:spPr>
        <p:txBody>
          <a:bodyPr/>
          <a:lstStyle>
            <a:lvl1pPr>
              <a:defRPr/>
            </a:lvl1pPr>
          </a:lstStyle>
          <a:p>
            <a:pPr>
              <a:defRPr/>
            </a:pPr>
            <a:fld id="{818A52C8-618F-4766-A6BD-0280DA46A1CA}" type="datetime1">
              <a:rPr lang="zh-CN" altLang="en-US"/>
              <a:pPr>
                <a:defRPr/>
              </a:pPr>
              <a:t>2016/9/26 Monday</a:t>
            </a:fld>
            <a:endParaRPr lang="zh-CN" altLang="en-US" sz="1800">
              <a:solidFill>
                <a:srgbClr val="000000"/>
              </a:solidFill>
            </a:endParaRPr>
          </a:p>
        </p:txBody>
      </p:sp>
      <p:sp>
        <p:nvSpPr>
          <p:cNvPr id="3"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8"/>
          <p:cNvSpPr>
            <a:spLocks noGrp="1" noChangeArrowheads="1"/>
          </p:cNvSpPr>
          <p:nvPr>
            <p:ph type="sldNum" sz="quarter" idx="12"/>
          </p:nvPr>
        </p:nvSpPr>
        <p:spPr>
          <a:ln/>
        </p:spPr>
        <p:txBody>
          <a:bodyPr/>
          <a:lstStyle>
            <a:lvl1pPr>
              <a:defRPr/>
            </a:lvl1pPr>
          </a:lstStyle>
          <a:p>
            <a:pPr>
              <a:defRPr/>
            </a:pPr>
            <a:fld id="{F6F6BF8A-6499-4ED5-B726-E69C0A87FCB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016970726"/>
      </p:ext>
    </p:extLst>
  </p:cSld>
  <p:clrMapOvr>
    <a:masterClrMapping/>
  </p:clrMapOvr>
  <p:transition spd="slow" advClick="0" advTm="3000">
    <p:wip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6"/>
          <p:cNvSpPr>
            <a:spLocks noGrp="1" noChangeArrowheads="1"/>
          </p:cNvSpPr>
          <p:nvPr>
            <p:ph type="dt" sz="half" idx="10"/>
          </p:nvPr>
        </p:nvSpPr>
        <p:spPr>
          <a:ln/>
        </p:spPr>
        <p:txBody>
          <a:bodyPr/>
          <a:lstStyle>
            <a:lvl1pPr>
              <a:defRPr/>
            </a:lvl1pPr>
          </a:lstStyle>
          <a:p>
            <a:pPr>
              <a:defRPr/>
            </a:pPr>
            <a:fld id="{818A52C8-618F-4766-A6BD-0280DA46A1CA}" type="datetime1">
              <a:rPr lang="zh-CN" altLang="en-US"/>
              <a:pPr>
                <a:defRPr/>
              </a:pPr>
              <a:t>2016/9/26 Monday</a:t>
            </a:fld>
            <a:endParaRPr lang="zh-CN" altLang="en-US" sz="1800">
              <a:solidFill>
                <a:srgbClr val="000000"/>
              </a:solidFill>
            </a:endParaRPr>
          </a:p>
        </p:txBody>
      </p:sp>
      <p:sp>
        <p:nvSpPr>
          <p:cNvPr id="6"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a:ln/>
        </p:spPr>
        <p:txBody>
          <a:bodyPr/>
          <a:lstStyle>
            <a:lvl1pPr>
              <a:defRPr/>
            </a:lvl1pPr>
          </a:lstStyle>
          <a:p>
            <a:pPr>
              <a:defRPr/>
            </a:pPr>
            <a:fld id="{BEAD989E-381B-46C8-ADC3-DBEA23A8357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064540551"/>
      </p:ext>
    </p:extLst>
  </p:cSld>
  <p:clrMapOvr>
    <a:masterClrMapping/>
  </p:clrMapOvr>
  <p:transition spd="slow" advClick="0" advTm="3000">
    <p:wip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6"/>
          <p:cNvSpPr>
            <a:spLocks noGrp="1" noChangeArrowheads="1"/>
          </p:cNvSpPr>
          <p:nvPr>
            <p:ph type="dt" sz="half" idx="10"/>
          </p:nvPr>
        </p:nvSpPr>
        <p:spPr>
          <a:ln/>
        </p:spPr>
        <p:txBody>
          <a:bodyPr/>
          <a:lstStyle>
            <a:lvl1pPr>
              <a:defRPr/>
            </a:lvl1pPr>
          </a:lstStyle>
          <a:p>
            <a:pPr>
              <a:defRPr/>
            </a:pPr>
            <a:fld id="{818A52C8-618F-4766-A6BD-0280DA46A1CA}" type="datetime1">
              <a:rPr lang="zh-CN" altLang="en-US"/>
              <a:pPr>
                <a:defRPr/>
              </a:pPr>
              <a:t>2016/9/26 Monday</a:t>
            </a:fld>
            <a:endParaRPr lang="zh-CN" altLang="en-US" sz="1800">
              <a:solidFill>
                <a:srgbClr val="000000"/>
              </a:solidFill>
            </a:endParaRPr>
          </a:p>
        </p:txBody>
      </p:sp>
      <p:sp>
        <p:nvSpPr>
          <p:cNvPr id="6"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a:ln/>
        </p:spPr>
        <p:txBody>
          <a:bodyPr/>
          <a:lstStyle>
            <a:lvl1pPr>
              <a:defRPr/>
            </a:lvl1pPr>
          </a:lstStyle>
          <a:p>
            <a:pPr>
              <a:defRPr/>
            </a:pPr>
            <a:fld id="{3EAE97E6-5538-4FC6-9544-C2A32BC973A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013345391"/>
      </p:ext>
    </p:extLst>
  </p:cSld>
  <p:clrMapOvr>
    <a:masterClrMapping/>
  </p:clrMapOvr>
  <p:transition spd="slow" advClick="0" advTm="3000">
    <p:wip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818A52C8-618F-4766-A6BD-0280DA46A1CA}" type="datetime1">
              <a:rPr lang="zh-CN" altLang="en-US"/>
              <a:pPr>
                <a:defRPr/>
              </a:pPr>
              <a:t>2016/9/26 Monday</a:t>
            </a:fld>
            <a:endParaRPr lang="zh-CN" altLang="en-US" sz="1800">
              <a:solidFill>
                <a:srgbClr val="000000"/>
              </a:solidFill>
            </a:endParaRPr>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7CE49E95-1638-40A2-A49C-0691725ABB4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249406046"/>
      </p:ext>
    </p:extLst>
  </p:cSld>
  <p:clrMapOvr>
    <a:masterClrMapping/>
  </p:clrMapOvr>
  <p:transition spd="slow" advClick="0" advTm="3000">
    <p:wip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818A52C8-618F-4766-A6BD-0280DA46A1CA}" type="datetime1">
              <a:rPr lang="zh-CN" altLang="en-US"/>
              <a:pPr>
                <a:defRPr/>
              </a:pPr>
              <a:t>2016/9/26 Monday</a:t>
            </a:fld>
            <a:endParaRPr lang="zh-CN" altLang="en-US" sz="1800">
              <a:solidFill>
                <a:srgbClr val="000000"/>
              </a:solidFill>
            </a:endParaRPr>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4CAA1B0B-3175-478A-8126-3B52CCC1936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202752754"/>
      </p:ext>
    </p:extLst>
  </p:cSld>
  <p:clrMapOvr>
    <a:masterClrMapping/>
  </p:clrMapOvr>
  <p:transition spd="slow" advClick="0" advTm="3000">
    <p:wip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7203801F-BDD6-4925-AC66-3A1EFF535B06}" type="datetime1">
              <a:rPr lang="zh-CN" altLang="en-US"/>
              <a:pPr>
                <a:defRPr/>
              </a:pPr>
              <a:t>2016/9/26 Monday</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A73D0FC4-BBD4-4225-9081-F7FA1653A94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599765448"/>
      </p:ext>
    </p:extLst>
  </p:cSld>
  <p:clrMapOvr>
    <a:masterClrMapping/>
  </p:clrMapOvr>
  <p:transition spd="slow" advClick="0" advTm="300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DEF4C2FB-A38C-4637-B754-5058C841BA84}"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E9BBCF6-2AC7-4F04-9030-E3303F58EC35}" type="slidenum">
              <a:rPr lang="zh-CN" altLang="en-US"/>
              <a:pPr>
                <a:defRPr/>
              </a:pPr>
              <a:t>‹#›</a:t>
            </a:fld>
            <a:endParaRPr lang="zh-CN" altLang="en-US"/>
          </a:p>
        </p:txBody>
      </p:sp>
    </p:spTree>
    <p:extLst>
      <p:ext uri="{BB962C8B-B14F-4D97-AF65-F5344CB8AC3E}">
        <p14:creationId xmlns:p14="http://schemas.microsoft.com/office/powerpoint/2010/main" val="3902527500"/>
      </p:ext>
    </p:extLst>
  </p:cSld>
  <p:clrMapOvr>
    <a:masterClrMapping/>
  </p:clrMapOvr>
  <p:transition spd="slow" advClick="0" advTm="3000">
    <p:wip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7203801F-BDD6-4925-AC66-3A1EFF535B06}" type="datetime1">
              <a:rPr lang="zh-CN" altLang="en-US"/>
              <a:pPr>
                <a:defRPr/>
              </a:pPr>
              <a:t>2016/9/26 Monday</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FA76CB3A-E3AC-423B-BBC0-380A5A411F0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828541007"/>
      </p:ext>
    </p:extLst>
  </p:cSld>
  <p:clrMapOvr>
    <a:masterClrMapping/>
  </p:clrMapOvr>
  <p:transition spd="slow" advClick="0" advTm="3000">
    <p:wip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2"/>
          <p:cNvSpPr>
            <a:spLocks noGrp="1" noChangeArrowheads="1"/>
          </p:cNvSpPr>
          <p:nvPr>
            <p:ph type="dt" sz="half" idx="10"/>
          </p:nvPr>
        </p:nvSpPr>
        <p:spPr>
          <a:ln/>
        </p:spPr>
        <p:txBody>
          <a:bodyPr/>
          <a:lstStyle>
            <a:lvl1pPr>
              <a:defRPr/>
            </a:lvl1pPr>
          </a:lstStyle>
          <a:p>
            <a:pPr>
              <a:defRPr/>
            </a:pPr>
            <a:fld id="{7203801F-BDD6-4925-AC66-3A1EFF535B06}" type="datetime1">
              <a:rPr lang="zh-CN" altLang="en-US"/>
              <a:pPr>
                <a:defRPr/>
              </a:pPr>
              <a:t>2016/9/26 Monday</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277B14B6-2685-46C6-B1B0-F7EFEF76989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037544157"/>
      </p:ext>
    </p:extLst>
  </p:cSld>
  <p:clrMapOvr>
    <a:masterClrMapping/>
  </p:clrMapOvr>
  <p:transition spd="slow" advClick="0" advTm="3000">
    <p:wip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2"/>
          <p:cNvSpPr>
            <a:spLocks noGrp="1" noChangeArrowheads="1"/>
          </p:cNvSpPr>
          <p:nvPr>
            <p:ph type="dt" sz="half" idx="10"/>
          </p:nvPr>
        </p:nvSpPr>
        <p:spPr>
          <a:ln/>
        </p:spPr>
        <p:txBody>
          <a:bodyPr/>
          <a:lstStyle>
            <a:lvl1pPr>
              <a:defRPr/>
            </a:lvl1pPr>
          </a:lstStyle>
          <a:p>
            <a:pPr>
              <a:defRPr/>
            </a:pPr>
            <a:fld id="{7203801F-BDD6-4925-AC66-3A1EFF535B06}" type="datetime1">
              <a:rPr lang="zh-CN" altLang="en-US"/>
              <a:pPr>
                <a:defRPr/>
              </a:pPr>
              <a:t>2016/9/26 Monday</a:t>
            </a:fld>
            <a:endParaRPr lang="zh-CN" altLang="en-US" sz="1800">
              <a:solidFill>
                <a:srgbClr val="000000"/>
              </a:solidFill>
            </a:endParaRPr>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FC581233-14C2-4DC0-94B8-654C1D58786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962901163"/>
      </p:ext>
    </p:extLst>
  </p:cSld>
  <p:clrMapOvr>
    <a:masterClrMapping/>
  </p:clrMapOvr>
  <p:transition spd="slow" advClick="0" advTm="3000">
    <p:wip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2"/>
          <p:cNvSpPr>
            <a:spLocks noGrp="1" noChangeArrowheads="1"/>
          </p:cNvSpPr>
          <p:nvPr>
            <p:ph type="dt" sz="half" idx="10"/>
          </p:nvPr>
        </p:nvSpPr>
        <p:spPr>
          <a:ln/>
        </p:spPr>
        <p:txBody>
          <a:bodyPr/>
          <a:lstStyle>
            <a:lvl1pPr>
              <a:defRPr/>
            </a:lvl1pPr>
          </a:lstStyle>
          <a:p>
            <a:pPr>
              <a:defRPr/>
            </a:pPr>
            <a:fld id="{7203801F-BDD6-4925-AC66-3A1EFF535B06}" type="datetime1">
              <a:rPr lang="zh-CN" altLang="en-US"/>
              <a:pPr>
                <a:defRPr/>
              </a:pPr>
              <a:t>2016/9/26 Monday</a:t>
            </a:fld>
            <a:endParaRPr lang="zh-CN" altLang="en-US" sz="1800">
              <a:solidFill>
                <a:srgbClr val="000000"/>
              </a:solidFill>
            </a:endParaRPr>
          </a:p>
        </p:txBody>
      </p:sp>
      <p:sp>
        <p:nvSpPr>
          <p:cNvPr id="8"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4"/>
          <p:cNvSpPr>
            <a:spLocks noGrp="1" noChangeArrowheads="1"/>
          </p:cNvSpPr>
          <p:nvPr>
            <p:ph type="sldNum" sz="quarter" idx="12"/>
          </p:nvPr>
        </p:nvSpPr>
        <p:spPr>
          <a:ln/>
        </p:spPr>
        <p:txBody>
          <a:bodyPr/>
          <a:lstStyle>
            <a:lvl1pPr>
              <a:defRPr/>
            </a:lvl1pPr>
          </a:lstStyle>
          <a:p>
            <a:pPr>
              <a:defRPr/>
            </a:pPr>
            <a:fld id="{09D09459-EF03-4900-B31D-1D85ECDED7E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415713489"/>
      </p:ext>
    </p:extLst>
  </p:cSld>
  <p:clrMapOvr>
    <a:masterClrMapping/>
  </p:clrMapOvr>
  <p:transition spd="slow" advClick="0" advTm="3000">
    <p:wip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noChangeArrowheads="1"/>
          </p:cNvSpPr>
          <p:nvPr>
            <p:ph type="dt" sz="half" idx="10"/>
          </p:nvPr>
        </p:nvSpPr>
        <p:spPr>
          <a:ln/>
        </p:spPr>
        <p:txBody>
          <a:bodyPr/>
          <a:lstStyle>
            <a:lvl1pPr>
              <a:defRPr/>
            </a:lvl1pPr>
          </a:lstStyle>
          <a:p>
            <a:pPr>
              <a:defRPr/>
            </a:pPr>
            <a:fld id="{7203801F-BDD6-4925-AC66-3A1EFF535B06}" type="datetime1">
              <a:rPr lang="zh-CN" altLang="en-US"/>
              <a:pPr>
                <a:defRPr/>
              </a:pPr>
              <a:t>2016/9/26 Monday</a:t>
            </a:fld>
            <a:endParaRPr lang="zh-CN" altLang="en-US" sz="1800">
              <a:solidFill>
                <a:srgbClr val="000000"/>
              </a:solidFill>
            </a:endParaRPr>
          </a:p>
        </p:txBody>
      </p:sp>
      <p:sp>
        <p:nvSpPr>
          <p:cNvPr id="4"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4"/>
          <p:cNvSpPr>
            <a:spLocks noGrp="1" noChangeArrowheads="1"/>
          </p:cNvSpPr>
          <p:nvPr>
            <p:ph type="sldNum" sz="quarter" idx="12"/>
          </p:nvPr>
        </p:nvSpPr>
        <p:spPr>
          <a:ln/>
        </p:spPr>
        <p:txBody>
          <a:bodyPr/>
          <a:lstStyle>
            <a:lvl1pPr>
              <a:defRPr/>
            </a:lvl1pPr>
          </a:lstStyle>
          <a:p>
            <a:pPr>
              <a:defRPr/>
            </a:pPr>
            <a:fld id="{DC91CBE9-8198-4BA3-8A55-EA6F86255CD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06156259"/>
      </p:ext>
    </p:extLst>
  </p:cSld>
  <p:clrMapOvr>
    <a:masterClrMapping/>
  </p:clrMapOvr>
  <p:transition spd="slow" advClick="0" advTm="3000">
    <p:wip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2"/>
          <p:cNvSpPr>
            <a:spLocks noGrp="1" noChangeArrowheads="1"/>
          </p:cNvSpPr>
          <p:nvPr>
            <p:ph type="dt" sz="half" idx="10"/>
          </p:nvPr>
        </p:nvSpPr>
        <p:spPr>
          <a:ln/>
        </p:spPr>
        <p:txBody>
          <a:bodyPr/>
          <a:lstStyle>
            <a:lvl1pPr>
              <a:defRPr/>
            </a:lvl1pPr>
          </a:lstStyle>
          <a:p>
            <a:pPr>
              <a:defRPr/>
            </a:pPr>
            <a:fld id="{7203801F-BDD6-4925-AC66-3A1EFF535B06}" type="datetime1">
              <a:rPr lang="zh-CN" altLang="en-US"/>
              <a:pPr>
                <a:defRPr/>
              </a:pPr>
              <a:t>2016/9/26 Monday</a:t>
            </a:fld>
            <a:endParaRPr lang="zh-CN" altLang="en-US" sz="1800">
              <a:solidFill>
                <a:srgbClr val="000000"/>
              </a:solidFill>
            </a:endParaRPr>
          </a:p>
        </p:txBody>
      </p:sp>
      <p:sp>
        <p:nvSpPr>
          <p:cNvPr id="3"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4"/>
          <p:cNvSpPr>
            <a:spLocks noGrp="1" noChangeArrowheads="1"/>
          </p:cNvSpPr>
          <p:nvPr>
            <p:ph type="sldNum" sz="quarter" idx="12"/>
          </p:nvPr>
        </p:nvSpPr>
        <p:spPr>
          <a:ln/>
        </p:spPr>
        <p:txBody>
          <a:bodyPr/>
          <a:lstStyle>
            <a:lvl1pPr>
              <a:defRPr/>
            </a:lvl1pPr>
          </a:lstStyle>
          <a:p>
            <a:pPr>
              <a:defRPr/>
            </a:pPr>
            <a:fld id="{3C2B0759-88C6-449D-BD83-574242E1B93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021741317"/>
      </p:ext>
    </p:extLst>
  </p:cSld>
  <p:clrMapOvr>
    <a:masterClrMapping/>
  </p:clrMapOvr>
  <p:transition spd="slow" advClick="0" advTm="3000">
    <p:wip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2"/>
          <p:cNvSpPr>
            <a:spLocks noGrp="1" noChangeArrowheads="1"/>
          </p:cNvSpPr>
          <p:nvPr>
            <p:ph type="dt" sz="half" idx="10"/>
          </p:nvPr>
        </p:nvSpPr>
        <p:spPr>
          <a:ln/>
        </p:spPr>
        <p:txBody>
          <a:bodyPr/>
          <a:lstStyle>
            <a:lvl1pPr>
              <a:defRPr/>
            </a:lvl1pPr>
          </a:lstStyle>
          <a:p>
            <a:pPr>
              <a:defRPr/>
            </a:pPr>
            <a:fld id="{7203801F-BDD6-4925-AC66-3A1EFF535B06}" type="datetime1">
              <a:rPr lang="zh-CN" altLang="en-US"/>
              <a:pPr>
                <a:defRPr/>
              </a:pPr>
              <a:t>2016/9/26 Monday</a:t>
            </a:fld>
            <a:endParaRPr lang="zh-CN" altLang="en-US" sz="1800">
              <a:solidFill>
                <a:srgbClr val="000000"/>
              </a:solidFill>
            </a:endParaRPr>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EBDFCC96-51F3-4E35-945D-8514AB954E0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284549318"/>
      </p:ext>
    </p:extLst>
  </p:cSld>
  <p:clrMapOvr>
    <a:masterClrMapping/>
  </p:clrMapOvr>
  <p:transition spd="slow" advClick="0" advTm="3000">
    <p:wip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2"/>
          <p:cNvSpPr>
            <a:spLocks noGrp="1" noChangeArrowheads="1"/>
          </p:cNvSpPr>
          <p:nvPr>
            <p:ph type="dt" sz="half" idx="10"/>
          </p:nvPr>
        </p:nvSpPr>
        <p:spPr>
          <a:ln/>
        </p:spPr>
        <p:txBody>
          <a:bodyPr/>
          <a:lstStyle>
            <a:lvl1pPr>
              <a:defRPr/>
            </a:lvl1pPr>
          </a:lstStyle>
          <a:p>
            <a:pPr>
              <a:defRPr/>
            </a:pPr>
            <a:fld id="{7203801F-BDD6-4925-AC66-3A1EFF535B06}" type="datetime1">
              <a:rPr lang="zh-CN" altLang="en-US"/>
              <a:pPr>
                <a:defRPr/>
              </a:pPr>
              <a:t>2016/9/26 Monday</a:t>
            </a:fld>
            <a:endParaRPr lang="zh-CN" altLang="en-US" sz="1800">
              <a:solidFill>
                <a:srgbClr val="000000"/>
              </a:solidFill>
            </a:endParaRPr>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A86D8FE3-2720-44AA-9EF6-B6800108925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811335720"/>
      </p:ext>
    </p:extLst>
  </p:cSld>
  <p:clrMapOvr>
    <a:masterClrMapping/>
  </p:clrMapOvr>
  <p:transition spd="slow" advClick="0" advTm="3000">
    <p:wip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7203801F-BDD6-4925-AC66-3A1EFF535B06}" type="datetime1">
              <a:rPr lang="zh-CN" altLang="en-US"/>
              <a:pPr>
                <a:defRPr/>
              </a:pPr>
              <a:t>2016/9/26 Monday</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E9FFA7AB-0AF9-46C6-A89F-F682EA7E2EE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879004336"/>
      </p:ext>
    </p:extLst>
  </p:cSld>
  <p:clrMapOvr>
    <a:masterClrMapping/>
  </p:clrMapOvr>
  <p:transition spd="slow" advClick="0" advTm="3000">
    <p:wip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7203801F-BDD6-4925-AC66-3A1EFF535B06}" type="datetime1">
              <a:rPr lang="zh-CN" altLang="en-US"/>
              <a:pPr>
                <a:defRPr/>
              </a:pPr>
              <a:t>2016/9/26 Monday</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96FBD1A7-CA34-4272-B140-833301539A8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087935523"/>
      </p:ext>
    </p:extLst>
  </p:cSld>
  <p:clrMapOvr>
    <a:masterClrMapping/>
  </p:clrMapOvr>
  <p:transition spd="slow" advClick="0" advTm="3000">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1.pn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image" Target="../media/image1.png"/><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image" Target="../media/image1.png"/><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13" Type="http://schemas.openxmlformats.org/officeDocument/2006/relationships/image" Target="../media/image1.png"/><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13" Type="http://schemas.openxmlformats.org/officeDocument/2006/relationships/image" Target="../media/image1.png"/><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13" Type="http://schemas.openxmlformats.org/officeDocument/2006/relationships/image" Target="../media/image1.png"/><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pn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1.pn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1.pn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smtClean="0">
                <a:solidFill>
                  <a:srgbClr val="898989"/>
                </a:solidFill>
              </a:defRPr>
            </a:lvl1pPr>
          </a:lstStyle>
          <a:p>
            <a:pPr>
              <a:defRPr/>
            </a:pPr>
            <a:fld id="{73A84315-0070-42AD-88B2-7B40B62DF3B8}" type="datetimeFigureOut">
              <a:rPr lang="zh-CN" altLang="en-US"/>
              <a:pPr>
                <a:defRPr/>
              </a:pPr>
              <a:t>2016/9/26 Monday</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smtClean="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smtClean="0">
                <a:solidFill>
                  <a:srgbClr val="898989"/>
                </a:solidFill>
              </a:defRPr>
            </a:lvl1pPr>
          </a:lstStyle>
          <a:p>
            <a:pPr>
              <a:defRPr/>
            </a:pPr>
            <a:fld id="{3B0B3CEE-D67A-4CE8-B38B-A93B6039B2F0}"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Lst>
  <p:transition spd="slow" advClick="0" advTm="3000">
    <p:wipe/>
  </p:transition>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42"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0243"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1268" name="日期占位符 1"/>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smtClean="0">
                <a:solidFill>
                  <a:srgbClr val="898989"/>
                </a:solidFill>
              </a:defRPr>
            </a:lvl1pPr>
          </a:lstStyle>
          <a:p>
            <a:pPr>
              <a:defRPr/>
            </a:pPr>
            <a:fld id="{0898A76B-95A3-4B59-880E-A9FE48EBE65F}" type="datetime1">
              <a:rPr lang="zh-CN" altLang="en-US"/>
              <a:pPr>
                <a:defRPr/>
              </a:pPr>
              <a:t>2016/9/26 Monday</a:t>
            </a:fld>
            <a:endParaRPr lang="zh-CN" altLang="en-US" sz="1800">
              <a:solidFill>
                <a:srgbClr val="000000"/>
              </a:solidFill>
            </a:endParaRPr>
          </a:p>
        </p:txBody>
      </p:sp>
      <p:sp>
        <p:nvSpPr>
          <p:cNvPr id="11269" name="页脚占位符 2"/>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smtClean="0">
                <a:solidFill>
                  <a:srgbClr val="898989"/>
                </a:solidFill>
              </a:defRPr>
            </a:lvl1pPr>
          </a:lstStyle>
          <a:p>
            <a:pPr>
              <a:defRPr/>
            </a:pPr>
            <a:endParaRPr lang="zh-CN" altLang="en-US"/>
          </a:p>
        </p:txBody>
      </p:sp>
      <p:sp>
        <p:nvSpPr>
          <p:cNvPr id="11270" name="灯片编号占位符 3"/>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smtClean="0">
                <a:solidFill>
                  <a:srgbClr val="898989"/>
                </a:solidFill>
              </a:defRPr>
            </a:lvl1pPr>
          </a:lstStyle>
          <a:p>
            <a:pPr>
              <a:defRPr/>
            </a:pPr>
            <a:fld id="{4FDB2A03-6E94-47FB-918A-DBD58D5D0E29}"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1266"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1267"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2292" name="日期占位符 4"/>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smtClean="0">
                <a:solidFill>
                  <a:srgbClr val="898989"/>
                </a:solidFill>
              </a:defRPr>
            </a:lvl1pPr>
          </a:lstStyle>
          <a:p>
            <a:pPr>
              <a:defRPr/>
            </a:pPr>
            <a:fld id="{18469781-FAE7-464A-8CAD-AFC98E9F54EE}" type="datetime1">
              <a:rPr lang="zh-CN" altLang="en-US"/>
              <a:pPr>
                <a:defRPr/>
              </a:pPr>
              <a:t>2016/9/26 Monday</a:t>
            </a:fld>
            <a:endParaRPr lang="zh-CN" altLang="en-US" sz="1800">
              <a:solidFill>
                <a:srgbClr val="000000"/>
              </a:solidFill>
            </a:endParaRPr>
          </a:p>
        </p:txBody>
      </p:sp>
      <p:sp>
        <p:nvSpPr>
          <p:cNvPr id="12293" name="页脚占位符 5"/>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smtClean="0">
                <a:solidFill>
                  <a:srgbClr val="898989"/>
                </a:solidFill>
              </a:defRPr>
            </a:lvl1pPr>
          </a:lstStyle>
          <a:p>
            <a:pPr>
              <a:defRPr/>
            </a:pPr>
            <a:endParaRPr lang="zh-CN" altLang="en-US"/>
          </a:p>
        </p:txBody>
      </p:sp>
      <p:sp>
        <p:nvSpPr>
          <p:cNvPr id="12294" name="灯片编号占位符 6"/>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smtClean="0">
                <a:solidFill>
                  <a:srgbClr val="898989"/>
                </a:solidFill>
              </a:defRPr>
            </a:lvl1pPr>
          </a:lstStyle>
          <a:p>
            <a:pPr>
              <a:defRPr/>
            </a:pPr>
            <a:fld id="{60AA55B2-C215-47B2-94BA-C4FCDBACE188}"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76" r:id="rId1"/>
    <p:sldLayoutId id="2147483877" r:id="rId2"/>
    <p:sldLayoutId id="2147483878" r:id="rId3"/>
    <p:sldLayoutId id="2147483879" r:id="rId4"/>
    <p:sldLayoutId id="2147483880" r:id="rId5"/>
    <p:sldLayoutId id="2147483881" r:id="rId6"/>
    <p:sldLayoutId id="2147483882" r:id="rId7"/>
    <p:sldLayoutId id="2147483883" r:id="rId8"/>
    <p:sldLayoutId id="2147483884" r:id="rId9"/>
    <p:sldLayoutId id="2147483885" r:id="rId10"/>
    <p:sldLayoutId id="2147483886"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2290"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2291"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3316" name="日期占位符 4"/>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smtClean="0">
                <a:solidFill>
                  <a:srgbClr val="898989"/>
                </a:solidFill>
              </a:defRPr>
            </a:lvl1pPr>
          </a:lstStyle>
          <a:p>
            <a:pPr>
              <a:defRPr/>
            </a:pPr>
            <a:fld id="{F50ACD09-1A35-499C-80EF-09952462FC5B}" type="datetime1">
              <a:rPr lang="zh-CN" altLang="en-US"/>
              <a:pPr>
                <a:defRPr/>
              </a:pPr>
              <a:t>2016/9/26 Monday</a:t>
            </a:fld>
            <a:endParaRPr lang="zh-CN" altLang="en-US" sz="1800">
              <a:solidFill>
                <a:srgbClr val="000000"/>
              </a:solidFill>
            </a:endParaRPr>
          </a:p>
        </p:txBody>
      </p:sp>
      <p:sp>
        <p:nvSpPr>
          <p:cNvPr id="13317" name="页脚占位符 5"/>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smtClean="0">
                <a:solidFill>
                  <a:srgbClr val="898989"/>
                </a:solidFill>
              </a:defRPr>
            </a:lvl1pPr>
          </a:lstStyle>
          <a:p>
            <a:pPr>
              <a:defRPr/>
            </a:pPr>
            <a:endParaRPr lang="zh-CN" altLang="en-US"/>
          </a:p>
        </p:txBody>
      </p:sp>
      <p:sp>
        <p:nvSpPr>
          <p:cNvPr id="13318" name="灯片编号占位符 6"/>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smtClean="0">
                <a:solidFill>
                  <a:srgbClr val="898989"/>
                </a:solidFill>
              </a:defRPr>
            </a:lvl1pPr>
          </a:lstStyle>
          <a:p>
            <a:pPr>
              <a:defRPr/>
            </a:pPr>
            <a:fld id="{5B14FB57-5D02-4C3F-80F0-A3C27FCBC77D}"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87" r:id="rId1"/>
    <p:sldLayoutId id="2147483888" r:id="rId2"/>
    <p:sldLayoutId id="2147483889" r:id="rId3"/>
    <p:sldLayoutId id="2147483890" r:id="rId4"/>
    <p:sldLayoutId id="2147483891" r:id="rId5"/>
    <p:sldLayoutId id="2147483892" r:id="rId6"/>
    <p:sldLayoutId id="2147483893" r:id="rId7"/>
    <p:sldLayoutId id="2147483894" r:id="rId8"/>
    <p:sldLayoutId id="2147483895" r:id="rId9"/>
    <p:sldLayoutId id="2147483896" r:id="rId10"/>
    <p:sldLayoutId id="2147483897"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3314"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3315"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4340"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smtClean="0">
                <a:solidFill>
                  <a:srgbClr val="898989"/>
                </a:solidFill>
              </a:defRPr>
            </a:lvl1pPr>
          </a:lstStyle>
          <a:p>
            <a:pPr>
              <a:defRPr/>
            </a:pPr>
            <a:fld id="{57B64EDE-4E07-4F68-9559-FFD27C72E863}" type="datetime1">
              <a:rPr lang="zh-CN" altLang="en-US"/>
              <a:pPr>
                <a:defRPr/>
              </a:pPr>
              <a:t>2016/9/26 Monday</a:t>
            </a:fld>
            <a:endParaRPr lang="zh-CN" altLang="en-US" sz="1800">
              <a:solidFill>
                <a:srgbClr val="000000"/>
              </a:solidFill>
            </a:endParaRPr>
          </a:p>
        </p:txBody>
      </p:sp>
      <p:sp>
        <p:nvSpPr>
          <p:cNvPr id="14341"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smtClean="0">
                <a:solidFill>
                  <a:srgbClr val="898989"/>
                </a:solidFill>
              </a:defRPr>
            </a:lvl1pPr>
          </a:lstStyle>
          <a:p>
            <a:pPr>
              <a:defRPr/>
            </a:pPr>
            <a:endParaRPr lang="zh-CN" altLang="en-US"/>
          </a:p>
        </p:txBody>
      </p:sp>
      <p:sp>
        <p:nvSpPr>
          <p:cNvPr id="14342"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smtClean="0">
                <a:solidFill>
                  <a:srgbClr val="898989"/>
                </a:solidFill>
              </a:defRPr>
            </a:lvl1pPr>
          </a:lstStyle>
          <a:p>
            <a:pPr>
              <a:defRPr/>
            </a:pPr>
            <a:fld id="{3D7D6217-0A0B-4295-B033-6FEE09D1548F}"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98" r:id="rId1"/>
    <p:sldLayoutId id="2147483899" r:id="rId2"/>
    <p:sldLayoutId id="2147483900" r:id="rId3"/>
    <p:sldLayoutId id="2147483901" r:id="rId4"/>
    <p:sldLayoutId id="2147483902" r:id="rId5"/>
    <p:sldLayoutId id="2147483903" r:id="rId6"/>
    <p:sldLayoutId id="2147483904" r:id="rId7"/>
    <p:sldLayoutId id="2147483905" r:id="rId8"/>
    <p:sldLayoutId id="2147483906" r:id="rId9"/>
    <p:sldLayoutId id="2147483907" r:id="rId10"/>
    <p:sldLayoutId id="2147483908"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4338"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4339"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5364"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smtClean="0">
                <a:solidFill>
                  <a:srgbClr val="898989"/>
                </a:solidFill>
              </a:defRPr>
            </a:lvl1pPr>
          </a:lstStyle>
          <a:p>
            <a:pPr>
              <a:defRPr/>
            </a:pPr>
            <a:fld id="{598C4D13-C1BF-4CCC-8515-42DA51F8695D}" type="datetime1">
              <a:rPr lang="zh-CN" altLang="en-US"/>
              <a:pPr>
                <a:defRPr/>
              </a:pPr>
              <a:t>2016/9/26 Monday</a:t>
            </a:fld>
            <a:endParaRPr lang="zh-CN" altLang="en-US" sz="1800">
              <a:solidFill>
                <a:srgbClr val="000000"/>
              </a:solidFill>
            </a:endParaRPr>
          </a:p>
        </p:txBody>
      </p:sp>
      <p:sp>
        <p:nvSpPr>
          <p:cNvPr id="15365"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smtClean="0">
                <a:solidFill>
                  <a:srgbClr val="898989"/>
                </a:solidFill>
              </a:defRPr>
            </a:lvl1pPr>
          </a:lstStyle>
          <a:p>
            <a:pPr>
              <a:defRPr/>
            </a:pPr>
            <a:endParaRPr lang="zh-CN" altLang="en-US"/>
          </a:p>
        </p:txBody>
      </p:sp>
      <p:sp>
        <p:nvSpPr>
          <p:cNvPr id="15366"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smtClean="0">
                <a:solidFill>
                  <a:srgbClr val="898989"/>
                </a:solidFill>
              </a:defRPr>
            </a:lvl1pPr>
          </a:lstStyle>
          <a:p>
            <a:pPr>
              <a:defRPr/>
            </a:pPr>
            <a:fld id="{F860A116-EC2C-4DBD-8B26-6149C6A2CE30}"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909" r:id="rId1"/>
    <p:sldLayoutId id="2147483910" r:id="rId2"/>
    <p:sldLayoutId id="2147483911" r:id="rId3"/>
    <p:sldLayoutId id="2147483912" r:id="rId4"/>
    <p:sldLayoutId id="2147483913" r:id="rId5"/>
    <p:sldLayoutId id="2147483914" r:id="rId6"/>
    <p:sldLayoutId id="2147483915" r:id="rId7"/>
    <p:sldLayoutId id="2147483916" r:id="rId8"/>
    <p:sldLayoutId id="2147483917" r:id="rId9"/>
    <p:sldLayoutId id="2147483918" r:id="rId10"/>
    <p:sldLayoutId id="2147483919"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5362"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5363"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6388" name="日期占位符 2"/>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smtClean="0">
                <a:solidFill>
                  <a:srgbClr val="898989"/>
                </a:solidFill>
              </a:defRPr>
            </a:lvl1pPr>
          </a:lstStyle>
          <a:p>
            <a:pPr>
              <a:defRPr/>
            </a:pPr>
            <a:fld id="{6CCF5881-73B2-4D09-8125-40E10F9E335D}" type="datetime1">
              <a:rPr lang="zh-CN" altLang="en-US"/>
              <a:pPr>
                <a:defRPr/>
              </a:pPr>
              <a:t>2016/9/26 Monday</a:t>
            </a:fld>
            <a:endParaRPr lang="zh-CN" altLang="en-US" sz="1800">
              <a:solidFill>
                <a:srgbClr val="000000"/>
              </a:solidFill>
            </a:endParaRPr>
          </a:p>
        </p:txBody>
      </p:sp>
      <p:sp>
        <p:nvSpPr>
          <p:cNvPr id="16389" name="页脚占位符 3"/>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smtClean="0">
                <a:solidFill>
                  <a:srgbClr val="898989"/>
                </a:solidFill>
              </a:defRPr>
            </a:lvl1pPr>
          </a:lstStyle>
          <a:p>
            <a:pPr>
              <a:defRPr/>
            </a:pPr>
            <a:endParaRPr lang="zh-CN" altLang="en-US"/>
          </a:p>
        </p:txBody>
      </p:sp>
      <p:sp>
        <p:nvSpPr>
          <p:cNvPr id="16390" name="灯片编号占位符 4"/>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smtClean="0">
                <a:solidFill>
                  <a:srgbClr val="898989"/>
                </a:solidFill>
              </a:defRPr>
            </a:lvl1pPr>
          </a:lstStyle>
          <a:p>
            <a:pPr>
              <a:defRPr/>
            </a:pPr>
            <a:fld id="{9811A10E-AE44-493A-BB9E-5BAB74FF211A}"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920" r:id="rId1"/>
    <p:sldLayoutId id="2147483921" r:id="rId2"/>
    <p:sldLayoutId id="2147483922" r:id="rId3"/>
    <p:sldLayoutId id="2147483923" r:id="rId4"/>
    <p:sldLayoutId id="2147483924" r:id="rId5"/>
    <p:sldLayoutId id="2147483925" r:id="rId6"/>
    <p:sldLayoutId id="2147483926" r:id="rId7"/>
    <p:sldLayoutId id="2147483927" r:id="rId8"/>
    <p:sldLayoutId id="2147483928" r:id="rId9"/>
    <p:sldLayoutId id="2147483929" r:id="rId10"/>
    <p:sldLayoutId id="2147483930"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051"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2052"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smtClean="0">
                <a:solidFill>
                  <a:srgbClr val="898989"/>
                </a:solidFill>
              </a:defRPr>
            </a:lvl1pPr>
          </a:lstStyle>
          <a:p>
            <a:pPr>
              <a:defRPr/>
            </a:pPr>
            <a:fld id="{E53E28F0-E953-4444-A088-5B399F936760}" type="datetimeFigureOut">
              <a:rPr lang="zh-CN" altLang="en-US"/>
              <a:pPr>
                <a:defRPr/>
              </a:pPr>
              <a:t>2016/9/26 Monday</a:t>
            </a:fld>
            <a:endParaRPr lang="zh-CN" altLang="en-US"/>
          </a:p>
        </p:txBody>
      </p:sp>
      <p:sp>
        <p:nvSpPr>
          <p:cNvPr id="2053"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smtClean="0">
                <a:solidFill>
                  <a:srgbClr val="898989"/>
                </a:solidFill>
              </a:defRPr>
            </a:lvl1pPr>
          </a:lstStyle>
          <a:p>
            <a:pPr>
              <a:defRPr/>
            </a:pPr>
            <a:endParaRPr lang="zh-CN" altLang="en-US"/>
          </a:p>
        </p:txBody>
      </p:sp>
      <p:sp>
        <p:nvSpPr>
          <p:cNvPr id="2054"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smtClean="0">
                <a:solidFill>
                  <a:srgbClr val="898989"/>
                </a:solidFill>
              </a:defRPr>
            </a:lvl1pPr>
          </a:lstStyle>
          <a:p>
            <a:pPr>
              <a:defRPr/>
            </a:pPr>
            <a:fld id="{F73D6FD2-BC26-4B56-AEBE-B1198870068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Lst>
  <p:transition spd="slow" advClick="0" advTm="3000">
    <p:wipe/>
  </p:transition>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eaLnBrk="0" fontAlgn="base" hangingPunct="0">
        <a:spcBef>
          <a:spcPct val="0"/>
        </a:spcBef>
        <a:spcAft>
          <a:spcPct val="0"/>
        </a:spcAft>
        <a:defRPr sz="4400">
          <a:solidFill>
            <a:schemeClr val="tx1"/>
          </a:solidFill>
          <a:latin typeface="Calibri" pitchFamily="34" charset="0"/>
          <a:ea typeface="宋体" pitchFamily="2" charset="-122"/>
        </a:defRPr>
      </a:lvl6pPr>
      <a:lvl7pPr marL="914400" algn="ctr" rtl="0" eaLnBrk="0" fontAlgn="base" hangingPunct="0">
        <a:spcBef>
          <a:spcPct val="0"/>
        </a:spcBef>
        <a:spcAft>
          <a:spcPct val="0"/>
        </a:spcAft>
        <a:defRPr sz="4400">
          <a:solidFill>
            <a:schemeClr val="tx1"/>
          </a:solidFill>
          <a:latin typeface="Calibri" pitchFamily="34" charset="0"/>
          <a:ea typeface="宋体" pitchFamily="2" charset="-122"/>
        </a:defRPr>
      </a:lvl7pPr>
      <a:lvl8pPr marL="1371600" algn="ctr" rtl="0" eaLnBrk="0" fontAlgn="base" hangingPunct="0">
        <a:spcBef>
          <a:spcPct val="0"/>
        </a:spcBef>
        <a:spcAft>
          <a:spcPct val="0"/>
        </a:spcAft>
        <a:defRPr sz="4400">
          <a:solidFill>
            <a:schemeClr val="tx1"/>
          </a:solidFill>
          <a:latin typeface="Calibri" pitchFamily="34" charset="0"/>
          <a:ea typeface="宋体" pitchFamily="2" charset="-122"/>
        </a:defRPr>
      </a:lvl8pPr>
      <a:lvl9pPr marL="1828800" algn="ctr" rtl="0" eaLnBrk="0" fontAlgn="base" hangingPunct="0">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3075"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3076"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smtClean="0">
                <a:solidFill>
                  <a:srgbClr val="898989"/>
                </a:solidFill>
              </a:defRPr>
            </a:lvl1pPr>
          </a:lstStyle>
          <a:p>
            <a:pPr>
              <a:defRPr/>
            </a:pPr>
            <a:fld id="{2B39BF94-75D0-4B4F-A1CD-98DD3D468368}" type="datetimeFigureOut">
              <a:rPr lang="zh-CN" altLang="en-US"/>
              <a:pPr>
                <a:defRPr/>
              </a:pPr>
              <a:t>2016/9/26 Monday</a:t>
            </a:fld>
            <a:endParaRPr lang="zh-CN" altLang="en-US"/>
          </a:p>
        </p:txBody>
      </p:sp>
      <p:sp>
        <p:nvSpPr>
          <p:cNvPr id="3077"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smtClean="0">
                <a:solidFill>
                  <a:srgbClr val="898989"/>
                </a:solidFill>
              </a:defRPr>
            </a:lvl1pPr>
          </a:lstStyle>
          <a:p>
            <a:pPr>
              <a:defRPr/>
            </a:pPr>
            <a:endParaRPr lang="zh-CN" altLang="en-US"/>
          </a:p>
        </p:txBody>
      </p:sp>
      <p:sp>
        <p:nvSpPr>
          <p:cNvPr id="3078"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smtClean="0">
                <a:solidFill>
                  <a:srgbClr val="898989"/>
                </a:solidFill>
              </a:defRPr>
            </a:lvl1pPr>
          </a:lstStyle>
          <a:p>
            <a:pPr>
              <a:defRPr/>
            </a:pPr>
            <a:fld id="{667F3DCC-01BB-41A1-92E4-7E866C1E844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Lst>
  <p:transition spd="slow" advClick="0" advTm="3000">
    <p:wipe/>
  </p:transition>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8"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4099"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4100"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smtClean="0">
                <a:solidFill>
                  <a:srgbClr val="898989"/>
                </a:solidFill>
                <a:latin typeface="Arial" pitchFamily="34" charset="0"/>
              </a:defRPr>
            </a:lvl1pPr>
          </a:lstStyle>
          <a:p>
            <a:pPr>
              <a:defRPr/>
            </a:pPr>
            <a:fld id="{754D620D-FB75-443C-A6D5-763B2B0FF725}" type="datetime1">
              <a:rPr lang="zh-CN" altLang="en-US"/>
              <a:pPr>
                <a:defRPr/>
              </a:pPr>
              <a:t>2016/9/26 Monday</a:t>
            </a:fld>
            <a:endParaRPr lang="zh-CN" altLang="en-US" sz="1800">
              <a:solidFill>
                <a:srgbClr val="000000"/>
              </a:solidFill>
            </a:endParaRPr>
          </a:p>
        </p:txBody>
      </p:sp>
      <p:sp>
        <p:nvSpPr>
          <p:cNvPr id="4101"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smtClean="0">
                <a:solidFill>
                  <a:srgbClr val="898989"/>
                </a:solidFill>
                <a:latin typeface="Arial" pitchFamily="34" charset="0"/>
              </a:defRPr>
            </a:lvl1pPr>
          </a:lstStyle>
          <a:p>
            <a:pPr>
              <a:defRPr/>
            </a:pPr>
            <a:endParaRPr lang="zh-CN" altLang="en-US"/>
          </a:p>
        </p:txBody>
      </p:sp>
      <p:sp>
        <p:nvSpPr>
          <p:cNvPr id="4102"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smtClean="0">
                <a:solidFill>
                  <a:srgbClr val="898989"/>
                </a:solidFill>
                <a:latin typeface="Arial" pitchFamily="34" charset="0"/>
              </a:defRPr>
            </a:lvl1pPr>
          </a:lstStyle>
          <a:p>
            <a:pPr>
              <a:defRPr/>
            </a:pPr>
            <a:fld id="{FC4249F0-9112-4D24-B2EF-D37CC9D80327}"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122"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5123"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5124"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smtClean="0">
                <a:solidFill>
                  <a:srgbClr val="898989"/>
                </a:solidFill>
              </a:defRPr>
            </a:lvl1pPr>
          </a:lstStyle>
          <a:p>
            <a:pPr>
              <a:defRPr/>
            </a:pPr>
            <a:fld id="{D504D4BA-CA23-440B-8D2F-056F9B0B2D3D}" type="datetime1">
              <a:rPr lang="zh-CN" altLang="en-US"/>
              <a:pPr>
                <a:defRPr/>
              </a:pPr>
              <a:t>2016/9/26 Monday</a:t>
            </a:fld>
            <a:endParaRPr lang="zh-CN" altLang="en-US" sz="1800">
              <a:solidFill>
                <a:srgbClr val="000000"/>
              </a:solidFill>
            </a:endParaRPr>
          </a:p>
        </p:txBody>
      </p:sp>
      <p:sp>
        <p:nvSpPr>
          <p:cNvPr id="5125"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smtClean="0">
                <a:solidFill>
                  <a:srgbClr val="898989"/>
                </a:solidFill>
              </a:defRPr>
            </a:lvl1pPr>
          </a:lstStyle>
          <a:p>
            <a:pPr>
              <a:defRPr/>
            </a:pPr>
            <a:endParaRPr lang="zh-CN" altLang="en-US"/>
          </a:p>
        </p:txBody>
      </p:sp>
      <p:sp>
        <p:nvSpPr>
          <p:cNvPr id="5126"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smtClean="0">
                <a:solidFill>
                  <a:srgbClr val="898989"/>
                </a:solidFill>
              </a:defRPr>
            </a:lvl1pPr>
          </a:lstStyle>
          <a:p>
            <a:pPr>
              <a:defRPr/>
            </a:pPr>
            <a:fld id="{73960D65-ADB2-4C6B-AED2-6FA39C29EB9A}"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 id="2147483820"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6146"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6147"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7172"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smtClean="0">
                <a:solidFill>
                  <a:srgbClr val="898989"/>
                </a:solidFill>
              </a:defRPr>
            </a:lvl1pPr>
          </a:lstStyle>
          <a:p>
            <a:pPr>
              <a:defRPr/>
            </a:pPr>
            <a:fld id="{C2E40CE3-E02A-4F8D-AC05-4E7EBC2AB994}" type="datetime1">
              <a:rPr lang="zh-CN" altLang="en-US"/>
              <a:pPr>
                <a:defRPr/>
              </a:pPr>
              <a:t>2016/9/26 Monday</a:t>
            </a:fld>
            <a:endParaRPr lang="zh-CN" altLang="en-US" sz="1800">
              <a:solidFill>
                <a:srgbClr val="000000"/>
              </a:solidFill>
            </a:endParaRPr>
          </a:p>
        </p:txBody>
      </p:sp>
      <p:sp>
        <p:nvSpPr>
          <p:cNvPr id="7173"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smtClean="0">
                <a:solidFill>
                  <a:srgbClr val="898989"/>
                </a:solidFill>
              </a:defRPr>
            </a:lvl1pPr>
          </a:lstStyle>
          <a:p>
            <a:pPr>
              <a:defRPr/>
            </a:pPr>
            <a:endParaRPr lang="zh-CN" altLang="en-US"/>
          </a:p>
        </p:txBody>
      </p:sp>
      <p:sp>
        <p:nvSpPr>
          <p:cNvPr id="7174"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smtClean="0">
                <a:solidFill>
                  <a:srgbClr val="898989"/>
                </a:solidFill>
              </a:defRPr>
            </a:lvl1pPr>
          </a:lstStyle>
          <a:p>
            <a:pPr>
              <a:defRPr/>
            </a:pPr>
            <a:fld id="{85BD644E-E263-4112-BC01-DCEC281A4EEE}"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 id="2147483827" r:id="rId7"/>
    <p:sldLayoutId id="2147483828" r:id="rId8"/>
    <p:sldLayoutId id="2147483829" r:id="rId9"/>
    <p:sldLayoutId id="2147483830" r:id="rId10"/>
    <p:sldLayoutId id="2147483831"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170"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7171"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8196" name="日期占位符 4"/>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smtClean="0">
                <a:solidFill>
                  <a:srgbClr val="898989"/>
                </a:solidFill>
              </a:defRPr>
            </a:lvl1pPr>
          </a:lstStyle>
          <a:p>
            <a:pPr>
              <a:defRPr/>
            </a:pPr>
            <a:fld id="{209E264E-D694-4FB7-8AB8-0A93B9B113CB}" type="datetime1">
              <a:rPr lang="zh-CN" altLang="en-US"/>
              <a:pPr>
                <a:defRPr/>
              </a:pPr>
              <a:t>2016/9/26 Monday</a:t>
            </a:fld>
            <a:endParaRPr lang="zh-CN" altLang="en-US" sz="1800">
              <a:solidFill>
                <a:srgbClr val="000000"/>
              </a:solidFill>
            </a:endParaRPr>
          </a:p>
        </p:txBody>
      </p:sp>
      <p:sp>
        <p:nvSpPr>
          <p:cNvPr id="8197" name="页脚占位符 5"/>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smtClean="0">
                <a:solidFill>
                  <a:srgbClr val="898989"/>
                </a:solidFill>
              </a:defRPr>
            </a:lvl1pPr>
          </a:lstStyle>
          <a:p>
            <a:pPr>
              <a:defRPr/>
            </a:pPr>
            <a:endParaRPr lang="zh-CN" altLang="en-US"/>
          </a:p>
        </p:txBody>
      </p:sp>
      <p:sp>
        <p:nvSpPr>
          <p:cNvPr id="8198" name="灯片编号占位符 6"/>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smtClean="0">
                <a:solidFill>
                  <a:srgbClr val="898989"/>
                </a:solidFill>
              </a:defRPr>
            </a:lvl1pPr>
          </a:lstStyle>
          <a:p>
            <a:pPr>
              <a:defRPr/>
            </a:pPr>
            <a:fld id="{261EB0A8-E079-40AF-8396-71D9615C5943}"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194"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8195"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9220" name="日期占位符 6"/>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smtClean="0">
                <a:solidFill>
                  <a:srgbClr val="898989"/>
                </a:solidFill>
              </a:defRPr>
            </a:lvl1pPr>
          </a:lstStyle>
          <a:p>
            <a:pPr>
              <a:defRPr/>
            </a:pPr>
            <a:fld id="{818A52C8-618F-4766-A6BD-0280DA46A1CA}" type="datetime1">
              <a:rPr lang="zh-CN" altLang="en-US"/>
              <a:pPr>
                <a:defRPr/>
              </a:pPr>
              <a:t>2016/9/26 Monday</a:t>
            </a:fld>
            <a:endParaRPr lang="zh-CN" altLang="en-US" sz="1800">
              <a:solidFill>
                <a:srgbClr val="000000"/>
              </a:solidFill>
            </a:endParaRPr>
          </a:p>
        </p:txBody>
      </p:sp>
      <p:sp>
        <p:nvSpPr>
          <p:cNvPr id="9221" name="页脚占位符 7"/>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smtClean="0">
                <a:solidFill>
                  <a:srgbClr val="898989"/>
                </a:solidFill>
              </a:defRPr>
            </a:lvl1pPr>
          </a:lstStyle>
          <a:p>
            <a:pPr>
              <a:defRPr/>
            </a:pPr>
            <a:endParaRPr lang="zh-CN" altLang="en-US"/>
          </a:p>
        </p:txBody>
      </p:sp>
      <p:sp>
        <p:nvSpPr>
          <p:cNvPr id="9222" name="灯片编号占位符 8"/>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smtClean="0">
                <a:solidFill>
                  <a:srgbClr val="898989"/>
                </a:solidFill>
              </a:defRPr>
            </a:lvl1pPr>
          </a:lstStyle>
          <a:p>
            <a:pPr>
              <a:defRPr/>
            </a:pPr>
            <a:fld id="{126C3A3A-8B6A-45B1-8F92-D5F61352B7CA}"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9218"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9219"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0244" name="日期占位符 2"/>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smtClean="0">
                <a:solidFill>
                  <a:srgbClr val="898989"/>
                </a:solidFill>
              </a:defRPr>
            </a:lvl1pPr>
          </a:lstStyle>
          <a:p>
            <a:pPr>
              <a:defRPr/>
            </a:pPr>
            <a:fld id="{7203801F-BDD6-4925-AC66-3A1EFF535B06}" type="datetime1">
              <a:rPr lang="zh-CN" altLang="en-US"/>
              <a:pPr>
                <a:defRPr/>
              </a:pPr>
              <a:t>2016/9/26 Monday</a:t>
            </a:fld>
            <a:endParaRPr lang="zh-CN" altLang="en-US" sz="1800">
              <a:solidFill>
                <a:srgbClr val="000000"/>
              </a:solidFill>
            </a:endParaRPr>
          </a:p>
        </p:txBody>
      </p:sp>
      <p:sp>
        <p:nvSpPr>
          <p:cNvPr id="10245" name="页脚占位符 3"/>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smtClean="0">
                <a:solidFill>
                  <a:srgbClr val="898989"/>
                </a:solidFill>
              </a:defRPr>
            </a:lvl1pPr>
          </a:lstStyle>
          <a:p>
            <a:pPr>
              <a:defRPr/>
            </a:pPr>
            <a:endParaRPr lang="zh-CN" altLang="en-US"/>
          </a:p>
        </p:txBody>
      </p:sp>
      <p:sp>
        <p:nvSpPr>
          <p:cNvPr id="10246" name="灯片编号占位符 4"/>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smtClean="0">
                <a:solidFill>
                  <a:srgbClr val="898989"/>
                </a:solidFill>
              </a:defRPr>
            </a:lvl1pPr>
          </a:lstStyle>
          <a:p>
            <a:pPr>
              <a:defRPr/>
            </a:pPr>
            <a:fld id="{DA8827B4-615C-4B64-8B0D-47805E6418F7}"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54" r:id="rId1"/>
    <p:sldLayoutId id="2147483855" r:id="rId2"/>
    <p:sldLayoutId id="2147483856" r:id="rId3"/>
    <p:sldLayoutId id="2147483857" r:id="rId4"/>
    <p:sldLayoutId id="2147483858" r:id="rId5"/>
    <p:sldLayoutId id="2147483859" r:id="rId6"/>
    <p:sldLayoutId id="2147483860" r:id="rId7"/>
    <p:sldLayoutId id="2147483861" r:id="rId8"/>
    <p:sldLayoutId id="2147483862" r:id="rId9"/>
    <p:sldLayoutId id="2147483863" r:id="rId10"/>
    <p:sldLayoutId id="2147483864"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image" Target="../media/image54.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59.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63.emf"/></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68.jpeg"/><Relationship Id="rId3" Type="http://schemas.openxmlformats.org/officeDocument/2006/relationships/image" Target="../media/image5.png"/><Relationship Id="rId7" Type="http://schemas.openxmlformats.org/officeDocument/2006/relationships/image" Target="../media/image67.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6.emf"/></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70.png"/><Relationship Id="rId4" Type="http://schemas.openxmlformats.org/officeDocument/2006/relationships/image" Target="../media/image69.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71.emf"/></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78.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79.jpe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81.png"/><Relationship Id="rId4" Type="http://schemas.openxmlformats.org/officeDocument/2006/relationships/image" Target="../media/image80.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83.emf"/></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8" Type="http://schemas.openxmlformats.org/officeDocument/2006/relationships/image" Target="../media/image88.jpeg"/><Relationship Id="rId13" Type="http://schemas.openxmlformats.org/officeDocument/2006/relationships/image" Target="../media/image93.jpeg"/><Relationship Id="rId3" Type="http://schemas.openxmlformats.org/officeDocument/2006/relationships/image" Target="../media/image5.png"/><Relationship Id="rId7" Type="http://schemas.openxmlformats.org/officeDocument/2006/relationships/image" Target="../media/image87.jpeg"/><Relationship Id="rId12" Type="http://schemas.openxmlformats.org/officeDocument/2006/relationships/image" Target="../media/image92.jpeg"/><Relationship Id="rId2" Type="http://schemas.openxmlformats.org/officeDocument/2006/relationships/image" Target="../media/image2.jpeg"/><Relationship Id="rId16" Type="http://schemas.openxmlformats.org/officeDocument/2006/relationships/image" Target="../media/image96.png"/><Relationship Id="rId1" Type="http://schemas.openxmlformats.org/officeDocument/2006/relationships/slideLayout" Target="../slideLayouts/slideLayout7.xml"/><Relationship Id="rId6" Type="http://schemas.openxmlformats.org/officeDocument/2006/relationships/image" Target="../media/image86.png"/><Relationship Id="rId11" Type="http://schemas.openxmlformats.org/officeDocument/2006/relationships/image" Target="../media/image91.jpeg"/><Relationship Id="rId5" Type="http://schemas.openxmlformats.org/officeDocument/2006/relationships/image" Target="../media/image85.png"/><Relationship Id="rId15" Type="http://schemas.openxmlformats.org/officeDocument/2006/relationships/image" Target="../media/image95.png"/><Relationship Id="rId10" Type="http://schemas.openxmlformats.org/officeDocument/2006/relationships/image" Target="../media/image90.jpeg"/><Relationship Id="rId4" Type="http://schemas.openxmlformats.org/officeDocument/2006/relationships/image" Target="../media/image84.png"/><Relationship Id="rId9" Type="http://schemas.openxmlformats.org/officeDocument/2006/relationships/image" Target="../media/image89.jpeg"/><Relationship Id="rId14" Type="http://schemas.openxmlformats.org/officeDocument/2006/relationships/image" Target="../media/image94.png"/></Relationships>
</file>

<file path=ppt/slides/_rels/slide33.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jpeg"/><Relationship Id="rId1" Type="http://schemas.openxmlformats.org/officeDocument/2006/relationships/slideLayout" Target="../slideLayouts/slideLayout18.xml"/><Relationship Id="rId5" Type="http://schemas.openxmlformats.org/officeDocument/2006/relationships/image" Target="../media/image100.png"/><Relationship Id="rId4" Type="http://schemas.openxmlformats.org/officeDocument/2006/relationships/image" Target="../media/image99.png"/></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102.png"/><Relationship Id="rId4" Type="http://schemas.openxmlformats.org/officeDocument/2006/relationships/image" Target="../media/image101.png"/></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18" Type="http://schemas.openxmlformats.org/officeDocument/2006/relationships/image" Target="../media/image25.png"/><Relationship Id="rId26" Type="http://schemas.openxmlformats.org/officeDocument/2006/relationships/image" Target="../media/image33.png"/><Relationship Id="rId3" Type="http://schemas.openxmlformats.org/officeDocument/2006/relationships/image" Target="../media/image10.png"/><Relationship Id="rId21" Type="http://schemas.openxmlformats.org/officeDocument/2006/relationships/image" Target="../media/image28.png"/><Relationship Id="rId7" Type="http://schemas.openxmlformats.org/officeDocument/2006/relationships/image" Target="../media/image14.png"/><Relationship Id="rId12" Type="http://schemas.openxmlformats.org/officeDocument/2006/relationships/image" Target="../media/image19.png"/><Relationship Id="rId17" Type="http://schemas.openxmlformats.org/officeDocument/2006/relationships/image" Target="../media/image24.png"/><Relationship Id="rId25" Type="http://schemas.openxmlformats.org/officeDocument/2006/relationships/image" Target="../media/image32.png"/><Relationship Id="rId2" Type="http://schemas.openxmlformats.org/officeDocument/2006/relationships/image" Target="../media/image9.png"/><Relationship Id="rId16" Type="http://schemas.openxmlformats.org/officeDocument/2006/relationships/image" Target="../media/image23.png"/><Relationship Id="rId20" Type="http://schemas.openxmlformats.org/officeDocument/2006/relationships/image" Target="../media/image27.png"/><Relationship Id="rId1" Type="http://schemas.openxmlformats.org/officeDocument/2006/relationships/slideLayout" Target="../slideLayouts/slideLayout18.xml"/><Relationship Id="rId6" Type="http://schemas.openxmlformats.org/officeDocument/2006/relationships/image" Target="../media/image13.png"/><Relationship Id="rId11" Type="http://schemas.openxmlformats.org/officeDocument/2006/relationships/image" Target="../media/image18.png"/><Relationship Id="rId24" Type="http://schemas.openxmlformats.org/officeDocument/2006/relationships/image" Target="../media/image31.png"/><Relationship Id="rId5" Type="http://schemas.openxmlformats.org/officeDocument/2006/relationships/image" Target="../media/image12.png"/><Relationship Id="rId15" Type="http://schemas.openxmlformats.org/officeDocument/2006/relationships/image" Target="../media/image22.png"/><Relationship Id="rId23" Type="http://schemas.openxmlformats.org/officeDocument/2006/relationships/image" Target="../media/image30.png"/><Relationship Id="rId28" Type="http://schemas.openxmlformats.org/officeDocument/2006/relationships/image" Target="../media/image35.png"/><Relationship Id="rId10" Type="http://schemas.openxmlformats.org/officeDocument/2006/relationships/image" Target="../media/image17.png"/><Relationship Id="rId19" Type="http://schemas.openxmlformats.org/officeDocument/2006/relationships/image" Target="../media/image26.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 Id="rId22" Type="http://schemas.openxmlformats.org/officeDocument/2006/relationships/image" Target="../media/image29.png"/><Relationship Id="rId27" Type="http://schemas.openxmlformats.org/officeDocument/2006/relationships/image" Target="../media/image34.png"/></Relationships>
</file>

<file path=ppt/slides/_rels/slide6.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png"/><Relationship Id="rId1" Type="http://schemas.openxmlformats.org/officeDocument/2006/relationships/slideLayout" Target="../slideLayouts/slideLayout29.xml"/><Relationship Id="rId6" Type="http://schemas.openxmlformats.org/officeDocument/2006/relationships/image" Target="../media/image40.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8.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5.png"/><Relationship Id="rId7" Type="http://schemas.openxmlformats.org/officeDocument/2006/relationships/image" Target="../media/image49.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 Id="rId9" Type="http://schemas.openxmlformats.org/officeDocument/2006/relationships/image" Target="../media/image51.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53.jpeg"/><Relationship Id="rId4" Type="http://schemas.openxmlformats.org/officeDocument/2006/relationships/image" Target="../media/image52.jpe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6386" name="图片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00" y="4198938"/>
            <a:ext cx="5803900"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87" name="组合 5"/>
          <p:cNvGrpSpPr>
            <a:grpSpLocks/>
          </p:cNvGrpSpPr>
          <p:nvPr/>
        </p:nvGrpSpPr>
        <p:grpSpPr bwMode="auto">
          <a:xfrm>
            <a:off x="6813550" y="5273675"/>
            <a:ext cx="3324225" cy="428625"/>
            <a:chOff x="0" y="0"/>
            <a:chExt cx="3325058" cy="427826"/>
          </a:xfrm>
        </p:grpSpPr>
        <p:grpSp>
          <p:nvGrpSpPr>
            <p:cNvPr id="16389" name="组合 6"/>
            <p:cNvGrpSpPr>
              <a:grpSpLocks/>
            </p:cNvGrpSpPr>
            <p:nvPr/>
          </p:nvGrpSpPr>
          <p:grpSpPr bwMode="auto">
            <a:xfrm>
              <a:off x="0" y="0"/>
              <a:ext cx="423442" cy="423442"/>
              <a:chOff x="0" y="0"/>
              <a:chExt cx="1368425" cy="1368425"/>
            </a:xfrm>
          </p:grpSpPr>
          <p:sp>
            <p:nvSpPr>
              <p:cNvPr id="16399" name="Freeform 52"/>
              <p:cNvSpPr>
                <a:spLocks/>
              </p:cNvSpPr>
              <p:nvPr/>
            </p:nvSpPr>
            <p:spPr bwMode="auto">
              <a:xfrm flipH="1">
                <a:off x="0" y="0"/>
                <a:ext cx="1368425" cy="1368425"/>
              </a:xfrm>
              <a:custGeom>
                <a:avLst/>
                <a:gdLst>
                  <a:gd name="T0" fmla="*/ 1368425 w 528"/>
                  <a:gd name="T1" fmla="*/ 1264756 h 528"/>
                  <a:gd name="T2" fmla="*/ 1264756 w 528"/>
                  <a:gd name="T3" fmla="*/ 1368425 h 528"/>
                  <a:gd name="T4" fmla="*/ 103669 w 528"/>
                  <a:gd name="T5" fmla="*/ 1368425 h 528"/>
                  <a:gd name="T6" fmla="*/ 0 w 528"/>
                  <a:gd name="T7" fmla="*/ 1264756 h 528"/>
                  <a:gd name="T8" fmla="*/ 0 w 528"/>
                  <a:gd name="T9" fmla="*/ 103669 h 528"/>
                  <a:gd name="T10" fmla="*/ 103669 w 528"/>
                  <a:gd name="T11" fmla="*/ 0 h 528"/>
                  <a:gd name="T12" fmla="*/ 1264756 w 528"/>
                  <a:gd name="T13" fmla="*/ 0 h 528"/>
                  <a:gd name="T14" fmla="*/ 1368425 w 528"/>
                  <a:gd name="T15" fmla="*/ 103669 h 528"/>
                  <a:gd name="T16" fmla="*/ 1368425 w 528"/>
                  <a:gd name="T17" fmla="*/ 1264756 h 5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rgbClr val="03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0" name="Freeform 53"/>
              <p:cNvSpPr>
                <a:spLocks/>
              </p:cNvSpPr>
              <p:nvPr/>
            </p:nvSpPr>
            <p:spPr bwMode="auto">
              <a:xfrm flipH="1">
                <a:off x="487362" y="330200"/>
                <a:ext cx="881063" cy="1038225"/>
              </a:xfrm>
              <a:custGeom>
                <a:avLst/>
                <a:gdLst>
                  <a:gd name="T0" fmla="*/ 699668 w 340"/>
                  <a:gd name="T1" fmla="*/ 0 h 401"/>
                  <a:gd name="T2" fmla="*/ 528638 w 340"/>
                  <a:gd name="T3" fmla="*/ 41425 h 401"/>
                  <a:gd name="T4" fmla="*/ 0 w 340"/>
                  <a:gd name="T5" fmla="*/ 569600 h 401"/>
                  <a:gd name="T6" fmla="*/ 0 w 340"/>
                  <a:gd name="T7" fmla="*/ 934661 h 401"/>
                  <a:gd name="T8" fmla="*/ 103654 w 340"/>
                  <a:gd name="T9" fmla="*/ 1038225 h 401"/>
                  <a:gd name="T10" fmla="*/ 365382 w 340"/>
                  <a:gd name="T11" fmla="*/ 1038225 h 401"/>
                  <a:gd name="T12" fmla="*/ 821462 w 340"/>
                  <a:gd name="T13" fmla="*/ 585134 h 401"/>
                  <a:gd name="T14" fmla="*/ 704850 w 340"/>
                  <a:gd name="T15" fmla="*/ 367651 h 401"/>
                  <a:gd name="T16" fmla="*/ 881063 w 340"/>
                  <a:gd name="T17" fmla="*/ 189004 h 401"/>
                  <a:gd name="T18" fmla="*/ 699668 w 340"/>
                  <a:gd name="T19" fmla="*/ 0 h 4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rgbClr val="03857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1" name="Freeform 54"/>
              <p:cNvSpPr>
                <a:spLocks/>
              </p:cNvSpPr>
              <p:nvPr/>
            </p:nvSpPr>
            <p:spPr bwMode="auto">
              <a:xfrm flipH="1">
                <a:off x="487362" y="311150"/>
                <a:ext cx="414338" cy="207963"/>
              </a:xfrm>
              <a:custGeom>
                <a:avLst/>
                <a:gdLst>
                  <a:gd name="T0" fmla="*/ 124301 w 160"/>
                  <a:gd name="T1" fmla="*/ 145574 h 80"/>
                  <a:gd name="T2" fmla="*/ 207169 w 160"/>
                  <a:gd name="T3" fmla="*/ 62389 h 80"/>
                  <a:gd name="T4" fmla="*/ 290037 w 160"/>
                  <a:gd name="T5" fmla="*/ 145574 h 80"/>
                  <a:gd name="T6" fmla="*/ 290037 w 160"/>
                  <a:gd name="T7" fmla="*/ 207963 h 80"/>
                  <a:gd name="T8" fmla="*/ 414338 w 160"/>
                  <a:gd name="T9" fmla="*/ 207963 h 80"/>
                  <a:gd name="T10" fmla="*/ 409159 w 160"/>
                  <a:gd name="T11" fmla="*/ 166370 h 80"/>
                  <a:gd name="T12" fmla="*/ 207169 w 160"/>
                  <a:gd name="T13" fmla="*/ 0 h 80"/>
                  <a:gd name="T14" fmla="*/ 5179 w 160"/>
                  <a:gd name="T15" fmla="*/ 166370 h 80"/>
                  <a:gd name="T16" fmla="*/ 0 w 160"/>
                  <a:gd name="T17" fmla="*/ 207963 h 80"/>
                  <a:gd name="T18" fmla="*/ 124301 w 160"/>
                  <a:gd name="T19" fmla="*/ 207963 h 80"/>
                  <a:gd name="T20" fmla="*/ 124301 w 160"/>
                  <a:gd name="T21" fmla="*/ 145574 h 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2" name="Freeform 55"/>
              <p:cNvSpPr>
                <a:spLocks/>
              </p:cNvSpPr>
              <p:nvPr/>
            </p:nvSpPr>
            <p:spPr bwMode="auto">
              <a:xfrm flipH="1">
                <a:off x="487362" y="560388"/>
                <a:ext cx="414338" cy="414338"/>
              </a:xfrm>
              <a:custGeom>
                <a:avLst/>
                <a:gdLst>
                  <a:gd name="T0" fmla="*/ 279678 w 160"/>
                  <a:gd name="T1" fmla="*/ 0 h 160"/>
                  <a:gd name="T2" fmla="*/ 258961 w 160"/>
                  <a:gd name="T3" fmla="*/ 20717 h 160"/>
                  <a:gd name="T4" fmla="*/ 256372 w 160"/>
                  <a:gd name="T5" fmla="*/ 25896 h 160"/>
                  <a:gd name="T6" fmla="*/ 251192 w 160"/>
                  <a:gd name="T7" fmla="*/ 28486 h 160"/>
                  <a:gd name="T8" fmla="*/ 243424 w 160"/>
                  <a:gd name="T9" fmla="*/ 33665 h 160"/>
                  <a:gd name="T10" fmla="*/ 238244 w 160"/>
                  <a:gd name="T11" fmla="*/ 36255 h 160"/>
                  <a:gd name="T12" fmla="*/ 225296 w 160"/>
                  <a:gd name="T13" fmla="*/ 38844 h 160"/>
                  <a:gd name="T14" fmla="*/ 222707 w 160"/>
                  <a:gd name="T15" fmla="*/ 38844 h 160"/>
                  <a:gd name="T16" fmla="*/ 207169 w 160"/>
                  <a:gd name="T17" fmla="*/ 41434 h 160"/>
                  <a:gd name="T18" fmla="*/ 191631 w 160"/>
                  <a:gd name="T19" fmla="*/ 38844 h 160"/>
                  <a:gd name="T20" fmla="*/ 189042 w 160"/>
                  <a:gd name="T21" fmla="*/ 38844 h 160"/>
                  <a:gd name="T22" fmla="*/ 176094 w 160"/>
                  <a:gd name="T23" fmla="*/ 36255 h 160"/>
                  <a:gd name="T24" fmla="*/ 170914 w 160"/>
                  <a:gd name="T25" fmla="*/ 33665 h 160"/>
                  <a:gd name="T26" fmla="*/ 163146 w 160"/>
                  <a:gd name="T27" fmla="*/ 28486 h 160"/>
                  <a:gd name="T28" fmla="*/ 157966 w 160"/>
                  <a:gd name="T29" fmla="*/ 25896 h 160"/>
                  <a:gd name="T30" fmla="*/ 155377 w 160"/>
                  <a:gd name="T31" fmla="*/ 20717 h 160"/>
                  <a:gd name="T32" fmla="*/ 134660 w 160"/>
                  <a:gd name="T33" fmla="*/ 0 h 160"/>
                  <a:gd name="T34" fmla="*/ 124301 w 160"/>
                  <a:gd name="T35" fmla="*/ 0 h 160"/>
                  <a:gd name="T36" fmla="*/ 0 w 160"/>
                  <a:gd name="T37" fmla="*/ 0 h 160"/>
                  <a:gd name="T38" fmla="*/ 0 w 160"/>
                  <a:gd name="T39" fmla="*/ 209759 h 160"/>
                  <a:gd name="T40" fmla="*/ 207169 w 160"/>
                  <a:gd name="T41" fmla="*/ 414338 h 160"/>
                  <a:gd name="T42" fmla="*/ 414338 w 160"/>
                  <a:gd name="T43" fmla="*/ 209759 h 160"/>
                  <a:gd name="T44" fmla="*/ 414338 w 160"/>
                  <a:gd name="T45" fmla="*/ 0 h 160"/>
                  <a:gd name="T46" fmla="*/ 290037 w 160"/>
                  <a:gd name="T47" fmla="*/ 0 h 160"/>
                  <a:gd name="T48" fmla="*/ 279678 w 160"/>
                  <a:gd name="T49" fmla="*/ 0 h 16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3" name="Freeform 56"/>
              <p:cNvSpPr>
                <a:spLocks/>
              </p:cNvSpPr>
              <p:nvPr/>
            </p:nvSpPr>
            <p:spPr bwMode="auto">
              <a:xfrm flipH="1">
                <a:off x="652462" y="414338"/>
                <a:ext cx="84138" cy="146050"/>
              </a:xfrm>
              <a:custGeom>
                <a:avLst/>
                <a:gdLst>
                  <a:gd name="T0" fmla="*/ 0 w 32"/>
                  <a:gd name="T1" fmla="*/ 41729 h 56"/>
                  <a:gd name="T2" fmla="*/ 0 w 32"/>
                  <a:gd name="T3" fmla="*/ 104321 h 56"/>
                  <a:gd name="T4" fmla="*/ 5259 w 32"/>
                  <a:gd name="T5" fmla="*/ 125186 h 56"/>
                  <a:gd name="T6" fmla="*/ 5259 w 32"/>
                  <a:gd name="T7" fmla="*/ 125186 h 56"/>
                  <a:gd name="T8" fmla="*/ 21035 w 32"/>
                  <a:gd name="T9" fmla="*/ 140834 h 56"/>
                  <a:gd name="T10" fmla="*/ 21035 w 32"/>
                  <a:gd name="T11" fmla="*/ 140834 h 56"/>
                  <a:gd name="T12" fmla="*/ 28922 w 32"/>
                  <a:gd name="T13" fmla="*/ 143442 h 56"/>
                  <a:gd name="T14" fmla="*/ 31552 w 32"/>
                  <a:gd name="T15" fmla="*/ 143442 h 56"/>
                  <a:gd name="T16" fmla="*/ 42069 w 32"/>
                  <a:gd name="T17" fmla="*/ 146050 h 56"/>
                  <a:gd name="T18" fmla="*/ 52586 w 32"/>
                  <a:gd name="T19" fmla="*/ 143442 h 56"/>
                  <a:gd name="T20" fmla="*/ 55216 w 32"/>
                  <a:gd name="T21" fmla="*/ 143442 h 56"/>
                  <a:gd name="T22" fmla="*/ 63104 w 32"/>
                  <a:gd name="T23" fmla="*/ 140834 h 56"/>
                  <a:gd name="T24" fmla="*/ 63104 w 32"/>
                  <a:gd name="T25" fmla="*/ 140834 h 56"/>
                  <a:gd name="T26" fmla="*/ 78879 w 32"/>
                  <a:gd name="T27" fmla="*/ 125186 h 56"/>
                  <a:gd name="T28" fmla="*/ 78879 w 32"/>
                  <a:gd name="T29" fmla="*/ 125186 h 56"/>
                  <a:gd name="T30" fmla="*/ 84138 w 32"/>
                  <a:gd name="T31" fmla="*/ 104321 h 56"/>
                  <a:gd name="T32" fmla="*/ 84138 w 32"/>
                  <a:gd name="T33" fmla="*/ 41729 h 56"/>
                  <a:gd name="T34" fmla="*/ 42069 w 32"/>
                  <a:gd name="T35" fmla="*/ 0 h 56"/>
                  <a:gd name="T36" fmla="*/ 0 w 32"/>
                  <a:gd name="T37" fmla="*/ 41729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6390" name="组合 7"/>
            <p:cNvGrpSpPr>
              <a:grpSpLocks/>
            </p:cNvGrpSpPr>
            <p:nvPr/>
          </p:nvGrpSpPr>
          <p:grpSpPr bwMode="auto">
            <a:xfrm flipH="1">
              <a:off x="1733769" y="0"/>
              <a:ext cx="423102" cy="423442"/>
              <a:chOff x="0" y="0"/>
              <a:chExt cx="1979613" cy="1981201"/>
            </a:xfrm>
          </p:grpSpPr>
          <p:sp>
            <p:nvSpPr>
              <p:cNvPr id="16393" name="Freeform 106"/>
              <p:cNvSpPr>
                <a:spLocks/>
              </p:cNvSpPr>
              <p:nvPr/>
            </p:nvSpPr>
            <p:spPr bwMode="auto">
              <a:xfrm>
                <a:off x="0" y="0"/>
                <a:ext cx="1979613" cy="1981201"/>
              </a:xfrm>
              <a:custGeom>
                <a:avLst/>
                <a:gdLst>
                  <a:gd name="T0" fmla="*/ 1979613 w 528"/>
                  <a:gd name="T1" fmla="*/ 1831110 h 528"/>
                  <a:gd name="T2" fmla="*/ 1829642 w 528"/>
                  <a:gd name="T3" fmla="*/ 1981201 h 528"/>
                  <a:gd name="T4" fmla="*/ 149971 w 528"/>
                  <a:gd name="T5" fmla="*/ 1981201 h 528"/>
                  <a:gd name="T6" fmla="*/ 0 w 528"/>
                  <a:gd name="T7" fmla="*/ 1831110 h 528"/>
                  <a:gd name="T8" fmla="*/ 0 w 528"/>
                  <a:gd name="T9" fmla="*/ 150091 h 528"/>
                  <a:gd name="T10" fmla="*/ 149971 w 528"/>
                  <a:gd name="T11" fmla="*/ 0 h 528"/>
                  <a:gd name="T12" fmla="*/ 1829642 w 528"/>
                  <a:gd name="T13" fmla="*/ 0 h 528"/>
                  <a:gd name="T14" fmla="*/ 1979613 w 528"/>
                  <a:gd name="T15" fmla="*/ 150091 h 528"/>
                  <a:gd name="T16" fmla="*/ 1979613 w 528"/>
                  <a:gd name="T17" fmla="*/ 1831110 h 5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rgbClr val="EC5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4" name="Freeform 107"/>
              <p:cNvSpPr>
                <a:spLocks/>
              </p:cNvSpPr>
              <p:nvPr/>
            </p:nvSpPr>
            <p:spPr bwMode="auto">
              <a:xfrm>
                <a:off x="0" y="423863"/>
                <a:ext cx="1409700" cy="1557338"/>
              </a:xfrm>
              <a:custGeom>
                <a:avLst/>
                <a:gdLst>
                  <a:gd name="T0" fmla="*/ 588625 w 376"/>
                  <a:gd name="T1" fmla="*/ 0 h 415"/>
                  <a:gd name="T2" fmla="*/ 0 w 376"/>
                  <a:gd name="T3" fmla="*/ 589162 h 415"/>
                  <a:gd name="T4" fmla="*/ 0 w 376"/>
                  <a:gd name="T5" fmla="*/ 1407233 h 415"/>
                  <a:gd name="T6" fmla="*/ 149968 w 376"/>
                  <a:gd name="T7" fmla="*/ 1557338 h 415"/>
                  <a:gd name="T8" fmla="*/ 877313 w 376"/>
                  <a:gd name="T9" fmla="*/ 1557338 h 415"/>
                  <a:gd name="T10" fmla="*/ 1394703 w 376"/>
                  <a:gd name="T11" fmla="*/ 1043229 h 415"/>
                  <a:gd name="T12" fmla="*/ 1383456 w 376"/>
                  <a:gd name="T13" fmla="*/ 953166 h 415"/>
                  <a:gd name="T14" fmla="*/ 1312221 w 376"/>
                  <a:gd name="T15" fmla="*/ 979434 h 415"/>
                  <a:gd name="T16" fmla="*/ 1409700 w 376"/>
                  <a:gd name="T17" fmla="*/ 881866 h 415"/>
                  <a:gd name="T18" fmla="*/ 1390954 w 376"/>
                  <a:gd name="T19" fmla="*/ 840587 h 415"/>
                  <a:gd name="T20" fmla="*/ 1315970 w 376"/>
                  <a:gd name="T21" fmla="*/ 795556 h 415"/>
                  <a:gd name="T22" fmla="*/ 1409700 w 376"/>
                  <a:gd name="T23" fmla="*/ 701740 h 415"/>
                  <a:gd name="T24" fmla="*/ 1293475 w 376"/>
                  <a:gd name="T25" fmla="*/ 637946 h 415"/>
                  <a:gd name="T26" fmla="*/ 1409700 w 376"/>
                  <a:gd name="T27" fmla="*/ 521614 h 415"/>
                  <a:gd name="T28" fmla="*/ 1379706 w 376"/>
                  <a:gd name="T29" fmla="*/ 491593 h 415"/>
                  <a:gd name="T30" fmla="*/ 1315970 w 376"/>
                  <a:gd name="T31" fmla="*/ 41279 h 415"/>
                  <a:gd name="T32" fmla="*/ 588625 w 376"/>
                  <a:gd name="T33" fmla="*/ 0 h 41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6" h="415">
                    <a:moveTo>
                      <a:pt x="157" y="0"/>
                    </a:moveTo>
                    <a:cubicBezTo>
                      <a:pt x="0" y="157"/>
                      <a:pt x="0" y="157"/>
                      <a:pt x="0" y="157"/>
                    </a:cubicBezTo>
                    <a:cubicBezTo>
                      <a:pt x="0" y="375"/>
                      <a:pt x="0" y="375"/>
                      <a:pt x="0" y="375"/>
                    </a:cubicBezTo>
                    <a:cubicBezTo>
                      <a:pt x="0" y="397"/>
                      <a:pt x="18" y="415"/>
                      <a:pt x="40" y="415"/>
                    </a:cubicBezTo>
                    <a:cubicBezTo>
                      <a:pt x="234" y="415"/>
                      <a:pt x="234" y="415"/>
                      <a:pt x="234" y="415"/>
                    </a:cubicBezTo>
                    <a:cubicBezTo>
                      <a:pt x="372" y="278"/>
                      <a:pt x="372" y="278"/>
                      <a:pt x="372" y="278"/>
                    </a:cubicBezTo>
                    <a:cubicBezTo>
                      <a:pt x="369" y="254"/>
                      <a:pt x="369" y="254"/>
                      <a:pt x="369" y="254"/>
                    </a:cubicBezTo>
                    <a:cubicBezTo>
                      <a:pt x="350" y="261"/>
                      <a:pt x="350" y="261"/>
                      <a:pt x="350" y="261"/>
                    </a:cubicBezTo>
                    <a:cubicBezTo>
                      <a:pt x="376" y="235"/>
                      <a:pt x="376" y="235"/>
                      <a:pt x="376" y="235"/>
                    </a:cubicBezTo>
                    <a:cubicBezTo>
                      <a:pt x="371" y="224"/>
                      <a:pt x="371" y="224"/>
                      <a:pt x="371" y="224"/>
                    </a:cubicBezTo>
                    <a:cubicBezTo>
                      <a:pt x="351" y="212"/>
                      <a:pt x="351" y="212"/>
                      <a:pt x="351" y="212"/>
                    </a:cubicBezTo>
                    <a:cubicBezTo>
                      <a:pt x="376" y="187"/>
                      <a:pt x="376" y="187"/>
                      <a:pt x="376" y="187"/>
                    </a:cubicBezTo>
                    <a:cubicBezTo>
                      <a:pt x="345" y="170"/>
                      <a:pt x="345" y="170"/>
                      <a:pt x="345" y="170"/>
                    </a:cubicBezTo>
                    <a:cubicBezTo>
                      <a:pt x="376" y="139"/>
                      <a:pt x="376" y="139"/>
                      <a:pt x="376" y="139"/>
                    </a:cubicBezTo>
                    <a:cubicBezTo>
                      <a:pt x="368" y="131"/>
                      <a:pt x="368" y="131"/>
                      <a:pt x="368" y="131"/>
                    </a:cubicBezTo>
                    <a:cubicBezTo>
                      <a:pt x="351" y="11"/>
                      <a:pt x="351" y="11"/>
                      <a:pt x="351" y="11"/>
                    </a:cubicBezTo>
                    <a:cubicBezTo>
                      <a:pt x="157" y="0"/>
                      <a:pt x="157" y="0"/>
                      <a:pt x="157" y="0"/>
                    </a:cubicBezTo>
                  </a:path>
                </a:pathLst>
              </a:custGeom>
              <a:solidFill>
                <a:srgbClr val="BD43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5" name="Freeform 108"/>
              <p:cNvSpPr>
                <a:spLocks/>
              </p:cNvSpPr>
              <p:nvPr/>
            </p:nvSpPr>
            <p:spPr bwMode="auto">
              <a:xfrm>
                <a:off x="1290638" y="1365251"/>
                <a:ext cx="119063" cy="120650"/>
              </a:xfrm>
              <a:custGeom>
                <a:avLst/>
                <a:gdLst>
                  <a:gd name="T0" fmla="*/ 0 w 32"/>
                  <a:gd name="T1" fmla="*/ 120650 h 32"/>
                  <a:gd name="T2" fmla="*/ 59532 w 32"/>
                  <a:gd name="T3" fmla="*/ 120650 h 32"/>
                  <a:gd name="T4" fmla="*/ 119063 w 32"/>
                  <a:gd name="T5" fmla="*/ 60325 h 32"/>
                  <a:gd name="T6" fmla="*/ 119063 w 32"/>
                  <a:gd name="T7" fmla="*/ 0 h 32"/>
                  <a:gd name="T8" fmla="*/ 0 w 32"/>
                  <a:gd name="T9" fmla="*/ 0 h 32"/>
                  <a:gd name="T10" fmla="*/ 0 w 32"/>
                  <a:gd name="T11" fmla="*/ 12065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6" name="Freeform 109"/>
              <p:cNvSpPr>
                <a:spLocks noEditPoints="1"/>
              </p:cNvSpPr>
              <p:nvPr/>
            </p:nvSpPr>
            <p:spPr bwMode="auto">
              <a:xfrm>
                <a:off x="569913" y="406400"/>
                <a:ext cx="839788" cy="1079501"/>
              </a:xfrm>
              <a:custGeom>
                <a:avLst/>
                <a:gdLst>
                  <a:gd name="T0" fmla="*/ 779803 w 224"/>
                  <a:gd name="T1" fmla="*/ 0 h 288"/>
                  <a:gd name="T2" fmla="*/ 59985 w 224"/>
                  <a:gd name="T3" fmla="*/ 0 h 288"/>
                  <a:gd name="T4" fmla="*/ 0 w 224"/>
                  <a:gd name="T5" fmla="*/ 59972 h 288"/>
                  <a:gd name="T6" fmla="*/ 0 w 224"/>
                  <a:gd name="T7" fmla="*/ 1019529 h 288"/>
                  <a:gd name="T8" fmla="*/ 59985 w 224"/>
                  <a:gd name="T9" fmla="*/ 1079501 h 288"/>
                  <a:gd name="T10" fmla="*/ 659833 w 224"/>
                  <a:gd name="T11" fmla="*/ 1079501 h 288"/>
                  <a:gd name="T12" fmla="*/ 659833 w 224"/>
                  <a:gd name="T13" fmla="*/ 539751 h 288"/>
                  <a:gd name="T14" fmla="*/ 839788 w 224"/>
                  <a:gd name="T15" fmla="*/ 539751 h 288"/>
                  <a:gd name="T16" fmla="*/ 839788 w 224"/>
                  <a:gd name="T17" fmla="*/ 59972 h 288"/>
                  <a:gd name="T18" fmla="*/ 779803 w 224"/>
                  <a:gd name="T19" fmla="*/ 0 h 288"/>
                  <a:gd name="T20" fmla="*/ 629841 w 224"/>
                  <a:gd name="T21" fmla="*/ 389820 h 288"/>
                  <a:gd name="T22" fmla="*/ 209947 w 224"/>
                  <a:gd name="T23" fmla="*/ 389820 h 288"/>
                  <a:gd name="T24" fmla="*/ 209947 w 224"/>
                  <a:gd name="T25" fmla="*/ 329848 h 288"/>
                  <a:gd name="T26" fmla="*/ 629841 w 224"/>
                  <a:gd name="T27" fmla="*/ 329848 h 288"/>
                  <a:gd name="T28" fmla="*/ 629841 w 224"/>
                  <a:gd name="T29" fmla="*/ 389820 h 288"/>
                  <a:gd name="T30" fmla="*/ 629841 w 224"/>
                  <a:gd name="T31" fmla="*/ 269875 h 288"/>
                  <a:gd name="T32" fmla="*/ 209947 w 224"/>
                  <a:gd name="T33" fmla="*/ 269875 h 288"/>
                  <a:gd name="T34" fmla="*/ 209947 w 224"/>
                  <a:gd name="T35" fmla="*/ 209903 h 288"/>
                  <a:gd name="T36" fmla="*/ 629841 w 224"/>
                  <a:gd name="T37" fmla="*/ 209903 h 288"/>
                  <a:gd name="T38" fmla="*/ 629841 w 224"/>
                  <a:gd name="T39" fmla="*/ 269875 h 28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7" name="Rectangle 110"/>
              <p:cNvSpPr>
                <a:spLocks noChangeArrowheads="1"/>
              </p:cNvSpPr>
              <p:nvPr/>
            </p:nvSpPr>
            <p:spPr bwMode="auto">
              <a:xfrm>
                <a:off x="1290638" y="1006476"/>
                <a:ext cx="119063" cy="1190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16398" name="Rectangle 111"/>
              <p:cNvSpPr>
                <a:spLocks noChangeArrowheads="1"/>
              </p:cNvSpPr>
              <p:nvPr/>
            </p:nvSpPr>
            <p:spPr bwMode="auto">
              <a:xfrm>
                <a:off x="1290638" y="1185863"/>
                <a:ext cx="119063"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grpSp>
        <p:sp>
          <p:nvSpPr>
            <p:cNvPr id="16391" name="文本框 8"/>
            <p:cNvSpPr txBox="1">
              <a:spLocks noChangeArrowheads="1"/>
            </p:cNvSpPr>
            <p:nvPr/>
          </p:nvSpPr>
          <p:spPr bwMode="auto">
            <a:xfrm>
              <a:off x="449376" y="11092"/>
              <a:ext cx="1149638" cy="40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2000" b="1">
                  <a:solidFill>
                    <a:srgbClr val="404040"/>
                  </a:solidFill>
                  <a:latin typeface="微软雅黑" pitchFamily="34" charset="-122"/>
                  <a:ea typeface="微软雅黑" pitchFamily="34" charset="-122"/>
                </a:rPr>
                <a:t>:</a:t>
              </a:r>
              <a:r>
                <a:rPr lang="zh-CN" altLang="en-US" sz="2000" b="1">
                  <a:solidFill>
                    <a:srgbClr val="404040"/>
                  </a:solidFill>
                  <a:latin typeface="微软雅黑" pitchFamily="34" charset="-122"/>
                  <a:ea typeface="微软雅黑" pitchFamily="34" charset="-122"/>
                </a:rPr>
                <a:t>汇报人</a:t>
              </a:r>
            </a:p>
          </p:txBody>
        </p:sp>
        <p:sp>
          <p:nvSpPr>
            <p:cNvPr id="16392" name="文本框 9"/>
            <p:cNvSpPr txBox="1">
              <a:spLocks noChangeArrowheads="1"/>
            </p:cNvSpPr>
            <p:nvPr/>
          </p:nvSpPr>
          <p:spPr bwMode="auto">
            <a:xfrm>
              <a:off x="2175420" y="26938"/>
              <a:ext cx="1149638" cy="40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2000" b="1">
                  <a:solidFill>
                    <a:srgbClr val="404040"/>
                  </a:solidFill>
                  <a:latin typeface="微软雅黑" pitchFamily="34" charset="-122"/>
                  <a:ea typeface="微软雅黑" pitchFamily="34" charset="-122"/>
                </a:rPr>
                <a:t>:</a:t>
              </a:r>
              <a:r>
                <a:rPr lang="zh-CN" altLang="en-US" sz="2000" b="1">
                  <a:solidFill>
                    <a:srgbClr val="404040"/>
                  </a:solidFill>
                  <a:latin typeface="微软雅黑" pitchFamily="34" charset="-122"/>
                  <a:ea typeface="微软雅黑" pitchFamily="34" charset="-122"/>
                </a:rPr>
                <a:t>部门名</a:t>
              </a:r>
            </a:p>
          </p:txBody>
        </p:sp>
      </p:grpSp>
      <p:pic>
        <p:nvPicPr>
          <p:cNvPr id="16388" name="图片 2"/>
          <p:cNvPicPr>
            <a:picLocks noChangeAspect="1" noChangeArrowheads="1"/>
          </p:cNvPicPr>
          <p:nvPr/>
        </p:nvPicPr>
        <p:blipFill>
          <a:blip r:embed="rId4">
            <a:extLst>
              <a:ext uri="{28A0092B-C50C-407E-A947-70E740481C1C}">
                <a14:useLocalDpi xmlns:a14="http://schemas.microsoft.com/office/drawing/2010/main" val="0"/>
              </a:ext>
            </a:extLst>
          </a:blip>
          <a:srcRect r="2315"/>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3000">
    <p:wipe/>
  </p:transition>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5602"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25603"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5604" name="组合 3"/>
          <p:cNvGrpSpPr>
            <a:grpSpLocks/>
          </p:cNvGrpSpPr>
          <p:nvPr/>
        </p:nvGrpSpPr>
        <p:grpSpPr bwMode="auto">
          <a:xfrm>
            <a:off x="0" y="6646863"/>
            <a:ext cx="12192000" cy="217487"/>
            <a:chOff x="0" y="0"/>
            <a:chExt cx="8898336" cy="244833"/>
          </a:xfrm>
        </p:grpSpPr>
        <p:sp>
          <p:nvSpPr>
            <p:cNvPr id="25621"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22"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23"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24"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25605" name="组合 8"/>
          <p:cNvGrpSpPr>
            <a:grpSpLocks/>
          </p:cNvGrpSpPr>
          <p:nvPr/>
        </p:nvGrpSpPr>
        <p:grpSpPr bwMode="auto">
          <a:xfrm>
            <a:off x="488950" y="1341438"/>
            <a:ext cx="3703638" cy="1458912"/>
            <a:chOff x="0" y="0"/>
            <a:chExt cx="3703828" cy="1457604"/>
          </a:xfrm>
        </p:grpSpPr>
        <p:grpSp>
          <p:nvGrpSpPr>
            <p:cNvPr id="25617" name="组合 9"/>
            <p:cNvGrpSpPr>
              <a:grpSpLocks/>
            </p:cNvGrpSpPr>
            <p:nvPr/>
          </p:nvGrpSpPr>
          <p:grpSpPr bwMode="auto">
            <a:xfrm>
              <a:off x="0" y="0"/>
              <a:ext cx="3659686" cy="1457604"/>
              <a:chOff x="0" y="0"/>
              <a:chExt cx="3899729" cy="1751615"/>
            </a:xfrm>
          </p:grpSpPr>
          <p:sp>
            <p:nvSpPr>
              <p:cNvPr id="25619" name="矩形 11"/>
              <p:cNvSpPr>
                <a:spLocks noChangeArrowheads="1"/>
              </p:cNvSpPr>
              <p:nvPr/>
            </p:nvSpPr>
            <p:spPr bwMode="auto">
              <a:xfrm>
                <a:off x="0" y="0"/>
                <a:ext cx="3887556" cy="1223653"/>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20" name="直角三角形 12"/>
              <p:cNvSpPr>
                <a:spLocks noChangeArrowheads="1"/>
              </p:cNvSpPr>
              <p:nvPr/>
            </p:nvSpPr>
            <p:spPr bwMode="auto">
              <a:xfrm rot="5400000">
                <a:off x="3338308" y="1190524"/>
                <a:ext cx="531774" cy="590408"/>
              </a:xfrm>
              <a:prstGeom prst="rtTriangle">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25618" name="文本框 10"/>
            <p:cNvSpPr txBox="1">
              <a:spLocks noChangeArrowheads="1"/>
            </p:cNvSpPr>
            <p:nvPr/>
          </p:nvSpPr>
          <p:spPr bwMode="auto">
            <a:xfrm>
              <a:off x="100423" y="278498"/>
              <a:ext cx="36034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2400" b="1">
                  <a:solidFill>
                    <a:schemeClr val="bg1"/>
                  </a:solidFill>
                  <a:latin typeface="微软雅黑" pitchFamily="34" charset="-122"/>
                  <a:ea typeface="微软雅黑" pitchFamily="34" charset="-122"/>
                </a:rPr>
                <a:t>A </a:t>
              </a:r>
              <a:r>
                <a:rPr lang="en-US" altLang="zh-CN" sz="2400">
                  <a:solidFill>
                    <a:schemeClr val="bg1"/>
                  </a:solidFill>
                  <a:latin typeface="微软雅黑" pitchFamily="34" charset="-122"/>
                  <a:ea typeface="微软雅黑" pitchFamily="34" charset="-122"/>
                </a:rPr>
                <a:t>  </a:t>
              </a:r>
              <a:r>
                <a:rPr lang="zh-CN" altLang="en-US" sz="2400" b="1">
                  <a:solidFill>
                    <a:schemeClr val="bg1"/>
                  </a:solidFill>
                  <a:latin typeface="微软雅黑" pitchFamily="34" charset="-122"/>
                  <a:ea typeface="微软雅黑" pitchFamily="34" charset="-122"/>
                </a:rPr>
                <a:t>单击输入您要的标题</a:t>
              </a:r>
            </a:p>
          </p:txBody>
        </p:sp>
      </p:grpSp>
      <p:grpSp>
        <p:nvGrpSpPr>
          <p:cNvPr id="25606" name="组合 13"/>
          <p:cNvGrpSpPr>
            <a:grpSpLocks/>
          </p:cNvGrpSpPr>
          <p:nvPr/>
        </p:nvGrpSpPr>
        <p:grpSpPr bwMode="auto">
          <a:xfrm>
            <a:off x="8256588" y="1341438"/>
            <a:ext cx="3746500" cy="1366837"/>
            <a:chOff x="0" y="0"/>
            <a:chExt cx="3747421" cy="1368152"/>
          </a:xfrm>
        </p:grpSpPr>
        <p:grpSp>
          <p:nvGrpSpPr>
            <p:cNvPr id="25613" name="组合 14"/>
            <p:cNvGrpSpPr>
              <a:grpSpLocks/>
            </p:cNvGrpSpPr>
            <p:nvPr/>
          </p:nvGrpSpPr>
          <p:grpSpPr bwMode="auto">
            <a:xfrm>
              <a:off x="0" y="0"/>
              <a:ext cx="3672408" cy="1368152"/>
              <a:chOff x="0" y="0"/>
              <a:chExt cx="3888432" cy="1643607"/>
            </a:xfrm>
          </p:grpSpPr>
          <p:sp>
            <p:nvSpPr>
              <p:cNvPr id="25615" name="矩形 16"/>
              <p:cNvSpPr>
                <a:spLocks noChangeArrowheads="1"/>
              </p:cNvSpPr>
              <p:nvPr/>
            </p:nvSpPr>
            <p:spPr bwMode="auto">
              <a:xfrm>
                <a:off x="0" y="0"/>
                <a:ext cx="3888837" cy="1223638"/>
              </a:xfrm>
              <a:prstGeom prst="rect">
                <a:avLst/>
              </a:prstGeom>
              <a:solidFill>
                <a:srgbClr val="54B3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16" name="直角三角形 17"/>
              <p:cNvSpPr>
                <a:spLocks noChangeArrowheads="1"/>
              </p:cNvSpPr>
              <p:nvPr/>
            </p:nvSpPr>
            <p:spPr bwMode="auto">
              <a:xfrm rot="10800000">
                <a:off x="0" y="1212184"/>
                <a:ext cx="522882" cy="431423"/>
              </a:xfrm>
              <a:prstGeom prst="rtTriangle">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25614" name="文本框 15"/>
            <p:cNvSpPr txBox="1">
              <a:spLocks noChangeArrowheads="1"/>
            </p:cNvSpPr>
            <p:nvPr/>
          </p:nvSpPr>
          <p:spPr bwMode="auto">
            <a:xfrm>
              <a:off x="144016" y="279918"/>
              <a:ext cx="36034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2400" b="1">
                  <a:solidFill>
                    <a:schemeClr val="bg1"/>
                  </a:solidFill>
                  <a:latin typeface="微软雅黑" pitchFamily="34" charset="-122"/>
                  <a:ea typeface="微软雅黑" pitchFamily="34" charset="-122"/>
                </a:rPr>
                <a:t>B </a:t>
              </a:r>
              <a:r>
                <a:rPr lang="en-US" altLang="zh-CN" sz="2400">
                  <a:solidFill>
                    <a:schemeClr val="bg1"/>
                  </a:solidFill>
                  <a:latin typeface="微软雅黑" pitchFamily="34" charset="-122"/>
                  <a:ea typeface="微软雅黑" pitchFamily="34" charset="-122"/>
                </a:rPr>
                <a:t>  </a:t>
              </a:r>
              <a:r>
                <a:rPr lang="zh-CN" altLang="en-US" sz="2400" b="1">
                  <a:solidFill>
                    <a:schemeClr val="bg1"/>
                  </a:solidFill>
                  <a:latin typeface="微软雅黑" pitchFamily="34" charset="-122"/>
                  <a:ea typeface="微软雅黑" pitchFamily="34" charset="-122"/>
                </a:rPr>
                <a:t>单击输入您要的标题</a:t>
              </a:r>
            </a:p>
          </p:txBody>
        </p:sp>
      </p:grpSp>
      <p:pic>
        <p:nvPicPr>
          <p:cNvPr id="25607" name="图片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5400" y="2311400"/>
            <a:ext cx="2384425" cy="230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8" name="图片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07125" y="2357438"/>
            <a:ext cx="2371725" cy="229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9" name="矩形 20"/>
          <p:cNvSpPr>
            <a:spLocks noChangeArrowheads="1"/>
          </p:cNvSpPr>
          <p:nvPr/>
        </p:nvSpPr>
        <p:spPr bwMode="auto">
          <a:xfrm>
            <a:off x="796925" y="3533775"/>
            <a:ext cx="3062288"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latin typeface="微软雅黑" pitchFamily="34" charset="-122"/>
                <a:ea typeface="微软雅黑" pitchFamily="34" charset="-122"/>
              </a:rPr>
              <a:t>我们工作室致力于专业</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模板的发布，课件及汇报</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的美化，并为您提供专业的</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个性定制服务。我们秉承“给您演示的光和热”的理念，为您分担职场压力</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400">
              <a:latin typeface="微软雅黑" pitchFamily="34" charset="-122"/>
              <a:ea typeface="微软雅黑" pitchFamily="34" charset="-122"/>
            </a:endParaRPr>
          </a:p>
        </p:txBody>
      </p:sp>
      <p:sp>
        <p:nvSpPr>
          <p:cNvPr id="25610" name="矩形 22"/>
          <p:cNvSpPr>
            <a:spLocks noChangeArrowheads="1"/>
          </p:cNvSpPr>
          <p:nvPr/>
        </p:nvSpPr>
        <p:spPr bwMode="auto">
          <a:xfrm>
            <a:off x="8670925" y="3533775"/>
            <a:ext cx="3062288"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latin typeface="微软雅黑" pitchFamily="34" charset="-122"/>
                <a:ea typeface="微软雅黑" pitchFamily="34" charset="-122"/>
              </a:rPr>
              <a:t>我们工作室致力于专业</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模板的发布，课件及汇报</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的美化，并为您提供专业的</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个性定制服务。我们秉承“给您演示的光和热”的理念，为您分担职场压力</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400">
              <a:latin typeface="微软雅黑" pitchFamily="34" charset="-122"/>
              <a:ea typeface="微软雅黑" pitchFamily="34" charset="-122"/>
            </a:endParaRPr>
          </a:p>
        </p:txBody>
      </p:sp>
      <p:sp>
        <p:nvSpPr>
          <p:cNvPr id="25611" name="文本框 23"/>
          <p:cNvSpPr txBox="1">
            <a:spLocks noChangeArrowheads="1"/>
          </p:cNvSpPr>
          <p:nvPr/>
        </p:nvSpPr>
        <p:spPr bwMode="auto">
          <a:xfrm>
            <a:off x="796925" y="3141663"/>
            <a:ext cx="28686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b="1">
                <a:latin typeface="微软雅黑" pitchFamily="34" charset="-122"/>
                <a:ea typeface="微软雅黑" pitchFamily="34" charset="-122"/>
              </a:rPr>
              <a:t>A </a:t>
            </a:r>
            <a:r>
              <a:rPr lang="en-US" altLang="zh-CN">
                <a:latin typeface="微软雅黑" pitchFamily="34" charset="-122"/>
                <a:ea typeface="微软雅黑" pitchFamily="34" charset="-122"/>
              </a:rPr>
              <a:t>  </a:t>
            </a:r>
            <a:r>
              <a:rPr lang="zh-CN" altLang="en-US" b="1">
                <a:latin typeface="微软雅黑" pitchFamily="34" charset="-122"/>
                <a:ea typeface="微软雅黑" pitchFamily="34" charset="-122"/>
              </a:rPr>
              <a:t>单击输入您要的标题</a:t>
            </a:r>
          </a:p>
        </p:txBody>
      </p:sp>
      <p:sp>
        <p:nvSpPr>
          <p:cNvPr id="25612" name="文本框 24"/>
          <p:cNvSpPr txBox="1">
            <a:spLocks noChangeArrowheads="1"/>
          </p:cNvSpPr>
          <p:nvPr/>
        </p:nvSpPr>
        <p:spPr bwMode="auto">
          <a:xfrm>
            <a:off x="8670925" y="3163888"/>
            <a:ext cx="28686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b="1">
                <a:latin typeface="微软雅黑" pitchFamily="34" charset="-122"/>
                <a:ea typeface="微软雅黑" pitchFamily="34" charset="-122"/>
              </a:rPr>
              <a:t>B </a:t>
            </a:r>
            <a:r>
              <a:rPr lang="en-US" altLang="zh-CN">
                <a:latin typeface="微软雅黑" pitchFamily="34" charset="-122"/>
                <a:ea typeface="微软雅黑" pitchFamily="34" charset="-122"/>
              </a:rPr>
              <a:t>  </a:t>
            </a:r>
            <a:r>
              <a:rPr lang="zh-CN" altLang="en-US" b="1">
                <a:latin typeface="微软雅黑" pitchFamily="34" charset="-122"/>
                <a:ea typeface="微软雅黑" pitchFamily="34" charset="-122"/>
              </a:rPr>
              <a:t>单击输入您要的标题</a:t>
            </a:r>
          </a:p>
        </p:txBody>
      </p:sp>
    </p:spTree>
  </p:cSld>
  <p:clrMapOvr>
    <a:masterClrMapping/>
  </p:clrMapOvr>
  <p:transition spd="slow" advClick="0" advTm="3000">
    <p:wipe/>
  </p:transition>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6626"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26627"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628" name="组合 3"/>
          <p:cNvGrpSpPr>
            <a:grpSpLocks/>
          </p:cNvGrpSpPr>
          <p:nvPr/>
        </p:nvGrpSpPr>
        <p:grpSpPr bwMode="auto">
          <a:xfrm>
            <a:off x="0" y="6646863"/>
            <a:ext cx="12192000" cy="217487"/>
            <a:chOff x="0" y="0"/>
            <a:chExt cx="8898336" cy="244833"/>
          </a:xfrm>
        </p:grpSpPr>
        <p:sp>
          <p:nvSpPr>
            <p:cNvPr id="26649"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6650"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6651"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6652"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pic>
        <p:nvPicPr>
          <p:cNvPr id="26629" name="图片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5675" y="1760538"/>
            <a:ext cx="1257300"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0" name="图片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98963" y="1766888"/>
            <a:ext cx="1250950"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1" name="图片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67488" y="1792288"/>
            <a:ext cx="1252537" cy="125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2" name="图片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734425" y="1741488"/>
            <a:ext cx="1276350"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633" name="组合 12"/>
          <p:cNvGrpSpPr>
            <a:grpSpLocks/>
          </p:cNvGrpSpPr>
          <p:nvPr/>
        </p:nvGrpSpPr>
        <p:grpSpPr bwMode="auto">
          <a:xfrm>
            <a:off x="2062163" y="3260725"/>
            <a:ext cx="1584325" cy="442913"/>
            <a:chOff x="0" y="0"/>
            <a:chExt cx="1584176" cy="444040"/>
          </a:xfrm>
        </p:grpSpPr>
        <p:sp>
          <p:nvSpPr>
            <p:cNvPr id="26647" name="矩形 13"/>
            <p:cNvSpPr>
              <a:spLocks noChangeArrowheads="1"/>
            </p:cNvSpPr>
            <p:nvPr/>
          </p:nvSpPr>
          <p:spPr bwMode="auto">
            <a:xfrm>
              <a:off x="0" y="0"/>
              <a:ext cx="1584176" cy="431308"/>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6648" name="文本框 14"/>
            <p:cNvSpPr txBox="1">
              <a:spLocks noChangeArrowheads="1"/>
            </p:cNvSpPr>
            <p:nvPr/>
          </p:nvSpPr>
          <p:spPr bwMode="auto">
            <a:xfrm>
              <a:off x="316230" y="43930"/>
              <a:ext cx="110469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000" b="1">
                  <a:solidFill>
                    <a:srgbClr val="242D3C"/>
                  </a:solidFill>
                  <a:latin typeface="微软雅黑" pitchFamily="34" charset="-122"/>
                  <a:ea typeface="微软雅黑" pitchFamily="34" charset="-122"/>
                </a:rPr>
                <a:t>关键字</a:t>
              </a:r>
            </a:p>
          </p:txBody>
        </p:sp>
      </p:grpSp>
      <p:grpSp>
        <p:nvGrpSpPr>
          <p:cNvPr id="26634" name="组合 15"/>
          <p:cNvGrpSpPr>
            <a:grpSpLocks/>
          </p:cNvGrpSpPr>
          <p:nvPr/>
        </p:nvGrpSpPr>
        <p:grpSpPr bwMode="auto">
          <a:xfrm>
            <a:off x="4265613" y="3303588"/>
            <a:ext cx="1584325" cy="444500"/>
            <a:chOff x="0" y="0"/>
            <a:chExt cx="1584176" cy="444040"/>
          </a:xfrm>
        </p:grpSpPr>
        <p:sp>
          <p:nvSpPr>
            <p:cNvPr id="26645" name="矩形 16"/>
            <p:cNvSpPr>
              <a:spLocks noChangeArrowheads="1"/>
            </p:cNvSpPr>
            <p:nvPr/>
          </p:nvSpPr>
          <p:spPr bwMode="auto">
            <a:xfrm>
              <a:off x="0" y="0"/>
              <a:ext cx="1584176" cy="431353"/>
            </a:xfrm>
            <a:prstGeom prst="rect">
              <a:avLst/>
            </a:prstGeom>
            <a:solidFill>
              <a:srgbClr val="7BCBC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6646" name="文本框 17"/>
            <p:cNvSpPr txBox="1">
              <a:spLocks noChangeArrowheads="1"/>
            </p:cNvSpPr>
            <p:nvPr/>
          </p:nvSpPr>
          <p:spPr bwMode="auto">
            <a:xfrm>
              <a:off x="316230" y="43930"/>
              <a:ext cx="9482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000" b="1">
                  <a:solidFill>
                    <a:srgbClr val="242D3C"/>
                  </a:solidFill>
                  <a:latin typeface="微软雅黑" pitchFamily="34" charset="-122"/>
                  <a:ea typeface="微软雅黑" pitchFamily="34" charset="-122"/>
                </a:rPr>
                <a:t>关键字</a:t>
              </a:r>
            </a:p>
          </p:txBody>
        </p:sp>
      </p:grpSp>
      <p:grpSp>
        <p:nvGrpSpPr>
          <p:cNvPr id="26635" name="组合 18"/>
          <p:cNvGrpSpPr>
            <a:grpSpLocks/>
          </p:cNvGrpSpPr>
          <p:nvPr/>
        </p:nvGrpSpPr>
        <p:grpSpPr bwMode="auto">
          <a:xfrm>
            <a:off x="6430963" y="3303588"/>
            <a:ext cx="1584325" cy="444500"/>
            <a:chOff x="0" y="0"/>
            <a:chExt cx="1584176" cy="444040"/>
          </a:xfrm>
        </p:grpSpPr>
        <p:sp>
          <p:nvSpPr>
            <p:cNvPr id="26643" name="矩形 19"/>
            <p:cNvSpPr>
              <a:spLocks noChangeArrowheads="1"/>
            </p:cNvSpPr>
            <p:nvPr/>
          </p:nvSpPr>
          <p:spPr bwMode="auto">
            <a:xfrm>
              <a:off x="0" y="0"/>
              <a:ext cx="1584176" cy="431353"/>
            </a:xfrm>
            <a:prstGeom prst="rect">
              <a:avLst/>
            </a:prstGeom>
            <a:solidFill>
              <a:srgbClr val="FF74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6644" name="文本框 20"/>
            <p:cNvSpPr txBox="1">
              <a:spLocks noChangeArrowheads="1"/>
            </p:cNvSpPr>
            <p:nvPr/>
          </p:nvSpPr>
          <p:spPr bwMode="auto">
            <a:xfrm>
              <a:off x="316230" y="43930"/>
              <a:ext cx="119323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000" b="1">
                  <a:solidFill>
                    <a:srgbClr val="242D3C"/>
                  </a:solidFill>
                  <a:latin typeface="微软雅黑" pitchFamily="34" charset="-122"/>
                  <a:ea typeface="微软雅黑" pitchFamily="34" charset="-122"/>
                </a:rPr>
                <a:t>关键字</a:t>
              </a:r>
            </a:p>
          </p:txBody>
        </p:sp>
      </p:grpSp>
      <p:grpSp>
        <p:nvGrpSpPr>
          <p:cNvPr id="26636" name="组合 22"/>
          <p:cNvGrpSpPr>
            <a:grpSpLocks/>
          </p:cNvGrpSpPr>
          <p:nvPr/>
        </p:nvGrpSpPr>
        <p:grpSpPr bwMode="auto">
          <a:xfrm>
            <a:off x="8597900" y="3303588"/>
            <a:ext cx="1584325" cy="444500"/>
            <a:chOff x="0" y="0"/>
            <a:chExt cx="1584176" cy="444040"/>
          </a:xfrm>
        </p:grpSpPr>
        <p:sp>
          <p:nvSpPr>
            <p:cNvPr id="26641" name="矩形 23"/>
            <p:cNvSpPr>
              <a:spLocks noChangeArrowheads="1"/>
            </p:cNvSpPr>
            <p:nvPr/>
          </p:nvSpPr>
          <p:spPr bwMode="auto">
            <a:xfrm>
              <a:off x="0" y="0"/>
              <a:ext cx="1584176" cy="431353"/>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6642" name="文本框 24"/>
            <p:cNvSpPr txBox="1">
              <a:spLocks noChangeArrowheads="1"/>
            </p:cNvSpPr>
            <p:nvPr/>
          </p:nvSpPr>
          <p:spPr bwMode="auto">
            <a:xfrm>
              <a:off x="316230" y="43930"/>
              <a:ext cx="10972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000" b="1">
                  <a:solidFill>
                    <a:srgbClr val="242D3C"/>
                  </a:solidFill>
                  <a:latin typeface="微软雅黑" pitchFamily="34" charset="-122"/>
                  <a:ea typeface="微软雅黑" pitchFamily="34" charset="-122"/>
                </a:rPr>
                <a:t>关键字</a:t>
              </a:r>
            </a:p>
          </p:txBody>
        </p:sp>
      </p:grpSp>
      <p:sp>
        <p:nvSpPr>
          <p:cNvPr id="26637" name="矩形 1"/>
          <p:cNvSpPr>
            <a:spLocks noChangeArrowheads="1"/>
          </p:cNvSpPr>
          <p:nvPr/>
        </p:nvSpPr>
        <p:spPr bwMode="auto">
          <a:xfrm>
            <a:off x="1938338" y="3829050"/>
            <a:ext cx="1833562"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a:t>
            </a:r>
            <a:endParaRPr lang="zh-CN" altLang="en-US" sz="1200">
              <a:solidFill>
                <a:srgbClr val="595959"/>
              </a:solidFill>
              <a:latin typeface="微软雅黑" pitchFamily="34" charset="-122"/>
              <a:ea typeface="微软雅黑" pitchFamily="34" charset="-122"/>
            </a:endParaRPr>
          </a:p>
        </p:txBody>
      </p:sp>
      <p:sp>
        <p:nvSpPr>
          <p:cNvPr id="26638" name="矩形 1"/>
          <p:cNvSpPr>
            <a:spLocks noChangeArrowheads="1"/>
          </p:cNvSpPr>
          <p:nvPr/>
        </p:nvSpPr>
        <p:spPr bwMode="auto">
          <a:xfrm>
            <a:off x="4140200" y="3829050"/>
            <a:ext cx="1833563"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a:t>
            </a:r>
            <a:endParaRPr lang="zh-CN" altLang="en-US" sz="1200">
              <a:solidFill>
                <a:srgbClr val="595959"/>
              </a:solidFill>
              <a:latin typeface="微软雅黑" pitchFamily="34" charset="-122"/>
              <a:ea typeface="微软雅黑" pitchFamily="34" charset="-122"/>
            </a:endParaRPr>
          </a:p>
        </p:txBody>
      </p:sp>
      <p:sp>
        <p:nvSpPr>
          <p:cNvPr id="26639" name="矩形 1"/>
          <p:cNvSpPr>
            <a:spLocks noChangeArrowheads="1"/>
          </p:cNvSpPr>
          <p:nvPr/>
        </p:nvSpPr>
        <p:spPr bwMode="auto">
          <a:xfrm>
            <a:off x="6307138" y="3841750"/>
            <a:ext cx="1833562"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a:t>
            </a:r>
            <a:endParaRPr lang="zh-CN" altLang="en-US" sz="1200">
              <a:solidFill>
                <a:srgbClr val="595959"/>
              </a:solidFill>
              <a:latin typeface="微软雅黑" pitchFamily="34" charset="-122"/>
              <a:ea typeface="微软雅黑" pitchFamily="34" charset="-122"/>
            </a:endParaRPr>
          </a:p>
        </p:txBody>
      </p:sp>
      <p:sp>
        <p:nvSpPr>
          <p:cNvPr id="26640" name="矩形 1"/>
          <p:cNvSpPr>
            <a:spLocks noChangeArrowheads="1"/>
          </p:cNvSpPr>
          <p:nvPr/>
        </p:nvSpPr>
        <p:spPr bwMode="auto">
          <a:xfrm>
            <a:off x="8474075" y="3863975"/>
            <a:ext cx="183197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a:t>
            </a:r>
            <a:endParaRPr lang="zh-CN" altLang="en-US" sz="1200">
              <a:solidFill>
                <a:srgbClr val="595959"/>
              </a:solidFill>
              <a:latin typeface="微软雅黑" pitchFamily="34" charset="-122"/>
              <a:ea typeface="微软雅黑" pitchFamily="34" charset="-122"/>
            </a:endParaRPr>
          </a:p>
        </p:txBody>
      </p:sp>
    </p:spTree>
  </p:cSld>
  <p:clrMapOvr>
    <a:masterClrMapping/>
  </p:clrMapOvr>
  <p:transition spd="slow" advClick="0" advTm="3000">
    <p:wipe/>
  </p:transition>
</p:sld>
</file>

<file path=ppt/slides/slide1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7650"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27651"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652" name="组合 3"/>
          <p:cNvGrpSpPr>
            <a:grpSpLocks/>
          </p:cNvGrpSpPr>
          <p:nvPr/>
        </p:nvGrpSpPr>
        <p:grpSpPr bwMode="auto">
          <a:xfrm>
            <a:off x="0" y="6646863"/>
            <a:ext cx="12192000" cy="217487"/>
            <a:chOff x="0" y="0"/>
            <a:chExt cx="8898336" cy="244833"/>
          </a:xfrm>
        </p:grpSpPr>
        <p:sp>
          <p:nvSpPr>
            <p:cNvPr id="27673"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7674"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7675"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7676"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27653" name="Line 37"/>
          <p:cNvSpPr>
            <a:spLocks noChangeShapeType="1"/>
          </p:cNvSpPr>
          <p:nvPr/>
        </p:nvSpPr>
        <p:spPr bwMode="auto">
          <a:xfrm>
            <a:off x="5880100" y="1863725"/>
            <a:ext cx="0" cy="3432175"/>
          </a:xfrm>
          <a:prstGeom prst="line">
            <a:avLst/>
          </a:prstGeom>
          <a:noFill/>
          <a:ln w="15875">
            <a:solidFill>
              <a:srgbClr val="B8B8B8"/>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54" name="Line 38"/>
          <p:cNvSpPr>
            <a:spLocks noChangeShapeType="1"/>
          </p:cNvSpPr>
          <p:nvPr/>
        </p:nvSpPr>
        <p:spPr bwMode="auto">
          <a:xfrm>
            <a:off x="174625" y="3581400"/>
            <a:ext cx="11410950" cy="0"/>
          </a:xfrm>
          <a:prstGeom prst="line">
            <a:avLst/>
          </a:prstGeom>
          <a:noFill/>
          <a:ln w="15875">
            <a:solidFill>
              <a:srgbClr val="B8B8B8"/>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7655" name="组合 15"/>
          <p:cNvGrpSpPr>
            <a:grpSpLocks/>
          </p:cNvGrpSpPr>
          <p:nvPr/>
        </p:nvGrpSpPr>
        <p:grpSpPr bwMode="auto">
          <a:xfrm>
            <a:off x="693738" y="1543050"/>
            <a:ext cx="4681537" cy="1878013"/>
            <a:chOff x="0" y="0"/>
            <a:chExt cx="4682942" cy="1878265"/>
          </a:xfrm>
        </p:grpSpPr>
        <p:pic>
          <p:nvPicPr>
            <p:cNvPr id="27670" name="组合 1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6" y="249207"/>
              <a:ext cx="1304936" cy="1377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71" name="文本框 17"/>
            <p:cNvSpPr txBox="1">
              <a:spLocks noChangeArrowheads="1"/>
            </p:cNvSpPr>
            <p:nvPr/>
          </p:nvSpPr>
          <p:spPr bwMode="auto">
            <a:xfrm>
              <a:off x="1887537" y="0"/>
              <a:ext cx="22696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b="1">
                  <a:solidFill>
                    <a:srgbClr val="1DAE9E"/>
                  </a:solidFill>
                  <a:latin typeface="微软雅黑" pitchFamily="34" charset="-122"/>
                  <a:ea typeface="微软雅黑" pitchFamily="34" charset="-122"/>
                </a:rPr>
                <a:t>单击此处添加标题</a:t>
              </a:r>
            </a:p>
          </p:txBody>
        </p:sp>
        <p:sp>
          <p:nvSpPr>
            <p:cNvPr id="27672" name="文本框 18"/>
            <p:cNvSpPr txBox="1">
              <a:spLocks noChangeArrowheads="1"/>
            </p:cNvSpPr>
            <p:nvPr/>
          </p:nvSpPr>
          <p:spPr bwMode="auto">
            <a:xfrm>
              <a:off x="1892882" y="308605"/>
              <a:ext cx="279006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200">
                <a:latin typeface="微软雅黑" pitchFamily="34" charset="-122"/>
                <a:ea typeface="微软雅黑" pitchFamily="34" charset="-122"/>
              </a:endParaRPr>
            </a:p>
          </p:txBody>
        </p:sp>
      </p:grpSp>
      <p:grpSp>
        <p:nvGrpSpPr>
          <p:cNvPr id="27656" name="组合 35"/>
          <p:cNvGrpSpPr>
            <a:grpSpLocks/>
          </p:cNvGrpSpPr>
          <p:nvPr/>
        </p:nvGrpSpPr>
        <p:grpSpPr bwMode="auto">
          <a:xfrm>
            <a:off x="831850" y="3832225"/>
            <a:ext cx="4543425" cy="1878013"/>
            <a:chOff x="0" y="0"/>
            <a:chExt cx="4542659" cy="1878265"/>
          </a:xfrm>
        </p:grpSpPr>
        <p:pic>
          <p:nvPicPr>
            <p:cNvPr id="27667" name="组合 3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94" y="32643"/>
              <a:ext cx="1115380" cy="1115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68" name="文本框 37"/>
            <p:cNvSpPr txBox="1">
              <a:spLocks noChangeArrowheads="1"/>
            </p:cNvSpPr>
            <p:nvPr/>
          </p:nvSpPr>
          <p:spPr bwMode="auto">
            <a:xfrm>
              <a:off x="1747254" y="0"/>
              <a:ext cx="22696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b="1">
                  <a:solidFill>
                    <a:srgbClr val="FFC000"/>
                  </a:solidFill>
                  <a:latin typeface="微软雅黑" pitchFamily="34" charset="-122"/>
                  <a:ea typeface="微软雅黑" pitchFamily="34" charset="-122"/>
                </a:rPr>
                <a:t>单击此处添加标题</a:t>
              </a:r>
            </a:p>
          </p:txBody>
        </p:sp>
        <p:sp>
          <p:nvSpPr>
            <p:cNvPr id="27669" name="文本框 38"/>
            <p:cNvSpPr txBox="1">
              <a:spLocks noChangeArrowheads="1"/>
            </p:cNvSpPr>
            <p:nvPr/>
          </p:nvSpPr>
          <p:spPr bwMode="auto">
            <a:xfrm>
              <a:off x="1752599" y="308605"/>
              <a:ext cx="279006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200">
                <a:latin typeface="微软雅黑" pitchFamily="34" charset="-122"/>
                <a:ea typeface="微软雅黑" pitchFamily="34" charset="-122"/>
              </a:endParaRPr>
            </a:p>
          </p:txBody>
        </p:sp>
      </p:grpSp>
      <p:grpSp>
        <p:nvGrpSpPr>
          <p:cNvPr id="27657" name="组合 43"/>
          <p:cNvGrpSpPr>
            <a:grpSpLocks/>
          </p:cNvGrpSpPr>
          <p:nvPr/>
        </p:nvGrpSpPr>
        <p:grpSpPr bwMode="auto">
          <a:xfrm>
            <a:off x="6200775" y="1547813"/>
            <a:ext cx="4706938" cy="1878012"/>
            <a:chOff x="0" y="0"/>
            <a:chExt cx="4707028" cy="1878265"/>
          </a:xfrm>
        </p:grpSpPr>
        <p:sp>
          <p:nvSpPr>
            <p:cNvPr id="27663" name="Freeform 35"/>
            <p:cNvSpPr>
              <a:spLocks noEditPoints="1"/>
            </p:cNvSpPr>
            <p:nvPr/>
          </p:nvSpPr>
          <p:spPr bwMode="auto">
            <a:xfrm>
              <a:off x="0" y="297026"/>
              <a:ext cx="1411288" cy="1209675"/>
            </a:xfrm>
            <a:custGeom>
              <a:avLst/>
              <a:gdLst>
                <a:gd name="T0" fmla="*/ 915836 w 376"/>
                <a:gd name="T1" fmla="*/ 612351 h 322"/>
                <a:gd name="T2" fmla="*/ 915836 w 376"/>
                <a:gd name="T3" fmla="*/ 428270 h 322"/>
                <a:gd name="T4" fmla="*/ 720658 w 376"/>
                <a:gd name="T5" fmla="*/ 229162 h 322"/>
                <a:gd name="T6" fmla="*/ 720658 w 376"/>
                <a:gd name="T7" fmla="*/ 150270 h 322"/>
                <a:gd name="T8" fmla="*/ 867041 w 376"/>
                <a:gd name="T9" fmla="*/ 82649 h 322"/>
                <a:gd name="T10" fmla="*/ 720658 w 376"/>
                <a:gd name="T11" fmla="*/ 15027 h 322"/>
                <a:gd name="T12" fmla="*/ 720658 w 376"/>
                <a:gd name="T13" fmla="*/ 0 h 322"/>
                <a:gd name="T14" fmla="*/ 690630 w 376"/>
                <a:gd name="T15" fmla="*/ 0 h 322"/>
                <a:gd name="T16" fmla="*/ 690630 w 376"/>
                <a:gd name="T17" fmla="*/ 229162 h 322"/>
                <a:gd name="T18" fmla="*/ 495452 w 376"/>
                <a:gd name="T19" fmla="*/ 428270 h 322"/>
                <a:gd name="T20" fmla="*/ 495452 w 376"/>
                <a:gd name="T21" fmla="*/ 612351 h 322"/>
                <a:gd name="T22" fmla="*/ 0 w 376"/>
                <a:gd name="T23" fmla="*/ 612351 h 322"/>
                <a:gd name="T24" fmla="*/ 0 w 376"/>
                <a:gd name="T25" fmla="*/ 1209675 h 322"/>
                <a:gd name="T26" fmla="*/ 1411288 w 376"/>
                <a:gd name="T27" fmla="*/ 1209675 h 322"/>
                <a:gd name="T28" fmla="*/ 1411288 w 376"/>
                <a:gd name="T29" fmla="*/ 612351 h 322"/>
                <a:gd name="T30" fmla="*/ 915836 w 376"/>
                <a:gd name="T31" fmla="*/ 612351 h 322"/>
                <a:gd name="T32" fmla="*/ 596795 w 376"/>
                <a:gd name="T33" fmla="*/ 503405 h 322"/>
                <a:gd name="T34" fmla="*/ 705644 w 376"/>
                <a:gd name="T35" fmla="*/ 394459 h 322"/>
                <a:gd name="T36" fmla="*/ 814493 w 376"/>
                <a:gd name="T37" fmla="*/ 503405 h 322"/>
                <a:gd name="T38" fmla="*/ 716904 w 376"/>
                <a:gd name="T39" fmla="*/ 612351 h 322"/>
                <a:gd name="T40" fmla="*/ 694384 w 376"/>
                <a:gd name="T41" fmla="*/ 612351 h 322"/>
                <a:gd name="T42" fmla="*/ 596795 w 376"/>
                <a:gd name="T43" fmla="*/ 503405 h 32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76" h="322">
                  <a:moveTo>
                    <a:pt x="244" y="163"/>
                  </a:moveTo>
                  <a:cubicBezTo>
                    <a:pt x="244" y="114"/>
                    <a:pt x="244" y="114"/>
                    <a:pt x="244" y="114"/>
                  </a:cubicBezTo>
                  <a:cubicBezTo>
                    <a:pt x="192" y="61"/>
                    <a:pt x="192" y="61"/>
                    <a:pt x="192" y="61"/>
                  </a:cubicBezTo>
                  <a:cubicBezTo>
                    <a:pt x="192" y="40"/>
                    <a:pt x="192" y="40"/>
                    <a:pt x="192" y="40"/>
                  </a:cubicBezTo>
                  <a:cubicBezTo>
                    <a:pt x="231" y="22"/>
                    <a:pt x="231" y="22"/>
                    <a:pt x="231" y="22"/>
                  </a:cubicBezTo>
                  <a:cubicBezTo>
                    <a:pt x="192" y="4"/>
                    <a:pt x="192" y="4"/>
                    <a:pt x="192" y="4"/>
                  </a:cubicBezTo>
                  <a:cubicBezTo>
                    <a:pt x="192" y="0"/>
                    <a:pt x="192" y="0"/>
                    <a:pt x="192" y="0"/>
                  </a:cubicBezTo>
                  <a:cubicBezTo>
                    <a:pt x="184" y="0"/>
                    <a:pt x="184" y="0"/>
                    <a:pt x="184" y="0"/>
                  </a:cubicBezTo>
                  <a:cubicBezTo>
                    <a:pt x="184" y="61"/>
                    <a:pt x="184" y="61"/>
                    <a:pt x="184" y="61"/>
                  </a:cubicBezTo>
                  <a:cubicBezTo>
                    <a:pt x="132" y="114"/>
                    <a:pt x="132" y="114"/>
                    <a:pt x="132" y="114"/>
                  </a:cubicBezTo>
                  <a:cubicBezTo>
                    <a:pt x="132" y="163"/>
                    <a:pt x="132" y="163"/>
                    <a:pt x="132" y="163"/>
                  </a:cubicBezTo>
                  <a:cubicBezTo>
                    <a:pt x="0" y="163"/>
                    <a:pt x="0" y="163"/>
                    <a:pt x="0" y="163"/>
                  </a:cubicBezTo>
                  <a:cubicBezTo>
                    <a:pt x="0" y="322"/>
                    <a:pt x="0" y="322"/>
                    <a:pt x="0" y="322"/>
                  </a:cubicBezTo>
                  <a:cubicBezTo>
                    <a:pt x="376" y="322"/>
                    <a:pt x="376" y="322"/>
                    <a:pt x="376" y="322"/>
                  </a:cubicBezTo>
                  <a:cubicBezTo>
                    <a:pt x="376" y="163"/>
                    <a:pt x="376" y="163"/>
                    <a:pt x="376" y="163"/>
                  </a:cubicBezTo>
                  <a:lnTo>
                    <a:pt x="244" y="163"/>
                  </a:lnTo>
                  <a:close/>
                  <a:moveTo>
                    <a:pt x="159" y="134"/>
                  </a:moveTo>
                  <a:cubicBezTo>
                    <a:pt x="159" y="118"/>
                    <a:pt x="172" y="105"/>
                    <a:pt x="188" y="105"/>
                  </a:cubicBezTo>
                  <a:cubicBezTo>
                    <a:pt x="204" y="105"/>
                    <a:pt x="217" y="118"/>
                    <a:pt x="217" y="134"/>
                  </a:cubicBezTo>
                  <a:cubicBezTo>
                    <a:pt x="217" y="150"/>
                    <a:pt x="206" y="162"/>
                    <a:pt x="191" y="163"/>
                  </a:cubicBezTo>
                  <a:cubicBezTo>
                    <a:pt x="185" y="163"/>
                    <a:pt x="185" y="163"/>
                    <a:pt x="185" y="163"/>
                  </a:cubicBezTo>
                  <a:cubicBezTo>
                    <a:pt x="170" y="162"/>
                    <a:pt x="159" y="150"/>
                    <a:pt x="159" y="134"/>
                  </a:cubicBezTo>
                  <a:close/>
                </a:path>
              </a:pathLst>
            </a:custGeom>
            <a:solidFill>
              <a:srgbClr val="FF74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4" name="Freeform 36"/>
            <p:cNvSpPr>
              <a:spLocks/>
            </p:cNvSpPr>
            <p:nvPr/>
          </p:nvSpPr>
          <p:spPr bwMode="auto">
            <a:xfrm>
              <a:off x="690562" y="722476"/>
              <a:ext cx="77788" cy="149225"/>
            </a:xfrm>
            <a:custGeom>
              <a:avLst/>
              <a:gdLst>
                <a:gd name="T0" fmla="*/ 62971 w 21"/>
                <a:gd name="T1" fmla="*/ 149225 h 40"/>
                <a:gd name="T2" fmla="*/ 74084 w 21"/>
                <a:gd name="T3" fmla="*/ 145494 h 40"/>
                <a:gd name="T4" fmla="*/ 74084 w 21"/>
                <a:gd name="T5" fmla="*/ 126841 h 40"/>
                <a:gd name="T6" fmla="*/ 29634 w 21"/>
                <a:gd name="T7" fmla="*/ 78343 h 40"/>
                <a:gd name="T8" fmla="*/ 29634 w 21"/>
                <a:gd name="T9" fmla="*/ 14923 h 40"/>
                <a:gd name="T10" fmla="*/ 14817 w 21"/>
                <a:gd name="T11" fmla="*/ 0 h 40"/>
                <a:gd name="T12" fmla="*/ 0 w 21"/>
                <a:gd name="T13" fmla="*/ 14923 h 40"/>
                <a:gd name="T14" fmla="*/ 0 w 21"/>
                <a:gd name="T15" fmla="*/ 85804 h 40"/>
                <a:gd name="T16" fmla="*/ 3704 w 21"/>
                <a:gd name="T17" fmla="*/ 93266 h 40"/>
                <a:gd name="T18" fmla="*/ 51859 w 21"/>
                <a:gd name="T19" fmla="*/ 145494 h 40"/>
                <a:gd name="T20" fmla="*/ 62971 w 21"/>
                <a:gd name="T21" fmla="*/ 149225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 h="40">
                  <a:moveTo>
                    <a:pt x="17" y="40"/>
                  </a:moveTo>
                  <a:cubicBezTo>
                    <a:pt x="18" y="40"/>
                    <a:pt x="19" y="40"/>
                    <a:pt x="20" y="39"/>
                  </a:cubicBezTo>
                  <a:cubicBezTo>
                    <a:pt x="21" y="38"/>
                    <a:pt x="21" y="35"/>
                    <a:pt x="20" y="34"/>
                  </a:cubicBezTo>
                  <a:cubicBezTo>
                    <a:pt x="8" y="21"/>
                    <a:pt x="8" y="21"/>
                    <a:pt x="8" y="21"/>
                  </a:cubicBezTo>
                  <a:cubicBezTo>
                    <a:pt x="8" y="4"/>
                    <a:pt x="8" y="4"/>
                    <a:pt x="8" y="4"/>
                  </a:cubicBezTo>
                  <a:cubicBezTo>
                    <a:pt x="8" y="2"/>
                    <a:pt x="6" y="0"/>
                    <a:pt x="4" y="0"/>
                  </a:cubicBezTo>
                  <a:cubicBezTo>
                    <a:pt x="2" y="0"/>
                    <a:pt x="0" y="2"/>
                    <a:pt x="0" y="4"/>
                  </a:cubicBezTo>
                  <a:cubicBezTo>
                    <a:pt x="0" y="23"/>
                    <a:pt x="0" y="23"/>
                    <a:pt x="0" y="23"/>
                  </a:cubicBezTo>
                  <a:cubicBezTo>
                    <a:pt x="0" y="24"/>
                    <a:pt x="1" y="25"/>
                    <a:pt x="1" y="25"/>
                  </a:cubicBezTo>
                  <a:cubicBezTo>
                    <a:pt x="14" y="39"/>
                    <a:pt x="14" y="39"/>
                    <a:pt x="14" y="39"/>
                  </a:cubicBezTo>
                  <a:cubicBezTo>
                    <a:pt x="15" y="40"/>
                    <a:pt x="16" y="40"/>
                    <a:pt x="17" y="40"/>
                  </a:cubicBezTo>
                  <a:close/>
                </a:path>
              </a:pathLst>
            </a:custGeom>
            <a:solidFill>
              <a:srgbClr val="EA2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5" name="文本框 46"/>
            <p:cNvSpPr txBox="1">
              <a:spLocks noChangeArrowheads="1"/>
            </p:cNvSpPr>
            <p:nvPr/>
          </p:nvSpPr>
          <p:spPr bwMode="auto">
            <a:xfrm>
              <a:off x="1911623" y="0"/>
              <a:ext cx="22696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b="1">
                  <a:solidFill>
                    <a:srgbClr val="FF7450"/>
                  </a:solidFill>
                  <a:latin typeface="微软雅黑" pitchFamily="34" charset="-122"/>
                  <a:ea typeface="微软雅黑" pitchFamily="34" charset="-122"/>
                </a:rPr>
                <a:t>单击此处添加标题</a:t>
              </a:r>
            </a:p>
          </p:txBody>
        </p:sp>
        <p:sp>
          <p:nvSpPr>
            <p:cNvPr id="27666" name="文本框 47"/>
            <p:cNvSpPr txBox="1">
              <a:spLocks noChangeArrowheads="1"/>
            </p:cNvSpPr>
            <p:nvPr/>
          </p:nvSpPr>
          <p:spPr bwMode="auto">
            <a:xfrm>
              <a:off x="1916968" y="308605"/>
              <a:ext cx="279006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200">
                <a:latin typeface="微软雅黑" pitchFamily="34" charset="-122"/>
                <a:ea typeface="微软雅黑" pitchFamily="34" charset="-122"/>
              </a:endParaRPr>
            </a:p>
          </p:txBody>
        </p:sp>
      </p:grpSp>
      <p:grpSp>
        <p:nvGrpSpPr>
          <p:cNvPr id="27658" name="组合 48"/>
          <p:cNvGrpSpPr>
            <a:grpSpLocks/>
          </p:cNvGrpSpPr>
          <p:nvPr/>
        </p:nvGrpSpPr>
        <p:grpSpPr bwMode="auto">
          <a:xfrm>
            <a:off x="6337300" y="3832225"/>
            <a:ext cx="4570413" cy="2063750"/>
            <a:chOff x="0" y="0"/>
            <a:chExt cx="4570353" cy="2062931"/>
          </a:xfrm>
        </p:grpSpPr>
        <p:sp>
          <p:nvSpPr>
            <p:cNvPr id="27659" name="Oval 30"/>
            <p:cNvSpPr>
              <a:spLocks noChangeArrowheads="1"/>
            </p:cNvSpPr>
            <p:nvPr/>
          </p:nvSpPr>
          <p:spPr bwMode="auto">
            <a:xfrm>
              <a:off x="574675" y="108580"/>
              <a:ext cx="198438" cy="200025"/>
            </a:xfrm>
            <a:prstGeom prst="ellipse">
              <a:avLst/>
            </a:pr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pic>
          <p:nvPicPr>
            <p:cNvPr id="27660" name="组合 5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0" y="355586"/>
              <a:ext cx="1328911" cy="999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61" name="文本框 51"/>
            <p:cNvSpPr txBox="1">
              <a:spLocks noChangeArrowheads="1"/>
            </p:cNvSpPr>
            <p:nvPr/>
          </p:nvSpPr>
          <p:spPr bwMode="auto">
            <a:xfrm>
              <a:off x="1774948" y="0"/>
              <a:ext cx="22696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b="1">
                  <a:solidFill>
                    <a:srgbClr val="92D050"/>
                  </a:solidFill>
                  <a:latin typeface="微软雅黑" pitchFamily="34" charset="-122"/>
                  <a:ea typeface="微软雅黑" pitchFamily="34" charset="-122"/>
                </a:rPr>
                <a:t>单击此处添加标题</a:t>
              </a:r>
            </a:p>
          </p:txBody>
        </p:sp>
        <p:sp>
          <p:nvSpPr>
            <p:cNvPr id="27662" name="文本框 52"/>
            <p:cNvSpPr txBox="1">
              <a:spLocks noChangeArrowheads="1"/>
            </p:cNvSpPr>
            <p:nvPr/>
          </p:nvSpPr>
          <p:spPr bwMode="auto">
            <a:xfrm>
              <a:off x="1780293" y="308605"/>
              <a:ext cx="279006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200">
                <a:latin typeface="微软雅黑" pitchFamily="34" charset="-122"/>
                <a:ea typeface="微软雅黑" pitchFamily="34" charset="-122"/>
              </a:endParaRPr>
            </a:p>
            <a:p>
              <a:pPr eaLnBrk="1" hangingPunct="1"/>
              <a:endParaRPr lang="zh-CN" altLang="en-US" sz="1200">
                <a:solidFill>
                  <a:srgbClr val="404040"/>
                </a:solidFill>
                <a:latin typeface="微软雅黑" pitchFamily="34" charset="-122"/>
                <a:ea typeface="微软雅黑" pitchFamily="34" charset="-122"/>
              </a:endParaRPr>
            </a:p>
          </p:txBody>
        </p:sp>
      </p:grpSp>
    </p:spTree>
  </p:cSld>
  <p:clrMapOvr>
    <a:masterClrMapping/>
  </p:clrMapOvr>
  <p:transition spd="slow" advClick="0" advTm="3000">
    <p:wipe/>
  </p:transition>
</p:sld>
</file>

<file path=ppt/slides/slide1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8674"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28675"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76" name="组合 3"/>
          <p:cNvGrpSpPr>
            <a:grpSpLocks/>
          </p:cNvGrpSpPr>
          <p:nvPr/>
        </p:nvGrpSpPr>
        <p:grpSpPr bwMode="auto">
          <a:xfrm>
            <a:off x="0" y="6646863"/>
            <a:ext cx="12192000" cy="217487"/>
            <a:chOff x="0" y="0"/>
            <a:chExt cx="8898336" cy="244833"/>
          </a:xfrm>
        </p:grpSpPr>
        <p:sp>
          <p:nvSpPr>
            <p:cNvPr id="28709"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8710"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8711"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8712"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cxnSp>
        <p:nvCxnSpPr>
          <p:cNvPr id="28677" name="直接连接符 8"/>
          <p:cNvCxnSpPr>
            <a:cxnSpLocks noChangeShapeType="1"/>
          </p:cNvCxnSpPr>
          <p:nvPr/>
        </p:nvCxnSpPr>
        <p:spPr bwMode="auto">
          <a:xfrm>
            <a:off x="1546225" y="4371975"/>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28678" name="直接连接符 9"/>
          <p:cNvCxnSpPr>
            <a:cxnSpLocks noChangeShapeType="1"/>
          </p:cNvCxnSpPr>
          <p:nvPr/>
        </p:nvCxnSpPr>
        <p:spPr bwMode="auto">
          <a:xfrm>
            <a:off x="1546225" y="3956050"/>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28679" name="直接连接符 10"/>
          <p:cNvCxnSpPr>
            <a:cxnSpLocks noChangeShapeType="1"/>
          </p:cNvCxnSpPr>
          <p:nvPr/>
        </p:nvCxnSpPr>
        <p:spPr bwMode="auto">
          <a:xfrm>
            <a:off x="1546225" y="3540125"/>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28680" name="直接连接符 11"/>
          <p:cNvCxnSpPr>
            <a:cxnSpLocks noChangeShapeType="1"/>
          </p:cNvCxnSpPr>
          <p:nvPr/>
        </p:nvCxnSpPr>
        <p:spPr bwMode="auto">
          <a:xfrm>
            <a:off x="1546225" y="3125788"/>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28681" name="直接连接符 12"/>
          <p:cNvCxnSpPr>
            <a:cxnSpLocks noChangeShapeType="1"/>
          </p:cNvCxnSpPr>
          <p:nvPr/>
        </p:nvCxnSpPr>
        <p:spPr bwMode="auto">
          <a:xfrm>
            <a:off x="1546225" y="2709863"/>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28682" name="直接连接符 13"/>
          <p:cNvCxnSpPr>
            <a:cxnSpLocks noChangeShapeType="1"/>
          </p:cNvCxnSpPr>
          <p:nvPr/>
        </p:nvCxnSpPr>
        <p:spPr bwMode="auto">
          <a:xfrm>
            <a:off x="1546225" y="2293938"/>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sp>
        <p:nvSpPr>
          <p:cNvPr id="28683" name="Freeform 91"/>
          <p:cNvSpPr>
            <a:spLocks/>
          </p:cNvSpPr>
          <p:nvPr/>
        </p:nvSpPr>
        <p:spPr bwMode="auto">
          <a:xfrm>
            <a:off x="1817688" y="3419475"/>
            <a:ext cx="3916362" cy="1376363"/>
          </a:xfrm>
          <a:custGeom>
            <a:avLst/>
            <a:gdLst>
              <a:gd name="T0" fmla="*/ 3916362 w 978"/>
              <a:gd name="T1" fmla="*/ 1364074 h 224"/>
              <a:gd name="T2" fmla="*/ 3916362 w 978"/>
              <a:gd name="T3" fmla="*/ 786493 h 224"/>
              <a:gd name="T4" fmla="*/ 3427818 w 978"/>
              <a:gd name="T5" fmla="*/ 393247 h 224"/>
              <a:gd name="T6" fmla="*/ 2943278 w 978"/>
              <a:gd name="T7" fmla="*/ 596014 h 224"/>
              <a:gd name="T8" fmla="*/ 2430707 w 978"/>
              <a:gd name="T9" fmla="*/ 0 h 224"/>
              <a:gd name="T10" fmla="*/ 1958181 w 978"/>
              <a:gd name="T11" fmla="*/ 1173595 h 224"/>
              <a:gd name="T12" fmla="*/ 1465632 w 978"/>
              <a:gd name="T13" fmla="*/ 970827 h 224"/>
              <a:gd name="T14" fmla="*/ 977088 w 978"/>
              <a:gd name="T15" fmla="*/ 1173595 h 224"/>
              <a:gd name="T16" fmla="*/ 492549 w 978"/>
              <a:gd name="T17" fmla="*/ 393247 h 224"/>
              <a:gd name="T18" fmla="*/ 0 w 978"/>
              <a:gd name="T19" fmla="*/ 786493 h 224"/>
              <a:gd name="T20" fmla="*/ 0 w 978"/>
              <a:gd name="T21" fmla="*/ 1376363 h 224"/>
              <a:gd name="T22" fmla="*/ 3916362 w 978"/>
              <a:gd name="T23" fmla="*/ 1364074 h 2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8" h="224">
                <a:moveTo>
                  <a:pt x="978" y="222"/>
                </a:moveTo>
                <a:lnTo>
                  <a:pt x="978" y="128"/>
                </a:lnTo>
                <a:lnTo>
                  <a:pt x="856" y="64"/>
                </a:lnTo>
                <a:lnTo>
                  <a:pt x="735" y="97"/>
                </a:lnTo>
                <a:lnTo>
                  <a:pt x="607" y="0"/>
                </a:lnTo>
                <a:lnTo>
                  <a:pt x="489" y="191"/>
                </a:lnTo>
                <a:lnTo>
                  <a:pt x="366" y="158"/>
                </a:lnTo>
                <a:lnTo>
                  <a:pt x="244" y="191"/>
                </a:lnTo>
                <a:lnTo>
                  <a:pt x="123" y="64"/>
                </a:lnTo>
                <a:lnTo>
                  <a:pt x="0" y="128"/>
                </a:lnTo>
                <a:lnTo>
                  <a:pt x="0" y="224"/>
                </a:lnTo>
                <a:lnTo>
                  <a:pt x="978" y="222"/>
                </a:lnTo>
                <a:close/>
              </a:path>
            </a:pathLst>
          </a:custGeom>
          <a:solidFill>
            <a:srgbClr val="242D3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84" name="TextBox 151"/>
          <p:cNvSpPr txBox="1">
            <a:spLocks noChangeArrowheads="1"/>
          </p:cNvSpPr>
          <p:nvPr/>
        </p:nvSpPr>
        <p:spPr bwMode="auto">
          <a:xfrm>
            <a:off x="1125538" y="4589463"/>
            <a:ext cx="539750"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en-US" altLang="zh-CN" sz="1300">
                <a:solidFill>
                  <a:srgbClr val="595959"/>
                </a:solidFill>
                <a:latin typeface="微软雅黑" pitchFamily="34" charset="-122"/>
                <a:ea typeface="微软雅黑" pitchFamily="34" charset="-122"/>
              </a:rPr>
              <a:t>0%</a:t>
            </a:r>
            <a:endParaRPr lang="zh-CN" altLang="en-US" sz="1300">
              <a:solidFill>
                <a:srgbClr val="595959"/>
              </a:solidFill>
              <a:latin typeface="微软雅黑" pitchFamily="34" charset="-122"/>
              <a:ea typeface="微软雅黑" pitchFamily="34" charset="-122"/>
            </a:endParaRPr>
          </a:p>
        </p:txBody>
      </p:sp>
      <p:sp>
        <p:nvSpPr>
          <p:cNvPr id="28685" name="TextBox 152"/>
          <p:cNvSpPr txBox="1">
            <a:spLocks noChangeArrowheads="1"/>
          </p:cNvSpPr>
          <p:nvPr/>
        </p:nvSpPr>
        <p:spPr bwMode="auto">
          <a:xfrm>
            <a:off x="973138" y="3756025"/>
            <a:ext cx="692150"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en-US" altLang="zh-CN" sz="1300">
                <a:solidFill>
                  <a:srgbClr val="595959"/>
                </a:solidFill>
                <a:latin typeface="微软雅黑" pitchFamily="34" charset="-122"/>
                <a:ea typeface="微软雅黑" pitchFamily="34" charset="-122"/>
              </a:rPr>
              <a:t>20%</a:t>
            </a:r>
            <a:endParaRPr lang="zh-CN" altLang="en-US" sz="1300">
              <a:solidFill>
                <a:srgbClr val="595959"/>
              </a:solidFill>
              <a:latin typeface="微软雅黑" pitchFamily="34" charset="-122"/>
              <a:ea typeface="微软雅黑" pitchFamily="34" charset="-122"/>
            </a:endParaRPr>
          </a:p>
        </p:txBody>
      </p:sp>
      <p:sp>
        <p:nvSpPr>
          <p:cNvPr id="28686" name="TextBox 153"/>
          <p:cNvSpPr txBox="1">
            <a:spLocks noChangeArrowheads="1"/>
          </p:cNvSpPr>
          <p:nvPr/>
        </p:nvSpPr>
        <p:spPr bwMode="auto">
          <a:xfrm>
            <a:off x="973138" y="3338513"/>
            <a:ext cx="6921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en-US" altLang="zh-CN" sz="1300">
                <a:solidFill>
                  <a:srgbClr val="595959"/>
                </a:solidFill>
                <a:latin typeface="微软雅黑" pitchFamily="34" charset="-122"/>
                <a:ea typeface="微软雅黑" pitchFamily="34" charset="-122"/>
              </a:rPr>
              <a:t>30%</a:t>
            </a:r>
            <a:endParaRPr lang="zh-CN" altLang="en-US" sz="1300">
              <a:solidFill>
                <a:srgbClr val="595959"/>
              </a:solidFill>
              <a:latin typeface="微软雅黑" pitchFamily="34" charset="-122"/>
              <a:ea typeface="微软雅黑" pitchFamily="34" charset="-122"/>
            </a:endParaRPr>
          </a:p>
        </p:txBody>
      </p:sp>
      <p:sp>
        <p:nvSpPr>
          <p:cNvPr id="28687" name="TextBox 154"/>
          <p:cNvSpPr txBox="1">
            <a:spLocks noChangeArrowheads="1"/>
          </p:cNvSpPr>
          <p:nvPr/>
        </p:nvSpPr>
        <p:spPr bwMode="auto">
          <a:xfrm>
            <a:off x="973138" y="2922588"/>
            <a:ext cx="692150"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en-US" altLang="zh-CN" sz="1300">
                <a:solidFill>
                  <a:srgbClr val="595959"/>
                </a:solidFill>
                <a:latin typeface="微软雅黑" pitchFamily="34" charset="-122"/>
                <a:ea typeface="微软雅黑" pitchFamily="34" charset="-122"/>
              </a:rPr>
              <a:t>40%</a:t>
            </a:r>
            <a:endParaRPr lang="zh-CN" altLang="en-US" sz="1300">
              <a:solidFill>
                <a:srgbClr val="595959"/>
              </a:solidFill>
              <a:latin typeface="微软雅黑" pitchFamily="34" charset="-122"/>
              <a:ea typeface="微软雅黑" pitchFamily="34" charset="-122"/>
            </a:endParaRPr>
          </a:p>
        </p:txBody>
      </p:sp>
      <p:sp>
        <p:nvSpPr>
          <p:cNvPr id="28688" name="TextBox 155"/>
          <p:cNvSpPr txBox="1">
            <a:spLocks noChangeArrowheads="1"/>
          </p:cNvSpPr>
          <p:nvPr/>
        </p:nvSpPr>
        <p:spPr bwMode="auto">
          <a:xfrm>
            <a:off x="973138" y="2505075"/>
            <a:ext cx="6921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en-US" altLang="zh-CN" sz="1300">
                <a:solidFill>
                  <a:srgbClr val="595959"/>
                </a:solidFill>
                <a:latin typeface="微软雅黑" pitchFamily="34" charset="-122"/>
                <a:ea typeface="微软雅黑" pitchFamily="34" charset="-122"/>
              </a:rPr>
              <a:t>50%</a:t>
            </a:r>
            <a:endParaRPr lang="zh-CN" altLang="en-US" sz="1300">
              <a:solidFill>
                <a:srgbClr val="595959"/>
              </a:solidFill>
              <a:latin typeface="微软雅黑" pitchFamily="34" charset="-122"/>
              <a:ea typeface="微软雅黑" pitchFamily="34" charset="-122"/>
            </a:endParaRPr>
          </a:p>
        </p:txBody>
      </p:sp>
      <p:sp>
        <p:nvSpPr>
          <p:cNvPr id="28689" name="TextBox 156"/>
          <p:cNvSpPr txBox="1">
            <a:spLocks noChangeArrowheads="1"/>
          </p:cNvSpPr>
          <p:nvPr/>
        </p:nvSpPr>
        <p:spPr bwMode="auto">
          <a:xfrm>
            <a:off x="973138" y="2089150"/>
            <a:ext cx="692150"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en-US" altLang="zh-CN" sz="1300">
                <a:solidFill>
                  <a:srgbClr val="595959"/>
                </a:solidFill>
                <a:latin typeface="微软雅黑" pitchFamily="34" charset="-122"/>
                <a:ea typeface="微软雅黑" pitchFamily="34" charset="-122"/>
              </a:rPr>
              <a:t>60%</a:t>
            </a:r>
            <a:endParaRPr lang="zh-CN" altLang="en-US" sz="1300">
              <a:solidFill>
                <a:srgbClr val="595959"/>
              </a:solidFill>
              <a:latin typeface="微软雅黑" pitchFamily="34" charset="-122"/>
              <a:ea typeface="微软雅黑" pitchFamily="34" charset="-122"/>
            </a:endParaRPr>
          </a:p>
        </p:txBody>
      </p:sp>
      <p:cxnSp>
        <p:nvCxnSpPr>
          <p:cNvPr id="28690" name="直接连接符 22"/>
          <p:cNvCxnSpPr>
            <a:cxnSpLocks noChangeShapeType="1"/>
          </p:cNvCxnSpPr>
          <p:nvPr/>
        </p:nvCxnSpPr>
        <p:spPr bwMode="auto">
          <a:xfrm>
            <a:off x="1546225" y="4787900"/>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sp>
        <p:nvSpPr>
          <p:cNvPr id="28691" name="TextBox 165"/>
          <p:cNvSpPr txBox="1">
            <a:spLocks noChangeArrowheads="1"/>
          </p:cNvSpPr>
          <p:nvPr/>
        </p:nvSpPr>
        <p:spPr bwMode="auto">
          <a:xfrm>
            <a:off x="973138" y="4171950"/>
            <a:ext cx="692150"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en-US" altLang="zh-CN" sz="1300">
                <a:solidFill>
                  <a:srgbClr val="595959"/>
                </a:solidFill>
                <a:latin typeface="微软雅黑" pitchFamily="34" charset="-122"/>
                <a:ea typeface="微软雅黑" pitchFamily="34" charset="-122"/>
              </a:rPr>
              <a:t>10%</a:t>
            </a:r>
            <a:endParaRPr lang="zh-CN" altLang="en-US" sz="1300">
              <a:solidFill>
                <a:srgbClr val="595959"/>
              </a:solidFill>
              <a:latin typeface="微软雅黑" pitchFamily="34" charset="-122"/>
              <a:ea typeface="微软雅黑" pitchFamily="34" charset="-122"/>
            </a:endParaRPr>
          </a:p>
        </p:txBody>
      </p:sp>
      <p:sp>
        <p:nvSpPr>
          <p:cNvPr id="28692" name="TextBox 166"/>
          <p:cNvSpPr txBox="1">
            <a:spLocks noChangeArrowheads="1"/>
          </p:cNvSpPr>
          <p:nvPr/>
        </p:nvSpPr>
        <p:spPr bwMode="auto">
          <a:xfrm>
            <a:off x="2370138" y="4968875"/>
            <a:ext cx="2505075"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a:solidFill>
                  <a:srgbClr val="284848"/>
                </a:solidFill>
                <a:latin typeface="微软雅黑" pitchFamily="34" charset="-122"/>
                <a:ea typeface="微软雅黑" pitchFamily="34" charset="-122"/>
              </a:rPr>
              <a:t>点击此处添加标题</a:t>
            </a:r>
          </a:p>
        </p:txBody>
      </p:sp>
      <p:cxnSp>
        <p:nvCxnSpPr>
          <p:cNvPr id="28693" name="直接连接符 25"/>
          <p:cNvCxnSpPr>
            <a:cxnSpLocks noChangeShapeType="1"/>
          </p:cNvCxnSpPr>
          <p:nvPr/>
        </p:nvCxnSpPr>
        <p:spPr bwMode="auto">
          <a:xfrm>
            <a:off x="6683375" y="4371975"/>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28694" name="直接连接符 26"/>
          <p:cNvCxnSpPr>
            <a:cxnSpLocks noChangeShapeType="1"/>
          </p:cNvCxnSpPr>
          <p:nvPr/>
        </p:nvCxnSpPr>
        <p:spPr bwMode="auto">
          <a:xfrm>
            <a:off x="6683375" y="3956050"/>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28695" name="直接连接符 27"/>
          <p:cNvCxnSpPr>
            <a:cxnSpLocks noChangeShapeType="1"/>
          </p:cNvCxnSpPr>
          <p:nvPr/>
        </p:nvCxnSpPr>
        <p:spPr bwMode="auto">
          <a:xfrm>
            <a:off x="6683375" y="3540125"/>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28696" name="直接连接符 28"/>
          <p:cNvCxnSpPr>
            <a:cxnSpLocks noChangeShapeType="1"/>
          </p:cNvCxnSpPr>
          <p:nvPr/>
        </p:nvCxnSpPr>
        <p:spPr bwMode="auto">
          <a:xfrm>
            <a:off x="6683375" y="3125788"/>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28697" name="直接连接符 29"/>
          <p:cNvCxnSpPr>
            <a:cxnSpLocks noChangeShapeType="1"/>
          </p:cNvCxnSpPr>
          <p:nvPr/>
        </p:nvCxnSpPr>
        <p:spPr bwMode="auto">
          <a:xfrm>
            <a:off x="6683375" y="2709863"/>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28698" name="直接连接符 30"/>
          <p:cNvCxnSpPr>
            <a:cxnSpLocks noChangeShapeType="1"/>
          </p:cNvCxnSpPr>
          <p:nvPr/>
        </p:nvCxnSpPr>
        <p:spPr bwMode="auto">
          <a:xfrm>
            <a:off x="6683375" y="2293938"/>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sp>
        <p:nvSpPr>
          <p:cNvPr id="28699" name="Freeform 36"/>
          <p:cNvSpPr>
            <a:spLocks/>
          </p:cNvSpPr>
          <p:nvPr/>
        </p:nvSpPr>
        <p:spPr bwMode="auto">
          <a:xfrm>
            <a:off x="6869113" y="2503488"/>
            <a:ext cx="3916362" cy="2298700"/>
          </a:xfrm>
          <a:custGeom>
            <a:avLst/>
            <a:gdLst>
              <a:gd name="T0" fmla="*/ 0 w 978"/>
              <a:gd name="T1" fmla="*/ 2280261 h 374"/>
              <a:gd name="T2" fmla="*/ 0 w 978"/>
              <a:gd name="T3" fmla="*/ 1309153 h 374"/>
              <a:gd name="T4" fmla="*/ 492549 w 978"/>
              <a:gd name="T5" fmla="*/ 639211 h 374"/>
              <a:gd name="T6" fmla="*/ 973084 w 978"/>
              <a:gd name="T7" fmla="*/ 989547 h 374"/>
              <a:gd name="T8" fmla="*/ 1485655 w 978"/>
              <a:gd name="T9" fmla="*/ 0 h 374"/>
              <a:gd name="T10" fmla="*/ 1958181 w 978"/>
              <a:gd name="T11" fmla="*/ 1960656 h 374"/>
              <a:gd name="T12" fmla="*/ 2450730 w 978"/>
              <a:gd name="T13" fmla="*/ 1628758 h 374"/>
              <a:gd name="T14" fmla="*/ 2943278 w 978"/>
              <a:gd name="T15" fmla="*/ 1960656 h 374"/>
              <a:gd name="T16" fmla="*/ 3435827 w 978"/>
              <a:gd name="T17" fmla="*/ 657649 h 374"/>
              <a:gd name="T18" fmla="*/ 3916362 w 978"/>
              <a:gd name="T19" fmla="*/ 1296860 h 374"/>
              <a:gd name="T20" fmla="*/ 3916362 w 978"/>
              <a:gd name="T21" fmla="*/ 2298700 h 374"/>
              <a:gd name="T22" fmla="*/ 0 w 978"/>
              <a:gd name="T23" fmla="*/ 2280261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8" h="374">
                <a:moveTo>
                  <a:pt x="0" y="371"/>
                </a:moveTo>
                <a:lnTo>
                  <a:pt x="0" y="213"/>
                </a:lnTo>
                <a:lnTo>
                  <a:pt x="123" y="104"/>
                </a:lnTo>
                <a:lnTo>
                  <a:pt x="243" y="161"/>
                </a:lnTo>
                <a:lnTo>
                  <a:pt x="371" y="0"/>
                </a:lnTo>
                <a:lnTo>
                  <a:pt x="489" y="319"/>
                </a:lnTo>
                <a:lnTo>
                  <a:pt x="612" y="265"/>
                </a:lnTo>
                <a:lnTo>
                  <a:pt x="735" y="319"/>
                </a:lnTo>
                <a:lnTo>
                  <a:pt x="858" y="107"/>
                </a:lnTo>
                <a:lnTo>
                  <a:pt x="978" y="211"/>
                </a:lnTo>
                <a:lnTo>
                  <a:pt x="978" y="374"/>
                </a:lnTo>
                <a:lnTo>
                  <a:pt x="0" y="371"/>
                </a:lnTo>
                <a:close/>
              </a:path>
            </a:pathLst>
          </a:custGeom>
          <a:solidFill>
            <a:srgbClr val="7BCB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700" name="TextBox 174"/>
          <p:cNvSpPr txBox="1">
            <a:spLocks noChangeArrowheads="1"/>
          </p:cNvSpPr>
          <p:nvPr/>
        </p:nvSpPr>
        <p:spPr bwMode="auto">
          <a:xfrm>
            <a:off x="6261100" y="4589463"/>
            <a:ext cx="541338"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en-US" altLang="zh-CN" sz="1300">
                <a:solidFill>
                  <a:srgbClr val="595959"/>
                </a:solidFill>
                <a:latin typeface="微软雅黑" pitchFamily="34" charset="-122"/>
                <a:ea typeface="微软雅黑" pitchFamily="34" charset="-122"/>
              </a:rPr>
              <a:t>0%</a:t>
            </a:r>
            <a:endParaRPr lang="zh-CN" altLang="en-US" sz="1300">
              <a:solidFill>
                <a:srgbClr val="595959"/>
              </a:solidFill>
              <a:latin typeface="微软雅黑" pitchFamily="34" charset="-122"/>
              <a:ea typeface="微软雅黑" pitchFamily="34" charset="-122"/>
            </a:endParaRPr>
          </a:p>
        </p:txBody>
      </p:sp>
      <p:sp>
        <p:nvSpPr>
          <p:cNvPr id="28701" name="TextBox 175"/>
          <p:cNvSpPr txBox="1">
            <a:spLocks noChangeArrowheads="1"/>
          </p:cNvSpPr>
          <p:nvPr/>
        </p:nvSpPr>
        <p:spPr bwMode="auto">
          <a:xfrm>
            <a:off x="6108700" y="3756025"/>
            <a:ext cx="693738"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en-US" altLang="zh-CN" sz="1300">
                <a:solidFill>
                  <a:srgbClr val="595959"/>
                </a:solidFill>
                <a:latin typeface="微软雅黑" pitchFamily="34" charset="-122"/>
                <a:ea typeface="微软雅黑" pitchFamily="34" charset="-122"/>
              </a:rPr>
              <a:t>20%</a:t>
            </a:r>
            <a:endParaRPr lang="zh-CN" altLang="en-US" sz="1300">
              <a:solidFill>
                <a:srgbClr val="595959"/>
              </a:solidFill>
              <a:latin typeface="微软雅黑" pitchFamily="34" charset="-122"/>
              <a:ea typeface="微软雅黑" pitchFamily="34" charset="-122"/>
            </a:endParaRPr>
          </a:p>
        </p:txBody>
      </p:sp>
      <p:sp>
        <p:nvSpPr>
          <p:cNvPr id="28702" name="TextBox 176"/>
          <p:cNvSpPr txBox="1">
            <a:spLocks noChangeArrowheads="1"/>
          </p:cNvSpPr>
          <p:nvPr/>
        </p:nvSpPr>
        <p:spPr bwMode="auto">
          <a:xfrm>
            <a:off x="6108700" y="3338513"/>
            <a:ext cx="693738"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en-US" altLang="zh-CN" sz="1300">
                <a:solidFill>
                  <a:srgbClr val="595959"/>
                </a:solidFill>
                <a:latin typeface="微软雅黑" pitchFamily="34" charset="-122"/>
                <a:ea typeface="微软雅黑" pitchFamily="34" charset="-122"/>
              </a:rPr>
              <a:t>30%</a:t>
            </a:r>
            <a:endParaRPr lang="zh-CN" altLang="en-US" sz="1300">
              <a:solidFill>
                <a:srgbClr val="595959"/>
              </a:solidFill>
              <a:latin typeface="微软雅黑" pitchFamily="34" charset="-122"/>
              <a:ea typeface="微软雅黑" pitchFamily="34" charset="-122"/>
            </a:endParaRPr>
          </a:p>
        </p:txBody>
      </p:sp>
      <p:sp>
        <p:nvSpPr>
          <p:cNvPr id="28703" name="TextBox 177"/>
          <p:cNvSpPr txBox="1">
            <a:spLocks noChangeArrowheads="1"/>
          </p:cNvSpPr>
          <p:nvPr/>
        </p:nvSpPr>
        <p:spPr bwMode="auto">
          <a:xfrm>
            <a:off x="6108700" y="2922588"/>
            <a:ext cx="693738"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en-US" altLang="zh-CN" sz="1300">
                <a:solidFill>
                  <a:srgbClr val="595959"/>
                </a:solidFill>
                <a:latin typeface="微软雅黑" pitchFamily="34" charset="-122"/>
                <a:ea typeface="微软雅黑" pitchFamily="34" charset="-122"/>
              </a:rPr>
              <a:t>40%</a:t>
            </a:r>
            <a:endParaRPr lang="zh-CN" altLang="en-US" sz="1300">
              <a:solidFill>
                <a:srgbClr val="595959"/>
              </a:solidFill>
              <a:latin typeface="微软雅黑" pitchFamily="34" charset="-122"/>
              <a:ea typeface="微软雅黑" pitchFamily="34" charset="-122"/>
            </a:endParaRPr>
          </a:p>
        </p:txBody>
      </p:sp>
      <p:sp>
        <p:nvSpPr>
          <p:cNvPr id="28704" name="TextBox 178"/>
          <p:cNvSpPr txBox="1">
            <a:spLocks noChangeArrowheads="1"/>
          </p:cNvSpPr>
          <p:nvPr/>
        </p:nvSpPr>
        <p:spPr bwMode="auto">
          <a:xfrm>
            <a:off x="6108700" y="2505075"/>
            <a:ext cx="693738"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en-US" altLang="zh-CN" sz="1300">
                <a:solidFill>
                  <a:srgbClr val="595959"/>
                </a:solidFill>
                <a:latin typeface="微软雅黑" pitchFamily="34" charset="-122"/>
                <a:ea typeface="微软雅黑" pitchFamily="34" charset="-122"/>
              </a:rPr>
              <a:t>50%</a:t>
            </a:r>
            <a:endParaRPr lang="zh-CN" altLang="en-US" sz="1300">
              <a:solidFill>
                <a:srgbClr val="595959"/>
              </a:solidFill>
              <a:latin typeface="微软雅黑" pitchFamily="34" charset="-122"/>
              <a:ea typeface="微软雅黑" pitchFamily="34" charset="-122"/>
            </a:endParaRPr>
          </a:p>
        </p:txBody>
      </p:sp>
      <p:sp>
        <p:nvSpPr>
          <p:cNvPr id="28705" name="TextBox 179"/>
          <p:cNvSpPr txBox="1">
            <a:spLocks noChangeArrowheads="1"/>
          </p:cNvSpPr>
          <p:nvPr/>
        </p:nvSpPr>
        <p:spPr bwMode="auto">
          <a:xfrm>
            <a:off x="6108700" y="2089150"/>
            <a:ext cx="693738"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en-US" altLang="zh-CN" sz="1300">
                <a:solidFill>
                  <a:srgbClr val="595959"/>
                </a:solidFill>
                <a:latin typeface="微软雅黑" pitchFamily="34" charset="-122"/>
                <a:ea typeface="微软雅黑" pitchFamily="34" charset="-122"/>
              </a:rPr>
              <a:t>60%</a:t>
            </a:r>
            <a:endParaRPr lang="zh-CN" altLang="en-US" sz="1300">
              <a:solidFill>
                <a:srgbClr val="595959"/>
              </a:solidFill>
              <a:latin typeface="微软雅黑" pitchFamily="34" charset="-122"/>
              <a:ea typeface="微软雅黑" pitchFamily="34" charset="-122"/>
            </a:endParaRPr>
          </a:p>
        </p:txBody>
      </p:sp>
      <p:cxnSp>
        <p:nvCxnSpPr>
          <p:cNvPr id="28706" name="直接连接符 38"/>
          <p:cNvCxnSpPr>
            <a:cxnSpLocks noChangeShapeType="1"/>
          </p:cNvCxnSpPr>
          <p:nvPr/>
        </p:nvCxnSpPr>
        <p:spPr bwMode="auto">
          <a:xfrm>
            <a:off x="6683375" y="4787900"/>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sp>
        <p:nvSpPr>
          <p:cNvPr id="28707" name="TextBox 181"/>
          <p:cNvSpPr txBox="1">
            <a:spLocks noChangeArrowheads="1"/>
          </p:cNvSpPr>
          <p:nvPr/>
        </p:nvSpPr>
        <p:spPr bwMode="auto">
          <a:xfrm>
            <a:off x="6108700" y="4171950"/>
            <a:ext cx="693738"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en-US" altLang="zh-CN" sz="1300">
                <a:solidFill>
                  <a:srgbClr val="595959"/>
                </a:solidFill>
                <a:latin typeface="微软雅黑" pitchFamily="34" charset="-122"/>
                <a:ea typeface="微软雅黑" pitchFamily="34" charset="-122"/>
              </a:rPr>
              <a:t>10%</a:t>
            </a:r>
            <a:endParaRPr lang="zh-CN" altLang="en-US" sz="1300">
              <a:solidFill>
                <a:srgbClr val="595959"/>
              </a:solidFill>
              <a:latin typeface="微软雅黑" pitchFamily="34" charset="-122"/>
              <a:ea typeface="微软雅黑" pitchFamily="34" charset="-122"/>
            </a:endParaRPr>
          </a:p>
        </p:txBody>
      </p:sp>
      <p:sp>
        <p:nvSpPr>
          <p:cNvPr id="28708" name="TextBox 182"/>
          <p:cNvSpPr txBox="1">
            <a:spLocks noChangeArrowheads="1"/>
          </p:cNvSpPr>
          <p:nvPr/>
        </p:nvSpPr>
        <p:spPr bwMode="auto">
          <a:xfrm>
            <a:off x="7505700" y="4968875"/>
            <a:ext cx="2506663"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a:solidFill>
                  <a:srgbClr val="284848"/>
                </a:solidFill>
                <a:latin typeface="微软雅黑" pitchFamily="34" charset="-122"/>
                <a:ea typeface="微软雅黑" pitchFamily="34" charset="-122"/>
              </a:rPr>
              <a:t>点击此处添加标题</a:t>
            </a:r>
          </a:p>
        </p:txBody>
      </p:sp>
    </p:spTree>
  </p:cSld>
  <p:clrMapOvr>
    <a:masterClrMapping/>
  </p:clrMapOvr>
  <p:transition spd="slow" advClick="0" advTm="3000">
    <p:wipe/>
  </p:transition>
</p:sld>
</file>

<file path=ppt/slides/slide1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9698"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29699"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0"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1225" y="1412875"/>
            <a:ext cx="2609850" cy="301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01" name="组合 13"/>
          <p:cNvGrpSpPr>
            <a:grpSpLocks/>
          </p:cNvGrpSpPr>
          <p:nvPr/>
        </p:nvGrpSpPr>
        <p:grpSpPr bwMode="auto">
          <a:xfrm>
            <a:off x="3719513" y="2444750"/>
            <a:ext cx="6157912" cy="1982788"/>
            <a:chOff x="0" y="0"/>
            <a:chExt cx="6157532" cy="1983213"/>
          </a:xfrm>
        </p:grpSpPr>
        <p:sp>
          <p:nvSpPr>
            <p:cNvPr id="29706" name="文本框 14"/>
            <p:cNvSpPr txBox="1">
              <a:spLocks noChangeArrowheads="1"/>
            </p:cNvSpPr>
            <p:nvPr/>
          </p:nvSpPr>
          <p:spPr bwMode="auto">
            <a:xfrm>
              <a:off x="0" y="0"/>
              <a:ext cx="406760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4400" b="1">
                  <a:solidFill>
                    <a:srgbClr val="000000"/>
                  </a:solidFill>
                  <a:latin typeface="微软雅黑" pitchFamily="34" charset="-122"/>
                  <a:ea typeface="微软雅黑" pitchFamily="34" charset="-122"/>
                </a:rPr>
                <a:t>主要工作</a:t>
              </a:r>
            </a:p>
          </p:txBody>
        </p:sp>
        <p:sp>
          <p:nvSpPr>
            <p:cNvPr id="29707" name="矩形 15"/>
            <p:cNvSpPr>
              <a:spLocks noChangeArrowheads="1"/>
            </p:cNvSpPr>
            <p:nvPr/>
          </p:nvSpPr>
          <p:spPr bwMode="auto">
            <a:xfrm>
              <a:off x="109530" y="760576"/>
              <a:ext cx="2447774" cy="508109"/>
            </a:xfrm>
            <a:prstGeom prst="rect">
              <a:avLst/>
            </a:prstGeom>
            <a:solidFill>
              <a:srgbClr val="FF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9708" name="文本框 16"/>
            <p:cNvSpPr txBox="1">
              <a:spLocks noChangeArrowheads="1"/>
            </p:cNvSpPr>
            <p:nvPr/>
          </p:nvSpPr>
          <p:spPr bwMode="auto">
            <a:xfrm>
              <a:off x="461425" y="837472"/>
              <a:ext cx="28803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b="1">
                  <a:solidFill>
                    <a:srgbClr val="FFFFFF"/>
                  </a:solidFill>
                </a:rPr>
                <a:t>The Main Work</a:t>
              </a:r>
              <a:endParaRPr lang="zh-CN" altLang="en-US" b="1">
                <a:solidFill>
                  <a:srgbClr val="FFFFFF"/>
                </a:solidFill>
              </a:endParaRPr>
            </a:p>
          </p:txBody>
        </p:sp>
        <p:sp>
          <p:nvSpPr>
            <p:cNvPr id="29709" name="文本框 17"/>
            <p:cNvSpPr txBox="1">
              <a:spLocks noChangeArrowheads="1"/>
            </p:cNvSpPr>
            <p:nvPr/>
          </p:nvSpPr>
          <p:spPr bwMode="auto">
            <a:xfrm>
              <a:off x="0" y="1336882"/>
              <a:ext cx="61575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a:solidFill>
                    <a:srgbClr val="242D3C"/>
                  </a:solidFill>
                  <a:latin typeface="微软雅黑" pitchFamily="34" charset="-122"/>
                  <a:ea typeface="微软雅黑" pitchFamily="34" charset="-122"/>
                </a:rPr>
                <a:t>简要描述这个章节想要描述的内容</a:t>
              </a:r>
              <a:endParaRPr lang="en-US">
                <a:solidFill>
                  <a:srgbClr val="242D3C"/>
                </a:solidFill>
                <a:latin typeface="微软雅黑" pitchFamily="34" charset="-122"/>
                <a:ea typeface="微软雅黑" pitchFamily="34" charset="-122"/>
              </a:endParaRPr>
            </a:p>
            <a:p>
              <a:pPr eaLnBrk="1" hangingPunct="1"/>
              <a:r>
                <a:rPr lang="zh-CN" altLang="en-US">
                  <a:solidFill>
                    <a:srgbClr val="242D3C"/>
                  </a:solidFill>
                  <a:latin typeface="微软雅黑" pitchFamily="34" charset="-122"/>
                  <a:ea typeface="微软雅黑" pitchFamily="34" charset="-122"/>
                </a:rPr>
                <a:t>讲讲这一年这一季度您发生的大事的关键词和重要突破</a:t>
              </a:r>
            </a:p>
          </p:txBody>
        </p:sp>
      </p:grpSp>
      <p:sp>
        <p:nvSpPr>
          <p:cNvPr id="29702" name="矩形 18"/>
          <p:cNvSpPr>
            <a:spLocks noChangeArrowheads="1"/>
          </p:cNvSpPr>
          <p:nvPr/>
        </p:nvSpPr>
        <p:spPr bwMode="auto">
          <a:xfrm>
            <a:off x="0" y="4797425"/>
            <a:ext cx="12192000" cy="30162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9703" name="矩形 19"/>
          <p:cNvSpPr>
            <a:spLocks noChangeArrowheads="1"/>
          </p:cNvSpPr>
          <p:nvPr/>
        </p:nvSpPr>
        <p:spPr bwMode="auto">
          <a:xfrm>
            <a:off x="0" y="5151438"/>
            <a:ext cx="12192000" cy="3016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9704" name="矩形 20"/>
          <p:cNvSpPr>
            <a:spLocks noChangeArrowheads="1"/>
          </p:cNvSpPr>
          <p:nvPr/>
        </p:nvSpPr>
        <p:spPr bwMode="auto">
          <a:xfrm>
            <a:off x="0" y="5513388"/>
            <a:ext cx="12192000" cy="301625"/>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9705" name="矩形 22"/>
          <p:cNvSpPr>
            <a:spLocks noChangeArrowheads="1"/>
          </p:cNvSpPr>
          <p:nvPr/>
        </p:nvSpPr>
        <p:spPr bwMode="auto">
          <a:xfrm>
            <a:off x="0" y="5873750"/>
            <a:ext cx="12192000" cy="303213"/>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Tree>
  </p:cSld>
  <p:clrMapOvr>
    <a:masterClrMapping/>
  </p:clrMapOvr>
  <p:transition spd="slow" advClick="0" advTm="3000">
    <p:wipe/>
  </p:transition>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22"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30723"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24" name="组合 3"/>
          <p:cNvGrpSpPr>
            <a:grpSpLocks/>
          </p:cNvGrpSpPr>
          <p:nvPr/>
        </p:nvGrpSpPr>
        <p:grpSpPr bwMode="auto">
          <a:xfrm>
            <a:off x="0" y="6646863"/>
            <a:ext cx="12192000" cy="217487"/>
            <a:chOff x="0" y="0"/>
            <a:chExt cx="8898336" cy="244833"/>
          </a:xfrm>
        </p:grpSpPr>
        <p:sp>
          <p:nvSpPr>
            <p:cNvPr id="30788"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789"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790"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791"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cxnSp>
        <p:nvCxnSpPr>
          <p:cNvPr id="30725" name="直接连接符 8"/>
          <p:cNvCxnSpPr>
            <a:cxnSpLocks noChangeShapeType="1"/>
          </p:cNvCxnSpPr>
          <p:nvPr/>
        </p:nvCxnSpPr>
        <p:spPr bwMode="auto">
          <a:xfrm>
            <a:off x="2262188"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0726" name="直接连接符 9"/>
          <p:cNvCxnSpPr>
            <a:cxnSpLocks noChangeShapeType="1"/>
          </p:cNvCxnSpPr>
          <p:nvPr/>
        </p:nvCxnSpPr>
        <p:spPr bwMode="auto">
          <a:xfrm>
            <a:off x="2620963"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0727" name="直接连接符 10"/>
          <p:cNvCxnSpPr>
            <a:cxnSpLocks noChangeShapeType="1"/>
          </p:cNvCxnSpPr>
          <p:nvPr/>
        </p:nvCxnSpPr>
        <p:spPr bwMode="auto">
          <a:xfrm>
            <a:off x="2989263"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0728" name="直接连接符 11"/>
          <p:cNvCxnSpPr>
            <a:cxnSpLocks noChangeShapeType="1"/>
          </p:cNvCxnSpPr>
          <p:nvPr/>
        </p:nvCxnSpPr>
        <p:spPr bwMode="auto">
          <a:xfrm>
            <a:off x="3357563"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0729" name="直接连接符 12"/>
          <p:cNvCxnSpPr>
            <a:cxnSpLocks noChangeShapeType="1"/>
          </p:cNvCxnSpPr>
          <p:nvPr/>
        </p:nvCxnSpPr>
        <p:spPr bwMode="auto">
          <a:xfrm>
            <a:off x="3725863"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0730" name="直接连接符 13"/>
          <p:cNvCxnSpPr>
            <a:cxnSpLocks noChangeShapeType="1"/>
          </p:cNvCxnSpPr>
          <p:nvPr/>
        </p:nvCxnSpPr>
        <p:spPr bwMode="auto">
          <a:xfrm>
            <a:off x="4103688"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0731" name="直接连接符 14"/>
          <p:cNvCxnSpPr>
            <a:cxnSpLocks noChangeShapeType="1"/>
          </p:cNvCxnSpPr>
          <p:nvPr/>
        </p:nvCxnSpPr>
        <p:spPr bwMode="auto">
          <a:xfrm>
            <a:off x="4481513"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0732" name="直接连接符 15"/>
          <p:cNvCxnSpPr>
            <a:cxnSpLocks noChangeShapeType="1"/>
          </p:cNvCxnSpPr>
          <p:nvPr/>
        </p:nvCxnSpPr>
        <p:spPr bwMode="auto">
          <a:xfrm>
            <a:off x="4849813"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0733" name="直接连接符 16"/>
          <p:cNvCxnSpPr>
            <a:cxnSpLocks noChangeShapeType="1"/>
          </p:cNvCxnSpPr>
          <p:nvPr/>
        </p:nvCxnSpPr>
        <p:spPr bwMode="auto">
          <a:xfrm>
            <a:off x="5227638"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0734" name="直接连接符 17"/>
          <p:cNvCxnSpPr>
            <a:cxnSpLocks noChangeShapeType="1"/>
          </p:cNvCxnSpPr>
          <p:nvPr/>
        </p:nvCxnSpPr>
        <p:spPr bwMode="auto">
          <a:xfrm>
            <a:off x="5595938"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0735" name="直接连接符 18"/>
          <p:cNvCxnSpPr>
            <a:cxnSpLocks noChangeShapeType="1"/>
          </p:cNvCxnSpPr>
          <p:nvPr/>
        </p:nvCxnSpPr>
        <p:spPr bwMode="auto">
          <a:xfrm>
            <a:off x="5972175"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sp>
        <p:nvSpPr>
          <p:cNvPr id="30736" name="Rectangle 932"/>
          <p:cNvSpPr>
            <a:spLocks noChangeArrowheads="1"/>
          </p:cNvSpPr>
          <p:nvPr/>
        </p:nvSpPr>
        <p:spPr bwMode="auto">
          <a:xfrm>
            <a:off x="6954838" y="4024313"/>
            <a:ext cx="239712" cy="112712"/>
          </a:xfrm>
          <a:prstGeom prst="rect">
            <a:avLst/>
          </a:prstGeom>
          <a:solidFill>
            <a:srgbClr val="A2B93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0737" name="Rectangle 934"/>
          <p:cNvSpPr>
            <a:spLocks noChangeArrowheads="1"/>
          </p:cNvSpPr>
          <p:nvPr/>
        </p:nvSpPr>
        <p:spPr bwMode="auto">
          <a:xfrm>
            <a:off x="6948488" y="3860800"/>
            <a:ext cx="239712" cy="101600"/>
          </a:xfrm>
          <a:prstGeom prst="rect">
            <a:avLst/>
          </a:prstGeom>
          <a:solidFill>
            <a:srgbClr val="F8300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0738" name="Freeform 933"/>
          <p:cNvSpPr>
            <a:spLocks/>
          </p:cNvSpPr>
          <p:nvPr/>
        </p:nvSpPr>
        <p:spPr bwMode="auto">
          <a:xfrm>
            <a:off x="1866900" y="4446588"/>
            <a:ext cx="4113213" cy="847725"/>
          </a:xfrm>
          <a:custGeom>
            <a:avLst/>
            <a:gdLst>
              <a:gd name="T0" fmla="*/ 3734115 w 434"/>
              <a:gd name="T1" fmla="*/ 609600 h 89"/>
              <a:gd name="T2" fmla="*/ 3392927 w 434"/>
              <a:gd name="T3" fmla="*/ 542925 h 89"/>
              <a:gd name="T4" fmla="*/ 3336062 w 434"/>
              <a:gd name="T5" fmla="*/ 523875 h 89"/>
              <a:gd name="T6" fmla="*/ 2985397 w 434"/>
              <a:gd name="T7" fmla="*/ 419100 h 89"/>
              <a:gd name="T8" fmla="*/ 2644208 w 434"/>
              <a:gd name="T9" fmla="*/ 114300 h 89"/>
              <a:gd name="T10" fmla="*/ 2615776 w 434"/>
              <a:gd name="T11" fmla="*/ 76200 h 89"/>
              <a:gd name="T12" fmla="*/ 2274588 w 434"/>
              <a:gd name="T13" fmla="*/ 28575 h 89"/>
              <a:gd name="T14" fmla="*/ 2208246 w 434"/>
              <a:gd name="T15" fmla="*/ 28575 h 89"/>
              <a:gd name="T16" fmla="*/ 1895490 w 434"/>
              <a:gd name="T17" fmla="*/ 228600 h 89"/>
              <a:gd name="T18" fmla="*/ 1838625 w 434"/>
              <a:gd name="T19" fmla="*/ 238125 h 89"/>
              <a:gd name="T20" fmla="*/ 1497437 w 434"/>
              <a:gd name="T21" fmla="*/ 161925 h 89"/>
              <a:gd name="T22" fmla="*/ 1156249 w 434"/>
              <a:gd name="T23" fmla="*/ 247650 h 89"/>
              <a:gd name="T24" fmla="*/ 1099384 w 434"/>
              <a:gd name="T25" fmla="*/ 257175 h 89"/>
              <a:gd name="T26" fmla="*/ 758196 w 434"/>
              <a:gd name="T27" fmla="*/ 333375 h 89"/>
              <a:gd name="T28" fmla="*/ 729764 w 434"/>
              <a:gd name="T29" fmla="*/ 381000 h 89"/>
              <a:gd name="T30" fmla="*/ 388575 w 434"/>
              <a:gd name="T31" fmla="*/ 609600 h 89"/>
              <a:gd name="T32" fmla="*/ 350666 w 434"/>
              <a:gd name="T33" fmla="*/ 638175 h 89"/>
              <a:gd name="T34" fmla="*/ 9477 w 434"/>
              <a:gd name="T35" fmla="*/ 847725 h 89"/>
              <a:gd name="T36" fmla="*/ 18955 w 434"/>
              <a:gd name="T37" fmla="*/ 847725 h 89"/>
              <a:gd name="T38" fmla="*/ 388575 w 434"/>
              <a:gd name="T39" fmla="*/ 676275 h 89"/>
              <a:gd name="T40" fmla="*/ 417008 w 434"/>
              <a:gd name="T41" fmla="*/ 628650 h 89"/>
              <a:gd name="T42" fmla="*/ 758196 w 434"/>
              <a:gd name="T43" fmla="*/ 400050 h 89"/>
              <a:gd name="T44" fmla="*/ 786628 w 434"/>
              <a:gd name="T45" fmla="*/ 371475 h 89"/>
              <a:gd name="T46" fmla="*/ 1127816 w 434"/>
              <a:gd name="T47" fmla="*/ 295275 h 89"/>
              <a:gd name="T48" fmla="*/ 1469005 w 434"/>
              <a:gd name="T49" fmla="*/ 200025 h 89"/>
              <a:gd name="T50" fmla="*/ 1535347 w 434"/>
              <a:gd name="T51" fmla="*/ 200025 h 89"/>
              <a:gd name="T52" fmla="*/ 1876535 w 434"/>
              <a:gd name="T53" fmla="*/ 285750 h 89"/>
              <a:gd name="T54" fmla="*/ 1904967 w 434"/>
              <a:gd name="T55" fmla="*/ 247650 h 89"/>
              <a:gd name="T56" fmla="*/ 2246155 w 434"/>
              <a:gd name="T57" fmla="*/ 66675 h 89"/>
              <a:gd name="T58" fmla="*/ 2587344 w 434"/>
              <a:gd name="T59" fmla="*/ 104775 h 89"/>
              <a:gd name="T60" fmla="*/ 2615776 w 434"/>
              <a:gd name="T61" fmla="*/ 142875 h 89"/>
              <a:gd name="T62" fmla="*/ 2956964 w 434"/>
              <a:gd name="T63" fmla="*/ 447675 h 89"/>
              <a:gd name="T64" fmla="*/ 2985397 w 434"/>
              <a:gd name="T65" fmla="*/ 485775 h 89"/>
              <a:gd name="T66" fmla="*/ 3326585 w 434"/>
              <a:gd name="T67" fmla="*/ 542925 h 89"/>
              <a:gd name="T68" fmla="*/ 3355017 w 434"/>
              <a:gd name="T69" fmla="*/ 581025 h 89"/>
              <a:gd name="T70" fmla="*/ 3696205 w 434"/>
              <a:gd name="T71" fmla="*/ 647700 h 89"/>
              <a:gd name="T72" fmla="*/ 3753070 w 434"/>
              <a:gd name="T73" fmla="*/ 666750 h 89"/>
              <a:gd name="T74" fmla="*/ 4094258 w 434"/>
              <a:gd name="T75" fmla="*/ 847725 h 89"/>
              <a:gd name="T76" fmla="*/ 4113213 w 434"/>
              <a:gd name="T77" fmla="*/ 809625 h 89"/>
              <a:gd name="T78" fmla="*/ 3762547 w 434"/>
              <a:gd name="T79" fmla="*/ 647700 h 8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34" h="89">
                <a:moveTo>
                  <a:pt x="397" y="68"/>
                </a:moveTo>
                <a:cubicBezTo>
                  <a:pt x="397" y="66"/>
                  <a:pt x="396" y="64"/>
                  <a:pt x="394" y="64"/>
                </a:cubicBezTo>
                <a:cubicBezTo>
                  <a:pt x="393" y="64"/>
                  <a:pt x="392" y="65"/>
                  <a:pt x="391" y="66"/>
                </a:cubicBezTo>
                <a:cubicBezTo>
                  <a:pt x="358" y="57"/>
                  <a:pt x="358" y="57"/>
                  <a:pt x="358" y="57"/>
                </a:cubicBezTo>
                <a:cubicBezTo>
                  <a:pt x="358" y="55"/>
                  <a:pt x="356" y="54"/>
                  <a:pt x="354" y="54"/>
                </a:cubicBezTo>
                <a:cubicBezTo>
                  <a:pt x="353" y="54"/>
                  <a:pt x="352" y="54"/>
                  <a:pt x="352" y="55"/>
                </a:cubicBezTo>
                <a:cubicBezTo>
                  <a:pt x="319" y="48"/>
                  <a:pt x="319" y="48"/>
                  <a:pt x="319" y="48"/>
                </a:cubicBezTo>
                <a:cubicBezTo>
                  <a:pt x="319" y="46"/>
                  <a:pt x="317" y="44"/>
                  <a:pt x="315" y="44"/>
                </a:cubicBezTo>
                <a:cubicBezTo>
                  <a:pt x="315" y="44"/>
                  <a:pt x="314" y="45"/>
                  <a:pt x="313" y="45"/>
                </a:cubicBezTo>
                <a:cubicBezTo>
                  <a:pt x="279" y="12"/>
                  <a:pt x="279" y="12"/>
                  <a:pt x="279" y="12"/>
                </a:cubicBezTo>
                <a:cubicBezTo>
                  <a:pt x="279" y="12"/>
                  <a:pt x="280" y="12"/>
                  <a:pt x="280" y="11"/>
                </a:cubicBezTo>
                <a:cubicBezTo>
                  <a:pt x="280" y="9"/>
                  <a:pt x="278" y="8"/>
                  <a:pt x="276" y="8"/>
                </a:cubicBezTo>
                <a:cubicBezTo>
                  <a:pt x="275" y="8"/>
                  <a:pt x="274" y="8"/>
                  <a:pt x="273" y="9"/>
                </a:cubicBezTo>
                <a:cubicBezTo>
                  <a:pt x="240" y="3"/>
                  <a:pt x="240" y="3"/>
                  <a:pt x="240" y="3"/>
                </a:cubicBezTo>
                <a:cubicBezTo>
                  <a:pt x="240" y="1"/>
                  <a:pt x="239" y="0"/>
                  <a:pt x="237" y="0"/>
                </a:cubicBezTo>
                <a:cubicBezTo>
                  <a:pt x="235" y="0"/>
                  <a:pt x="233" y="1"/>
                  <a:pt x="233" y="3"/>
                </a:cubicBezTo>
                <a:cubicBezTo>
                  <a:pt x="233" y="4"/>
                  <a:pt x="233" y="4"/>
                  <a:pt x="233" y="4"/>
                </a:cubicBezTo>
                <a:cubicBezTo>
                  <a:pt x="200" y="24"/>
                  <a:pt x="200" y="24"/>
                  <a:pt x="200" y="24"/>
                </a:cubicBezTo>
                <a:cubicBezTo>
                  <a:pt x="199" y="23"/>
                  <a:pt x="198" y="23"/>
                  <a:pt x="198" y="23"/>
                </a:cubicBezTo>
                <a:cubicBezTo>
                  <a:pt x="196" y="23"/>
                  <a:pt x="195" y="23"/>
                  <a:pt x="194" y="25"/>
                </a:cubicBezTo>
                <a:cubicBezTo>
                  <a:pt x="162" y="19"/>
                  <a:pt x="162" y="19"/>
                  <a:pt x="162" y="19"/>
                </a:cubicBezTo>
                <a:cubicBezTo>
                  <a:pt x="161" y="18"/>
                  <a:pt x="160" y="17"/>
                  <a:pt x="158" y="17"/>
                </a:cubicBezTo>
                <a:cubicBezTo>
                  <a:pt x="157" y="17"/>
                  <a:pt x="156" y="18"/>
                  <a:pt x="155" y="19"/>
                </a:cubicBezTo>
                <a:cubicBezTo>
                  <a:pt x="122" y="26"/>
                  <a:pt x="122" y="26"/>
                  <a:pt x="122" y="26"/>
                </a:cubicBezTo>
                <a:cubicBezTo>
                  <a:pt x="122" y="25"/>
                  <a:pt x="120" y="24"/>
                  <a:pt x="119" y="24"/>
                </a:cubicBezTo>
                <a:cubicBezTo>
                  <a:pt x="117" y="24"/>
                  <a:pt x="116" y="25"/>
                  <a:pt x="116" y="27"/>
                </a:cubicBezTo>
                <a:cubicBezTo>
                  <a:pt x="83" y="37"/>
                  <a:pt x="83" y="37"/>
                  <a:pt x="83" y="37"/>
                </a:cubicBezTo>
                <a:cubicBezTo>
                  <a:pt x="82" y="36"/>
                  <a:pt x="81" y="35"/>
                  <a:pt x="80" y="35"/>
                </a:cubicBezTo>
                <a:cubicBezTo>
                  <a:pt x="78" y="35"/>
                  <a:pt x="76" y="37"/>
                  <a:pt x="76" y="39"/>
                </a:cubicBezTo>
                <a:cubicBezTo>
                  <a:pt x="76" y="39"/>
                  <a:pt x="76" y="39"/>
                  <a:pt x="77" y="40"/>
                </a:cubicBezTo>
                <a:cubicBezTo>
                  <a:pt x="42" y="64"/>
                  <a:pt x="42" y="64"/>
                  <a:pt x="42" y="64"/>
                </a:cubicBezTo>
                <a:cubicBezTo>
                  <a:pt x="42" y="64"/>
                  <a:pt x="41" y="64"/>
                  <a:pt x="41" y="64"/>
                </a:cubicBezTo>
                <a:cubicBezTo>
                  <a:pt x="39" y="64"/>
                  <a:pt x="37" y="65"/>
                  <a:pt x="37" y="67"/>
                </a:cubicBezTo>
                <a:cubicBezTo>
                  <a:pt x="37" y="67"/>
                  <a:pt x="37" y="67"/>
                  <a:pt x="37" y="67"/>
                </a:cubicBezTo>
                <a:cubicBezTo>
                  <a:pt x="0" y="88"/>
                  <a:pt x="0" y="88"/>
                  <a:pt x="0" y="88"/>
                </a:cubicBezTo>
                <a:cubicBezTo>
                  <a:pt x="1" y="89"/>
                  <a:pt x="1" y="89"/>
                  <a:pt x="1" y="89"/>
                </a:cubicBezTo>
                <a:cubicBezTo>
                  <a:pt x="2" y="89"/>
                  <a:pt x="2" y="89"/>
                  <a:pt x="2" y="89"/>
                </a:cubicBezTo>
                <a:cubicBezTo>
                  <a:pt x="2" y="89"/>
                  <a:pt x="2" y="89"/>
                  <a:pt x="2" y="89"/>
                </a:cubicBezTo>
                <a:cubicBezTo>
                  <a:pt x="38" y="69"/>
                  <a:pt x="38" y="69"/>
                  <a:pt x="38" y="69"/>
                </a:cubicBezTo>
                <a:cubicBezTo>
                  <a:pt x="39" y="70"/>
                  <a:pt x="40" y="71"/>
                  <a:pt x="41" y="71"/>
                </a:cubicBezTo>
                <a:cubicBezTo>
                  <a:pt x="43" y="71"/>
                  <a:pt x="44" y="69"/>
                  <a:pt x="44" y="67"/>
                </a:cubicBezTo>
                <a:cubicBezTo>
                  <a:pt x="44" y="67"/>
                  <a:pt x="44" y="66"/>
                  <a:pt x="44" y="66"/>
                </a:cubicBezTo>
                <a:cubicBezTo>
                  <a:pt x="78" y="41"/>
                  <a:pt x="78" y="41"/>
                  <a:pt x="78" y="41"/>
                </a:cubicBezTo>
                <a:cubicBezTo>
                  <a:pt x="78" y="42"/>
                  <a:pt x="79" y="42"/>
                  <a:pt x="80" y="42"/>
                </a:cubicBezTo>
                <a:cubicBezTo>
                  <a:pt x="82" y="42"/>
                  <a:pt x="83" y="41"/>
                  <a:pt x="83" y="39"/>
                </a:cubicBezTo>
                <a:cubicBezTo>
                  <a:pt x="83" y="39"/>
                  <a:pt x="83" y="39"/>
                  <a:pt x="83" y="39"/>
                </a:cubicBezTo>
                <a:cubicBezTo>
                  <a:pt x="116" y="29"/>
                  <a:pt x="116" y="29"/>
                  <a:pt x="116" y="29"/>
                </a:cubicBezTo>
                <a:cubicBezTo>
                  <a:pt x="117" y="30"/>
                  <a:pt x="118" y="31"/>
                  <a:pt x="119" y="31"/>
                </a:cubicBezTo>
                <a:cubicBezTo>
                  <a:pt x="121" y="31"/>
                  <a:pt x="122" y="30"/>
                  <a:pt x="123" y="28"/>
                </a:cubicBezTo>
                <a:cubicBezTo>
                  <a:pt x="155" y="21"/>
                  <a:pt x="155" y="21"/>
                  <a:pt x="155" y="21"/>
                </a:cubicBezTo>
                <a:cubicBezTo>
                  <a:pt x="155" y="23"/>
                  <a:pt x="157" y="24"/>
                  <a:pt x="158" y="24"/>
                </a:cubicBezTo>
                <a:cubicBezTo>
                  <a:pt x="160" y="24"/>
                  <a:pt x="161" y="23"/>
                  <a:pt x="162" y="21"/>
                </a:cubicBezTo>
                <a:cubicBezTo>
                  <a:pt x="194" y="27"/>
                  <a:pt x="194" y="27"/>
                  <a:pt x="194" y="27"/>
                </a:cubicBezTo>
                <a:cubicBezTo>
                  <a:pt x="194" y="28"/>
                  <a:pt x="196" y="30"/>
                  <a:pt x="198" y="30"/>
                </a:cubicBezTo>
                <a:cubicBezTo>
                  <a:pt x="199" y="30"/>
                  <a:pt x="201" y="28"/>
                  <a:pt x="201" y="26"/>
                </a:cubicBezTo>
                <a:cubicBezTo>
                  <a:pt x="201" y="26"/>
                  <a:pt x="201" y="26"/>
                  <a:pt x="201" y="26"/>
                </a:cubicBezTo>
                <a:cubicBezTo>
                  <a:pt x="234" y="6"/>
                  <a:pt x="234" y="6"/>
                  <a:pt x="234" y="6"/>
                </a:cubicBezTo>
                <a:cubicBezTo>
                  <a:pt x="235" y="7"/>
                  <a:pt x="236" y="7"/>
                  <a:pt x="237" y="7"/>
                </a:cubicBezTo>
                <a:cubicBezTo>
                  <a:pt x="238" y="7"/>
                  <a:pt x="239" y="6"/>
                  <a:pt x="240" y="5"/>
                </a:cubicBezTo>
                <a:cubicBezTo>
                  <a:pt x="273" y="11"/>
                  <a:pt x="273" y="11"/>
                  <a:pt x="273" y="11"/>
                </a:cubicBezTo>
                <a:cubicBezTo>
                  <a:pt x="273" y="11"/>
                  <a:pt x="273" y="11"/>
                  <a:pt x="273" y="11"/>
                </a:cubicBezTo>
                <a:cubicBezTo>
                  <a:pt x="273" y="13"/>
                  <a:pt x="274" y="15"/>
                  <a:pt x="276" y="15"/>
                </a:cubicBezTo>
                <a:cubicBezTo>
                  <a:pt x="277" y="15"/>
                  <a:pt x="277" y="15"/>
                  <a:pt x="278" y="14"/>
                </a:cubicBezTo>
                <a:cubicBezTo>
                  <a:pt x="312" y="47"/>
                  <a:pt x="312" y="47"/>
                  <a:pt x="312" y="47"/>
                </a:cubicBezTo>
                <a:cubicBezTo>
                  <a:pt x="312" y="47"/>
                  <a:pt x="312" y="47"/>
                  <a:pt x="312" y="48"/>
                </a:cubicBezTo>
                <a:cubicBezTo>
                  <a:pt x="312" y="50"/>
                  <a:pt x="313" y="51"/>
                  <a:pt x="315" y="51"/>
                </a:cubicBezTo>
                <a:cubicBezTo>
                  <a:pt x="316" y="51"/>
                  <a:pt x="317" y="51"/>
                  <a:pt x="318" y="50"/>
                </a:cubicBezTo>
                <a:cubicBezTo>
                  <a:pt x="351" y="57"/>
                  <a:pt x="351" y="57"/>
                  <a:pt x="351" y="57"/>
                </a:cubicBezTo>
                <a:cubicBezTo>
                  <a:pt x="351" y="57"/>
                  <a:pt x="351" y="57"/>
                  <a:pt x="351" y="57"/>
                </a:cubicBezTo>
                <a:cubicBezTo>
                  <a:pt x="351" y="59"/>
                  <a:pt x="353" y="61"/>
                  <a:pt x="354" y="61"/>
                </a:cubicBezTo>
                <a:cubicBezTo>
                  <a:pt x="356" y="61"/>
                  <a:pt x="357" y="60"/>
                  <a:pt x="358" y="59"/>
                </a:cubicBezTo>
                <a:cubicBezTo>
                  <a:pt x="390" y="68"/>
                  <a:pt x="390" y="68"/>
                  <a:pt x="390" y="68"/>
                </a:cubicBezTo>
                <a:cubicBezTo>
                  <a:pt x="390" y="70"/>
                  <a:pt x="392" y="71"/>
                  <a:pt x="394" y="71"/>
                </a:cubicBezTo>
                <a:cubicBezTo>
                  <a:pt x="395" y="71"/>
                  <a:pt x="396" y="71"/>
                  <a:pt x="396" y="70"/>
                </a:cubicBezTo>
                <a:cubicBezTo>
                  <a:pt x="432" y="86"/>
                  <a:pt x="432" y="86"/>
                  <a:pt x="432" y="86"/>
                </a:cubicBezTo>
                <a:cubicBezTo>
                  <a:pt x="432" y="89"/>
                  <a:pt x="432" y="89"/>
                  <a:pt x="432" y="89"/>
                </a:cubicBezTo>
                <a:cubicBezTo>
                  <a:pt x="434" y="89"/>
                  <a:pt x="434" y="89"/>
                  <a:pt x="434" y="89"/>
                </a:cubicBezTo>
                <a:cubicBezTo>
                  <a:pt x="434" y="85"/>
                  <a:pt x="434" y="85"/>
                  <a:pt x="434" y="85"/>
                </a:cubicBezTo>
                <a:cubicBezTo>
                  <a:pt x="397" y="68"/>
                  <a:pt x="397" y="68"/>
                  <a:pt x="397" y="68"/>
                </a:cubicBezTo>
                <a:cubicBezTo>
                  <a:pt x="397" y="68"/>
                  <a:pt x="397" y="68"/>
                  <a:pt x="397" y="68"/>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9" name="Freeform 935"/>
          <p:cNvSpPr>
            <a:spLocks/>
          </p:cNvSpPr>
          <p:nvPr/>
        </p:nvSpPr>
        <p:spPr bwMode="auto">
          <a:xfrm>
            <a:off x="1874838" y="4002088"/>
            <a:ext cx="4121150" cy="1292225"/>
          </a:xfrm>
          <a:custGeom>
            <a:avLst/>
            <a:gdLst>
              <a:gd name="T0" fmla="*/ 4054833 w 435"/>
              <a:gd name="T1" fmla="*/ 503588 h 136"/>
              <a:gd name="T2" fmla="*/ 3742194 w 435"/>
              <a:gd name="T3" fmla="*/ 665116 h 136"/>
              <a:gd name="T4" fmla="*/ 3704298 w 435"/>
              <a:gd name="T5" fmla="*/ 655614 h 136"/>
              <a:gd name="T6" fmla="*/ 3382185 w 435"/>
              <a:gd name="T7" fmla="*/ 285050 h 136"/>
              <a:gd name="T8" fmla="*/ 3315868 w 435"/>
              <a:gd name="T9" fmla="*/ 266046 h 136"/>
              <a:gd name="T10" fmla="*/ 2984281 w 435"/>
              <a:gd name="T11" fmla="*/ 247043 h 136"/>
              <a:gd name="T12" fmla="*/ 2633746 w 435"/>
              <a:gd name="T13" fmla="*/ 95017 h 136"/>
              <a:gd name="T14" fmla="*/ 2605325 w 435"/>
              <a:gd name="T15" fmla="*/ 47508 h 136"/>
              <a:gd name="T16" fmla="*/ 2264264 w 435"/>
              <a:gd name="T17" fmla="*/ 142525 h 136"/>
              <a:gd name="T18" fmla="*/ 2207421 w 435"/>
              <a:gd name="T19" fmla="*/ 142525 h 136"/>
              <a:gd name="T20" fmla="*/ 1866360 w 435"/>
              <a:gd name="T21" fmla="*/ 0 h 136"/>
              <a:gd name="T22" fmla="*/ 1828464 w 435"/>
              <a:gd name="T23" fmla="*/ 38007 h 136"/>
              <a:gd name="T24" fmla="*/ 1487404 w 435"/>
              <a:gd name="T25" fmla="*/ 218538 h 136"/>
              <a:gd name="T26" fmla="*/ 1146343 w 435"/>
              <a:gd name="T27" fmla="*/ 228040 h 136"/>
              <a:gd name="T28" fmla="*/ 1089499 w 435"/>
              <a:gd name="T29" fmla="*/ 247043 h 136"/>
              <a:gd name="T30" fmla="*/ 757913 w 435"/>
              <a:gd name="T31" fmla="*/ 579601 h 136"/>
              <a:gd name="T32" fmla="*/ 710543 w 435"/>
              <a:gd name="T33" fmla="*/ 608106 h 136"/>
              <a:gd name="T34" fmla="*/ 397904 w 435"/>
              <a:gd name="T35" fmla="*/ 760132 h 136"/>
              <a:gd name="T36" fmla="*/ 341061 w 435"/>
              <a:gd name="T37" fmla="*/ 788637 h 136"/>
              <a:gd name="T38" fmla="*/ 0 w 435"/>
              <a:gd name="T39" fmla="*/ 1254218 h 136"/>
              <a:gd name="T40" fmla="*/ 0 w 435"/>
              <a:gd name="T41" fmla="*/ 1292225 h 136"/>
              <a:gd name="T42" fmla="*/ 4102202 w 435"/>
              <a:gd name="T43" fmla="*/ 1292225 h 136"/>
              <a:gd name="T44" fmla="*/ 18948 w 435"/>
              <a:gd name="T45" fmla="*/ 1282723 h 136"/>
              <a:gd name="T46" fmla="*/ 360009 w 435"/>
              <a:gd name="T47" fmla="*/ 817142 h 136"/>
              <a:gd name="T48" fmla="*/ 407378 w 435"/>
              <a:gd name="T49" fmla="*/ 788637 h 136"/>
              <a:gd name="T50" fmla="*/ 720017 w 435"/>
              <a:gd name="T51" fmla="*/ 627109 h 136"/>
              <a:gd name="T52" fmla="*/ 776860 w 435"/>
              <a:gd name="T53" fmla="*/ 608106 h 136"/>
              <a:gd name="T54" fmla="*/ 1098973 w 435"/>
              <a:gd name="T55" fmla="*/ 275548 h 136"/>
              <a:gd name="T56" fmla="*/ 1155817 w 435"/>
              <a:gd name="T57" fmla="*/ 247043 h 136"/>
              <a:gd name="T58" fmla="*/ 1487404 w 435"/>
              <a:gd name="T59" fmla="*/ 285050 h 136"/>
              <a:gd name="T60" fmla="*/ 1525299 w 435"/>
              <a:gd name="T61" fmla="*/ 247043 h 136"/>
              <a:gd name="T62" fmla="*/ 1866360 w 435"/>
              <a:gd name="T63" fmla="*/ 66512 h 136"/>
              <a:gd name="T64" fmla="*/ 2197947 w 435"/>
              <a:gd name="T65" fmla="*/ 161528 h 136"/>
              <a:gd name="T66" fmla="*/ 2264264 w 435"/>
              <a:gd name="T67" fmla="*/ 171030 h 136"/>
              <a:gd name="T68" fmla="*/ 2605325 w 435"/>
              <a:gd name="T69" fmla="*/ 114020 h 136"/>
              <a:gd name="T70" fmla="*/ 2946385 w 435"/>
              <a:gd name="T71" fmla="*/ 275548 h 136"/>
              <a:gd name="T72" fmla="*/ 2984281 w 435"/>
              <a:gd name="T73" fmla="*/ 313555 h 136"/>
              <a:gd name="T74" fmla="*/ 3315868 w 435"/>
              <a:gd name="T75" fmla="*/ 285050 h 136"/>
              <a:gd name="T76" fmla="*/ 3363237 w 435"/>
              <a:gd name="T77" fmla="*/ 313555 h 136"/>
              <a:gd name="T78" fmla="*/ 3685350 w 435"/>
              <a:gd name="T79" fmla="*/ 684119 h 136"/>
              <a:gd name="T80" fmla="*/ 3751668 w 435"/>
              <a:gd name="T81" fmla="*/ 684119 h 136"/>
              <a:gd name="T82" fmla="*/ 4073780 w 435"/>
              <a:gd name="T83" fmla="*/ 522591 h 136"/>
              <a:gd name="T84" fmla="*/ 4121150 w 435"/>
              <a:gd name="T85" fmla="*/ 503588 h 1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35" h="136">
                <a:moveTo>
                  <a:pt x="432" y="49"/>
                </a:moveTo>
                <a:cubicBezTo>
                  <a:pt x="430" y="49"/>
                  <a:pt x="428" y="51"/>
                  <a:pt x="428" y="53"/>
                </a:cubicBezTo>
                <a:cubicBezTo>
                  <a:pt x="428" y="53"/>
                  <a:pt x="429" y="53"/>
                  <a:pt x="429" y="53"/>
                </a:cubicBezTo>
                <a:cubicBezTo>
                  <a:pt x="395" y="70"/>
                  <a:pt x="395" y="70"/>
                  <a:pt x="395" y="70"/>
                </a:cubicBezTo>
                <a:cubicBezTo>
                  <a:pt x="394" y="69"/>
                  <a:pt x="393" y="68"/>
                  <a:pt x="392" y="68"/>
                </a:cubicBezTo>
                <a:cubicBezTo>
                  <a:pt x="392" y="68"/>
                  <a:pt x="391" y="68"/>
                  <a:pt x="391" y="69"/>
                </a:cubicBezTo>
                <a:cubicBezTo>
                  <a:pt x="357" y="31"/>
                  <a:pt x="357" y="31"/>
                  <a:pt x="357" y="31"/>
                </a:cubicBezTo>
                <a:cubicBezTo>
                  <a:pt x="357" y="31"/>
                  <a:pt x="357" y="30"/>
                  <a:pt x="357" y="30"/>
                </a:cubicBezTo>
                <a:cubicBezTo>
                  <a:pt x="357" y="28"/>
                  <a:pt x="355" y="26"/>
                  <a:pt x="353" y="26"/>
                </a:cubicBezTo>
                <a:cubicBezTo>
                  <a:pt x="352" y="26"/>
                  <a:pt x="351" y="27"/>
                  <a:pt x="350" y="28"/>
                </a:cubicBezTo>
                <a:cubicBezTo>
                  <a:pt x="318" y="28"/>
                  <a:pt x="318" y="28"/>
                  <a:pt x="318" y="28"/>
                </a:cubicBezTo>
                <a:cubicBezTo>
                  <a:pt x="317" y="27"/>
                  <a:pt x="316" y="26"/>
                  <a:pt x="315" y="26"/>
                </a:cubicBezTo>
                <a:cubicBezTo>
                  <a:pt x="314" y="26"/>
                  <a:pt x="313" y="26"/>
                  <a:pt x="312" y="27"/>
                </a:cubicBezTo>
                <a:cubicBezTo>
                  <a:pt x="278" y="10"/>
                  <a:pt x="278" y="10"/>
                  <a:pt x="278" y="10"/>
                </a:cubicBezTo>
                <a:cubicBezTo>
                  <a:pt x="278" y="9"/>
                  <a:pt x="279" y="9"/>
                  <a:pt x="279" y="9"/>
                </a:cubicBezTo>
                <a:cubicBezTo>
                  <a:pt x="279" y="7"/>
                  <a:pt x="277" y="5"/>
                  <a:pt x="275" y="5"/>
                </a:cubicBezTo>
                <a:cubicBezTo>
                  <a:pt x="273" y="5"/>
                  <a:pt x="272" y="7"/>
                  <a:pt x="272" y="9"/>
                </a:cubicBezTo>
                <a:cubicBezTo>
                  <a:pt x="239" y="15"/>
                  <a:pt x="239" y="15"/>
                  <a:pt x="239" y="15"/>
                </a:cubicBezTo>
                <a:cubicBezTo>
                  <a:pt x="239" y="14"/>
                  <a:pt x="237" y="13"/>
                  <a:pt x="236" y="13"/>
                </a:cubicBezTo>
                <a:cubicBezTo>
                  <a:pt x="234" y="13"/>
                  <a:pt x="233" y="14"/>
                  <a:pt x="233" y="15"/>
                </a:cubicBezTo>
                <a:cubicBezTo>
                  <a:pt x="200" y="3"/>
                  <a:pt x="200" y="3"/>
                  <a:pt x="200" y="3"/>
                </a:cubicBezTo>
                <a:cubicBezTo>
                  <a:pt x="200" y="2"/>
                  <a:pt x="198" y="0"/>
                  <a:pt x="197" y="0"/>
                </a:cubicBezTo>
                <a:cubicBezTo>
                  <a:pt x="195" y="0"/>
                  <a:pt x="193" y="2"/>
                  <a:pt x="193" y="4"/>
                </a:cubicBezTo>
                <a:cubicBezTo>
                  <a:pt x="193" y="4"/>
                  <a:pt x="193" y="4"/>
                  <a:pt x="193" y="4"/>
                </a:cubicBezTo>
                <a:cubicBezTo>
                  <a:pt x="160" y="24"/>
                  <a:pt x="160" y="24"/>
                  <a:pt x="160" y="24"/>
                </a:cubicBezTo>
                <a:cubicBezTo>
                  <a:pt x="159" y="23"/>
                  <a:pt x="158" y="23"/>
                  <a:pt x="157" y="23"/>
                </a:cubicBezTo>
                <a:cubicBezTo>
                  <a:pt x="156" y="23"/>
                  <a:pt x="154" y="24"/>
                  <a:pt x="154" y="25"/>
                </a:cubicBezTo>
                <a:cubicBezTo>
                  <a:pt x="121" y="24"/>
                  <a:pt x="121" y="24"/>
                  <a:pt x="121" y="24"/>
                </a:cubicBezTo>
                <a:cubicBezTo>
                  <a:pt x="120" y="23"/>
                  <a:pt x="119" y="22"/>
                  <a:pt x="118" y="22"/>
                </a:cubicBezTo>
                <a:cubicBezTo>
                  <a:pt x="116" y="22"/>
                  <a:pt x="115" y="24"/>
                  <a:pt x="115" y="26"/>
                </a:cubicBezTo>
                <a:cubicBezTo>
                  <a:pt x="115" y="26"/>
                  <a:pt x="115" y="26"/>
                  <a:pt x="115" y="27"/>
                </a:cubicBezTo>
                <a:cubicBezTo>
                  <a:pt x="80" y="61"/>
                  <a:pt x="80" y="61"/>
                  <a:pt x="80" y="61"/>
                </a:cubicBezTo>
                <a:cubicBezTo>
                  <a:pt x="80" y="61"/>
                  <a:pt x="79" y="60"/>
                  <a:pt x="79" y="60"/>
                </a:cubicBezTo>
                <a:cubicBezTo>
                  <a:pt x="77" y="60"/>
                  <a:pt x="75" y="62"/>
                  <a:pt x="75" y="64"/>
                </a:cubicBezTo>
                <a:cubicBezTo>
                  <a:pt x="75" y="64"/>
                  <a:pt x="75" y="64"/>
                  <a:pt x="75" y="64"/>
                </a:cubicBezTo>
                <a:cubicBezTo>
                  <a:pt x="42" y="80"/>
                  <a:pt x="42" y="80"/>
                  <a:pt x="42" y="80"/>
                </a:cubicBezTo>
                <a:cubicBezTo>
                  <a:pt x="41" y="80"/>
                  <a:pt x="41" y="79"/>
                  <a:pt x="40" y="79"/>
                </a:cubicBezTo>
                <a:cubicBezTo>
                  <a:pt x="38" y="79"/>
                  <a:pt x="36" y="81"/>
                  <a:pt x="36" y="83"/>
                </a:cubicBezTo>
                <a:cubicBezTo>
                  <a:pt x="36" y="84"/>
                  <a:pt x="36" y="84"/>
                  <a:pt x="37" y="85"/>
                </a:cubicBezTo>
                <a:cubicBezTo>
                  <a:pt x="0" y="132"/>
                  <a:pt x="0" y="132"/>
                  <a:pt x="0" y="132"/>
                </a:cubicBezTo>
                <a:cubicBezTo>
                  <a:pt x="0" y="136"/>
                  <a:pt x="0" y="136"/>
                  <a:pt x="0" y="136"/>
                </a:cubicBezTo>
                <a:cubicBezTo>
                  <a:pt x="0" y="136"/>
                  <a:pt x="0" y="136"/>
                  <a:pt x="0" y="136"/>
                </a:cubicBezTo>
                <a:cubicBezTo>
                  <a:pt x="0" y="136"/>
                  <a:pt x="0" y="136"/>
                  <a:pt x="0" y="136"/>
                </a:cubicBezTo>
                <a:cubicBezTo>
                  <a:pt x="433" y="136"/>
                  <a:pt x="433" y="136"/>
                  <a:pt x="433" y="136"/>
                </a:cubicBezTo>
                <a:cubicBezTo>
                  <a:pt x="433" y="135"/>
                  <a:pt x="433" y="135"/>
                  <a:pt x="433" y="135"/>
                </a:cubicBezTo>
                <a:cubicBezTo>
                  <a:pt x="2" y="135"/>
                  <a:pt x="2" y="135"/>
                  <a:pt x="2" y="135"/>
                </a:cubicBezTo>
                <a:cubicBezTo>
                  <a:pt x="2" y="133"/>
                  <a:pt x="2" y="133"/>
                  <a:pt x="2" y="133"/>
                </a:cubicBezTo>
                <a:cubicBezTo>
                  <a:pt x="38" y="86"/>
                  <a:pt x="38" y="86"/>
                  <a:pt x="38" y="86"/>
                </a:cubicBezTo>
                <a:cubicBezTo>
                  <a:pt x="39" y="86"/>
                  <a:pt x="39" y="86"/>
                  <a:pt x="40" y="86"/>
                </a:cubicBezTo>
                <a:cubicBezTo>
                  <a:pt x="42" y="86"/>
                  <a:pt x="43" y="85"/>
                  <a:pt x="43" y="83"/>
                </a:cubicBezTo>
                <a:cubicBezTo>
                  <a:pt x="43" y="83"/>
                  <a:pt x="43" y="83"/>
                  <a:pt x="43" y="82"/>
                </a:cubicBezTo>
                <a:cubicBezTo>
                  <a:pt x="76" y="66"/>
                  <a:pt x="76" y="66"/>
                  <a:pt x="76" y="66"/>
                </a:cubicBezTo>
                <a:cubicBezTo>
                  <a:pt x="77" y="67"/>
                  <a:pt x="78" y="67"/>
                  <a:pt x="79" y="67"/>
                </a:cubicBezTo>
                <a:cubicBezTo>
                  <a:pt x="81" y="67"/>
                  <a:pt x="82" y="66"/>
                  <a:pt x="82" y="64"/>
                </a:cubicBezTo>
                <a:cubicBezTo>
                  <a:pt x="82" y="63"/>
                  <a:pt x="82" y="63"/>
                  <a:pt x="82" y="62"/>
                </a:cubicBezTo>
                <a:cubicBezTo>
                  <a:pt x="116" y="29"/>
                  <a:pt x="116" y="29"/>
                  <a:pt x="116" y="29"/>
                </a:cubicBezTo>
                <a:cubicBezTo>
                  <a:pt x="117" y="29"/>
                  <a:pt x="117" y="29"/>
                  <a:pt x="118" y="29"/>
                </a:cubicBezTo>
                <a:cubicBezTo>
                  <a:pt x="120" y="29"/>
                  <a:pt x="121" y="28"/>
                  <a:pt x="122" y="26"/>
                </a:cubicBezTo>
                <a:cubicBezTo>
                  <a:pt x="154" y="28"/>
                  <a:pt x="154" y="28"/>
                  <a:pt x="154" y="28"/>
                </a:cubicBezTo>
                <a:cubicBezTo>
                  <a:pt x="155" y="29"/>
                  <a:pt x="156" y="30"/>
                  <a:pt x="157" y="30"/>
                </a:cubicBezTo>
                <a:cubicBezTo>
                  <a:pt x="159" y="30"/>
                  <a:pt x="161" y="28"/>
                  <a:pt x="161" y="26"/>
                </a:cubicBezTo>
                <a:cubicBezTo>
                  <a:pt x="161" y="26"/>
                  <a:pt x="161" y="26"/>
                  <a:pt x="161" y="26"/>
                </a:cubicBezTo>
                <a:cubicBezTo>
                  <a:pt x="194" y="6"/>
                  <a:pt x="194" y="6"/>
                  <a:pt x="194" y="6"/>
                </a:cubicBezTo>
                <a:cubicBezTo>
                  <a:pt x="195" y="7"/>
                  <a:pt x="196" y="7"/>
                  <a:pt x="197" y="7"/>
                </a:cubicBezTo>
                <a:cubicBezTo>
                  <a:pt x="198" y="7"/>
                  <a:pt x="199" y="7"/>
                  <a:pt x="200" y="6"/>
                </a:cubicBezTo>
                <a:cubicBezTo>
                  <a:pt x="232" y="17"/>
                  <a:pt x="232" y="17"/>
                  <a:pt x="232" y="17"/>
                </a:cubicBezTo>
                <a:cubicBezTo>
                  <a:pt x="233" y="19"/>
                  <a:pt x="234" y="20"/>
                  <a:pt x="236" y="20"/>
                </a:cubicBezTo>
                <a:cubicBezTo>
                  <a:pt x="237" y="20"/>
                  <a:pt x="239" y="19"/>
                  <a:pt x="239" y="18"/>
                </a:cubicBezTo>
                <a:cubicBezTo>
                  <a:pt x="272" y="11"/>
                  <a:pt x="272" y="11"/>
                  <a:pt x="272" y="11"/>
                </a:cubicBezTo>
                <a:cubicBezTo>
                  <a:pt x="273" y="12"/>
                  <a:pt x="274" y="12"/>
                  <a:pt x="275" y="12"/>
                </a:cubicBezTo>
                <a:cubicBezTo>
                  <a:pt x="276" y="12"/>
                  <a:pt x="277" y="12"/>
                  <a:pt x="277" y="11"/>
                </a:cubicBezTo>
                <a:cubicBezTo>
                  <a:pt x="311" y="29"/>
                  <a:pt x="311" y="29"/>
                  <a:pt x="311" y="29"/>
                </a:cubicBezTo>
                <a:cubicBezTo>
                  <a:pt x="311" y="29"/>
                  <a:pt x="311" y="29"/>
                  <a:pt x="311" y="30"/>
                </a:cubicBezTo>
                <a:cubicBezTo>
                  <a:pt x="311" y="31"/>
                  <a:pt x="313" y="33"/>
                  <a:pt x="315" y="33"/>
                </a:cubicBezTo>
                <a:cubicBezTo>
                  <a:pt x="316" y="33"/>
                  <a:pt x="317" y="32"/>
                  <a:pt x="318" y="31"/>
                </a:cubicBezTo>
                <a:cubicBezTo>
                  <a:pt x="350" y="30"/>
                  <a:pt x="350" y="30"/>
                  <a:pt x="350" y="30"/>
                </a:cubicBezTo>
                <a:cubicBezTo>
                  <a:pt x="351" y="32"/>
                  <a:pt x="352" y="33"/>
                  <a:pt x="353" y="33"/>
                </a:cubicBezTo>
                <a:cubicBezTo>
                  <a:pt x="354" y="33"/>
                  <a:pt x="355" y="33"/>
                  <a:pt x="355" y="33"/>
                </a:cubicBezTo>
                <a:cubicBezTo>
                  <a:pt x="389" y="70"/>
                  <a:pt x="389" y="70"/>
                  <a:pt x="389" y="70"/>
                </a:cubicBezTo>
                <a:cubicBezTo>
                  <a:pt x="389" y="71"/>
                  <a:pt x="389" y="71"/>
                  <a:pt x="389" y="72"/>
                </a:cubicBezTo>
                <a:cubicBezTo>
                  <a:pt x="389" y="74"/>
                  <a:pt x="390" y="75"/>
                  <a:pt x="392" y="75"/>
                </a:cubicBezTo>
                <a:cubicBezTo>
                  <a:pt x="394" y="75"/>
                  <a:pt x="396" y="74"/>
                  <a:pt x="396" y="72"/>
                </a:cubicBezTo>
                <a:cubicBezTo>
                  <a:pt x="396" y="72"/>
                  <a:pt x="396" y="72"/>
                  <a:pt x="396" y="72"/>
                </a:cubicBezTo>
                <a:cubicBezTo>
                  <a:pt x="430" y="55"/>
                  <a:pt x="430" y="55"/>
                  <a:pt x="430" y="55"/>
                </a:cubicBezTo>
                <a:cubicBezTo>
                  <a:pt x="430" y="56"/>
                  <a:pt x="431" y="56"/>
                  <a:pt x="432" y="56"/>
                </a:cubicBezTo>
                <a:cubicBezTo>
                  <a:pt x="434" y="56"/>
                  <a:pt x="435" y="54"/>
                  <a:pt x="435" y="53"/>
                </a:cubicBezTo>
                <a:cubicBezTo>
                  <a:pt x="435" y="51"/>
                  <a:pt x="434" y="49"/>
                  <a:pt x="432" y="49"/>
                </a:cubicBezTo>
                <a:close/>
              </a:path>
            </a:pathLst>
          </a:custGeom>
          <a:solidFill>
            <a:srgbClr val="F830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40" name="矩形 1"/>
          <p:cNvSpPr>
            <a:spLocks noChangeArrowheads="1"/>
          </p:cNvSpPr>
          <p:nvPr/>
        </p:nvSpPr>
        <p:spPr bwMode="auto">
          <a:xfrm>
            <a:off x="831850" y="1660525"/>
            <a:ext cx="531495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100">
                <a:latin typeface="微软雅黑" pitchFamily="34" charset="-122"/>
                <a:ea typeface="微软雅黑" pitchFamily="34" charset="-122"/>
              </a:rPr>
              <a:t>我们工作室致力于专业</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模板的发布，课件及汇报</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的美化，并为您提供专业的</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个性定制服务。我们秉承“给您演示的光和热”的理念，为您分担职场压力</a:t>
            </a:r>
            <a:r>
              <a:rPr lang="en-US" altLang="zh-CN" sz="1100">
                <a:latin typeface="微软雅黑" pitchFamily="34" charset="-122"/>
                <a:ea typeface="微软雅黑" pitchFamily="34" charset="-122"/>
              </a:rPr>
              <a:t>,</a:t>
            </a:r>
            <a:r>
              <a:rPr lang="zh-CN" altLang="en-US" sz="11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100">
              <a:latin typeface="微软雅黑" pitchFamily="34" charset="-122"/>
              <a:ea typeface="微软雅黑" pitchFamily="34" charset="-122"/>
            </a:endParaRPr>
          </a:p>
          <a:p>
            <a:pPr eaLnBrk="1" hangingPunct="1"/>
            <a:endParaRPr lang="en-US" sz="1100">
              <a:latin typeface="微软雅黑" pitchFamily="34" charset="-122"/>
              <a:ea typeface="微软雅黑" pitchFamily="34" charset="-122"/>
            </a:endParaRPr>
          </a:p>
          <a:p>
            <a:pPr eaLnBrk="1" hangingPunct="1"/>
            <a:r>
              <a:rPr lang="zh-CN" altLang="en-US" sz="1100">
                <a:latin typeface="微软雅黑" pitchFamily="34" charset="-122"/>
                <a:ea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的巨大魅力与价值。我们诚祝您在工作中事事顺心，步步高升！最后让我们谨记：最重要的不是</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，是你。</a:t>
            </a:r>
            <a:endParaRPr lang="en-US" sz="1100">
              <a:latin typeface="微软雅黑" pitchFamily="34" charset="-122"/>
              <a:ea typeface="微软雅黑" pitchFamily="34" charset="-122"/>
            </a:endParaRPr>
          </a:p>
        </p:txBody>
      </p:sp>
      <p:grpSp>
        <p:nvGrpSpPr>
          <p:cNvPr id="30741" name="组合 25"/>
          <p:cNvGrpSpPr>
            <a:grpSpLocks/>
          </p:cNvGrpSpPr>
          <p:nvPr/>
        </p:nvGrpSpPr>
        <p:grpSpPr bwMode="auto">
          <a:xfrm>
            <a:off x="6162675" y="1616075"/>
            <a:ext cx="1701800" cy="1535113"/>
            <a:chOff x="0" y="0"/>
            <a:chExt cx="1701051" cy="1535894"/>
          </a:xfrm>
        </p:grpSpPr>
        <p:grpSp>
          <p:nvGrpSpPr>
            <p:cNvPr id="30784" name="组合 26"/>
            <p:cNvGrpSpPr>
              <a:grpSpLocks/>
            </p:cNvGrpSpPr>
            <p:nvPr/>
          </p:nvGrpSpPr>
          <p:grpSpPr bwMode="auto">
            <a:xfrm>
              <a:off x="0" y="0"/>
              <a:ext cx="1518185" cy="1535894"/>
              <a:chOff x="0" y="0"/>
              <a:chExt cx="1518185" cy="1535894"/>
            </a:xfrm>
          </p:grpSpPr>
          <p:sp>
            <p:nvSpPr>
              <p:cNvPr id="30786" name="Freeform 552"/>
              <p:cNvSpPr>
                <a:spLocks/>
              </p:cNvSpPr>
              <p:nvPr/>
            </p:nvSpPr>
            <p:spPr bwMode="auto">
              <a:xfrm>
                <a:off x="0" y="0"/>
                <a:ext cx="1518185" cy="1535894"/>
              </a:xfrm>
              <a:custGeom>
                <a:avLst/>
                <a:gdLst>
                  <a:gd name="T0" fmla="*/ 1020701 w 177"/>
                  <a:gd name="T1" fmla="*/ 0 h 179"/>
                  <a:gd name="T2" fmla="*/ 514639 w 177"/>
                  <a:gd name="T3" fmla="*/ 0 h 179"/>
                  <a:gd name="T4" fmla="*/ 497484 w 177"/>
                  <a:gd name="T5" fmla="*/ 0 h 179"/>
                  <a:gd name="T6" fmla="*/ 0 w 177"/>
                  <a:gd name="T7" fmla="*/ 497664 h 179"/>
                  <a:gd name="T8" fmla="*/ 0 w 177"/>
                  <a:gd name="T9" fmla="*/ 823720 h 179"/>
                  <a:gd name="T10" fmla="*/ 0 w 177"/>
                  <a:gd name="T11" fmla="*/ 1038230 h 179"/>
                  <a:gd name="T12" fmla="*/ 0 w 177"/>
                  <a:gd name="T13" fmla="*/ 1535894 h 179"/>
                  <a:gd name="T14" fmla="*/ 497484 w 177"/>
                  <a:gd name="T15" fmla="*/ 1535894 h 179"/>
                  <a:gd name="T16" fmla="*/ 994969 w 177"/>
                  <a:gd name="T17" fmla="*/ 1535894 h 179"/>
                  <a:gd name="T18" fmla="*/ 1020701 w 177"/>
                  <a:gd name="T19" fmla="*/ 1535894 h 179"/>
                  <a:gd name="T20" fmla="*/ 1518185 w 177"/>
                  <a:gd name="T21" fmla="*/ 1038230 h 179"/>
                  <a:gd name="T22" fmla="*/ 1518185 w 177"/>
                  <a:gd name="T23" fmla="*/ 712174 h 179"/>
                  <a:gd name="T24" fmla="*/ 1518185 w 177"/>
                  <a:gd name="T25" fmla="*/ 497664 h 179"/>
                  <a:gd name="T26" fmla="*/ 1518185 w 177"/>
                  <a:gd name="T27" fmla="*/ 0 h 179"/>
                  <a:gd name="T28" fmla="*/ 1020701 w 177"/>
                  <a:gd name="T29" fmla="*/ 0 h 1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77" h="179">
                    <a:moveTo>
                      <a:pt x="119" y="0"/>
                    </a:moveTo>
                    <a:cubicBezTo>
                      <a:pt x="60" y="0"/>
                      <a:pt x="60" y="0"/>
                      <a:pt x="60" y="0"/>
                    </a:cubicBezTo>
                    <a:cubicBezTo>
                      <a:pt x="58" y="0"/>
                      <a:pt x="58" y="0"/>
                      <a:pt x="58" y="0"/>
                    </a:cubicBezTo>
                    <a:cubicBezTo>
                      <a:pt x="26" y="0"/>
                      <a:pt x="0" y="26"/>
                      <a:pt x="0" y="58"/>
                    </a:cubicBezTo>
                    <a:cubicBezTo>
                      <a:pt x="0" y="96"/>
                      <a:pt x="0" y="96"/>
                      <a:pt x="0" y="96"/>
                    </a:cubicBezTo>
                    <a:cubicBezTo>
                      <a:pt x="0" y="121"/>
                      <a:pt x="0" y="121"/>
                      <a:pt x="0" y="121"/>
                    </a:cubicBezTo>
                    <a:cubicBezTo>
                      <a:pt x="0" y="179"/>
                      <a:pt x="0" y="179"/>
                      <a:pt x="0" y="179"/>
                    </a:cubicBezTo>
                    <a:cubicBezTo>
                      <a:pt x="58" y="179"/>
                      <a:pt x="58" y="179"/>
                      <a:pt x="58" y="179"/>
                    </a:cubicBezTo>
                    <a:cubicBezTo>
                      <a:pt x="116" y="179"/>
                      <a:pt x="116" y="179"/>
                      <a:pt x="116" y="179"/>
                    </a:cubicBezTo>
                    <a:cubicBezTo>
                      <a:pt x="119" y="179"/>
                      <a:pt x="119" y="179"/>
                      <a:pt x="119" y="179"/>
                    </a:cubicBezTo>
                    <a:cubicBezTo>
                      <a:pt x="151" y="179"/>
                      <a:pt x="177" y="153"/>
                      <a:pt x="177" y="121"/>
                    </a:cubicBezTo>
                    <a:cubicBezTo>
                      <a:pt x="177" y="83"/>
                      <a:pt x="177" y="83"/>
                      <a:pt x="177" y="83"/>
                    </a:cubicBezTo>
                    <a:cubicBezTo>
                      <a:pt x="177" y="58"/>
                      <a:pt x="177" y="58"/>
                      <a:pt x="177" y="58"/>
                    </a:cubicBezTo>
                    <a:cubicBezTo>
                      <a:pt x="177" y="0"/>
                      <a:pt x="177" y="0"/>
                      <a:pt x="177" y="0"/>
                    </a:cubicBezTo>
                    <a:lnTo>
                      <a:pt x="119" y="0"/>
                    </a:lnTo>
                    <a:close/>
                  </a:path>
                </a:pathLst>
              </a:custGeom>
              <a:solidFill>
                <a:srgbClr val="F830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87" name="TextBox 969"/>
              <p:cNvSpPr txBox="1">
                <a:spLocks noChangeArrowheads="1"/>
              </p:cNvSpPr>
              <p:nvPr/>
            </p:nvSpPr>
            <p:spPr bwMode="auto">
              <a:xfrm>
                <a:off x="43746" y="115459"/>
                <a:ext cx="1445547" cy="807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en-US" altLang="zh-CN" sz="3200">
                    <a:solidFill>
                      <a:srgbClr val="FFFFFF"/>
                    </a:solidFill>
                    <a:latin typeface="微软雅黑" pitchFamily="34" charset="-122"/>
                    <a:ea typeface="微软雅黑" pitchFamily="34" charset="-122"/>
                  </a:rPr>
                  <a:t>75%</a:t>
                </a:r>
                <a:endParaRPr lang="zh-CN" altLang="en-US" sz="3200">
                  <a:solidFill>
                    <a:srgbClr val="FFFFFF"/>
                  </a:solidFill>
                  <a:latin typeface="微软雅黑" pitchFamily="34" charset="-122"/>
                  <a:ea typeface="微软雅黑" pitchFamily="34" charset="-122"/>
                </a:endParaRPr>
              </a:p>
            </p:txBody>
          </p:sp>
        </p:grpSp>
        <p:sp>
          <p:nvSpPr>
            <p:cNvPr id="30785" name="矩形 1"/>
            <p:cNvSpPr>
              <a:spLocks noChangeArrowheads="1"/>
            </p:cNvSpPr>
            <p:nvPr/>
          </p:nvSpPr>
          <p:spPr bwMode="auto">
            <a:xfrm>
              <a:off x="182866" y="954813"/>
              <a:ext cx="1518185" cy="36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solidFill>
                    <a:srgbClr val="FFFFFF"/>
                  </a:solidFill>
                  <a:latin typeface="微软雅黑" pitchFamily="34" charset="-122"/>
                  <a:ea typeface="微软雅黑" pitchFamily="34" charset="-122"/>
                </a:rPr>
                <a:t>市场份额</a:t>
              </a:r>
            </a:p>
          </p:txBody>
        </p:sp>
      </p:grpSp>
      <p:sp>
        <p:nvSpPr>
          <p:cNvPr id="30742" name="TextBox 966"/>
          <p:cNvSpPr txBox="1">
            <a:spLocks noChangeArrowheads="1"/>
          </p:cNvSpPr>
          <p:nvPr/>
        </p:nvSpPr>
        <p:spPr bwMode="auto">
          <a:xfrm>
            <a:off x="6069013" y="3775075"/>
            <a:ext cx="8778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000">
                <a:solidFill>
                  <a:srgbClr val="595959"/>
                </a:solidFill>
                <a:latin typeface="微软雅黑" pitchFamily="34" charset="-122"/>
                <a:ea typeface="微软雅黑" pitchFamily="34" charset="-122"/>
              </a:rPr>
              <a:t>添加标题</a:t>
            </a:r>
          </a:p>
        </p:txBody>
      </p:sp>
      <p:sp>
        <p:nvSpPr>
          <p:cNvPr id="30743" name="TextBox 967"/>
          <p:cNvSpPr txBox="1">
            <a:spLocks noChangeArrowheads="1"/>
          </p:cNvSpPr>
          <p:nvPr/>
        </p:nvSpPr>
        <p:spPr bwMode="auto">
          <a:xfrm>
            <a:off x="6069013" y="3951288"/>
            <a:ext cx="8778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000">
                <a:solidFill>
                  <a:srgbClr val="595959"/>
                </a:solidFill>
                <a:latin typeface="微软雅黑" pitchFamily="34" charset="-122"/>
                <a:ea typeface="微软雅黑" pitchFamily="34" charset="-122"/>
              </a:rPr>
              <a:t>添加标题</a:t>
            </a:r>
          </a:p>
        </p:txBody>
      </p:sp>
      <p:grpSp>
        <p:nvGrpSpPr>
          <p:cNvPr id="30744" name="组合 32"/>
          <p:cNvGrpSpPr>
            <a:grpSpLocks/>
          </p:cNvGrpSpPr>
          <p:nvPr/>
        </p:nvGrpSpPr>
        <p:grpSpPr bwMode="auto">
          <a:xfrm>
            <a:off x="7881938" y="1570038"/>
            <a:ext cx="1690687" cy="1535112"/>
            <a:chOff x="0" y="0"/>
            <a:chExt cx="1691605" cy="1535894"/>
          </a:xfrm>
        </p:grpSpPr>
        <p:sp>
          <p:nvSpPr>
            <p:cNvPr id="30781" name="Freeform 553"/>
            <p:cNvSpPr>
              <a:spLocks/>
            </p:cNvSpPr>
            <p:nvPr/>
          </p:nvSpPr>
          <p:spPr bwMode="auto">
            <a:xfrm>
              <a:off x="0" y="0"/>
              <a:ext cx="1510921" cy="1535894"/>
            </a:xfrm>
            <a:custGeom>
              <a:avLst/>
              <a:gdLst>
                <a:gd name="T0" fmla="*/ 1013004 w 176"/>
                <a:gd name="T1" fmla="*/ 0 h 179"/>
                <a:gd name="T2" fmla="*/ 515087 w 176"/>
                <a:gd name="T3" fmla="*/ 0 h 179"/>
                <a:gd name="T4" fmla="*/ 497917 w 176"/>
                <a:gd name="T5" fmla="*/ 0 h 179"/>
                <a:gd name="T6" fmla="*/ 0 w 176"/>
                <a:gd name="T7" fmla="*/ 497664 h 179"/>
                <a:gd name="T8" fmla="*/ 0 w 176"/>
                <a:gd name="T9" fmla="*/ 823720 h 179"/>
                <a:gd name="T10" fmla="*/ 0 w 176"/>
                <a:gd name="T11" fmla="*/ 1038230 h 179"/>
                <a:gd name="T12" fmla="*/ 0 w 176"/>
                <a:gd name="T13" fmla="*/ 1535894 h 179"/>
                <a:gd name="T14" fmla="*/ 497917 w 176"/>
                <a:gd name="T15" fmla="*/ 1535894 h 179"/>
                <a:gd name="T16" fmla="*/ 995834 w 176"/>
                <a:gd name="T17" fmla="*/ 1535894 h 179"/>
                <a:gd name="T18" fmla="*/ 1013004 w 176"/>
                <a:gd name="T19" fmla="*/ 1535894 h 179"/>
                <a:gd name="T20" fmla="*/ 1510921 w 176"/>
                <a:gd name="T21" fmla="*/ 1038230 h 179"/>
                <a:gd name="T22" fmla="*/ 1510921 w 176"/>
                <a:gd name="T23" fmla="*/ 712174 h 179"/>
                <a:gd name="T24" fmla="*/ 1510921 w 176"/>
                <a:gd name="T25" fmla="*/ 497664 h 179"/>
                <a:gd name="T26" fmla="*/ 1510921 w 176"/>
                <a:gd name="T27" fmla="*/ 0 h 179"/>
                <a:gd name="T28" fmla="*/ 1013004 w 176"/>
                <a:gd name="T29" fmla="*/ 0 h 1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76" h="179">
                  <a:moveTo>
                    <a:pt x="118" y="0"/>
                  </a:moveTo>
                  <a:cubicBezTo>
                    <a:pt x="60" y="0"/>
                    <a:pt x="60" y="0"/>
                    <a:pt x="60" y="0"/>
                  </a:cubicBezTo>
                  <a:cubicBezTo>
                    <a:pt x="58" y="0"/>
                    <a:pt x="58" y="0"/>
                    <a:pt x="58" y="0"/>
                  </a:cubicBezTo>
                  <a:cubicBezTo>
                    <a:pt x="26" y="0"/>
                    <a:pt x="0" y="26"/>
                    <a:pt x="0" y="58"/>
                  </a:cubicBezTo>
                  <a:cubicBezTo>
                    <a:pt x="0" y="96"/>
                    <a:pt x="0" y="96"/>
                    <a:pt x="0" y="96"/>
                  </a:cubicBezTo>
                  <a:cubicBezTo>
                    <a:pt x="0" y="121"/>
                    <a:pt x="0" y="121"/>
                    <a:pt x="0" y="121"/>
                  </a:cubicBezTo>
                  <a:cubicBezTo>
                    <a:pt x="0" y="179"/>
                    <a:pt x="0" y="179"/>
                    <a:pt x="0" y="179"/>
                  </a:cubicBezTo>
                  <a:cubicBezTo>
                    <a:pt x="58" y="179"/>
                    <a:pt x="58" y="179"/>
                    <a:pt x="58" y="179"/>
                  </a:cubicBezTo>
                  <a:cubicBezTo>
                    <a:pt x="116" y="179"/>
                    <a:pt x="116" y="179"/>
                    <a:pt x="116" y="179"/>
                  </a:cubicBezTo>
                  <a:cubicBezTo>
                    <a:pt x="118" y="179"/>
                    <a:pt x="118" y="179"/>
                    <a:pt x="118" y="179"/>
                  </a:cubicBezTo>
                  <a:cubicBezTo>
                    <a:pt x="150" y="179"/>
                    <a:pt x="176" y="153"/>
                    <a:pt x="176" y="121"/>
                  </a:cubicBezTo>
                  <a:cubicBezTo>
                    <a:pt x="176" y="83"/>
                    <a:pt x="176" y="83"/>
                    <a:pt x="176" y="83"/>
                  </a:cubicBezTo>
                  <a:cubicBezTo>
                    <a:pt x="176" y="58"/>
                    <a:pt x="176" y="58"/>
                    <a:pt x="176" y="58"/>
                  </a:cubicBezTo>
                  <a:cubicBezTo>
                    <a:pt x="176" y="0"/>
                    <a:pt x="176" y="0"/>
                    <a:pt x="176" y="0"/>
                  </a:cubicBezTo>
                  <a:lnTo>
                    <a:pt x="118" y="0"/>
                  </a:ln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82" name="矩形 1"/>
            <p:cNvSpPr>
              <a:spLocks noChangeArrowheads="1"/>
            </p:cNvSpPr>
            <p:nvPr/>
          </p:nvSpPr>
          <p:spPr bwMode="auto">
            <a:xfrm>
              <a:off x="173420" y="997914"/>
              <a:ext cx="1518185" cy="36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solidFill>
                    <a:srgbClr val="FFFFFF"/>
                  </a:solidFill>
                  <a:latin typeface="微软雅黑" pitchFamily="34" charset="-122"/>
                  <a:ea typeface="微软雅黑" pitchFamily="34" charset="-122"/>
                </a:rPr>
                <a:t>市场份额</a:t>
              </a:r>
            </a:p>
          </p:txBody>
        </p:sp>
        <p:sp>
          <p:nvSpPr>
            <p:cNvPr id="30783" name="TextBox 970"/>
            <p:cNvSpPr txBox="1">
              <a:spLocks noChangeArrowheads="1"/>
            </p:cNvSpPr>
            <p:nvPr/>
          </p:nvSpPr>
          <p:spPr bwMode="auto">
            <a:xfrm>
              <a:off x="23505" y="161398"/>
              <a:ext cx="1445547" cy="807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en-US" altLang="zh-CN" sz="3200">
                  <a:solidFill>
                    <a:srgbClr val="FFFFFF"/>
                  </a:solidFill>
                  <a:latin typeface="微软雅黑" pitchFamily="34" charset="-122"/>
                  <a:ea typeface="微软雅黑" pitchFamily="34" charset="-122"/>
                </a:rPr>
                <a:t>64%</a:t>
              </a:r>
              <a:endParaRPr lang="zh-CN" altLang="en-US" sz="3200">
                <a:solidFill>
                  <a:srgbClr val="FFFFFF"/>
                </a:solidFill>
                <a:latin typeface="微软雅黑" pitchFamily="34" charset="-122"/>
                <a:ea typeface="微软雅黑" pitchFamily="34" charset="-122"/>
              </a:endParaRPr>
            </a:p>
          </p:txBody>
        </p:sp>
      </p:grpSp>
      <p:grpSp>
        <p:nvGrpSpPr>
          <p:cNvPr id="30745" name="组合 36"/>
          <p:cNvGrpSpPr>
            <a:grpSpLocks/>
          </p:cNvGrpSpPr>
          <p:nvPr/>
        </p:nvGrpSpPr>
        <p:grpSpPr bwMode="auto">
          <a:xfrm>
            <a:off x="9555163" y="1570038"/>
            <a:ext cx="1720850" cy="1535112"/>
            <a:chOff x="0" y="0"/>
            <a:chExt cx="1720407" cy="1535894"/>
          </a:xfrm>
        </p:grpSpPr>
        <p:sp>
          <p:nvSpPr>
            <p:cNvPr id="30778" name="Freeform 554"/>
            <p:cNvSpPr>
              <a:spLocks/>
            </p:cNvSpPr>
            <p:nvPr/>
          </p:nvSpPr>
          <p:spPr bwMode="auto">
            <a:xfrm>
              <a:off x="0" y="0"/>
              <a:ext cx="1518185" cy="1535894"/>
            </a:xfrm>
            <a:custGeom>
              <a:avLst/>
              <a:gdLst>
                <a:gd name="T0" fmla="*/ 1020701 w 177"/>
                <a:gd name="T1" fmla="*/ 0 h 179"/>
                <a:gd name="T2" fmla="*/ 523216 w 177"/>
                <a:gd name="T3" fmla="*/ 0 h 179"/>
                <a:gd name="T4" fmla="*/ 497484 w 177"/>
                <a:gd name="T5" fmla="*/ 0 h 179"/>
                <a:gd name="T6" fmla="*/ 0 w 177"/>
                <a:gd name="T7" fmla="*/ 497664 h 179"/>
                <a:gd name="T8" fmla="*/ 0 w 177"/>
                <a:gd name="T9" fmla="*/ 823720 h 179"/>
                <a:gd name="T10" fmla="*/ 0 w 177"/>
                <a:gd name="T11" fmla="*/ 1038230 h 179"/>
                <a:gd name="T12" fmla="*/ 0 w 177"/>
                <a:gd name="T13" fmla="*/ 1535894 h 179"/>
                <a:gd name="T14" fmla="*/ 497484 w 177"/>
                <a:gd name="T15" fmla="*/ 1535894 h 179"/>
                <a:gd name="T16" fmla="*/ 994969 w 177"/>
                <a:gd name="T17" fmla="*/ 1535894 h 179"/>
                <a:gd name="T18" fmla="*/ 1020701 w 177"/>
                <a:gd name="T19" fmla="*/ 1535894 h 179"/>
                <a:gd name="T20" fmla="*/ 1518185 w 177"/>
                <a:gd name="T21" fmla="*/ 1038230 h 179"/>
                <a:gd name="T22" fmla="*/ 1518185 w 177"/>
                <a:gd name="T23" fmla="*/ 712174 h 179"/>
                <a:gd name="T24" fmla="*/ 1518185 w 177"/>
                <a:gd name="T25" fmla="*/ 497664 h 179"/>
                <a:gd name="T26" fmla="*/ 1518185 w 177"/>
                <a:gd name="T27" fmla="*/ 0 h 179"/>
                <a:gd name="T28" fmla="*/ 1020701 w 177"/>
                <a:gd name="T29" fmla="*/ 0 h 1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77" h="179">
                  <a:moveTo>
                    <a:pt x="119" y="0"/>
                  </a:moveTo>
                  <a:cubicBezTo>
                    <a:pt x="61" y="0"/>
                    <a:pt x="61" y="0"/>
                    <a:pt x="61" y="0"/>
                  </a:cubicBezTo>
                  <a:cubicBezTo>
                    <a:pt x="58" y="0"/>
                    <a:pt x="58" y="0"/>
                    <a:pt x="58" y="0"/>
                  </a:cubicBezTo>
                  <a:cubicBezTo>
                    <a:pt x="26" y="0"/>
                    <a:pt x="0" y="26"/>
                    <a:pt x="0" y="58"/>
                  </a:cubicBezTo>
                  <a:cubicBezTo>
                    <a:pt x="0" y="96"/>
                    <a:pt x="0" y="96"/>
                    <a:pt x="0" y="96"/>
                  </a:cubicBezTo>
                  <a:cubicBezTo>
                    <a:pt x="0" y="121"/>
                    <a:pt x="0" y="121"/>
                    <a:pt x="0" y="121"/>
                  </a:cubicBezTo>
                  <a:cubicBezTo>
                    <a:pt x="0" y="179"/>
                    <a:pt x="0" y="179"/>
                    <a:pt x="0" y="179"/>
                  </a:cubicBezTo>
                  <a:cubicBezTo>
                    <a:pt x="58" y="179"/>
                    <a:pt x="58" y="179"/>
                    <a:pt x="58" y="179"/>
                  </a:cubicBezTo>
                  <a:cubicBezTo>
                    <a:pt x="116" y="179"/>
                    <a:pt x="116" y="179"/>
                    <a:pt x="116" y="179"/>
                  </a:cubicBezTo>
                  <a:cubicBezTo>
                    <a:pt x="119" y="179"/>
                    <a:pt x="119" y="179"/>
                    <a:pt x="119" y="179"/>
                  </a:cubicBezTo>
                  <a:cubicBezTo>
                    <a:pt x="151" y="179"/>
                    <a:pt x="177" y="153"/>
                    <a:pt x="177" y="121"/>
                  </a:cubicBezTo>
                  <a:cubicBezTo>
                    <a:pt x="177" y="83"/>
                    <a:pt x="177" y="83"/>
                    <a:pt x="177" y="83"/>
                  </a:cubicBezTo>
                  <a:cubicBezTo>
                    <a:pt x="177" y="58"/>
                    <a:pt x="177" y="58"/>
                    <a:pt x="177" y="58"/>
                  </a:cubicBezTo>
                  <a:cubicBezTo>
                    <a:pt x="177" y="0"/>
                    <a:pt x="177" y="0"/>
                    <a:pt x="177" y="0"/>
                  </a:cubicBezTo>
                  <a:lnTo>
                    <a:pt x="119" y="0"/>
                  </a:ln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79" name="矩形 1"/>
            <p:cNvSpPr>
              <a:spLocks noChangeArrowheads="1"/>
            </p:cNvSpPr>
            <p:nvPr/>
          </p:nvSpPr>
          <p:spPr bwMode="auto">
            <a:xfrm>
              <a:off x="202222" y="969370"/>
              <a:ext cx="1518185" cy="36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solidFill>
                    <a:srgbClr val="FFFFFF"/>
                  </a:solidFill>
                  <a:latin typeface="微软雅黑" pitchFamily="34" charset="-122"/>
                  <a:ea typeface="微软雅黑" pitchFamily="34" charset="-122"/>
                </a:rPr>
                <a:t>市场份额</a:t>
              </a:r>
            </a:p>
          </p:txBody>
        </p:sp>
        <p:sp>
          <p:nvSpPr>
            <p:cNvPr id="30780" name="TextBox 971"/>
            <p:cNvSpPr txBox="1">
              <a:spLocks noChangeArrowheads="1"/>
            </p:cNvSpPr>
            <p:nvPr/>
          </p:nvSpPr>
          <p:spPr bwMode="auto">
            <a:xfrm>
              <a:off x="33686" y="161398"/>
              <a:ext cx="1445547" cy="807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en-US" altLang="zh-CN" sz="3200">
                  <a:solidFill>
                    <a:srgbClr val="FFFFFF"/>
                  </a:solidFill>
                  <a:latin typeface="微软雅黑" pitchFamily="34" charset="-122"/>
                  <a:ea typeface="微软雅黑" pitchFamily="34" charset="-122"/>
                </a:rPr>
                <a:t>53%</a:t>
              </a:r>
              <a:endParaRPr lang="zh-CN" altLang="en-US" sz="3200">
                <a:solidFill>
                  <a:srgbClr val="FFFFFF"/>
                </a:solidFill>
                <a:latin typeface="微软雅黑" pitchFamily="34" charset="-122"/>
                <a:ea typeface="微软雅黑" pitchFamily="34" charset="-122"/>
              </a:endParaRPr>
            </a:p>
          </p:txBody>
        </p:sp>
      </p:grpSp>
      <p:grpSp>
        <p:nvGrpSpPr>
          <p:cNvPr id="30746" name="组合 40"/>
          <p:cNvGrpSpPr>
            <a:grpSpLocks/>
          </p:cNvGrpSpPr>
          <p:nvPr/>
        </p:nvGrpSpPr>
        <p:grpSpPr bwMode="auto">
          <a:xfrm>
            <a:off x="7137400" y="5076825"/>
            <a:ext cx="973138" cy="511175"/>
            <a:chOff x="0" y="0"/>
            <a:chExt cx="973249" cy="510299"/>
          </a:xfrm>
        </p:grpSpPr>
        <p:sp>
          <p:nvSpPr>
            <p:cNvPr id="30776" name="Rectangle 936"/>
            <p:cNvSpPr>
              <a:spLocks noChangeArrowheads="1"/>
            </p:cNvSpPr>
            <p:nvPr/>
          </p:nvSpPr>
          <p:spPr bwMode="auto">
            <a:xfrm>
              <a:off x="0" y="43676"/>
              <a:ext cx="926165" cy="363096"/>
            </a:xfrm>
            <a:prstGeom prst="rect">
              <a:avLst/>
            </a:prstGeom>
            <a:solidFill>
              <a:srgbClr val="EBAC0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0777" name="TextBox 972"/>
            <p:cNvSpPr txBox="1">
              <a:spLocks noChangeArrowheads="1"/>
            </p:cNvSpPr>
            <p:nvPr/>
          </p:nvSpPr>
          <p:spPr bwMode="auto">
            <a:xfrm>
              <a:off x="0" y="0"/>
              <a:ext cx="973249" cy="510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en-US" altLang="zh-CN">
                  <a:solidFill>
                    <a:srgbClr val="FFFFFF"/>
                  </a:solidFill>
                  <a:latin typeface="微软雅黑" pitchFamily="34" charset="-122"/>
                  <a:ea typeface="微软雅黑" pitchFamily="34" charset="-122"/>
                </a:rPr>
                <a:t>173</a:t>
              </a:r>
              <a:endParaRPr lang="zh-CN" altLang="en-US">
                <a:solidFill>
                  <a:srgbClr val="FFFFFF"/>
                </a:solidFill>
                <a:latin typeface="微软雅黑" pitchFamily="34" charset="-122"/>
                <a:ea typeface="微软雅黑" pitchFamily="34" charset="-122"/>
              </a:endParaRPr>
            </a:p>
          </p:txBody>
        </p:sp>
      </p:grpSp>
      <p:grpSp>
        <p:nvGrpSpPr>
          <p:cNvPr id="30747" name="组合 43"/>
          <p:cNvGrpSpPr>
            <a:grpSpLocks/>
          </p:cNvGrpSpPr>
          <p:nvPr/>
        </p:nvGrpSpPr>
        <p:grpSpPr bwMode="auto">
          <a:xfrm>
            <a:off x="8064500" y="4732338"/>
            <a:ext cx="973138" cy="750887"/>
            <a:chOff x="0" y="0"/>
            <a:chExt cx="972757" cy="751105"/>
          </a:xfrm>
        </p:grpSpPr>
        <p:sp>
          <p:nvSpPr>
            <p:cNvPr id="30774" name="Rectangle 942"/>
            <p:cNvSpPr>
              <a:spLocks noChangeArrowheads="1"/>
            </p:cNvSpPr>
            <p:nvPr/>
          </p:nvSpPr>
          <p:spPr bwMode="auto">
            <a:xfrm>
              <a:off x="23296" y="28544"/>
              <a:ext cx="926165" cy="722561"/>
            </a:xfrm>
            <a:prstGeom prst="rect">
              <a:avLst/>
            </a:prstGeom>
            <a:solidFill>
              <a:srgbClr val="28484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0775" name="TextBox 973"/>
            <p:cNvSpPr txBox="1">
              <a:spLocks noChangeArrowheads="1"/>
            </p:cNvSpPr>
            <p:nvPr/>
          </p:nvSpPr>
          <p:spPr bwMode="auto">
            <a:xfrm>
              <a:off x="0" y="0"/>
              <a:ext cx="972757" cy="50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en-US" altLang="zh-CN">
                  <a:solidFill>
                    <a:srgbClr val="FFFFFF"/>
                  </a:solidFill>
                  <a:latin typeface="微软雅黑" pitchFamily="34" charset="-122"/>
                  <a:ea typeface="微软雅黑" pitchFamily="34" charset="-122"/>
                </a:rPr>
                <a:t>258</a:t>
              </a:r>
              <a:endParaRPr lang="zh-CN" altLang="en-US">
                <a:solidFill>
                  <a:srgbClr val="FFFFFF"/>
                </a:solidFill>
                <a:latin typeface="微软雅黑" pitchFamily="34" charset="-122"/>
                <a:ea typeface="微软雅黑" pitchFamily="34" charset="-122"/>
              </a:endParaRPr>
            </a:p>
          </p:txBody>
        </p:sp>
      </p:grpSp>
      <p:grpSp>
        <p:nvGrpSpPr>
          <p:cNvPr id="30748" name="组合 46"/>
          <p:cNvGrpSpPr>
            <a:grpSpLocks/>
          </p:cNvGrpSpPr>
          <p:nvPr/>
        </p:nvGrpSpPr>
        <p:grpSpPr bwMode="auto">
          <a:xfrm>
            <a:off x="9023350" y="4994275"/>
            <a:ext cx="973138" cy="509588"/>
            <a:chOff x="0" y="0"/>
            <a:chExt cx="972757" cy="510299"/>
          </a:xfrm>
        </p:grpSpPr>
        <p:sp>
          <p:nvSpPr>
            <p:cNvPr id="30772" name="Rectangle 939"/>
            <p:cNvSpPr>
              <a:spLocks noChangeArrowheads="1"/>
            </p:cNvSpPr>
            <p:nvPr/>
          </p:nvSpPr>
          <p:spPr bwMode="auto">
            <a:xfrm>
              <a:off x="23296" y="43066"/>
              <a:ext cx="926165" cy="446607"/>
            </a:xfrm>
            <a:prstGeom prst="rect">
              <a:avLst/>
            </a:prstGeom>
            <a:solidFill>
              <a:srgbClr val="F8300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0773" name="TextBox 974"/>
            <p:cNvSpPr txBox="1">
              <a:spLocks noChangeArrowheads="1"/>
            </p:cNvSpPr>
            <p:nvPr/>
          </p:nvSpPr>
          <p:spPr bwMode="auto">
            <a:xfrm>
              <a:off x="0" y="0"/>
              <a:ext cx="972757" cy="510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en-US" altLang="zh-CN">
                  <a:solidFill>
                    <a:srgbClr val="FFFFFF"/>
                  </a:solidFill>
                  <a:latin typeface="微软雅黑" pitchFamily="34" charset="-122"/>
                  <a:ea typeface="微软雅黑" pitchFamily="34" charset="-122"/>
                </a:rPr>
                <a:t>178</a:t>
              </a:r>
              <a:endParaRPr lang="zh-CN" altLang="en-US">
                <a:solidFill>
                  <a:srgbClr val="FFFFFF"/>
                </a:solidFill>
                <a:latin typeface="微软雅黑" pitchFamily="34" charset="-122"/>
                <a:ea typeface="微软雅黑" pitchFamily="34" charset="-122"/>
              </a:endParaRPr>
            </a:p>
          </p:txBody>
        </p:sp>
      </p:grpSp>
      <p:sp>
        <p:nvSpPr>
          <p:cNvPr id="30749" name="TextBox 1132"/>
          <p:cNvSpPr txBox="1">
            <a:spLocks noChangeArrowheads="1"/>
          </p:cNvSpPr>
          <p:nvPr/>
        </p:nvSpPr>
        <p:spPr bwMode="auto">
          <a:xfrm>
            <a:off x="931863" y="5121275"/>
            <a:ext cx="8778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000">
                <a:solidFill>
                  <a:srgbClr val="595959"/>
                </a:solidFill>
                <a:latin typeface="微软雅黑" pitchFamily="34" charset="-122"/>
                <a:ea typeface="微软雅黑" pitchFamily="34" charset="-122"/>
              </a:rPr>
              <a:t>添加标题</a:t>
            </a:r>
          </a:p>
        </p:txBody>
      </p:sp>
      <p:sp>
        <p:nvSpPr>
          <p:cNvPr id="30750" name="TextBox 1147"/>
          <p:cNvSpPr txBox="1">
            <a:spLocks noChangeArrowheads="1"/>
          </p:cNvSpPr>
          <p:nvPr/>
        </p:nvSpPr>
        <p:spPr bwMode="auto">
          <a:xfrm>
            <a:off x="931863" y="4824413"/>
            <a:ext cx="8778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000">
                <a:solidFill>
                  <a:srgbClr val="595959"/>
                </a:solidFill>
                <a:latin typeface="微软雅黑" pitchFamily="34" charset="-122"/>
                <a:ea typeface="微软雅黑" pitchFamily="34" charset="-122"/>
              </a:rPr>
              <a:t>添加标题</a:t>
            </a:r>
          </a:p>
        </p:txBody>
      </p:sp>
      <p:sp>
        <p:nvSpPr>
          <p:cNvPr id="30751" name="TextBox 1148"/>
          <p:cNvSpPr txBox="1">
            <a:spLocks noChangeArrowheads="1"/>
          </p:cNvSpPr>
          <p:nvPr/>
        </p:nvSpPr>
        <p:spPr bwMode="auto">
          <a:xfrm>
            <a:off x="931863" y="4527550"/>
            <a:ext cx="8778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000">
                <a:solidFill>
                  <a:srgbClr val="595959"/>
                </a:solidFill>
                <a:latin typeface="微软雅黑" pitchFamily="34" charset="-122"/>
                <a:ea typeface="微软雅黑" pitchFamily="34" charset="-122"/>
              </a:rPr>
              <a:t>添加标题</a:t>
            </a:r>
          </a:p>
        </p:txBody>
      </p:sp>
      <p:sp>
        <p:nvSpPr>
          <p:cNvPr id="30752" name="TextBox 1149"/>
          <p:cNvSpPr txBox="1">
            <a:spLocks noChangeArrowheads="1"/>
          </p:cNvSpPr>
          <p:nvPr/>
        </p:nvSpPr>
        <p:spPr bwMode="auto">
          <a:xfrm>
            <a:off x="931863" y="4230688"/>
            <a:ext cx="8778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000">
                <a:solidFill>
                  <a:srgbClr val="595959"/>
                </a:solidFill>
                <a:latin typeface="微软雅黑" pitchFamily="34" charset="-122"/>
                <a:ea typeface="微软雅黑" pitchFamily="34" charset="-122"/>
              </a:rPr>
              <a:t>添加标题</a:t>
            </a:r>
          </a:p>
        </p:txBody>
      </p:sp>
      <p:sp>
        <p:nvSpPr>
          <p:cNvPr id="30753" name="TextBox 1150"/>
          <p:cNvSpPr txBox="1">
            <a:spLocks noChangeArrowheads="1"/>
          </p:cNvSpPr>
          <p:nvPr/>
        </p:nvSpPr>
        <p:spPr bwMode="auto">
          <a:xfrm>
            <a:off x="935038" y="3935413"/>
            <a:ext cx="87153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000">
                <a:solidFill>
                  <a:srgbClr val="595959"/>
                </a:solidFill>
                <a:latin typeface="微软雅黑" pitchFamily="34" charset="-122"/>
                <a:ea typeface="微软雅黑" pitchFamily="34" charset="-122"/>
              </a:rPr>
              <a:t>添加标题</a:t>
            </a:r>
          </a:p>
        </p:txBody>
      </p:sp>
      <p:sp>
        <p:nvSpPr>
          <p:cNvPr id="30754" name="TextBox 1151"/>
          <p:cNvSpPr txBox="1">
            <a:spLocks noChangeArrowheads="1"/>
          </p:cNvSpPr>
          <p:nvPr/>
        </p:nvSpPr>
        <p:spPr bwMode="auto">
          <a:xfrm>
            <a:off x="931863" y="3638550"/>
            <a:ext cx="8778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000">
                <a:solidFill>
                  <a:srgbClr val="595959"/>
                </a:solidFill>
                <a:latin typeface="微软雅黑" pitchFamily="34" charset="-122"/>
                <a:ea typeface="微软雅黑" pitchFamily="34" charset="-122"/>
              </a:rPr>
              <a:t>添加标题</a:t>
            </a:r>
          </a:p>
        </p:txBody>
      </p:sp>
      <p:sp>
        <p:nvSpPr>
          <p:cNvPr id="30755" name="TextBox 1152"/>
          <p:cNvSpPr txBox="1">
            <a:spLocks noChangeArrowheads="1"/>
          </p:cNvSpPr>
          <p:nvPr/>
        </p:nvSpPr>
        <p:spPr bwMode="auto">
          <a:xfrm>
            <a:off x="1985963" y="5449888"/>
            <a:ext cx="53181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000">
                <a:solidFill>
                  <a:srgbClr val="595959"/>
                </a:solidFill>
                <a:latin typeface="微软雅黑" pitchFamily="34" charset="-122"/>
                <a:ea typeface="微软雅黑" pitchFamily="34" charset="-122"/>
              </a:rPr>
              <a:t>标题</a:t>
            </a:r>
          </a:p>
        </p:txBody>
      </p:sp>
      <p:sp>
        <p:nvSpPr>
          <p:cNvPr id="30756" name="TextBox 1160"/>
          <p:cNvSpPr txBox="1">
            <a:spLocks noChangeArrowheads="1"/>
          </p:cNvSpPr>
          <p:nvPr/>
        </p:nvSpPr>
        <p:spPr bwMode="auto">
          <a:xfrm>
            <a:off x="2743200" y="5449888"/>
            <a:ext cx="53181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000">
                <a:solidFill>
                  <a:srgbClr val="595959"/>
                </a:solidFill>
                <a:latin typeface="微软雅黑" pitchFamily="34" charset="-122"/>
                <a:ea typeface="微软雅黑" pitchFamily="34" charset="-122"/>
              </a:rPr>
              <a:t>标题</a:t>
            </a:r>
          </a:p>
        </p:txBody>
      </p:sp>
      <p:sp>
        <p:nvSpPr>
          <p:cNvPr id="30757" name="TextBox 1161"/>
          <p:cNvSpPr txBox="1">
            <a:spLocks noChangeArrowheads="1"/>
          </p:cNvSpPr>
          <p:nvPr/>
        </p:nvSpPr>
        <p:spPr bwMode="auto">
          <a:xfrm>
            <a:off x="3476625" y="5449888"/>
            <a:ext cx="5302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000">
                <a:solidFill>
                  <a:srgbClr val="595959"/>
                </a:solidFill>
                <a:latin typeface="微软雅黑" pitchFamily="34" charset="-122"/>
                <a:ea typeface="微软雅黑" pitchFamily="34" charset="-122"/>
              </a:rPr>
              <a:t>标题</a:t>
            </a:r>
          </a:p>
        </p:txBody>
      </p:sp>
      <p:sp>
        <p:nvSpPr>
          <p:cNvPr id="30758" name="TextBox 1162"/>
          <p:cNvSpPr txBox="1">
            <a:spLocks noChangeArrowheads="1"/>
          </p:cNvSpPr>
          <p:nvPr/>
        </p:nvSpPr>
        <p:spPr bwMode="auto">
          <a:xfrm>
            <a:off x="4217988" y="5449888"/>
            <a:ext cx="5302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000">
                <a:solidFill>
                  <a:srgbClr val="595959"/>
                </a:solidFill>
                <a:latin typeface="微软雅黑" pitchFamily="34" charset="-122"/>
                <a:ea typeface="微软雅黑" pitchFamily="34" charset="-122"/>
              </a:rPr>
              <a:t>标题</a:t>
            </a:r>
          </a:p>
        </p:txBody>
      </p:sp>
      <p:sp>
        <p:nvSpPr>
          <p:cNvPr id="30759" name="TextBox 1163"/>
          <p:cNvSpPr txBox="1">
            <a:spLocks noChangeArrowheads="1"/>
          </p:cNvSpPr>
          <p:nvPr/>
        </p:nvSpPr>
        <p:spPr bwMode="auto">
          <a:xfrm>
            <a:off x="4964113" y="5449888"/>
            <a:ext cx="5302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000">
                <a:solidFill>
                  <a:srgbClr val="595959"/>
                </a:solidFill>
                <a:latin typeface="微软雅黑" pitchFamily="34" charset="-122"/>
                <a:ea typeface="微软雅黑" pitchFamily="34" charset="-122"/>
              </a:rPr>
              <a:t>标题</a:t>
            </a:r>
          </a:p>
        </p:txBody>
      </p:sp>
      <p:sp>
        <p:nvSpPr>
          <p:cNvPr id="30760" name="TextBox 1164"/>
          <p:cNvSpPr txBox="1">
            <a:spLocks noChangeArrowheads="1"/>
          </p:cNvSpPr>
          <p:nvPr/>
        </p:nvSpPr>
        <p:spPr bwMode="auto">
          <a:xfrm>
            <a:off x="5700713" y="5449888"/>
            <a:ext cx="53181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000">
                <a:solidFill>
                  <a:srgbClr val="595959"/>
                </a:solidFill>
                <a:latin typeface="微软雅黑" pitchFamily="34" charset="-122"/>
                <a:ea typeface="微软雅黑" pitchFamily="34" charset="-122"/>
              </a:rPr>
              <a:t>标题</a:t>
            </a:r>
          </a:p>
        </p:txBody>
      </p:sp>
      <p:grpSp>
        <p:nvGrpSpPr>
          <p:cNvPr id="30761" name="组合 61"/>
          <p:cNvGrpSpPr>
            <a:grpSpLocks/>
          </p:cNvGrpSpPr>
          <p:nvPr/>
        </p:nvGrpSpPr>
        <p:grpSpPr bwMode="auto">
          <a:xfrm>
            <a:off x="1785938" y="3689350"/>
            <a:ext cx="88900" cy="1603375"/>
            <a:chOff x="0" y="0"/>
            <a:chExt cx="89649" cy="1603577"/>
          </a:xfrm>
        </p:grpSpPr>
        <p:cxnSp>
          <p:nvCxnSpPr>
            <p:cNvPr id="30765" name="直接连接符 62"/>
            <p:cNvCxnSpPr>
              <a:cxnSpLocks noChangeShapeType="1"/>
            </p:cNvCxnSpPr>
            <p:nvPr/>
          </p:nvCxnSpPr>
          <p:spPr bwMode="auto">
            <a:xfrm>
              <a:off x="89649" y="0"/>
              <a:ext cx="0" cy="1592464"/>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0766" name="直接连接符 63"/>
            <p:cNvCxnSpPr>
              <a:cxnSpLocks noChangeShapeType="1"/>
            </p:cNvCxnSpPr>
            <p:nvPr/>
          </p:nvCxnSpPr>
          <p:spPr bwMode="auto">
            <a:xfrm flipH="1">
              <a:off x="0" y="87324"/>
              <a:ext cx="89649" cy="0"/>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0767" name="直接连接符 64"/>
            <p:cNvCxnSpPr>
              <a:cxnSpLocks noChangeShapeType="1"/>
            </p:cNvCxnSpPr>
            <p:nvPr/>
          </p:nvCxnSpPr>
          <p:spPr bwMode="auto">
            <a:xfrm flipH="1">
              <a:off x="0" y="390574"/>
              <a:ext cx="89649" cy="0"/>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0768" name="直接连接符 65"/>
            <p:cNvCxnSpPr>
              <a:cxnSpLocks noChangeShapeType="1"/>
            </p:cNvCxnSpPr>
            <p:nvPr/>
          </p:nvCxnSpPr>
          <p:spPr bwMode="auto">
            <a:xfrm flipH="1">
              <a:off x="0" y="693825"/>
              <a:ext cx="89649" cy="0"/>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0769" name="直接连接符 66"/>
            <p:cNvCxnSpPr>
              <a:cxnSpLocks noChangeShapeType="1"/>
            </p:cNvCxnSpPr>
            <p:nvPr/>
          </p:nvCxnSpPr>
          <p:spPr bwMode="auto">
            <a:xfrm flipH="1">
              <a:off x="0" y="997076"/>
              <a:ext cx="89649" cy="0"/>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0770" name="直接连接符 67"/>
            <p:cNvCxnSpPr>
              <a:cxnSpLocks noChangeShapeType="1"/>
            </p:cNvCxnSpPr>
            <p:nvPr/>
          </p:nvCxnSpPr>
          <p:spPr bwMode="auto">
            <a:xfrm flipH="1">
              <a:off x="0" y="1300327"/>
              <a:ext cx="89649" cy="0"/>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0771" name="直接连接符 68"/>
            <p:cNvCxnSpPr>
              <a:cxnSpLocks noChangeShapeType="1"/>
            </p:cNvCxnSpPr>
            <p:nvPr/>
          </p:nvCxnSpPr>
          <p:spPr bwMode="auto">
            <a:xfrm flipH="1">
              <a:off x="0" y="1603577"/>
              <a:ext cx="89649" cy="0"/>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grpSp>
      <p:grpSp>
        <p:nvGrpSpPr>
          <p:cNvPr id="30762" name="组合 69"/>
          <p:cNvGrpSpPr>
            <a:grpSpLocks/>
          </p:cNvGrpSpPr>
          <p:nvPr/>
        </p:nvGrpSpPr>
        <p:grpSpPr bwMode="auto">
          <a:xfrm>
            <a:off x="9998075" y="4389438"/>
            <a:ext cx="930275" cy="1093787"/>
            <a:chOff x="0" y="0"/>
            <a:chExt cx="929798" cy="1095235"/>
          </a:xfrm>
        </p:grpSpPr>
        <p:sp>
          <p:nvSpPr>
            <p:cNvPr id="30763" name="Rectangle 945"/>
            <p:cNvSpPr>
              <a:spLocks noChangeArrowheads="1"/>
            </p:cNvSpPr>
            <p:nvPr/>
          </p:nvSpPr>
          <p:spPr bwMode="auto">
            <a:xfrm>
              <a:off x="0" y="31365"/>
              <a:ext cx="929798" cy="1063870"/>
            </a:xfrm>
            <a:prstGeom prst="rect">
              <a:avLst/>
            </a:prstGeom>
            <a:solidFill>
              <a:srgbClr val="A2B93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0764" name="文本框 71"/>
            <p:cNvSpPr txBox="1">
              <a:spLocks noChangeArrowheads="1"/>
            </p:cNvSpPr>
            <p:nvPr/>
          </p:nvSpPr>
          <p:spPr bwMode="auto">
            <a:xfrm>
              <a:off x="140863" y="0"/>
              <a:ext cx="648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2000">
                  <a:solidFill>
                    <a:schemeClr val="bg1"/>
                  </a:solidFill>
                </a:rPr>
                <a:t>189</a:t>
              </a:r>
              <a:endParaRPr lang="zh-CN" altLang="en-US" sz="2000">
                <a:solidFill>
                  <a:schemeClr val="bg1"/>
                </a:solidFill>
              </a:endParaRPr>
            </a:p>
          </p:txBody>
        </p:sp>
      </p:grpSp>
    </p:spTree>
  </p:cSld>
  <p:clrMapOvr>
    <a:masterClrMapping/>
  </p:clrMapOvr>
  <p:transition spd="slow" advClick="0" advTm="3000">
    <p:wipe/>
  </p:transition>
</p:sld>
</file>

<file path=ppt/slides/slide1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1746"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31747"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748" name="组合 3"/>
          <p:cNvGrpSpPr>
            <a:grpSpLocks/>
          </p:cNvGrpSpPr>
          <p:nvPr/>
        </p:nvGrpSpPr>
        <p:grpSpPr bwMode="auto">
          <a:xfrm>
            <a:off x="0" y="6646863"/>
            <a:ext cx="12192000" cy="217487"/>
            <a:chOff x="0" y="0"/>
            <a:chExt cx="8898336" cy="244833"/>
          </a:xfrm>
        </p:grpSpPr>
        <p:sp>
          <p:nvSpPr>
            <p:cNvPr id="31766"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1767"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1768"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1769"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31749" name="Rectangle 25"/>
          <p:cNvSpPr>
            <a:spLocks noChangeArrowheads="1"/>
          </p:cNvSpPr>
          <p:nvPr/>
        </p:nvSpPr>
        <p:spPr bwMode="auto">
          <a:xfrm>
            <a:off x="4165600" y="4027488"/>
            <a:ext cx="4881563" cy="261937"/>
          </a:xfrm>
          <a:prstGeom prst="rect">
            <a:avLst/>
          </a:prstGeom>
          <a:blipFill dpi="0" rotWithShape="0">
            <a:blip r:embed="rId4"/>
            <a:srcRect/>
            <a:tile tx="0" ty="0" sx="100000" sy="100000" flip="none" algn="tl"/>
          </a:blipFill>
          <a:ln w="9525">
            <a:solidFill>
              <a:srgbClr val="A2B932"/>
            </a:solidFill>
            <a:miter lim="800000"/>
            <a:headEnd/>
            <a:tailEnd/>
          </a:ln>
        </p:spPr>
        <p:txBody>
          <a:bodyPr/>
          <a:lstStyle/>
          <a:p>
            <a:pPr eaLnBrk="1" hangingPunct="1"/>
            <a:endParaRPr lang="zh-CN" altLang="zh-CN">
              <a:solidFill>
                <a:srgbClr val="000000"/>
              </a:solidFill>
            </a:endParaRPr>
          </a:p>
        </p:txBody>
      </p:sp>
      <p:sp>
        <p:nvSpPr>
          <p:cNvPr id="31750" name="Rectangle 26"/>
          <p:cNvSpPr>
            <a:spLocks noChangeArrowheads="1"/>
          </p:cNvSpPr>
          <p:nvPr/>
        </p:nvSpPr>
        <p:spPr bwMode="auto">
          <a:xfrm>
            <a:off x="4165600" y="3765550"/>
            <a:ext cx="5199063" cy="261938"/>
          </a:xfrm>
          <a:prstGeom prst="rect">
            <a:avLst/>
          </a:prstGeom>
          <a:solidFill>
            <a:srgbClr val="A2B93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z="1600">
              <a:solidFill>
                <a:srgbClr val="000000"/>
              </a:solidFill>
            </a:endParaRPr>
          </a:p>
        </p:txBody>
      </p:sp>
      <p:sp>
        <p:nvSpPr>
          <p:cNvPr id="31751" name="Rectangle 27"/>
          <p:cNvSpPr>
            <a:spLocks noChangeArrowheads="1"/>
          </p:cNvSpPr>
          <p:nvPr/>
        </p:nvSpPr>
        <p:spPr bwMode="auto">
          <a:xfrm>
            <a:off x="4165600" y="4851400"/>
            <a:ext cx="3951288" cy="261938"/>
          </a:xfrm>
          <a:prstGeom prst="rect">
            <a:avLst/>
          </a:prstGeom>
          <a:blipFill dpi="0" rotWithShape="0">
            <a:blip r:embed="rId5"/>
            <a:srcRect/>
            <a:tile tx="0" ty="0" sx="100000" sy="100000" flip="none" algn="tl"/>
          </a:blipFill>
          <a:ln w="9525">
            <a:solidFill>
              <a:srgbClr val="4C6062"/>
            </a:solidFill>
            <a:miter lim="800000"/>
            <a:headEnd/>
            <a:tailEnd/>
          </a:ln>
        </p:spPr>
        <p:txBody>
          <a:bodyPr/>
          <a:lstStyle/>
          <a:p>
            <a:pPr eaLnBrk="1" hangingPunct="1"/>
            <a:endParaRPr lang="zh-CN" altLang="zh-CN">
              <a:solidFill>
                <a:srgbClr val="000000"/>
              </a:solidFill>
            </a:endParaRPr>
          </a:p>
        </p:txBody>
      </p:sp>
      <p:sp>
        <p:nvSpPr>
          <p:cNvPr id="31752" name="Rectangle 28"/>
          <p:cNvSpPr>
            <a:spLocks noChangeArrowheads="1"/>
          </p:cNvSpPr>
          <p:nvPr/>
        </p:nvSpPr>
        <p:spPr bwMode="auto">
          <a:xfrm>
            <a:off x="4165600" y="4591050"/>
            <a:ext cx="4727575" cy="260350"/>
          </a:xfrm>
          <a:prstGeom prst="rect">
            <a:avLst/>
          </a:prstGeom>
          <a:solidFill>
            <a:srgbClr val="4C60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z="1600">
              <a:solidFill>
                <a:srgbClr val="000000"/>
              </a:solidFill>
            </a:endParaRPr>
          </a:p>
        </p:txBody>
      </p:sp>
      <p:sp>
        <p:nvSpPr>
          <p:cNvPr id="31753" name="Rectangle 29"/>
          <p:cNvSpPr>
            <a:spLocks noChangeArrowheads="1"/>
          </p:cNvSpPr>
          <p:nvPr/>
        </p:nvSpPr>
        <p:spPr bwMode="auto">
          <a:xfrm>
            <a:off x="4165600" y="3227388"/>
            <a:ext cx="5856288" cy="261937"/>
          </a:xfrm>
          <a:prstGeom prst="rect">
            <a:avLst/>
          </a:prstGeom>
          <a:blipFill dpi="0" rotWithShape="0">
            <a:blip r:embed="rId6"/>
            <a:srcRect/>
            <a:tile tx="0" ty="0" sx="100000" sy="100000" flip="none" algn="tl"/>
          </a:blipFill>
          <a:ln w="9525">
            <a:solidFill>
              <a:srgbClr val="EBAC07"/>
            </a:solidFill>
            <a:miter lim="800000"/>
            <a:headEnd/>
            <a:tailEnd/>
          </a:ln>
        </p:spPr>
        <p:txBody>
          <a:bodyPr/>
          <a:lstStyle/>
          <a:p>
            <a:pPr eaLnBrk="1" hangingPunct="1"/>
            <a:endParaRPr lang="zh-CN" altLang="zh-CN">
              <a:solidFill>
                <a:srgbClr val="000000"/>
              </a:solidFill>
            </a:endParaRPr>
          </a:p>
        </p:txBody>
      </p:sp>
      <p:sp>
        <p:nvSpPr>
          <p:cNvPr id="31754" name="Rectangle 30"/>
          <p:cNvSpPr>
            <a:spLocks noChangeArrowheads="1"/>
          </p:cNvSpPr>
          <p:nvPr/>
        </p:nvSpPr>
        <p:spPr bwMode="auto">
          <a:xfrm>
            <a:off x="4165600" y="2965450"/>
            <a:ext cx="3738563" cy="261938"/>
          </a:xfrm>
          <a:prstGeom prst="rect">
            <a:avLst/>
          </a:prstGeom>
          <a:solidFill>
            <a:srgbClr val="EBAC0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z="1600">
              <a:solidFill>
                <a:srgbClr val="000000"/>
              </a:solidFill>
            </a:endParaRPr>
          </a:p>
        </p:txBody>
      </p:sp>
      <p:sp>
        <p:nvSpPr>
          <p:cNvPr id="31755" name="Rectangle 31"/>
          <p:cNvSpPr>
            <a:spLocks noChangeArrowheads="1"/>
          </p:cNvSpPr>
          <p:nvPr/>
        </p:nvSpPr>
        <p:spPr bwMode="auto">
          <a:xfrm>
            <a:off x="4165600" y="2425700"/>
            <a:ext cx="5384800" cy="261938"/>
          </a:xfrm>
          <a:prstGeom prst="rect">
            <a:avLst/>
          </a:prstGeom>
          <a:blipFill dpi="0" rotWithShape="0">
            <a:blip r:embed="rId7"/>
            <a:srcRect/>
            <a:tile tx="0" ty="0" sx="100000" sy="100000" flip="none" algn="tl"/>
          </a:blipFill>
          <a:ln w="9525">
            <a:solidFill>
              <a:srgbClr val="F83003"/>
            </a:solidFill>
            <a:miter lim="800000"/>
            <a:headEnd/>
            <a:tailEnd/>
          </a:ln>
        </p:spPr>
        <p:txBody>
          <a:bodyPr/>
          <a:lstStyle/>
          <a:p>
            <a:pPr eaLnBrk="1" hangingPunct="1"/>
            <a:endParaRPr lang="zh-CN" altLang="zh-CN">
              <a:solidFill>
                <a:srgbClr val="000000"/>
              </a:solidFill>
            </a:endParaRPr>
          </a:p>
        </p:txBody>
      </p:sp>
      <p:sp>
        <p:nvSpPr>
          <p:cNvPr id="31756" name="Rectangle 32"/>
          <p:cNvSpPr>
            <a:spLocks noChangeArrowheads="1"/>
          </p:cNvSpPr>
          <p:nvPr/>
        </p:nvSpPr>
        <p:spPr bwMode="auto">
          <a:xfrm>
            <a:off x="4165600" y="2165350"/>
            <a:ext cx="6445250" cy="260350"/>
          </a:xfrm>
          <a:prstGeom prst="rect">
            <a:avLst/>
          </a:prstGeom>
          <a:solidFill>
            <a:srgbClr val="F8300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z="1600">
              <a:solidFill>
                <a:srgbClr val="000000"/>
              </a:solidFill>
            </a:endParaRPr>
          </a:p>
        </p:txBody>
      </p:sp>
      <p:sp>
        <p:nvSpPr>
          <p:cNvPr id="31757" name="TextBox 99"/>
          <p:cNvSpPr txBox="1">
            <a:spLocks noChangeArrowheads="1"/>
          </p:cNvSpPr>
          <p:nvPr/>
        </p:nvSpPr>
        <p:spPr bwMode="auto">
          <a:xfrm>
            <a:off x="10674350" y="2117725"/>
            <a:ext cx="11239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200">
                <a:solidFill>
                  <a:srgbClr val="F83003"/>
                </a:solidFill>
                <a:latin typeface="微软雅黑" pitchFamily="34" charset="-122"/>
                <a:ea typeface="微软雅黑" pitchFamily="34" charset="-122"/>
              </a:rPr>
              <a:t>添加标题</a:t>
            </a:r>
          </a:p>
        </p:txBody>
      </p:sp>
      <p:sp>
        <p:nvSpPr>
          <p:cNvPr id="31758" name="TextBox 100"/>
          <p:cNvSpPr txBox="1">
            <a:spLocks noChangeArrowheads="1"/>
          </p:cNvSpPr>
          <p:nvPr/>
        </p:nvSpPr>
        <p:spPr bwMode="auto">
          <a:xfrm>
            <a:off x="9593263" y="2441575"/>
            <a:ext cx="11239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200">
                <a:solidFill>
                  <a:srgbClr val="7F7F7F"/>
                </a:solidFill>
                <a:latin typeface="微软雅黑" pitchFamily="34" charset="-122"/>
                <a:ea typeface="微软雅黑" pitchFamily="34" charset="-122"/>
              </a:rPr>
              <a:t>添加标题</a:t>
            </a:r>
          </a:p>
        </p:txBody>
      </p:sp>
      <p:sp>
        <p:nvSpPr>
          <p:cNvPr id="31759" name="TextBox 101"/>
          <p:cNvSpPr txBox="1">
            <a:spLocks noChangeArrowheads="1"/>
          </p:cNvSpPr>
          <p:nvPr/>
        </p:nvSpPr>
        <p:spPr bwMode="auto">
          <a:xfrm>
            <a:off x="7959725" y="2935288"/>
            <a:ext cx="11239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200">
                <a:solidFill>
                  <a:srgbClr val="EBAC07"/>
                </a:solidFill>
                <a:latin typeface="微软雅黑" pitchFamily="34" charset="-122"/>
                <a:ea typeface="微软雅黑" pitchFamily="34" charset="-122"/>
              </a:rPr>
              <a:t>添加标题</a:t>
            </a:r>
          </a:p>
        </p:txBody>
      </p:sp>
      <p:sp>
        <p:nvSpPr>
          <p:cNvPr id="31760" name="TextBox 102"/>
          <p:cNvSpPr txBox="1">
            <a:spLocks noChangeArrowheads="1"/>
          </p:cNvSpPr>
          <p:nvPr/>
        </p:nvSpPr>
        <p:spPr bwMode="auto">
          <a:xfrm>
            <a:off x="10080625" y="3203575"/>
            <a:ext cx="11239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200">
                <a:solidFill>
                  <a:srgbClr val="7F7F7F"/>
                </a:solidFill>
                <a:latin typeface="微软雅黑" pitchFamily="34" charset="-122"/>
                <a:ea typeface="微软雅黑" pitchFamily="34" charset="-122"/>
              </a:rPr>
              <a:t>添加标题</a:t>
            </a:r>
          </a:p>
        </p:txBody>
      </p:sp>
      <p:sp>
        <p:nvSpPr>
          <p:cNvPr id="31761" name="TextBox 103"/>
          <p:cNvSpPr txBox="1">
            <a:spLocks noChangeArrowheads="1"/>
          </p:cNvSpPr>
          <p:nvPr/>
        </p:nvSpPr>
        <p:spPr bwMode="auto">
          <a:xfrm>
            <a:off x="9423400" y="3709988"/>
            <a:ext cx="11239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200">
                <a:solidFill>
                  <a:srgbClr val="8BC925"/>
                </a:solidFill>
                <a:latin typeface="微软雅黑" pitchFamily="34" charset="-122"/>
                <a:ea typeface="微软雅黑" pitchFamily="34" charset="-122"/>
              </a:rPr>
              <a:t>添加标题</a:t>
            </a:r>
          </a:p>
        </p:txBody>
      </p:sp>
      <p:sp>
        <p:nvSpPr>
          <p:cNvPr id="31762" name="TextBox 104"/>
          <p:cNvSpPr txBox="1">
            <a:spLocks noChangeArrowheads="1"/>
          </p:cNvSpPr>
          <p:nvPr/>
        </p:nvSpPr>
        <p:spPr bwMode="auto">
          <a:xfrm>
            <a:off x="9080500" y="4033838"/>
            <a:ext cx="11239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200">
                <a:solidFill>
                  <a:srgbClr val="7F7F7F"/>
                </a:solidFill>
                <a:latin typeface="微软雅黑" pitchFamily="34" charset="-122"/>
                <a:ea typeface="微软雅黑" pitchFamily="34" charset="-122"/>
              </a:rPr>
              <a:t>添加标题</a:t>
            </a:r>
          </a:p>
        </p:txBody>
      </p:sp>
      <p:sp>
        <p:nvSpPr>
          <p:cNvPr id="31763" name="TextBox 105"/>
          <p:cNvSpPr txBox="1">
            <a:spLocks noChangeArrowheads="1"/>
          </p:cNvSpPr>
          <p:nvPr/>
        </p:nvSpPr>
        <p:spPr bwMode="auto">
          <a:xfrm>
            <a:off x="8959850" y="4554538"/>
            <a:ext cx="11239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200">
                <a:solidFill>
                  <a:srgbClr val="284848"/>
                </a:solidFill>
                <a:latin typeface="微软雅黑" pitchFamily="34" charset="-122"/>
                <a:ea typeface="微软雅黑" pitchFamily="34" charset="-122"/>
              </a:rPr>
              <a:t>添加标题</a:t>
            </a:r>
          </a:p>
        </p:txBody>
      </p:sp>
      <p:sp>
        <p:nvSpPr>
          <p:cNvPr id="31764" name="TextBox 106"/>
          <p:cNvSpPr txBox="1">
            <a:spLocks noChangeArrowheads="1"/>
          </p:cNvSpPr>
          <p:nvPr/>
        </p:nvSpPr>
        <p:spPr bwMode="auto">
          <a:xfrm>
            <a:off x="8196263" y="4878388"/>
            <a:ext cx="11239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200">
                <a:solidFill>
                  <a:srgbClr val="7F7F7F"/>
                </a:solidFill>
                <a:latin typeface="微软雅黑" pitchFamily="34" charset="-122"/>
                <a:ea typeface="微软雅黑" pitchFamily="34" charset="-122"/>
              </a:rPr>
              <a:t>添加标题</a:t>
            </a:r>
          </a:p>
        </p:txBody>
      </p:sp>
      <p:pic>
        <p:nvPicPr>
          <p:cNvPr id="31765" name="图片 2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6438" y="2165350"/>
            <a:ext cx="2462212" cy="294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3000">
    <p:wipe/>
  </p:transition>
</p:sld>
</file>

<file path=ppt/slides/slide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2770"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32771"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772" name="组合 3"/>
          <p:cNvGrpSpPr>
            <a:grpSpLocks/>
          </p:cNvGrpSpPr>
          <p:nvPr/>
        </p:nvGrpSpPr>
        <p:grpSpPr bwMode="auto">
          <a:xfrm>
            <a:off x="0" y="6646863"/>
            <a:ext cx="12192000" cy="217487"/>
            <a:chOff x="0" y="0"/>
            <a:chExt cx="8898336" cy="244833"/>
          </a:xfrm>
        </p:grpSpPr>
        <p:sp>
          <p:nvSpPr>
            <p:cNvPr id="32829"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2830"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2831"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2832"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32773" name="Freeform 80"/>
          <p:cNvSpPr>
            <a:spLocks/>
          </p:cNvSpPr>
          <p:nvPr/>
        </p:nvSpPr>
        <p:spPr bwMode="auto">
          <a:xfrm>
            <a:off x="1595438" y="2179638"/>
            <a:ext cx="9304337" cy="3517900"/>
          </a:xfrm>
          <a:custGeom>
            <a:avLst/>
            <a:gdLst>
              <a:gd name="T0" fmla="*/ 0 w 3853"/>
              <a:gd name="T1" fmla="*/ 3517900 h 1457"/>
              <a:gd name="T2" fmla="*/ 0 w 3853"/>
              <a:gd name="T3" fmla="*/ 2810457 h 1457"/>
              <a:gd name="T4" fmla="*/ 1101162 w 3853"/>
              <a:gd name="T5" fmla="*/ 1407643 h 1457"/>
              <a:gd name="T6" fmla="*/ 1864248 w 3853"/>
              <a:gd name="T7" fmla="*/ 2110257 h 1457"/>
              <a:gd name="T8" fmla="*/ 2738416 w 3853"/>
              <a:gd name="T9" fmla="*/ 1755328 h 1457"/>
              <a:gd name="T10" fmla="*/ 3474939 w 3853"/>
              <a:gd name="T11" fmla="*/ 700200 h 1457"/>
              <a:gd name="T12" fmla="*/ 4385330 w 3853"/>
              <a:gd name="T13" fmla="*/ 2462771 h 1457"/>
              <a:gd name="T14" fmla="*/ 5281232 w 3853"/>
              <a:gd name="T15" fmla="*/ 352514 h 1457"/>
              <a:gd name="T16" fmla="*/ 6046732 w 3853"/>
              <a:gd name="T17" fmla="*/ 1055129 h 1457"/>
              <a:gd name="T18" fmla="*/ 6879848 w 3853"/>
              <a:gd name="T19" fmla="*/ 2110257 h 1457"/>
              <a:gd name="T20" fmla="*/ 7693646 w 3853"/>
              <a:gd name="T21" fmla="*/ 1755328 h 1457"/>
              <a:gd name="T22" fmla="*/ 8471221 w 3853"/>
              <a:gd name="T23" fmla="*/ 3165386 h 1457"/>
              <a:gd name="T24" fmla="*/ 9304337 w 3853"/>
              <a:gd name="T25" fmla="*/ 0 h 1457"/>
              <a:gd name="T26" fmla="*/ 9304337 w 3853"/>
              <a:gd name="T27" fmla="*/ 3517900 h 1457"/>
              <a:gd name="T28" fmla="*/ 0 w 3853"/>
              <a:gd name="T29" fmla="*/ 3517900 h 14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853" h="1457">
                <a:moveTo>
                  <a:pt x="0" y="1457"/>
                </a:moveTo>
                <a:lnTo>
                  <a:pt x="0" y="1164"/>
                </a:lnTo>
                <a:lnTo>
                  <a:pt x="456" y="583"/>
                </a:lnTo>
                <a:lnTo>
                  <a:pt x="772" y="874"/>
                </a:lnTo>
                <a:lnTo>
                  <a:pt x="1134" y="727"/>
                </a:lnTo>
                <a:lnTo>
                  <a:pt x="1439" y="290"/>
                </a:lnTo>
                <a:lnTo>
                  <a:pt x="1816" y="1020"/>
                </a:lnTo>
                <a:lnTo>
                  <a:pt x="2187" y="146"/>
                </a:lnTo>
                <a:lnTo>
                  <a:pt x="2504" y="437"/>
                </a:lnTo>
                <a:lnTo>
                  <a:pt x="2849" y="874"/>
                </a:lnTo>
                <a:lnTo>
                  <a:pt x="3186" y="727"/>
                </a:lnTo>
                <a:lnTo>
                  <a:pt x="3508" y="1311"/>
                </a:lnTo>
                <a:lnTo>
                  <a:pt x="3853" y="0"/>
                </a:lnTo>
                <a:lnTo>
                  <a:pt x="3853" y="1457"/>
                </a:lnTo>
                <a:lnTo>
                  <a:pt x="0" y="1457"/>
                </a:ln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4" name="Freeform 81"/>
          <p:cNvSpPr>
            <a:spLocks/>
          </p:cNvSpPr>
          <p:nvPr/>
        </p:nvSpPr>
        <p:spPr bwMode="auto">
          <a:xfrm>
            <a:off x="1595438" y="4641850"/>
            <a:ext cx="9304337" cy="1055688"/>
          </a:xfrm>
          <a:custGeom>
            <a:avLst/>
            <a:gdLst>
              <a:gd name="T0" fmla="*/ 0 w 3853"/>
              <a:gd name="T1" fmla="*/ 1055688 h 437"/>
              <a:gd name="T2" fmla="*/ 1105992 w 3853"/>
              <a:gd name="T3" fmla="*/ 0 h 437"/>
              <a:gd name="T4" fmla="*/ 1905300 w 3853"/>
              <a:gd name="T5" fmla="*/ 393769 h 437"/>
              <a:gd name="T6" fmla="*/ 3479769 w 3853"/>
              <a:gd name="T7" fmla="*/ 0 h 437"/>
              <a:gd name="T8" fmla="*/ 4385330 w 3853"/>
              <a:gd name="T9" fmla="*/ 347870 h 437"/>
              <a:gd name="T10" fmla="*/ 7051301 w 3853"/>
              <a:gd name="T11" fmla="*/ 227082 h 437"/>
              <a:gd name="T12" fmla="*/ 7667083 w 3853"/>
              <a:gd name="T13" fmla="*/ 0 h 437"/>
              <a:gd name="T14" fmla="*/ 9304337 w 3853"/>
              <a:gd name="T15" fmla="*/ 1055688 h 437"/>
              <a:gd name="T16" fmla="*/ 0 w 3853"/>
              <a:gd name="T17" fmla="*/ 1055688 h 4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853" h="437">
                <a:moveTo>
                  <a:pt x="0" y="437"/>
                </a:moveTo>
                <a:lnTo>
                  <a:pt x="458" y="0"/>
                </a:lnTo>
                <a:lnTo>
                  <a:pt x="789" y="163"/>
                </a:lnTo>
                <a:lnTo>
                  <a:pt x="1441" y="0"/>
                </a:lnTo>
                <a:lnTo>
                  <a:pt x="1816" y="144"/>
                </a:lnTo>
                <a:lnTo>
                  <a:pt x="2920" y="94"/>
                </a:lnTo>
                <a:lnTo>
                  <a:pt x="3175" y="0"/>
                </a:lnTo>
                <a:lnTo>
                  <a:pt x="3853" y="437"/>
                </a:lnTo>
                <a:lnTo>
                  <a:pt x="0" y="437"/>
                </a:ln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5" name="Freeform 82"/>
          <p:cNvSpPr>
            <a:spLocks/>
          </p:cNvSpPr>
          <p:nvPr/>
        </p:nvSpPr>
        <p:spPr bwMode="auto">
          <a:xfrm>
            <a:off x="1595438" y="3235325"/>
            <a:ext cx="9304337" cy="2462213"/>
          </a:xfrm>
          <a:custGeom>
            <a:avLst/>
            <a:gdLst>
              <a:gd name="T0" fmla="*/ 0 w 3853"/>
              <a:gd name="T1" fmla="*/ 2462213 h 1020"/>
              <a:gd name="T2" fmla="*/ 272876 w 3853"/>
              <a:gd name="T3" fmla="*/ 1054889 h 1020"/>
              <a:gd name="T4" fmla="*/ 1060110 w 3853"/>
              <a:gd name="T5" fmla="*/ 2109779 h 1020"/>
              <a:gd name="T6" fmla="*/ 1922204 w 3853"/>
              <a:gd name="T7" fmla="*/ 1407324 h 1020"/>
              <a:gd name="T8" fmla="*/ 2738416 w 3853"/>
              <a:gd name="T9" fmla="*/ 1054889 h 1020"/>
              <a:gd name="T10" fmla="*/ 3542554 w 3853"/>
              <a:gd name="T11" fmla="*/ 2109779 h 1020"/>
              <a:gd name="T12" fmla="*/ 4385330 w 3853"/>
              <a:gd name="T13" fmla="*/ 1754930 h 1020"/>
              <a:gd name="T14" fmla="*/ 5201542 w 3853"/>
              <a:gd name="T15" fmla="*/ 704869 h 1020"/>
              <a:gd name="T16" fmla="*/ 6046732 w 3853"/>
              <a:gd name="T17" fmla="*/ 352434 h 1020"/>
              <a:gd name="T18" fmla="*/ 6850871 w 3853"/>
              <a:gd name="T19" fmla="*/ 700041 h 1020"/>
              <a:gd name="T20" fmla="*/ 7676742 w 3853"/>
              <a:gd name="T21" fmla="*/ 1754930 h 1020"/>
              <a:gd name="T22" fmla="*/ 8471221 w 3853"/>
              <a:gd name="T23" fmla="*/ 1407324 h 1020"/>
              <a:gd name="T24" fmla="*/ 9304337 w 3853"/>
              <a:gd name="T25" fmla="*/ 0 h 1020"/>
              <a:gd name="T26" fmla="*/ 9304337 w 3853"/>
              <a:gd name="T27" fmla="*/ 2462213 h 1020"/>
              <a:gd name="T28" fmla="*/ 0 w 3853"/>
              <a:gd name="T29" fmla="*/ 2462213 h 10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853" h="1020">
                <a:moveTo>
                  <a:pt x="0" y="1020"/>
                </a:moveTo>
                <a:lnTo>
                  <a:pt x="113" y="437"/>
                </a:lnTo>
                <a:lnTo>
                  <a:pt x="439" y="874"/>
                </a:lnTo>
                <a:lnTo>
                  <a:pt x="796" y="583"/>
                </a:lnTo>
                <a:lnTo>
                  <a:pt x="1134" y="437"/>
                </a:lnTo>
                <a:lnTo>
                  <a:pt x="1467" y="874"/>
                </a:lnTo>
                <a:lnTo>
                  <a:pt x="1816" y="727"/>
                </a:lnTo>
                <a:lnTo>
                  <a:pt x="2154" y="292"/>
                </a:lnTo>
                <a:lnTo>
                  <a:pt x="2504" y="146"/>
                </a:lnTo>
                <a:lnTo>
                  <a:pt x="2837" y="290"/>
                </a:lnTo>
                <a:lnTo>
                  <a:pt x="3179" y="727"/>
                </a:lnTo>
                <a:lnTo>
                  <a:pt x="3508" y="583"/>
                </a:lnTo>
                <a:lnTo>
                  <a:pt x="3853" y="0"/>
                </a:lnTo>
                <a:lnTo>
                  <a:pt x="3853" y="1020"/>
                </a:lnTo>
                <a:lnTo>
                  <a:pt x="0" y="1020"/>
                </a:lnTo>
                <a:close/>
              </a:path>
            </a:pathLst>
          </a:custGeom>
          <a:solidFill>
            <a:srgbClr val="BD1C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2776" name="组合 11"/>
          <p:cNvGrpSpPr>
            <a:grpSpLocks/>
          </p:cNvGrpSpPr>
          <p:nvPr/>
        </p:nvGrpSpPr>
        <p:grpSpPr bwMode="auto">
          <a:xfrm>
            <a:off x="1595438" y="3587750"/>
            <a:ext cx="9304337" cy="2109788"/>
            <a:chOff x="0" y="0"/>
            <a:chExt cx="9303457" cy="2110360"/>
          </a:xfrm>
        </p:grpSpPr>
        <p:sp>
          <p:nvSpPr>
            <p:cNvPr id="32827" name="Freeform 83"/>
            <p:cNvSpPr>
              <a:spLocks/>
            </p:cNvSpPr>
            <p:nvPr/>
          </p:nvSpPr>
          <p:spPr bwMode="auto">
            <a:xfrm>
              <a:off x="0" y="1757828"/>
              <a:ext cx="2742987" cy="352532"/>
            </a:xfrm>
            <a:custGeom>
              <a:avLst/>
              <a:gdLst>
                <a:gd name="T0" fmla="*/ 0 w 1136"/>
                <a:gd name="T1" fmla="*/ 352532 h 146"/>
                <a:gd name="T2" fmla="*/ 1926852 w 1136"/>
                <a:gd name="T3" fmla="*/ 0 h 146"/>
                <a:gd name="T4" fmla="*/ 2742987 w 1136"/>
                <a:gd name="T5" fmla="*/ 352532 h 146"/>
                <a:gd name="T6" fmla="*/ 0 w 1136"/>
                <a:gd name="T7" fmla="*/ 352532 h 14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36" h="146">
                  <a:moveTo>
                    <a:pt x="0" y="146"/>
                  </a:moveTo>
                  <a:lnTo>
                    <a:pt x="798" y="0"/>
                  </a:lnTo>
                  <a:lnTo>
                    <a:pt x="1136" y="146"/>
                  </a:lnTo>
                  <a:lnTo>
                    <a:pt x="0" y="146"/>
                  </a:ln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28" name="Freeform 84"/>
            <p:cNvSpPr>
              <a:spLocks/>
            </p:cNvSpPr>
            <p:nvPr/>
          </p:nvSpPr>
          <p:spPr bwMode="auto">
            <a:xfrm>
              <a:off x="3530147" y="0"/>
              <a:ext cx="5773310" cy="2110360"/>
            </a:xfrm>
            <a:custGeom>
              <a:avLst/>
              <a:gdLst>
                <a:gd name="T0" fmla="*/ 0 w 2391"/>
                <a:gd name="T1" fmla="*/ 2110360 h 874"/>
                <a:gd name="T2" fmla="*/ 1716781 w 2391"/>
                <a:gd name="T3" fmla="*/ 1055180 h 874"/>
                <a:gd name="T4" fmla="*/ 2470136 w 2391"/>
                <a:gd name="T5" fmla="*/ 2110360 h 874"/>
                <a:gd name="T6" fmla="*/ 3216248 w 2391"/>
                <a:gd name="T7" fmla="*/ 0 h 874"/>
                <a:gd name="T8" fmla="*/ 3320076 w 2391"/>
                <a:gd name="T9" fmla="*/ 2110360 h 874"/>
                <a:gd name="T10" fmla="*/ 4174844 w 2391"/>
                <a:gd name="T11" fmla="*/ 1757828 h 874"/>
                <a:gd name="T12" fmla="*/ 4962004 w 2391"/>
                <a:gd name="T13" fmla="*/ 2110360 h 874"/>
                <a:gd name="T14" fmla="*/ 5773310 w 2391"/>
                <a:gd name="T15" fmla="*/ 1238690 h 874"/>
                <a:gd name="T16" fmla="*/ 5773310 w 2391"/>
                <a:gd name="T17" fmla="*/ 2110360 h 874"/>
                <a:gd name="T18" fmla="*/ 0 w 2391"/>
                <a:gd name="T19" fmla="*/ 2110360 h 87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91" h="874">
                  <a:moveTo>
                    <a:pt x="0" y="874"/>
                  </a:moveTo>
                  <a:lnTo>
                    <a:pt x="711" y="437"/>
                  </a:lnTo>
                  <a:lnTo>
                    <a:pt x="1023" y="874"/>
                  </a:lnTo>
                  <a:lnTo>
                    <a:pt x="1332" y="0"/>
                  </a:lnTo>
                  <a:lnTo>
                    <a:pt x="1375" y="874"/>
                  </a:lnTo>
                  <a:lnTo>
                    <a:pt x="1729" y="728"/>
                  </a:lnTo>
                  <a:lnTo>
                    <a:pt x="2055" y="874"/>
                  </a:lnTo>
                  <a:lnTo>
                    <a:pt x="2391" y="513"/>
                  </a:lnTo>
                  <a:lnTo>
                    <a:pt x="2391" y="874"/>
                  </a:lnTo>
                  <a:lnTo>
                    <a:pt x="0" y="874"/>
                  </a:ln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2777" name="组合 14"/>
          <p:cNvGrpSpPr>
            <a:grpSpLocks/>
          </p:cNvGrpSpPr>
          <p:nvPr/>
        </p:nvGrpSpPr>
        <p:grpSpPr bwMode="auto">
          <a:xfrm>
            <a:off x="1419225" y="1536700"/>
            <a:ext cx="158750" cy="4244975"/>
            <a:chOff x="0" y="0"/>
            <a:chExt cx="108000" cy="2880000"/>
          </a:xfrm>
        </p:grpSpPr>
        <p:cxnSp>
          <p:nvCxnSpPr>
            <p:cNvPr id="32817" name="直接连接符 15"/>
            <p:cNvCxnSpPr>
              <a:cxnSpLocks noChangeShapeType="1"/>
            </p:cNvCxnSpPr>
            <p:nvPr/>
          </p:nvCxnSpPr>
          <p:spPr bwMode="auto">
            <a:xfrm>
              <a:off x="108000" y="0"/>
              <a:ext cx="0" cy="2880000"/>
            </a:xfrm>
            <a:prstGeom prst="line">
              <a:avLst/>
            </a:prstGeom>
            <a:noFill/>
            <a:ln w="22225">
              <a:solidFill>
                <a:srgbClr val="A6A6A6"/>
              </a:solidFill>
              <a:round/>
              <a:headEnd/>
              <a:tailEnd/>
            </a:ln>
            <a:extLst>
              <a:ext uri="{909E8E84-426E-40DD-AFC4-6F175D3DCCD1}">
                <a14:hiddenFill xmlns:a14="http://schemas.microsoft.com/office/drawing/2010/main">
                  <a:noFill/>
                </a14:hiddenFill>
              </a:ext>
            </a:extLst>
          </p:spPr>
        </p:cxnSp>
        <p:cxnSp>
          <p:nvCxnSpPr>
            <p:cNvPr id="32818" name="直接连接符 16"/>
            <p:cNvCxnSpPr>
              <a:cxnSpLocks noChangeShapeType="1"/>
            </p:cNvCxnSpPr>
            <p:nvPr/>
          </p:nvCxnSpPr>
          <p:spPr bwMode="auto">
            <a:xfrm>
              <a:off x="0" y="2832610"/>
              <a:ext cx="108000"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2819" name="直接连接符 17"/>
            <p:cNvCxnSpPr>
              <a:cxnSpLocks noChangeShapeType="1"/>
            </p:cNvCxnSpPr>
            <p:nvPr/>
          </p:nvCxnSpPr>
          <p:spPr bwMode="auto">
            <a:xfrm>
              <a:off x="0" y="2496574"/>
              <a:ext cx="108000"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2820" name="直接连接符 18"/>
            <p:cNvCxnSpPr>
              <a:cxnSpLocks noChangeShapeType="1"/>
            </p:cNvCxnSpPr>
            <p:nvPr/>
          </p:nvCxnSpPr>
          <p:spPr bwMode="auto">
            <a:xfrm>
              <a:off x="0" y="2161616"/>
              <a:ext cx="108000"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2821" name="直接连接符 19"/>
            <p:cNvCxnSpPr>
              <a:cxnSpLocks noChangeShapeType="1"/>
            </p:cNvCxnSpPr>
            <p:nvPr/>
          </p:nvCxnSpPr>
          <p:spPr bwMode="auto">
            <a:xfrm>
              <a:off x="0" y="1825580"/>
              <a:ext cx="108000"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2822" name="直接连接符 20"/>
            <p:cNvCxnSpPr>
              <a:cxnSpLocks noChangeShapeType="1"/>
            </p:cNvCxnSpPr>
            <p:nvPr/>
          </p:nvCxnSpPr>
          <p:spPr bwMode="auto">
            <a:xfrm>
              <a:off x="0" y="1490621"/>
              <a:ext cx="108000"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2823" name="直接连接符 22"/>
            <p:cNvCxnSpPr>
              <a:cxnSpLocks noChangeShapeType="1"/>
            </p:cNvCxnSpPr>
            <p:nvPr/>
          </p:nvCxnSpPr>
          <p:spPr bwMode="auto">
            <a:xfrm>
              <a:off x="0" y="1154585"/>
              <a:ext cx="108000"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2824" name="直接连接符 23"/>
            <p:cNvCxnSpPr>
              <a:cxnSpLocks noChangeShapeType="1"/>
            </p:cNvCxnSpPr>
            <p:nvPr/>
          </p:nvCxnSpPr>
          <p:spPr bwMode="auto">
            <a:xfrm>
              <a:off x="0" y="819626"/>
              <a:ext cx="108000"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2825" name="直接连接符 24"/>
            <p:cNvCxnSpPr>
              <a:cxnSpLocks noChangeShapeType="1"/>
            </p:cNvCxnSpPr>
            <p:nvPr/>
          </p:nvCxnSpPr>
          <p:spPr bwMode="auto">
            <a:xfrm>
              <a:off x="0" y="483590"/>
              <a:ext cx="108000"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2826" name="直接连接符 25"/>
            <p:cNvCxnSpPr>
              <a:cxnSpLocks noChangeShapeType="1"/>
            </p:cNvCxnSpPr>
            <p:nvPr/>
          </p:nvCxnSpPr>
          <p:spPr bwMode="auto">
            <a:xfrm>
              <a:off x="0" y="148631"/>
              <a:ext cx="108000"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grpSp>
      <p:sp>
        <p:nvSpPr>
          <p:cNvPr id="32778" name="TextBox 113"/>
          <p:cNvSpPr txBox="1">
            <a:spLocks noChangeArrowheads="1"/>
          </p:cNvSpPr>
          <p:nvPr/>
        </p:nvSpPr>
        <p:spPr bwMode="auto">
          <a:xfrm>
            <a:off x="803275" y="5497513"/>
            <a:ext cx="56356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en-US" altLang="zh-CN" sz="1600">
                <a:solidFill>
                  <a:srgbClr val="595959"/>
                </a:solidFill>
                <a:latin typeface="微软雅黑" pitchFamily="34" charset="-122"/>
                <a:ea typeface="微软雅黑" pitchFamily="34" charset="-122"/>
              </a:rPr>
              <a:t>0%</a:t>
            </a:r>
            <a:endParaRPr lang="zh-CN" altLang="en-US" sz="1600">
              <a:solidFill>
                <a:srgbClr val="595959"/>
              </a:solidFill>
              <a:latin typeface="微软雅黑" pitchFamily="34" charset="-122"/>
              <a:ea typeface="微软雅黑" pitchFamily="34" charset="-122"/>
            </a:endParaRPr>
          </a:p>
        </p:txBody>
      </p:sp>
      <p:sp>
        <p:nvSpPr>
          <p:cNvPr id="32779" name="TextBox 114"/>
          <p:cNvSpPr txBox="1">
            <a:spLocks noChangeArrowheads="1"/>
          </p:cNvSpPr>
          <p:nvPr/>
        </p:nvSpPr>
        <p:spPr bwMode="auto">
          <a:xfrm>
            <a:off x="644525" y="4521200"/>
            <a:ext cx="7223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en-US" altLang="zh-CN" sz="1600">
                <a:solidFill>
                  <a:srgbClr val="595959"/>
                </a:solidFill>
                <a:latin typeface="微软雅黑" pitchFamily="34" charset="-122"/>
                <a:ea typeface="微软雅黑" pitchFamily="34" charset="-122"/>
              </a:rPr>
              <a:t>20%</a:t>
            </a:r>
            <a:endParaRPr lang="zh-CN" altLang="en-US" sz="1600">
              <a:solidFill>
                <a:srgbClr val="595959"/>
              </a:solidFill>
              <a:latin typeface="微软雅黑" pitchFamily="34" charset="-122"/>
              <a:ea typeface="微软雅黑" pitchFamily="34" charset="-122"/>
            </a:endParaRPr>
          </a:p>
        </p:txBody>
      </p:sp>
      <p:sp>
        <p:nvSpPr>
          <p:cNvPr id="32780" name="TextBox 115"/>
          <p:cNvSpPr txBox="1">
            <a:spLocks noChangeArrowheads="1"/>
          </p:cNvSpPr>
          <p:nvPr/>
        </p:nvSpPr>
        <p:spPr bwMode="auto">
          <a:xfrm>
            <a:off x="644525" y="4033838"/>
            <a:ext cx="7223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en-US" altLang="zh-CN" sz="1600">
                <a:solidFill>
                  <a:srgbClr val="595959"/>
                </a:solidFill>
                <a:latin typeface="微软雅黑" pitchFamily="34" charset="-122"/>
                <a:ea typeface="微软雅黑" pitchFamily="34" charset="-122"/>
              </a:rPr>
              <a:t>30%</a:t>
            </a:r>
            <a:endParaRPr lang="zh-CN" altLang="en-US" sz="1600">
              <a:solidFill>
                <a:srgbClr val="595959"/>
              </a:solidFill>
              <a:latin typeface="微软雅黑" pitchFamily="34" charset="-122"/>
              <a:ea typeface="微软雅黑" pitchFamily="34" charset="-122"/>
            </a:endParaRPr>
          </a:p>
        </p:txBody>
      </p:sp>
      <p:sp>
        <p:nvSpPr>
          <p:cNvPr id="32781" name="TextBox 116"/>
          <p:cNvSpPr txBox="1">
            <a:spLocks noChangeArrowheads="1"/>
          </p:cNvSpPr>
          <p:nvPr/>
        </p:nvSpPr>
        <p:spPr bwMode="auto">
          <a:xfrm>
            <a:off x="644525" y="3546475"/>
            <a:ext cx="7223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en-US" altLang="zh-CN" sz="1600">
                <a:solidFill>
                  <a:srgbClr val="595959"/>
                </a:solidFill>
                <a:latin typeface="微软雅黑" pitchFamily="34" charset="-122"/>
                <a:ea typeface="微软雅黑" pitchFamily="34" charset="-122"/>
              </a:rPr>
              <a:t>40%</a:t>
            </a:r>
            <a:endParaRPr lang="zh-CN" altLang="en-US" sz="1600">
              <a:solidFill>
                <a:srgbClr val="595959"/>
              </a:solidFill>
              <a:latin typeface="微软雅黑" pitchFamily="34" charset="-122"/>
              <a:ea typeface="微软雅黑" pitchFamily="34" charset="-122"/>
            </a:endParaRPr>
          </a:p>
        </p:txBody>
      </p:sp>
      <p:sp>
        <p:nvSpPr>
          <p:cNvPr id="32782" name="TextBox 117"/>
          <p:cNvSpPr txBox="1">
            <a:spLocks noChangeArrowheads="1"/>
          </p:cNvSpPr>
          <p:nvPr/>
        </p:nvSpPr>
        <p:spPr bwMode="auto">
          <a:xfrm>
            <a:off x="644525" y="3057525"/>
            <a:ext cx="7223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en-US" altLang="zh-CN" sz="1600">
                <a:solidFill>
                  <a:srgbClr val="595959"/>
                </a:solidFill>
                <a:latin typeface="微软雅黑" pitchFamily="34" charset="-122"/>
                <a:ea typeface="微软雅黑" pitchFamily="34" charset="-122"/>
              </a:rPr>
              <a:t>50%</a:t>
            </a:r>
            <a:endParaRPr lang="zh-CN" altLang="en-US" sz="1600">
              <a:solidFill>
                <a:srgbClr val="595959"/>
              </a:solidFill>
              <a:latin typeface="微软雅黑" pitchFamily="34" charset="-122"/>
              <a:ea typeface="微软雅黑" pitchFamily="34" charset="-122"/>
            </a:endParaRPr>
          </a:p>
        </p:txBody>
      </p:sp>
      <p:sp>
        <p:nvSpPr>
          <p:cNvPr id="32783" name="TextBox 118"/>
          <p:cNvSpPr txBox="1">
            <a:spLocks noChangeArrowheads="1"/>
          </p:cNvSpPr>
          <p:nvPr/>
        </p:nvSpPr>
        <p:spPr bwMode="auto">
          <a:xfrm>
            <a:off x="644525" y="2570163"/>
            <a:ext cx="7223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en-US" altLang="zh-CN" sz="1600">
                <a:solidFill>
                  <a:srgbClr val="595959"/>
                </a:solidFill>
                <a:latin typeface="微软雅黑" pitchFamily="34" charset="-122"/>
                <a:ea typeface="微软雅黑" pitchFamily="34" charset="-122"/>
              </a:rPr>
              <a:t>60%</a:t>
            </a:r>
            <a:endParaRPr lang="zh-CN" altLang="en-US" sz="1600">
              <a:solidFill>
                <a:srgbClr val="595959"/>
              </a:solidFill>
              <a:latin typeface="微软雅黑" pitchFamily="34" charset="-122"/>
              <a:ea typeface="微软雅黑" pitchFamily="34" charset="-122"/>
            </a:endParaRPr>
          </a:p>
        </p:txBody>
      </p:sp>
      <p:sp>
        <p:nvSpPr>
          <p:cNvPr id="32784" name="TextBox 119"/>
          <p:cNvSpPr txBox="1">
            <a:spLocks noChangeArrowheads="1"/>
          </p:cNvSpPr>
          <p:nvPr/>
        </p:nvSpPr>
        <p:spPr bwMode="auto">
          <a:xfrm>
            <a:off x="644525" y="5010150"/>
            <a:ext cx="7223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en-US" altLang="zh-CN" sz="1600">
                <a:solidFill>
                  <a:srgbClr val="595959"/>
                </a:solidFill>
                <a:latin typeface="微软雅黑" pitchFamily="34" charset="-122"/>
                <a:ea typeface="微软雅黑" pitchFamily="34" charset="-122"/>
              </a:rPr>
              <a:t>10%</a:t>
            </a:r>
            <a:endParaRPr lang="zh-CN" altLang="en-US" sz="1600">
              <a:solidFill>
                <a:srgbClr val="595959"/>
              </a:solidFill>
              <a:latin typeface="微软雅黑" pitchFamily="34" charset="-122"/>
              <a:ea typeface="微软雅黑" pitchFamily="34" charset="-122"/>
            </a:endParaRPr>
          </a:p>
        </p:txBody>
      </p:sp>
      <p:sp>
        <p:nvSpPr>
          <p:cNvPr id="32785" name="TextBox 120"/>
          <p:cNvSpPr txBox="1">
            <a:spLocks noChangeArrowheads="1"/>
          </p:cNvSpPr>
          <p:nvPr/>
        </p:nvSpPr>
        <p:spPr bwMode="auto">
          <a:xfrm>
            <a:off x="644525" y="2081213"/>
            <a:ext cx="7223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en-US" altLang="zh-CN" sz="1600">
                <a:solidFill>
                  <a:srgbClr val="595959"/>
                </a:solidFill>
                <a:latin typeface="微软雅黑" pitchFamily="34" charset="-122"/>
                <a:ea typeface="微软雅黑" pitchFamily="34" charset="-122"/>
              </a:rPr>
              <a:t>70%</a:t>
            </a:r>
            <a:endParaRPr lang="zh-CN" altLang="en-US" sz="1600">
              <a:solidFill>
                <a:srgbClr val="595959"/>
              </a:solidFill>
              <a:latin typeface="微软雅黑" pitchFamily="34" charset="-122"/>
              <a:ea typeface="微软雅黑" pitchFamily="34" charset="-122"/>
            </a:endParaRPr>
          </a:p>
        </p:txBody>
      </p:sp>
      <p:sp>
        <p:nvSpPr>
          <p:cNvPr id="32786" name="TextBox 121"/>
          <p:cNvSpPr txBox="1">
            <a:spLocks noChangeArrowheads="1"/>
          </p:cNvSpPr>
          <p:nvPr/>
        </p:nvSpPr>
        <p:spPr bwMode="auto">
          <a:xfrm>
            <a:off x="644525" y="1593850"/>
            <a:ext cx="7223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en-US" altLang="zh-CN" sz="1600">
                <a:solidFill>
                  <a:srgbClr val="595959"/>
                </a:solidFill>
                <a:latin typeface="微软雅黑" pitchFamily="34" charset="-122"/>
                <a:ea typeface="微软雅黑" pitchFamily="34" charset="-122"/>
              </a:rPr>
              <a:t>80%</a:t>
            </a:r>
            <a:endParaRPr lang="zh-CN" altLang="en-US" sz="1600">
              <a:solidFill>
                <a:srgbClr val="595959"/>
              </a:solidFill>
              <a:latin typeface="微软雅黑" pitchFamily="34" charset="-122"/>
              <a:ea typeface="微软雅黑" pitchFamily="34" charset="-122"/>
            </a:endParaRPr>
          </a:p>
        </p:txBody>
      </p:sp>
      <p:sp>
        <p:nvSpPr>
          <p:cNvPr id="32787" name="TextBox 123"/>
          <p:cNvSpPr txBox="1">
            <a:spLocks noChangeArrowheads="1"/>
          </p:cNvSpPr>
          <p:nvPr/>
        </p:nvSpPr>
        <p:spPr bwMode="auto">
          <a:xfrm>
            <a:off x="8164513" y="5727700"/>
            <a:ext cx="7842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zh-CN" altLang="en-US" sz="1600">
                <a:solidFill>
                  <a:srgbClr val="595959"/>
                </a:solidFill>
                <a:latin typeface="微软雅黑" pitchFamily="34" charset="-122"/>
                <a:ea typeface="微软雅黑" pitchFamily="34" charset="-122"/>
              </a:rPr>
              <a:t>九月</a:t>
            </a:r>
          </a:p>
        </p:txBody>
      </p:sp>
      <p:sp>
        <p:nvSpPr>
          <p:cNvPr id="32788" name="TextBox 125"/>
          <p:cNvSpPr txBox="1">
            <a:spLocks noChangeArrowheads="1"/>
          </p:cNvSpPr>
          <p:nvPr/>
        </p:nvSpPr>
        <p:spPr bwMode="auto">
          <a:xfrm>
            <a:off x="7380288" y="5727700"/>
            <a:ext cx="7842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zh-CN" altLang="en-US" sz="1600">
                <a:solidFill>
                  <a:srgbClr val="595959"/>
                </a:solidFill>
                <a:latin typeface="微软雅黑" pitchFamily="34" charset="-122"/>
                <a:ea typeface="微软雅黑" pitchFamily="34" charset="-122"/>
              </a:rPr>
              <a:t>八月</a:t>
            </a:r>
          </a:p>
        </p:txBody>
      </p:sp>
      <p:sp>
        <p:nvSpPr>
          <p:cNvPr id="32789" name="TextBox 127"/>
          <p:cNvSpPr txBox="1">
            <a:spLocks noChangeArrowheads="1"/>
          </p:cNvSpPr>
          <p:nvPr/>
        </p:nvSpPr>
        <p:spPr bwMode="auto">
          <a:xfrm>
            <a:off x="6596063" y="5727700"/>
            <a:ext cx="7842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zh-CN" altLang="en-US" sz="1600">
                <a:solidFill>
                  <a:srgbClr val="595959"/>
                </a:solidFill>
                <a:latin typeface="微软雅黑" pitchFamily="34" charset="-122"/>
                <a:ea typeface="微软雅黑" pitchFamily="34" charset="-122"/>
              </a:rPr>
              <a:t>七月</a:t>
            </a:r>
          </a:p>
        </p:txBody>
      </p:sp>
      <p:sp>
        <p:nvSpPr>
          <p:cNvPr id="32790" name="TextBox 129"/>
          <p:cNvSpPr txBox="1">
            <a:spLocks noChangeArrowheads="1"/>
          </p:cNvSpPr>
          <p:nvPr/>
        </p:nvSpPr>
        <p:spPr bwMode="auto">
          <a:xfrm>
            <a:off x="5811838" y="5727700"/>
            <a:ext cx="7842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zh-CN" altLang="en-US" sz="1600">
                <a:solidFill>
                  <a:srgbClr val="595959"/>
                </a:solidFill>
                <a:latin typeface="微软雅黑" pitchFamily="34" charset="-122"/>
                <a:ea typeface="微软雅黑" pitchFamily="34" charset="-122"/>
              </a:rPr>
              <a:t>六月</a:t>
            </a:r>
          </a:p>
        </p:txBody>
      </p:sp>
      <p:sp>
        <p:nvSpPr>
          <p:cNvPr id="32791" name="TextBox 131"/>
          <p:cNvSpPr txBox="1">
            <a:spLocks noChangeArrowheads="1"/>
          </p:cNvSpPr>
          <p:nvPr/>
        </p:nvSpPr>
        <p:spPr bwMode="auto">
          <a:xfrm>
            <a:off x="5027613" y="5727700"/>
            <a:ext cx="7842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zh-CN" altLang="en-US" sz="1600">
                <a:solidFill>
                  <a:srgbClr val="595959"/>
                </a:solidFill>
                <a:latin typeface="微软雅黑" pitchFamily="34" charset="-122"/>
                <a:ea typeface="微软雅黑" pitchFamily="34" charset="-122"/>
              </a:rPr>
              <a:t>五月</a:t>
            </a:r>
          </a:p>
        </p:txBody>
      </p:sp>
      <p:sp>
        <p:nvSpPr>
          <p:cNvPr id="32792" name="TextBox 133"/>
          <p:cNvSpPr txBox="1">
            <a:spLocks noChangeArrowheads="1"/>
          </p:cNvSpPr>
          <p:nvPr/>
        </p:nvSpPr>
        <p:spPr bwMode="auto">
          <a:xfrm>
            <a:off x="4338638" y="5727700"/>
            <a:ext cx="6889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zh-CN" altLang="en-US" sz="1600">
                <a:solidFill>
                  <a:srgbClr val="595959"/>
                </a:solidFill>
                <a:latin typeface="微软雅黑" pitchFamily="34" charset="-122"/>
                <a:ea typeface="微软雅黑" pitchFamily="34" charset="-122"/>
              </a:rPr>
              <a:t>四月</a:t>
            </a:r>
          </a:p>
        </p:txBody>
      </p:sp>
      <p:sp>
        <p:nvSpPr>
          <p:cNvPr id="32793" name="TextBox 135"/>
          <p:cNvSpPr txBox="1">
            <a:spLocks noChangeArrowheads="1"/>
          </p:cNvSpPr>
          <p:nvPr/>
        </p:nvSpPr>
        <p:spPr bwMode="auto">
          <a:xfrm>
            <a:off x="3554413" y="5727700"/>
            <a:ext cx="6889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zh-CN" altLang="en-US" sz="1600">
                <a:solidFill>
                  <a:srgbClr val="595959"/>
                </a:solidFill>
                <a:latin typeface="微软雅黑" pitchFamily="34" charset="-122"/>
                <a:ea typeface="微软雅黑" pitchFamily="34" charset="-122"/>
              </a:rPr>
              <a:t>三月</a:t>
            </a:r>
          </a:p>
        </p:txBody>
      </p:sp>
      <p:sp>
        <p:nvSpPr>
          <p:cNvPr id="32794" name="TextBox 137"/>
          <p:cNvSpPr txBox="1">
            <a:spLocks noChangeArrowheads="1"/>
          </p:cNvSpPr>
          <p:nvPr/>
        </p:nvSpPr>
        <p:spPr bwMode="auto">
          <a:xfrm>
            <a:off x="2770188" y="5727700"/>
            <a:ext cx="6889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zh-CN" altLang="en-US" sz="1600">
                <a:solidFill>
                  <a:srgbClr val="595959"/>
                </a:solidFill>
                <a:latin typeface="微软雅黑" pitchFamily="34" charset="-122"/>
                <a:ea typeface="微软雅黑" pitchFamily="34" charset="-122"/>
              </a:rPr>
              <a:t>二月</a:t>
            </a:r>
          </a:p>
        </p:txBody>
      </p:sp>
      <p:sp>
        <p:nvSpPr>
          <p:cNvPr id="32795" name="TextBox 139"/>
          <p:cNvSpPr txBox="1">
            <a:spLocks noChangeArrowheads="1"/>
          </p:cNvSpPr>
          <p:nvPr/>
        </p:nvSpPr>
        <p:spPr bwMode="auto">
          <a:xfrm>
            <a:off x="1985963" y="5727700"/>
            <a:ext cx="6873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zh-CN" altLang="en-US" sz="1600">
                <a:solidFill>
                  <a:srgbClr val="595959"/>
                </a:solidFill>
                <a:latin typeface="微软雅黑" pitchFamily="34" charset="-122"/>
                <a:ea typeface="微软雅黑" pitchFamily="34" charset="-122"/>
              </a:rPr>
              <a:t>一月</a:t>
            </a:r>
          </a:p>
        </p:txBody>
      </p:sp>
      <p:sp>
        <p:nvSpPr>
          <p:cNvPr id="32796" name="TextBox 141"/>
          <p:cNvSpPr txBox="1">
            <a:spLocks noChangeArrowheads="1"/>
          </p:cNvSpPr>
          <p:nvPr/>
        </p:nvSpPr>
        <p:spPr bwMode="auto">
          <a:xfrm>
            <a:off x="10342563" y="5727700"/>
            <a:ext cx="10652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zh-CN" altLang="en-US" sz="1600">
                <a:solidFill>
                  <a:srgbClr val="595959"/>
                </a:solidFill>
                <a:latin typeface="微软雅黑" pitchFamily="34" charset="-122"/>
                <a:ea typeface="微软雅黑" pitchFamily="34" charset="-122"/>
              </a:rPr>
              <a:t>十二月</a:t>
            </a:r>
          </a:p>
        </p:txBody>
      </p:sp>
      <p:cxnSp>
        <p:nvCxnSpPr>
          <p:cNvPr id="32797" name="直接连接符 45"/>
          <p:cNvCxnSpPr>
            <a:cxnSpLocks noChangeShapeType="1"/>
          </p:cNvCxnSpPr>
          <p:nvPr/>
        </p:nvCxnSpPr>
        <p:spPr bwMode="auto">
          <a:xfrm rot="5400000" flipV="1">
            <a:off x="10833894" y="5655469"/>
            <a:ext cx="106362"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sp>
        <p:nvSpPr>
          <p:cNvPr id="32798" name="TextBox 143"/>
          <p:cNvSpPr txBox="1">
            <a:spLocks noChangeArrowheads="1"/>
          </p:cNvSpPr>
          <p:nvPr/>
        </p:nvSpPr>
        <p:spPr bwMode="auto">
          <a:xfrm>
            <a:off x="9558338" y="5727700"/>
            <a:ext cx="10652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zh-CN" altLang="en-US" sz="1600">
                <a:solidFill>
                  <a:srgbClr val="595959"/>
                </a:solidFill>
                <a:latin typeface="微软雅黑" pitchFamily="34" charset="-122"/>
                <a:ea typeface="微软雅黑" pitchFamily="34" charset="-122"/>
              </a:rPr>
              <a:t>十一月</a:t>
            </a:r>
          </a:p>
        </p:txBody>
      </p:sp>
      <p:sp>
        <p:nvSpPr>
          <p:cNvPr id="32799" name="TextBox 145"/>
          <p:cNvSpPr txBox="1">
            <a:spLocks noChangeArrowheads="1"/>
          </p:cNvSpPr>
          <p:nvPr/>
        </p:nvSpPr>
        <p:spPr bwMode="auto">
          <a:xfrm>
            <a:off x="8948738" y="5727700"/>
            <a:ext cx="7858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r>
              <a:rPr lang="zh-CN" altLang="en-US" sz="1600">
                <a:solidFill>
                  <a:srgbClr val="595959"/>
                </a:solidFill>
                <a:latin typeface="微软雅黑" pitchFamily="34" charset="-122"/>
                <a:ea typeface="微软雅黑" pitchFamily="34" charset="-122"/>
              </a:rPr>
              <a:t>十月</a:t>
            </a:r>
          </a:p>
        </p:txBody>
      </p:sp>
      <p:grpSp>
        <p:nvGrpSpPr>
          <p:cNvPr id="32800" name="组合 48"/>
          <p:cNvGrpSpPr>
            <a:grpSpLocks/>
          </p:cNvGrpSpPr>
          <p:nvPr/>
        </p:nvGrpSpPr>
        <p:grpSpPr bwMode="auto">
          <a:xfrm>
            <a:off x="1573213" y="5602288"/>
            <a:ext cx="9656762" cy="111125"/>
            <a:chOff x="0" y="0"/>
            <a:chExt cx="9657509" cy="110033"/>
          </a:xfrm>
        </p:grpSpPr>
        <p:cxnSp>
          <p:nvCxnSpPr>
            <p:cNvPr id="32805" name="直接连接符 49"/>
            <p:cNvCxnSpPr>
              <a:cxnSpLocks noChangeShapeType="1"/>
            </p:cNvCxnSpPr>
            <p:nvPr/>
          </p:nvCxnSpPr>
          <p:spPr bwMode="auto">
            <a:xfrm>
              <a:off x="0" y="110033"/>
              <a:ext cx="9657509" cy="0"/>
            </a:xfrm>
            <a:prstGeom prst="line">
              <a:avLst/>
            </a:prstGeom>
            <a:noFill/>
            <a:ln w="22225">
              <a:solidFill>
                <a:srgbClr val="A6A6A6"/>
              </a:solidFill>
              <a:round/>
              <a:headEnd/>
              <a:tailEnd/>
            </a:ln>
            <a:extLst>
              <a:ext uri="{909E8E84-426E-40DD-AFC4-6F175D3DCCD1}">
                <a14:hiddenFill xmlns:a14="http://schemas.microsoft.com/office/drawing/2010/main">
                  <a:noFill/>
                </a14:hiddenFill>
              </a:ext>
            </a:extLst>
          </p:spPr>
        </p:cxnSp>
        <p:cxnSp>
          <p:nvCxnSpPr>
            <p:cNvPr id="32806" name="直接连接符 50"/>
            <p:cNvCxnSpPr>
              <a:cxnSpLocks noChangeShapeType="1"/>
            </p:cNvCxnSpPr>
            <p:nvPr/>
          </p:nvCxnSpPr>
          <p:spPr bwMode="auto">
            <a:xfrm rot="5400000" flipV="1">
              <a:off x="6893417" y="53054"/>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cxnSp>
          <p:nvCxnSpPr>
            <p:cNvPr id="32807" name="直接连接符 51"/>
            <p:cNvCxnSpPr>
              <a:cxnSpLocks noChangeShapeType="1"/>
            </p:cNvCxnSpPr>
            <p:nvPr/>
          </p:nvCxnSpPr>
          <p:spPr bwMode="auto">
            <a:xfrm rot="5400000" flipV="1">
              <a:off x="6108990" y="53052"/>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cxnSp>
          <p:nvCxnSpPr>
            <p:cNvPr id="32808" name="直接连接符 52"/>
            <p:cNvCxnSpPr>
              <a:cxnSpLocks noChangeShapeType="1"/>
            </p:cNvCxnSpPr>
            <p:nvPr/>
          </p:nvCxnSpPr>
          <p:spPr bwMode="auto">
            <a:xfrm rot="5400000" flipV="1">
              <a:off x="5324563" y="53052"/>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cxnSp>
          <p:nvCxnSpPr>
            <p:cNvPr id="32809" name="直接连接符 53"/>
            <p:cNvCxnSpPr>
              <a:cxnSpLocks noChangeShapeType="1"/>
            </p:cNvCxnSpPr>
            <p:nvPr/>
          </p:nvCxnSpPr>
          <p:spPr bwMode="auto">
            <a:xfrm rot="5400000" flipV="1">
              <a:off x="4540136" y="53052"/>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cxnSp>
          <p:nvCxnSpPr>
            <p:cNvPr id="32810" name="直接连接符 54"/>
            <p:cNvCxnSpPr>
              <a:cxnSpLocks noChangeShapeType="1"/>
            </p:cNvCxnSpPr>
            <p:nvPr/>
          </p:nvCxnSpPr>
          <p:spPr bwMode="auto">
            <a:xfrm rot="5400000" flipV="1">
              <a:off x="3755710" y="53052"/>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cxnSp>
          <p:nvCxnSpPr>
            <p:cNvPr id="32811" name="直接连接符 55"/>
            <p:cNvCxnSpPr>
              <a:cxnSpLocks noChangeShapeType="1"/>
            </p:cNvCxnSpPr>
            <p:nvPr/>
          </p:nvCxnSpPr>
          <p:spPr bwMode="auto">
            <a:xfrm rot="5400000" flipV="1">
              <a:off x="2971283" y="53052"/>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cxnSp>
          <p:nvCxnSpPr>
            <p:cNvPr id="32812" name="直接连接符 56"/>
            <p:cNvCxnSpPr>
              <a:cxnSpLocks noChangeShapeType="1"/>
            </p:cNvCxnSpPr>
            <p:nvPr/>
          </p:nvCxnSpPr>
          <p:spPr bwMode="auto">
            <a:xfrm rot="5400000" flipV="1">
              <a:off x="2186856" y="53052"/>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cxnSp>
          <p:nvCxnSpPr>
            <p:cNvPr id="32813" name="直接连接符 57"/>
            <p:cNvCxnSpPr>
              <a:cxnSpLocks noChangeShapeType="1"/>
            </p:cNvCxnSpPr>
            <p:nvPr/>
          </p:nvCxnSpPr>
          <p:spPr bwMode="auto">
            <a:xfrm rot="5400000" flipV="1">
              <a:off x="1402429" y="53052"/>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cxnSp>
          <p:nvCxnSpPr>
            <p:cNvPr id="32814" name="直接连接符 58"/>
            <p:cNvCxnSpPr>
              <a:cxnSpLocks noChangeShapeType="1"/>
            </p:cNvCxnSpPr>
            <p:nvPr/>
          </p:nvCxnSpPr>
          <p:spPr bwMode="auto">
            <a:xfrm rot="5400000" flipV="1">
              <a:off x="618003" y="53052"/>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cxnSp>
          <p:nvCxnSpPr>
            <p:cNvPr id="32815" name="直接连接符 59"/>
            <p:cNvCxnSpPr>
              <a:cxnSpLocks noChangeShapeType="1"/>
            </p:cNvCxnSpPr>
            <p:nvPr/>
          </p:nvCxnSpPr>
          <p:spPr bwMode="auto">
            <a:xfrm rot="5400000" flipV="1">
              <a:off x="8462270" y="53052"/>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cxnSp>
          <p:nvCxnSpPr>
            <p:cNvPr id="32816" name="直接连接符 60"/>
            <p:cNvCxnSpPr>
              <a:cxnSpLocks noChangeShapeType="1"/>
            </p:cNvCxnSpPr>
            <p:nvPr/>
          </p:nvCxnSpPr>
          <p:spPr bwMode="auto">
            <a:xfrm rot="5400000" flipV="1">
              <a:off x="7677843" y="53052"/>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grpSp>
      <p:sp>
        <p:nvSpPr>
          <p:cNvPr id="32801" name="TextBox 149"/>
          <p:cNvSpPr txBox="1">
            <a:spLocks noChangeArrowheads="1"/>
          </p:cNvSpPr>
          <p:nvPr/>
        </p:nvSpPr>
        <p:spPr bwMode="auto">
          <a:xfrm>
            <a:off x="1933575" y="2935288"/>
            <a:ext cx="170815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600">
                <a:solidFill>
                  <a:srgbClr val="8BC925"/>
                </a:solidFill>
                <a:latin typeface="微软雅黑" pitchFamily="34" charset="-122"/>
                <a:ea typeface="微软雅黑" pitchFamily="34" charset="-122"/>
              </a:rPr>
              <a:t>添加标题</a:t>
            </a:r>
          </a:p>
        </p:txBody>
      </p:sp>
      <p:sp>
        <p:nvSpPr>
          <p:cNvPr id="32802" name="TextBox 150"/>
          <p:cNvSpPr txBox="1">
            <a:spLocks noChangeArrowheads="1"/>
          </p:cNvSpPr>
          <p:nvPr/>
        </p:nvSpPr>
        <p:spPr bwMode="auto">
          <a:xfrm>
            <a:off x="4275138" y="2263775"/>
            <a:ext cx="170815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600">
                <a:solidFill>
                  <a:srgbClr val="F83003"/>
                </a:solidFill>
                <a:latin typeface="微软雅黑" pitchFamily="34" charset="-122"/>
                <a:ea typeface="微软雅黑" pitchFamily="34" charset="-122"/>
              </a:rPr>
              <a:t>添加标题</a:t>
            </a:r>
          </a:p>
        </p:txBody>
      </p:sp>
      <p:sp>
        <p:nvSpPr>
          <p:cNvPr id="32803" name="TextBox 151"/>
          <p:cNvSpPr txBox="1">
            <a:spLocks noChangeArrowheads="1"/>
          </p:cNvSpPr>
          <p:nvPr/>
        </p:nvSpPr>
        <p:spPr bwMode="auto">
          <a:xfrm>
            <a:off x="6046788" y="1966913"/>
            <a:ext cx="1709737"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600">
                <a:solidFill>
                  <a:srgbClr val="284848"/>
                </a:solidFill>
                <a:latin typeface="微软雅黑" pitchFamily="34" charset="-122"/>
                <a:ea typeface="微软雅黑" pitchFamily="34" charset="-122"/>
              </a:rPr>
              <a:t>添加标题</a:t>
            </a:r>
          </a:p>
        </p:txBody>
      </p:sp>
      <p:sp>
        <p:nvSpPr>
          <p:cNvPr id="32804" name="TextBox 152"/>
          <p:cNvSpPr txBox="1">
            <a:spLocks noChangeArrowheads="1"/>
          </p:cNvSpPr>
          <p:nvPr/>
        </p:nvSpPr>
        <p:spPr bwMode="auto">
          <a:xfrm>
            <a:off x="7516813" y="2986088"/>
            <a:ext cx="170815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600">
                <a:solidFill>
                  <a:srgbClr val="EBAC07"/>
                </a:solidFill>
                <a:latin typeface="微软雅黑" pitchFamily="34" charset="-122"/>
                <a:ea typeface="微软雅黑" pitchFamily="34" charset="-122"/>
              </a:rPr>
              <a:t>添加标题</a:t>
            </a:r>
          </a:p>
        </p:txBody>
      </p:sp>
    </p:spTree>
  </p:cSld>
  <p:clrMapOvr>
    <a:masterClrMapping/>
  </p:clrMapOvr>
  <p:transition spd="slow" advClick="0" advTm="3000">
    <p:wipe/>
  </p:transition>
</p:sld>
</file>

<file path=ppt/slides/slide1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3794"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33795"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3796" name="组合 3"/>
          <p:cNvGrpSpPr>
            <a:grpSpLocks/>
          </p:cNvGrpSpPr>
          <p:nvPr/>
        </p:nvGrpSpPr>
        <p:grpSpPr bwMode="auto">
          <a:xfrm>
            <a:off x="0" y="6646863"/>
            <a:ext cx="12192000" cy="217487"/>
            <a:chOff x="0" y="0"/>
            <a:chExt cx="8898336" cy="244833"/>
          </a:xfrm>
        </p:grpSpPr>
        <p:sp>
          <p:nvSpPr>
            <p:cNvPr id="33882"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3883"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3884"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3885"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33797" name="Line 10"/>
          <p:cNvSpPr>
            <a:spLocks noChangeShapeType="1"/>
          </p:cNvSpPr>
          <p:nvPr/>
        </p:nvSpPr>
        <p:spPr bwMode="auto">
          <a:xfrm flipH="1">
            <a:off x="2225675" y="2652713"/>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798" name="Line 11"/>
          <p:cNvSpPr>
            <a:spLocks noChangeShapeType="1"/>
          </p:cNvSpPr>
          <p:nvPr/>
        </p:nvSpPr>
        <p:spPr bwMode="auto">
          <a:xfrm flipH="1">
            <a:off x="2225675" y="3019425"/>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799" name="Line 12"/>
          <p:cNvSpPr>
            <a:spLocks noChangeShapeType="1"/>
          </p:cNvSpPr>
          <p:nvPr/>
        </p:nvSpPr>
        <p:spPr bwMode="auto">
          <a:xfrm flipH="1">
            <a:off x="2225675" y="2286000"/>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0" name="Line 13"/>
          <p:cNvSpPr>
            <a:spLocks noChangeShapeType="1"/>
          </p:cNvSpPr>
          <p:nvPr/>
        </p:nvSpPr>
        <p:spPr bwMode="auto">
          <a:xfrm flipH="1">
            <a:off x="2225675" y="1912938"/>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1" name="Line 14"/>
          <p:cNvSpPr>
            <a:spLocks noChangeShapeType="1"/>
          </p:cNvSpPr>
          <p:nvPr/>
        </p:nvSpPr>
        <p:spPr bwMode="auto">
          <a:xfrm flipH="1">
            <a:off x="2225675" y="1544638"/>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2" name="Line 15"/>
          <p:cNvSpPr>
            <a:spLocks noChangeShapeType="1"/>
          </p:cNvSpPr>
          <p:nvPr/>
        </p:nvSpPr>
        <p:spPr bwMode="auto">
          <a:xfrm flipH="1">
            <a:off x="2225675" y="3384550"/>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3" name="Line 16"/>
          <p:cNvSpPr>
            <a:spLocks noChangeShapeType="1"/>
          </p:cNvSpPr>
          <p:nvPr/>
        </p:nvSpPr>
        <p:spPr bwMode="auto">
          <a:xfrm flipH="1">
            <a:off x="2225675" y="3751263"/>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4" name="Line 17"/>
          <p:cNvSpPr>
            <a:spLocks noChangeShapeType="1"/>
          </p:cNvSpPr>
          <p:nvPr/>
        </p:nvSpPr>
        <p:spPr bwMode="auto">
          <a:xfrm flipH="1">
            <a:off x="2225675" y="4121150"/>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5" name="Line 18"/>
          <p:cNvSpPr>
            <a:spLocks noChangeShapeType="1"/>
          </p:cNvSpPr>
          <p:nvPr/>
        </p:nvSpPr>
        <p:spPr bwMode="auto">
          <a:xfrm flipH="1">
            <a:off x="2225675" y="4486275"/>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6" name="Line 19"/>
          <p:cNvSpPr>
            <a:spLocks noChangeShapeType="1"/>
          </p:cNvSpPr>
          <p:nvPr/>
        </p:nvSpPr>
        <p:spPr bwMode="auto">
          <a:xfrm flipH="1">
            <a:off x="2225675" y="4852988"/>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7" name="Line 20"/>
          <p:cNvSpPr>
            <a:spLocks noChangeShapeType="1"/>
          </p:cNvSpPr>
          <p:nvPr/>
        </p:nvSpPr>
        <p:spPr bwMode="auto">
          <a:xfrm flipH="1">
            <a:off x="2225675" y="5219700"/>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8" name="Rectangle 21"/>
          <p:cNvSpPr>
            <a:spLocks noChangeArrowheads="1"/>
          </p:cNvSpPr>
          <p:nvPr/>
        </p:nvSpPr>
        <p:spPr bwMode="auto">
          <a:xfrm>
            <a:off x="2762250" y="4238625"/>
            <a:ext cx="592138" cy="1350963"/>
          </a:xfrm>
          <a:prstGeom prst="rect">
            <a:avLst/>
          </a:prstGeom>
          <a:solidFill>
            <a:srgbClr val="FFA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3809" name="Rectangle 22"/>
          <p:cNvSpPr>
            <a:spLocks noChangeArrowheads="1"/>
          </p:cNvSpPr>
          <p:nvPr/>
        </p:nvSpPr>
        <p:spPr bwMode="auto">
          <a:xfrm>
            <a:off x="3641725" y="3854450"/>
            <a:ext cx="593725" cy="1735138"/>
          </a:xfrm>
          <a:prstGeom prst="rect">
            <a:avLst/>
          </a:prstGeom>
          <a:solidFill>
            <a:srgbClr val="FFA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3810" name="Rectangle 23"/>
          <p:cNvSpPr>
            <a:spLocks noChangeArrowheads="1"/>
          </p:cNvSpPr>
          <p:nvPr/>
        </p:nvSpPr>
        <p:spPr bwMode="auto">
          <a:xfrm>
            <a:off x="4522788" y="3427413"/>
            <a:ext cx="593725" cy="2162175"/>
          </a:xfrm>
          <a:prstGeom prst="rect">
            <a:avLst/>
          </a:prstGeom>
          <a:solidFill>
            <a:srgbClr val="FFA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3811" name="Rectangle 24"/>
          <p:cNvSpPr>
            <a:spLocks noChangeArrowheads="1"/>
          </p:cNvSpPr>
          <p:nvPr/>
        </p:nvSpPr>
        <p:spPr bwMode="auto">
          <a:xfrm>
            <a:off x="5403850" y="3170238"/>
            <a:ext cx="592138" cy="2419350"/>
          </a:xfrm>
          <a:prstGeom prst="rect">
            <a:avLst/>
          </a:prstGeom>
          <a:solidFill>
            <a:srgbClr val="FFA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3812" name="Rectangle 25"/>
          <p:cNvSpPr>
            <a:spLocks noChangeArrowheads="1"/>
          </p:cNvSpPr>
          <p:nvPr/>
        </p:nvSpPr>
        <p:spPr bwMode="auto">
          <a:xfrm>
            <a:off x="6269038" y="3084513"/>
            <a:ext cx="593725" cy="2505075"/>
          </a:xfrm>
          <a:prstGeom prst="rect">
            <a:avLst/>
          </a:prstGeom>
          <a:solidFill>
            <a:srgbClr val="FFA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3813" name="Rectangle 26"/>
          <p:cNvSpPr>
            <a:spLocks noChangeArrowheads="1"/>
          </p:cNvSpPr>
          <p:nvPr/>
        </p:nvSpPr>
        <p:spPr bwMode="auto">
          <a:xfrm>
            <a:off x="7164388" y="2855913"/>
            <a:ext cx="593725" cy="2733675"/>
          </a:xfrm>
          <a:prstGeom prst="rect">
            <a:avLst/>
          </a:prstGeom>
          <a:solidFill>
            <a:srgbClr val="FFA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3814" name="Rectangle 27"/>
          <p:cNvSpPr>
            <a:spLocks noChangeArrowheads="1"/>
          </p:cNvSpPr>
          <p:nvPr/>
        </p:nvSpPr>
        <p:spPr bwMode="auto">
          <a:xfrm>
            <a:off x="8045450" y="2743200"/>
            <a:ext cx="592138" cy="2846388"/>
          </a:xfrm>
          <a:prstGeom prst="rect">
            <a:avLst/>
          </a:prstGeom>
          <a:solidFill>
            <a:srgbClr val="FFA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3815" name="Rectangle 28"/>
          <p:cNvSpPr>
            <a:spLocks noChangeArrowheads="1"/>
          </p:cNvSpPr>
          <p:nvPr/>
        </p:nvSpPr>
        <p:spPr bwMode="auto">
          <a:xfrm>
            <a:off x="8924925" y="2466975"/>
            <a:ext cx="590550" cy="3122613"/>
          </a:xfrm>
          <a:prstGeom prst="rect">
            <a:avLst/>
          </a:prstGeom>
          <a:solidFill>
            <a:srgbClr val="FFA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3816" name="Freeform 30"/>
          <p:cNvSpPr>
            <a:spLocks/>
          </p:cNvSpPr>
          <p:nvPr/>
        </p:nvSpPr>
        <p:spPr bwMode="auto">
          <a:xfrm>
            <a:off x="3057525" y="1908175"/>
            <a:ext cx="6164263" cy="1852613"/>
          </a:xfrm>
          <a:custGeom>
            <a:avLst/>
            <a:gdLst>
              <a:gd name="T0" fmla="*/ 0 w 3883"/>
              <a:gd name="T1" fmla="*/ 1852613 h 1167"/>
              <a:gd name="T2" fmla="*/ 866775 w 3883"/>
              <a:gd name="T3" fmla="*/ 1322388 h 1167"/>
              <a:gd name="T4" fmla="*/ 1762125 w 3883"/>
              <a:gd name="T5" fmla="*/ 1022350 h 1167"/>
              <a:gd name="T6" fmla="*/ 2606675 w 3883"/>
              <a:gd name="T7" fmla="*/ 781050 h 1167"/>
              <a:gd name="T8" fmla="*/ 3492500 w 3883"/>
              <a:gd name="T9" fmla="*/ 725488 h 1167"/>
              <a:gd name="T10" fmla="*/ 4403725 w 3883"/>
              <a:gd name="T11" fmla="*/ 461963 h 1167"/>
              <a:gd name="T12" fmla="*/ 5229225 w 3883"/>
              <a:gd name="T13" fmla="*/ 341313 h 1167"/>
              <a:gd name="T14" fmla="*/ 6164263 w 3883"/>
              <a:gd name="T15" fmla="*/ 0 h 11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83" h="1167">
                <a:moveTo>
                  <a:pt x="0" y="1167"/>
                </a:moveTo>
                <a:lnTo>
                  <a:pt x="546" y="833"/>
                </a:lnTo>
                <a:lnTo>
                  <a:pt x="1110" y="644"/>
                </a:lnTo>
                <a:lnTo>
                  <a:pt x="1642" y="492"/>
                </a:lnTo>
                <a:lnTo>
                  <a:pt x="2200" y="457"/>
                </a:lnTo>
                <a:lnTo>
                  <a:pt x="2774" y="291"/>
                </a:lnTo>
                <a:lnTo>
                  <a:pt x="3294" y="215"/>
                </a:lnTo>
                <a:lnTo>
                  <a:pt x="3883" y="0"/>
                </a:lnTo>
              </a:path>
            </a:pathLst>
          </a:custGeom>
          <a:noFill/>
          <a:ln w="11113" cap="flat" cmpd="sng">
            <a:solidFill>
              <a:srgbClr val="EA29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33817" name="组合 29"/>
          <p:cNvGrpSpPr>
            <a:grpSpLocks/>
          </p:cNvGrpSpPr>
          <p:nvPr/>
        </p:nvGrpSpPr>
        <p:grpSpPr bwMode="auto">
          <a:xfrm>
            <a:off x="2933700" y="3638550"/>
            <a:ext cx="246063" cy="242888"/>
            <a:chOff x="0" y="0"/>
            <a:chExt cx="246063" cy="242888"/>
          </a:xfrm>
        </p:grpSpPr>
        <p:sp>
          <p:nvSpPr>
            <p:cNvPr id="33880" name="Oval 31"/>
            <p:cNvSpPr>
              <a:spLocks noChangeArrowheads="1"/>
            </p:cNvSpPr>
            <p:nvPr/>
          </p:nvSpPr>
          <p:spPr bwMode="auto">
            <a:xfrm>
              <a:off x="0" y="0"/>
              <a:ext cx="246063" cy="242888"/>
            </a:xfrm>
            <a:prstGeom prst="ellipse">
              <a:avLst/>
            </a:prstGeom>
            <a:solidFill>
              <a:srgbClr val="EA2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3881" name="Oval 32"/>
            <p:cNvSpPr>
              <a:spLocks noChangeArrowheads="1"/>
            </p:cNvSpPr>
            <p:nvPr/>
          </p:nvSpPr>
          <p:spPr bwMode="auto">
            <a:xfrm>
              <a:off x="69850" y="69850"/>
              <a:ext cx="106363" cy="106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grpSp>
      <p:grpSp>
        <p:nvGrpSpPr>
          <p:cNvPr id="33818" name="组合 32"/>
          <p:cNvGrpSpPr>
            <a:grpSpLocks/>
          </p:cNvGrpSpPr>
          <p:nvPr/>
        </p:nvGrpSpPr>
        <p:grpSpPr bwMode="auto">
          <a:xfrm>
            <a:off x="3802063" y="3109913"/>
            <a:ext cx="242887" cy="241300"/>
            <a:chOff x="0" y="0"/>
            <a:chExt cx="242888" cy="241300"/>
          </a:xfrm>
        </p:grpSpPr>
        <p:sp>
          <p:nvSpPr>
            <p:cNvPr id="33878" name="Oval 33"/>
            <p:cNvSpPr>
              <a:spLocks noChangeArrowheads="1"/>
            </p:cNvSpPr>
            <p:nvPr/>
          </p:nvSpPr>
          <p:spPr bwMode="auto">
            <a:xfrm>
              <a:off x="0" y="0"/>
              <a:ext cx="242888" cy="241300"/>
            </a:xfrm>
            <a:prstGeom prst="ellipse">
              <a:avLst/>
            </a:prstGeom>
            <a:solidFill>
              <a:srgbClr val="EA2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3879" name="Oval 34"/>
            <p:cNvSpPr>
              <a:spLocks noChangeArrowheads="1"/>
            </p:cNvSpPr>
            <p:nvPr/>
          </p:nvSpPr>
          <p:spPr bwMode="auto">
            <a:xfrm>
              <a:off x="66675" y="66675"/>
              <a:ext cx="106363" cy="1047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grpSp>
      <p:grpSp>
        <p:nvGrpSpPr>
          <p:cNvPr id="33819" name="组合 35"/>
          <p:cNvGrpSpPr>
            <a:grpSpLocks/>
          </p:cNvGrpSpPr>
          <p:nvPr/>
        </p:nvGrpSpPr>
        <p:grpSpPr bwMode="auto">
          <a:xfrm>
            <a:off x="4695825" y="2809875"/>
            <a:ext cx="244475" cy="242888"/>
            <a:chOff x="0" y="0"/>
            <a:chExt cx="244475" cy="242888"/>
          </a:xfrm>
        </p:grpSpPr>
        <p:sp>
          <p:nvSpPr>
            <p:cNvPr id="33876" name="Oval 35"/>
            <p:cNvSpPr>
              <a:spLocks noChangeArrowheads="1"/>
            </p:cNvSpPr>
            <p:nvPr/>
          </p:nvSpPr>
          <p:spPr bwMode="auto">
            <a:xfrm>
              <a:off x="0" y="0"/>
              <a:ext cx="244475" cy="242888"/>
            </a:xfrm>
            <a:prstGeom prst="ellipse">
              <a:avLst/>
            </a:prstGeom>
            <a:solidFill>
              <a:srgbClr val="EA2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3877" name="Oval 36"/>
            <p:cNvSpPr>
              <a:spLocks noChangeArrowheads="1"/>
            </p:cNvSpPr>
            <p:nvPr/>
          </p:nvSpPr>
          <p:spPr bwMode="auto">
            <a:xfrm>
              <a:off x="69850" y="69850"/>
              <a:ext cx="104775" cy="106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grpSp>
      <p:grpSp>
        <p:nvGrpSpPr>
          <p:cNvPr id="33820" name="组合 38"/>
          <p:cNvGrpSpPr>
            <a:grpSpLocks/>
          </p:cNvGrpSpPr>
          <p:nvPr/>
        </p:nvGrpSpPr>
        <p:grpSpPr bwMode="auto">
          <a:xfrm>
            <a:off x="5541963" y="2563813"/>
            <a:ext cx="242887" cy="246062"/>
            <a:chOff x="0" y="0"/>
            <a:chExt cx="242888" cy="246063"/>
          </a:xfrm>
        </p:grpSpPr>
        <p:sp>
          <p:nvSpPr>
            <p:cNvPr id="33874" name="Oval 37"/>
            <p:cNvSpPr>
              <a:spLocks noChangeArrowheads="1"/>
            </p:cNvSpPr>
            <p:nvPr/>
          </p:nvSpPr>
          <p:spPr bwMode="auto">
            <a:xfrm>
              <a:off x="0" y="0"/>
              <a:ext cx="242888" cy="246063"/>
            </a:xfrm>
            <a:prstGeom prst="ellipse">
              <a:avLst/>
            </a:prstGeom>
            <a:solidFill>
              <a:srgbClr val="EA2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3875" name="Oval 38"/>
            <p:cNvSpPr>
              <a:spLocks noChangeArrowheads="1"/>
            </p:cNvSpPr>
            <p:nvPr/>
          </p:nvSpPr>
          <p:spPr bwMode="auto">
            <a:xfrm>
              <a:off x="69850" y="69850"/>
              <a:ext cx="106363" cy="106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grpSp>
      <p:grpSp>
        <p:nvGrpSpPr>
          <p:cNvPr id="33821" name="组合 41"/>
          <p:cNvGrpSpPr>
            <a:grpSpLocks/>
          </p:cNvGrpSpPr>
          <p:nvPr/>
        </p:nvGrpSpPr>
        <p:grpSpPr bwMode="auto">
          <a:xfrm>
            <a:off x="6429375" y="2513013"/>
            <a:ext cx="244475" cy="242887"/>
            <a:chOff x="0" y="0"/>
            <a:chExt cx="244475" cy="242888"/>
          </a:xfrm>
        </p:grpSpPr>
        <p:sp>
          <p:nvSpPr>
            <p:cNvPr id="33872" name="Oval 39"/>
            <p:cNvSpPr>
              <a:spLocks noChangeArrowheads="1"/>
            </p:cNvSpPr>
            <p:nvPr/>
          </p:nvSpPr>
          <p:spPr bwMode="auto">
            <a:xfrm>
              <a:off x="0" y="0"/>
              <a:ext cx="244475" cy="242888"/>
            </a:xfrm>
            <a:prstGeom prst="ellipse">
              <a:avLst/>
            </a:prstGeom>
            <a:solidFill>
              <a:srgbClr val="EA2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3873" name="Oval 40"/>
            <p:cNvSpPr>
              <a:spLocks noChangeArrowheads="1"/>
            </p:cNvSpPr>
            <p:nvPr/>
          </p:nvSpPr>
          <p:spPr bwMode="auto">
            <a:xfrm>
              <a:off x="69850" y="66675"/>
              <a:ext cx="104775" cy="1095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grpSp>
      <p:grpSp>
        <p:nvGrpSpPr>
          <p:cNvPr id="33822" name="组合 44"/>
          <p:cNvGrpSpPr>
            <a:grpSpLocks/>
          </p:cNvGrpSpPr>
          <p:nvPr/>
        </p:nvGrpSpPr>
        <p:grpSpPr bwMode="auto">
          <a:xfrm>
            <a:off x="7337425" y="2249488"/>
            <a:ext cx="244475" cy="242887"/>
            <a:chOff x="0" y="0"/>
            <a:chExt cx="244475" cy="242888"/>
          </a:xfrm>
        </p:grpSpPr>
        <p:sp>
          <p:nvSpPr>
            <p:cNvPr id="33870" name="Oval 41"/>
            <p:cNvSpPr>
              <a:spLocks noChangeArrowheads="1"/>
            </p:cNvSpPr>
            <p:nvPr/>
          </p:nvSpPr>
          <p:spPr bwMode="auto">
            <a:xfrm>
              <a:off x="0" y="0"/>
              <a:ext cx="244475" cy="242888"/>
            </a:xfrm>
            <a:prstGeom prst="ellipse">
              <a:avLst/>
            </a:prstGeom>
            <a:solidFill>
              <a:srgbClr val="EA2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3871" name="Oval 42"/>
            <p:cNvSpPr>
              <a:spLocks noChangeArrowheads="1"/>
            </p:cNvSpPr>
            <p:nvPr/>
          </p:nvSpPr>
          <p:spPr bwMode="auto">
            <a:xfrm>
              <a:off x="69850" y="69850"/>
              <a:ext cx="104775" cy="106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grpSp>
      <p:grpSp>
        <p:nvGrpSpPr>
          <p:cNvPr id="33823" name="组合 47"/>
          <p:cNvGrpSpPr>
            <a:grpSpLocks/>
          </p:cNvGrpSpPr>
          <p:nvPr/>
        </p:nvGrpSpPr>
        <p:grpSpPr bwMode="auto">
          <a:xfrm>
            <a:off x="8166100" y="2128838"/>
            <a:ext cx="241300" cy="241300"/>
            <a:chOff x="0" y="0"/>
            <a:chExt cx="241300" cy="241300"/>
          </a:xfrm>
        </p:grpSpPr>
        <p:sp>
          <p:nvSpPr>
            <p:cNvPr id="33868" name="Oval 43"/>
            <p:cNvSpPr>
              <a:spLocks noChangeArrowheads="1"/>
            </p:cNvSpPr>
            <p:nvPr/>
          </p:nvSpPr>
          <p:spPr bwMode="auto">
            <a:xfrm>
              <a:off x="0" y="0"/>
              <a:ext cx="241300" cy="241300"/>
            </a:xfrm>
            <a:prstGeom prst="ellipse">
              <a:avLst/>
            </a:prstGeom>
            <a:solidFill>
              <a:srgbClr val="EA2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3869" name="Oval 44"/>
            <p:cNvSpPr>
              <a:spLocks noChangeArrowheads="1"/>
            </p:cNvSpPr>
            <p:nvPr/>
          </p:nvSpPr>
          <p:spPr bwMode="auto">
            <a:xfrm>
              <a:off x="66675" y="66675"/>
              <a:ext cx="109538" cy="106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grpSp>
      <p:grpSp>
        <p:nvGrpSpPr>
          <p:cNvPr id="33824" name="组合 50"/>
          <p:cNvGrpSpPr>
            <a:grpSpLocks/>
          </p:cNvGrpSpPr>
          <p:nvPr/>
        </p:nvGrpSpPr>
        <p:grpSpPr bwMode="auto">
          <a:xfrm>
            <a:off x="9097963" y="1782763"/>
            <a:ext cx="244475" cy="246062"/>
            <a:chOff x="0" y="0"/>
            <a:chExt cx="244475" cy="246063"/>
          </a:xfrm>
        </p:grpSpPr>
        <p:sp>
          <p:nvSpPr>
            <p:cNvPr id="33866" name="Oval 45"/>
            <p:cNvSpPr>
              <a:spLocks noChangeArrowheads="1"/>
            </p:cNvSpPr>
            <p:nvPr/>
          </p:nvSpPr>
          <p:spPr bwMode="auto">
            <a:xfrm>
              <a:off x="0" y="0"/>
              <a:ext cx="244475" cy="246063"/>
            </a:xfrm>
            <a:prstGeom prst="ellipse">
              <a:avLst/>
            </a:prstGeom>
            <a:solidFill>
              <a:srgbClr val="EA2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3867" name="Oval 46"/>
            <p:cNvSpPr>
              <a:spLocks noChangeArrowheads="1"/>
            </p:cNvSpPr>
            <p:nvPr/>
          </p:nvSpPr>
          <p:spPr bwMode="auto">
            <a:xfrm>
              <a:off x="69850" y="69850"/>
              <a:ext cx="106363" cy="106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grpSp>
      <p:grpSp>
        <p:nvGrpSpPr>
          <p:cNvPr id="33825" name="组合 53"/>
          <p:cNvGrpSpPr>
            <a:grpSpLocks/>
          </p:cNvGrpSpPr>
          <p:nvPr/>
        </p:nvGrpSpPr>
        <p:grpSpPr bwMode="auto">
          <a:xfrm>
            <a:off x="7902575" y="2903538"/>
            <a:ext cx="2400300" cy="2400300"/>
            <a:chOff x="0" y="0"/>
            <a:chExt cx="2400300" cy="2400300"/>
          </a:xfrm>
        </p:grpSpPr>
        <p:sp>
          <p:nvSpPr>
            <p:cNvPr id="33851" name="Freeform 29"/>
            <p:cNvSpPr>
              <a:spLocks/>
            </p:cNvSpPr>
            <p:nvPr/>
          </p:nvSpPr>
          <p:spPr bwMode="auto">
            <a:xfrm>
              <a:off x="0" y="0"/>
              <a:ext cx="2400300" cy="2400300"/>
            </a:xfrm>
            <a:custGeom>
              <a:avLst/>
              <a:gdLst>
                <a:gd name="T0" fmla="*/ 1201738 w 1512"/>
                <a:gd name="T1" fmla="*/ 193675 h 1512"/>
                <a:gd name="T2" fmla="*/ 1522413 w 1512"/>
                <a:gd name="T3" fmla="*/ 0 h 1512"/>
                <a:gd name="T4" fmla="*/ 1703388 w 1512"/>
                <a:gd name="T5" fmla="*/ 327025 h 1512"/>
                <a:gd name="T6" fmla="*/ 2079625 w 1512"/>
                <a:gd name="T7" fmla="*/ 320675 h 1512"/>
                <a:gd name="T8" fmla="*/ 2073275 w 1512"/>
                <a:gd name="T9" fmla="*/ 696913 h 1512"/>
                <a:gd name="T10" fmla="*/ 2400300 w 1512"/>
                <a:gd name="T11" fmla="*/ 877888 h 1512"/>
                <a:gd name="T12" fmla="*/ 2206625 w 1512"/>
                <a:gd name="T13" fmla="*/ 1198563 h 1512"/>
                <a:gd name="T14" fmla="*/ 2400300 w 1512"/>
                <a:gd name="T15" fmla="*/ 1519238 h 1512"/>
                <a:gd name="T16" fmla="*/ 2073275 w 1512"/>
                <a:gd name="T17" fmla="*/ 1701800 h 1512"/>
                <a:gd name="T18" fmla="*/ 2079625 w 1512"/>
                <a:gd name="T19" fmla="*/ 2076450 h 1512"/>
                <a:gd name="T20" fmla="*/ 1703388 w 1512"/>
                <a:gd name="T21" fmla="*/ 2070100 h 1512"/>
                <a:gd name="T22" fmla="*/ 1522413 w 1512"/>
                <a:gd name="T23" fmla="*/ 2400300 h 1512"/>
                <a:gd name="T24" fmla="*/ 1201738 w 1512"/>
                <a:gd name="T25" fmla="*/ 2203450 h 1512"/>
                <a:gd name="T26" fmla="*/ 881063 w 1512"/>
                <a:gd name="T27" fmla="*/ 2400300 h 1512"/>
                <a:gd name="T28" fmla="*/ 698500 w 1512"/>
                <a:gd name="T29" fmla="*/ 2070100 h 1512"/>
                <a:gd name="T30" fmla="*/ 323850 w 1512"/>
                <a:gd name="T31" fmla="*/ 2076450 h 1512"/>
                <a:gd name="T32" fmla="*/ 330200 w 1512"/>
                <a:gd name="T33" fmla="*/ 1701800 h 1512"/>
                <a:gd name="T34" fmla="*/ 0 w 1512"/>
                <a:gd name="T35" fmla="*/ 1519238 h 1512"/>
                <a:gd name="T36" fmla="*/ 193675 w 1512"/>
                <a:gd name="T37" fmla="*/ 1198563 h 1512"/>
                <a:gd name="T38" fmla="*/ 0 w 1512"/>
                <a:gd name="T39" fmla="*/ 877888 h 1512"/>
                <a:gd name="T40" fmla="*/ 330200 w 1512"/>
                <a:gd name="T41" fmla="*/ 696913 h 1512"/>
                <a:gd name="T42" fmla="*/ 323850 w 1512"/>
                <a:gd name="T43" fmla="*/ 320675 h 1512"/>
                <a:gd name="T44" fmla="*/ 698500 w 1512"/>
                <a:gd name="T45" fmla="*/ 327025 h 1512"/>
                <a:gd name="T46" fmla="*/ 881063 w 1512"/>
                <a:gd name="T47" fmla="*/ 0 h 1512"/>
                <a:gd name="T48" fmla="*/ 1201738 w 1512"/>
                <a:gd name="T49" fmla="*/ 193675 h 151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512" h="1512">
                  <a:moveTo>
                    <a:pt x="757" y="122"/>
                  </a:moveTo>
                  <a:lnTo>
                    <a:pt x="959" y="0"/>
                  </a:lnTo>
                  <a:lnTo>
                    <a:pt x="1073" y="206"/>
                  </a:lnTo>
                  <a:lnTo>
                    <a:pt x="1310" y="202"/>
                  </a:lnTo>
                  <a:lnTo>
                    <a:pt x="1306" y="439"/>
                  </a:lnTo>
                  <a:lnTo>
                    <a:pt x="1512" y="553"/>
                  </a:lnTo>
                  <a:lnTo>
                    <a:pt x="1390" y="755"/>
                  </a:lnTo>
                  <a:lnTo>
                    <a:pt x="1512" y="957"/>
                  </a:lnTo>
                  <a:lnTo>
                    <a:pt x="1306" y="1072"/>
                  </a:lnTo>
                  <a:lnTo>
                    <a:pt x="1310" y="1308"/>
                  </a:lnTo>
                  <a:lnTo>
                    <a:pt x="1073" y="1304"/>
                  </a:lnTo>
                  <a:lnTo>
                    <a:pt x="959" y="1512"/>
                  </a:lnTo>
                  <a:lnTo>
                    <a:pt x="757" y="1388"/>
                  </a:lnTo>
                  <a:lnTo>
                    <a:pt x="555" y="1512"/>
                  </a:lnTo>
                  <a:lnTo>
                    <a:pt x="440" y="1304"/>
                  </a:lnTo>
                  <a:lnTo>
                    <a:pt x="204" y="1308"/>
                  </a:lnTo>
                  <a:lnTo>
                    <a:pt x="208" y="1072"/>
                  </a:lnTo>
                  <a:lnTo>
                    <a:pt x="0" y="957"/>
                  </a:lnTo>
                  <a:lnTo>
                    <a:pt x="122" y="755"/>
                  </a:lnTo>
                  <a:lnTo>
                    <a:pt x="0" y="553"/>
                  </a:lnTo>
                  <a:lnTo>
                    <a:pt x="208" y="439"/>
                  </a:lnTo>
                  <a:lnTo>
                    <a:pt x="204" y="202"/>
                  </a:lnTo>
                  <a:lnTo>
                    <a:pt x="440" y="206"/>
                  </a:lnTo>
                  <a:lnTo>
                    <a:pt x="555" y="0"/>
                  </a:lnTo>
                  <a:lnTo>
                    <a:pt x="757" y="122"/>
                  </a:lnTo>
                  <a:close/>
                </a:path>
              </a:pathLst>
            </a:custGeom>
            <a:solidFill>
              <a:srgbClr val="0094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3852" name="组合 55"/>
            <p:cNvGrpSpPr>
              <a:grpSpLocks/>
            </p:cNvGrpSpPr>
            <p:nvPr/>
          </p:nvGrpSpPr>
          <p:grpSpPr bwMode="auto">
            <a:xfrm>
              <a:off x="569913" y="627062"/>
              <a:ext cx="1370013" cy="1192213"/>
              <a:chOff x="0" y="0"/>
              <a:chExt cx="1370013" cy="1192213"/>
            </a:xfrm>
          </p:grpSpPr>
          <p:sp>
            <p:nvSpPr>
              <p:cNvPr id="33853" name="Freeform 263"/>
              <p:cNvSpPr>
                <a:spLocks/>
              </p:cNvSpPr>
              <p:nvPr/>
            </p:nvSpPr>
            <p:spPr bwMode="auto">
              <a:xfrm>
                <a:off x="0" y="9525"/>
                <a:ext cx="384175" cy="928688"/>
              </a:xfrm>
              <a:custGeom>
                <a:avLst/>
                <a:gdLst>
                  <a:gd name="T0" fmla="*/ 257175 w 242"/>
                  <a:gd name="T1" fmla="*/ 123825 h 585"/>
                  <a:gd name="T2" fmla="*/ 114300 w 242"/>
                  <a:gd name="T3" fmla="*/ 123825 h 585"/>
                  <a:gd name="T4" fmla="*/ 114300 w 242"/>
                  <a:gd name="T5" fmla="*/ 228600 h 585"/>
                  <a:gd name="T6" fmla="*/ 0 w 242"/>
                  <a:gd name="T7" fmla="*/ 228600 h 585"/>
                  <a:gd name="T8" fmla="*/ 0 w 242"/>
                  <a:gd name="T9" fmla="*/ 0 h 585"/>
                  <a:gd name="T10" fmla="*/ 384175 w 242"/>
                  <a:gd name="T11" fmla="*/ 0 h 585"/>
                  <a:gd name="T12" fmla="*/ 384175 w 242"/>
                  <a:gd name="T13" fmla="*/ 131763 h 585"/>
                  <a:gd name="T14" fmla="*/ 165100 w 242"/>
                  <a:gd name="T15" fmla="*/ 928688 h 585"/>
                  <a:gd name="T16" fmla="*/ 30163 w 242"/>
                  <a:gd name="T17" fmla="*/ 928688 h 585"/>
                  <a:gd name="T18" fmla="*/ 257175 w 242"/>
                  <a:gd name="T19" fmla="*/ 123825 h 5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42" h="585">
                    <a:moveTo>
                      <a:pt x="162" y="78"/>
                    </a:moveTo>
                    <a:lnTo>
                      <a:pt x="72" y="78"/>
                    </a:lnTo>
                    <a:lnTo>
                      <a:pt x="72" y="144"/>
                    </a:lnTo>
                    <a:lnTo>
                      <a:pt x="0" y="144"/>
                    </a:lnTo>
                    <a:lnTo>
                      <a:pt x="0" y="0"/>
                    </a:lnTo>
                    <a:lnTo>
                      <a:pt x="242" y="0"/>
                    </a:lnTo>
                    <a:lnTo>
                      <a:pt x="242" y="83"/>
                    </a:lnTo>
                    <a:lnTo>
                      <a:pt x="104" y="585"/>
                    </a:lnTo>
                    <a:lnTo>
                      <a:pt x="19" y="585"/>
                    </a:lnTo>
                    <a:lnTo>
                      <a:pt x="162"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54" name="Freeform 264"/>
              <p:cNvSpPr>
                <a:spLocks noEditPoints="1"/>
              </p:cNvSpPr>
              <p:nvPr/>
            </p:nvSpPr>
            <p:spPr bwMode="auto">
              <a:xfrm>
                <a:off x="485775" y="9525"/>
                <a:ext cx="393700" cy="938213"/>
              </a:xfrm>
              <a:custGeom>
                <a:avLst/>
                <a:gdLst>
                  <a:gd name="T0" fmla="*/ 193822 w 130"/>
                  <a:gd name="T1" fmla="*/ 390418 h 310"/>
                  <a:gd name="T2" fmla="*/ 196850 w 130"/>
                  <a:gd name="T3" fmla="*/ 393444 h 310"/>
                  <a:gd name="T4" fmla="*/ 257419 w 130"/>
                  <a:gd name="T5" fmla="*/ 381338 h 310"/>
                  <a:gd name="T6" fmla="*/ 321017 w 130"/>
                  <a:gd name="T7" fmla="*/ 396471 h 310"/>
                  <a:gd name="T8" fmla="*/ 366444 w 130"/>
                  <a:gd name="T9" fmla="*/ 441868 h 310"/>
                  <a:gd name="T10" fmla="*/ 387643 w 130"/>
                  <a:gd name="T11" fmla="*/ 505424 h 310"/>
                  <a:gd name="T12" fmla="*/ 393700 w 130"/>
                  <a:gd name="T13" fmla="*/ 656749 h 310"/>
                  <a:gd name="T14" fmla="*/ 387643 w 130"/>
                  <a:gd name="T15" fmla="*/ 780835 h 310"/>
                  <a:gd name="T16" fmla="*/ 363415 w 130"/>
                  <a:gd name="T17" fmla="*/ 847418 h 310"/>
                  <a:gd name="T18" fmla="*/ 196850 w 130"/>
                  <a:gd name="T19" fmla="*/ 938213 h 310"/>
                  <a:gd name="T20" fmla="*/ 30285 w 130"/>
                  <a:gd name="T21" fmla="*/ 847418 h 310"/>
                  <a:gd name="T22" fmla="*/ 6057 w 130"/>
                  <a:gd name="T23" fmla="*/ 780835 h 310"/>
                  <a:gd name="T24" fmla="*/ 0 w 130"/>
                  <a:gd name="T25" fmla="*/ 656749 h 310"/>
                  <a:gd name="T26" fmla="*/ 6057 w 130"/>
                  <a:gd name="T27" fmla="*/ 538716 h 310"/>
                  <a:gd name="T28" fmla="*/ 24228 w 130"/>
                  <a:gd name="T29" fmla="*/ 466080 h 310"/>
                  <a:gd name="T30" fmla="*/ 199878 w 130"/>
                  <a:gd name="T31" fmla="*/ 0 h 310"/>
                  <a:gd name="T32" fmla="*/ 345245 w 130"/>
                  <a:gd name="T33" fmla="*/ 0 h 310"/>
                  <a:gd name="T34" fmla="*/ 193822 w 130"/>
                  <a:gd name="T35" fmla="*/ 390418 h 310"/>
                  <a:gd name="T36" fmla="*/ 263476 w 130"/>
                  <a:gd name="T37" fmla="*/ 565954 h 310"/>
                  <a:gd name="T38" fmla="*/ 245305 w 130"/>
                  <a:gd name="T39" fmla="*/ 514504 h 310"/>
                  <a:gd name="T40" fmla="*/ 196850 w 130"/>
                  <a:gd name="T41" fmla="*/ 499371 h 310"/>
                  <a:gd name="T42" fmla="*/ 151423 w 130"/>
                  <a:gd name="T43" fmla="*/ 514504 h 310"/>
                  <a:gd name="T44" fmla="*/ 130224 w 130"/>
                  <a:gd name="T45" fmla="*/ 565954 h 310"/>
                  <a:gd name="T46" fmla="*/ 130224 w 130"/>
                  <a:gd name="T47" fmla="*/ 738464 h 310"/>
                  <a:gd name="T48" fmla="*/ 151423 w 130"/>
                  <a:gd name="T49" fmla="*/ 786888 h 310"/>
                  <a:gd name="T50" fmla="*/ 196850 w 130"/>
                  <a:gd name="T51" fmla="*/ 805047 h 310"/>
                  <a:gd name="T52" fmla="*/ 245305 w 130"/>
                  <a:gd name="T53" fmla="*/ 786888 h 310"/>
                  <a:gd name="T54" fmla="*/ 263476 w 130"/>
                  <a:gd name="T55" fmla="*/ 738464 h 310"/>
                  <a:gd name="T56" fmla="*/ 263476 w 130"/>
                  <a:gd name="T57" fmla="*/ 565954 h 31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30" h="310">
                    <a:moveTo>
                      <a:pt x="64" y="129"/>
                    </a:moveTo>
                    <a:cubicBezTo>
                      <a:pt x="65" y="130"/>
                      <a:pt x="65" y="130"/>
                      <a:pt x="65" y="130"/>
                    </a:cubicBezTo>
                    <a:cubicBezTo>
                      <a:pt x="68" y="127"/>
                      <a:pt x="75" y="126"/>
                      <a:pt x="85" y="126"/>
                    </a:cubicBezTo>
                    <a:cubicBezTo>
                      <a:pt x="92" y="126"/>
                      <a:pt x="99" y="128"/>
                      <a:pt x="106" y="131"/>
                    </a:cubicBezTo>
                    <a:cubicBezTo>
                      <a:pt x="112" y="135"/>
                      <a:pt x="117" y="140"/>
                      <a:pt x="121" y="146"/>
                    </a:cubicBezTo>
                    <a:cubicBezTo>
                      <a:pt x="125" y="151"/>
                      <a:pt x="127" y="158"/>
                      <a:pt x="128" y="167"/>
                    </a:cubicBezTo>
                    <a:cubicBezTo>
                      <a:pt x="129" y="177"/>
                      <a:pt x="130" y="193"/>
                      <a:pt x="130" y="217"/>
                    </a:cubicBezTo>
                    <a:cubicBezTo>
                      <a:pt x="130" y="236"/>
                      <a:pt x="129" y="250"/>
                      <a:pt x="128" y="258"/>
                    </a:cubicBezTo>
                    <a:cubicBezTo>
                      <a:pt x="127" y="267"/>
                      <a:pt x="124" y="274"/>
                      <a:pt x="120" y="280"/>
                    </a:cubicBezTo>
                    <a:cubicBezTo>
                      <a:pt x="108" y="299"/>
                      <a:pt x="90" y="309"/>
                      <a:pt x="65" y="310"/>
                    </a:cubicBezTo>
                    <a:cubicBezTo>
                      <a:pt x="41" y="309"/>
                      <a:pt x="22" y="299"/>
                      <a:pt x="10" y="280"/>
                    </a:cubicBezTo>
                    <a:cubicBezTo>
                      <a:pt x="6" y="274"/>
                      <a:pt x="3" y="267"/>
                      <a:pt x="2" y="258"/>
                    </a:cubicBezTo>
                    <a:cubicBezTo>
                      <a:pt x="1" y="250"/>
                      <a:pt x="0" y="236"/>
                      <a:pt x="0" y="217"/>
                    </a:cubicBezTo>
                    <a:cubicBezTo>
                      <a:pt x="0" y="199"/>
                      <a:pt x="1" y="186"/>
                      <a:pt x="2" y="178"/>
                    </a:cubicBezTo>
                    <a:cubicBezTo>
                      <a:pt x="3" y="169"/>
                      <a:pt x="5" y="161"/>
                      <a:pt x="8" y="154"/>
                    </a:cubicBezTo>
                    <a:cubicBezTo>
                      <a:pt x="66" y="0"/>
                      <a:pt x="66" y="0"/>
                      <a:pt x="66" y="0"/>
                    </a:cubicBezTo>
                    <a:cubicBezTo>
                      <a:pt x="114" y="0"/>
                      <a:pt x="114" y="0"/>
                      <a:pt x="114" y="0"/>
                    </a:cubicBezTo>
                    <a:lnTo>
                      <a:pt x="64" y="129"/>
                    </a:lnTo>
                    <a:close/>
                    <a:moveTo>
                      <a:pt x="87" y="187"/>
                    </a:moveTo>
                    <a:cubicBezTo>
                      <a:pt x="87" y="180"/>
                      <a:pt x="85" y="174"/>
                      <a:pt x="81" y="170"/>
                    </a:cubicBezTo>
                    <a:cubicBezTo>
                      <a:pt x="76" y="166"/>
                      <a:pt x="71" y="165"/>
                      <a:pt x="65" y="165"/>
                    </a:cubicBezTo>
                    <a:cubicBezTo>
                      <a:pt x="59" y="165"/>
                      <a:pt x="54" y="166"/>
                      <a:pt x="50" y="170"/>
                    </a:cubicBezTo>
                    <a:cubicBezTo>
                      <a:pt x="45" y="174"/>
                      <a:pt x="43" y="180"/>
                      <a:pt x="43" y="187"/>
                    </a:cubicBezTo>
                    <a:cubicBezTo>
                      <a:pt x="43" y="244"/>
                      <a:pt x="43" y="244"/>
                      <a:pt x="43" y="244"/>
                    </a:cubicBezTo>
                    <a:cubicBezTo>
                      <a:pt x="43" y="250"/>
                      <a:pt x="45" y="256"/>
                      <a:pt x="50" y="260"/>
                    </a:cubicBezTo>
                    <a:cubicBezTo>
                      <a:pt x="54" y="264"/>
                      <a:pt x="59" y="266"/>
                      <a:pt x="65" y="266"/>
                    </a:cubicBezTo>
                    <a:cubicBezTo>
                      <a:pt x="71" y="266"/>
                      <a:pt x="76" y="264"/>
                      <a:pt x="81" y="260"/>
                    </a:cubicBezTo>
                    <a:cubicBezTo>
                      <a:pt x="85" y="256"/>
                      <a:pt x="87" y="250"/>
                      <a:pt x="87" y="244"/>
                    </a:cubicBezTo>
                    <a:lnTo>
                      <a:pt x="87" y="1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55" name="Freeform 265"/>
              <p:cNvSpPr>
                <a:spLocks noEditPoints="1"/>
              </p:cNvSpPr>
              <p:nvPr/>
            </p:nvSpPr>
            <p:spPr bwMode="auto">
              <a:xfrm>
                <a:off x="939800" y="0"/>
                <a:ext cx="430213" cy="947738"/>
              </a:xfrm>
              <a:custGeom>
                <a:avLst/>
                <a:gdLst>
                  <a:gd name="T0" fmla="*/ 106038 w 142"/>
                  <a:gd name="T1" fmla="*/ 290680 h 313"/>
                  <a:gd name="T2" fmla="*/ 30297 w 142"/>
                  <a:gd name="T3" fmla="*/ 263429 h 313"/>
                  <a:gd name="T4" fmla="*/ 0 w 142"/>
                  <a:gd name="T5" fmla="*/ 193787 h 313"/>
                  <a:gd name="T6" fmla="*/ 0 w 142"/>
                  <a:gd name="T7" fmla="*/ 109005 h 313"/>
                  <a:gd name="T8" fmla="*/ 106038 w 142"/>
                  <a:gd name="T9" fmla="*/ 0 h 313"/>
                  <a:gd name="T10" fmla="*/ 215107 w 142"/>
                  <a:gd name="T11" fmla="*/ 109005 h 313"/>
                  <a:gd name="T12" fmla="*/ 215107 w 142"/>
                  <a:gd name="T13" fmla="*/ 193787 h 313"/>
                  <a:gd name="T14" fmla="*/ 106038 w 142"/>
                  <a:gd name="T15" fmla="*/ 290680 h 313"/>
                  <a:gd name="T16" fmla="*/ 330234 w 142"/>
                  <a:gd name="T17" fmla="*/ 9084 h 313"/>
                  <a:gd name="T18" fmla="*/ 415065 w 142"/>
                  <a:gd name="T19" fmla="*/ 9084 h 313"/>
                  <a:gd name="T20" fmla="*/ 99979 w 142"/>
                  <a:gd name="T21" fmla="*/ 938654 h 313"/>
                  <a:gd name="T22" fmla="*/ 15148 w 142"/>
                  <a:gd name="T23" fmla="*/ 938654 h 313"/>
                  <a:gd name="T24" fmla="*/ 330234 w 142"/>
                  <a:gd name="T25" fmla="*/ 9084 h 313"/>
                  <a:gd name="T26" fmla="*/ 106038 w 142"/>
                  <a:gd name="T27" fmla="*/ 214982 h 313"/>
                  <a:gd name="T28" fmla="*/ 130276 w 142"/>
                  <a:gd name="T29" fmla="*/ 202870 h 313"/>
                  <a:gd name="T30" fmla="*/ 139365 w 142"/>
                  <a:gd name="T31" fmla="*/ 178647 h 313"/>
                  <a:gd name="T32" fmla="*/ 139365 w 142"/>
                  <a:gd name="T33" fmla="*/ 112033 h 313"/>
                  <a:gd name="T34" fmla="*/ 106038 w 142"/>
                  <a:gd name="T35" fmla="*/ 78726 h 313"/>
                  <a:gd name="T36" fmla="*/ 87860 w 142"/>
                  <a:gd name="T37" fmla="*/ 87810 h 313"/>
                  <a:gd name="T38" fmla="*/ 75742 w 142"/>
                  <a:gd name="T39" fmla="*/ 112033 h 313"/>
                  <a:gd name="T40" fmla="*/ 75742 w 142"/>
                  <a:gd name="T41" fmla="*/ 178647 h 313"/>
                  <a:gd name="T42" fmla="*/ 87860 w 142"/>
                  <a:gd name="T43" fmla="*/ 202870 h 313"/>
                  <a:gd name="T44" fmla="*/ 106038 w 142"/>
                  <a:gd name="T45" fmla="*/ 214982 h 313"/>
                  <a:gd name="T46" fmla="*/ 318115 w 142"/>
                  <a:gd name="T47" fmla="*/ 947738 h 313"/>
                  <a:gd name="T48" fmla="*/ 239344 w 142"/>
                  <a:gd name="T49" fmla="*/ 917459 h 313"/>
                  <a:gd name="T50" fmla="*/ 209047 w 142"/>
                  <a:gd name="T51" fmla="*/ 847817 h 313"/>
                  <a:gd name="T52" fmla="*/ 209047 w 142"/>
                  <a:gd name="T53" fmla="*/ 763035 h 313"/>
                  <a:gd name="T54" fmla="*/ 318115 w 142"/>
                  <a:gd name="T55" fmla="*/ 657058 h 313"/>
                  <a:gd name="T56" fmla="*/ 430213 w 142"/>
                  <a:gd name="T57" fmla="*/ 763035 h 313"/>
                  <a:gd name="T58" fmla="*/ 430213 w 142"/>
                  <a:gd name="T59" fmla="*/ 847817 h 313"/>
                  <a:gd name="T60" fmla="*/ 318115 w 142"/>
                  <a:gd name="T61" fmla="*/ 947738 h 313"/>
                  <a:gd name="T62" fmla="*/ 284789 w 142"/>
                  <a:gd name="T63" fmla="*/ 835705 h 313"/>
                  <a:gd name="T64" fmla="*/ 296908 w 142"/>
                  <a:gd name="T65" fmla="*/ 859928 h 313"/>
                  <a:gd name="T66" fmla="*/ 318115 w 142"/>
                  <a:gd name="T67" fmla="*/ 869012 h 313"/>
                  <a:gd name="T68" fmla="*/ 342353 w 142"/>
                  <a:gd name="T69" fmla="*/ 859928 h 313"/>
                  <a:gd name="T70" fmla="*/ 354471 w 142"/>
                  <a:gd name="T71" fmla="*/ 835705 h 313"/>
                  <a:gd name="T72" fmla="*/ 354471 w 142"/>
                  <a:gd name="T73" fmla="*/ 769091 h 313"/>
                  <a:gd name="T74" fmla="*/ 318115 w 142"/>
                  <a:gd name="T75" fmla="*/ 732756 h 313"/>
                  <a:gd name="T76" fmla="*/ 296908 w 142"/>
                  <a:gd name="T77" fmla="*/ 741840 h 313"/>
                  <a:gd name="T78" fmla="*/ 284789 w 142"/>
                  <a:gd name="T79" fmla="*/ 769091 h 313"/>
                  <a:gd name="T80" fmla="*/ 284789 w 142"/>
                  <a:gd name="T81" fmla="*/ 835705 h 31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42" h="313">
                    <a:moveTo>
                      <a:pt x="35" y="96"/>
                    </a:moveTo>
                    <a:cubicBezTo>
                      <a:pt x="25" y="96"/>
                      <a:pt x="17" y="93"/>
                      <a:pt x="10" y="87"/>
                    </a:cubicBezTo>
                    <a:cubicBezTo>
                      <a:pt x="4" y="81"/>
                      <a:pt x="0" y="73"/>
                      <a:pt x="0" y="64"/>
                    </a:cubicBezTo>
                    <a:cubicBezTo>
                      <a:pt x="0" y="36"/>
                      <a:pt x="0" y="36"/>
                      <a:pt x="0" y="36"/>
                    </a:cubicBezTo>
                    <a:cubicBezTo>
                      <a:pt x="1" y="12"/>
                      <a:pt x="13" y="1"/>
                      <a:pt x="35" y="0"/>
                    </a:cubicBezTo>
                    <a:cubicBezTo>
                      <a:pt x="58" y="1"/>
                      <a:pt x="70" y="12"/>
                      <a:pt x="71" y="36"/>
                    </a:cubicBezTo>
                    <a:cubicBezTo>
                      <a:pt x="71" y="64"/>
                      <a:pt x="71" y="64"/>
                      <a:pt x="71" y="64"/>
                    </a:cubicBezTo>
                    <a:cubicBezTo>
                      <a:pt x="70" y="85"/>
                      <a:pt x="58" y="96"/>
                      <a:pt x="35" y="96"/>
                    </a:cubicBezTo>
                    <a:close/>
                    <a:moveTo>
                      <a:pt x="109" y="3"/>
                    </a:moveTo>
                    <a:cubicBezTo>
                      <a:pt x="137" y="3"/>
                      <a:pt x="137" y="3"/>
                      <a:pt x="137" y="3"/>
                    </a:cubicBezTo>
                    <a:cubicBezTo>
                      <a:pt x="33" y="310"/>
                      <a:pt x="33" y="310"/>
                      <a:pt x="33" y="310"/>
                    </a:cubicBezTo>
                    <a:cubicBezTo>
                      <a:pt x="5" y="310"/>
                      <a:pt x="5" y="310"/>
                      <a:pt x="5" y="310"/>
                    </a:cubicBezTo>
                    <a:lnTo>
                      <a:pt x="109" y="3"/>
                    </a:lnTo>
                    <a:close/>
                    <a:moveTo>
                      <a:pt x="35" y="71"/>
                    </a:moveTo>
                    <a:cubicBezTo>
                      <a:pt x="38" y="71"/>
                      <a:pt x="41" y="69"/>
                      <a:pt x="43" y="67"/>
                    </a:cubicBezTo>
                    <a:cubicBezTo>
                      <a:pt x="45" y="65"/>
                      <a:pt x="46" y="62"/>
                      <a:pt x="46" y="59"/>
                    </a:cubicBezTo>
                    <a:cubicBezTo>
                      <a:pt x="46" y="37"/>
                      <a:pt x="46" y="37"/>
                      <a:pt x="46" y="37"/>
                    </a:cubicBezTo>
                    <a:cubicBezTo>
                      <a:pt x="45" y="30"/>
                      <a:pt x="42" y="26"/>
                      <a:pt x="35" y="26"/>
                    </a:cubicBezTo>
                    <a:cubicBezTo>
                      <a:pt x="33" y="26"/>
                      <a:pt x="31" y="27"/>
                      <a:pt x="29" y="29"/>
                    </a:cubicBezTo>
                    <a:cubicBezTo>
                      <a:pt x="26" y="31"/>
                      <a:pt x="25" y="34"/>
                      <a:pt x="25" y="37"/>
                    </a:cubicBezTo>
                    <a:cubicBezTo>
                      <a:pt x="25" y="59"/>
                      <a:pt x="25" y="59"/>
                      <a:pt x="25" y="59"/>
                    </a:cubicBezTo>
                    <a:cubicBezTo>
                      <a:pt x="25" y="62"/>
                      <a:pt x="26" y="65"/>
                      <a:pt x="29" y="67"/>
                    </a:cubicBezTo>
                    <a:cubicBezTo>
                      <a:pt x="31" y="69"/>
                      <a:pt x="33" y="71"/>
                      <a:pt x="35" y="71"/>
                    </a:cubicBezTo>
                    <a:close/>
                    <a:moveTo>
                      <a:pt x="105" y="313"/>
                    </a:moveTo>
                    <a:cubicBezTo>
                      <a:pt x="94" y="312"/>
                      <a:pt x="85" y="309"/>
                      <a:pt x="79" y="303"/>
                    </a:cubicBezTo>
                    <a:cubicBezTo>
                      <a:pt x="72" y="297"/>
                      <a:pt x="69" y="290"/>
                      <a:pt x="69" y="280"/>
                    </a:cubicBezTo>
                    <a:cubicBezTo>
                      <a:pt x="69" y="252"/>
                      <a:pt x="69" y="252"/>
                      <a:pt x="69" y="252"/>
                    </a:cubicBezTo>
                    <a:cubicBezTo>
                      <a:pt x="70" y="229"/>
                      <a:pt x="82" y="217"/>
                      <a:pt x="105" y="217"/>
                    </a:cubicBezTo>
                    <a:cubicBezTo>
                      <a:pt x="129" y="217"/>
                      <a:pt x="141" y="229"/>
                      <a:pt x="142" y="252"/>
                    </a:cubicBezTo>
                    <a:cubicBezTo>
                      <a:pt x="142" y="280"/>
                      <a:pt x="142" y="280"/>
                      <a:pt x="142" y="280"/>
                    </a:cubicBezTo>
                    <a:cubicBezTo>
                      <a:pt x="141" y="301"/>
                      <a:pt x="129" y="312"/>
                      <a:pt x="105" y="313"/>
                    </a:cubicBezTo>
                    <a:close/>
                    <a:moveTo>
                      <a:pt x="94" y="276"/>
                    </a:moveTo>
                    <a:cubicBezTo>
                      <a:pt x="94" y="279"/>
                      <a:pt x="95" y="281"/>
                      <a:pt x="98" y="284"/>
                    </a:cubicBezTo>
                    <a:cubicBezTo>
                      <a:pt x="100" y="286"/>
                      <a:pt x="102" y="287"/>
                      <a:pt x="105" y="287"/>
                    </a:cubicBezTo>
                    <a:cubicBezTo>
                      <a:pt x="109" y="287"/>
                      <a:pt x="111" y="286"/>
                      <a:pt x="113" y="284"/>
                    </a:cubicBezTo>
                    <a:cubicBezTo>
                      <a:pt x="116" y="281"/>
                      <a:pt x="117" y="279"/>
                      <a:pt x="117" y="276"/>
                    </a:cubicBezTo>
                    <a:cubicBezTo>
                      <a:pt x="117" y="254"/>
                      <a:pt x="117" y="254"/>
                      <a:pt x="117" y="254"/>
                    </a:cubicBezTo>
                    <a:cubicBezTo>
                      <a:pt x="116" y="246"/>
                      <a:pt x="112" y="243"/>
                      <a:pt x="105" y="242"/>
                    </a:cubicBezTo>
                    <a:cubicBezTo>
                      <a:pt x="102" y="242"/>
                      <a:pt x="100" y="243"/>
                      <a:pt x="98" y="245"/>
                    </a:cubicBezTo>
                    <a:cubicBezTo>
                      <a:pt x="95" y="248"/>
                      <a:pt x="94" y="250"/>
                      <a:pt x="94" y="254"/>
                    </a:cubicBezTo>
                    <a:lnTo>
                      <a:pt x="94" y="2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56" name="Freeform 266"/>
              <p:cNvSpPr>
                <a:spLocks/>
              </p:cNvSpPr>
              <p:nvPr/>
            </p:nvSpPr>
            <p:spPr bwMode="auto">
              <a:xfrm>
                <a:off x="284162" y="1104900"/>
                <a:ext cx="60325" cy="87313"/>
              </a:xfrm>
              <a:custGeom>
                <a:avLst/>
                <a:gdLst>
                  <a:gd name="T0" fmla="*/ 60325 w 20"/>
                  <a:gd name="T1" fmla="*/ 60216 h 29"/>
                  <a:gd name="T2" fmla="*/ 51276 w 20"/>
                  <a:gd name="T3" fmla="*/ 78281 h 29"/>
                  <a:gd name="T4" fmla="*/ 30163 w 20"/>
                  <a:gd name="T5" fmla="*/ 87313 h 29"/>
                  <a:gd name="T6" fmla="*/ 0 w 20"/>
                  <a:gd name="T7" fmla="*/ 75270 h 29"/>
                  <a:gd name="T8" fmla="*/ 9049 w 20"/>
                  <a:gd name="T9" fmla="*/ 66237 h 29"/>
                  <a:gd name="T10" fmla="*/ 30163 w 20"/>
                  <a:gd name="T11" fmla="*/ 72259 h 29"/>
                  <a:gd name="T12" fmla="*/ 45244 w 20"/>
                  <a:gd name="T13" fmla="*/ 60216 h 29"/>
                  <a:gd name="T14" fmla="*/ 42228 w 20"/>
                  <a:gd name="T15" fmla="*/ 54194 h 29"/>
                  <a:gd name="T16" fmla="*/ 36195 w 20"/>
                  <a:gd name="T17" fmla="*/ 51183 h 29"/>
                  <a:gd name="T18" fmla="*/ 24130 w 20"/>
                  <a:gd name="T19" fmla="*/ 51183 h 29"/>
                  <a:gd name="T20" fmla="*/ 3016 w 20"/>
                  <a:gd name="T21" fmla="*/ 27097 h 29"/>
                  <a:gd name="T22" fmla="*/ 12065 w 20"/>
                  <a:gd name="T23" fmla="*/ 9032 h 29"/>
                  <a:gd name="T24" fmla="*/ 33179 w 20"/>
                  <a:gd name="T25" fmla="*/ 0 h 29"/>
                  <a:gd name="T26" fmla="*/ 60325 w 20"/>
                  <a:gd name="T27" fmla="*/ 12043 h 29"/>
                  <a:gd name="T28" fmla="*/ 48260 w 20"/>
                  <a:gd name="T29" fmla="*/ 21076 h 29"/>
                  <a:gd name="T30" fmla="*/ 30163 w 20"/>
                  <a:gd name="T31" fmla="*/ 15054 h 29"/>
                  <a:gd name="T32" fmla="*/ 21114 w 20"/>
                  <a:gd name="T33" fmla="*/ 18065 h 29"/>
                  <a:gd name="T34" fmla="*/ 18098 w 20"/>
                  <a:gd name="T35" fmla="*/ 27097 h 29"/>
                  <a:gd name="T36" fmla="*/ 21114 w 20"/>
                  <a:gd name="T37" fmla="*/ 33119 h 29"/>
                  <a:gd name="T38" fmla="*/ 30163 w 20"/>
                  <a:gd name="T39" fmla="*/ 36130 h 29"/>
                  <a:gd name="T40" fmla="*/ 39211 w 20"/>
                  <a:gd name="T41" fmla="*/ 36130 h 29"/>
                  <a:gd name="T42" fmla="*/ 54293 w 20"/>
                  <a:gd name="T43" fmla="*/ 42151 h 29"/>
                  <a:gd name="T44" fmla="*/ 60325 w 20"/>
                  <a:gd name="T45" fmla="*/ 60216 h 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0" h="29">
                    <a:moveTo>
                      <a:pt x="20" y="20"/>
                    </a:moveTo>
                    <a:cubicBezTo>
                      <a:pt x="20" y="23"/>
                      <a:pt x="19" y="25"/>
                      <a:pt x="17" y="26"/>
                    </a:cubicBezTo>
                    <a:cubicBezTo>
                      <a:pt x="15" y="28"/>
                      <a:pt x="13" y="29"/>
                      <a:pt x="10" y="29"/>
                    </a:cubicBezTo>
                    <a:cubicBezTo>
                      <a:pt x="6" y="29"/>
                      <a:pt x="2" y="27"/>
                      <a:pt x="0" y="25"/>
                    </a:cubicBezTo>
                    <a:cubicBezTo>
                      <a:pt x="3" y="22"/>
                      <a:pt x="3" y="22"/>
                      <a:pt x="3" y="22"/>
                    </a:cubicBezTo>
                    <a:cubicBezTo>
                      <a:pt x="5" y="23"/>
                      <a:pt x="7" y="24"/>
                      <a:pt x="10" y="24"/>
                    </a:cubicBezTo>
                    <a:cubicBezTo>
                      <a:pt x="13" y="24"/>
                      <a:pt x="15" y="23"/>
                      <a:pt x="15" y="20"/>
                    </a:cubicBezTo>
                    <a:cubicBezTo>
                      <a:pt x="15" y="19"/>
                      <a:pt x="15" y="19"/>
                      <a:pt x="14" y="18"/>
                    </a:cubicBezTo>
                    <a:cubicBezTo>
                      <a:pt x="14" y="18"/>
                      <a:pt x="13" y="17"/>
                      <a:pt x="12" y="17"/>
                    </a:cubicBezTo>
                    <a:cubicBezTo>
                      <a:pt x="8" y="17"/>
                      <a:pt x="8" y="17"/>
                      <a:pt x="8" y="17"/>
                    </a:cubicBezTo>
                    <a:cubicBezTo>
                      <a:pt x="3" y="16"/>
                      <a:pt x="1" y="13"/>
                      <a:pt x="1" y="9"/>
                    </a:cubicBezTo>
                    <a:cubicBezTo>
                      <a:pt x="1" y="6"/>
                      <a:pt x="2" y="4"/>
                      <a:pt x="4" y="3"/>
                    </a:cubicBezTo>
                    <a:cubicBezTo>
                      <a:pt x="5" y="1"/>
                      <a:pt x="8" y="0"/>
                      <a:pt x="11" y="0"/>
                    </a:cubicBezTo>
                    <a:cubicBezTo>
                      <a:pt x="14" y="0"/>
                      <a:pt x="17" y="2"/>
                      <a:pt x="20" y="4"/>
                    </a:cubicBezTo>
                    <a:cubicBezTo>
                      <a:pt x="16" y="7"/>
                      <a:pt x="16" y="7"/>
                      <a:pt x="16" y="7"/>
                    </a:cubicBezTo>
                    <a:cubicBezTo>
                      <a:pt x="15" y="6"/>
                      <a:pt x="13" y="5"/>
                      <a:pt x="10" y="5"/>
                    </a:cubicBezTo>
                    <a:cubicBezTo>
                      <a:pt x="9" y="5"/>
                      <a:pt x="8" y="6"/>
                      <a:pt x="7" y="6"/>
                    </a:cubicBezTo>
                    <a:cubicBezTo>
                      <a:pt x="7" y="7"/>
                      <a:pt x="6" y="8"/>
                      <a:pt x="6" y="9"/>
                    </a:cubicBezTo>
                    <a:cubicBezTo>
                      <a:pt x="6" y="10"/>
                      <a:pt x="6" y="10"/>
                      <a:pt x="7" y="11"/>
                    </a:cubicBezTo>
                    <a:cubicBezTo>
                      <a:pt x="8" y="11"/>
                      <a:pt x="8" y="12"/>
                      <a:pt x="10" y="12"/>
                    </a:cubicBezTo>
                    <a:cubicBezTo>
                      <a:pt x="13" y="12"/>
                      <a:pt x="13" y="12"/>
                      <a:pt x="13" y="12"/>
                    </a:cubicBezTo>
                    <a:cubicBezTo>
                      <a:pt x="15" y="13"/>
                      <a:pt x="17" y="13"/>
                      <a:pt x="18" y="14"/>
                    </a:cubicBezTo>
                    <a:cubicBezTo>
                      <a:pt x="20" y="16"/>
                      <a:pt x="20" y="18"/>
                      <a:pt x="20"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57" name="Freeform 267"/>
              <p:cNvSpPr>
                <a:spLocks noEditPoints="1"/>
              </p:cNvSpPr>
              <p:nvPr/>
            </p:nvSpPr>
            <p:spPr bwMode="auto">
              <a:xfrm>
                <a:off x="350837" y="1108075"/>
                <a:ext cx="74613" cy="80963"/>
              </a:xfrm>
              <a:custGeom>
                <a:avLst/>
                <a:gdLst>
                  <a:gd name="T0" fmla="*/ 74613 w 47"/>
                  <a:gd name="T1" fmla="*/ 80963 h 51"/>
                  <a:gd name="T2" fmla="*/ 57150 w 47"/>
                  <a:gd name="T3" fmla="*/ 80963 h 51"/>
                  <a:gd name="T4" fmla="*/ 53975 w 47"/>
                  <a:gd name="T5" fmla="*/ 69850 h 51"/>
                  <a:gd name="T6" fmla="*/ 23813 w 47"/>
                  <a:gd name="T7" fmla="*/ 69850 h 51"/>
                  <a:gd name="T8" fmla="*/ 17463 w 47"/>
                  <a:gd name="T9" fmla="*/ 80963 h 51"/>
                  <a:gd name="T10" fmla="*/ 0 w 47"/>
                  <a:gd name="T11" fmla="*/ 80963 h 51"/>
                  <a:gd name="T12" fmla="*/ 30163 w 47"/>
                  <a:gd name="T13" fmla="*/ 0 h 51"/>
                  <a:gd name="T14" fmla="*/ 44450 w 47"/>
                  <a:gd name="T15" fmla="*/ 0 h 51"/>
                  <a:gd name="T16" fmla="*/ 74613 w 47"/>
                  <a:gd name="T17" fmla="*/ 80963 h 51"/>
                  <a:gd name="T18" fmla="*/ 47625 w 47"/>
                  <a:gd name="T19" fmla="*/ 53975 h 51"/>
                  <a:gd name="T20" fmla="*/ 38100 w 47"/>
                  <a:gd name="T21" fmla="*/ 23813 h 51"/>
                  <a:gd name="T22" fmla="*/ 26988 w 47"/>
                  <a:gd name="T23" fmla="*/ 53975 h 51"/>
                  <a:gd name="T24" fmla="*/ 47625 w 47"/>
                  <a:gd name="T25" fmla="*/ 53975 h 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7" h="51">
                    <a:moveTo>
                      <a:pt x="47" y="51"/>
                    </a:moveTo>
                    <a:lnTo>
                      <a:pt x="36" y="51"/>
                    </a:lnTo>
                    <a:lnTo>
                      <a:pt x="34" y="44"/>
                    </a:lnTo>
                    <a:lnTo>
                      <a:pt x="15" y="44"/>
                    </a:lnTo>
                    <a:lnTo>
                      <a:pt x="11" y="51"/>
                    </a:lnTo>
                    <a:lnTo>
                      <a:pt x="0" y="51"/>
                    </a:lnTo>
                    <a:lnTo>
                      <a:pt x="19" y="0"/>
                    </a:lnTo>
                    <a:lnTo>
                      <a:pt x="28" y="0"/>
                    </a:lnTo>
                    <a:lnTo>
                      <a:pt x="47" y="51"/>
                    </a:lnTo>
                    <a:close/>
                    <a:moveTo>
                      <a:pt x="30" y="34"/>
                    </a:moveTo>
                    <a:lnTo>
                      <a:pt x="24" y="15"/>
                    </a:lnTo>
                    <a:lnTo>
                      <a:pt x="17" y="34"/>
                    </a:lnTo>
                    <a:lnTo>
                      <a:pt x="30"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58" name="Freeform 268"/>
              <p:cNvSpPr>
                <a:spLocks/>
              </p:cNvSpPr>
              <p:nvPr/>
            </p:nvSpPr>
            <p:spPr bwMode="auto">
              <a:xfrm>
                <a:off x="434975" y="1108075"/>
                <a:ext cx="76200" cy="80963"/>
              </a:xfrm>
              <a:custGeom>
                <a:avLst/>
                <a:gdLst>
                  <a:gd name="T0" fmla="*/ 76200 w 48"/>
                  <a:gd name="T1" fmla="*/ 80963 h 51"/>
                  <a:gd name="T2" fmla="*/ 60325 w 48"/>
                  <a:gd name="T3" fmla="*/ 80963 h 51"/>
                  <a:gd name="T4" fmla="*/ 60325 w 48"/>
                  <a:gd name="T5" fmla="*/ 33338 h 51"/>
                  <a:gd name="T6" fmla="*/ 46038 w 48"/>
                  <a:gd name="T7" fmla="*/ 66675 h 51"/>
                  <a:gd name="T8" fmla="*/ 33338 w 48"/>
                  <a:gd name="T9" fmla="*/ 66675 h 51"/>
                  <a:gd name="T10" fmla="*/ 17463 w 48"/>
                  <a:gd name="T11" fmla="*/ 33338 h 51"/>
                  <a:gd name="T12" fmla="*/ 17463 w 48"/>
                  <a:gd name="T13" fmla="*/ 80963 h 51"/>
                  <a:gd name="T14" fmla="*/ 0 w 48"/>
                  <a:gd name="T15" fmla="*/ 80963 h 51"/>
                  <a:gd name="T16" fmla="*/ 0 w 48"/>
                  <a:gd name="T17" fmla="*/ 0 h 51"/>
                  <a:gd name="T18" fmla="*/ 17463 w 48"/>
                  <a:gd name="T19" fmla="*/ 0 h 51"/>
                  <a:gd name="T20" fmla="*/ 39688 w 48"/>
                  <a:gd name="T21" fmla="*/ 44450 h 51"/>
                  <a:gd name="T22" fmla="*/ 60325 w 48"/>
                  <a:gd name="T23" fmla="*/ 0 h 51"/>
                  <a:gd name="T24" fmla="*/ 76200 w 48"/>
                  <a:gd name="T25" fmla="*/ 0 h 51"/>
                  <a:gd name="T26" fmla="*/ 76200 w 48"/>
                  <a:gd name="T27" fmla="*/ 80963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8" h="51">
                    <a:moveTo>
                      <a:pt x="48" y="51"/>
                    </a:moveTo>
                    <a:lnTo>
                      <a:pt x="38" y="51"/>
                    </a:lnTo>
                    <a:lnTo>
                      <a:pt x="38" y="21"/>
                    </a:lnTo>
                    <a:lnTo>
                      <a:pt x="29" y="42"/>
                    </a:lnTo>
                    <a:lnTo>
                      <a:pt x="21" y="42"/>
                    </a:lnTo>
                    <a:lnTo>
                      <a:pt x="11" y="21"/>
                    </a:lnTo>
                    <a:lnTo>
                      <a:pt x="11" y="51"/>
                    </a:lnTo>
                    <a:lnTo>
                      <a:pt x="0" y="51"/>
                    </a:lnTo>
                    <a:lnTo>
                      <a:pt x="0" y="0"/>
                    </a:lnTo>
                    <a:lnTo>
                      <a:pt x="11" y="0"/>
                    </a:lnTo>
                    <a:lnTo>
                      <a:pt x="25" y="28"/>
                    </a:lnTo>
                    <a:lnTo>
                      <a:pt x="38" y="0"/>
                    </a:lnTo>
                    <a:lnTo>
                      <a:pt x="48" y="0"/>
                    </a:lnTo>
                    <a:lnTo>
                      <a:pt x="48"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59" name="Freeform 269"/>
              <p:cNvSpPr>
                <a:spLocks noEditPoints="1"/>
              </p:cNvSpPr>
              <p:nvPr/>
            </p:nvSpPr>
            <p:spPr bwMode="auto">
              <a:xfrm>
                <a:off x="531812" y="1108075"/>
                <a:ext cx="60325" cy="80963"/>
              </a:xfrm>
              <a:custGeom>
                <a:avLst/>
                <a:gdLst>
                  <a:gd name="T0" fmla="*/ 60325 w 20"/>
                  <a:gd name="T1" fmla="*/ 23989 h 27"/>
                  <a:gd name="T2" fmla="*/ 51276 w 20"/>
                  <a:gd name="T3" fmla="*/ 41981 h 27"/>
                  <a:gd name="T4" fmla="*/ 33179 w 20"/>
                  <a:gd name="T5" fmla="*/ 50977 h 27"/>
                  <a:gd name="T6" fmla="*/ 15081 w 20"/>
                  <a:gd name="T7" fmla="*/ 50977 h 27"/>
                  <a:gd name="T8" fmla="*/ 15081 w 20"/>
                  <a:gd name="T9" fmla="*/ 80963 h 27"/>
                  <a:gd name="T10" fmla="*/ 0 w 20"/>
                  <a:gd name="T11" fmla="*/ 80963 h 27"/>
                  <a:gd name="T12" fmla="*/ 0 w 20"/>
                  <a:gd name="T13" fmla="*/ 0 h 27"/>
                  <a:gd name="T14" fmla="*/ 33179 w 20"/>
                  <a:gd name="T15" fmla="*/ 0 h 27"/>
                  <a:gd name="T16" fmla="*/ 51276 w 20"/>
                  <a:gd name="T17" fmla="*/ 5997 h 27"/>
                  <a:gd name="T18" fmla="*/ 60325 w 20"/>
                  <a:gd name="T19" fmla="*/ 23989 h 27"/>
                  <a:gd name="T20" fmla="*/ 42228 w 20"/>
                  <a:gd name="T21" fmla="*/ 23989 h 27"/>
                  <a:gd name="T22" fmla="*/ 39211 w 20"/>
                  <a:gd name="T23" fmla="*/ 17992 h 27"/>
                  <a:gd name="T24" fmla="*/ 30163 w 20"/>
                  <a:gd name="T25" fmla="*/ 14993 h 27"/>
                  <a:gd name="T26" fmla="*/ 15081 w 20"/>
                  <a:gd name="T27" fmla="*/ 14993 h 27"/>
                  <a:gd name="T28" fmla="*/ 15081 w 20"/>
                  <a:gd name="T29" fmla="*/ 35984 h 27"/>
                  <a:gd name="T30" fmla="*/ 30163 w 20"/>
                  <a:gd name="T31" fmla="*/ 35984 h 27"/>
                  <a:gd name="T32" fmla="*/ 39211 w 20"/>
                  <a:gd name="T33" fmla="*/ 32985 h 27"/>
                  <a:gd name="T34" fmla="*/ 42228 w 20"/>
                  <a:gd name="T35" fmla="*/ 23989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 h="27">
                    <a:moveTo>
                      <a:pt x="20" y="8"/>
                    </a:moveTo>
                    <a:cubicBezTo>
                      <a:pt x="20" y="11"/>
                      <a:pt x="19" y="13"/>
                      <a:pt x="17" y="14"/>
                    </a:cubicBezTo>
                    <a:cubicBezTo>
                      <a:pt x="16" y="16"/>
                      <a:pt x="13" y="17"/>
                      <a:pt x="11" y="17"/>
                    </a:cubicBezTo>
                    <a:cubicBezTo>
                      <a:pt x="5" y="17"/>
                      <a:pt x="5" y="17"/>
                      <a:pt x="5" y="17"/>
                    </a:cubicBezTo>
                    <a:cubicBezTo>
                      <a:pt x="5" y="27"/>
                      <a:pt x="5" y="27"/>
                      <a:pt x="5" y="27"/>
                    </a:cubicBezTo>
                    <a:cubicBezTo>
                      <a:pt x="0" y="27"/>
                      <a:pt x="0" y="27"/>
                      <a:pt x="0" y="27"/>
                    </a:cubicBezTo>
                    <a:cubicBezTo>
                      <a:pt x="0" y="0"/>
                      <a:pt x="0" y="0"/>
                      <a:pt x="0" y="0"/>
                    </a:cubicBezTo>
                    <a:cubicBezTo>
                      <a:pt x="11" y="0"/>
                      <a:pt x="11" y="0"/>
                      <a:pt x="11" y="0"/>
                    </a:cubicBezTo>
                    <a:cubicBezTo>
                      <a:pt x="13" y="0"/>
                      <a:pt x="16" y="1"/>
                      <a:pt x="17" y="2"/>
                    </a:cubicBezTo>
                    <a:cubicBezTo>
                      <a:pt x="19" y="4"/>
                      <a:pt x="20" y="6"/>
                      <a:pt x="20" y="8"/>
                    </a:cubicBezTo>
                    <a:close/>
                    <a:moveTo>
                      <a:pt x="14" y="8"/>
                    </a:moveTo>
                    <a:cubicBezTo>
                      <a:pt x="14" y="7"/>
                      <a:pt x="14" y="6"/>
                      <a:pt x="13" y="6"/>
                    </a:cubicBezTo>
                    <a:cubicBezTo>
                      <a:pt x="13" y="5"/>
                      <a:pt x="12" y="5"/>
                      <a:pt x="10" y="5"/>
                    </a:cubicBezTo>
                    <a:cubicBezTo>
                      <a:pt x="5" y="5"/>
                      <a:pt x="5" y="5"/>
                      <a:pt x="5" y="5"/>
                    </a:cubicBezTo>
                    <a:cubicBezTo>
                      <a:pt x="5" y="12"/>
                      <a:pt x="5" y="12"/>
                      <a:pt x="5" y="12"/>
                    </a:cubicBezTo>
                    <a:cubicBezTo>
                      <a:pt x="10" y="12"/>
                      <a:pt x="10" y="12"/>
                      <a:pt x="10" y="12"/>
                    </a:cubicBezTo>
                    <a:cubicBezTo>
                      <a:pt x="12" y="12"/>
                      <a:pt x="13" y="12"/>
                      <a:pt x="13" y="11"/>
                    </a:cubicBezTo>
                    <a:cubicBezTo>
                      <a:pt x="14" y="10"/>
                      <a:pt x="14" y="10"/>
                      <a:pt x="14"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60" name="Freeform 270"/>
              <p:cNvSpPr>
                <a:spLocks/>
              </p:cNvSpPr>
              <p:nvPr/>
            </p:nvSpPr>
            <p:spPr bwMode="auto">
              <a:xfrm>
                <a:off x="604837" y="1108075"/>
                <a:ext cx="53975" cy="80963"/>
              </a:xfrm>
              <a:custGeom>
                <a:avLst/>
                <a:gdLst>
                  <a:gd name="T0" fmla="*/ 53975 w 34"/>
                  <a:gd name="T1" fmla="*/ 80963 h 51"/>
                  <a:gd name="T2" fmla="*/ 0 w 34"/>
                  <a:gd name="T3" fmla="*/ 80963 h 51"/>
                  <a:gd name="T4" fmla="*/ 0 w 34"/>
                  <a:gd name="T5" fmla="*/ 0 h 51"/>
                  <a:gd name="T6" fmla="*/ 17463 w 34"/>
                  <a:gd name="T7" fmla="*/ 0 h 51"/>
                  <a:gd name="T8" fmla="*/ 17463 w 34"/>
                  <a:gd name="T9" fmla="*/ 69850 h 51"/>
                  <a:gd name="T10" fmla="*/ 53975 w 34"/>
                  <a:gd name="T11" fmla="*/ 69850 h 51"/>
                  <a:gd name="T12" fmla="*/ 53975 w 34"/>
                  <a:gd name="T13" fmla="*/ 80963 h 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51">
                    <a:moveTo>
                      <a:pt x="34" y="51"/>
                    </a:moveTo>
                    <a:lnTo>
                      <a:pt x="0" y="51"/>
                    </a:lnTo>
                    <a:lnTo>
                      <a:pt x="0" y="0"/>
                    </a:lnTo>
                    <a:lnTo>
                      <a:pt x="11" y="0"/>
                    </a:lnTo>
                    <a:lnTo>
                      <a:pt x="11" y="44"/>
                    </a:lnTo>
                    <a:lnTo>
                      <a:pt x="34" y="44"/>
                    </a:lnTo>
                    <a:lnTo>
                      <a:pt x="34"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61" name="Freeform 271"/>
              <p:cNvSpPr>
                <a:spLocks/>
              </p:cNvSpPr>
              <p:nvPr/>
            </p:nvSpPr>
            <p:spPr bwMode="auto">
              <a:xfrm>
                <a:off x="674687" y="1108075"/>
                <a:ext cx="53975" cy="80963"/>
              </a:xfrm>
              <a:custGeom>
                <a:avLst/>
                <a:gdLst>
                  <a:gd name="T0" fmla="*/ 53975 w 34"/>
                  <a:gd name="T1" fmla="*/ 80963 h 51"/>
                  <a:gd name="T2" fmla="*/ 0 w 34"/>
                  <a:gd name="T3" fmla="*/ 80963 h 51"/>
                  <a:gd name="T4" fmla="*/ 0 w 34"/>
                  <a:gd name="T5" fmla="*/ 0 h 51"/>
                  <a:gd name="T6" fmla="*/ 53975 w 34"/>
                  <a:gd name="T7" fmla="*/ 0 h 51"/>
                  <a:gd name="T8" fmla="*/ 53975 w 34"/>
                  <a:gd name="T9" fmla="*/ 14288 h 51"/>
                  <a:gd name="T10" fmla="*/ 14288 w 34"/>
                  <a:gd name="T11" fmla="*/ 14288 h 51"/>
                  <a:gd name="T12" fmla="*/ 14288 w 34"/>
                  <a:gd name="T13" fmla="*/ 33338 h 51"/>
                  <a:gd name="T14" fmla="*/ 47625 w 34"/>
                  <a:gd name="T15" fmla="*/ 33338 h 51"/>
                  <a:gd name="T16" fmla="*/ 47625 w 34"/>
                  <a:gd name="T17" fmla="*/ 47625 h 51"/>
                  <a:gd name="T18" fmla="*/ 14288 w 34"/>
                  <a:gd name="T19" fmla="*/ 47625 h 51"/>
                  <a:gd name="T20" fmla="*/ 14288 w 34"/>
                  <a:gd name="T21" fmla="*/ 69850 h 51"/>
                  <a:gd name="T22" fmla="*/ 53975 w 34"/>
                  <a:gd name="T23" fmla="*/ 69850 h 51"/>
                  <a:gd name="T24" fmla="*/ 53975 w 34"/>
                  <a:gd name="T25" fmla="*/ 80963 h 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4" h="51">
                    <a:moveTo>
                      <a:pt x="34" y="51"/>
                    </a:moveTo>
                    <a:lnTo>
                      <a:pt x="0" y="51"/>
                    </a:lnTo>
                    <a:lnTo>
                      <a:pt x="0" y="0"/>
                    </a:lnTo>
                    <a:lnTo>
                      <a:pt x="34" y="0"/>
                    </a:lnTo>
                    <a:lnTo>
                      <a:pt x="34" y="9"/>
                    </a:lnTo>
                    <a:lnTo>
                      <a:pt x="9" y="9"/>
                    </a:lnTo>
                    <a:lnTo>
                      <a:pt x="9" y="21"/>
                    </a:lnTo>
                    <a:lnTo>
                      <a:pt x="30" y="21"/>
                    </a:lnTo>
                    <a:lnTo>
                      <a:pt x="30" y="30"/>
                    </a:lnTo>
                    <a:lnTo>
                      <a:pt x="9" y="30"/>
                    </a:lnTo>
                    <a:lnTo>
                      <a:pt x="9" y="44"/>
                    </a:lnTo>
                    <a:lnTo>
                      <a:pt x="34" y="44"/>
                    </a:lnTo>
                    <a:lnTo>
                      <a:pt x="34"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62" name="Freeform 272"/>
              <p:cNvSpPr>
                <a:spLocks/>
              </p:cNvSpPr>
              <p:nvPr/>
            </p:nvSpPr>
            <p:spPr bwMode="auto">
              <a:xfrm>
                <a:off x="765175" y="1108075"/>
                <a:ext cx="60325" cy="80963"/>
              </a:xfrm>
              <a:custGeom>
                <a:avLst/>
                <a:gdLst>
                  <a:gd name="T0" fmla="*/ 60325 w 38"/>
                  <a:gd name="T1" fmla="*/ 14288 h 51"/>
                  <a:gd name="T2" fmla="*/ 39688 w 38"/>
                  <a:gd name="T3" fmla="*/ 14288 h 51"/>
                  <a:gd name="T4" fmla="*/ 39688 w 38"/>
                  <a:gd name="T5" fmla="*/ 80963 h 51"/>
                  <a:gd name="T6" fmla="*/ 23813 w 38"/>
                  <a:gd name="T7" fmla="*/ 80963 h 51"/>
                  <a:gd name="T8" fmla="*/ 23813 w 38"/>
                  <a:gd name="T9" fmla="*/ 14288 h 51"/>
                  <a:gd name="T10" fmla="*/ 0 w 38"/>
                  <a:gd name="T11" fmla="*/ 14288 h 51"/>
                  <a:gd name="T12" fmla="*/ 0 w 38"/>
                  <a:gd name="T13" fmla="*/ 0 h 51"/>
                  <a:gd name="T14" fmla="*/ 60325 w 38"/>
                  <a:gd name="T15" fmla="*/ 0 h 51"/>
                  <a:gd name="T16" fmla="*/ 60325 w 38"/>
                  <a:gd name="T17" fmla="*/ 14288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8" h="51">
                    <a:moveTo>
                      <a:pt x="38" y="9"/>
                    </a:moveTo>
                    <a:lnTo>
                      <a:pt x="25" y="9"/>
                    </a:lnTo>
                    <a:lnTo>
                      <a:pt x="25" y="51"/>
                    </a:lnTo>
                    <a:lnTo>
                      <a:pt x="15" y="51"/>
                    </a:lnTo>
                    <a:lnTo>
                      <a:pt x="15" y="9"/>
                    </a:lnTo>
                    <a:lnTo>
                      <a:pt x="0" y="9"/>
                    </a:lnTo>
                    <a:lnTo>
                      <a:pt x="0" y="0"/>
                    </a:lnTo>
                    <a:lnTo>
                      <a:pt x="38" y="0"/>
                    </a:lnTo>
                    <a:lnTo>
                      <a:pt x="38"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63" name="Freeform 273"/>
              <p:cNvSpPr>
                <a:spLocks/>
              </p:cNvSpPr>
              <p:nvPr/>
            </p:nvSpPr>
            <p:spPr bwMode="auto">
              <a:xfrm>
                <a:off x="839787" y="1108075"/>
                <a:ext cx="55563" cy="80963"/>
              </a:xfrm>
              <a:custGeom>
                <a:avLst/>
                <a:gdLst>
                  <a:gd name="T0" fmla="*/ 55563 w 35"/>
                  <a:gd name="T1" fmla="*/ 80963 h 51"/>
                  <a:gd name="T2" fmla="*/ 0 w 35"/>
                  <a:gd name="T3" fmla="*/ 80963 h 51"/>
                  <a:gd name="T4" fmla="*/ 0 w 35"/>
                  <a:gd name="T5" fmla="*/ 0 h 51"/>
                  <a:gd name="T6" fmla="*/ 55563 w 35"/>
                  <a:gd name="T7" fmla="*/ 0 h 51"/>
                  <a:gd name="T8" fmla="*/ 55563 w 35"/>
                  <a:gd name="T9" fmla="*/ 14288 h 51"/>
                  <a:gd name="T10" fmla="*/ 15875 w 35"/>
                  <a:gd name="T11" fmla="*/ 14288 h 51"/>
                  <a:gd name="T12" fmla="*/ 15875 w 35"/>
                  <a:gd name="T13" fmla="*/ 33338 h 51"/>
                  <a:gd name="T14" fmla="*/ 49213 w 35"/>
                  <a:gd name="T15" fmla="*/ 33338 h 51"/>
                  <a:gd name="T16" fmla="*/ 49213 w 35"/>
                  <a:gd name="T17" fmla="*/ 47625 h 51"/>
                  <a:gd name="T18" fmla="*/ 15875 w 35"/>
                  <a:gd name="T19" fmla="*/ 47625 h 51"/>
                  <a:gd name="T20" fmla="*/ 15875 w 35"/>
                  <a:gd name="T21" fmla="*/ 69850 h 51"/>
                  <a:gd name="T22" fmla="*/ 55563 w 35"/>
                  <a:gd name="T23" fmla="*/ 69850 h 51"/>
                  <a:gd name="T24" fmla="*/ 55563 w 35"/>
                  <a:gd name="T25" fmla="*/ 80963 h 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5" h="51">
                    <a:moveTo>
                      <a:pt x="35" y="51"/>
                    </a:moveTo>
                    <a:lnTo>
                      <a:pt x="0" y="51"/>
                    </a:lnTo>
                    <a:lnTo>
                      <a:pt x="0" y="0"/>
                    </a:lnTo>
                    <a:lnTo>
                      <a:pt x="35" y="0"/>
                    </a:lnTo>
                    <a:lnTo>
                      <a:pt x="35" y="9"/>
                    </a:lnTo>
                    <a:lnTo>
                      <a:pt x="10" y="9"/>
                    </a:lnTo>
                    <a:lnTo>
                      <a:pt x="10" y="21"/>
                    </a:lnTo>
                    <a:lnTo>
                      <a:pt x="31" y="21"/>
                    </a:lnTo>
                    <a:lnTo>
                      <a:pt x="31" y="30"/>
                    </a:lnTo>
                    <a:lnTo>
                      <a:pt x="10" y="30"/>
                    </a:lnTo>
                    <a:lnTo>
                      <a:pt x="10" y="44"/>
                    </a:lnTo>
                    <a:lnTo>
                      <a:pt x="35" y="44"/>
                    </a:lnTo>
                    <a:lnTo>
                      <a:pt x="35"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64" name="Freeform 274"/>
              <p:cNvSpPr>
                <a:spLocks/>
              </p:cNvSpPr>
              <p:nvPr/>
            </p:nvSpPr>
            <p:spPr bwMode="auto">
              <a:xfrm>
                <a:off x="901700" y="1108075"/>
                <a:ext cx="68263" cy="80963"/>
              </a:xfrm>
              <a:custGeom>
                <a:avLst/>
                <a:gdLst>
                  <a:gd name="T0" fmla="*/ 68263 w 43"/>
                  <a:gd name="T1" fmla="*/ 80963 h 51"/>
                  <a:gd name="T2" fmla="*/ 50800 w 43"/>
                  <a:gd name="T3" fmla="*/ 80963 h 51"/>
                  <a:gd name="T4" fmla="*/ 34925 w 43"/>
                  <a:gd name="T5" fmla="*/ 53975 h 51"/>
                  <a:gd name="T6" fmla="*/ 20638 w 43"/>
                  <a:gd name="T7" fmla="*/ 80963 h 51"/>
                  <a:gd name="T8" fmla="*/ 0 w 43"/>
                  <a:gd name="T9" fmla="*/ 80963 h 51"/>
                  <a:gd name="T10" fmla="*/ 26988 w 43"/>
                  <a:gd name="T11" fmla="*/ 39688 h 51"/>
                  <a:gd name="T12" fmla="*/ 1588 w 43"/>
                  <a:gd name="T13" fmla="*/ 0 h 51"/>
                  <a:gd name="T14" fmla="*/ 20638 w 43"/>
                  <a:gd name="T15" fmla="*/ 0 h 51"/>
                  <a:gd name="T16" fmla="*/ 34925 w 43"/>
                  <a:gd name="T17" fmla="*/ 26988 h 51"/>
                  <a:gd name="T18" fmla="*/ 50800 w 43"/>
                  <a:gd name="T19" fmla="*/ 0 h 51"/>
                  <a:gd name="T20" fmla="*/ 68263 w 43"/>
                  <a:gd name="T21" fmla="*/ 0 h 51"/>
                  <a:gd name="T22" fmla="*/ 44450 w 43"/>
                  <a:gd name="T23" fmla="*/ 39688 h 51"/>
                  <a:gd name="T24" fmla="*/ 68263 w 43"/>
                  <a:gd name="T25" fmla="*/ 80963 h 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3" h="51">
                    <a:moveTo>
                      <a:pt x="43" y="51"/>
                    </a:moveTo>
                    <a:lnTo>
                      <a:pt x="32" y="51"/>
                    </a:lnTo>
                    <a:lnTo>
                      <a:pt x="22" y="34"/>
                    </a:lnTo>
                    <a:lnTo>
                      <a:pt x="13" y="51"/>
                    </a:lnTo>
                    <a:lnTo>
                      <a:pt x="0" y="51"/>
                    </a:lnTo>
                    <a:lnTo>
                      <a:pt x="17" y="25"/>
                    </a:lnTo>
                    <a:lnTo>
                      <a:pt x="1" y="0"/>
                    </a:lnTo>
                    <a:lnTo>
                      <a:pt x="13" y="0"/>
                    </a:lnTo>
                    <a:lnTo>
                      <a:pt x="22" y="17"/>
                    </a:lnTo>
                    <a:lnTo>
                      <a:pt x="32" y="0"/>
                    </a:lnTo>
                    <a:lnTo>
                      <a:pt x="43" y="0"/>
                    </a:lnTo>
                    <a:lnTo>
                      <a:pt x="28" y="25"/>
                    </a:lnTo>
                    <a:lnTo>
                      <a:pt x="43"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65" name="Freeform 275"/>
              <p:cNvSpPr>
                <a:spLocks/>
              </p:cNvSpPr>
              <p:nvPr/>
            </p:nvSpPr>
            <p:spPr bwMode="auto">
              <a:xfrm>
                <a:off x="976312" y="1108075"/>
                <a:ext cx="60325" cy="80963"/>
              </a:xfrm>
              <a:custGeom>
                <a:avLst/>
                <a:gdLst>
                  <a:gd name="T0" fmla="*/ 60325 w 38"/>
                  <a:gd name="T1" fmla="*/ 14288 h 51"/>
                  <a:gd name="T2" fmla="*/ 39688 w 38"/>
                  <a:gd name="T3" fmla="*/ 14288 h 51"/>
                  <a:gd name="T4" fmla="*/ 39688 w 38"/>
                  <a:gd name="T5" fmla="*/ 80963 h 51"/>
                  <a:gd name="T6" fmla="*/ 22225 w 38"/>
                  <a:gd name="T7" fmla="*/ 80963 h 51"/>
                  <a:gd name="T8" fmla="*/ 22225 w 38"/>
                  <a:gd name="T9" fmla="*/ 14288 h 51"/>
                  <a:gd name="T10" fmla="*/ 0 w 38"/>
                  <a:gd name="T11" fmla="*/ 14288 h 51"/>
                  <a:gd name="T12" fmla="*/ 0 w 38"/>
                  <a:gd name="T13" fmla="*/ 0 h 51"/>
                  <a:gd name="T14" fmla="*/ 60325 w 38"/>
                  <a:gd name="T15" fmla="*/ 0 h 51"/>
                  <a:gd name="T16" fmla="*/ 60325 w 38"/>
                  <a:gd name="T17" fmla="*/ 14288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8" h="51">
                    <a:moveTo>
                      <a:pt x="38" y="9"/>
                    </a:moveTo>
                    <a:lnTo>
                      <a:pt x="25" y="9"/>
                    </a:lnTo>
                    <a:lnTo>
                      <a:pt x="25" y="51"/>
                    </a:lnTo>
                    <a:lnTo>
                      <a:pt x="14" y="51"/>
                    </a:lnTo>
                    <a:lnTo>
                      <a:pt x="14" y="9"/>
                    </a:lnTo>
                    <a:lnTo>
                      <a:pt x="0" y="9"/>
                    </a:lnTo>
                    <a:lnTo>
                      <a:pt x="0" y="0"/>
                    </a:lnTo>
                    <a:lnTo>
                      <a:pt x="38" y="0"/>
                    </a:lnTo>
                    <a:lnTo>
                      <a:pt x="38"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33826" name="文本框 69"/>
          <p:cNvSpPr txBox="1">
            <a:spLocks noChangeArrowheads="1"/>
          </p:cNvSpPr>
          <p:nvPr/>
        </p:nvSpPr>
        <p:spPr bwMode="auto">
          <a:xfrm>
            <a:off x="1304925" y="1433513"/>
            <a:ext cx="1044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a:t>300.000</a:t>
            </a:r>
            <a:endParaRPr lang="zh-CN" altLang="en-US"/>
          </a:p>
        </p:txBody>
      </p:sp>
      <p:sp>
        <p:nvSpPr>
          <p:cNvPr id="33827" name="文本框 70"/>
          <p:cNvSpPr txBox="1">
            <a:spLocks noChangeArrowheads="1"/>
          </p:cNvSpPr>
          <p:nvPr/>
        </p:nvSpPr>
        <p:spPr bwMode="auto">
          <a:xfrm>
            <a:off x="1304925" y="2152650"/>
            <a:ext cx="1044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a:t>250.000</a:t>
            </a:r>
            <a:endParaRPr lang="zh-CN" altLang="en-US"/>
          </a:p>
        </p:txBody>
      </p:sp>
      <p:sp>
        <p:nvSpPr>
          <p:cNvPr id="33828" name="文本框 71"/>
          <p:cNvSpPr txBox="1">
            <a:spLocks noChangeArrowheads="1"/>
          </p:cNvSpPr>
          <p:nvPr/>
        </p:nvSpPr>
        <p:spPr bwMode="auto">
          <a:xfrm>
            <a:off x="1304925" y="2873375"/>
            <a:ext cx="1044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a:t>200.000</a:t>
            </a:r>
            <a:endParaRPr lang="zh-CN" altLang="en-US"/>
          </a:p>
        </p:txBody>
      </p:sp>
      <p:sp>
        <p:nvSpPr>
          <p:cNvPr id="33829" name="文本框 72"/>
          <p:cNvSpPr txBox="1">
            <a:spLocks noChangeArrowheads="1"/>
          </p:cNvSpPr>
          <p:nvPr/>
        </p:nvSpPr>
        <p:spPr bwMode="auto">
          <a:xfrm>
            <a:off x="1304925" y="3594100"/>
            <a:ext cx="1044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a:t>150.000</a:t>
            </a:r>
            <a:endParaRPr lang="zh-CN" altLang="en-US"/>
          </a:p>
        </p:txBody>
      </p:sp>
      <p:sp>
        <p:nvSpPr>
          <p:cNvPr id="33830" name="文本框 73"/>
          <p:cNvSpPr txBox="1">
            <a:spLocks noChangeArrowheads="1"/>
          </p:cNvSpPr>
          <p:nvPr/>
        </p:nvSpPr>
        <p:spPr bwMode="auto">
          <a:xfrm>
            <a:off x="1304925" y="4314825"/>
            <a:ext cx="1044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a:t>100.000</a:t>
            </a:r>
            <a:endParaRPr lang="zh-CN" altLang="en-US"/>
          </a:p>
        </p:txBody>
      </p:sp>
      <p:sp>
        <p:nvSpPr>
          <p:cNvPr id="33831" name="文本框 74"/>
          <p:cNvSpPr txBox="1">
            <a:spLocks noChangeArrowheads="1"/>
          </p:cNvSpPr>
          <p:nvPr/>
        </p:nvSpPr>
        <p:spPr bwMode="auto">
          <a:xfrm>
            <a:off x="1304925" y="5033963"/>
            <a:ext cx="1044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a:t>50.000</a:t>
            </a:r>
            <a:endParaRPr lang="zh-CN" altLang="en-US"/>
          </a:p>
        </p:txBody>
      </p:sp>
      <p:sp>
        <p:nvSpPr>
          <p:cNvPr id="33832" name="文本框 75"/>
          <p:cNvSpPr txBox="1">
            <a:spLocks noChangeArrowheads="1"/>
          </p:cNvSpPr>
          <p:nvPr/>
        </p:nvSpPr>
        <p:spPr bwMode="auto">
          <a:xfrm>
            <a:off x="2671763" y="5614988"/>
            <a:ext cx="682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a:t>2007</a:t>
            </a:r>
            <a:endParaRPr lang="zh-CN" altLang="en-US"/>
          </a:p>
        </p:txBody>
      </p:sp>
      <p:sp>
        <p:nvSpPr>
          <p:cNvPr id="33833" name="文本框 76"/>
          <p:cNvSpPr txBox="1">
            <a:spLocks noChangeArrowheads="1"/>
          </p:cNvSpPr>
          <p:nvPr/>
        </p:nvSpPr>
        <p:spPr bwMode="auto">
          <a:xfrm>
            <a:off x="3568700" y="5614988"/>
            <a:ext cx="682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a:t>2008</a:t>
            </a:r>
            <a:endParaRPr lang="zh-CN" altLang="en-US"/>
          </a:p>
        </p:txBody>
      </p:sp>
      <p:sp>
        <p:nvSpPr>
          <p:cNvPr id="33834" name="文本框 77"/>
          <p:cNvSpPr txBox="1">
            <a:spLocks noChangeArrowheads="1"/>
          </p:cNvSpPr>
          <p:nvPr/>
        </p:nvSpPr>
        <p:spPr bwMode="auto">
          <a:xfrm>
            <a:off x="4465638" y="5614988"/>
            <a:ext cx="682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a:t>2009</a:t>
            </a:r>
            <a:endParaRPr lang="zh-CN" altLang="en-US"/>
          </a:p>
        </p:txBody>
      </p:sp>
      <p:sp>
        <p:nvSpPr>
          <p:cNvPr id="33835" name="文本框 78"/>
          <p:cNvSpPr txBox="1">
            <a:spLocks noChangeArrowheads="1"/>
          </p:cNvSpPr>
          <p:nvPr/>
        </p:nvSpPr>
        <p:spPr bwMode="auto">
          <a:xfrm>
            <a:off x="5364163" y="5614988"/>
            <a:ext cx="681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a:t>2010</a:t>
            </a:r>
            <a:endParaRPr lang="zh-CN" altLang="en-US"/>
          </a:p>
        </p:txBody>
      </p:sp>
      <p:sp>
        <p:nvSpPr>
          <p:cNvPr id="33836" name="文本框 79"/>
          <p:cNvSpPr txBox="1">
            <a:spLocks noChangeArrowheads="1"/>
          </p:cNvSpPr>
          <p:nvPr/>
        </p:nvSpPr>
        <p:spPr bwMode="auto">
          <a:xfrm>
            <a:off x="6261100" y="5614988"/>
            <a:ext cx="6810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a:t>2011</a:t>
            </a:r>
            <a:endParaRPr lang="zh-CN" altLang="en-US"/>
          </a:p>
        </p:txBody>
      </p:sp>
      <p:sp>
        <p:nvSpPr>
          <p:cNvPr id="33837" name="文本框 80"/>
          <p:cNvSpPr txBox="1">
            <a:spLocks noChangeArrowheads="1"/>
          </p:cNvSpPr>
          <p:nvPr/>
        </p:nvSpPr>
        <p:spPr bwMode="auto">
          <a:xfrm>
            <a:off x="7158038" y="5614988"/>
            <a:ext cx="681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a:t>2012</a:t>
            </a:r>
            <a:endParaRPr lang="zh-CN" altLang="en-US"/>
          </a:p>
        </p:txBody>
      </p:sp>
      <p:sp>
        <p:nvSpPr>
          <p:cNvPr id="33838" name="文本框 81"/>
          <p:cNvSpPr txBox="1">
            <a:spLocks noChangeArrowheads="1"/>
          </p:cNvSpPr>
          <p:nvPr/>
        </p:nvSpPr>
        <p:spPr bwMode="auto">
          <a:xfrm>
            <a:off x="8054975" y="5614988"/>
            <a:ext cx="6810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a:t>2013</a:t>
            </a:r>
            <a:endParaRPr lang="zh-CN" altLang="en-US"/>
          </a:p>
        </p:txBody>
      </p:sp>
      <p:sp>
        <p:nvSpPr>
          <p:cNvPr id="33839" name="文本框 82"/>
          <p:cNvSpPr txBox="1">
            <a:spLocks noChangeArrowheads="1"/>
          </p:cNvSpPr>
          <p:nvPr/>
        </p:nvSpPr>
        <p:spPr bwMode="auto">
          <a:xfrm>
            <a:off x="8951913" y="5614988"/>
            <a:ext cx="681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a:t>2014</a:t>
            </a:r>
            <a:endParaRPr lang="zh-CN" altLang="en-US"/>
          </a:p>
        </p:txBody>
      </p:sp>
      <p:sp>
        <p:nvSpPr>
          <p:cNvPr id="33840" name="文本框 83"/>
          <p:cNvSpPr txBox="1">
            <a:spLocks noChangeArrowheads="1"/>
          </p:cNvSpPr>
          <p:nvPr/>
        </p:nvSpPr>
        <p:spPr bwMode="auto">
          <a:xfrm rot="-2709119">
            <a:off x="2812256" y="3064669"/>
            <a:ext cx="8477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a:t>150.00</a:t>
            </a:r>
            <a:endParaRPr lang="zh-CN" altLang="en-US"/>
          </a:p>
        </p:txBody>
      </p:sp>
      <p:sp>
        <p:nvSpPr>
          <p:cNvPr id="33841" name="文本框 84"/>
          <p:cNvSpPr txBox="1">
            <a:spLocks noChangeArrowheads="1"/>
          </p:cNvSpPr>
          <p:nvPr/>
        </p:nvSpPr>
        <p:spPr bwMode="auto">
          <a:xfrm rot="-2709119">
            <a:off x="3729038" y="2576513"/>
            <a:ext cx="846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a:t>160.00</a:t>
            </a:r>
            <a:endParaRPr lang="zh-CN" altLang="en-US"/>
          </a:p>
        </p:txBody>
      </p:sp>
      <p:sp>
        <p:nvSpPr>
          <p:cNvPr id="33842" name="文本框 85"/>
          <p:cNvSpPr txBox="1">
            <a:spLocks noChangeArrowheads="1"/>
          </p:cNvSpPr>
          <p:nvPr/>
        </p:nvSpPr>
        <p:spPr bwMode="auto">
          <a:xfrm rot="-2709119">
            <a:off x="4696618" y="2272507"/>
            <a:ext cx="8556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a:t>210.00</a:t>
            </a:r>
            <a:endParaRPr lang="zh-CN" altLang="en-US"/>
          </a:p>
        </p:txBody>
      </p:sp>
      <p:sp>
        <p:nvSpPr>
          <p:cNvPr id="33843" name="文本框 86"/>
          <p:cNvSpPr txBox="1">
            <a:spLocks noChangeArrowheads="1"/>
          </p:cNvSpPr>
          <p:nvPr/>
        </p:nvSpPr>
        <p:spPr bwMode="auto">
          <a:xfrm rot="-2709119">
            <a:off x="5531644" y="2097882"/>
            <a:ext cx="847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a:t>230.00</a:t>
            </a:r>
            <a:endParaRPr lang="zh-CN" altLang="en-US"/>
          </a:p>
        </p:txBody>
      </p:sp>
      <p:sp>
        <p:nvSpPr>
          <p:cNvPr id="33844" name="文本框 87"/>
          <p:cNvSpPr txBox="1">
            <a:spLocks noChangeArrowheads="1"/>
          </p:cNvSpPr>
          <p:nvPr/>
        </p:nvSpPr>
        <p:spPr bwMode="auto">
          <a:xfrm rot="-2709119">
            <a:off x="6430962" y="1985963"/>
            <a:ext cx="847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a:t>250.00</a:t>
            </a:r>
            <a:endParaRPr lang="zh-CN" altLang="en-US"/>
          </a:p>
        </p:txBody>
      </p:sp>
      <p:sp>
        <p:nvSpPr>
          <p:cNvPr id="33845" name="文本框 88"/>
          <p:cNvSpPr txBox="1">
            <a:spLocks noChangeArrowheads="1"/>
          </p:cNvSpPr>
          <p:nvPr/>
        </p:nvSpPr>
        <p:spPr bwMode="auto">
          <a:xfrm rot="-2709119">
            <a:off x="7296150" y="1770063"/>
            <a:ext cx="8461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a:t>260.00</a:t>
            </a:r>
            <a:endParaRPr lang="zh-CN" altLang="en-US"/>
          </a:p>
        </p:txBody>
      </p:sp>
      <p:sp>
        <p:nvSpPr>
          <p:cNvPr id="33846" name="文本框 89"/>
          <p:cNvSpPr txBox="1">
            <a:spLocks noChangeArrowheads="1"/>
          </p:cNvSpPr>
          <p:nvPr/>
        </p:nvSpPr>
        <p:spPr bwMode="auto">
          <a:xfrm rot="-2709119">
            <a:off x="9009856" y="1264444"/>
            <a:ext cx="8477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a:t>280.00</a:t>
            </a:r>
            <a:endParaRPr lang="zh-CN" altLang="en-US"/>
          </a:p>
        </p:txBody>
      </p:sp>
      <p:sp>
        <p:nvSpPr>
          <p:cNvPr id="33847" name="文本框 90"/>
          <p:cNvSpPr txBox="1">
            <a:spLocks noChangeArrowheads="1"/>
          </p:cNvSpPr>
          <p:nvPr/>
        </p:nvSpPr>
        <p:spPr bwMode="auto">
          <a:xfrm rot="-2709119">
            <a:off x="8082756" y="1580357"/>
            <a:ext cx="8461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a:t>270.00</a:t>
            </a:r>
            <a:endParaRPr lang="zh-CN" altLang="en-US"/>
          </a:p>
        </p:txBody>
      </p:sp>
      <p:cxnSp>
        <p:nvCxnSpPr>
          <p:cNvPr id="33848" name="直接箭头连接符 91"/>
          <p:cNvCxnSpPr>
            <a:cxnSpLocks noChangeShapeType="1"/>
          </p:cNvCxnSpPr>
          <p:nvPr/>
        </p:nvCxnSpPr>
        <p:spPr bwMode="auto">
          <a:xfrm flipV="1">
            <a:off x="2225675" y="1333500"/>
            <a:ext cx="0" cy="4256088"/>
          </a:xfrm>
          <a:prstGeom prst="straightConnector1">
            <a:avLst/>
          </a:prstGeom>
          <a:noFill/>
          <a:ln w="6350">
            <a:solidFill>
              <a:srgbClr val="7F7F7F"/>
            </a:solidFill>
            <a:round/>
            <a:headEnd/>
            <a:tailEnd type="triangle" w="med" len="med"/>
          </a:ln>
          <a:extLst>
            <a:ext uri="{909E8E84-426E-40DD-AFC4-6F175D3DCCD1}">
              <a14:hiddenFill xmlns:a14="http://schemas.microsoft.com/office/drawing/2010/main">
                <a:noFill/>
              </a14:hiddenFill>
            </a:ext>
          </a:extLst>
        </p:spPr>
      </p:cxnSp>
      <p:cxnSp>
        <p:nvCxnSpPr>
          <p:cNvPr id="33849" name="直接箭头连接符 92"/>
          <p:cNvCxnSpPr>
            <a:cxnSpLocks noChangeShapeType="1"/>
          </p:cNvCxnSpPr>
          <p:nvPr/>
        </p:nvCxnSpPr>
        <p:spPr bwMode="auto">
          <a:xfrm flipV="1">
            <a:off x="2214563" y="5580063"/>
            <a:ext cx="7837487" cy="0"/>
          </a:xfrm>
          <a:prstGeom prst="straightConnector1">
            <a:avLst/>
          </a:prstGeom>
          <a:noFill/>
          <a:ln w="6350">
            <a:solidFill>
              <a:srgbClr val="7F7F7F"/>
            </a:solidFill>
            <a:round/>
            <a:headEnd/>
            <a:tailEnd type="triangle" w="med" len="med"/>
          </a:ln>
          <a:extLst>
            <a:ext uri="{909E8E84-426E-40DD-AFC4-6F175D3DCCD1}">
              <a14:hiddenFill xmlns:a14="http://schemas.microsoft.com/office/drawing/2010/main">
                <a:noFill/>
              </a14:hiddenFill>
            </a:ext>
          </a:extLst>
        </p:spPr>
      </p:cxnSp>
      <p:sp>
        <p:nvSpPr>
          <p:cNvPr id="33850" name="文本框 93"/>
          <p:cNvSpPr txBox="1">
            <a:spLocks noChangeArrowheads="1"/>
          </p:cNvSpPr>
          <p:nvPr/>
        </p:nvSpPr>
        <p:spPr bwMode="auto">
          <a:xfrm>
            <a:off x="1855788" y="5561013"/>
            <a:ext cx="5207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a:t>0</a:t>
            </a:r>
            <a:endParaRPr lang="zh-CN" altLang="en-US"/>
          </a:p>
        </p:txBody>
      </p:sp>
    </p:spTree>
  </p:cSld>
  <p:clrMapOvr>
    <a:masterClrMapping/>
  </p:clrMapOvr>
  <p:transition spd="slow" advClick="0" advTm="3000">
    <p:wipe/>
  </p:transition>
</p:sld>
</file>

<file path=ppt/slides/slide1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4818"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34819"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4820" name="组合 3"/>
          <p:cNvGrpSpPr>
            <a:grpSpLocks/>
          </p:cNvGrpSpPr>
          <p:nvPr/>
        </p:nvGrpSpPr>
        <p:grpSpPr bwMode="auto">
          <a:xfrm>
            <a:off x="0" y="6646863"/>
            <a:ext cx="12192000" cy="217487"/>
            <a:chOff x="0" y="0"/>
            <a:chExt cx="8898336" cy="244833"/>
          </a:xfrm>
        </p:grpSpPr>
        <p:sp>
          <p:nvSpPr>
            <p:cNvPr id="34908"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4909"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4910"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4911"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34821" name="Freeform 5"/>
          <p:cNvSpPr>
            <a:spLocks/>
          </p:cNvSpPr>
          <p:nvPr/>
        </p:nvSpPr>
        <p:spPr bwMode="auto">
          <a:xfrm>
            <a:off x="644525" y="2284413"/>
            <a:ext cx="142875" cy="3021012"/>
          </a:xfrm>
          <a:custGeom>
            <a:avLst/>
            <a:gdLst>
              <a:gd name="T0" fmla="*/ 51955 w 33"/>
              <a:gd name="T1" fmla="*/ 52161 h 695"/>
              <a:gd name="T2" fmla="*/ 51955 w 33"/>
              <a:gd name="T3" fmla="*/ 52161 h 695"/>
              <a:gd name="T4" fmla="*/ 69273 w 33"/>
              <a:gd name="T5" fmla="*/ 0 h 695"/>
              <a:gd name="T6" fmla="*/ 90920 w 33"/>
              <a:gd name="T7" fmla="*/ 52161 h 695"/>
              <a:gd name="T8" fmla="*/ 99580 w 33"/>
              <a:gd name="T9" fmla="*/ 52161 h 695"/>
              <a:gd name="T10" fmla="*/ 142875 w 33"/>
              <a:gd name="T11" fmla="*/ 147791 h 695"/>
              <a:gd name="T12" fmla="*/ 99580 w 33"/>
              <a:gd name="T13" fmla="*/ 147791 h 695"/>
              <a:gd name="T14" fmla="*/ 99580 w 33"/>
              <a:gd name="T15" fmla="*/ 3021012 h 695"/>
              <a:gd name="T16" fmla="*/ 51955 w 33"/>
              <a:gd name="T17" fmla="*/ 3021012 h 695"/>
              <a:gd name="T18" fmla="*/ 51955 w 33"/>
              <a:gd name="T19" fmla="*/ 147791 h 695"/>
              <a:gd name="T20" fmla="*/ 0 w 33"/>
              <a:gd name="T21" fmla="*/ 147791 h 695"/>
              <a:gd name="T22" fmla="*/ 51955 w 33"/>
              <a:gd name="T23" fmla="*/ 52161 h 69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 h="695">
                <a:moveTo>
                  <a:pt x="12" y="12"/>
                </a:moveTo>
                <a:lnTo>
                  <a:pt x="12" y="12"/>
                </a:lnTo>
                <a:lnTo>
                  <a:pt x="16" y="0"/>
                </a:lnTo>
                <a:lnTo>
                  <a:pt x="21" y="12"/>
                </a:lnTo>
                <a:lnTo>
                  <a:pt x="23" y="12"/>
                </a:lnTo>
                <a:lnTo>
                  <a:pt x="33" y="34"/>
                </a:lnTo>
                <a:lnTo>
                  <a:pt x="23" y="34"/>
                </a:lnTo>
                <a:lnTo>
                  <a:pt x="23" y="695"/>
                </a:lnTo>
                <a:lnTo>
                  <a:pt x="12" y="695"/>
                </a:lnTo>
                <a:lnTo>
                  <a:pt x="12" y="34"/>
                </a:lnTo>
                <a:lnTo>
                  <a:pt x="0" y="34"/>
                </a:lnTo>
                <a:lnTo>
                  <a:pt x="12" y="12"/>
                </a:lnTo>
                <a:close/>
              </a:path>
            </a:pathLst>
          </a:custGeom>
          <a:solidFill>
            <a:srgbClr val="8687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2" name="Freeform 6"/>
          <p:cNvSpPr>
            <a:spLocks/>
          </p:cNvSpPr>
          <p:nvPr/>
        </p:nvSpPr>
        <p:spPr bwMode="auto">
          <a:xfrm>
            <a:off x="1074738" y="2336800"/>
            <a:ext cx="12700" cy="2968625"/>
          </a:xfrm>
          <a:custGeom>
            <a:avLst/>
            <a:gdLst>
              <a:gd name="T0" fmla="*/ 0 w 1"/>
              <a:gd name="T1" fmla="*/ 0 h 286"/>
              <a:gd name="T2" fmla="*/ 12700 w 1"/>
              <a:gd name="T3" fmla="*/ 0 h 286"/>
              <a:gd name="T4" fmla="*/ 12700 w 1"/>
              <a:gd name="T5" fmla="*/ 2968625 h 286"/>
              <a:gd name="T6" fmla="*/ 0 w 1"/>
              <a:gd name="T7" fmla="*/ 2968625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0" y="0"/>
                  <a:pt x="1" y="0"/>
                  <a:pt x="1" y="0"/>
                </a:cubicBezTo>
                <a:cubicBezTo>
                  <a:pt x="1" y="96"/>
                  <a:pt x="1" y="191"/>
                  <a:pt x="1" y="286"/>
                </a:cubicBezTo>
                <a:cubicBezTo>
                  <a:pt x="1" y="286"/>
                  <a:pt x="0"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3" name="Freeform 7"/>
          <p:cNvSpPr>
            <a:spLocks/>
          </p:cNvSpPr>
          <p:nvPr/>
        </p:nvSpPr>
        <p:spPr bwMode="auto">
          <a:xfrm>
            <a:off x="1427163" y="2336800"/>
            <a:ext cx="7937" cy="2968625"/>
          </a:xfrm>
          <a:custGeom>
            <a:avLst/>
            <a:gdLst>
              <a:gd name="T0" fmla="*/ 0 w 1"/>
              <a:gd name="T1" fmla="*/ 0 h 286"/>
              <a:gd name="T2" fmla="*/ 7937 w 1"/>
              <a:gd name="T3" fmla="*/ 0 h 286"/>
              <a:gd name="T4" fmla="*/ 7937 w 1"/>
              <a:gd name="T5" fmla="*/ 2968625 h 286"/>
              <a:gd name="T6" fmla="*/ 0 w 1"/>
              <a:gd name="T7" fmla="*/ 2968625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0" y="0"/>
                  <a:pt x="1" y="0"/>
                  <a:pt x="1" y="0"/>
                </a:cubicBezTo>
                <a:cubicBezTo>
                  <a:pt x="1" y="96"/>
                  <a:pt x="1" y="191"/>
                  <a:pt x="1" y="286"/>
                </a:cubicBezTo>
                <a:cubicBezTo>
                  <a:pt x="1" y="286"/>
                  <a:pt x="0"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4" name="Freeform 8"/>
          <p:cNvSpPr>
            <a:spLocks/>
          </p:cNvSpPr>
          <p:nvPr/>
        </p:nvSpPr>
        <p:spPr bwMode="auto">
          <a:xfrm>
            <a:off x="1778000" y="2336800"/>
            <a:ext cx="9525" cy="2968625"/>
          </a:xfrm>
          <a:custGeom>
            <a:avLst/>
            <a:gdLst>
              <a:gd name="T0" fmla="*/ 0 w 1"/>
              <a:gd name="T1" fmla="*/ 0 h 286"/>
              <a:gd name="T2" fmla="*/ 9525 w 1"/>
              <a:gd name="T3" fmla="*/ 0 h 286"/>
              <a:gd name="T4" fmla="*/ 9525 w 1"/>
              <a:gd name="T5" fmla="*/ 2968625 h 286"/>
              <a:gd name="T6" fmla="*/ 0 w 1"/>
              <a:gd name="T7" fmla="*/ 2968625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0" y="0"/>
                  <a:pt x="0" y="0"/>
                  <a:pt x="1" y="0"/>
                </a:cubicBezTo>
                <a:cubicBezTo>
                  <a:pt x="1" y="96"/>
                  <a:pt x="1" y="191"/>
                  <a:pt x="1" y="286"/>
                </a:cubicBezTo>
                <a:cubicBezTo>
                  <a:pt x="0" y="286"/>
                  <a:pt x="0"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5" name="Freeform 9"/>
          <p:cNvSpPr>
            <a:spLocks/>
          </p:cNvSpPr>
          <p:nvPr/>
        </p:nvSpPr>
        <p:spPr bwMode="auto">
          <a:xfrm>
            <a:off x="2117725" y="2336800"/>
            <a:ext cx="22225" cy="2968625"/>
          </a:xfrm>
          <a:custGeom>
            <a:avLst/>
            <a:gdLst>
              <a:gd name="T0" fmla="*/ 0 w 2"/>
              <a:gd name="T1" fmla="*/ 0 h 286"/>
              <a:gd name="T2" fmla="*/ 22225 w 2"/>
              <a:gd name="T3" fmla="*/ 0 h 286"/>
              <a:gd name="T4" fmla="*/ 22225 w 2"/>
              <a:gd name="T5" fmla="*/ 2968625 h 286"/>
              <a:gd name="T6" fmla="*/ 0 w 2"/>
              <a:gd name="T7" fmla="*/ 2968625 h 286"/>
              <a:gd name="T8" fmla="*/ 0 w 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86">
                <a:moveTo>
                  <a:pt x="0" y="0"/>
                </a:moveTo>
                <a:cubicBezTo>
                  <a:pt x="1" y="0"/>
                  <a:pt x="1" y="0"/>
                  <a:pt x="2" y="0"/>
                </a:cubicBezTo>
                <a:cubicBezTo>
                  <a:pt x="2" y="96"/>
                  <a:pt x="2" y="191"/>
                  <a:pt x="2" y="286"/>
                </a:cubicBezTo>
                <a:cubicBezTo>
                  <a:pt x="1" y="286"/>
                  <a:pt x="1"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6" name="Freeform 10"/>
          <p:cNvSpPr>
            <a:spLocks/>
          </p:cNvSpPr>
          <p:nvPr/>
        </p:nvSpPr>
        <p:spPr bwMode="auto">
          <a:xfrm>
            <a:off x="2470150" y="2336800"/>
            <a:ext cx="7938" cy="2968625"/>
          </a:xfrm>
          <a:custGeom>
            <a:avLst/>
            <a:gdLst>
              <a:gd name="T0" fmla="*/ 0 w 1"/>
              <a:gd name="T1" fmla="*/ 0 h 286"/>
              <a:gd name="T2" fmla="*/ 7938 w 1"/>
              <a:gd name="T3" fmla="*/ 0 h 286"/>
              <a:gd name="T4" fmla="*/ 7938 w 1"/>
              <a:gd name="T5" fmla="*/ 2968625 h 286"/>
              <a:gd name="T6" fmla="*/ 0 w 1"/>
              <a:gd name="T7" fmla="*/ 2968625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1" y="0"/>
                  <a:pt x="1" y="0"/>
                  <a:pt x="1" y="0"/>
                </a:cubicBezTo>
                <a:cubicBezTo>
                  <a:pt x="1" y="96"/>
                  <a:pt x="1" y="191"/>
                  <a:pt x="1" y="286"/>
                </a:cubicBezTo>
                <a:cubicBezTo>
                  <a:pt x="1" y="286"/>
                  <a:pt x="1"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7" name="Freeform 11"/>
          <p:cNvSpPr>
            <a:spLocks/>
          </p:cNvSpPr>
          <p:nvPr/>
        </p:nvSpPr>
        <p:spPr bwMode="auto">
          <a:xfrm>
            <a:off x="2817813" y="2336800"/>
            <a:ext cx="12700" cy="2968625"/>
          </a:xfrm>
          <a:custGeom>
            <a:avLst/>
            <a:gdLst>
              <a:gd name="T0" fmla="*/ 0 w 1"/>
              <a:gd name="T1" fmla="*/ 0 h 286"/>
              <a:gd name="T2" fmla="*/ 12700 w 1"/>
              <a:gd name="T3" fmla="*/ 0 h 286"/>
              <a:gd name="T4" fmla="*/ 12700 w 1"/>
              <a:gd name="T5" fmla="*/ 2968625 h 286"/>
              <a:gd name="T6" fmla="*/ 0 w 1"/>
              <a:gd name="T7" fmla="*/ 2968625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0" y="0"/>
                  <a:pt x="1" y="0"/>
                  <a:pt x="1" y="0"/>
                </a:cubicBezTo>
                <a:cubicBezTo>
                  <a:pt x="1" y="96"/>
                  <a:pt x="1" y="191"/>
                  <a:pt x="1" y="286"/>
                </a:cubicBezTo>
                <a:cubicBezTo>
                  <a:pt x="1" y="286"/>
                  <a:pt x="0"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8" name="Freeform 12"/>
          <p:cNvSpPr>
            <a:spLocks/>
          </p:cNvSpPr>
          <p:nvPr/>
        </p:nvSpPr>
        <p:spPr bwMode="auto">
          <a:xfrm>
            <a:off x="3170238" y="2336800"/>
            <a:ext cx="7937" cy="2968625"/>
          </a:xfrm>
          <a:custGeom>
            <a:avLst/>
            <a:gdLst>
              <a:gd name="T0" fmla="*/ 0 w 1"/>
              <a:gd name="T1" fmla="*/ 0 h 286"/>
              <a:gd name="T2" fmla="*/ 7937 w 1"/>
              <a:gd name="T3" fmla="*/ 0 h 286"/>
              <a:gd name="T4" fmla="*/ 7937 w 1"/>
              <a:gd name="T5" fmla="*/ 2968625 h 286"/>
              <a:gd name="T6" fmla="*/ 0 w 1"/>
              <a:gd name="T7" fmla="*/ 2968625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0" y="0"/>
                  <a:pt x="0" y="0"/>
                  <a:pt x="1" y="0"/>
                </a:cubicBezTo>
                <a:cubicBezTo>
                  <a:pt x="1" y="96"/>
                  <a:pt x="1" y="191"/>
                  <a:pt x="1" y="286"/>
                </a:cubicBezTo>
                <a:cubicBezTo>
                  <a:pt x="0" y="286"/>
                  <a:pt x="0"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9" name="Freeform 13"/>
          <p:cNvSpPr>
            <a:spLocks/>
          </p:cNvSpPr>
          <p:nvPr/>
        </p:nvSpPr>
        <p:spPr bwMode="auto">
          <a:xfrm>
            <a:off x="3508375" y="2336800"/>
            <a:ext cx="22225" cy="2968625"/>
          </a:xfrm>
          <a:custGeom>
            <a:avLst/>
            <a:gdLst>
              <a:gd name="T0" fmla="*/ 0 w 2"/>
              <a:gd name="T1" fmla="*/ 0 h 286"/>
              <a:gd name="T2" fmla="*/ 22225 w 2"/>
              <a:gd name="T3" fmla="*/ 0 h 286"/>
              <a:gd name="T4" fmla="*/ 22225 w 2"/>
              <a:gd name="T5" fmla="*/ 2968625 h 286"/>
              <a:gd name="T6" fmla="*/ 0 w 2"/>
              <a:gd name="T7" fmla="*/ 2968625 h 286"/>
              <a:gd name="T8" fmla="*/ 0 w 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86">
                <a:moveTo>
                  <a:pt x="0" y="0"/>
                </a:moveTo>
                <a:cubicBezTo>
                  <a:pt x="1" y="0"/>
                  <a:pt x="1" y="0"/>
                  <a:pt x="2" y="0"/>
                </a:cubicBezTo>
                <a:cubicBezTo>
                  <a:pt x="2" y="96"/>
                  <a:pt x="2" y="191"/>
                  <a:pt x="2" y="286"/>
                </a:cubicBezTo>
                <a:cubicBezTo>
                  <a:pt x="1" y="286"/>
                  <a:pt x="1"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0" name="Freeform 14"/>
          <p:cNvSpPr>
            <a:spLocks/>
          </p:cNvSpPr>
          <p:nvPr/>
        </p:nvSpPr>
        <p:spPr bwMode="auto">
          <a:xfrm>
            <a:off x="3860800" y="2336800"/>
            <a:ext cx="9525" cy="2968625"/>
          </a:xfrm>
          <a:custGeom>
            <a:avLst/>
            <a:gdLst>
              <a:gd name="T0" fmla="*/ 0 w 1"/>
              <a:gd name="T1" fmla="*/ 0 h 286"/>
              <a:gd name="T2" fmla="*/ 9525 w 1"/>
              <a:gd name="T3" fmla="*/ 0 h 286"/>
              <a:gd name="T4" fmla="*/ 9525 w 1"/>
              <a:gd name="T5" fmla="*/ 2968625 h 286"/>
              <a:gd name="T6" fmla="*/ 0 w 1"/>
              <a:gd name="T7" fmla="*/ 2968625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1" y="0"/>
                  <a:pt x="1" y="0"/>
                  <a:pt x="1" y="0"/>
                </a:cubicBezTo>
                <a:cubicBezTo>
                  <a:pt x="1" y="96"/>
                  <a:pt x="1" y="191"/>
                  <a:pt x="1" y="286"/>
                </a:cubicBezTo>
                <a:cubicBezTo>
                  <a:pt x="1" y="286"/>
                  <a:pt x="1"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1" name="Freeform 15"/>
          <p:cNvSpPr>
            <a:spLocks/>
          </p:cNvSpPr>
          <p:nvPr/>
        </p:nvSpPr>
        <p:spPr bwMode="auto">
          <a:xfrm>
            <a:off x="4208463" y="2336800"/>
            <a:ext cx="14287" cy="2968625"/>
          </a:xfrm>
          <a:custGeom>
            <a:avLst/>
            <a:gdLst>
              <a:gd name="T0" fmla="*/ 0 w 1"/>
              <a:gd name="T1" fmla="*/ 0 h 286"/>
              <a:gd name="T2" fmla="*/ 14287 w 1"/>
              <a:gd name="T3" fmla="*/ 0 h 286"/>
              <a:gd name="T4" fmla="*/ 14287 w 1"/>
              <a:gd name="T5" fmla="*/ 2968625 h 286"/>
              <a:gd name="T6" fmla="*/ 0 w 1"/>
              <a:gd name="T7" fmla="*/ 2968625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0" y="0"/>
                  <a:pt x="1" y="0"/>
                  <a:pt x="1" y="0"/>
                </a:cubicBezTo>
                <a:cubicBezTo>
                  <a:pt x="1" y="96"/>
                  <a:pt x="1" y="191"/>
                  <a:pt x="1" y="286"/>
                </a:cubicBezTo>
                <a:cubicBezTo>
                  <a:pt x="1" y="286"/>
                  <a:pt x="0"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2" name="Freeform 16"/>
          <p:cNvSpPr>
            <a:spLocks/>
          </p:cNvSpPr>
          <p:nvPr/>
        </p:nvSpPr>
        <p:spPr bwMode="auto">
          <a:xfrm>
            <a:off x="4560888" y="2336800"/>
            <a:ext cx="9525" cy="2968625"/>
          </a:xfrm>
          <a:custGeom>
            <a:avLst/>
            <a:gdLst>
              <a:gd name="T0" fmla="*/ 0 w 1"/>
              <a:gd name="T1" fmla="*/ 0 h 286"/>
              <a:gd name="T2" fmla="*/ 9525 w 1"/>
              <a:gd name="T3" fmla="*/ 0 h 286"/>
              <a:gd name="T4" fmla="*/ 9525 w 1"/>
              <a:gd name="T5" fmla="*/ 2968625 h 286"/>
              <a:gd name="T6" fmla="*/ 0 w 1"/>
              <a:gd name="T7" fmla="*/ 2968625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0" y="0"/>
                  <a:pt x="1" y="0"/>
                  <a:pt x="1" y="0"/>
                </a:cubicBezTo>
                <a:cubicBezTo>
                  <a:pt x="1" y="96"/>
                  <a:pt x="1" y="191"/>
                  <a:pt x="1" y="286"/>
                </a:cubicBezTo>
                <a:cubicBezTo>
                  <a:pt x="1" y="286"/>
                  <a:pt x="0"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3" name="Freeform 17"/>
          <p:cNvSpPr>
            <a:spLocks/>
          </p:cNvSpPr>
          <p:nvPr/>
        </p:nvSpPr>
        <p:spPr bwMode="auto">
          <a:xfrm>
            <a:off x="4900613" y="2336800"/>
            <a:ext cx="22225" cy="2968625"/>
          </a:xfrm>
          <a:custGeom>
            <a:avLst/>
            <a:gdLst>
              <a:gd name="T0" fmla="*/ 0 w 2"/>
              <a:gd name="T1" fmla="*/ 0 h 286"/>
              <a:gd name="T2" fmla="*/ 22225 w 2"/>
              <a:gd name="T3" fmla="*/ 0 h 286"/>
              <a:gd name="T4" fmla="*/ 22225 w 2"/>
              <a:gd name="T5" fmla="*/ 2968625 h 286"/>
              <a:gd name="T6" fmla="*/ 0 w 2"/>
              <a:gd name="T7" fmla="*/ 2968625 h 286"/>
              <a:gd name="T8" fmla="*/ 0 w 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86">
                <a:moveTo>
                  <a:pt x="0" y="0"/>
                </a:moveTo>
                <a:cubicBezTo>
                  <a:pt x="1" y="0"/>
                  <a:pt x="1" y="0"/>
                  <a:pt x="2" y="0"/>
                </a:cubicBezTo>
                <a:cubicBezTo>
                  <a:pt x="2" y="96"/>
                  <a:pt x="2" y="191"/>
                  <a:pt x="2" y="286"/>
                </a:cubicBezTo>
                <a:cubicBezTo>
                  <a:pt x="1" y="286"/>
                  <a:pt x="1"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4" name="Freeform 18"/>
          <p:cNvSpPr>
            <a:spLocks/>
          </p:cNvSpPr>
          <p:nvPr/>
        </p:nvSpPr>
        <p:spPr bwMode="auto">
          <a:xfrm>
            <a:off x="5253038" y="2336800"/>
            <a:ext cx="7937" cy="2968625"/>
          </a:xfrm>
          <a:custGeom>
            <a:avLst/>
            <a:gdLst>
              <a:gd name="T0" fmla="*/ 0 w 1"/>
              <a:gd name="T1" fmla="*/ 0 h 286"/>
              <a:gd name="T2" fmla="*/ 7937 w 1"/>
              <a:gd name="T3" fmla="*/ 0 h 286"/>
              <a:gd name="T4" fmla="*/ 7937 w 1"/>
              <a:gd name="T5" fmla="*/ 2968625 h 286"/>
              <a:gd name="T6" fmla="*/ 0 w 1"/>
              <a:gd name="T7" fmla="*/ 2968625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1" y="0"/>
                  <a:pt x="1" y="0"/>
                  <a:pt x="1" y="0"/>
                </a:cubicBezTo>
                <a:cubicBezTo>
                  <a:pt x="1" y="96"/>
                  <a:pt x="1" y="191"/>
                  <a:pt x="1" y="286"/>
                </a:cubicBezTo>
                <a:cubicBezTo>
                  <a:pt x="1" y="286"/>
                  <a:pt x="1"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5" name="Rectangle 19"/>
          <p:cNvSpPr>
            <a:spLocks noChangeArrowheads="1"/>
          </p:cNvSpPr>
          <p:nvPr/>
        </p:nvSpPr>
        <p:spPr bwMode="auto">
          <a:xfrm>
            <a:off x="5605463" y="2336800"/>
            <a:ext cx="7937" cy="2968625"/>
          </a:xfrm>
          <a:prstGeom prst="rect">
            <a:avLst/>
          </a:prstGeom>
          <a:solidFill>
            <a:srgbClr val="B0B2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4836" name="Freeform 20"/>
          <p:cNvSpPr>
            <a:spLocks/>
          </p:cNvSpPr>
          <p:nvPr/>
        </p:nvSpPr>
        <p:spPr bwMode="auto">
          <a:xfrm>
            <a:off x="744538" y="3779838"/>
            <a:ext cx="5351462" cy="104775"/>
          </a:xfrm>
          <a:custGeom>
            <a:avLst/>
            <a:gdLst>
              <a:gd name="T0" fmla="*/ 0 w 1231"/>
              <a:gd name="T1" fmla="*/ 61119 h 24"/>
              <a:gd name="T2" fmla="*/ 0 w 1231"/>
              <a:gd name="T3" fmla="*/ 39291 h 24"/>
              <a:gd name="T4" fmla="*/ 5190614 w 1231"/>
              <a:gd name="T5" fmla="*/ 39291 h 24"/>
              <a:gd name="T6" fmla="*/ 5190614 w 1231"/>
              <a:gd name="T7" fmla="*/ 0 h 24"/>
              <a:gd name="T8" fmla="*/ 5351462 w 1231"/>
              <a:gd name="T9" fmla="*/ 52388 h 24"/>
              <a:gd name="T10" fmla="*/ 5190614 w 1231"/>
              <a:gd name="T11" fmla="*/ 104775 h 24"/>
              <a:gd name="T12" fmla="*/ 5190614 w 1231"/>
              <a:gd name="T13" fmla="*/ 61119 h 24"/>
              <a:gd name="T14" fmla="*/ 0 w 1231"/>
              <a:gd name="T15" fmla="*/ 61119 h 2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31" h="24">
                <a:moveTo>
                  <a:pt x="0" y="14"/>
                </a:moveTo>
                <a:lnTo>
                  <a:pt x="0" y="9"/>
                </a:lnTo>
                <a:lnTo>
                  <a:pt x="1194" y="9"/>
                </a:lnTo>
                <a:lnTo>
                  <a:pt x="1194" y="0"/>
                </a:lnTo>
                <a:lnTo>
                  <a:pt x="1231" y="12"/>
                </a:lnTo>
                <a:lnTo>
                  <a:pt x="1194" y="24"/>
                </a:lnTo>
                <a:lnTo>
                  <a:pt x="1194" y="14"/>
                </a:lnTo>
                <a:lnTo>
                  <a:pt x="0" y="14"/>
                </a:lnTo>
                <a:close/>
              </a:path>
            </a:pathLst>
          </a:custGeom>
          <a:solidFill>
            <a:srgbClr val="007F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7" name="Freeform 21"/>
          <p:cNvSpPr>
            <a:spLocks/>
          </p:cNvSpPr>
          <p:nvPr/>
        </p:nvSpPr>
        <p:spPr bwMode="auto">
          <a:xfrm>
            <a:off x="744538" y="2957513"/>
            <a:ext cx="4868862" cy="1204912"/>
          </a:xfrm>
          <a:custGeom>
            <a:avLst/>
            <a:gdLst>
              <a:gd name="T0" fmla="*/ 0 w 1120"/>
              <a:gd name="T1" fmla="*/ 861273 h 277"/>
              <a:gd name="T2" fmla="*/ 21736 w 1120"/>
              <a:gd name="T3" fmla="*/ 843873 h 277"/>
              <a:gd name="T4" fmla="*/ 343429 w 1120"/>
              <a:gd name="T5" fmla="*/ 643780 h 277"/>
              <a:gd name="T6" fmla="*/ 682510 w 1120"/>
              <a:gd name="T7" fmla="*/ 769926 h 277"/>
              <a:gd name="T8" fmla="*/ 1034633 w 1120"/>
              <a:gd name="T9" fmla="*/ 1165763 h 277"/>
              <a:gd name="T10" fmla="*/ 1395451 w 1120"/>
              <a:gd name="T11" fmla="*/ 500234 h 277"/>
              <a:gd name="T12" fmla="*/ 1734532 w 1120"/>
              <a:gd name="T13" fmla="*/ 500234 h 277"/>
              <a:gd name="T14" fmla="*/ 2073614 w 1120"/>
              <a:gd name="T15" fmla="*/ 291441 h 277"/>
              <a:gd name="T16" fmla="*/ 2434431 w 1120"/>
              <a:gd name="T17" fmla="*/ 0 h 277"/>
              <a:gd name="T18" fmla="*/ 2764818 w 1120"/>
              <a:gd name="T19" fmla="*/ 491534 h 277"/>
              <a:gd name="T20" fmla="*/ 3116941 w 1120"/>
              <a:gd name="T21" fmla="*/ 208793 h 277"/>
              <a:gd name="T22" fmla="*/ 3464717 w 1120"/>
              <a:gd name="T23" fmla="*/ 626380 h 277"/>
              <a:gd name="T24" fmla="*/ 3816840 w 1120"/>
              <a:gd name="T25" fmla="*/ 1204912 h 277"/>
              <a:gd name="T26" fmla="*/ 4177657 w 1120"/>
              <a:gd name="T27" fmla="*/ 687278 h 277"/>
              <a:gd name="T28" fmla="*/ 4516739 w 1120"/>
              <a:gd name="T29" fmla="*/ 626380 h 277"/>
              <a:gd name="T30" fmla="*/ 4868862 w 1120"/>
              <a:gd name="T31" fmla="*/ 13050 h 2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20" h="277">
                <a:moveTo>
                  <a:pt x="0" y="198"/>
                </a:moveTo>
                <a:lnTo>
                  <a:pt x="5" y="194"/>
                </a:lnTo>
                <a:lnTo>
                  <a:pt x="79" y="148"/>
                </a:lnTo>
                <a:lnTo>
                  <a:pt x="157" y="177"/>
                </a:lnTo>
                <a:lnTo>
                  <a:pt x="238" y="268"/>
                </a:lnTo>
                <a:lnTo>
                  <a:pt x="321" y="115"/>
                </a:lnTo>
                <a:lnTo>
                  <a:pt x="399" y="115"/>
                </a:lnTo>
                <a:lnTo>
                  <a:pt x="477" y="67"/>
                </a:lnTo>
                <a:lnTo>
                  <a:pt x="560" y="0"/>
                </a:lnTo>
                <a:lnTo>
                  <a:pt x="636" y="113"/>
                </a:lnTo>
                <a:lnTo>
                  <a:pt x="717" y="48"/>
                </a:lnTo>
                <a:lnTo>
                  <a:pt x="797" y="144"/>
                </a:lnTo>
                <a:lnTo>
                  <a:pt x="878" y="277"/>
                </a:lnTo>
                <a:lnTo>
                  <a:pt x="961" y="158"/>
                </a:lnTo>
                <a:lnTo>
                  <a:pt x="1039" y="144"/>
                </a:lnTo>
                <a:lnTo>
                  <a:pt x="1120" y="3"/>
                </a:lnTo>
              </a:path>
            </a:pathLst>
          </a:custGeom>
          <a:noFill/>
          <a:ln w="23813" cap="flat" cmpd="sng">
            <a:solidFill>
              <a:srgbClr val="ED7F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4838" name="Freeform 22"/>
          <p:cNvSpPr>
            <a:spLocks/>
          </p:cNvSpPr>
          <p:nvPr/>
        </p:nvSpPr>
        <p:spPr bwMode="auto">
          <a:xfrm>
            <a:off x="744538" y="2401888"/>
            <a:ext cx="4860925" cy="2343150"/>
          </a:xfrm>
          <a:custGeom>
            <a:avLst/>
            <a:gdLst>
              <a:gd name="T0" fmla="*/ 0 w 1118"/>
              <a:gd name="T1" fmla="*/ 1417193 h 539"/>
              <a:gd name="T2" fmla="*/ 330439 w 1118"/>
              <a:gd name="T3" fmla="*/ 921610 h 539"/>
              <a:gd name="T4" fmla="*/ 682616 w 1118"/>
              <a:gd name="T5" fmla="*/ 1086804 h 539"/>
              <a:gd name="T6" fmla="*/ 1034794 w 1118"/>
              <a:gd name="T7" fmla="*/ 965082 h 539"/>
              <a:gd name="T8" fmla="*/ 1395668 w 1118"/>
              <a:gd name="T9" fmla="*/ 660777 h 539"/>
              <a:gd name="T10" fmla="*/ 1726107 w 1118"/>
              <a:gd name="T11" fmla="*/ 121722 h 539"/>
              <a:gd name="T12" fmla="*/ 2073937 w 1118"/>
              <a:gd name="T13" fmla="*/ 643388 h 539"/>
              <a:gd name="T14" fmla="*/ 2426115 w 1118"/>
              <a:gd name="T15" fmla="*/ 465152 h 539"/>
              <a:gd name="T16" fmla="*/ 2786988 w 1118"/>
              <a:gd name="T17" fmla="*/ 725985 h 539"/>
              <a:gd name="T18" fmla="*/ 3117427 w 1118"/>
              <a:gd name="T19" fmla="*/ 0 h 539"/>
              <a:gd name="T20" fmla="*/ 3465257 w 1118"/>
              <a:gd name="T21" fmla="*/ 965082 h 539"/>
              <a:gd name="T22" fmla="*/ 3817435 w 1118"/>
              <a:gd name="T23" fmla="*/ 404291 h 539"/>
              <a:gd name="T24" fmla="*/ 4178309 w 1118"/>
              <a:gd name="T25" fmla="*/ 2343150 h 539"/>
              <a:gd name="T26" fmla="*/ 4508747 w 1118"/>
              <a:gd name="T27" fmla="*/ 1886692 h 539"/>
              <a:gd name="T28" fmla="*/ 4860925 w 1118"/>
              <a:gd name="T29" fmla="*/ 2330108 h 53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18" h="539">
                <a:moveTo>
                  <a:pt x="0" y="326"/>
                </a:moveTo>
                <a:lnTo>
                  <a:pt x="76" y="212"/>
                </a:lnTo>
                <a:lnTo>
                  <a:pt x="157" y="250"/>
                </a:lnTo>
                <a:lnTo>
                  <a:pt x="238" y="222"/>
                </a:lnTo>
                <a:lnTo>
                  <a:pt x="321" y="152"/>
                </a:lnTo>
                <a:lnTo>
                  <a:pt x="397" y="28"/>
                </a:lnTo>
                <a:lnTo>
                  <a:pt x="477" y="148"/>
                </a:lnTo>
                <a:lnTo>
                  <a:pt x="558" y="107"/>
                </a:lnTo>
                <a:lnTo>
                  <a:pt x="641" y="167"/>
                </a:lnTo>
                <a:lnTo>
                  <a:pt x="717" y="0"/>
                </a:lnTo>
                <a:lnTo>
                  <a:pt x="797" y="222"/>
                </a:lnTo>
                <a:lnTo>
                  <a:pt x="878" y="93"/>
                </a:lnTo>
                <a:lnTo>
                  <a:pt x="961" y="539"/>
                </a:lnTo>
                <a:lnTo>
                  <a:pt x="1037" y="434"/>
                </a:lnTo>
                <a:lnTo>
                  <a:pt x="1118" y="536"/>
                </a:lnTo>
              </a:path>
            </a:pathLst>
          </a:custGeom>
          <a:noFill/>
          <a:ln w="23813" cap="flat" cmpd="sng">
            <a:solidFill>
              <a:srgbClr val="008AC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4839" name="Oval 23"/>
          <p:cNvSpPr>
            <a:spLocks noChangeArrowheads="1"/>
          </p:cNvSpPr>
          <p:nvPr/>
        </p:nvSpPr>
        <p:spPr bwMode="auto">
          <a:xfrm>
            <a:off x="1022350" y="3540125"/>
            <a:ext cx="125413" cy="127000"/>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40" name="Oval 24"/>
          <p:cNvSpPr>
            <a:spLocks noChangeArrowheads="1"/>
          </p:cNvSpPr>
          <p:nvPr/>
        </p:nvSpPr>
        <p:spPr bwMode="auto">
          <a:xfrm>
            <a:off x="1374775" y="3684588"/>
            <a:ext cx="125413" cy="117475"/>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41" name="Oval 25"/>
          <p:cNvSpPr>
            <a:spLocks noChangeArrowheads="1"/>
          </p:cNvSpPr>
          <p:nvPr/>
        </p:nvSpPr>
        <p:spPr bwMode="auto">
          <a:xfrm>
            <a:off x="1712913" y="4057650"/>
            <a:ext cx="127000" cy="127000"/>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42" name="Oval 26"/>
          <p:cNvSpPr>
            <a:spLocks noChangeArrowheads="1"/>
          </p:cNvSpPr>
          <p:nvPr/>
        </p:nvSpPr>
        <p:spPr bwMode="auto">
          <a:xfrm>
            <a:off x="2074863" y="3397250"/>
            <a:ext cx="112712" cy="122238"/>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43" name="Oval 27"/>
          <p:cNvSpPr>
            <a:spLocks noChangeArrowheads="1"/>
          </p:cNvSpPr>
          <p:nvPr/>
        </p:nvSpPr>
        <p:spPr bwMode="auto">
          <a:xfrm>
            <a:off x="2405063" y="3397250"/>
            <a:ext cx="125412" cy="122238"/>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44" name="Oval 28"/>
          <p:cNvSpPr>
            <a:spLocks noChangeArrowheads="1"/>
          </p:cNvSpPr>
          <p:nvPr/>
        </p:nvSpPr>
        <p:spPr bwMode="auto">
          <a:xfrm>
            <a:off x="3117850" y="2927350"/>
            <a:ext cx="122238" cy="127000"/>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45" name="Oval 29"/>
          <p:cNvSpPr>
            <a:spLocks noChangeArrowheads="1"/>
          </p:cNvSpPr>
          <p:nvPr/>
        </p:nvSpPr>
        <p:spPr bwMode="auto">
          <a:xfrm>
            <a:off x="3470275" y="3375025"/>
            <a:ext cx="122238" cy="127000"/>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46" name="Oval 30"/>
          <p:cNvSpPr>
            <a:spLocks noChangeArrowheads="1"/>
          </p:cNvSpPr>
          <p:nvPr/>
        </p:nvSpPr>
        <p:spPr bwMode="auto">
          <a:xfrm>
            <a:off x="3800475" y="3127375"/>
            <a:ext cx="122238" cy="112713"/>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47" name="Oval 31"/>
          <p:cNvSpPr>
            <a:spLocks noChangeArrowheads="1"/>
          </p:cNvSpPr>
          <p:nvPr/>
        </p:nvSpPr>
        <p:spPr bwMode="auto">
          <a:xfrm>
            <a:off x="4148138" y="3519488"/>
            <a:ext cx="125412" cy="125412"/>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48" name="Oval 32"/>
          <p:cNvSpPr>
            <a:spLocks noChangeArrowheads="1"/>
          </p:cNvSpPr>
          <p:nvPr/>
        </p:nvSpPr>
        <p:spPr bwMode="auto">
          <a:xfrm>
            <a:off x="4500563" y="4102100"/>
            <a:ext cx="122237" cy="125413"/>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49" name="Oval 33"/>
          <p:cNvSpPr>
            <a:spLocks noChangeArrowheads="1"/>
          </p:cNvSpPr>
          <p:nvPr/>
        </p:nvSpPr>
        <p:spPr bwMode="auto">
          <a:xfrm>
            <a:off x="4860925" y="3584575"/>
            <a:ext cx="122238" cy="120650"/>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50" name="Oval 34"/>
          <p:cNvSpPr>
            <a:spLocks noChangeArrowheads="1"/>
          </p:cNvSpPr>
          <p:nvPr/>
        </p:nvSpPr>
        <p:spPr bwMode="auto">
          <a:xfrm>
            <a:off x="5191125" y="3519488"/>
            <a:ext cx="122238" cy="125412"/>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51" name="Oval 35"/>
          <p:cNvSpPr>
            <a:spLocks noChangeArrowheads="1"/>
          </p:cNvSpPr>
          <p:nvPr/>
        </p:nvSpPr>
        <p:spPr bwMode="auto">
          <a:xfrm>
            <a:off x="5538788" y="2927350"/>
            <a:ext cx="127000" cy="127000"/>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52" name="Oval 36"/>
          <p:cNvSpPr>
            <a:spLocks noChangeArrowheads="1"/>
          </p:cNvSpPr>
          <p:nvPr/>
        </p:nvSpPr>
        <p:spPr bwMode="auto">
          <a:xfrm>
            <a:off x="5191125" y="4227513"/>
            <a:ext cx="122238" cy="112712"/>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53" name="Oval 37"/>
          <p:cNvSpPr>
            <a:spLocks noChangeArrowheads="1"/>
          </p:cNvSpPr>
          <p:nvPr/>
        </p:nvSpPr>
        <p:spPr bwMode="auto">
          <a:xfrm>
            <a:off x="4500563" y="2740025"/>
            <a:ext cx="122237" cy="127000"/>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54" name="Oval 38"/>
          <p:cNvSpPr>
            <a:spLocks noChangeArrowheads="1"/>
          </p:cNvSpPr>
          <p:nvPr/>
        </p:nvSpPr>
        <p:spPr bwMode="auto">
          <a:xfrm>
            <a:off x="4148138" y="3302000"/>
            <a:ext cx="125412" cy="125413"/>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55" name="Oval 39"/>
          <p:cNvSpPr>
            <a:spLocks noChangeArrowheads="1"/>
          </p:cNvSpPr>
          <p:nvPr/>
        </p:nvSpPr>
        <p:spPr bwMode="auto">
          <a:xfrm>
            <a:off x="3800475" y="2336800"/>
            <a:ext cx="122238" cy="125413"/>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56" name="Oval 40"/>
          <p:cNvSpPr>
            <a:spLocks noChangeArrowheads="1"/>
          </p:cNvSpPr>
          <p:nvPr/>
        </p:nvSpPr>
        <p:spPr bwMode="auto">
          <a:xfrm>
            <a:off x="3470275" y="3062288"/>
            <a:ext cx="122238" cy="125412"/>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57" name="Oval 41"/>
          <p:cNvSpPr>
            <a:spLocks noChangeArrowheads="1"/>
          </p:cNvSpPr>
          <p:nvPr/>
        </p:nvSpPr>
        <p:spPr bwMode="auto">
          <a:xfrm>
            <a:off x="3117850" y="2784475"/>
            <a:ext cx="122238" cy="125413"/>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58" name="Oval 42"/>
          <p:cNvSpPr>
            <a:spLocks noChangeArrowheads="1"/>
          </p:cNvSpPr>
          <p:nvPr/>
        </p:nvSpPr>
        <p:spPr bwMode="auto">
          <a:xfrm>
            <a:off x="2757488" y="2979738"/>
            <a:ext cx="120650" cy="125412"/>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59" name="Oval 43"/>
          <p:cNvSpPr>
            <a:spLocks noChangeArrowheads="1"/>
          </p:cNvSpPr>
          <p:nvPr/>
        </p:nvSpPr>
        <p:spPr bwMode="auto">
          <a:xfrm>
            <a:off x="2405063" y="2462213"/>
            <a:ext cx="125412" cy="127000"/>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60" name="Oval 44"/>
          <p:cNvSpPr>
            <a:spLocks noChangeArrowheads="1"/>
          </p:cNvSpPr>
          <p:nvPr/>
        </p:nvSpPr>
        <p:spPr bwMode="auto">
          <a:xfrm>
            <a:off x="2074863" y="3001963"/>
            <a:ext cx="112712" cy="125412"/>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61" name="Oval 45"/>
          <p:cNvSpPr>
            <a:spLocks noChangeArrowheads="1"/>
          </p:cNvSpPr>
          <p:nvPr/>
        </p:nvSpPr>
        <p:spPr bwMode="auto">
          <a:xfrm>
            <a:off x="1712913" y="3302000"/>
            <a:ext cx="127000" cy="125413"/>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62" name="Oval 46"/>
          <p:cNvSpPr>
            <a:spLocks noChangeArrowheads="1"/>
          </p:cNvSpPr>
          <p:nvPr/>
        </p:nvSpPr>
        <p:spPr bwMode="auto">
          <a:xfrm>
            <a:off x="1365250" y="3427413"/>
            <a:ext cx="122238" cy="122237"/>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63" name="Oval 47"/>
          <p:cNvSpPr>
            <a:spLocks noChangeArrowheads="1"/>
          </p:cNvSpPr>
          <p:nvPr/>
        </p:nvSpPr>
        <p:spPr bwMode="auto">
          <a:xfrm>
            <a:off x="1012825" y="3249613"/>
            <a:ext cx="127000" cy="125412"/>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64" name="Rectangle 48"/>
          <p:cNvSpPr>
            <a:spLocks noChangeArrowheads="1"/>
          </p:cNvSpPr>
          <p:nvPr/>
        </p:nvSpPr>
        <p:spPr bwMode="auto">
          <a:xfrm>
            <a:off x="3665538" y="1962150"/>
            <a:ext cx="212725" cy="177800"/>
          </a:xfrm>
          <a:prstGeom prst="rect">
            <a:avLst/>
          </a:prstGeom>
          <a:solidFill>
            <a:srgbClr val="008AC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4865" name="Rectangle 49"/>
          <p:cNvSpPr>
            <a:spLocks noChangeArrowheads="1"/>
          </p:cNvSpPr>
          <p:nvPr/>
        </p:nvSpPr>
        <p:spPr bwMode="auto">
          <a:xfrm>
            <a:off x="5756275" y="1962150"/>
            <a:ext cx="217488" cy="177800"/>
          </a:xfrm>
          <a:prstGeom prst="rect">
            <a:avLst/>
          </a:prstGeom>
          <a:solidFill>
            <a:srgbClr val="ED7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4866" name="Freeform 50"/>
          <p:cNvSpPr>
            <a:spLocks noEditPoints="1"/>
          </p:cNvSpPr>
          <p:nvPr/>
        </p:nvSpPr>
        <p:spPr bwMode="auto">
          <a:xfrm>
            <a:off x="2547938" y="1954213"/>
            <a:ext cx="95250" cy="177800"/>
          </a:xfrm>
          <a:custGeom>
            <a:avLst/>
            <a:gdLst>
              <a:gd name="T0" fmla="*/ 0 w 9"/>
              <a:gd name="T1" fmla="*/ 0 h 17"/>
              <a:gd name="T2" fmla="*/ 42333 w 9"/>
              <a:gd name="T3" fmla="*/ 0 h 17"/>
              <a:gd name="T4" fmla="*/ 74083 w 9"/>
              <a:gd name="T5" fmla="*/ 10459 h 17"/>
              <a:gd name="T6" fmla="*/ 84667 w 9"/>
              <a:gd name="T7" fmla="*/ 20918 h 17"/>
              <a:gd name="T8" fmla="*/ 95250 w 9"/>
              <a:gd name="T9" fmla="*/ 31376 h 17"/>
              <a:gd name="T10" fmla="*/ 95250 w 9"/>
              <a:gd name="T11" fmla="*/ 52294 h 17"/>
              <a:gd name="T12" fmla="*/ 95250 w 9"/>
              <a:gd name="T13" fmla="*/ 62753 h 17"/>
              <a:gd name="T14" fmla="*/ 95250 w 9"/>
              <a:gd name="T15" fmla="*/ 94129 h 17"/>
              <a:gd name="T16" fmla="*/ 74083 w 9"/>
              <a:gd name="T17" fmla="*/ 104588 h 17"/>
              <a:gd name="T18" fmla="*/ 52917 w 9"/>
              <a:gd name="T19" fmla="*/ 104588 h 17"/>
              <a:gd name="T20" fmla="*/ 42333 w 9"/>
              <a:gd name="T21" fmla="*/ 104588 h 17"/>
              <a:gd name="T22" fmla="*/ 42333 w 9"/>
              <a:gd name="T23" fmla="*/ 177800 h 17"/>
              <a:gd name="T24" fmla="*/ 0 w 9"/>
              <a:gd name="T25" fmla="*/ 177800 h 17"/>
              <a:gd name="T26" fmla="*/ 0 w 9"/>
              <a:gd name="T27" fmla="*/ 0 h 17"/>
              <a:gd name="T28" fmla="*/ 42333 w 9"/>
              <a:gd name="T29" fmla="*/ 31376 h 17"/>
              <a:gd name="T30" fmla="*/ 42333 w 9"/>
              <a:gd name="T31" fmla="*/ 73212 h 17"/>
              <a:gd name="T32" fmla="*/ 42333 w 9"/>
              <a:gd name="T33" fmla="*/ 73212 h 17"/>
              <a:gd name="T34" fmla="*/ 52917 w 9"/>
              <a:gd name="T35" fmla="*/ 73212 h 17"/>
              <a:gd name="T36" fmla="*/ 52917 w 9"/>
              <a:gd name="T37" fmla="*/ 62753 h 17"/>
              <a:gd name="T38" fmla="*/ 52917 w 9"/>
              <a:gd name="T39" fmla="*/ 52294 h 17"/>
              <a:gd name="T40" fmla="*/ 52917 w 9"/>
              <a:gd name="T41" fmla="*/ 31376 h 17"/>
              <a:gd name="T42" fmla="*/ 42333 w 9"/>
              <a:gd name="T43" fmla="*/ 31376 h 1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9" h="17">
                <a:moveTo>
                  <a:pt x="0" y="0"/>
                </a:moveTo>
                <a:cubicBezTo>
                  <a:pt x="4" y="0"/>
                  <a:pt x="4" y="0"/>
                  <a:pt x="4" y="0"/>
                </a:cubicBezTo>
                <a:cubicBezTo>
                  <a:pt x="5" y="0"/>
                  <a:pt x="6" y="1"/>
                  <a:pt x="7" y="1"/>
                </a:cubicBezTo>
                <a:cubicBezTo>
                  <a:pt x="7" y="1"/>
                  <a:pt x="8" y="1"/>
                  <a:pt x="8" y="2"/>
                </a:cubicBezTo>
                <a:cubicBezTo>
                  <a:pt x="8" y="2"/>
                  <a:pt x="9" y="2"/>
                  <a:pt x="9" y="3"/>
                </a:cubicBezTo>
                <a:cubicBezTo>
                  <a:pt x="9" y="3"/>
                  <a:pt x="9" y="4"/>
                  <a:pt x="9" y="5"/>
                </a:cubicBezTo>
                <a:cubicBezTo>
                  <a:pt x="9" y="6"/>
                  <a:pt x="9" y="6"/>
                  <a:pt x="9" y="6"/>
                </a:cubicBezTo>
                <a:cubicBezTo>
                  <a:pt x="9" y="7"/>
                  <a:pt x="9" y="8"/>
                  <a:pt x="9" y="9"/>
                </a:cubicBezTo>
                <a:cubicBezTo>
                  <a:pt x="8" y="9"/>
                  <a:pt x="8" y="9"/>
                  <a:pt x="7" y="10"/>
                </a:cubicBezTo>
                <a:cubicBezTo>
                  <a:pt x="7" y="10"/>
                  <a:pt x="6" y="10"/>
                  <a:pt x="5" y="10"/>
                </a:cubicBezTo>
                <a:cubicBezTo>
                  <a:pt x="4" y="10"/>
                  <a:pt x="4" y="10"/>
                  <a:pt x="4" y="10"/>
                </a:cubicBezTo>
                <a:cubicBezTo>
                  <a:pt x="4" y="17"/>
                  <a:pt x="4" y="17"/>
                  <a:pt x="4" y="17"/>
                </a:cubicBezTo>
                <a:cubicBezTo>
                  <a:pt x="0" y="17"/>
                  <a:pt x="0" y="17"/>
                  <a:pt x="0" y="17"/>
                </a:cubicBezTo>
                <a:cubicBezTo>
                  <a:pt x="0" y="0"/>
                  <a:pt x="0" y="0"/>
                  <a:pt x="0" y="0"/>
                </a:cubicBezTo>
                <a:close/>
                <a:moveTo>
                  <a:pt x="4" y="3"/>
                </a:moveTo>
                <a:cubicBezTo>
                  <a:pt x="4" y="7"/>
                  <a:pt x="4" y="7"/>
                  <a:pt x="4" y="7"/>
                </a:cubicBezTo>
                <a:cubicBezTo>
                  <a:pt x="4" y="7"/>
                  <a:pt x="4" y="7"/>
                  <a:pt x="4" y="7"/>
                </a:cubicBezTo>
                <a:cubicBezTo>
                  <a:pt x="5" y="7"/>
                  <a:pt x="5" y="7"/>
                  <a:pt x="5" y="7"/>
                </a:cubicBezTo>
                <a:cubicBezTo>
                  <a:pt x="5" y="7"/>
                  <a:pt x="5" y="6"/>
                  <a:pt x="5" y="6"/>
                </a:cubicBezTo>
                <a:cubicBezTo>
                  <a:pt x="5" y="5"/>
                  <a:pt x="5" y="5"/>
                  <a:pt x="5" y="5"/>
                </a:cubicBezTo>
                <a:cubicBezTo>
                  <a:pt x="5" y="4"/>
                  <a:pt x="5" y="4"/>
                  <a:pt x="5" y="3"/>
                </a:cubicBezTo>
                <a:cubicBezTo>
                  <a:pt x="5" y="3"/>
                  <a:pt x="5" y="3"/>
                  <a:pt x="4" y="3"/>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67" name="Freeform 51"/>
          <p:cNvSpPr>
            <a:spLocks/>
          </p:cNvSpPr>
          <p:nvPr/>
        </p:nvSpPr>
        <p:spPr bwMode="auto">
          <a:xfrm>
            <a:off x="2652713" y="1984375"/>
            <a:ext cx="60325" cy="147638"/>
          </a:xfrm>
          <a:custGeom>
            <a:avLst/>
            <a:gdLst>
              <a:gd name="T0" fmla="*/ 40217 w 6"/>
              <a:gd name="T1" fmla="*/ 0 h 14"/>
              <a:gd name="T2" fmla="*/ 40217 w 6"/>
              <a:gd name="T3" fmla="*/ 21091 h 14"/>
              <a:gd name="T4" fmla="*/ 60325 w 6"/>
              <a:gd name="T5" fmla="*/ 0 h 14"/>
              <a:gd name="T6" fmla="*/ 60325 w 6"/>
              <a:gd name="T7" fmla="*/ 52728 h 14"/>
              <a:gd name="T8" fmla="*/ 50271 w 6"/>
              <a:gd name="T9" fmla="*/ 52728 h 14"/>
              <a:gd name="T10" fmla="*/ 40217 w 6"/>
              <a:gd name="T11" fmla="*/ 63273 h 14"/>
              <a:gd name="T12" fmla="*/ 40217 w 6"/>
              <a:gd name="T13" fmla="*/ 84365 h 14"/>
              <a:gd name="T14" fmla="*/ 40217 w 6"/>
              <a:gd name="T15" fmla="*/ 147638 h 14"/>
              <a:gd name="T16" fmla="*/ 0 w 6"/>
              <a:gd name="T17" fmla="*/ 147638 h 14"/>
              <a:gd name="T18" fmla="*/ 0 w 6"/>
              <a:gd name="T19" fmla="*/ 0 h 14"/>
              <a:gd name="T20" fmla="*/ 40217 w 6"/>
              <a:gd name="T21" fmla="*/ 0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 h="14">
                <a:moveTo>
                  <a:pt x="4" y="0"/>
                </a:moveTo>
                <a:cubicBezTo>
                  <a:pt x="4" y="2"/>
                  <a:pt x="4" y="2"/>
                  <a:pt x="4" y="2"/>
                </a:cubicBezTo>
                <a:cubicBezTo>
                  <a:pt x="5" y="1"/>
                  <a:pt x="5" y="0"/>
                  <a:pt x="6" y="0"/>
                </a:cubicBezTo>
                <a:cubicBezTo>
                  <a:pt x="6" y="5"/>
                  <a:pt x="6" y="5"/>
                  <a:pt x="6" y="5"/>
                </a:cubicBezTo>
                <a:cubicBezTo>
                  <a:pt x="6" y="5"/>
                  <a:pt x="5" y="5"/>
                  <a:pt x="5" y="5"/>
                </a:cubicBezTo>
                <a:cubicBezTo>
                  <a:pt x="4" y="5"/>
                  <a:pt x="4" y="6"/>
                  <a:pt x="4" y="6"/>
                </a:cubicBezTo>
                <a:cubicBezTo>
                  <a:pt x="4" y="6"/>
                  <a:pt x="4" y="7"/>
                  <a:pt x="4" y="8"/>
                </a:cubicBezTo>
                <a:cubicBezTo>
                  <a:pt x="4" y="14"/>
                  <a:pt x="4" y="14"/>
                  <a:pt x="4" y="14"/>
                </a:cubicBezTo>
                <a:cubicBezTo>
                  <a:pt x="0" y="14"/>
                  <a:pt x="0" y="14"/>
                  <a:pt x="0" y="14"/>
                </a:cubicBezTo>
                <a:cubicBezTo>
                  <a:pt x="0" y="0"/>
                  <a:pt x="0" y="0"/>
                  <a:pt x="0" y="0"/>
                </a:cubicBezTo>
                <a:lnTo>
                  <a:pt x="4"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68" name="Freeform 52"/>
          <p:cNvSpPr>
            <a:spLocks noEditPoints="1"/>
          </p:cNvSpPr>
          <p:nvPr/>
        </p:nvSpPr>
        <p:spPr bwMode="auto">
          <a:xfrm>
            <a:off x="2727325" y="1984375"/>
            <a:ext cx="90488" cy="147638"/>
          </a:xfrm>
          <a:custGeom>
            <a:avLst/>
            <a:gdLst>
              <a:gd name="T0" fmla="*/ 90488 w 9"/>
              <a:gd name="T1" fmla="*/ 52728 h 14"/>
              <a:gd name="T2" fmla="*/ 90488 w 9"/>
              <a:gd name="T3" fmla="*/ 84365 h 14"/>
              <a:gd name="T4" fmla="*/ 90488 w 9"/>
              <a:gd name="T5" fmla="*/ 116001 h 14"/>
              <a:gd name="T6" fmla="*/ 90488 w 9"/>
              <a:gd name="T7" fmla="*/ 126547 h 14"/>
              <a:gd name="T8" fmla="*/ 70380 w 9"/>
              <a:gd name="T9" fmla="*/ 147638 h 14"/>
              <a:gd name="T10" fmla="*/ 50271 w 9"/>
              <a:gd name="T11" fmla="*/ 147638 h 14"/>
              <a:gd name="T12" fmla="*/ 30163 w 9"/>
              <a:gd name="T13" fmla="*/ 147638 h 14"/>
              <a:gd name="T14" fmla="*/ 10054 w 9"/>
              <a:gd name="T15" fmla="*/ 137092 h 14"/>
              <a:gd name="T16" fmla="*/ 0 w 9"/>
              <a:gd name="T17" fmla="*/ 116001 h 14"/>
              <a:gd name="T18" fmla="*/ 0 w 9"/>
              <a:gd name="T19" fmla="*/ 94910 h 14"/>
              <a:gd name="T20" fmla="*/ 0 w 9"/>
              <a:gd name="T21" fmla="*/ 52728 h 14"/>
              <a:gd name="T22" fmla="*/ 10054 w 9"/>
              <a:gd name="T23" fmla="*/ 21091 h 14"/>
              <a:gd name="T24" fmla="*/ 20108 w 9"/>
              <a:gd name="T25" fmla="*/ 10546 h 14"/>
              <a:gd name="T26" fmla="*/ 50271 w 9"/>
              <a:gd name="T27" fmla="*/ 0 h 14"/>
              <a:gd name="T28" fmla="*/ 70380 w 9"/>
              <a:gd name="T29" fmla="*/ 10546 h 14"/>
              <a:gd name="T30" fmla="*/ 90488 w 9"/>
              <a:gd name="T31" fmla="*/ 21091 h 14"/>
              <a:gd name="T32" fmla="*/ 90488 w 9"/>
              <a:gd name="T33" fmla="*/ 31637 h 14"/>
              <a:gd name="T34" fmla="*/ 90488 w 9"/>
              <a:gd name="T35" fmla="*/ 52728 h 14"/>
              <a:gd name="T36" fmla="*/ 50271 w 9"/>
              <a:gd name="T37" fmla="*/ 42182 h 14"/>
              <a:gd name="T38" fmla="*/ 50271 w 9"/>
              <a:gd name="T39" fmla="*/ 31637 h 14"/>
              <a:gd name="T40" fmla="*/ 50271 w 9"/>
              <a:gd name="T41" fmla="*/ 21091 h 14"/>
              <a:gd name="T42" fmla="*/ 40217 w 9"/>
              <a:gd name="T43" fmla="*/ 31637 h 14"/>
              <a:gd name="T44" fmla="*/ 40217 w 9"/>
              <a:gd name="T45" fmla="*/ 42182 h 14"/>
              <a:gd name="T46" fmla="*/ 40217 w 9"/>
              <a:gd name="T47" fmla="*/ 105456 h 14"/>
              <a:gd name="T48" fmla="*/ 40217 w 9"/>
              <a:gd name="T49" fmla="*/ 116001 h 14"/>
              <a:gd name="T50" fmla="*/ 50271 w 9"/>
              <a:gd name="T51" fmla="*/ 126547 h 14"/>
              <a:gd name="T52" fmla="*/ 50271 w 9"/>
              <a:gd name="T53" fmla="*/ 116001 h 14"/>
              <a:gd name="T54" fmla="*/ 50271 w 9"/>
              <a:gd name="T55" fmla="*/ 105456 h 14"/>
              <a:gd name="T56" fmla="*/ 50271 w 9"/>
              <a:gd name="T57" fmla="*/ 42182 h 1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 h="14">
                <a:moveTo>
                  <a:pt x="9" y="5"/>
                </a:moveTo>
                <a:cubicBezTo>
                  <a:pt x="9" y="8"/>
                  <a:pt x="9" y="8"/>
                  <a:pt x="9" y="8"/>
                </a:cubicBezTo>
                <a:cubicBezTo>
                  <a:pt x="9" y="9"/>
                  <a:pt x="9" y="10"/>
                  <a:pt x="9" y="11"/>
                </a:cubicBezTo>
                <a:cubicBezTo>
                  <a:pt x="9" y="11"/>
                  <a:pt x="9" y="12"/>
                  <a:pt x="9" y="12"/>
                </a:cubicBezTo>
                <a:cubicBezTo>
                  <a:pt x="8" y="13"/>
                  <a:pt x="8" y="13"/>
                  <a:pt x="7" y="14"/>
                </a:cubicBezTo>
                <a:cubicBezTo>
                  <a:pt x="6" y="14"/>
                  <a:pt x="6" y="14"/>
                  <a:pt x="5" y="14"/>
                </a:cubicBezTo>
                <a:cubicBezTo>
                  <a:pt x="4" y="14"/>
                  <a:pt x="3" y="14"/>
                  <a:pt x="3" y="14"/>
                </a:cubicBezTo>
                <a:cubicBezTo>
                  <a:pt x="2" y="13"/>
                  <a:pt x="2" y="13"/>
                  <a:pt x="1" y="13"/>
                </a:cubicBezTo>
                <a:cubicBezTo>
                  <a:pt x="1" y="12"/>
                  <a:pt x="1" y="12"/>
                  <a:pt x="0" y="11"/>
                </a:cubicBezTo>
                <a:cubicBezTo>
                  <a:pt x="0" y="11"/>
                  <a:pt x="0" y="10"/>
                  <a:pt x="0" y="9"/>
                </a:cubicBezTo>
                <a:cubicBezTo>
                  <a:pt x="0" y="5"/>
                  <a:pt x="0" y="5"/>
                  <a:pt x="0" y="5"/>
                </a:cubicBezTo>
                <a:cubicBezTo>
                  <a:pt x="0" y="4"/>
                  <a:pt x="0" y="3"/>
                  <a:pt x="1" y="2"/>
                </a:cubicBezTo>
                <a:cubicBezTo>
                  <a:pt x="1" y="2"/>
                  <a:pt x="1" y="1"/>
                  <a:pt x="2" y="1"/>
                </a:cubicBezTo>
                <a:cubicBezTo>
                  <a:pt x="3" y="0"/>
                  <a:pt x="4" y="0"/>
                  <a:pt x="5" y="0"/>
                </a:cubicBezTo>
                <a:cubicBezTo>
                  <a:pt x="6" y="0"/>
                  <a:pt x="6" y="0"/>
                  <a:pt x="7" y="1"/>
                </a:cubicBezTo>
                <a:cubicBezTo>
                  <a:pt x="8" y="1"/>
                  <a:pt x="8" y="1"/>
                  <a:pt x="9" y="2"/>
                </a:cubicBezTo>
                <a:cubicBezTo>
                  <a:pt x="9" y="2"/>
                  <a:pt x="9" y="2"/>
                  <a:pt x="9" y="3"/>
                </a:cubicBezTo>
                <a:cubicBezTo>
                  <a:pt x="9" y="3"/>
                  <a:pt x="9" y="4"/>
                  <a:pt x="9" y="5"/>
                </a:cubicBezTo>
                <a:close/>
                <a:moveTo>
                  <a:pt x="5" y="4"/>
                </a:moveTo>
                <a:cubicBezTo>
                  <a:pt x="5" y="3"/>
                  <a:pt x="5" y="3"/>
                  <a:pt x="5" y="3"/>
                </a:cubicBezTo>
                <a:cubicBezTo>
                  <a:pt x="5" y="3"/>
                  <a:pt x="5" y="2"/>
                  <a:pt x="5" y="2"/>
                </a:cubicBezTo>
                <a:cubicBezTo>
                  <a:pt x="5" y="2"/>
                  <a:pt x="4" y="3"/>
                  <a:pt x="4" y="3"/>
                </a:cubicBezTo>
                <a:cubicBezTo>
                  <a:pt x="4" y="3"/>
                  <a:pt x="4" y="3"/>
                  <a:pt x="4" y="4"/>
                </a:cubicBezTo>
                <a:cubicBezTo>
                  <a:pt x="4" y="10"/>
                  <a:pt x="4" y="10"/>
                  <a:pt x="4" y="10"/>
                </a:cubicBezTo>
                <a:cubicBezTo>
                  <a:pt x="4" y="11"/>
                  <a:pt x="4" y="11"/>
                  <a:pt x="4" y="11"/>
                </a:cubicBezTo>
                <a:cubicBezTo>
                  <a:pt x="4" y="11"/>
                  <a:pt x="5" y="12"/>
                  <a:pt x="5" y="12"/>
                </a:cubicBezTo>
                <a:cubicBezTo>
                  <a:pt x="5" y="12"/>
                  <a:pt x="5" y="11"/>
                  <a:pt x="5" y="11"/>
                </a:cubicBezTo>
                <a:cubicBezTo>
                  <a:pt x="5" y="11"/>
                  <a:pt x="5" y="11"/>
                  <a:pt x="5" y="10"/>
                </a:cubicBezTo>
                <a:lnTo>
                  <a:pt x="5" y="4"/>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69" name="Freeform 53"/>
          <p:cNvSpPr>
            <a:spLocks noEditPoints="1"/>
          </p:cNvSpPr>
          <p:nvPr/>
        </p:nvSpPr>
        <p:spPr bwMode="auto">
          <a:xfrm>
            <a:off x="2840038" y="1954213"/>
            <a:ext cx="90487" cy="177800"/>
          </a:xfrm>
          <a:custGeom>
            <a:avLst/>
            <a:gdLst>
              <a:gd name="T0" fmla="*/ 90487 w 9"/>
              <a:gd name="T1" fmla="*/ 0 h 17"/>
              <a:gd name="T2" fmla="*/ 90487 w 9"/>
              <a:gd name="T3" fmla="*/ 177800 h 17"/>
              <a:gd name="T4" fmla="*/ 50271 w 9"/>
              <a:gd name="T5" fmla="*/ 177800 h 17"/>
              <a:gd name="T6" fmla="*/ 50271 w 9"/>
              <a:gd name="T7" fmla="*/ 167341 h 17"/>
              <a:gd name="T8" fmla="*/ 40216 w 9"/>
              <a:gd name="T9" fmla="*/ 177800 h 17"/>
              <a:gd name="T10" fmla="*/ 20108 w 9"/>
              <a:gd name="T11" fmla="*/ 177800 h 17"/>
              <a:gd name="T12" fmla="*/ 10054 w 9"/>
              <a:gd name="T13" fmla="*/ 167341 h 17"/>
              <a:gd name="T14" fmla="*/ 0 w 9"/>
              <a:gd name="T15" fmla="*/ 156882 h 17"/>
              <a:gd name="T16" fmla="*/ 0 w 9"/>
              <a:gd name="T17" fmla="*/ 135965 h 17"/>
              <a:gd name="T18" fmla="*/ 0 w 9"/>
              <a:gd name="T19" fmla="*/ 73212 h 17"/>
              <a:gd name="T20" fmla="*/ 0 w 9"/>
              <a:gd name="T21" fmla="*/ 52294 h 17"/>
              <a:gd name="T22" fmla="*/ 10054 w 9"/>
              <a:gd name="T23" fmla="*/ 41835 h 17"/>
              <a:gd name="T24" fmla="*/ 20108 w 9"/>
              <a:gd name="T25" fmla="*/ 31376 h 17"/>
              <a:gd name="T26" fmla="*/ 40216 w 9"/>
              <a:gd name="T27" fmla="*/ 31376 h 17"/>
              <a:gd name="T28" fmla="*/ 50271 w 9"/>
              <a:gd name="T29" fmla="*/ 41835 h 17"/>
              <a:gd name="T30" fmla="*/ 50271 w 9"/>
              <a:gd name="T31" fmla="*/ 0 h 17"/>
              <a:gd name="T32" fmla="*/ 90487 w 9"/>
              <a:gd name="T33" fmla="*/ 0 h 17"/>
              <a:gd name="T34" fmla="*/ 50271 w 9"/>
              <a:gd name="T35" fmla="*/ 73212 h 17"/>
              <a:gd name="T36" fmla="*/ 50271 w 9"/>
              <a:gd name="T37" fmla="*/ 62753 h 17"/>
              <a:gd name="T38" fmla="*/ 40216 w 9"/>
              <a:gd name="T39" fmla="*/ 52294 h 17"/>
              <a:gd name="T40" fmla="*/ 40216 w 9"/>
              <a:gd name="T41" fmla="*/ 62753 h 17"/>
              <a:gd name="T42" fmla="*/ 40216 w 9"/>
              <a:gd name="T43" fmla="*/ 73212 h 17"/>
              <a:gd name="T44" fmla="*/ 40216 w 9"/>
              <a:gd name="T45" fmla="*/ 135965 h 17"/>
              <a:gd name="T46" fmla="*/ 40216 w 9"/>
              <a:gd name="T47" fmla="*/ 146424 h 17"/>
              <a:gd name="T48" fmla="*/ 40216 w 9"/>
              <a:gd name="T49" fmla="*/ 156882 h 17"/>
              <a:gd name="T50" fmla="*/ 50271 w 9"/>
              <a:gd name="T51" fmla="*/ 146424 h 17"/>
              <a:gd name="T52" fmla="*/ 50271 w 9"/>
              <a:gd name="T53" fmla="*/ 135965 h 17"/>
              <a:gd name="T54" fmla="*/ 50271 w 9"/>
              <a:gd name="T55" fmla="*/ 73212 h 1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9" h="17">
                <a:moveTo>
                  <a:pt x="9" y="0"/>
                </a:moveTo>
                <a:cubicBezTo>
                  <a:pt x="9" y="17"/>
                  <a:pt x="9" y="17"/>
                  <a:pt x="9" y="17"/>
                </a:cubicBezTo>
                <a:cubicBezTo>
                  <a:pt x="5" y="17"/>
                  <a:pt x="5" y="17"/>
                  <a:pt x="5" y="17"/>
                </a:cubicBezTo>
                <a:cubicBezTo>
                  <a:pt x="5" y="16"/>
                  <a:pt x="5" y="16"/>
                  <a:pt x="5" y="16"/>
                </a:cubicBezTo>
                <a:cubicBezTo>
                  <a:pt x="5" y="16"/>
                  <a:pt x="4" y="16"/>
                  <a:pt x="4" y="17"/>
                </a:cubicBezTo>
                <a:cubicBezTo>
                  <a:pt x="3" y="17"/>
                  <a:pt x="3" y="17"/>
                  <a:pt x="2" y="17"/>
                </a:cubicBezTo>
                <a:cubicBezTo>
                  <a:pt x="2" y="17"/>
                  <a:pt x="1" y="17"/>
                  <a:pt x="1" y="16"/>
                </a:cubicBezTo>
                <a:cubicBezTo>
                  <a:pt x="0" y="16"/>
                  <a:pt x="0" y="16"/>
                  <a:pt x="0" y="15"/>
                </a:cubicBezTo>
                <a:cubicBezTo>
                  <a:pt x="0" y="15"/>
                  <a:pt x="0" y="14"/>
                  <a:pt x="0" y="13"/>
                </a:cubicBezTo>
                <a:cubicBezTo>
                  <a:pt x="0" y="7"/>
                  <a:pt x="0" y="7"/>
                  <a:pt x="0" y="7"/>
                </a:cubicBezTo>
                <a:cubicBezTo>
                  <a:pt x="0" y="6"/>
                  <a:pt x="0" y="5"/>
                  <a:pt x="0" y="5"/>
                </a:cubicBezTo>
                <a:cubicBezTo>
                  <a:pt x="0" y="4"/>
                  <a:pt x="0" y="4"/>
                  <a:pt x="1" y="4"/>
                </a:cubicBezTo>
                <a:cubicBezTo>
                  <a:pt x="1" y="3"/>
                  <a:pt x="2" y="3"/>
                  <a:pt x="2" y="3"/>
                </a:cubicBezTo>
                <a:cubicBezTo>
                  <a:pt x="3" y="3"/>
                  <a:pt x="3" y="3"/>
                  <a:pt x="4" y="3"/>
                </a:cubicBezTo>
                <a:cubicBezTo>
                  <a:pt x="4" y="4"/>
                  <a:pt x="5" y="4"/>
                  <a:pt x="5" y="4"/>
                </a:cubicBezTo>
                <a:cubicBezTo>
                  <a:pt x="5" y="0"/>
                  <a:pt x="5" y="0"/>
                  <a:pt x="5" y="0"/>
                </a:cubicBezTo>
                <a:cubicBezTo>
                  <a:pt x="9" y="0"/>
                  <a:pt x="9" y="0"/>
                  <a:pt x="9" y="0"/>
                </a:cubicBezTo>
                <a:close/>
                <a:moveTo>
                  <a:pt x="5" y="7"/>
                </a:moveTo>
                <a:cubicBezTo>
                  <a:pt x="5" y="6"/>
                  <a:pt x="5" y="6"/>
                  <a:pt x="5" y="6"/>
                </a:cubicBezTo>
                <a:cubicBezTo>
                  <a:pt x="5" y="6"/>
                  <a:pt x="5" y="5"/>
                  <a:pt x="4" y="5"/>
                </a:cubicBezTo>
                <a:cubicBezTo>
                  <a:pt x="4" y="5"/>
                  <a:pt x="4" y="6"/>
                  <a:pt x="4" y="6"/>
                </a:cubicBezTo>
                <a:cubicBezTo>
                  <a:pt x="4" y="6"/>
                  <a:pt x="4" y="6"/>
                  <a:pt x="4" y="7"/>
                </a:cubicBezTo>
                <a:cubicBezTo>
                  <a:pt x="4" y="13"/>
                  <a:pt x="4" y="13"/>
                  <a:pt x="4" y="13"/>
                </a:cubicBezTo>
                <a:cubicBezTo>
                  <a:pt x="4" y="14"/>
                  <a:pt x="4" y="14"/>
                  <a:pt x="4" y="14"/>
                </a:cubicBezTo>
                <a:cubicBezTo>
                  <a:pt x="4" y="14"/>
                  <a:pt x="4" y="15"/>
                  <a:pt x="4" y="15"/>
                </a:cubicBezTo>
                <a:cubicBezTo>
                  <a:pt x="5" y="15"/>
                  <a:pt x="5" y="14"/>
                  <a:pt x="5" y="14"/>
                </a:cubicBezTo>
                <a:cubicBezTo>
                  <a:pt x="5" y="14"/>
                  <a:pt x="5" y="14"/>
                  <a:pt x="5" y="13"/>
                </a:cubicBezTo>
                <a:lnTo>
                  <a:pt x="5" y="7"/>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70" name="Freeform 54"/>
          <p:cNvSpPr>
            <a:spLocks/>
          </p:cNvSpPr>
          <p:nvPr/>
        </p:nvSpPr>
        <p:spPr bwMode="auto">
          <a:xfrm>
            <a:off x="2943225" y="1984375"/>
            <a:ext cx="100013" cy="147638"/>
          </a:xfrm>
          <a:custGeom>
            <a:avLst/>
            <a:gdLst>
              <a:gd name="T0" fmla="*/ 100013 w 10"/>
              <a:gd name="T1" fmla="*/ 0 h 14"/>
              <a:gd name="T2" fmla="*/ 100013 w 10"/>
              <a:gd name="T3" fmla="*/ 147638 h 14"/>
              <a:gd name="T4" fmla="*/ 60008 w 10"/>
              <a:gd name="T5" fmla="*/ 147638 h 14"/>
              <a:gd name="T6" fmla="*/ 60008 w 10"/>
              <a:gd name="T7" fmla="*/ 137092 h 14"/>
              <a:gd name="T8" fmla="*/ 50007 w 10"/>
              <a:gd name="T9" fmla="*/ 147638 h 14"/>
              <a:gd name="T10" fmla="*/ 30004 w 10"/>
              <a:gd name="T11" fmla="*/ 147638 h 14"/>
              <a:gd name="T12" fmla="*/ 20003 w 10"/>
              <a:gd name="T13" fmla="*/ 147638 h 14"/>
              <a:gd name="T14" fmla="*/ 10001 w 10"/>
              <a:gd name="T15" fmla="*/ 137092 h 14"/>
              <a:gd name="T16" fmla="*/ 0 w 10"/>
              <a:gd name="T17" fmla="*/ 126547 h 14"/>
              <a:gd name="T18" fmla="*/ 0 w 10"/>
              <a:gd name="T19" fmla="*/ 94910 h 14"/>
              <a:gd name="T20" fmla="*/ 0 w 10"/>
              <a:gd name="T21" fmla="*/ 0 h 14"/>
              <a:gd name="T22" fmla="*/ 40005 w 10"/>
              <a:gd name="T23" fmla="*/ 0 h 14"/>
              <a:gd name="T24" fmla="*/ 40005 w 10"/>
              <a:gd name="T25" fmla="*/ 94910 h 14"/>
              <a:gd name="T26" fmla="*/ 40005 w 10"/>
              <a:gd name="T27" fmla="*/ 116001 h 14"/>
              <a:gd name="T28" fmla="*/ 50007 w 10"/>
              <a:gd name="T29" fmla="*/ 126547 h 14"/>
              <a:gd name="T30" fmla="*/ 60008 w 10"/>
              <a:gd name="T31" fmla="*/ 116001 h 14"/>
              <a:gd name="T32" fmla="*/ 60008 w 10"/>
              <a:gd name="T33" fmla="*/ 94910 h 14"/>
              <a:gd name="T34" fmla="*/ 60008 w 10"/>
              <a:gd name="T35" fmla="*/ 0 h 14"/>
              <a:gd name="T36" fmla="*/ 100013 w 10"/>
              <a:gd name="T37" fmla="*/ 0 h 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0" h="14">
                <a:moveTo>
                  <a:pt x="10" y="0"/>
                </a:moveTo>
                <a:cubicBezTo>
                  <a:pt x="10" y="14"/>
                  <a:pt x="10" y="14"/>
                  <a:pt x="10" y="14"/>
                </a:cubicBezTo>
                <a:cubicBezTo>
                  <a:pt x="6" y="14"/>
                  <a:pt x="6" y="14"/>
                  <a:pt x="6" y="14"/>
                </a:cubicBezTo>
                <a:cubicBezTo>
                  <a:pt x="6" y="13"/>
                  <a:pt x="6" y="13"/>
                  <a:pt x="6" y="13"/>
                </a:cubicBezTo>
                <a:cubicBezTo>
                  <a:pt x="5" y="13"/>
                  <a:pt x="5" y="13"/>
                  <a:pt x="5" y="14"/>
                </a:cubicBezTo>
                <a:cubicBezTo>
                  <a:pt x="4" y="14"/>
                  <a:pt x="4" y="14"/>
                  <a:pt x="3" y="14"/>
                </a:cubicBezTo>
                <a:cubicBezTo>
                  <a:pt x="3" y="14"/>
                  <a:pt x="2" y="14"/>
                  <a:pt x="2" y="14"/>
                </a:cubicBezTo>
                <a:cubicBezTo>
                  <a:pt x="1" y="13"/>
                  <a:pt x="1" y="13"/>
                  <a:pt x="1" y="13"/>
                </a:cubicBezTo>
                <a:cubicBezTo>
                  <a:pt x="1" y="12"/>
                  <a:pt x="0" y="12"/>
                  <a:pt x="0" y="12"/>
                </a:cubicBezTo>
                <a:cubicBezTo>
                  <a:pt x="0" y="11"/>
                  <a:pt x="0" y="10"/>
                  <a:pt x="0" y="9"/>
                </a:cubicBezTo>
                <a:cubicBezTo>
                  <a:pt x="0" y="0"/>
                  <a:pt x="0" y="0"/>
                  <a:pt x="0" y="0"/>
                </a:cubicBezTo>
                <a:cubicBezTo>
                  <a:pt x="4" y="0"/>
                  <a:pt x="4" y="0"/>
                  <a:pt x="4" y="0"/>
                </a:cubicBezTo>
                <a:cubicBezTo>
                  <a:pt x="4" y="9"/>
                  <a:pt x="4" y="9"/>
                  <a:pt x="4" y="9"/>
                </a:cubicBezTo>
                <a:cubicBezTo>
                  <a:pt x="4" y="10"/>
                  <a:pt x="4" y="11"/>
                  <a:pt x="4" y="11"/>
                </a:cubicBezTo>
                <a:cubicBezTo>
                  <a:pt x="5" y="11"/>
                  <a:pt x="5" y="12"/>
                  <a:pt x="5" y="12"/>
                </a:cubicBezTo>
                <a:cubicBezTo>
                  <a:pt x="5" y="12"/>
                  <a:pt x="5" y="11"/>
                  <a:pt x="6" y="11"/>
                </a:cubicBezTo>
                <a:cubicBezTo>
                  <a:pt x="6" y="11"/>
                  <a:pt x="6" y="10"/>
                  <a:pt x="6" y="9"/>
                </a:cubicBezTo>
                <a:cubicBezTo>
                  <a:pt x="6" y="0"/>
                  <a:pt x="6" y="0"/>
                  <a:pt x="6" y="0"/>
                </a:cubicBezTo>
                <a:lnTo>
                  <a:pt x="10"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71" name="Freeform 55"/>
          <p:cNvSpPr>
            <a:spLocks/>
          </p:cNvSpPr>
          <p:nvPr/>
        </p:nvSpPr>
        <p:spPr bwMode="auto">
          <a:xfrm>
            <a:off x="3057525" y="1984375"/>
            <a:ext cx="90488" cy="147638"/>
          </a:xfrm>
          <a:custGeom>
            <a:avLst/>
            <a:gdLst>
              <a:gd name="T0" fmla="*/ 90488 w 9"/>
              <a:gd name="T1" fmla="*/ 52728 h 14"/>
              <a:gd name="T2" fmla="*/ 50271 w 9"/>
              <a:gd name="T3" fmla="*/ 52728 h 14"/>
              <a:gd name="T4" fmla="*/ 50271 w 9"/>
              <a:gd name="T5" fmla="*/ 42182 h 14"/>
              <a:gd name="T6" fmla="*/ 50271 w 9"/>
              <a:gd name="T7" fmla="*/ 31637 h 14"/>
              <a:gd name="T8" fmla="*/ 50271 w 9"/>
              <a:gd name="T9" fmla="*/ 21091 h 14"/>
              <a:gd name="T10" fmla="*/ 40217 w 9"/>
              <a:gd name="T11" fmla="*/ 31637 h 14"/>
              <a:gd name="T12" fmla="*/ 40217 w 9"/>
              <a:gd name="T13" fmla="*/ 42182 h 14"/>
              <a:gd name="T14" fmla="*/ 40217 w 9"/>
              <a:gd name="T15" fmla="*/ 105456 h 14"/>
              <a:gd name="T16" fmla="*/ 40217 w 9"/>
              <a:gd name="T17" fmla="*/ 116001 h 14"/>
              <a:gd name="T18" fmla="*/ 50271 w 9"/>
              <a:gd name="T19" fmla="*/ 126547 h 14"/>
              <a:gd name="T20" fmla="*/ 50271 w 9"/>
              <a:gd name="T21" fmla="*/ 116001 h 14"/>
              <a:gd name="T22" fmla="*/ 50271 w 9"/>
              <a:gd name="T23" fmla="*/ 105456 h 14"/>
              <a:gd name="T24" fmla="*/ 50271 w 9"/>
              <a:gd name="T25" fmla="*/ 84365 h 14"/>
              <a:gd name="T26" fmla="*/ 90488 w 9"/>
              <a:gd name="T27" fmla="*/ 84365 h 14"/>
              <a:gd name="T28" fmla="*/ 90488 w 9"/>
              <a:gd name="T29" fmla="*/ 116001 h 14"/>
              <a:gd name="T30" fmla="*/ 80434 w 9"/>
              <a:gd name="T31" fmla="*/ 126547 h 14"/>
              <a:gd name="T32" fmla="*/ 70380 w 9"/>
              <a:gd name="T33" fmla="*/ 137092 h 14"/>
              <a:gd name="T34" fmla="*/ 50271 w 9"/>
              <a:gd name="T35" fmla="*/ 147638 h 14"/>
              <a:gd name="T36" fmla="*/ 20108 w 9"/>
              <a:gd name="T37" fmla="*/ 137092 h 14"/>
              <a:gd name="T38" fmla="*/ 0 w 9"/>
              <a:gd name="T39" fmla="*/ 126547 h 14"/>
              <a:gd name="T40" fmla="*/ 0 w 9"/>
              <a:gd name="T41" fmla="*/ 94910 h 14"/>
              <a:gd name="T42" fmla="*/ 0 w 9"/>
              <a:gd name="T43" fmla="*/ 52728 h 14"/>
              <a:gd name="T44" fmla="*/ 0 w 9"/>
              <a:gd name="T45" fmla="*/ 21091 h 14"/>
              <a:gd name="T46" fmla="*/ 20108 w 9"/>
              <a:gd name="T47" fmla="*/ 10546 h 14"/>
              <a:gd name="T48" fmla="*/ 40217 w 9"/>
              <a:gd name="T49" fmla="*/ 0 h 14"/>
              <a:gd name="T50" fmla="*/ 70380 w 9"/>
              <a:gd name="T51" fmla="*/ 10546 h 14"/>
              <a:gd name="T52" fmla="*/ 90488 w 9"/>
              <a:gd name="T53" fmla="*/ 21091 h 14"/>
              <a:gd name="T54" fmla="*/ 90488 w 9"/>
              <a:gd name="T55" fmla="*/ 52728 h 1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9" h="14">
                <a:moveTo>
                  <a:pt x="9" y="5"/>
                </a:moveTo>
                <a:cubicBezTo>
                  <a:pt x="5" y="5"/>
                  <a:pt x="5" y="5"/>
                  <a:pt x="5" y="5"/>
                </a:cubicBezTo>
                <a:cubicBezTo>
                  <a:pt x="5" y="4"/>
                  <a:pt x="5" y="4"/>
                  <a:pt x="5" y="4"/>
                </a:cubicBezTo>
                <a:cubicBezTo>
                  <a:pt x="5" y="3"/>
                  <a:pt x="5" y="3"/>
                  <a:pt x="5" y="3"/>
                </a:cubicBezTo>
                <a:cubicBezTo>
                  <a:pt x="5" y="3"/>
                  <a:pt x="5" y="2"/>
                  <a:pt x="5" y="2"/>
                </a:cubicBezTo>
                <a:cubicBezTo>
                  <a:pt x="4" y="2"/>
                  <a:pt x="4" y="3"/>
                  <a:pt x="4" y="3"/>
                </a:cubicBezTo>
                <a:cubicBezTo>
                  <a:pt x="4" y="3"/>
                  <a:pt x="4" y="3"/>
                  <a:pt x="4" y="4"/>
                </a:cubicBezTo>
                <a:cubicBezTo>
                  <a:pt x="4" y="10"/>
                  <a:pt x="4" y="10"/>
                  <a:pt x="4" y="10"/>
                </a:cubicBezTo>
                <a:cubicBezTo>
                  <a:pt x="4" y="11"/>
                  <a:pt x="4" y="11"/>
                  <a:pt x="4" y="11"/>
                </a:cubicBezTo>
                <a:cubicBezTo>
                  <a:pt x="4" y="11"/>
                  <a:pt x="4" y="12"/>
                  <a:pt x="5" y="12"/>
                </a:cubicBezTo>
                <a:cubicBezTo>
                  <a:pt x="5" y="12"/>
                  <a:pt x="5" y="11"/>
                  <a:pt x="5" y="11"/>
                </a:cubicBezTo>
                <a:cubicBezTo>
                  <a:pt x="5" y="11"/>
                  <a:pt x="5" y="10"/>
                  <a:pt x="5" y="10"/>
                </a:cubicBezTo>
                <a:cubicBezTo>
                  <a:pt x="5" y="8"/>
                  <a:pt x="5" y="8"/>
                  <a:pt x="5" y="8"/>
                </a:cubicBezTo>
                <a:cubicBezTo>
                  <a:pt x="9" y="8"/>
                  <a:pt x="9" y="8"/>
                  <a:pt x="9" y="8"/>
                </a:cubicBezTo>
                <a:cubicBezTo>
                  <a:pt x="9" y="9"/>
                  <a:pt x="9" y="10"/>
                  <a:pt x="9" y="11"/>
                </a:cubicBezTo>
                <a:cubicBezTo>
                  <a:pt x="9" y="11"/>
                  <a:pt x="9" y="12"/>
                  <a:pt x="8" y="12"/>
                </a:cubicBezTo>
                <a:cubicBezTo>
                  <a:pt x="8" y="13"/>
                  <a:pt x="7" y="13"/>
                  <a:pt x="7" y="13"/>
                </a:cubicBezTo>
                <a:cubicBezTo>
                  <a:pt x="6" y="14"/>
                  <a:pt x="5" y="14"/>
                  <a:pt x="5" y="14"/>
                </a:cubicBezTo>
                <a:cubicBezTo>
                  <a:pt x="3" y="14"/>
                  <a:pt x="2" y="14"/>
                  <a:pt x="2" y="13"/>
                </a:cubicBezTo>
                <a:cubicBezTo>
                  <a:pt x="1" y="13"/>
                  <a:pt x="1" y="12"/>
                  <a:pt x="0" y="12"/>
                </a:cubicBezTo>
                <a:cubicBezTo>
                  <a:pt x="0" y="11"/>
                  <a:pt x="0" y="10"/>
                  <a:pt x="0" y="9"/>
                </a:cubicBezTo>
                <a:cubicBezTo>
                  <a:pt x="0" y="5"/>
                  <a:pt x="0" y="5"/>
                  <a:pt x="0" y="5"/>
                </a:cubicBezTo>
                <a:cubicBezTo>
                  <a:pt x="0" y="4"/>
                  <a:pt x="0" y="3"/>
                  <a:pt x="0" y="2"/>
                </a:cubicBezTo>
                <a:cubicBezTo>
                  <a:pt x="1" y="2"/>
                  <a:pt x="1" y="1"/>
                  <a:pt x="2" y="1"/>
                </a:cubicBezTo>
                <a:cubicBezTo>
                  <a:pt x="3" y="0"/>
                  <a:pt x="3" y="0"/>
                  <a:pt x="4" y="0"/>
                </a:cubicBezTo>
                <a:cubicBezTo>
                  <a:pt x="6" y="0"/>
                  <a:pt x="6" y="0"/>
                  <a:pt x="7" y="1"/>
                </a:cubicBezTo>
                <a:cubicBezTo>
                  <a:pt x="8" y="1"/>
                  <a:pt x="8" y="2"/>
                  <a:pt x="9" y="2"/>
                </a:cubicBezTo>
                <a:cubicBezTo>
                  <a:pt x="9" y="3"/>
                  <a:pt x="9" y="4"/>
                  <a:pt x="9" y="5"/>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72" name="Freeform 56"/>
          <p:cNvSpPr>
            <a:spLocks/>
          </p:cNvSpPr>
          <p:nvPr/>
        </p:nvSpPr>
        <p:spPr bwMode="auto">
          <a:xfrm>
            <a:off x="3157538" y="1974850"/>
            <a:ext cx="65087" cy="157163"/>
          </a:xfrm>
          <a:custGeom>
            <a:avLst/>
            <a:gdLst>
              <a:gd name="T0" fmla="*/ 43391 w 6"/>
              <a:gd name="T1" fmla="*/ 0 h 15"/>
              <a:gd name="T2" fmla="*/ 43391 w 6"/>
              <a:gd name="T3" fmla="*/ 20955 h 15"/>
              <a:gd name="T4" fmla="*/ 65087 w 6"/>
              <a:gd name="T5" fmla="*/ 20955 h 15"/>
              <a:gd name="T6" fmla="*/ 65087 w 6"/>
              <a:gd name="T7" fmla="*/ 41910 h 15"/>
              <a:gd name="T8" fmla="*/ 43391 w 6"/>
              <a:gd name="T9" fmla="*/ 41910 h 15"/>
              <a:gd name="T10" fmla="*/ 43391 w 6"/>
              <a:gd name="T11" fmla="*/ 115253 h 15"/>
              <a:gd name="T12" fmla="*/ 54239 w 6"/>
              <a:gd name="T13" fmla="*/ 125730 h 15"/>
              <a:gd name="T14" fmla="*/ 65087 w 6"/>
              <a:gd name="T15" fmla="*/ 125730 h 15"/>
              <a:gd name="T16" fmla="*/ 65087 w 6"/>
              <a:gd name="T17" fmla="*/ 157163 h 15"/>
              <a:gd name="T18" fmla="*/ 43391 w 6"/>
              <a:gd name="T19" fmla="*/ 157163 h 15"/>
              <a:gd name="T20" fmla="*/ 21696 w 6"/>
              <a:gd name="T21" fmla="*/ 157163 h 15"/>
              <a:gd name="T22" fmla="*/ 10848 w 6"/>
              <a:gd name="T23" fmla="*/ 146685 h 15"/>
              <a:gd name="T24" fmla="*/ 10848 w 6"/>
              <a:gd name="T25" fmla="*/ 136208 h 15"/>
              <a:gd name="T26" fmla="*/ 0 w 6"/>
              <a:gd name="T27" fmla="*/ 115253 h 15"/>
              <a:gd name="T28" fmla="*/ 0 w 6"/>
              <a:gd name="T29" fmla="*/ 41910 h 15"/>
              <a:gd name="T30" fmla="*/ 0 w 6"/>
              <a:gd name="T31" fmla="*/ 41910 h 15"/>
              <a:gd name="T32" fmla="*/ 0 w 6"/>
              <a:gd name="T33" fmla="*/ 20955 h 15"/>
              <a:gd name="T34" fmla="*/ 0 w 6"/>
              <a:gd name="T35" fmla="*/ 20955 h 15"/>
              <a:gd name="T36" fmla="*/ 0 w 6"/>
              <a:gd name="T37" fmla="*/ 0 h 15"/>
              <a:gd name="T38" fmla="*/ 43391 w 6"/>
              <a:gd name="T39" fmla="*/ 0 h 1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 h="15">
                <a:moveTo>
                  <a:pt x="4" y="0"/>
                </a:moveTo>
                <a:cubicBezTo>
                  <a:pt x="4" y="2"/>
                  <a:pt x="4" y="2"/>
                  <a:pt x="4" y="2"/>
                </a:cubicBezTo>
                <a:cubicBezTo>
                  <a:pt x="6" y="2"/>
                  <a:pt x="6" y="2"/>
                  <a:pt x="6" y="2"/>
                </a:cubicBezTo>
                <a:cubicBezTo>
                  <a:pt x="6" y="4"/>
                  <a:pt x="6" y="4"/>
                  <a:pt x="6" y="4"/>
                </a:cubicBezTo>
                <a:cubicBezTo>
                  <a:pt x="4" y="4"/>
                  <a:pt x="4" y="4"/>
                  <a:pt x="4" y="4"/>
                </a:cubicBezTo>
                <a:cubicBezTo>
                  <a:pt x="4" y="11"/>
                  <a:pt x="4" y="11"/>
                  <a:pt x="4" y="11"/>
                </a:cubicBezTo>
                <a:cubicBezTo>
                  <a:pt x="4" y="12"/>
                  <a:pt x="4" y="12"/>
                  <a:pt x="5" y="12"/>
                </a:cubicBezTo>
                <a:cubicBezTo>
                  <a:pt x="5" y="12"/>
                  <a:pt x="5" y="12"/>
                  <a:pt x="6" y="12"/>
                </a:cubicBezTo>
                <a:cubicBezTo>
                  <a:pt x="6" y="15"/>
                  <a:pt x="6" y="15"/>
                  <a:pt x="6" y="15"/>
                </a:cubicBezTo>
                <a:cubicBezTo>
                  <a:pt x="4" y="15"/>
                  <a:pt x="4" y="15"/>
                  <a:pt x="4" y="15"/>
                </a:cubicBezTo>
                <a:cubicBezTo>
                  <a:pt x="3" y="15"/>
                  <a:pt x="3" y="15"/>
                  <a:pt x="2" y="15"/>
                </a:cubicBezTo>
                <a:cubicBezTo>
                  <a:pt x="2" y="14"/>
                  <a:pt x="1" y="14"/>
                  <a:pt x="1" y="14"/>
                </a:cubicBezTo>
                <a:cubicBezTo>
                  <a:pt x="1" y="14"/>
                  <a:pt x="1" y="13"/>
                  <a:pt x="1" y="13"/>
                </a:cubicBezTo>
                <a:cubicBezTo>
                  <a:pt x="0" y="13"/>
                  <a:pt x="0" y="12"/>
                  <a:pt x="0" y="11"/>
                </a:cubicBezTo>
                <a:cubicBezTo>
                  <a:pt x="0" y="4"/>
                  <a:pt x="0" y="4"/>
                  <a:pt x="0" y="4"/>
                </a:cubicBezTo>
                <a:cubicBezTo>
                  <a:pt x="0" y="4"/>
                  <a:pt x="0" y="4"/>
                  <a:pt x="0" y="4"/>
                </a:cubicBezTo>
                <a:cubicBezTo>
                  <a:pt x="0" y="2"/>
                  <a:pt x="0" y="2"/>
                  <a:pt x="0" y="2"/>
                </a:cubicBezTo>
                <a:cubicBezTo>
                  <a:pt x="0" y="2"/>
                  <a:pt x="0" y="2"/>
                  <a:pt x="0" y="2"/>
                </a:cubicBezTo>
                <a:cubicBezTo>
                  <a:pt x="0" y="0"/>
                  <a:pt x="0" y="0"/>
                  <a:pt x="0" y="0"/>
                </a:cubicBezTo>
                <a:lnTo>
                  <a:pt x="4"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73" name="Freeform 57"/>
          <p:cNvSpPr>
            <a:spLocks noEditPoints="1"/>
          </p:cNvSpPr>
          <p:nvPr/>
        </p:nvSpPr>
        <p:spPr bwMode="auto">
          <a:xfrm>
            <a:off x="3222625" y="1954213"/>
            <a:ext cx="52388" cy="177800"/>
          </a:xfrm>
          <a:custGeom>
            <a:avLst/>
            <a:gdLst>
              <a:gd name="T0" fmla="*/ 52388 w 12"/>
              <a:gd name="T1" fmla="*/ 0 h 41"/>
              <a:gd name="T2" fmla="*/ 52388 w 12"/>
              <a:gd name="T3" fmla="*/ 30356 h 41"/>
              <a:gd name="T4" fmla="*/ 0 w 12"/>
              <a:gd name="T5" fmla="*/ 30356 h 41"/>
              <a:gd name="T6" fmla="*/ 0 w 12"/>
              <a:gd name="T7" fmla="*/ 0 h 41"/>
              <a:gd name="T8" fmla="*/ 52388 w 12"/>
              <a:gd name="T9" fmla="*/ 0 h 41"/>
              <a:gd name="T10" fmla="*/ 52388 w 12"/>
              <a:gd name="T11" fmla="*/ 30356 h 41"/>
              <a:gd name="T12" fmla="*/ 52388 w 12"/>
              <a:gd name="T13" fmla="*/ 177800 h 41"/>
              <a:gd name="T14" fmla="*/ 0 w 12"/>
              <a:gd name="T15" fmla="*/ 177800 h 41"/>
              <a:gd name="T16" fmla="*/ 0 w 12"/>
              <a:gd name="T17" fmla="*/ 30356 h 41"/>
              <a:gd name="T18" fmla="*/ 52388 w 12"/>
              <a:gd name="T19" fmla="*/ 30356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 h="41">
                <a:moveTo>
                  <a:pt x="12" y="0"/>
                </a:moveTo>
                <a:lnTo>
                  <a:pt x="12" y="7"/>
                </a:lnTo>
                <a:lnTo>
                  <a:pt x="0" y="7"/>
                </a:lnTo>
                <a:lnTo>
                  <a:pt x="0" y="0"/>
                </a:lnTo>
                <a:lnTo>
                  <a:pt x="12" y="0"/>
                </a:lnTo>
                <a:close/>
                <a:moveTo>
                  <a:pt x="12" y="7"/>
                </a:moveTo>
                <a:lnTo>
                  <a:pt x="12" y="41"/>
                </a:lnTo>
                <a:lnTo>
                  <a:pt x="0" y="41"/>
                </a:lnTo>
                <a:lnTo>
                  <a:pt x="0" y="7"/>
                </a:lnTo>
                <a:lnTo>
                  <a:pt x="12" y="7"/>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74" name="Freeform 58"/>
          <p:cNvSpPr>
            <a:spLocks noEditPoints="1"/>
          </p:cNvSpPr>
          <p:nvPr/>
        </p:nvSpPr>
        <p:spPr bwMode="auto">
          <a:xfrm>
            <a:off x="3282950" y="1984375"/>
            <a:ext cx="92075" cy="147638"/>
          </a:xfrm>
          <a:custGeom>
            <a:avLst/>
            <a:gdLst>
              <a:gd name="T0" fmla="*/ 92075 w 9"/>
              <a:gd name="T1" fmla="*/ 52728 h 14"/>
              <a:gd name="T2" fmla="*/ 92075 w 9"/>
              <a:gd name="T3" fmla="*/ 84365 h 14"/>
              <a:gd name="T4" fmla="*/ 92075 w 9"/>
              <a:gd name="T5" fmla="*/ 116001 h 14"/>
              <a:gd name="T6" fmla="*/ 81844 w 9"/>
              <a:gd name="T7" fmla="*/ 126547 h 14"/>
              <a:gd name="T8" fmla="*/ 71614 w 9"/>
              <a:gd name="T9" fmla="*/ 147638 h 14"/>
              <a:gd name="T10" fmla="*/ 51153 w 9"/>
              <a:gd name="T11" fmla="*/ 147638 h 14"/>
              <a:gd name="T12" fmla="*/ 20461 w 9"/>
              <a:gd name="T13" fmla="*/ 147638 h 14"/>
              <a:gd name="T14" fmla="*/ 10231 w 9"/>
              <a:gd name="T15" fmla="*/ 137092 h 14"/>
              <a:gd name="T16" fmla="*/ 0 w 9"/>
              <a:gd name="T17" fmla="*/ 116001 h 14"/>
              <a:gd name="T18" fmla="*/ 0 w 9"/>
              <a:gd name="T19" fmla="*/ 94910 h 14"/>
              <a:gd name="T20" fmla="*/ 0 w 9"/>
              <a:gd name="T21" fmla="*/ 52728 h 14"/>
              <a:gd name="T22" fmla="*/ 0 w 9"/>
              <a:gd name="T23" fmla="*/ 21091 h 14"/>
              <a:gd name="T24" fmla="*/ 20461 w 9"/>
              <a:gd name="T25" fmla="*/ 10546 h 14"/>
              <a:gd name="T26" fmla="*/ 40922 w 9"/>
              <a:gd name="T27" fmla="*/ 0 h 14"/>
              <a:gd name="T28" fmla="*/ 71614 w 9"/>
              <a:gd name="T29" fmla="*/ 10546 h 14"/>
              <a:gd name="T30" fmla="*/ 81844 w 9"/>
              <a:gd name="T31" fmla="*/ 21091 h 14"/>
              <a:gd name="T32" fmla="*/ 92075 w 9"/>
              <a:gd name="T33" fmla="*/ 31637 h 14"/>
              <a:gd name="T34" fmla="*/ 92075 w 9"/>
              <a:gd name="T35" fmla="*/ 52728 h 14"/>
              <a:gd name="T36" fmla="*/ 51153 w 9"/>
              <a:gd name="T37" fmla="*/ 42182 h 14"/>
              <a:gd name="T38" fmla="*/ 51153 w 9"/>
              <a:gd name="T39" fmla="*/ 31637 h 14"/>
              <a:gd name="T40" fmla="*/ 51153 w 9"/>
              <a:gd name="T41" fmla="*/ 21091 h 14"/>
              <a:gd name="T42" fmla="*/ 40922 w 9"/>
              <a:gd name="T43" fmla="*/ 31637 h 14"/>
              <a:gd name="T44" fmla="*/ 40922 w 9"/>
              <a:gd name="T45" fmla="*/ 42182 h 14"/>
              <a:gd name="T46" fmla="*/ 40922 w 9"/>
              <a:gd name="T47" fmla="*/ 105456 h 14"/>
              <a:gd name="T48" fmla="*/ 40922 w 9"/>
              <a:gd name="T49" fmla="*/ 116001 h 14"/>
              <a:gd name="T50" fmla="*/ 51153 w 9"/>
              <a:gd name="T51" fmla="*/ 126547 h 14"/>
              <a:gd name="T52" fmla="*/ 51153 w 9"/>
              <a:gd name="T53" fmla="*/ 116001 h 14"/>
              <a:gd name="T54" fmla="*/ 51153 w 9"/>
              <a:gd name="T55" fmla="*/ 105456 h 14"/>
              <a:gd name="T56" fmla="*/ 51153 w 9"/>
              <a:gd name="T57" fmla="*/ 42182 h 1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 h="14">
                <a:moveTo>
                  <a:pt x="9" y="5"/>
                </a:moveTo>
                <a:cubicBezTo>
                  <a:pt x="9" y="8"/>
                  <a:pt x="9" y="8"/>
                  <a:pt x="9" y="8"/>
                </a:cubicBezTo>
                <a:cubicBezTo>
                  <a:pt x="9" y="9"/>
                  <a:pt x="9" y="10"/>
                  <a:pt x="9" y="11"/>
                </a:cubicBezTo>
                <a:cubicBezTo>
                  <a:pt x="9" y="11"/>
                  <a:pt x="9" y="12"/>
                  <a:pt x="8" y="12"/>
                </a:cubicBezTo>
                <a:cubicBezTo>
                  <a:pt x="8" y="13"/>
                  <a:pt x="7" y="13"/>
                  <a:pt x="7" y="14"/>
                </a:cubicBezTo>
                <a:cubicBezTo>
                  <a:pt x="6" y="14"/>
                  <a:pt x="5" y="14"/>
                  <a:pt x="5" y="14"/>
                </a:cubicBezTo>
                <a:cubicBezTo>
                  <a:pt x="4" y="14"/>
                  <a:pt x="3" y="14"/>
                  <a:pt x="2" y="14"/>
                </a:cubicBezTo>
                <a:cubicBezTo>
                  <a:pt x="2" y="13"/>
                  <a:pt x="1" y="13"/>
                  <a:pt x="1" y="13"/>
                </a:cubicBezTo>
                <a:cubicBezTo>
                  <a:pt x="1" y="12"/>
                  <a:pt x="0" y="12"/>
                  <a:pt x="0" y="11"/>
                </a:cubicBezTo>
                <a:cubicBezTo>
                  <a:pt x="0" y="11"/>
                  <a:pt x="0" y="10"/>
                  <a:pt x="0" y="9"/>
                </a:cubicBezTo>
                <a:cubicBezTo>
                  <a:pt x="0" y="5"/>
                  <a:pt x="0" y="5"/>
                  <a:pt x="0" y="5"/>
                </a:cubicBezTo>
                <a:cubicBezTo>
                  <a:pt x="0" y="4"/>
                  <a:pt x="0" y="3"/>
                  <a:pt x="0" y="2"/>
                </a:cubicBezTo>
                <a:cubicBezTo>
                  <a:pt x="1" y="2"/>
                  <a:pt x="1" y="1"/>
                  <a:pt x="2" y="1"/>
                </a:cubicBezTo>
                <a:cubicBezTo>
                  <a:pt x="2" y="0"/>
                  <a:pt x="3" y="0"/>
                  <a:pt x="4" y="0"/>
                </a:cubicBezTo>
                <a:cubicBezTo>
                  <a:pt x="5" y="0"/>
                  <a:pt x="6" y="0"/>
                  <a:pt x="7" y="1"/>
                </a:cubicBezTo>
                <a:cubicBezTo>
                  <a:pt x="7" y="1"/>
                  <a:pt x="8" y="1"/>
                  <a:pt x="8" y="2"/>
                </a:cubicBezTo>
                <a:cubicBezTo>
                  <a:pt x="9" y="2"/>
                  <a:pt x="9" y="2"/>
                  <a:pt x="9" y="3"/>
                </a:cubicBezTo>
                <a:cubicBezTo>
                  <a:pt x="9" y="3"/>
                  <a:pt x="9" y="4"/>
                  <a:pt x="9" y="5"/>
                </a:cubicBezTo>
                <a:close/>
                <a:moveTo>
                  <a:pt x="5" y="4"/>
                </a:moveTo>
                <a:cubicBezTo>
                  <a:pt x="5" y="3"/>
                  <a:pt x="5" y="3"/>
                  <a:pt x="5" y="3"/>
                </a:cubicBezTo>
                <a:cubicBezTo>
                  <a:pt x="5" y="3"/>
                  <a:pt x="5" y="2"/>
                  <a:pt x="5" y="2"/>
                </a:cubicBezTo>
                <a:cubicBezTo>
                  <a:pt x="4" y="2"/>
                  <a:pt x="4" y="3"/>
                  <a:pt x="4" y="3"/>
                </a:cubicBezTo>
                <a:cubicBezTo>
                  <a:pt x="4" y="3"/>
                  <a:pt x="4" y="3"/>
                  <a:pt x="4" y="4"/>
                </a:cubicBezTo>
                <a:cubicBezTo>
                  <a:pt x="4" y="10"/>
                  <a:pt x="4" y="10"/>
                  <a:pt x="4" y="10"/>
                </a:cubicBezTo>
                <a:cubicBezTo>
                  <a:pt x="4" y="11"/>
                  <a:pt x="4" y="11"/>
                  <a:pt x="4" y="11"/>
                </a:cubicBezTo>
                <a:cubicBezTo>
                  <a:pt x="4" y="11"/>
                  <a:pt x="4" y="12"/>
                  <a:pt x="5" y="12"/>
                </a:cubicBezTo>
                <a:cubicBezTo>
                  <a:pt x="5" y="12"/>
                  <a:pt x="5" y="11"/>
                  <a:pt x="5" y="11"/>
                </a:cubicBezTo>
                <a:cubicBezTo>
                  <a:pt x="5" y="11"/>
                  <a:pt x="5" y="11"/>
                  <a:pt x="5" y="10"/>
                </a:cubicBezTo>
                <a:lnTo>
                  <a:pt x="5" y="4"/>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75" name="Freeform 59"/>
          <p:cNvSpPr>
            <a:spLocks/>
          </p:cNvSpPr>
          <p:nvPr/>
        </p:nvSpPr>
        <p:spPr bwMode="auto">
          <a:xfrm>
            <a:off x="3387725" y="1984375"/>
            <a:ext cx="100013" cy="147638"/>
          </a:xfrm>
          <a:custGeom>
            <a:avLst/>
            <a:gdLst>
              <a:gd name="T0" fmla="*/ 50007 w 10"/>
              <a:gd name="T1" fmla="*/ 0 h 14"/>
              <a:gd name="T2" fmla="*/ 50007 w 10"/>
              <a:gd name="T3" fmla="*/ 21091 h 14"/>
              <a:gd name="T4" fmla="*/ 60008 w 10"/>
              <a:gd name="T5" fmla="*/ 0 h 14"/>
              <a:gd name="T6" fmla="*/ 70009 w 10"/>
              <a:gd name="T7" fmla="*/ 0 h 14"/>
              <a:gd name="T8" fmla="*/ 90012 w 10"/>
              <a:gd name="T9" fmla="*/ 10546 h 14"/>
              <a:gd name="T10" fmla="*/ 100013 w 10"/>
              <a:gd name="T11" fmla="*/ 21091 h 14"/>
              <a:gd name="T12" fmla="*/ 100013 w 10"/>
              <a:gd name="T13" fmla="*/ 42182 h 14"/>
              <a:gd name="T14" fmla="*/ 100013 w 10"/>
              <a:gd name="T15" fmla="*/ 147638 h 14"/>
              <a:gd name="T16" fmla="*/ 60008 w 10"/>
              <a:gd name="T17" fmla="*/ 147638 h 14"/>
              <a:gd name="T18" fmla="*/ 60008 w 10"/>
              <a:gd name="T19" fmla="*/ 42182 h 14"/>
              <a:gd name="T20" fmla="*/ 60008 w 10"/>
              <a:gd name="T21" fmla="*/ 31637 h 14"/>
              <a:gd name="T22" fmla="*/ 50007 w 10"/>
              <a:gd name="T23" fmla="*/ 21091 h 14"/>
              <a:gd name="T24" fmla="*/ 50007 w 10"/>
              <a:gd name="T25" fmla="*/ 31637 h 14"/>
              <a:gd name="T26" fmla="*/ 50007 w 10"/>
              <a:gd name="T27" fmla="*/ 52728 h 14"/>
              <a:gd name="T28" fmla="*/ 50007 w 10"/>
              <a:gd name="T29" fmla="*/ 147638 h 14"/>
              <a:gd name="T30" fmla="*/ 0 w 10"/>
              <a:gd name="T31" fmla="*/ 147638 h 14"/>
              <a:gd name="T32" fmla="*/ 0 w 10"/>
              <a:gd name="T33" fmla="*/ 0 h 14"/>
              <a:gd name="T34" fmla="*/ 50007 w 10"/>
              <a:gd name="T35" fmla="*/ 0 h 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0" h="14">
                <a:moveTo>
                  <a:pt x="5" y="0"/>
                </a:moveTo>
                <a:cubicBezTo>
                  <a:pt x="5" y="2"/>
                  <a:pt x="5" y="2"/>
                  <a:pt x="5" y="2"/>
                </a:cubicBezTo>
                <a:cubicBezTo>
                  <a:pt x="5" y="1"/>
                  <a:pt x="5" y="1"/>
                  <a:pt x="6" y="0"/>
                </a:cubicBezTo>
                <a:cubicBezTo>
                  <a:pt x="6" y="0"/>
                  <a:pt x="6" y="0"/>
                  <a:pt x="7" y="0"/>
                </a:cubicBezTo>
                <a:cubicBezTo>
                  <a:pt x="8" y="0"/>
                  <a:pt x="8" y="0"/>
                  <a:pt x="9" y="1"/>
                </a:cubicBezTo>
                <a:cubicBezTo>
                  <a:pt x="9" y="1"/>
                  <a:pt x="9" y="1"/>
                  <a:pt x="10" y="2"/>
                </a:cubicBezTo>
                <a:cubicBezTo>
                  <a:pt x="10" y="2"/>
                  <a:pt x="10" y="3"/>
                  <a:pt x="10" y="4"/>
                </a:cubicBezTo>
                <a:cubicBezTo>
                  <a:pt x="10" y="14"/>
                  <a:pt x="10" y="14"/>
                  <a:pt x="10" y="14"/>
                </a:cubicBezTo>
                <a:cubicBezTo>
                  <a:pt x="6" y="14"/>
                  <a:pt x="6" y="14"/>
                  <a:pt x="6" y="14"/>
                </a:cubicBezTo>
                <a:cubicBezTo>
                  <a:pt x="6" y="4"/>
                  <a:pt x="6" y="4"/>
                  <a:pt x="6" y="4"/>
                </a:cubicBezTo>
                <a:cubicBezTo>
                  <a:pt x="6" y="4"/>
                  <a:pt x="6" y="3"/>
                  <a:pt x="6" y="3"/>
                </a:cubicBezTo>
                <a:cubicBezTo>
                  <a:pt x="6" y="3"/>
                  <a:pt x="5" y="2"/>
                  <a:pt x="5" y="2"/>
                </a:cubicBezTo>
                <a:cubicBezTo>
                  <a:pt x="5" y="2"/>
                  <a:pt x="5" y="3"/>
                  <a:pt x="5" y="3"/>
                </a:cubicBezTo>
                <a:cubicBezTo>
                  <a:pt x="5" y="3"/>
                  <a:pt x="5" y="4"/>
                  <a:pt x="5" y="5"/>
                </a:cubicBezTo>
                <a:cubicBezTo>
                  <a:pt x="5" y="14"/>
                  <a:pt x="5" y="14"/>
                  <a:pt x="5" y="14"/>
                </a:cubicBezTo>
                <a:cubicBezTo>
                  <a:pt x="0" y="14"/>
                  <a:pt x="0" y="14"/>
                  <a:pt x="0" y="14"/>
                </a:cubicBezTo>
                <a:cubicBezTo>
                  <a:pt x="0" y="0"/>
                  <a:pt x="0" y="0"/>
                  <a:pt x="0" y="0"/>
                </a:cubicBezTo>
                <a:lnTo>
                  <a:pt x="5"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76" name="Rectangle 60"/>
          <p:cNvSpPr>
            <a:spLocks noChangeArrowheads="1"/>
          </p:cNvSpPr>
          <p:nvPr/>
        </p:nvSpPr>
        <p:spPr bwMode="auto">
          <a:xfrm>
            <a:off x="4470400" y="1954213"/>
            <a:ext cx="38100" cy="177800"/>
          </a:xfrm>
          <a:prstGeom prst="rect">
            <a:avLst/>
          </a:prstGeom>
          <a:solidFill>
            <a:srgbClr val="58595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4877" name="Freeform 61"/>
          <p:cNvSpPr>
            <a:spLocks/>
          </p:cNvSpPr>
          <p:nvPr/>
        </p:nvSpPr>
        <p:spPr bwMode="auto">
          <a:xfrm>
            <a:off x="4522788" y="1984375"/>
            <a:ext cx="100012" cy="147638"/>
          </a:xfrm>
          <a:custGeom>
            <a:avLst/>
            <a:gdLst>
              <a:gd name="T0" fmla="*/ 40005 w 10"/>
              <a:gd name="T1" fmla="*/ 0 h 14"/>
              <a:gd name="T2" fmla="*/ 40005 w 10"/>
              <a:gd name="T3" fmla="*/ 21091 h 14"/>
              <a:gd name="T4" fmla="*/ 50006 w 10"/>
              <a:gd name="T5" fmla="*/ 0 h 14"/>
              <a:gd name="T6" fmla="*/ 70008 w 10"/>
              <a:gd name="T7" fmla="*/ 0 h 14"/>
              <a:gd name="T8" fmla="*/ 90011 w 10"/>
              <a:gd name="T9" fmla="*/ 10546 h 14"/>
              <a:gd name="T10" fmla="*/ 100012 w 10"/>
              <a:gd name="T11" fmla="*/ 21091 h 14"/>
              <a:gd name="T12" fmla="*/ 100012 w 10"/>
              <a:gd name="T13" fmla="*/ 42182 h 14"/>
              <a:gd name="T14" fmla="*/ 100012 w 10"/>
              <a:gd name="T15" fmla="*/ 147638 h 14"/>
              <a:gd name="T16" fmla="*/ 60007 w 10"/>
              <a:gd name="T17" fmla="*/ 147638 h 14"/>
              <a:gd name="T18" fmla="*/ 60007 w 10"/>
              <a:gd name="T19" fmla="*/ 42182 h 14"/>
              <a:gd name="T20" fmla="*/ 60007 w 10"/>
              <a:gd name="T21" fmla="*/ 31637 h 14"/>
              <a:gd name="T22" fmla="*/ 50006 w 10"/>
              <a:gd name="T23" fmla="*/ 21091 h 14"/>
              <a:gd name="T24" fmla="*/ 50006 w 10"/>
              <a:gd name="T25" fmla="*/ 31637 h 14"/>
              <a:gd name="T26" fmla="*/ 40005 w 10"/>
              <a:gd name="T27" fmla="*/ 52728 h 14"/>
              <a:gd name="T28" fmla="*/ 40005 w 10"/>
              <a:gd name="T29" fmla="*/ 147638 h 14"/>
              <a:gd name="T30" fmla="*/ 0 w 10"/>
              <a:gd name="T31" fmla="*/ 147638 h 14"/>
              <a:gd name="T32" fmla="*/ 0 w 10"/>
              <a:gd name="T33" fmla="*/ 0 h 14"/>
              <a:gd name="T34" fmla="*/ 40005 w 10"/>
              <a:gd name="T35" fmla="*/ 0 h 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0" h="14">
                <a:moveTo>
                  <a:pt x="4" y="0"/>
                </a:moveTo>
                <a:cubicBezTo>
                  <a:pt x="4" y="2"/>
                  <a:pt x="4" y="2"/>
                  <a:pt x="4" y="2"/>
                </a:cubicBezTo>
                <a:cubicBezTo>
                  <a:pt x="5" y="1"/>
                  <a:pt x="5" y="1"/>
                  <a:pt x="5" y="0"/>
                </a:cubicBezTo>
                <a:cubicBezTo>
                  <a:pt x="6" y="0"/>
                  <a:pt x="6" y="0"/>
                  <a:pt x="7" y="0"/>
                </a:cubicBezTo>
                <a:cubicBezTo>
                  <a:pt x="8" y="0"/>
                  <a:pt x="8" y="0"/>
                  <a:pt x="9" y="1"/>
                </a:cubicBezTo>
                <a:cubicBezTo>
                  <a:pt x="9" y="1"/>
                  <a:pt x="9" y="1"/>
                  <a:pt x="10" y="2"/>
                </a:cubicBezTo>
                <a:cubicBezTo>
                  <a:pt x="10" y="2"/>
                  <a:pt x="10" y="3"/>
                  <a:pt x="10" y="4"/>
                </a:cubicBezTo>
                <a:cubicBezTo>
                  <a:pt x="10" y="14"/>
                  <a:pt x="10" y="14"/>
                  <a:pt x="10" y="14"/>
                </a:cubicBezTo>
                <a:cubicBezTo>
                  <a:pt x="6" y="14"/>
                  <a:pt x="6" y="14"/>
                  <a:pt x="6" y="14"/>
                </a:cubicBezTo>
                <a:cubicBezTo>
                  <a:pt x="6" y="4"/>
                  <a:pt x="6" y="4"/>
                  <a:pt x="6" y="4"/>
                </a:cubicBezTo>
                <a:cubicBezTo>
                  <a:pt x="6" y="3"/>
                  <a:pt x="6" y="3"/>
                  <a:pt x="6" y="3"/>
                </a:cubicBezTo>
                <a:cubicBezTo>
                  <a:pt x="6" y="2"/>
                  <a:pt x="5" y="2"/>
                  <a:pt x="5" y="2"/>
                </a:cubicBezTo>
                <a:cubicBezTo>
                  <a:pt x="5" y="2"/>
                  <a:pt x="5" y="3"/>
                  <a:pt x="5" y="3"/>
                </a:cubicBezTo>
                <a:cubicBezTo>
                  <a:pt x="4" y="3"/>
                  <a:pt x="4" y="4"/>
                  <a:pt x="4" y="5"/>
                </a:cubicBezTo>
                <a:cubicBezTo>
                  <a:pt x="4" y="14"/>
                  <a:pt x="4" y="14"/>
                  <a:pt x="4" y="14"/>
                </a:cubicBezTo>
                <a:cubicBezTo>
                  <a:pt x="0" y="14"/>
                  <a:pt x="0" y="14"/>
                  <a:pt x="0" y="14"/>
                </a:cubicBezTo>
                <a:cubicBezTo>
                  <a:pt x="0" y="0"/>
                  <a:pt x="0" y="0"/>
                  <a:pt x="0" y="0"/>
                </a:cubicBezTo>
                <a:lnTo>
                  <a:pt x="4"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78" name="Freeform 62"/>
          <p:cNvSpPr>
            <a:spLocks noEditPoints="1"/>
          </p:cNvSpPr>
          <p:nvPr/>
        </p:nvSpPr>
        <p:spPr bwMode="auto">
          <a:xfrm>
            <a:off x="4635500" y="1954213"/>
            <a:ext cx="90488" cy="177800"/>
          </a:xfrm>
          <a:custGeom>
            <a:avLst/>
            <a:gdLst>
              <a:gd name="T0" fmla="*/ 90488 w 9"/>
              <a:gd name="T1" fmla="*/ 0 h 17"/>
              <a:gd name="T2" fmla="*/ 90488 w 9"/>
              <a:gd name="T3" fmla="*/ 177800 h 17"/>
              <a:gd name="T4" fmla="*/ 50271 w 9"/>
              <a:gd name="T5" fmla="*/ 177800 h 17"/>
              <a:gd name="T6" fmla="*/ 50271 w 9"/>
              <a:gd name="T7" fmla="*/ 167341 h 17"/>
              <a:gd name="T8" fmla="*/ 40217 w 9"/>
              <a:gd name="T9" fmla="*/ 167341 h 17"/>
              <a:gd name="T10" fmla="*/ 30163 w 9"/>
              <a:gd name="T11" fmla="*/ 177800 h 17"/>
              <a:gd name="T12" fmla="*/ 10054 w 9"/>
              <a:gd name="T13" fmla="*/ 167341 h 17"/>
              <a:gd name="T14" fmla="*/ 0 w 9"/>
              <a:gd name="T15" fmla="*/ 156882 h 17"/>
              <a:gd name="T16" fmla="*/ 0 w 9"/>
              <a:gd name="T17" fmla="*/ 135965 h 17"/>
              <a:gd name="T18" fmla="*/ 0 w 9"/>
              <a:gd name="T19" fmla="*/ 73212 h 17"/>
              <a:gd name="T20" fmla="*/ 0 w 9"/>
              <a:gd name="T21" fmla="*/ 52294 h 17"/>
              <a:gd name="T22" fmla="*/ 10054 w 9"/>
              <a:gd name="T23" fmla="*/ 41835 h 17"/>
              <a:gd name="T24" fmla="*/ 30163 w 9"/>
              <a:gd name="T25" fmla="*/ 31376 h 17"/>
              <a:gd name="T26" fmla="*/ 40217 w 9"/>
              <a:gd name="T27" fmla="*/ 31376 h 17"/>
              <a:gd name="T28" fmla="*/ 50271 w 9"/>
              <a:gd name="T29" fmla="*/ 41835 h 17"/>
              <a:gd name="T30" fmla="*/ 50271 w 9"/>
              <a:gd name="T31" fmla="*/ 0 h 17"/>
              <a:gd name="T32" fmla="*/ 90488 w 9"/>
              <a:gd name="T33" fmla="*/ 0 h 17"/>
              <a:gd name="T34" fmla="*/ 50271 w 9"/>
              <a:gd name="T35" fmla="*/ 73212 h 17"/>
              <a:gd name="T36" fmla="*/ 50271 w 9"/>
              <a:gd name="T37" fmla="*/ 62753 h 17"/>
              <a:gd name="T38" fmla="*/ 50271 w 9"/>
              <a:gd name="T39" fmla="*/ 52294 h 17"/>
              <a:gd name="T40" fmla="*/ 40217 w 9"/>
              <a:gd name="T41" fmla="*/ 62753 h 17"/>
              <a:gd name="T42" fmla="*/ 40217 w 9"/>
              <a:gd name="T43" fmla="*/ 73212 h 17"/>
              <a:gd name="T44" fmla="*/ 40217 w 9"/>
              <a:gd name="T45" fmla="*/ 135965 h 17"/>
              <a:gd name="T46" fmla="*/ 40217 w 9"/>
              <a:gd name="T47" fmla="*/ 146424 h 17"/>
              <a:gd name="T48" fmla="*/ 50271 w 9"/>
              <a:gd name="T49" fmla="*/ 146424 h 17"/>
              <a:gd name="T50" fmla="*/ 50271 w 9"/>
              <a:gd name="T51" fmla="*/ 146424 h 17"/>
              <a:gd name="T52" fmla="*/ 50271 w 9"/>
              <a:gd name="T53" fmla="*/ 135965 h 17"/>
              <a:gd name="T54" fmla="*/ 50271 w 9"/>
              <a:gd name="T55" fmla="*/ 73212 h 1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9" h="17">
                <a:moveTo>
                  <a:pt x="9" y="0"/>
                </a:moveTo>
                <a:cubicBezTo>
                  <a:pt x="9" y="17"/>
                  <a:pt x="9" y="17"/>
                  <a:pt x="9" y="17"/>
                </a:cubicBezTo>
                <a:cubicBezTo>
                  <a:pt x="5" y="17"/>
                  <a:pt x="5" y="17"/>
                  <a:pt x="5" y="17"/>
                </a:cubicBezTo>
                <a:cubicBezTo>
                  <a:pt x="5" y="16"/>
                  <a:pt x="5" y="16"/>
                  <a:pt x="5" y="16"/>
                </a:cubicBezTo>
                <a:cubicBezTo>
                  <a:pt x="5" y="16"/>
                  <a:pt x="4" y="16"/>
                  <a:pt x="4" y="16"/>
                </a:cubicBezTo>
                <a:cubicBezTo>
                  <a:pt x="4" y="17"/>
                  <a:pt x="3" y="17"/>
                  <a:pt x="3" y="17"/>
                </a:cubicBezTo>
                <a:cubicBezTo>
                  <a:pt x="2" y="17"/>
                  <a:pt x="1" y="17"/>
                  <a:pt x="1" y="16"/>
                </a:cubicBezTo>
                <a:cubicBezTo>
                  <a:pt x="1" y="16"/>
                  <a:pt x="0" y="16"/>
                  <a:pt x="0" y="15"/>
                </a:cubicBezTo>
                <a:cubicBezTo>
                  <a:pt x="0" y="15"/>
                  <a:pt x="0" y="14"/>
                  <a:pt x="0" y="13"/>
                </a:cubicBezTo>
                <a:cubicBezTo>
                  <a:pt x="0" y="7"/>
                  <a:pt x="0" y="7"/>
                  <a:pt x="0" y="7"/>
                </a:cubicBezTo>
                <a:cubicBezTo>
                  <a:pt x="0" y="6"/>
                  <a:pt x="0" y="5"/>
                  <a:pt x="0" y="5"/>
                </a:cubicBezTo>
                <a:cubicBezTo>
                  <a:pt x="0" y="4"/>
                  <a:pt x="1" y="4"/>
                  <a:pt x="1" y="4"/>
                </a:cubicBezTo>
                <a:cubicBezTo>
                  <a:pt x="2" y="3"/>
                  <a:pt x="2" y="3"/>
                  <a:pt x="3" y="3"/>
                </a:cubicBezTo>
                <a:cubicBezTo>
                  <a:pt x="3" y="3"/>
                  <a:pt x="4" y="3"/>
                  <a:pt x="4" y="3"/>
                </a:cubicBezTo>
                <a:cubicBezTo>
                  <a:pt x="5" y="3"/>
                  <a:pt x="5" y="4"/>
                  <a:pt x="5" y="4"/>
                </a:cubicBezTo>
                <a:cubicBezTo>
                  <a:pt x="5" y="0"/>
                  <a:pt x="5" y="0"/>
                  <a:pt x="5" y="0"/>
                </a:cubicBezTo>
                <a:cubicBezTo>
                  <a:pt x="9" y="0"/>
                  <a:pt x="9" y="0"/>
                  <a:pt x="9" y="0"/>
                </a:cubicBezTo>
                <a:close/>
                <a:moveTo>
                  <a:pt x="5" y="7"/>
                </a:moveTo>
                <a:cubicBezTo>
                  <a:pt x="5" y="6"/>
                  <a:pt x="5" y="6"/>
                  <a:pt x="5" y="6"/>
                </a:cubicBezTo>
                <a:cubicBezTo>
                  <a:pt x="5" y="5"/>
                  <a:pt x="5" y="5"/>
                  <a:pt x="5" y="5"/>
                </a:cubicBezTo>
                <a:cubicBezTo>
                  <a:pt x="4" y="5"/>
                  <a:pt x="4" y="5"/>
                  <a:pt x="4" y="6"/>
                </a:cubicBezTo>
                <a:cubicBezTo>
                  <a:pt x="4" y="6"/>
                  <a:pt x="4" y="6"/>
                  <a:pt x="4" y="7"/>
                </a:cubicBezTo>
                <a:cubicBezTo>
                  <a:pt x="4" y="13"/>
                  <a:pt x="4" y="13"/>
                  <a:pt x="4" y="13"/>
                </a:cubicBezTo>
                <a:cubicBezTo>
                  <a:pt x="4" y="14"/>
                  <a:pt x="4" y="14"/>
                  <a:pt x="4" y="14"/>
                </a:cubicBezTo>
                <a:cubicBezTo>
                  <a:pt x="4" y="14"/>
                  <a:pt x="4" y="14"/>
                  <a:pt x="5" y="14"/>
                </a:cubicBezTo>
                <a:cubicBezTo>
                  <a:pt x="5" y="14"/>
                  <a:pt x="5" y="14"/>
                  <a:pt x="5" y="14"/>
                </a:cubicBezTo>
                <a:cubicBezTo>
                  <a:pt x="5" y="14"/>
                  <a:pt x="5" y="13"/>
                  <a:pt x="5" y="13"/>
                </a:cubicBezTo>
                <a:lnTo>
                  <a:pt x="5" y="7"/>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79" name="Freeform 63"/>
          <p:cNvSpPr>
            <a:spLocks/>
          </p:cNvSpPr>
          <p:nvPr/>
        </p:nvSpPr>
        <p:spPr bwMode="auto">
          <a:xfrm>
            <a:off x="4748213" y="1984375"/>
            <a:ext cx="92075" cy="147638"/>
          </a:xfrm>
          <a:custGeom>
            <a:avLst/>
            <a:gdLst>
              <a:gd name="T0" fmla="*/ 92075 w 9"/>
              <a:gd name="T1" fmla="*/ 0 h 14"/>
              <a:gd name="T2" fmla="*/ 92075 w 9"/>
              <a:gd name="T3" fmla="*/ 147638 h 14"/>
              <a:gd name="T4" fmla="*/ 51153 w 9"/>
              <a:gd name="T5" fmla="*/ 147638 h 14"/>
              <a:gd name="T6" fmla="*/ 51153 w 9"/>
              <a:gd name="T7" fmla="*/ 126547 h 14"/>
              <a:gd name="T8" fmla="*/ 40922 w 9"/>
              <a:gd name="T9" fmla="*/ 137092 h 14"/>
              <a:gd name="T10" fmla="*/ 20461 w 9"/>
              <a:gd name="T11" fmla="*/ 147638 h 14"/>
              <a:gd name="T12" fmla="*/ 10231 w 9"/>
              <a:gd name="T13" fmla="*/ 137092 h 14"/>
              <a:gd name="T14" fmla="*/ 0 w 9"/>
              <a:gd name="T15" fmla="*/ 137092 h 14"/>
              <a:gd name="T16" fmla="*/ 0 w 9"/>
              <a:gd name="T17" fmla="*/ 116001 h 14"/>
              <a:gd name="T18" fmla="*/ 0 w 9"/>
              <a:gd name="T19" fmla="*/ 94910 h 14"/>
              <a:gd name="T20" fmla="*/ 0 w 9"/>
              <a:gd name="T21" fmla="*/ 0 h 14"/>
              <a:gd name="T22" fmla="*/ 40922 w 9"/>
              <a:gd name="T23" fmla="*/ 0 h 14"/>
              <a:gd name="T24" fmla="*/ 40922 w 9"/>
              <a:gd name="T25" fmla="*/ 94910 h 14"/>
              <a:gd name="T26" fmla="*/ 40922 w 9"/>
              <a:gd name="T27" fmla="*/ 116001 h 14"/>
              <a:gd name="T28" fmla="*/ 40922 w 9"/>
              <a:gd name="T29" fmla="*/ 116001 h 14"/>
              <a:gd name="T30" fmla="*/ 51153 w 9"/>
              <a:gd name="T31" fmla="*/ 116001 h 14"/>
              <a:gd name="T32" fmla="*/ 51153 w 9"/>
              <a:gd name="T33" fmla="*/ 94910 h 14"/>
              <a:gd name="T34" fmla="*/ 51153 w 9"/>
              <a:gd name="T35" fmla="*/ 0 h 14"/>
              <a:gd name="T36" fmla="*/ 92075 w 9"/>
              <a:gd name="T37" fmla="*/ 0 h 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 h="14">
                <a:moveTo>
                  <a:pt x="9" y="0"/>
                </a:moveTo>
                <a:cubicBezTo>
                  <a:pt x="9" y="14"/>
                  <a:pt x="9" y="14"/>
                  <a:pt x="9" y="14"/>
                </a:cubicBezTo>
                <a:cubicBezTo>
                  <a:pt x="5" y="14"/>
                  <a:pt x="5" y="14"/>
                  <a:pt x="5" y="14"/>
                </a:cubicBezTo>
                <a:cubicBezTo>
                  <a:pt x="5" y="12"/>
                  <a:pt x="5" y="12"/>
                  <a:pt x="5" y="12"/>
                </a:cubicBezTo>
                <a:cubicBezTo>
                  <a:pt x="5" y="13"/>
                  <a:pt x="4" y="13"/>
                  <a:pt x="4" y="13"/>
                </a:cubicBezTo>
                <a:cubicBezTo>
                  <a:pt x="3" y="14"/>
                  <a:pt x="3" y="14"/>
                  <a:pt x="2" y="14"/>
                </a:cubicBezTo>
                <a:cubicBezTo>
                  <a:pt x="2" y="14"/>
                  <a:pt x="1" y="14"/>
                  <a:pt x="1" y="13"/>
                </a:cubicBezTo>
                <a:cubicBezTo>
                  <a:pt x="1" y="13"/>
                  <a:pt x="0" y="13"/>
                  <a:pt x="0" y="13"/>
                </a:cubicBezTo>
                <a:cubicBezTo>
                  <a:pt x="0" y="12"/>
                  <a:pt x="0" y="12"/>
                  <a:pt x="0" y="11"/>
                </a:cubicBezTo>
                <a:cubicBezTo>
                  <a:pt x="0" y="11"/>
                  <a:pt x="0" y="10"/>
                  <a:pt x="0" y="9"/>
                </a:cubicBezTo>
                <a:cubicBezTo>
                  <a:pt x="0" y="0"/>
                  <a:pt x="0" y="0"/>
                  <a:pt x="0" y="0"/>
                </a:cubicBezTo>
                <a:cubicBezTo>
                  <a:pt x="4" y="0"/>
                  <a:pt x="4" y="0"/>
                  <a:pt x="4" y="0"/>
                </a:cubicBezTo>
                <a:cubicBezTo>
                  <a:pt x="4" y="9"/>
                  <a:pt x="4" y="9"/>
                  <a:pt x="4" y="9"/>
                </a:cubicBezTo>
                <a:cubicBezTo>
                  <a:pt x="4" y="10"/>
                  <a:pt x="4" y="11"/>
                  <a:pt x="4" y="11"/>
                </a:cubicBezTo>
                <a:cubicBezTo>
                  <a:pt x="4" y="11"/>
                  <a:pt x="4" y="11"/>
                  <a:pt x="4" y="11"/>
                </a:cubicBezTo>
                <a:cubicBezTo>
                  <a:pt x="5" y="11"/>
                  <a:pt x="5" y="11"/>
                  <a:pt x="5" y="11"/>
                </a:cubicBezTo>
                <a:cubicBezTo>
                  <a:pt x="5" y="11"/>
                  <a:pt x="5" y="10"/>
                  <a:pt x="5" y="9"/>
                </a:cubicBezTo>
                <a:cubicBezTo>
                  <a:pt x="5" y="0"/>
                  <a:pt x="5" y="0"/>
                  <a:pt x="5" y="0"/>
                </a:cubicBezTo>
                <a:lnTo>
                  <a:pt x="9"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80" name="Freeform 64"/>
          <p:cNvSpPr>
            <a:spLocks/>
          </p:cNvSpPr>
          <p:nvPr/>
        </p:nvSpPr>
        <p:spPr bwMode="auto">
          <a:xfrm>
            <a:off x="4848225" y="1984375"/>
            <a:ext cx="95250" cy="147638"/>
          </a:xfrm>
          <a:custGeom>
            <a:avLst/>
            <a:gdLst>
              <a:gd name="T0" fmla="*/ 95250 w 9"/>
              <a:gd name="T1" fmla="*/ 52728 h 14"/>
              <a:gd name="T2" fmla="*/ 52917 w 9"/>
              <a:gd name="T3" fmla="*/ 52728 h 14"/>
              <a:gd name="T4" fmla="*/ 52917 w 9"/>
              <a:gd name="T5" fmla="*/ 42182 h 14"/>
              <a:gd name="T6" fmla="*/ 52917 w 9"/>
              <a:gd name="T7" fmla="*/ 31637 h 14"/>
              <a:gd name="T8" fmla="*/ 42333 w 9"/>
              <a:gd name="T9" fmla="*/ 21091 h 14"/>
              <a:gd name="T10" fmla="*/ 42333 w 9"/>
              <a:gd name="T11" fmla="*/ 31637 h 14"/>
              <a:gd name="T12" fmla="*/ 42333 w 9"/>
              <a:gd name="T13" fmla="*/ 31637 h 14"/>
              <a:gd name="T14" fmla="*/ 42333 w 9"/>
              <a:gd name="T15" fmla="*/ 42182 h 14"/>
              <a:gd name="T16" fmla="*/ 42333 w 9"/>
              <a:gd name="T17" fmla="*/ 52728 h 14"/>
              <a:gd name="T18" fmla="*/ 63500 w 9"/>
              <a:gd name="T19" fmla="*/ 63273 h 14"/>
              <a:gd name="T20" fmla="*/ 84667 w 9"/>
              <a:gd name="T21" fmla="*/ 73819 h 14"/>
              <a:gd name="T22" fmla="*/ 95250 w 9"/>
              <a:gd name="T23" fmla="*/ 105456 h 14"/>
              <a:gd name="T24" fmla="*/ 84667 w 9"/>
              <a:gd name="T25" fmla="*/ 126547 h 14"/>
              <a:gd name="T26" fmla="*/ 74083 w 9"/>
              <a:gd name="T27" fmla="*/ 137092 h 14"/>
              <a:gd name="T28" fmla="*/ 52917 w 9"/>
              <a:gd name="T29" fmla="*/ 147638 h 14"/>
              <a:gd name="T30" fmla="*/ 21167 w 9"/>
              <a:gd name="T31" fmla="*/ 137092 h 14"/>
              <a:gd name="T32" fmla="*/ 10583 w 9"/>
              <a:gd name="T33" fmla="*/ 126547 h 14"/>
              <a:gd name="T34" fmla="*/ 0 w 9"/>
              <a:gd name="T35" fmla="*/ 105456 h 14"/>
              <a:gd name="T36" fmla="*/ 0 w 9"/>
              <a:gd name="T37" fmla="*/ 94910 h 14"/>
              <a:gd name="T38" fmla="*/ 42333 w 9"/>
              <a:gd name="T39" fmla="*/ 94910 h 14"/>
              <a:gd name="T40" fmla="*/ 42333 w 9"/>
              <a:gd name="T41" fmla="*/ 105456 h 14"/>
              <a:gd name="T42" fmla="*/ 42333 w 9"/>
              <a:gd name="T43" fmla="*/ 116001 h 14"/>
              <a:gd name="T44" fmla="*/ 42333 w 9"/>
              <a:gd name="T45" fmla="*/ 116001 h 14"/>
              <a:gd name="T46" fmla="*/ 52917 w 9"/>
              <a:gd name="T47" fmla="*/ 116001 h 14"/>
              <a:gd name="T48" fmla="*/ 52917 w 9"/>
              <a:gd name="T49" fmla="*/ 105456 h 14"/>
              <a:gd name="T50" fmla="*/ 52917 w 9"/>
              <a:gd name="T51" fmla="*/ 94910 h 14"/>
              <a:gd name="T52" fmla="*/ 31750 w 9"/>
              <a:gd name="T53" fmla="*/ 84365 h 14"/>
              <a:gd name="T54" fmla="*/ 0 w 9"/>
              <a:gd name="T55" fmla="*/ 63273 h 14"/>
              <a:gd name="T56" fmla="*/ 0 w 9"/>
              <a:gd name="T57" fmla="*/ 42182 h 14"/>
              <a:gd name="T58" fmla="*/ 0 w 9"/>
              <a:gd name="T59" fmla="*/ 21091 h 14"/>
              <a:gd name="T60" fmla="*/ 21167 w 9"/>
              <a:gd name="T61" fmla="*/ 0 h 14"/>
              <a:gd name="T62" fmla="*/ 42333 w 9"/>
              <a:gd name="T63" fmla="*/ 0 h 14"/>
              <a:gd name="T64" fmla="*/ 63500 w 9"/>
              <a:gd name="T65" fmla="*/ 0 h 14"/>
              <a:gd name="T66" fmla="*/ 84667 w 9"/>
              <a:gd name="T67" fmla="*/ 10546 h 14"/>
              <a:gd name="T68" fmla="*/ 84667 w 9"/>
              <a:gd name="T69" fmla="*/ 21091 h 14"/>
              <a:gd name="T70" fmla="*/ 95250 w 9"/>
              <a:gd name="T71" fmla="*/ 42182 h 14"/>
              <a:gd name="T72" fmla="*/ 95250 w 9"/>
              <a:gd name="T73" fmla="*/ 52728 h 1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 h="14">
                <a:moveTo>
                  <a:pt x="9" y="5"/>
                </a:moveTo>
                <a:cubicBezTo>
                  <a:pt x="5" y="5"/>
                  <a:pt x="5" y="5"/>
                  <a:pt x="5" y="5"/>
                </a:cubicBezTo>
                <a:cubicBezTo>
                  <a:pt x="5" y="4"/>
                  <a:pt x="5" y="4"/>
                  <a:pt x="5" y="4"/>
                </a:cubicBezTo>
                <a:cubicBezTo>
                  <a:pt x="5" y="3"/>
                  <a:pt x="5" y="3"/>
                  <a:pt x="5" y="3"/>
                </a:cubicBezTo>
                <a:cubicBezTo>
                  <a:pt x="5" y="2"/>
                  <a:pt x="5" y="2"/>
                  <a:pt x="4" y="2"/>
                </a:cubicBezTo>
                <a:cubicBezTo>
                  <a:pt x="4" y="2"/>
                  <a:pt x="4" y="2"/>
                  <a:pt x="4" y="3"/>
                </a:cubicBezTo>
                <a:cubicBezTo>
                  <a:pt x="4" y="3"/>
                  <a:pt x="4" y="3"/>
                  <a:pt x="4" y="3"/>
                </a:cubicBezTo>
                <a:cubicBezTo>
                  <a:pt x="4" y="4"/>
                  <a:pt x="4" y="4"/>
                  <a:pt x="4" y="4"/>
                </a:cubicBezTo>
                <a:cubicBezTo>
                  <a:pt x="4" y="4"/>
                  <a:pt x="4" y="5"/>
                  <a:pt x="4" y="5"/>
                </a:cubicBezTo>
                <a:cubicBezTo>
                  <a:pt x="5" y="5"/>
                  <a:pt x="5" y="5"/>
                  <a:pt x="6" y="6"/>
                </a:cubicBezTo>
                <a:cubicBezTo>
                  <a:pt x="7" y="6"/>
                  <a:pt x="8" y="7"/>
                  <a:pt x="8" y="7"/>
                </a:cubicBezTo>
                <a:cubicBezTo>
                  <a:pt x="9" y="8"/>
                  <a:pt x="9" y="9"/>
                  <a:pt x="9" y="10"/>
                </a:cubicBezTo>
                <a:cubicBezTo>
                  <a:pt x="9" y="11"/>
                  <a:pt x="9" y="12"/>
                  <a:pt x="8" y="12"/>
                </a:cubicBezTo>
                <a:cubicBezTo>
                  <a:pt x="8" y="13"/>
                  <a:pt x="8" y="13"/>
                  <a:pt x="7" y="13"/>
                </a:cubicBezTo>
                <a:cubicBezTo>
                  <a:pt x="6" y="14"/>
                  <a:pt x="6" y="14"/>
                  <a:pt x="5" y="14"/>
                </a:cubicBezTo>
                <a:cubicBezTo>
                  <a:pt x="4" y="14"/>
                  <a:pt x="3" y="14"/>
                  <a:pt x="2" y="13"/>
                </a:cubicBezTo>
                <a:cubicBezTo>
                  <a:pt x="1" y="13"/>
                  <a:pt x="1" y="13"/>
                  <a:pt x="1" y="12"/>
                </a:cubicBezTo>
                <a:cubicBezTo>
                  <a:pt x="0" y="11"/>
                  <a:pt x="0" y="11"/>
                  <a:pt x="0" y="10"/>
                </a:cubicBezTo>
                <a:cubicBezTo>
                  <a:pt x="0" y="9"/>
                  <a:pt x="0" y="9"/>
                  <a:pt x="0" y="9"/>
                </a:cubicBezTo>
                <a:cubicBezTo>
                  <a:pt x="4" y="9"/>
                  <a:pt x="4" y="9"/>
                  <a:pt x="4" y="9"/>
                </a:cubicBezTo>
                <a:cubicBezTo>
                  <a:pt x="4" y="10"/>
                  <a:pt x="4" y="10"/>
                  <a:pt x="4" y="10"/>
                </a:cubicBezTo>
                <a:cubicBezTo>
                  <a:pt x="4" y="10"/>
                  <a:pt x="4" y="11"/>
                  <a:pt x="4" y="11"/>
                </a:cubicBezTo>
                <a:cubicBezTo>
                  <a:pt x="4" y="11"/>
                  <a:pt x="4" y="11"/>
                  <a:pt x="4" y="11"/>
                </a:cubicBezTo>
                <a:cubicBezTo>
                  <a:pt x="5" y="11"/>
                  <a:pt x="5" y="11"/>
                  <a:pt x="5" y="11"/>
                </a:cubicBezTo>
                <a:cubicBezTo>
                  <a:pt x="5" y="11"/>
                  <a:pt x="5" y="11"/>
                  <a:pt x="5" y="10"/>
                </a:cubicBezTo>
                <a:cubicBezTo>
                  <a:pt x="5" y="10"/>
                  <a:pt x="5" y="9"/>
                  <a:pt x="5" y="9"/>
                </a:cubicBezTo>
                <a:cubicBezTo>
                  <a:pt x="5" y="9"/>
                  <a:pt x="4" y="8"/>
                  <a:pt x="3" y="8"/>
                </a:cubicBezTo>
                <a:cubicBezTo>
                  <a:pt x="1" y="7"/>
                  <a:pt x="1" y="6"/>
                  <a:pt x="0" y="6"/>
                </a:cubicBezTo>
                <a:cubicBezTo>
                  <a:pt x="0" y="5"/>
                  <a:pt x="0" y="5"/>
                  <a:pt x="0" y="4"/>
                </a:cubicBezTo>
                <a:cubicBezTo>
                  <a:pt x="0" y="3"/>
                  <a:pt x="0" y="2"/>
                  <a:pt x="0" y="2"/>
                </a:cubicBezTo>
                <a:cubicBezTo>
                  <a:pt x="1" y="1"/>
                  <a:pt x="1" y="1"/>
                  <a:pt x="2" y="0"/>
                </a:cubicBezTo>
                <a:cubicBezTo>
                  <a:pt x="3" y="0"/>
                  <a:pt x="3" y="0"/>
                  <a:pt x="4" y="0"/>
                </a:cubicBezTo>
                <a:cubicBezTo>
                  <a:pt x="5" y="0"/>
                  <a:pt x="6" y="0"/>
                  <a:pt x="6" y="0"/>
                </a:cubicBezTo>
                <a:cubicBezTo>
                  <a:pt x="7" y="1"/>
                  <a:pt x="8" y="1"/>
                  <a:pt x="8" y="1"/>
                </a:cubicBezTo>
                <a:cubicBezTo>
                  <a:pt x="8" y="2"/>
                  <a:pt x="8" y="2"/>
                  <a:pt x="8" y="2"/>
                </a:cubicBezTo>
                <a:cubicBezTo>
                  <a:pt x="9" y="3"/>
                  <a:pt x="9" y="3"/>
                  <a:pt x="9" y="4"/>
                </a:cubicBezTo>
                <a:lnTo>
                  <a:pt x="9" y="5"/>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81" name="Freeform 65"/>
          <p:cNvSpPr>
            <a:spLocks/>
          </p:cNvSpPr>
          <p:nvPr/>
        </p:nvSpPr>
        <p:spPr bwMode="auto">
          <a:xfrm>
            <a:off x="4943475" y="1974850"/>
            <a:ext cx="61913" cy="157163"/>
          </a:xfrm>
          <a:custGeom>
            <a:avLst/>
            <a:gdLst>
              <a:gd name="T0" fmla="*/ 51594 w 6"/>
              <a:gd name="T1" fmla="*/ 0 h 15"/>
              <a:gd name="T2" fmla="*/ 51594 w 6"/>
              <a:gd name="T3" fmla="*/ 20955 h 15"/>
              <a:gd name="T4" fmla="*/ 61913 w 6"/>
              <a:gd name="T5" fmla="*/ 20955 h 15"/>
              <a:gd name="T6" fmla="*/ 61913 w 6"/>
              <a:gd name="T7" fmla="*/ 41910 h 15"/>
              <a:gd name="T8" fmla="*/ 51594 w 6"/>
              <a:gd name="T9" fmla="*/ 41910 h 15"/>
              <a:gd name="T10" fmla="*/ 51594 w 6"/>
              <a:gd name="T11" fmla="*/ 115253 h 15"/>
              <a:gd name="T12" fmla="*/ 51594 w 6"/>
              <a:gd name="T13" fmla="*/ 125730 h 15"/>
              <a:gd name="T14" fmla="*/ 61913 w 6"/>
              <a:gd name="T15" fmla="*/ 125730 h 15"/>
              <a:gd name="T16" fmla="*/ 61913 w 6"/>
              <a:gd name="T17" fmla="*/ 157163 h 15"/>
              <a:gd name="T18" fmla="*/ 51594 w 6"/>
              <a:gd name="T19" fmla="*/ 157163 h 15"/>
              <a:gd name="T20" fmla="*/ 30957 w 6"/>
              <a:gd name="T21" fmla="*/ 146685 h 15"/>
              <a:gd name="T22" fmla="*/ 20638 w 6"/>
              <a:gd name="T23" fmla="*/ 146685 h 15"/>
              <a:gd name="T24" fmla="*/ 10319 w 6"/>
              <a:gd name="T25" fmla="*/ 136208 h 15"/>
              <a:gd name="T26" fmla="*/ 10319 w 6"/>
              <a:gd name="T27" fmla="*/ 104775 h 15"/>
              <a:gd name="T28" fmla="*/ 10319 w 6"/>
              <a:gd name="T29" fmla="*/ 41910 h 15"/>
              <a:gd name="T30" fmla="*/ 0 w 6"/>
              <a:gd name="T31" fmla="*/ 41910 h 15"/>
              <a:gd name="T32" fmla="*/ 0 w 6"/>
              <a:gd name="T33" fmla="*/ 20955 h 15"/>
              <a:gd name="T34" fmla="*/ 10319 w 6"/>
              <a:gd name="T35" fmla="*/ 20955 h 15"/>
              <a:gd name="T36" fmla="*/ 10319 w 6"/>
              <a:gd name="T37" fmla="*/ 0 h 15"/>
              <a:gd name="T38" fmla="*/ 51594 w 6"/>
              <a:gd name="T39" fmla="*/ 0 h 1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 h="15">
                <a:moveTo>
                  <a:pt x="5" y="0"/>
                </a:moveTo>
                <a:cubicBezTo>
                  <a:pt x="5" y="2"/>
                  <a:pt x="5" y="2"/>
                  <a:pt x="5" y="2"/>
                </a:cubicBezTo>
                <a:cubicBezTo>
                  <a:pt x="6" y="2"/>
                  <a:pt x="6" y="2"/>
                  <a:pt x="6" y="2"/>
                </a:cubicBezTo>
                <a:cubicBezTo>
                  <a:pt x="6" y="4"/>
                  <a:pt x="6" y="4"/>
                  <a:pt x="6" y="4"/>
                </a:cubicBezTo>
                <a:cubicBezTo>
                  <a:pt x="5" y="4"/>
                  <a:pt x="5" y="4"/>
                  <a:pt x="5" y="4"/>
                </a:cubicBezTo>
                <a:cubicBezTo>
                  <a:pt x="5" y="11"/>
                  <a:pt x="5" y="11"/>
                  <a:pt x="5" y="11"/>
                </a:cubicBezTo>
                <a:cubicBezTo>
                  <a:pt x="5" y="12"/>
                  <a:pt x="5" y="12"/>
                  <a:pt x="5" y="12"/>
                </a:cubicBezTo>
                <a:cubicBezTo>
                  <a:pt x="5" y="12"/>
                  <a:pt x="6" y="12"/>
                  <a:pt x="6" y="12"/>
                </a:cubicBezTo>
                <a:cubicBezTo>
                  <a:pt x="6" y="15"/>
                  <a:pt x="6" y="15"/>
                  <a:pt x="6" y="15"/>
                </a:cubicBezTo>
                <a:cubicBezTo>
                  <a:pt x="5" y="15"/>
                  <a:pt x="5" y="15"/>
                  <a:pt x="5" y="15"/>
                </a:cubicBezTo>
                <a:cubicBezTo>
                  <a:pt x="4" y="15"/>
                  <a:pt x="3" y="14"/>
                  <a:pt x="3" y="14"/>
                </a:cubicBezTo>
                <a:cubicBezTo>
                  <a:pt x="3" y="14"/>
                  <a:pt x="2" y="14"/>
                  <a:pt x="2" y="14"/>
                </a:cubicBezTo>
                <a:cubicBezTo>
                  <a:pt x="2" y="14"/>
                  <a:pt x="1" y="13"/>
                  <a:pt x="1" y="13"/>
                </a:cubicBezTo>
                <a:cubicBezTo>
                  <a:pt x="1" y="13"/>
                  <a:pt x="1" y="12"/>
                  <a:pt x="1" y="10"/>
                </a:cubicBezTo>
                <a:cubicBezTo>
                  <a:pt x="1" y="4"/>
                  <a:pt x="1" y="4"/>
                  <a:pt x="1" y="4"/>
                </a:cubicBezTo>
                <a:cubicBezTo>
                  <a:pt x="0" y="4"/>
                  <a:pt x="0" y="4"/>
                  <a:pt x="0" y="4"/>
                </a:cubicBezTo>
                <a:cubicBezTo>
                  <a:pt x="0" y="2"/>
                  <a:pt x="0" y="2"/>
                  <a:pt x="0" y="2"/>
                </a:cubicBezTo>
                <a:cubicBezTo>
                  <a:pt x="1" y="2"/>
                  <a:pt x="1" y="2"/>
                  <a:pt x="1" y="2"/>
                </a:cubicBezTo>
                <a:cubicBezTo>
                  <a:pt x="1" y="0"/>
                  <a:pt x="1" y="0"/>
                  <a:pt x="1" y="0"/>
                </a:cubicBezTo>
                <a:lnTo>
                  <a:pt x="5"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82" name="Freeform 66"/>
          <p:cNvSpPr>
            <a:spLocks/>
          </p:cNvSpPr>
          <p:nvPr/>
        </p:nvSpPr>
        <p:spPr bwMode="auto">
          <a:xfrm>
            <a:off x="5013325" y="1984375"/>
            <a:ext cx="74613" cy="147638"/>
          </a:xfrm>
          <a:custGeom>
            <a:avLst/>
            <a:gdLst>
              <a:gd name="T0" fmla="*/ 42636 w 7"/>
              <a:gd name="T1" fmla="*/ 0 h 14"/>
              <a:gd name="T2" fmla="*/ 42636 w 7"/>
              <a:gd name="T3" fmla="*/ 21091 h 14"/>
              <a:gd name="T4" fmla="*/ 74613 w 7"/>
              <a:gd name="T5" fmla="*/ 0 h 14"/>
              <a:gd name="T6" fmla="*/ 74613 w 7"/>
              <a:gd name="T7" fmla="*/ 52728 h 14"/>
              <a:gd name="T8" fmla="*/ 53295 w 7"/>
              <a:gd name="T9" fmla="*/ 52728 h 14"/>
              <a:gd name="T10" fmla="*/ 42636 w 7"/>
              <a:gd name="T11" fmla="*/ 63273 h 14"/>
              <a:gd name="T12" fmla="*/ 42636 w 7"/>
              <a:gd name="T13" fmla="*/ 84365 h 14"/>
              <a:gd name="T14" fmla="*/ 42636 w 7"/>
              <a:gd name="T15" fmla="*/ 147638 h 14"/>
              <a:gd name="T16" fmla="*/ 0 w 7"/>
              <a:gd name="T17" fmla="*/ 147638 h 14"/>
              <a:gd name="T18" fmla="*/ 0 w 7"/>
              <a:gd name="T19" fmla="*/ 0 h 14"/>
              <a:gd name="T20" fmla="*/ 42636 w 7"/>
              <a:gd name="T21" fmla="*/ 0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 h="14">
                <a:moveTo>
                  <a:pt x="4" y="0"/>
                </a:moveTo>
                <a:cubicBezTo>
                  <a:pt x="4" y="2"/>
                  <a:pt x="4" y="2"/>
                  <a:pt x="4" y="2"/>
                </a:cubicBezTo>
                <a:cubicBezTo>
                  <a:pt x="5" y="1"/>
                  <a:pt x="6" y="0"/>
                  <a:pt x="7" y="0"/>
                </a:cubicBezTo>
                <a:cubicBezTo>
                  <a:pt x="7" y="5"/>
                  <a:pt x="7" y="5"/>
                  <a:pt x="7" y="5"/>
                </a:cubicBezTo>
                <a:cubicBezTo>
                  <a:pt x="6" y="5"/>
                  <a:pt x="5" y="5"/>
                  <a:pt x="5" y="5"/>
                </a:cubicBezTo>
                <a:cubicBezTo>
                  <a:pt x="5" y="5"/>
                  <a:pt x="4" y="5"/>
                  <a:pt x="4" y="6"/>
                </a:cubicBezTo>
                <a:cubicBezTo>
                  <a:pt x="4" y="6"/>
                  <a:pt x="4" y="7"/>
                  <a:pt x="4" y="8"/>
                </a:cubicBezTo>
                <a:cubicBezTo>
                  <a:pt x="4" y="14"/>
                  <a:pt x="4" y="14"/>
                  <a:pt x="4" y="14"/>
                </a:cubicBezTo>
                <a:cubicBezTo>
                  <a:pt x="0" y="14"/>
                  <a:pt x="0" y="14"/>
                  <a:pt x="0" y="14"/>
                </a:cubicBezTo>
                <a:cubicBezTo>
                  <a:pt x="0" y="0"/>
                  <a:pt x="0" y="0"/>
                  <a:pt x="0" y="0"/>
                </a:cubicBezTo>
                <a:lnTo>
                  <a:pt x="4"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83" name="Freeform 67"/>
          <p:cNvSpPr>
            <a:spLocks/>
          </p:cNvSpPr>
          <p:nvPr/>
        </p:nvSpPr>
        <p:spPr bwMode="auto">
          <a:xfrm>
            <a:off x="5087938" y="1984375"/>
            <a:ext cx="90487" cy="155575"/>
          </a:xfrm>
          <a:custGeom>
            <a:avLst/>
            <a:gdLst>
              <a:gd name="T0" fmla="*/ 90487 w 9"/>
              <a:gd name="T1" fmla="*/ 0 h 15"/>
              <a:gd name="T2" fmla="*/ 80433 w 9"/>
              <a:gd name="T3" fmla="*/ 103717 h 15"/>
              <a:gd name="T4" fmla="*/ 80433 w 9"/>
              <a:gd name="T5" fmla="*/ 134832 h 15"/>
              <a:gd name="T6" fmla="*/ 70379 w 9"/>
              <a:gd name="T7" fmla="*/ 145203 h 15"/>
              <a:gd name="T8" fmla="*/ 60325 w 9"/>
              <a:gd name="T9" fmla="*/ 155575 h 15"/>
              <a:gd name="T10" fmla="*/ 30162 w 9"/>
              <a:gd name="T11" fmla="*/ 155575 h 15"/>
              <a:gd name="T12" fmla="*/ 10054 w 9"/>
              <a:gd name="T13" fmla="*/ 155575 h 15"/>
              <a:gd name="T14" fmla="*/ 10054 w 9"/>
              <a:gd name="T15" fmla="*/ 134832 h 15"/>
              <a:gd name="T16" fmla="*/ 20108 w 9"/>
              <a:gd name="T17" fmla="*/ 134832 h 15"/>
              <a:gd name="T18" fmla="*/ 30162 w 9"/>
              <a:gd name="T19" fmla="*/ 134832 h 15"/>
              <a:gd name="T20" fmla="*/ 20108 w 9"/>
              <a:gd name="T21" fmla="*/ 114088 h 15"/>
              <a:gd name="T22" fmla="*/ 0 w 9"/>
              <a:gd name="T23" fmla="*/ 0 h 15"/>
              <a:gd name="T24" fmla="*/ 40216 w 9"/>
              <a:gd name="T25" fmla="*/ 0 h 15"/>
              <a:gd name="T26" fmla="*/ 50271 w 9"/>
              <a:gd name="T27" fmla="*/ 93345 h 15"/>
              <a:gd name="T28" fmla="*/ 60325 w 9"/>
              <a:gd name="T29" fmla="*/ 0 h 15"/>
              <a:gd name="T30" fmla="*/ 90487 w 9"/>
              <a:gd name="T31" fmla="*/ 0 h 1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 h="15">
                <a:moveTo>
                  <a:pt x="9" y="0"/>
                </a:moveTo>
                <a:cubicBezTo>
                  <a:pt x="8" y="10"/>
                  <a:pt x="8" y="10"/>
                  <a:pt x="8" y="10"/>
                </a:cubicBezTo>
                <a:cubicBezTo>
                  <a:pt x="8" y="11"/>
                  <a:pt x="8" y="12"/>
                  <a:pt x="8" y="13"/>
                </a:cubicBezTo>
                <a:cubicBezTo>
                  <a:pt x="8" y="14"/>
                  <a:pt x="7" y="14"/>
                  <a:pt x="7" y="14"/>
                </a:cubicBezTo>
                <a:cubicBezTo>
                  <a:pt x="7" y="15"/>
                  <a:pt x="6" y="15"/>
                  <a:pt x="6" y="15"/>
                </a:cubicBezTo>
                <a:cubicBezTo>
                  <a:pt x="5" y="15"/>
                  <a:pt x="5" y="15"/>
                  <a:pt x="3" y="15"/>
                </a:cubicBezTo>
                <a:cubicBezTo>
                  <a:pt x="1" y="15"/>
                  <a:pt x="1" y="15"/>
                  <a:pt x="1" y="15"/>
                </a:cubicBezTo>
                <a:cubicBezTo>
                  <a:pt x="1" y="13"/>
                  <a:pt x="1" y="13"/>
                  <a:pt x="1" y="13"/>
                </a:cubicBezTo>
                <a:cubicBezTo>
                  <a:pt x="2" y="13"/>
                  <a:pt x="2" y="13"/>
                  <a:pt x="2" y="13"/>
                </a:cubicBezTo>
                <a:cubicBezTo>
                  <a:pt x="2" y="13"/>
                  <a:pt x="3" y="13"/>
                  <a:pt x="3" y="13"/>
                </a:cubicBezTo>
                <a:cubicBezTo>
                  <a:pt x="3" y="13"/>
                  <a:pt x="2" y="12"/>
                  <a:pt x="2" y="11"/>
                </a:cubicBezTo>
                <a:cubicBezTo>
                  <a:pt x="0" y="0"/>
                  <a:pt x="0" y="0"/>
                  <a:pt x="0" y="0"/>
                </a:cubicBezTo>
                <a:cubicBezTo>
                  <a:pt x="4" y="0"/>
                  <a:pt x="4" y="0"/>
                  <a:pt x="4" y="0"/>
                </a:cubicBezTo>
                <a:cubicBezTo>
                  <a:pt x="5" y="9"/>
                  <a:pt x="5" y="9"/>
                  <a:pt x="5" y="9"/>
                </a:cubicBezTo>
                <a:cubicBezTo>
                  <a:pt x="6" y="0"/>
                  <a:pt x="6" y="0"/>
                  <a:pt x="6" y="0"/>
                </a:cubicBezTo>
                <a:lnTo>
                  <a:pt x="9"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84" name="Freeform 68"/>
          <p:cNvSpPr>
            <a:spLocks/>
          </p:cNvSpPr>
          <p:nvPr/>
        </p:nvSpPr>
        <p:spPr bwMode="auto">
          <a:xfrm>
            <a:off x="5230813" y="1954213"/>
            <a:ext cx="95250" cy="177800"/>
          </a:xfrm>
          <a:custGeom>
            <a:avLst/>
            <a:gdLst>
              <a:gd name="T0" fmla="*/ 95250 w 9"/>
              <a:gd name="T1" fmla="*/ 62753 h 17"/>
              <a:gd name="T2" fmla="*/ 52917 w 9"/>
              <a:gd name="T3" fmla="*/ 62753 h 17"/>
              <a:gd name="T4" fmla="*/ 52917 w 9"/>
              <a:gd name="T5" fmla="*/ 52294 h 17"/>
              <a:gd name="T6" fmla="*/ 52917 w 9"/>
              <a:gd name="T7" fmla="*/ 31376 h 17"/>
              <a:gd name="T8" fmla="*/ 52917 w 9"/>
              <a:gd name="T9" fmla="*/ 31376 h 17"/>
              <a:gd name="T10" fmla="*/ 42333 w 9"/>
              <a:gd name="T11" fmla="*/ 31376 h 17"/>
              <a:gd name="T12" fmla="*/ 42333 w 9"/>
              <a:gd name="T13" fmla="*/ 52294 h 17"/>
              <a:gd name="T14" fmla="*/ 42333 w 9"/>
              <a:gd name="T15" fmla="*/ 125506 h 17"/>
              <a:gd name="T16" fmla="*/ 42333 w 9"/>
              <a:gd name="T17" fmla="*/ 146424 h 17"/>
              <a:gd name="T18" fmla="*/ 52917 w 9"/>
              <a:gd name="T19" fmla="*/ 146424 h 17"/>
              <a:gd name="T20" fmla="*/ 52917 w 9"/>
              <a:gd name="T21" fmla="*/ 146424 h 17"/>
              <a:gd name="T22" fmla="*/ 52917 w 9"/>
              <a:gd name="T23" fmla="*/ 125506 h 17"/>
              <a:gd name="T24" fmla="*/ 52917 w 9"/>
              <a:gd name="T25" fmla="*/ 104588 h 17"/>
              <a:gd name="T26" fmla="*/ 42333 w 9"/>
              <a:gd name="T27" fmla="*/ 104588 h 17"/>
              <a:gd name="T28" fmla="*/ 42333 w 9"/>
              <a:gd name="T29" fmla="*/ 83671 h 17"/>
              <a:gd name="T30" fmla="*/ 95250 w 9"/>
              <a:gd name="T31" fmla="*/ 83671 h 17"/>
              <a:gd name="T32" fmla="*/ 95250 w 9"/>
              <a:gd name="T33" fmla="*/ 177800 h 17"/>
              <a:gd name="T34" fmla="*/ 74083 w 9"/>
              <a:gd name="T35" fmla="*/ 177800 h 17"/>
              <a:gd name="T36" fmla="*/ 63500 w 9"/>
              <a:gd name="T37" fmla="*/ 156882 h 17"/>
              <a:gd name="T38" fmla="*/ 52917 w 9"/>
              <a:gd name="T39" fmla="*/ 167341 h 17"/>
              <a:gd name="T40" fmla="*/ 42333 w 9"/>
              <a:gd name="T41" fmla="*/ 177800 h 17"/>
              <a:gd name="T42" fmla="*/ 21167 w 9"/>
              <a:gd name="T43" fmla="*/ 167341 h 17"/>
              <a:gd name="T44" fmla="*/ 0 w 9"/>
              <a:gd name="T45" fmla="*/ 156882 h 17"/>
              <a:gd name="T46" fmla="*/ 0 w 9"/>
              <a:gd name="T47" fmla="*/ 135965 h 17"/>
              <a:gd name="T48" fmla="*/ 0 w 9"/>
              <a:gd name="T49" fmla="*/ 115047 h 17"/>
              <a:gd name="T50" fmla="*/ 0 w 9"/>
              <a:gd name="T51" fmla="*/ 62753 h 17"/>
              <a:gd name="T52" fmla="*/ 0 w 9"/>
              <a:gd name="T53" fmla="*/ 31376 h 17"/>
              <a:gd name="T54" fmla="*/ 10583 w 9"/>
              <a:gd name="T55" fmla="*/ 10459 h 17"/>
              <a:gd name="T56" fmla="*/ 42333 w 9"/>
              <a:gd name="T57" fmla="*/ 0 h 17"/>
              <a:gd name="T58" fmla="*/ 74083 w 9"/>
              <a:gd name="T59" fmla="*/ 10459 h 17"/>
              <a:gd name="T60" fmla="*/ 95250 w 9"/>
              <a:gd name="T61" fmla="*/ 31376 h 17"/>
              <a:gd name="T62" fmla="*/ 95250 w 9"/>
              <a:gd name="T63" fmla="*/ 62753 h 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9" h="17">
                <a:moveTo>
                  <a:pt x="9" y="6"/>
                </a:moveTo>
                <a:cubicBezTo>
                  <a:pt x="5" y="6"/>
                  <a:pt x="5" y="6"/>
                  <a:pt x="5" y="6"/>
                </a:cubicBezTo>
                <a:cubicBezTo>
                  <a:pt x="5" y="5"/>
                  <a:pt x="5" y="5"/>
                  <a:pt x="5" y="5"/>
                </a:cubicBezTo>
                <a:cubicBezTo>
                  <a:pt x="5" y="4"/>
                  <a:pt x="5" y="3"/>
                  <a:pt x="5" y="3"/>
                </a:cubicBezTo>
                <a:cubicBezTo>
                  <a:pt x="5" y="3"/>
                  <a:pt x="5" y="3"/>
                  <a:pt x="5" y="3"/>
                </a:cubicBezTo>
                <a:cubicBezTo>
                  <a:pt x="4" y="3"/>
                  <a:pt x="4" y="3"/>
                  <a:pt x="4" y="3"/>
                </a:cubicBezTo>
                <a:cubicBezTo>
                  <a:pt x="4" y="3"/>
                  <a:pt x="4" y="4"/>
                  <a:pt x="4" y="5"/>
                </a:cubicBezTo>
                <a:cubicBezTo>
                  <a:pt x="4" y="12"/>
                  <a:pt x="4" y="12"/>
                  <a:pt x="4" y="12"/>
                </a:cubicBezTo>
                <a:cubicBezTo>
                  <a:pt x="4" y="13"/>
                  <a:pt x="4" y="14"/>
                  <a:pt x="4" y="14"/>
                </a:cubicBezTo>
                <a:cubicBezTo>
                  <a:pt x="4" y="14"/>
                  <a:pt x="4" y="14"/>
                  <a:pt x="5" y="14"/>
                </a:cubicBezTo>
                <a:cubicBezTo>
                  <a:pt x="5" y="14"/>
                  <a:pt x="5" y="14"/>
                  <a:pt x="5" y="14"/>
                </a:cubicBezTo>
                <a:cubicBezTo>
                  <a:pt x="5" y="13"/>
                  <a:pt x="5" y="13"/>
                  <a:pt x="5" y="12"/>
                </a:cubicBezTo>
                <a:cubicBezTo>
                  <a:pt x="5" y="10"/>
                  <a:pt x="5" y="10"/>
                  <a:pt x="5" y="10"/>
                </a:cubicBezTo>
                <a:cubicBezTo>
                  <a:pt x="4" y="10"/>
                  <a:pt x="4" y="10"/>
                  <a:pt x="4" y="10"/>
                </a:cubicBezTo>
                <a:cubicBezTo>
                  <a:pt x="4" y="8"/>
                  <a:pt x="4" y="8"/>
                  <a:pt x="4" y="8"/>
                </a:cubicBezTo>
                <a:cubicBezTo>
                  <a:pt x="9" y="8"/>
                  <a:pt x="9" y="8"/>
                  <a:pt x="9" y="8"/>
                </a:cubicBezTo>
                <a:cubicBezTo>
                  <a:pt x="9" y="17"/>
                  <a:pt x="9" y="17"/>
                  <a:pt x="9" y="17"/>
                </a:cubicBezTo>
                <a:cubicBezTo>
                  <a:pt x="7" y="17"/>
                  <a:pt x="7" y="17"/>
                  <a:pt x="7" y="17"/>
                </a:cubicBezTo>
                <a:cubicBezTo>
                  <a:pt x="6" y="15"/>
                  <a:pt x="6" y="15"/>
                  <a:pt x="6" y="15"/>
                </a:cubicBezTo>
                <a:cubicBezTo>
                  <a:pt x="6" y="16"/>
                  <a:pt x="6" y="16"/>
                  <a:pt x="5" y="16"/>
                </a:cubicBezTo>
                <a:cubicBezTo>
                  <a:pt x="5" y="17"/>
                  <a:pt x="4" y="17"/>
                  <a:pt x="4" y="17"/>
                </a:cubicBezTo>
                <a:cubicBezTo>
                  <a:pt x="3" y="17"/>
                  <a:pt x="2" y="17"/>
                  <a:pt x="2" y="16"/>
                </a:cubicBezTo>
                <a:cubicBezTo>
                  <a:pt x="1" y="16"/>
                  <a:pt x="1" y="16"/>
                  <a:pt x="0" y="15"/>
                </a:cubicBezTo>
                <a:cubicBezTo>
                  <a:pt x="0" y="15"/>
                  <a:pt x="0" y="14"/>
                  <a:pt x="0" y="13"/>
                </a:cubicBezTo>
                <a:cubicBezTo>
                  <a:pt x="0" y="13"/>
                  <a:pt x="0" y="12"/>
                  <a:pt x="0" y="11"/>
                </a:cubicBezTo>
                <a:cubicBezTo>
                  <a:pt x="0" y="6"/>
                  <a:pt x="0" y="6"/>
                  <a:pt x="0" y="6"/>
                </a:cubicBezTo>
                <a:cubicBezTo>
                  <a:pt x="0" y="5"/>
                  <a:pt x="0" y="4"/>
                  <a:pt x="0" y="3"/>
                </a:cubicBezTo>
                <a:cubicBezTo>
                  <a:pt x="0" y="2"/>
                  <a:pt x="1" y="1"/>
                  <a:pt x="1" y="1"/>
                </a:cubicBezTo>
                <a:cubicBezTo>
                  <a:pt x="2" y="0"/>
                  <a:pt x="3" y="0"/>
                  <a:pt x="4" y="0"/>
                </a:cubicBezTo>
                <a:cubicBezTo>
                  <a:pt x="6" y="0"/>
                  <a:pt x="7" y="0"/>
                  <a:pt x="7" y="1"/>
                </a:cubicBezTo>
                <a:cubicBezTo>
                  <a:pt x="8" y="1"/>
                  <a:pt x="9" y="2"/>
                  <a:pt x="9" y="3"/>
                </a:cubicBezTo>
                <a:cubicBezTo>
                  <a:pt x="9" y="3"/>
                  <a:pt x="9" y="4"/>
                  <a:pt x="9" y="6"/>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85" name="Freeform 69"/>
          <p:cNvSpPr>
            <a:spLocks noEditPoints="1"/>
          </p:cNvSpPr>
          <p:nvPr/>
        </p:nvSpPr>
        <p:spPr bwMode="auto">
          <a:xfrm>
            <a:off x="5343525" y="1984375"/>
            <a:ext cx="95250" cy="147638"/>
          </a:xfrm>
          <a:custGeom>
            <a:avLst/>
            <a:gdLst>
              <a:gd name="T0" fmla="*/ 42333 w 9"/>
              <a:gd name="T1" fmla="*/ 52728 h 14"/>
              <a:gd name="T2" fmla="*/ 0 w 9"/>
              <a:gd name="T3" fmla="*/ 52728 h 14"/>
              <a:gd name="T4" fmla="*/ 0 w 9"/>
              <a:gd name="T5" fmla="*/ 52728 h 14"/>
              <a:gd name="T6" fmla="*/ 0 w 9"/>
              <a:gd name="T7" fmla="*/ 21091 h 14"/>
              <a:gd name="T8" fmla="*/ 21167 w 9"/>
              <a:gd name="T9" fmla="*/ 10546 h 14"/>
              <a:gd name="T10" fmla="*/ 42333 w 9"/>
              <a:gd name="T11" fmla="*/ 0 h 14"/>
              <a:gd name="T12" fmla="*/ 74083 w 9"/>
              <a:gd name="T13" fmla="*/ 10546 h 14"/>
              <a:gd name="T14" fmla="*/ 95250 w 9"/>
              <a:gd name="T15" fmla="*/ 31637 h 14"/>
              <a:gd name="T16" fmla="*/ 95250 w 9"/>
              <a:gd name="T17" fmla="*/ 73819 h 14"/>
              <a:gd name="T18" fmla="*/ 95250 w 9"/>
              <a:gd name="T19" fmla="*/ 147638 h 14"/>
              <a:gd name="T20" fmla="*/ 52917 w 9"/>
              <a:gd name="T21" fmla="*/ 147638 h 14"/>
              <a:gd name="T22" fmla="*/ 52917 w 9"/>
              <a:gd name="T23" fmla="*/ 126547 h 14"/>
              <a:gd name="T24" fmla="*/ 42333 w 9"/>
              <a:gd name="T25" fmla="*/ 137092 h 14"/>
              <a:gd name="T26" fmla="*/ 31750 w 9"/>
              <a:gd name="T27" fmla="*/ 147638 h 14"/>
              <a:gd name="T28" fmla="*/ 10583 w 9"/>
              <a:gd name="T29" fmla="*/ 137092 h 14"/>
              <a:gd name="T30" fmla="*/ 0 w 9"/>
              <a:gd name="T31" fmla="*/ 116001 h 14"/>
              <a:gd name="T32" fmla="*/ 0 w 9"/>
              <a:gd name="T33" fmla="*/ 94910 h 14"/>
              <a:gd name="T34" fmla="*/ 0 w 9"/>
              <a:gd name="T35" fmla="*/ 73819 h 14"/>
              <a:gd name="T36" fmla="*/ 31750 w 9"/>
              <a:gd name="T37" fmla="*/ 63273 h 14"/>
              <a:gd name="T38" fmla="*/ 52917 w 9"/>
              <a:gd name="T39" fmla="*/ 52728 h 14"/>
              <a:gd name="T40" fmla="*/ 52917 w 9"/>
              <a:gd name="T41" fmla="*/ 42182 h 14"/>
              <a:gd name="T42" fmla="*/ 52917 w 9"/>
              <a:gd name="T43" fmla="*/ 31637 h 14"/>
              <a:gd name="T44" fmla="*/ 42333 w 9"/>
              <a:gd name="T45" fmla="*/ 21091 h 14"/>
              <a:gd name="T46" fmla="*/ 42333 w 9"/>
              <a:gd name="T47" fmla="*/ 31637 h 14"/>
              <a:gd name="T48" fmla="*/ 42333 w 9"/>
              <a:gd name="T49" fmla="*/ 42182 h 14"/>
              <a:gd name="T50" fmla="*/ 42333 w 9"/>
              <a:gd name="T51" fmla="*/ 52728 h 14"/>
              <a:gd name="T52" fmla="*/ 52917 w 9"/>
              <a:gd name="T53" fmla="*/ 73819 h 14"/>
              <a:gd name="T54" fmla="*/ 42333 w 9"/>
              <a:gd name="T55" fmla="*/ 84365 h 14"/>
              <a:gd name="T56" fmla="*/ 42333 w 9"/>
              <a:gd name="T57" fmla="*/ 105456 h 14"/>
              <a:gd name="T58" fmla="*/ 42333 w 9"/>
              <a:gd name="T59" fmla="*/ 116001 h 14"/>
              <a:gd name="T60" fmla="*/ 42333 w 9"/>
              <a:gd name="T61" fmla="*/ 116001 h 14"/>
              <a:gd name="T62" fmla="*/ 52917 w 9"/>
              <a:gd name="T63" fmla="*/ 116001 h 14"/>
              <a:gd name="T64" fmla="*/ 52917 w 9"/>
              <a:gd name="T65" fmla="*/ 105456 h 14"/>
              <a:gd name="T66" fmla="*/ 52917 w 9"/>
              <a:gd name="T67" fmla="*/ 73819 h 1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 h="14">
                <a:moveTo>
                  <a:pt x="4" y="5"/>
                </a:moveTo>
                <a:cubicBezTo>
                  <a:pt x="0" y="5"/>
                  <a:pt x="0" y="5"/>
                  <a:pt x="0" y="5"/>
                </a:cubicBezTo>
                <a:cubicBezTo>
                  <a:pt x="0" y="5"/>
                  <a:pt x="0" y="5"/>
                  <a:pt x="0" y="5"/>
                </a:cubicBezTo>
                <a:cubicBezTo>
                  <a:pt x="0" y="4"/>
                  <a:pt x="0" y="3"/>
                  <a:pt x="0" y="2"/>
                </a:cubicBezTo>
                <a:cubicBezTo>
                  <a:pt x="0" y="2"/>
                  <a:pt x="1" y="1"/>
                  <a:pt x="2" y="1"/>
                </a:cubicBezTo>
                <a:cubicBezTo>
                  <a:pt x="2" y="0"/>
                  <a:pt x="3" y="0"/>
                  <a:pt x="4" y="0"/>
                </a:cubicBezTo>
                <a:cubicBezTo>
                  <a:pt x="6" y="0"/>
                  <a:pt x="7" y="0"/>
                  <a:pt x="7" y="1"/>
                </a:cubicBezTo>
                <a:cubicBezTo>
                  <a:pt x="8" y="1"/>
                  <a:pt x="8" y="2"/>
                  <a:pt x="9" y="3"/>
                </a:cubicBezTo>
                <a:cubicBezTo>
                  <a:pt x="9" y="3"/>
                  <a:pt x="9" y="5"/>
                  <a:pt x="9" y="7"/>
                </a:cubicBezTo>
                <a:cubicBezTo>
                  <a:pt x="9" y="14"/>
                  <a:pt x="9" y="14"/>
                  <a:pt x="9" y="14"/>
                </a:cubicBezTo>
                <a:cubicBezTo>
                  <a:pt x="5" y="14"/>
                  <a:pt x="5" y="14"/>
                  <a:pt x="5" y="14"/>
                </a:cubicBezTo>
                <a:cubicBezTo>
                  <a:pt x="5" y="12"/>
                  <a:pt x="5" y="12"/>
                  <a:pt x="5" y="12"/>
                </a:cubicBezTo>
                <a:cubicBezTo>
                  <a:pt x="5" y="13"/>
                  <a:pt x="4" y="13"/>
                  <a:pt x="4" y="13"/>
                </a:cubicBezTo>
                <a:cubicBezTo>
                  <a:pt x="4" y="14"/>
                  <a:pt x="3" y="14"/>
                  <a:pt x="3" y="14"/>
                </a:cubicBezTo>
                <a:cubicBezTo>
                  <a:pt x="2" y="14"/>
                  <a:pt x="1" y="14"/>
                  <a:pt x="1" y="13"/>
                </a:cubicBezTo>
                <a:cubicBezTo>
                  <a:pt x="0" y="13"/>
                  <a:pt x="0" y="12"/>
                  <a:pt x="0" y="11"/>
                </a:cubicBezTo>
                <a:cubicBezTo>
                  <a:pt x="0" y="9"/>
                  <a:pt x="0" y="9"/>
                  <a:pt x="0" y="9"/>
                </a:cubicBezTo>
                <a:cubicBezTo>
                  <a:pt x="0" y="8"/>
                  <a:pt x="0" y="8"/>
                  <a:pt x="0" y="7"/>
                </a:cubicBezTo>
                <a:cubicBezTo>
                  <a:pt x="1" y="7"/>
                  <a:pt x="1" y="7"/>
                  <a:pt x="3" y="6"/>
                </a:cubicBezTo>
                <a:cubicBezTo>
                  <a:pt x="4" y="6"/>
                  <a:pt x="5" y="5"/>
                  <a:pt x="5" y="5"/>
                </a:cubicBezTo>
                <a:cubicBezTo>
                  <a:pt x="5" y="5"/>
                  <a:pt x="5" y="5"/>
                  <a:pt x="5" y="4"/>
                </a:cubicBezTo>
                <a:cubicBezTo>
                  <a:pt x="5" y="3"/>
                  <a:pt x="5" y="3"/>
                  <a:pt x="5" y="3"/>
                </a:cubicBezTo>
                <a:cubicBezTo>
                  <a:pt x="5" y="2"/>
                  <a:pt x="4" y="2"/>
                  <a:pt x="4" y="2"/>
                </a:cubicBezTo>
                <a:cubicBezTo>
                  <a:pt x="4" y="2"/>
                  <a:pt x="4" y="2"/>
                  <a:pt x="4" y="3"/>
                </a:cubicBezTo>
                <a:cubicBezTo>
                  <a:pt x="4" y="3"/>
                  <a:pt x="4" y="3"/>
                  <a:pt x="4" y="4"/>
                </a:cubicBezTo>
                <a:cubicBezTo>
                  <a:pt x="4" y="5"/>
                  <a:pt x="4" y="5"/>
                  <a:pt x="4" y="5"/>
                </a:cubicBezTo>
                <a:close/>
                <a:moveTo>
                  <a:pt x="5" y="7"/>
                </a:moveTo>
                <a:cubicBezTo>
                  <a:pt x="4" y="8"/>
                  <a:pt x="4" y="8"/>
                  <a:pt x="4" y="8"/>
                </a:cubicBezTo>
                <a:cubicBezTo>
                  <a:pt x="4" y="9"/>
                  <a:pt x="4" y="9"/>
                  <a:pt x="4" y="10"/>
                </a:cubicBezTo>
                <a:cubicBezTo>
                  <a:pt x="4" y="10"/>
                  <a:pt x="4" y="11"/>
                  <a:pt x="4" y="11"/>
                </a:cubicBezTo>
                <a:cubicBezTo>
                  <a:pt x="4" y="11"/>
                  <a:pt x="4" y="11"/>
                  <a:pt x="4" y="11"/>
                </a:cubicBezTo>
                <a:cubicBezTo>
                  <a:pt x="4" y="11"/>
                  <a:pt x="5" y="11"/>
                  <a:pt x="5" y="11"/>
                </a:cubicBezTo>
                <a:cubicBezTo>
                  <a:pt x="5" y="11"/>
                  <a:pt x="5" y="11"/>
                  <a:pt x="5" y="10"/>
                </a:cubicBezTo>
                <a:lnTo>
                  <a:pt x="5" y="7"/>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86" name="Freeform 70"/>
          <p:cNvSpPr>
            <a:spLocks noEditPoints="1"/>
          </p:cNvSpPr>
          <p:nvPr/>
        </p:nvSpPr>
        <p:spPr bwMode="auto">
          <a:xfrm>
            <a:off x="5448300" y="1954213"/>
            <a:ext cx="42863" cy="177800"/>
          </a:xfrm>
          <a:custGeom>
            <a:avLst/>
            <a:gdLst>
              <a:gd name="T0" fmla="*/ 42863 w 10"/>
              <a:gd name="T1" fmla="*/ 0 h 41"/>
              <a:gd name="T2" fmla="*/ 42863 w 10"/>
              <a:gd name="T3" fmla="*/ 21683 h 41"/>
              <a:gd name="T4" fmla="*/ 0 w 10"/>
              <a:gd name="T5" fmla="*/ 21683 h 41"/>
              <a:gd name="T6" fmla="*/ 0 w 10"/>
              <a:gd name="T7" fmla="*/ 0 h 41"/>
              <a:gd name="T8" fmla="*/ 42863 w 10"/>
              <a:gd name="T9" fmla="*/ 0 h 41"/>
              <a:gd name="T10" fmla="*/ 42863 w 10"/>
              <a:gd name="T11" fmla="*/ 30356 h 41"/>
              <a:gd name="T12" fmla="*/ 42863 w 10"/>
              <a:gd name="T13" fmla="*/ 177800 h 41"/>
              <a:gd name="T14" fmla="*/ 0 w 10"/>
              <a:gd name="T15" fmla="*/ 177800 h 41"/>
              <a:gd name="T16" fmla="*/ 0 w 10"/>
              <a:gd name="T17" fmla="*/ 30356 h 41"/>
              <a:gd name="T18" fmla="*/ 42863 w 10"/>
              <a:gd name="T19" fmla="*/ 30356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41">
                <a:moveTo>
                  <a:pt x="10" y="0"/>
                </a:moveTo>
                <a:lnTo>
                  <a:pt x="10" y="5"/>
                </a:lnTo>
                <a:lnTo>
                  <a:pt x="0" y="5"/>
                </a:lnTo>
                <a:lnTo>
                  <a:pt x="0" y="0"/>
                </a:lnTo>
                <a:lnTo>
                  <a:pt x="10" y="0"/>
                </a:lnTo>
                <a:close/>
                <a:moveTo>
                  <a:pt x="10" y="7"/>
                </a:moveTo>
                <a:lnTo>
                  <a:pt x="10" y="41"/>
                </a:lnTo>
                <a:lnTo>
                  <a:pt x="0" y="41"/>
                </a:lnTo>
                <a:lnTo>
                  <a:pt x="0" y="7"/>
                </a:lnTo>
                <a:lnTo>
                  <a:pt x="10" y="7"/>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87" name="Freeform 71"/>
          <p:cNvSpPr>
            <a:spLocks/>
          </p:cNvSpPr>
          <p:nvPr/>
        </p:nvSpPr>
        <p:spPr bwMode="auto">
          <a:xfrm>
            <a:off x="5508625" y="1984375"/>
            <a:ext cx="96838" cy="147638"/>
          </a:xfrm>
          <a:custGeom>
            <a:avLst/>
            <a:gdLst>
              <a:gd name="T0" fmla="*/ 43039 w 9"/>
              <a:gd name="T1" fmla="*/ 0 h 14"/>
              <a:gd name="T2" fmla="*/ 43039 w 9"/>
              <a:gd name="T3" fmla="*/ 21091 h 14"/>
              <a:gd name="T4" fmla="*/ 53799 w 9"/>
              <a:gd name="T5" fmla="*/ 0 h 14"/>
              <a:gd name="T6" fmla="*/ 64559 w 9"/>
              <a:gd name="T7" fmla="*/ 0 h 14"/>
              <a:gd name="T8" fmla="*/ 86078 w 9"/>
              <a:gd name="T9" fmla="*/ 10546 h 14"/>
              <a:gd name="T10" fmla="*/ 96838 w 9"/>
              <a:gd name="T11" fmla="*/ 21091 h 14"/>
              <a:gd name="T12" fmla="*/ 96838 w 9"/>
              <a:gd name="T13" fmla="*/ 42182 h 14"/>
              <a:gd name="T14" fmla="*/ 96838 w 9"/>
              <a:gd name="T15" fmla="*/ 147638 h 14"/>
              <a:gd name="T16" fmla="*/ 53799 w 9"/>
              <a:gd name="T17" fmla="*/ 147638 h 14"/>
              <a:gd name="T18" fmla="*/ 53799 w 9"/>
              <a:gd name="T19" fmla="*/ 42182 h 14"/>
              <a:gd name="T20" fmla="*/ 53799 w 9"/>
              <a:gd name="T21" fmla="*/ 31637 h 14"/>
              <a:gd name="T22" fmla="*/ 43039 w 9"/>
              <a:gd name="T23" fmla="*/ 21091 h 14"/>
              <a:gd name="T24" fmla="*/ 43039 w 9"/>
              <a:gd name="T25" fmla="*/ 31637 h 14"/>
              <a:gd name="T26" fmla="*/ 43039 w 9"/>
              <a:gd name="T27" fmla="*/ 52728 h 14"/>
              <a:gd name="T28" fmla="*/ 43039 w 9"/>
              <a:gd name="T29" fmla="*/ 147638 h 14"/>
              <a:gd name="T30" fmla="*/ 0 w 9"/>
              <a:gd name="T31" fmla="*/ 147638 h 14"/>
              <a:gd name="T32" fmla="*/ 0 w 9"/>
              <a:gd name="T33" fmla="*/ 0 h 14"/>
              <a:gd name="T34" fmla="*/ 43039 w 9"/>
              <a:gd name="T35" fmla="*/ 0 h 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 h="14">
                <a:moveTo>
                  <a:pt x="4" y="0"/>
                </a:moveTo>
                <a:cubicBezTo>
                  <a:pt x="4" y="2"/>
                  <a:pt x="4" y="2"/>
                  <a:pt x="4" y="2"/>
                </a:cubicBezTo>
                <a:cubicBezTo>
                  <a:pt x="4" y="1"/>
                  <a:pt x="4" y="1"/>
                  <a:pt x="5" y="0"/>
                </a:cubicBezTo>
                <a:cubicBezTo>
                  <a:pt x="5" y="0"/>
                  <a:pt x="6" y="0"/>
                  <a:pt x="6" y="0"/>
                </a:cubicBezTo>
                <a:cubicBezTo>
                  <a:pt x="7" y="0"/>
                  <a:pt x="8" y="0"/>
                  <a:pt x="8" y="1"/>
                </a:cubicBezTo>
                <a:cubicBezTo>
                  <a:pt x="9" y="1"/>
                  <a:pt x="9" y="1"/>
                  <a:pt x="9" y="2"/>
                </a:cubicBezTo>
                <a:cubicBezTo>
                  <a:pt x="9" y="2"/>
                  <a:pt x="9" y="3"/>
                  <a:pt x="9" y="4"/>
                </a:cubicBezTo>
                <a:cubicBezTo>
                  <a:pt x="9" y="14"/>
                  <a:pt x="9" y="14"/>
                  <a:pt x="9" y="14"/>
                </a:cubicBezTo>
                <a:cubicBezTo>
                  <a:pt x="5" y="14"/>
                  <a:pt x="5" y="14"/>
                  <a:pt x="5" y="14"/>
                </a:cubicBezTo>
                <a:cubicBezTo>
                  <a:pt x="5" y="4"/>
                  <a:pt x="5" y="4"/>
                  <a:pt x="5" y="4"/>
                </a:cubicBezTo>
                <a:cubicBezTo>
                  <a:pt x="5" y="3"/>
                  <a:pt x="5" y="3"/>
                  <a:pt x="5" y="3"/>
                </a:cubicBezTo>
                <a:cubicBezTo>
                  <a:pt x="5" y="2"/>
                  <a:pt x="5" y="2"/>
                  <a:pt x="4" y="2"/>
                </a:cubicBezTo>
                <a:cubicBezTo>
                  <a:pt x="4" y="2"/>
                  <a:pt x="4" y="3"/>
                  <a:pt x="4" y="3"/>
                </a:cubicBezTo>
                <a:cubicBezTo>
                  <a:pt x="4" y="3"/>
                  <a:pt x="4" y="4"/>
                  <a:pt x="4" y="5"/>
                </a:cubicBezTo>
                <a:cubicBezTo>
                  <a:pt x="4" y="14"/>
                  <a:pt x="4" y="14"/>
                  <a:pt x="4" y="14"/>
                </a:cubicBezTo>
                <a:cubicBezTo>
                  <a:pt x="0" y="14"/>
                  <a:pt x="0" y="14"/>
                  <a:pt x="0" y="14"/>
                </a:cubicBezTo>
                <a:cubicBezTo>
                  <a:pt x="0" y="0"/>
                  <a:pt x="0" y="0"/>
                  <a:pt x="0" y="0"/>
                </a:cubicBezTo>
                <a:lnTo>
                  <a:pt x="4"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88" name="Freeform 72"/>
          <p:cNvSpPr>
            <a:spLocks/>
          </p:cNvSpPr>
          <p:nvPr/>
        </p:nvSpPr>
        <p:spPr bwMode="auto">
          <a:xfrm>
            <a:off x="117475" y="1944688"/>
            <a:ext cx="134938" cy="165100"/>
          </a:xfrm>
          <a:custGeom>
            <a:avLst/>
            <a:gdLst>
              <a:gd name="T0" fmla="*/ 134938 w 13"/>
              <a:gd name="T1" fmla="*/ 0 h 16"/>
              <a:gd name="T2" fmla="*/ 134938 w 13"/>
              <a:gd name="T3" fmla="*/ 165100 h 16"/>
              <a:gd name="T4" fmla="*/ 93419 w 13"/>
              <a:gd name="T5" fmla="*/ 165100 h 16"/>
              <a:gd name="T6" fmla="*/ 93419 w 13"/>
              <a:gd name="T7" fmla="*/ 51594 h 16"/>
              <a:gd name="T8" fmla="*/ 83039 w 13"/>
              <a:gd name="T9" fmla="*/ 165100 h 16"/>
              <a:gd name="T10" fmla="*/ 51899 w 13"/>
              <a:gd name="T11" fmla="*/ 165100 h 16"/>
              <a:gd name="T12" fmla="*/ 41519 w 13"/>
              <a:gd name="T13" fmla="*/ 51594 h 16"/>
              <a:gd name="T14" fmla="*/ 41519 w 13"/>
              <a:gd name="T15" fmla="*/ 165100 h 16"/>
              <a:gd name="T16" fmla="*/ 0 w 13"/>
              <a:gd name="T17" fmla="*/ 165100 h 16"/>
              <a:gd name="T18" fmla="*/ 0 w 13"/>
              <a:gd name="T19" fmla="*/ 0 h 16"/>
              <a:gd name="T20" fmla="*/ 62279 w 13"/>
              <a:gd name="T21" fmla="*/ 0 h 16"/>
              <a:gd name="T22" fmla="*/ 62279 w 13"/>
              <a:gd name="T23" fmla="*/ 30956 h 16"/>
              <a:gd name="T24" fmla="*/ 72659 w 13"/>
              <a:gd name="T25" fmla="*/ 82550 h 16"/>
              <a:gd name="T26" fmla="*/ 83039 w 13"/>
              <a:gd name="T27" fmla="*/ 0 h 16"/>
              <a:gd name="T28" fmla="*/ 134938 w 13"/>
              <a:gd name="T29" fmla="*/ 0 h 1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 h="16">
                <a:moveTo>
                  <a:pt x="13" y="0"/>
                </a:moveTo>
                <a:cubicBezTo>
                  <a:pt x="13" y="16"/>
                  <a:pt x="13" y="16"/>
                  <a:pt x="13" y="16"/>
                </a:cubicBezTo>
                <a:cubicBezTo>
                  <a:pt x="9" y="16"/>
                  <a:pt x="9" y="16"/>
                  <a:pt x="9" y="16"/>
                </a:cubicBezTo>
                <a:cubicBezTo>
                  <a:pt x="9" y="5"/>
                  <a:pt x="9" y="5"/>
                  <a:pt x="9" y="5"/>
                </a:cubicBezTo>
                <a:cubicBezTo>
                  <a:pt x="8" y="16"/>
                  <a:pt x="8" y="16"/>
                  <a:pt x="8" y="16"/>
                </a:cubicBezTo>
                <a:cubicBezTo>
                  <a:pt x="5" y="16"/>
                  <a:pt x="5" y="16"/>
                  <a:pt x="5" y="16"/>
                </a:cubicBezTo>
                <a:cubicBezTo>
                  <a:pt x="4" y="5"/>
                  <a:pt x="4" y="5"/>
                  <a:pt x="4" y="5"/>
                </a:cubicBezTo>
                <a:cubicBezTo>
                  <a:pt x="4" y="16"/>
                  <a:pt x="4" y="16"/>
                  <a:pt x="4" y="16"/>
                </a:cubicBezTo>
                <a:cubicBezTo>
                  <a:pt x="0" y="16"/>
                  <a:pt x="0" y="16"/>
                  <a:pt x="0" y="16"/>
                </a:cubicBezTo>
                <a:cubicBezTo>
                  <a:pt x="0" y="0"/>
                  <a:pt x="0" y="0"/>
                  <a:pt x="0" y="0"/>
                </a:cubicBezTo>
                <a:cubicBezTo>
                  <a:pt x="6" y="0"/>
                  <a:pt x="6" y="0"/>
                  <a:pt x="6" y="0"/>
                </a:cubicBezTo>
                <a:cubicBezTo>
                  <a:pt x="6" y="1"/>
                  <a:pt x="6" y="2"/>
                  <a:pt x="6" y="3"/>
                </a:cubicBezTo>
                <a:cubicBezTo>
                  <a:pt x="7" y="8"/>
                  <a:pt x="7" y="8"/>
                  <a:pt x="7" y="8"/>
                </a:cubicBezTo>
                <a:cubicBezTo>
                  <a:pt x="8" y="0"/>
                  <a:pt x="8" y="0"/>
                  <a:pt x="8" y="0"/>
                </a:cubicBezTo>
                <a:lnTo>
                  <a:pt x="13" y="0"/>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89" name="Freeform 73"/>
          <p:cNvSpPr>
            <a:spLocks noEditPoints="1"/>
          </p:cNvSpPr>
          <p:nvPr/>
        </p:nvSpPr>
        <p:spPr bwMode="auto">
          <a:xfrm>
            <a:off x="269875" y="1974850"/>
            <a:ext cx="95250" cy="134938"/>
          </a:xfrm>
          <a:custGeom>
            <a:avLst/>
            <a:gdLst>
              <a:gd name="T0" fmla="*/ 95250 w 9"/>
              <a:gd name="T1" fmla="*/ 51899 h 13"/>
              <a:gd name="T2" fmla="*/ 95250 w 9"/>
              <a:gd name="T3" fmla="*/ 83039 h 13"/>
              <a:gd name="T4" fmla="*/ 95250 w 9"/>
              <a:gd name="T5" fmla="*/ 103798 h 13"/>
              <a:gd name="T6" fmla="*/ 84667 w 9"/>
              <a:gd name="T7" fmla="*/ 124558 h 13"/>
              <a:gd name="T8" fmla="*/ 63500 w 9"/>
              <a:gd name="T9" fmla="*/ 134938 h 13"/>
              <a:gd name="T10" fmla="*/ 42333 w 9"/>
              <a:gd name="T11" fmla="*/ 134938 h 13"/>
              <a:gd name="T12" fmla="*/ 21167 w 9"/>
              <a:gd name="T13" fmla="*/ 134938 h 13"/>
              <a:gd name="T14" fmla="*/ 10583 w 9"/>
              <a:gd name="T15" fmla="*/ 124558 h 13"/>
              <a:gd name="T16" fmla="*/ 0 w 9"/>
              <a:gd name="T17" fmla="*/ 114178 h 13"/>
              <a:gd name="T18" fmla="*/ 0 w 9"/>
              <a:gd name="T19" fmla="*/ 83039 h 13"/>
              <a:gd name="T20" fmla="*/ 0 w 9"/>
              <a:gd name="T21" fmla="*/ 51899 h 13"/>
              <a:gd name="T22" fmla="*/ 0 w 9"/>
              <a:gd name="T23" fmla="*/ 20760 h 13"/>
              <a:gd name="T24" fmla="*/ 10583 w 9"/>
              <a:gd name="T25" fmla="*/ 0 h 13"/>
              <a:gd name="T26" fmla="*/ 42333 w 9"/>
              <a:gd name="T27" fmla="*/ 0 h 13"/>
              <a:gd name="T28" fmla="*/ 63500 w 9"/>
              <a:gd name="T29" fmla="*/ 0 h 13"/>
              <a:gd name="T30" fmla="*/ 84667 w 9"/>
              <a:gd name="T31" fmla="*/ 10380 h 13"/>
              <a:gd name="T32" fmla="*/ 95250 w 9"/>
              <a:gd name="T33" fmla="*/ 20760 h 13"/>
              <a:gd name="T34" fmla="*/ 95250 w 9"/>
              <a:gd name="T35" fmla="*/ 51899 h 13"/>
              <a:gd name="T36" fmla="*/ 52917 w 9"/>
              <a:gd name="T37" fmla="*/ 41519 h 13"/>
              <a:gd name="T38" fmla="*/ 52917 w 9"/>
              <a:gd name="T39" fmla="*/ 20760 h 13"/>
              <a:gd name="T40" fmla="*/ 42333 w 9"/>
              <a:gd name="T41" fmla="*/ 20760 h 13"/>
              <a:gd name="T42" fmla="*/ 42333 w 9"/>
              <a:gd name="T43" fmla="*/ 20760 h 13"/>
              <a:gd name="T44" fmla="*/ 42333 w 9"/>
              <a:gd name="T45" fmla="*/ 41519 h 13"/>
              <a:gd name="T46" fmla="*/ 42333 w 9"/>
              <a:gd name="T47" fmla="*/ 103798 h 13"/>
              <a:gd name="T48" fmla="*/ 42333 w 9"/>
              <a:gd name="T49" fmla="*/ 114178 h 13"/>
              <a:gd name="T50" fmla="*/ 42333 w 9"/>
              <a:gd name="T51" fmla="*/ 114178 h 13"/>
              <a:gd name="T52" fmla="*/ 52917 w 9"/>
              <a:gd name="T53" fmla="*/ 114178 h 13"/>
              <a:gd name="T54" fmla="*/ 52917 w 9"/>
              <a:gd name="T55" fmla="*/ 103798 h 13"/>
              <a:gd name="T56" fmla="*/ 52917 w 9"/>
              <a:gd name="T57" fmla="*/ 41519 h 1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 h="13">
                <a:moveTo>
                  <a:pt x="9" y="5"/>
                </a:moveTo>
                <a:cubicBezTo>
                  <a:pt x="9" y="8"/>
                  <a:pt x="9" y="8"/>
                  <a:pt x="9" y="8"/>
                </a:cubicBezTo>
                <a:cubicBezTo>
                  <a:pt x="9" y="9"/>
                  <a:pt x="9" y="10"/>
                  <a:pt x="9" y="10"/>
                </a:cubicBezTo>
                <a:cubicBezTo>
                  <a:pt x="9" y="11"/>
                  <a:pt x="8" y="11"/>
                  <a:pt x="8" y="12"/>
                </a:cubicBezTo>
                <a:cubicBezTo>
                  <a:pt x="7" y="12"/>
                  <a:pt x="7" y="13"/>
                  <a:pt x="6" y="13"/>
                </a:cubicBezTo>
                <a:cubicBezTo>
                  <a:pt x="6" y="13"/>
                  <a:pt x="5" y="13"/>
                  <a:pt x="4" y="13"/>
                </a:cubicBezTo>
                <a:cubicBezTo>
                  <a:pt x="3" y="13"/>
                  <a:pt x="3" y="13"/>
                  <a:pt x="2" y="13"/>
                </a:cubicBezTo>
                <a:cubicBezTo>
                  <a:pt x="1" y="13"/>
                  <a:pt x="1" y="13"/>
                  <a:pt x="1" y="12"/>
                </a:cubicBezTo>
                <a:cubicBezTo>
                  <a:pt x="0" y="12"/>
                  <a:pt x="0" y="11"/>
                  <a:pt x="0" y="11"/>
                </a:cubicBezTo>
                <a:cubicBezTo>
                  <a:pt x="0" y="10"/>
                  <a:pt x="0" y="9"/>
                  <a:pt x="0" y="8"/>
                </a:cubicBezTo>
                <a:cubicBezTo>
                  <a:pt x="0" y="5"/>
                  <a:pt x="0" y="5"/>
                  <a:pt x="0" y="5"/>
                </a:cubicBezTo>
                <a:cubicBezTo>
                  <a:pt x="0" y="4"/>
                  <a:pt x="0" y="3"/>
                  <a:pt x="0" y="2"/>
                </a:cubicBezTo>
                <a:cubicBezTo>
                  <a:pt x="0" y="1"/>
                  <a:pt x="1" y="1"/>
                  <a:pt x="1" y="0"/>
                </a:cubicBezTo>
                <a:cubicBezTo>
                  <a:pt x="2" y="0"/>
                  <a:pt x="3" y="0"/>
                  <a:pt x="4" y="0"/>
                </a:cubicBezTo>
                <a:cubicBezTo>
                  <a:pt x="5" y="0"/>
                  <a:pt x="6" y="0"/>
                  <a:pt x="6" y="0"/>
                </a:cubicBezTo>
                <a:cubicBezTo>
                  <a:pt x="7" y="0"/>
                  <a:pt x="8" y="1"/>
                  <a:pt x="8" y="1"/>
                </a:cubicBezTo>
                <a:cubicBezTo>
                  <a:pt x="8" y="2"/>
                  <a:pt x="8" y="2"/>
                  <a:pt x="9" y="2"/>
                </a:cubicBezTo>
                <a:cubicBezTo>
                  <a:pt x="9" y="3"/>
                  <a:pt x="9" y="4"/>
                  <a:pt x="9" y="5"/>
                </a:cubicBezTo>
                <a:close/>
                <a:moveTo>
                  <a:pt x="5" y="4"/>
                </a:moveTo>
                <a:cubicBezTo>
                  <a:pt x="5" y="3"/>
                  <a:pt x="5" y="2"/>
                  <a:pt x="5" y="2"/>
                </a:cubicBezTo>
                <a:cubicBezTo>
                  <a:pt x="5" y="2"/>
                  <a:pt x="4" y="2"/>
                  <a:pt x="4" y="2"/>
                </a:cubicBezTo>
                <a:cubicBezTo>
                  <a:pt x="4" y="2"/>
                  <a:pt x="4" y="2"/>
                  <a:pt x="4" y="2"/>
                </a:cubicBezTo>
                <a:cubicBezTo>
                  <a:pt x="4" y="2"/>
                  <a:pt x="4" y="3"/>
                  <a:pt x="4" y="4"/>
                </a:cubicBezTo>
                <a:cubicBezTo>
                  <a:pt x="4" y="10"/>
                  <a:pt x="4" y="10"/>
                  <a:pt x="4" y="10"/>
                </a:cubicBezTo>
                <a:cubicBezTo>
                  <a:pt x="4" y="10"/>
                  <a:pt x="4" y="11"/>
                  <a:pt x="4" y="11"/>
                </a:cubicBezTo>
                <a:cubicBezTo>
                  <a:pt x="4" y="11"/>
                  <a:pt x="4" y="11"/>
                  <a:pt x="4" y="11"/>
                </a:cubicBezTo>
                <a:cubicBezTo>
                  <a:pt x="4" y="11"/>
                  <a:pt x="5" y="11"/>
                  <a:pt x="5" y="11"/>
                </a:cubicBezTo>
                <a:cubicBezTo>
                  <a:pt x="5" y="11"/>
                  <a:pt x="5" y="10"/>
                  <a:pt x="5" y="10"/>
                </a:cubicBezTo>
                <a:lnTo>
                  <a:pt x="5" y="4"/>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90" name="Freeform 74"/>
          <p:cNvSpPr>
            <a:spLocks/>
          </p:cNvSpPr>
          <p:nvPr/>
        </p:nvSpPr>
        <p:spPr bwMode="auto">
          <a:xfrm>
            <a:off x="374650" y="1974850"/>
            <a:ext cx="90488" cy="134938"/>
          </a:xfrm>
          <a:custGeom>
            <a:avLst/>
            <a:gdLst>
              <a:gd name="T0" fmla="*/ 40217 w 9"/>
              <a:gd name="T1" fmla="*/ 0 h 13"/>
              <a:gd name="T2" fmla="*/ 40217 w 9"/>
              <a:gd name="T3" fmla="*/ 10380 h 13"/>
              <a:gd name="T4" fmla="*/ 50271 w 9"/>
              <a:gd name="T5" fmla="*/ 0 h 13"/>
              <a:gd name="T6" fmla="*/ 70380 w 9"/>
              <a:gd name="T7" fmla="*/ 0 h 13"/>
              <a:gd name="T8" fmla="*/ 80434 w 9"/>
              <a:gd name="T9" fmla="*/ 0 h 13"/>
              <a:gd name="T10" fmla="*/ 90488 w 9"/>
              <a:gd name="T11" fmla="*/ 10380 h 13"/>
              <a:gd name="T12" fmla="*/ 90488 w 9"/>
              <a:gd name="T13" fmla="*/ 41519 h 13"/>
              <a:gd name="T14" fmla="*/ 90488 w 9"/>
              <a:gd name="T15" fmla="*/ 134938 h 13"/>
              <a:gd name="T16" fmla="*/ 50271 w 9"/>
              <a:gd name="T17" fmla="*/ 134938 h 13"/>
              <a:gd name="T18" fmla="*/ 50271 w 9"/>
              <a:gd name="T19" fmla="*/ 41519 h 13"/>
              <a:gd name="T20" fmla="*/ 50271 w 9"/>
              <a:gd name="T21" fmla="*/ 20760 h 13"/>
              <a:gd name="T22" fmla="*/ 50271 w 9"/>
              <a:gd name="T23" fmla="*/ 20760 h 13"/>
              <a:gd name="T24" fmla="*/ 40217 w 9"/>
              <a:gd name="T25" fmla="*/ 20760 h 13"/>
              <a:gd name="T26" fmla="*/ 40217 w 9"/>
              <a:gd name="T27" fmla="*/ 41519 h 13"/>
              <a:gd name="T28" fmla="*/ 40217 w 9"/>
              <a:gd name="T29" fmla="*/ 134938 h 13"/>
              <a:gd name="T30" fmla="*/ 0 w 9"/>
              <a:gd name="T31" fmla="*/ 134938 h 13"/>
              <a:gd name="T32" fmla="*/ 0 w 9"/>
              <a:gd name="T33" fmla="*/ 0 h 13"/>
              <a:gd name="T34" fmla="*/ 40217 w 9"/>
              <a:gd name="T35" fmla="*/ 0 h 1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 h="13">
                <a:moveTo>
                  <a:pt x="4" y="0"/>
                </a:moveTo>
                <a:cubicBezTo>
                  <a:pt x="4" y="1"/>
                  <a:pt x="4" y="1"/>
                  <a:pt x="4" y="1"/>
                </a:cubicBezTo>
                <a:cubicBezTo>
                  <a:pt x="4" y="1"/>
                  <a:pt x="5" y="0"/>
                  <a:pt x="5" y="0"/>
                </a:cubicBezTo>
                <a:cubicBezTo>
                  <a:pt x="6" y="0"/>
                  <a:pt x="6" y="0"/>
                  <a:pt x="7" y="0"/>
                </a:cubicBezTo>
                <a:cubicBezTo>
                  <a:pt x="7" y="0"/>
                  <a:pt x="8" y="0"/>
                  <a:pt x="8" y="0"/>
                </a:cubicBezTo>
                <a:cubicBezTo>
                  <a:pt x="9" y="0"/>
                  <a:pt x="9" y="1"/>
                  <a:pt x="9" y="1"/>
                </a:cubicBezTo>
                <a:cubicBezTo>
                  <a:pt x="9" y="2"/>
                  <a:pt x="9" y="3"/>
                  <a:pt x="9" y="4"/>
                </a:cubicBezTo>
                <a:cubicBezTo>
                  <a:pt x="9" y="13"/>
                  <a:pt x="9" y="13"/>
                  <a:pt x="9" y="13"/>
                </a:cubicBezTo>
                <a:cubicBezTo>
                  <a:pt x="5" y="13"/>
                  <a:pt x="5" y="13"/>
                  <a:pt x="5" y="13"/>
                </a:cubicBezTo>
                <a:cubicBezTo>
                  <a:pt x="5" y="4"/>
                  <a:pt x="5" y="4"/>
                  <a:pt x="5" y="4"/>
                </a:cubicBezTo>
                <a:cubicBezTo>
                  <a:pt x="5" y="3"/>
                  <a:pt x="5" y="2"/>
                  <a:pt x="5" y="2"/>
                </a:cubicBezTo>
                <a:cubicBezTo>
                  <a:pt x="5" y="2"/>
                  <a:pt x="5" y="2"/>
                  <a:pt x="5" y="2"/>
                </a:cubicBezTo>
                <a:cubicBezTo>
                  <a:pt x="5" y="2"/>
                  <a:pt x="4" y="2"/>
                  <a:pt x="4" y="2"/>
                </a:cubicBezTo>
                <a:cubicBezTo>
                  <a:pt x="4" y="3"/>
                  <a:pt x="4" y="3"/>
                  <a:pt x="4" y="4"/>
                </a:cubicBezTo>
                <a:cubicBezTo>
                  <a:pt x="4" y="13"/>
                  <a:pt x="4" y="13"/>
                  <a:pt x="4" y="13"/>
                </a:cubicBezTo>
                <a:cubicBezTo>
                  <a:pt x="0" y="13"/>
                  <a:pt x="0" y="13"/>
                  <a:pt x="0" y="13"/>
                </a:cubicBezTo>
                <a:cubicBezTo>
                  <a:pt x="0" y="0"/>
                  <a:pt x="0" y="0"/>
                  <a:pt x="0" y="0"/>
                </a:cubicBezTo>
                <a:lnTo>
                  <a:pt x="4" y="0"/>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91" name="Freeform 75"/>
          <p:cNvSpPr>
            <a:spLocks noEditPoints="1"/>
          </p:cNvSpPr>
          <p:nvPr/>
        </p:nvSpPr>
        <p:spPr bwMode="auto">
          <a:xfrm>
            <a:off x="487363" y="1974850"/>
            <a:ext cx="92075" cy="134938"/>
          </a:xfrm>
          <a:custGeom>
            <a:avLst/>
            <a:gdLst>
              <a:gd name="T0" fmla="*/ 92075 w 9"/>
              <a:gd name="T1" fmla="*/ 72659 h 13"/>
              <a:gd name="T2" fmla="*/ 40922 w 9"/>
              <a:gd name="T3" fmla="*/ 72659 h 13"/>
              <a:gd name="T4" fmla="*/ 40922 w 9"/>
              <a:gd name="T5" fmla="*/ 103798 h 13"/>
              <a:gd name="T6" fmla="*/ 40922 w 9"/>
              <a:gd name="T7" fmla="*/ 114178 h 13"/>
              <a:gd name="T8" fmla="*/ 40922 w 9"/>
              <a:gd name="T9" fmla="*/ 114178 h 13"/>
              <a:gd name="T10" fmla="*/ 51153 w 9"/>
              <a:gd name="T11" fmla="*/ 114178 h 13"/>
              <a:gd name="T12" fmla="*/ 51153 w 9"/>
              <a:gd name="T13" fmla="*/ 93419 h 13"/>
              <a:gd name="T14" fmla="*/ 51153 w 9"/>
              <a:gd name="T15" fmla="*/ 83039 h 13"/>
              <a:gd name="T16" fmla="*/ 92075 w 9"/>
              <a:gd name="T17" fmla="*/ 83039 h 13"/>
              <a:gd name="T18" fmla="*/ 92075 w 9"/>
              <a:gd name="T19" fmla="*/ 93419 h 13"/>
              <a:gd name="T20" fmla="*/ 92075 w 9"/>
              <a:gd name="T21" fmla="*/ 103798 h 13"/>
              <a:gd name="T22" fmla="*/ 81844 w 9"/>
              <a:gd name="T23" fmla="*/ 124558 h 13"/>
              <a:gd name="T24" fmla="*/ 71614 w 9"/>
              <a:gd name="T25" fmla="*/ 134938 h 13"/>
              <a:gd name="T26" fmla="*/ 40922 w 9"/>
              <a:gd name="T27" fmla="*/ 134938 h 13"/>
              <a:gd name="T28" fmla="*/ 20461 w 9"/>
              <a:gd name="T29" fmla="*/ 134938 h 13"/>
              <a:gd name="T30" fmla="*/ 10231 w 9"/>
              <a:gd name="T31" fmla="*/ 124558 h 13"/>
              <a:gd name="T32" fmla="*/ 0 w 9"/>
              <a:gd name="T33" fmla="*/ 114178 h 13"/>
              <a:gd name="T34" fmla="*/ 0 w 9"/>
              <a:gd name="T35" fmla="*/ 83039 h 13"/>
              <a:gd name="T36" fmla="*/ 0 w 9"/>
              <a:gd name="T37" fmla="*/ 41519 h 13"/>
              <a:gd name="T38" fmla="*/ 0 w 9"/>
              <a:gd name="T39" fmla="*/ 20760 h 13"/>
              <a:gd name="T40" fmla="*/ 20461 w 9"/>
              <a:gd name="T41" fmla="*/ 0 h 13"/>
              <a:gd name="T42" fmla="*/ 40922 w 9"/>
              <a:gd name="T43" fmla="*/ 0 h 13"/>
              <a:gd name="T44" fmla="*/ 71614 w 9"/>
              <a:gd name="T45" fmla="*/ 0 h 13"/>
              <a:gd name="T46" fmla="*/ 92075 w 9"/>
              <a:gd name="T47" fmla="*/ 20760 h 13"/>
              <a:gd name="T48" fmla="*/ 92075 w 9"/>
              <a:gd name="T49" fmla="*/ 51899 h 13"/>
              <a:gd name="T50" fmla="*/ 92075 w 9"/>
              <a:gd name="T51" fmla="*/ 72659 h 13"/>
              <a:gd name="T52" fmla="*/ 51153 w 9"/>
              <a:gd name="T53" fmla="*/ 51899 h 13"/>
              <a:gd name="T54" fmla="*/ 51153 w 9"/>
              <a:gd name="T55" fmla="*/ 41519 h 13"/>
              <a:gd name="T56" fmla="*/ 51153 w 9"/>
              <a:gd name="T57" fmla="*/ 20760 h 13"/>
              <a:gd name="T58" fmla="*/ 40922 w 9"/>
              <a:gd name="T59" fmla="*/ 20760 h 13"/>
              <a:gd name="T60" fmla="*/ 40922 w 9"/>
              <a:gd name="T61" fmla="*/ 20760 h 13"/>
              <a:gd name="T62" fmla="*/ 40922 w 9"/>
              <a:gd name="T63" fmla="*/ 41519 h 13"/>
              <a:gd name="T64" fmla="*/ 40922 w 9"/>
              <a:gd name="T65" fmla="*/ 51899 h 13"/>
              <a:gd name="T66" fmla="*/ 51153 w 9"/>
              <a:gd name="T67" fmla="*/ 51899 h 1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 h="13">
                <a:moveTo>
                  <a:pt x="9" y="7"/>
                </a:moveTo>
                <a:cubicBezTo>
                  <a:pt x="4" y="7"/>
                  <a:pt x="4" y="7"/>
                  <a:pt x="4" y="7"/>
                </a:cubicBezTo>
                <a:cubicBezTo>
                  <a:pt x="4" y="10"/>
                  <a:pt x="4" y="10"/>
                  <a:pt x="4" y="10"/>
                </a:cubicBezTo>
                <a:cubicBezTo>
                  <a:pt x="4" y="10"/>
                  <a:pt x="4" y="11"/>
                  <a:pt x="4" y="11"/>
                </a:cubicBezTo>
                <a:cubicBezTo>
                  <a:pt x="4" y="11"/>
                  <a:pt x="4" y="11"/>
                  <a:pt x="4" y="11"/>
                </a:cubicBezTo>
                <a:cubicBezTo>
                  <a:pt x="5" y="11"/>
                  <a:pt x="5" y="11"/>
                  <a:pt x="5" y="11"/>
                </a:cubicBezTo>
                <a:cubicBezTo>
                  <a:pt x="5" y="10"/>
                  <a:pt x="5" y="10"/>
                  <a:pt x="5" y="9"/>
                </a:cubicBezTo>
                <a:cubicBezTo>
                  <a:pt x="5" y="8"/>
                  <a:pt x="5" y="8"/>
                  <a:pt x="5" y="8"/>
                </a:cubicBezTo>
                <a:cubicBezTo>
                  <a:pt x="9" y="8"/>
                  <a:pt x="9" y="8"/>
                  <a:pt x="9" y="8"/>
                </a:cubicBezTo>
                <a:cubicBezTo>
                  <a:pt x="9" y="9"/>
                  <a:pt x="9" y="9"/>
                  <a:pt x="9" y="9"/>
                </a:cubicBezTo>
                <a:cubicBezTo>
                  <a:pt x="9" y="9"/>
                  <a:pt x="9" y="10"/>
                  <a:pt x="9" y="10"/>
                </a:cubicBezTo>
                <a:cubicBezTo>
                  <a:pt x="9" y="11"/>
                  <a:pt x="8" y="11"/>
                  <a:pt x="8" y="12"/>
                </a:cubicBezTo>
                <a:cubicBezTo>
                  <a:pt x="8" y="12"/>
                  <a:pt x="7" y="13"/>
                  <a:pt x="7" y="13"/>
                </a:cubicBezTo>
                <a:cubicBezTo>
                  <a:pt x="6" y="13"/>
                  <a:pt x="5" y="13"/>
                  <a:pt x="4" y="13"/>
                </a:cubicBezTo>
                <a:cubicBezTo>
                  <a:pt x="4" y="13"/>
                  <a:pt x="3" y="13"/>
                  <a:pt x="2" y="13"/>
                </a:cubicBezTo>
                <a:cubicBezTo>
                  <a:pt x="2" y="13"/>
                  <a:pt x="1" y="12"/>
                  <a:pt x="1" y="12"/>
                </a:cubicBezTo>
                <a:cubicBezTo>
                  <a:pt x="0" y="12"/>
                  <a:pt x="0" y="11"/>
                  <a:pt x="0" y="11"/>
                </a:cubicBezTo>
                <a:cubicBezTo>
                  <a:pt x="0" y="10"/>
                  <a:pt x="0" y="9"/>
                  <a:pt x="0" y="8"/>
                </a:cubicBezTo>
                <a:cubicBezTo>
                  <a:pt x="0" y="4"/>
                  <a:pt x="0" y="4"/>
                  <a:pt x="0" y="4"/>
                </a:cubicBezTo>
                <a:cubicBezTo>
                  <a:pt x="0" y="3"/>
                  <a:pt x="0" y="2"/>
                  <a:pt x="0" y="2"/>
                </a:cubicBezTo>
                <a:cubicBezTo>
                  <a:pt x="0" y="1"/>
                  <a:pt x="1" y="1"/>
                  <a:pt x="2" y="0"/>
                </a:cubicBezTo>
                <a:cubicBezTo>
                  <a:pt x="2" y="0"/>
                  <a:pt x="3" y="0"/>
                  <a:pt x="4" y="0"/>
                </a:cubicBezTo>
                <a:cubicBezTo>
                  <a:pt x="5" y="0"/>
                  <a:pt x="6" y="0"/>
                  <a:pt x="7" y="0"/>
                </a:cubicBezTo>
                <a:cubicBezTo>
                  <a:pt x="8" y="1"/>
                  <a:pt x="8" y="1"/>
                  <a:pt x="9" y="2"/>
                </a:cubicBezTo>
                <a:cubicBezTo>
                  <a:pt x="9" y="3"/>
                  <a:pt x="9" y="4"/>
                  <a:pt x="9" y="5"/>
                </a:cubicBezTo>
                <a:cubicBezTo>
                  <a:pt x="9" y="7"/>
                  <a:pt x="9" y="7"/>
                  <a:pt x="9" y="7"/>
                </a:cubicBezTo>
                <a:close/>
                <a:moveTo>
                  <a:pt x="5" y="5"/>
                </a:moveTo>
                <a:cubicBezTo>
                  <a:pt x="5" y="4"/>
                  <a:pt x="5" y="4"/>
                  <a:pt x="5" y="4"/>
                </a:cubicBezTo>
                <a:cubicBezTo>
                  <a:pt x="5" y="3"/>
                  <a:pt x="5" y="2"/>
                  <a:pt x="5" y="2"/>
                </a:cubicBezTo>
                <a:cubicBezTo>
                  <a:pt x="5" y="2"/>
                  <a:pt x="5" y="2"/>
                  <a:pt x="4" y="2"/>
                </a:cubicBezTo>
                <a:cubicBezTo>
                  <a:pt x="4" y="2"/>
                  <a:pt x="4" y="2"/>
                  <a:pt x="4" y="2"/>
                </a:cubicBezTo>
                <a:cubicBezTo>
                  <a:pt x="4" y="2"/>
                  <a:pt x="4" y="3"/>
                  <a:pt x="4" y="4"/>
                </a:cubicBezTo>
                <a:cubicBezTo>
                  <a:pt x="4" y="5"/>
                  <a:pt x="4" y="5"/>
                  <a:pt x="4" y="5"/>
                </a:cubicBezTo>
                <a:lnTo>
                  <a:pt x="5" y="5"/>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92" name="Freeform 76"/>
          <p:cNvSpPr>
            <a:spLocks/>
          </p:cNvSpPr>
          <p:nvPr/>
        </p:nvSpPr>
        <p:spPr bwMode="auto">
          <a:xfrm>
            <a:off x="579438" y="1974850"/>
            <a:ext cx="103187" cy="157163"/>
          </a:xfrm>
          <a:custGeom>
            <a:avLst/>
            <a:gdLst>
              <a:gd name="T0" fmla="*/ 103187 w 10"/>
              <a:gd name="T1" fmla="*/ 0 h 15"/>
              <a:gd name="T2" fmla="*/ 92868 w 10"/>
              <a:gd name="T3" fmla="*/ 94298 h 15"/>
              <a:gd name="T4" fmla="*/ 82550 w 10"/>
              <a:gd name="T5" fmla="*/ 136208 h 15"/>
              <a:gd name="T6" fmla="*/ 72231 w 10"/>
              <a:gd name="T7" fmla="*/ 146685 h 15"/>
              <a:gd name="T8" fmla="*/ 61912 w 10"/>
              <a:gd name="T9" fmla="*/ 157163 h 15"/>
              <a:gd name="T10" fmla="*/ 41275 w 10"/>
              <a:gd name="T11" fmla="*/ 157163 h 15"/>
              <a:gd name="T12" fmla="*/ 10319 w 10"/>
              <a:gd name="T13" fmla="*/ 157163 h 15"/>
              <a:gd name="T14" fmla="*/ 10319 w 10"/>
              <a:gd name="T15" fmla="*/ 136208 h 15"/>
              <a:gd name="T16" fmla="*/ 30956 w 10"/>
              <a:gd name="T17" fmla="*/ 136208 h 15"/>
              <a:gd name="T18" fmla="*/ 30956 w 10"/>
              <a:gd name="T19" fmla="*/ 125730 h 15"/>
              <a:gd name="T20" fmla="*/ 30956 w 10"/>
              <a:gd name="T21" fmla="*/ 115253 h 15"/>
              <a:gd name="T22" fmla="*/ 0 w 10"/>
              <a:gd name="T23" fmla="*/ 0 h 15"/>
              <a:gd name="T24" fmla="*/ 41275 w 10"/>
              <a:gd name="T25" fmla="*/ 0 h 15"/>
              <a:gd name="T26" fmla="*/ 51594 w 10"/>
              <a:gd name="T27" fmla="*/ 94298 h 15"/>
              <a:gd name="T28" fmla="*/ 61912 w 10"/>
              <a:gd name="T29" fmla="*/ 0 h 15"/>
              <a:gd name="T30" fmla="*/ 103187 w 10"/>
              <a:gd name="T31" fmla="*/ 0 h 1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 h="15">
                <a:moveTo>
                  <a:pt x="10" y="0"/>
                </a:moveTo>
                <a:cubicBezTo>
                  <a:pt x="9" y="9"/>
                  <a:pt x="9" y="9"/>
                  <a:pt x="9" y="9"/>
                </a:cubicBezTo>
                <a:cubicBezTo>
                  <a:pt x="8" y="11"/>
                  <a:pt x="8" y="12"/>
                  <a:pt x="8" y="13"/>
                </a:cubicBezTo>
                <a:cubicBezTo>
                  <a:pt x="8" y="13"/>
                  <a:pt x="8" y="14"/>
                  <a:pt x="7" y="14"/>
                </a:cubicBezTo>
                <a:cubicBezTo>
                  <a:pt x="7" y="14"/>
                  <a:pt x="7" y="15"/>
                  <a:pt x="6" y="15"/>
                </a:cubicBezTo>
                <a:cubicBezTo>
                  <a:pt x="6" y="15"/>
                  <a:pt x="5" y="15"/>
                  <a:pt x="4" y="15"/>
                </a:cubicBezTo>
                <a:cubicBezTo>
                  <a:pt x="1" y="15"/>
                  <a:pt x="1" y="15"/>
                  <a:pt x="1" y="15"/>
                </a:cubicBezTo>
                <a:cubicBezTo>
                  <a:pt x="1" y="13"/>
                  <a:pt x="1" y="13"/>
                  <a:pt x="1" y="13"/>
                </a:cubicBezTo>
                <a:cubicBezTo>
                  <a:pt x="2" y="13"/>
                  <a:pt x="2" y="13"/>
                  <a:pt x="3" y="13"/>
                </a:cubicBezTo>
                <a:cubicBezTo>
                  <a:pt x="3" y="13"/>
                  <a:pt x="3" y="13"/>
                  <a:pt x="3" y="12"/>
                </a:cubicBezTo>
                <a:cubicBezTo>
                  <a:pt x="3" y="12"/>
                  <a:pt x="3" y="12"/>
                  <a:pt x="3" y="11"/>
                </a:cubicBezTo>
                <a:cubicBezTo>
                  <a:pt x="0" y="0"/>
                  <a:pt x="0" y="0"/>
                  <a:pt x="0" y="0"/>
                </a:cubicBezTo>
                <a:cubicBezTo>
                  <a:pt x="4" y="0"/>
                  <a:pt x="4" y="0"/>
                  <a:pt x="4" y="0"/>
                </a:cubicBezTo>
                <a:cubicBezTo>
                  <a:pt x="5" y="9"/>
                  <a:pt x="5" y="9"/>
                  <a:pt x="5" y="9"/>
                </a:cubicBezTo>
                <a:cubicBezTo>
                  <a:pt x="6" y="0"/>
                  <a:pt x="6" y="0"/>
                  <a:pt x="6" y="0"/>
                </a:cubicBezTo>
                <a:lnTo>
                  <a:pt x="10" y="0"/>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93" name="Freeform 77"/>
          <p:cNvSpPr>
            <a:spLocks/>
          </p:cNvSpPr>
          <p:nvPr/>
        </p:nvSpPr>
        <p:spPr bwMode="auto">
          <a:xfrm>
            <a:off x="714375" y="1944688"/>
            <a:ext cx="82550" cy="165100"/>
          </a:xfrm>
          <a:custGeom>
            <a:avLst/>
            <a:gdLst>
              <a:gd name="T0" fmla="*/ 82550 w 19"/>
              <a:gd name="T1" fmla="*/ 0 h 38"/>
              <a:gd name="T2" fmla="*/ 30413 w 19"/>
              <a:gd name="T3" fmla="*/ 165100 h 38"/>
              <a:gd name="T4" fmla="*/ 0 w 19"/>
              <a:gd name="T5" fmla="*/ 165100 h 38"/>
              <a:gd name="T6" fmla="*/ 52137 w 19"/>
              <a:gd name="T7" fmla="*/ 0 h 38"/>
              <a:gd name="T8" fmla="*/ 82550 w 19"/>
              <a:gd name="T9" fmla="*/ 0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38">
                <a:moveTo>
                  <a:pt x="19" y="0"/>
                </a:moveTo>
                <a:lnTo>
                  <a:pt x="7" y="38"/>
                </a:lnTo>
                <a:lnTo>
                  <a:pt x="0" y="38"/>
                </a:lnTo>
                <a:lnTo>
                  <a:pt x="12" y="0"/>
                </a:lnTo>
                <a:lnTo>
                  <a:pt x="19" y="0"/>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94" name="Freeform 78"/>
          <p:cNvSpPr>
            <a:spLocks noEditPoints="1"/>
          </p:cNvSpPr>
          <p:nvPr/>
        </p:nvSpPr>
        <p:spPr bwMode="auto">
          <a:xfrm>
            <a:off x="847725" y="1944688"/>
            <a:ext cx="104775" cy="165100"/>
          </a:xfrm>
          <a:custGeom>
            <a:avLst/>
            <a:gdLst>
              <a:gd name="T0" fmla="*/ 0 w 10"/>
              <a:gd name="T1" fmla="*/ 0 h 16"/>
              <a:gd name="T2" fmla="*/ 31433 w 10"/>
              <a:gd name="T3" fmla="*/ 0 h 16"/>
              <a:gd name="T4" fmla="*/ 73343 w 10"/>
              <a:gd name="T5" fmla="*/ 0 h 16"/>
              <a:gd name="T6" fmla="*/ 94298 w 10"/>
              <a:gd name="T7" fmla="*/ 10319 h 16"/>
              <a:gd name="T8" fmla="*/ 94298 w 10"/>
              <a:gd name="T9" fmla="*/ 30956 h 16"/>
              <a:gd name="T10" fmla="*/ 104775 w 10"/>
              <a:gd name="T11" fmla="*/ 61913 h 16"/>
              <a:gd name="T12" fmla="*/ 104775 w 10"/>
              <a:gd name="T13" fmla="*/ 113506 h 16"/>
              <a:gd name="T14" fmla="*/ 94298 w 10"/>
              <a:gd name="T15" fmla="*/ 144463 h 16"/>
              <a:gd name="T16" fmla="*/ 94298 w 10"/>
              <a:gd name="T17" fmla="*/ 154781 h 16"/>
              <a:gd name="T18" fmla="*/ 73343 w 10"/>
              <a:gd name="T19" fmla="*/ 165100 h 16"/>
              <a:gd name="T20" fmla="*/ 52388 w 10"/>
              <a:gd name="T21" fmla="*/ 165100 h 16"/>
              <a:gd name="T22" fmla="*/ 0 w 10"/>
              <a:gd name="T23" fmla="*/ 165100 h 16"/>
              <a:gd name="T24" fmla="*/ 0 w 10"/>
              <a:gd name="T25" fmla="*/ 0 h 16"/>
              <a:gd name="T26" fmla="*/ 41910 w 10"/>
              <a:gd name="T27" fmla="*/ 30956 h 16"/>
              <a:gd name="T28" fmla="*/ 41910 w 10"/>
              <a:gd name="T29" fmla="*/ 134144 h 16"/>
              <a:gd name="T30" fmla="*/ 52388 w 10"/>
              <a:gd name="T31" fmla="*/ 134144 h 16"/>
              <a:gd name="T32" fmla="*/ 52388 w 10"/>
              <a:gd name="T33" fmla="*/ 113506 h 16"/>
              <a:gd name="T34" fmla="*/ 52388 w 10"/>
              <a:gd name="T35" fmla="*/ 51594 h 16"/>
              <a:gd name="T36" fmla="*/ 52388 w 10"/>
              <a:gd name="T37" fmla="*/ 30956 h 16"/>
              <a:gd name="T38" fmla="*/ 52388 w 10"/>
              <a:gd name="T39" fmla="*/ 30956 h 16"/>
              <a:gd name="T40" fmla="*/ 41910 w 10"/>
              <a:gd name="T41" fmla="*/ 30956 h 1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 h="16">
                <a:moveTo>
                  <a:pt x="0" y="0"/>
                </a:moveTo>
                <a:cubicBezTo>
                  <a:pt x="3" y="0"/>
                  <a:pt x="3" y="0"/>
                  <a:pt x="3" y="0"/>
                </a:cubicBezTo>
                <a:cubicBezTo>
                  <a:pt x="5" y="0"/>
                  <a:pt x="6" y="0"/>
                  <a:pt x="7" y="0"/>
                </a:cubicBezTo>
                <a:cubicBezTo>
                  <a:pt x="8" y="0"/>
                  <a:pt x="8" y="1"/>
                  <a:pt x="9" y="1"/>
                </a:cubicBezTo>
                <a:cubicBezTo>
                  <a:pt x="9" y="2"/>
                  <a:pt x="9" y="2"/>
                  <a:pt x="9" y="3"/>
                </a:cubicBezTo>
                <a:cubicBezTo>
                  <a:pt x="10" y="3"/>
                  <a:pt x="10" y="4"/>
                  <a:pt x="10" y="6"/>
                </a:cubicBezTo>
                <a:cubicBezTo>
                  <a:pt x="10" y="11"/>
                  <a:pt x="10" y="11"/>
                  <a:pt x="10" y="11"/>
                </a:cubicBezTo>
                <a:cubicBezTo>
                  <a:pt x="10" y="13"/>
                  <a:pt x="9" y="14"/>
                  <a:pt x="9" y="14"/>
                </a:cubicBezTo>
                <a:cubicBezTo>
                  <a:pt x="9" y="15"/>
                  <a:pt x="9" y="15"/>
                  <a:pt x="9" y="15"/>
                </a:cubicBezTo>
                <a:cubicBezTo>
                  <a:pt x="8" y="16"/>
                  <a:pt x="8" y="16"/>
                  <a:pt x="7" y="16"/>
                </a:cubicBezTo>
                <a:cubicBezTo>
                  <a:pt x="7" y="16"/>
                  <a:pt x="6" y="16"/>
                  <a:pt x="5" y="16"/>
                </a:cubicBezTo>
                <a:cubicBezTo>
                  <a:pt x="0" y="16"/>
                  <a:pt x="0" y="16"/>
                  <a:pt x="0" y="16"/>
                </a:cubicBezTo>
                <a:cubicBezTo>
                  <a:pt x="0" y="0"/>
                  <a:pt x="0" y="0"/>
                  <a:pt x="0" y="0"/>
                </a:cubicBezTo>
                <a:close/>
                <a:moveTo>
                  <a:pt x="4" y="3"/>
                </a:moveTo>
                <a:cubicBezTo>
                  <a:pt x="4" y="13"/>
                  <a:pt x="4" y="13"/>
                  <a:pt x="4" y="13"/>
                </a:cubicBezTo>
                <a:cubicBezTo>
                  <a:pt x="5" y="13"/>
                  <a:pt x="5" y="13"/>
                  <a:pt x="5" y="13"/>
                </a:cubicBezTo>
                <a:cubicBezTo>
                  <a:pt x="5" y="13"/>
                  <a:pt x="5" y="12"/>
                  <a:pt x="5" y="11"/>
                </a:cubicBezTo>
                <a:cubicBezTo>
                  <a:pt x="5" y="5"/>
                  <a:pt x="5" y="5"/>
                  <a:pt x="5" y="5"/>
                </a:cubicBezTo>
                <a:cubicBezTo>
                  <a:pt x="5" y="4"/>
                  <a:pt x="5" y="4"/>
                  <a:pt x="5" y="3"/>
                </a:cubicBezTo>
                <a:cubicBezTo>
                  <a:pt x="5" y="3"/>
                  <a:pt x="5" y="3"/>
                  <a:pt x="5" y="3"/>
                </a:cubicBezTo>
                <a:cubicBezTo>
                  <a:pt x="5" y="3"/>
                  <a:pt x="4" y="3"/>
                  <a:pt x="4" y="3"/>
                </a:cubicBez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95" name="Freeform 79"/>
          <p:cNvSpPr>
            <a:spLocks noEditPoints="1"/>
          </p:cNvSpPr>
          <p:nvPr/>
        </p:nvSpPr>
        <p:spPr bwMode="auto">
          <a:xfrm>
            <a:off x="962025" y="1974850"/>
            <a:ext cx="95250" cy="134938"/>
          </a:xfrm>
          <a:custGeom>
            <a:avLst/>
            <a:gdLst>
              <a:gd name="T0" fmla="*/ 95250 w 9"/>
              <a:gd name="T1" fmla="*/ 51899 h 13"/>
              <a:gd name="T2" fmla="*/ 95250 w 9"/>
              <a:gd name="T3" fmla="*/ 83039 h 13"/>
              <a:gd name="T4" fmla="*/ 95250 w 9"/>
              <a:gd name="T5" fmla="*/ 103798 h 13"/>
              <a:gd name="T6" fmla="*/ 84667 w 9"/>
              <a:gd name="T7" fmla="*/ 124558 h 13"/>
              <a:gd name="T8" fmla="*/ 74083 w 9"/>
              <a:gd name="T9" fmla="*/ 134938 h 13"/>
              <a:gd name="T10" fmla="*/ 52917 w 9"/>
              <a:gd name="T11" fmla="*/ 134938 h 13"/>
              <a:gd name="T12" fmla="*/ 21167 w 9"/>
              <a:gd name="T13" fmla="*/ 134938 h 13"/>
              <a:gd name="T14" fmla="*/ 10583 w 9"/>
              <a:gd name="T15" fmla="*/ 124558 h 13"/>
              <a:gd name="T16" fmla="*/ 0 w 9"/>
              <a:gd name="T17" fmla="*/ 114178 h 13"/>
              <a:gd name="T18" fmla="*/ 0 w 9"/>
              <a:gd name="T19" fmla="*/ 83039 h 13"/>
              <a:gd name="T20" fmla="*/ 0 w 9"/>
              <a:gd name="T21" fmla="*/ 51899 h 13"/>
              <a:gd name="T22" fmla="*/ 0 w 9"/>
              <a:gd name="T23" fmla="*/ 20760 h 13"/>
              <a:gd name="T24" fmla="*/ 21167 w 9"/>
              <a:gd name="T25" fmla="*/ 0 h 13"/>
              <a:gd name="T26" fmla="*/ 42333 w 9"/>
              <a:gd name="T27" fmla="*/ 0 h 13"/>
              <a:gd name="T28" fmla="*/ 74083 w 9"/>
              <a:gd name="T29" fmla="*/ 0 h 13"/>
              <a:gd name="T30" fmla="*/ 84667 w 9"/>
              <a:gd name="T31" fmla="*/ 10380 h 13"/>
              <a:gd name="T32" fmla="*/ 95250 w 9"/>
              <a:gd name="T33" fmla="*/ 20760 h 13"/>
              <a:gd name="T34" fmla="*/ 95250 w 9"/>
              <a:gd name="T35" fmla="*/ 51899 h 13"/>
              <a:gd name="T36" fmla="*/ 52917 w 9"/>
              <a:gd name="T37" fmla="*/ 41519 h 13"/>
              <a:gd name="T38" fmla="*/ 52917 w 9"/>
              <a:gd name="T39" fmla="*/ 20760 h 13"/>
              <a:gd name="T40" fmla="*/ 52917 w 9"/>
              <a:gd name="T41" fmla="*/ 20760 h 13"/>
              <a:gd name="T42" fmla="*/ 42333 w 9"/>
              <a:gd name="T43" fmla="*/ 20760 h 13"/>
              <a:gd name="T44" fmla="*/ 42333 w 9"/>
              <a:gd name="T45" fmla="*/ 41519 h 13"/>
              <a:gd name="T46" fmla="*/ 42333 w 9"/>
              <a:gd name="T47" fmla="*/ 103798 h 13"/>
              <a:gd name="T48" fmla="*/ 42333 w 9"/>
              <a:gd name="T49" fmla="*/ 114178 h 13"/>
              <a:gd name="T50" fmla="*/ 52917 w 9"/>
              <a:gd name="T51" fmla="*/ 114178 h 13"/>
              <a:gd name="T52" fmla="*/ 52917 w 9"/>
              <a:gd name="T53" fmla="*/ 114178 h 13"/>
              <a:gd name="T54" fmla="*/ 52917 w 9"/>
              <a:gd name="T55" fmla="*/ 103798 h 13"/>
              <a:gd name="T56" fmla="*/ 52917 w 9"/>
              <a:gd name="T57" fmla="*/ 41519 h 1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 h="13">
                <a:moveTo>
                  <a:pt x="9" y="5"/>
                </a:moveTo>
                <a:cubicBezTo>
                  <a:pt x="9" y="8"/>
                  <a:pt x="9" y="8"/>
                  <a:pt x="9" y="8"/>
                </a:cubicBezTo>
                <a:cubicBezTo>
                  <a:pt x="9" y="9"/>
                  <a:pt x="9" y="10"/>
                  <a:pt x="9" y="10"/>
                </a:cubicBezTo>
                <a:cubicBezTo>
                  <a:pt x="9" y="11"/>
                  <a:pt x="9" y="11"/>
                  <a:pt x="8" y="12"/>
                </a:cubicBezTo>
                <a:cubicBezTo>
                  <a:pt x="8" y="12"/>
                  <a:pt x="7" y="13"/>
                  <a:pt x="7" y="13"/>
                </a:cubicBezTo>
                <a:cubicBezTo>
                  <a:pt x="6" y="13"/>
                  <a:pt x="5" y="13"/>
                  <a:pt x="5" y="13"/>
                </a:cubicBezTo>
                <a:cubicBezTo>
                  <a:pt x="4" y="13"/>
                  <a:pt x="3" y="13"/>
                  <a:pt x="2" y="13"/>
                </a:cubicBezTo>
                <a:cubicBezTo>
                  <a:pt x="2" y="13"/>
                  <a:pt x="1" y="13"/>
                  <a:pt x="1" y="12"/>
                </a:cubicBezTo>
                <a:cubicBezTo>
                  <a:pt x="0" y="12"/>
                  <a:pt x="0" y="11"/>
                  <a:pt x="0" y="11"/>
                </a:cubicBezTo>
                <a:cubicBezTo>
                  <a:pt x="0" y="10"/>
                  <a:pt x="0" y="9"/>
                  <a:pt x="0" y="8"/>
                </a:cubicBezTo>
                <a:cubicBezTo>
                  <a:pt x="0" y="5"/>
                  <a:pt x="0" y="5"/>
                  <a:pt x="0" y="5"/>
                </a:cubicBezTo>
                <a:cubicBezTo>
                  <a:pt x="0" y="4"/>
                  <a:pt x="0" y="3"/>
                  <a:pt x="0" y="2"/>
                </a:cubicBezTo>
                <a:cubicBezTo>
                  <a:pt x="1" y="1"/>
                  <a:pt x="1" y="1"/>
                  <a:pt x="2" y="0"/>
                </a:cubicBezTo>
                <a:cubicBezTo>
                  <a:pt x="2" y="0"/>
                  <a:pt x="3" y="0"/>
                  <a:pt x="4" y="0"/>
                </a:cubicBezTo>
                <a:cubicBezTo>
                  <a:pt x="5" y="0"/>
                  <a:pt x="6" y="0"/>
                  <a:pt x="7" y="0"/>
                </a:cubicBezTo>
                <a:cubicBezTo>
                  <a:pt x="7" y="0"/>
                  <a:pt x="8" y="1"/>
                  <a:pt x="8" y="1"/>
                </a:cubicBezTo>
                <a:cubicBezTo>
                  <a:pt x="9" y="2"/>
                  <a:pt x="9" y="2"/>
                  <a:pt x="9" y="2"/>
                </a:cubicBezTo>
                <a:cubicBezTo>
                  <a:pt x="9" y="3"/>
                  <a:pt x="9" y="4"/>
                  <a:pt x="9" y="5"/>
                </a:cubicBezTo>
                <a:close/>
                <a:moveTo>
                  <a:pt x="5" y="4"/>
                </a:moveTo>
                <a:cubicBezTo>
                  <a:pt x="5" y="3"/>
                  <a:pt x="5" y="2"/>
                  <a:pt x="5" y="2"/>
                </a:cubicBezTo>
                <a:cubicBezTo>
                  <a:pt x="5" y="2"/>
                  <a:pt x="5" y="2"/>
                  <a:pt x="5" y="2"/>
                </a:cubicBezTo>
                <a:cubicBezTo>
                  <a:pt x="4" y="2"/>
                  <a:pt x="4" y="2"/>
                  <a:pt x="4" y="2"/>
                </a:cubicBezTo>
                <a:cubicBezTo>
                  <a:pt x="4" y="2"/>
                  <a:pt x="4" y="3"/>
                  <a:pt x="4" y="4"/>
                </a:cubicBezTo>
                <a:cubicBezTo>
                  <a:pt x="4" y="10"/>
                  <a:pt x="4" y="10"/>
                  <a:pt x="4" y="10"/>
                </a:cubicBezTo>
                <a:cubicBezTo>
                  <a:pt x="4" y="10"/>
                  <a:pt x="4" y="11"/>
                  <a:pt x="4" y="11"/>
                </a:cubicBezTo>
                <a:cubicBezTo>
                  <a:pt x="4" y="11"/>
                  <a:pt x="4" y="11"/>
                  <a:pt x="5" y="11"/>
                </a:cubicBezTo>
                <a:cubicBezTo>
                  <a:pt x="5" y="11"/>
                  <a:pt x="5" y="11"/>
                  <a:pt x="5" y="11"/>
                </a:cubicBezTo>
                <a:cubicBezTo>
                  <a:pt x="5" y="11"/>
                  <a:pt x="5" y="10"/>
                  <a:pt x="5" y="10"/>
                </a:cubicBezTo>
                <a:lnTo>
                  <a:pt x="5" y="4"/>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96" name="Rectangle 80"/>
          <p:cNvSpPr>
            <a:spLocks noChangeArrowheads="1"/>
          </p:cNvSpPr>
          <p:nvPr/>
        </p:nvSpPr>
        <p:spPr bwMode="auto">
          <a:xfrm>
            <a:off x="1065213" y="1944688"/>
            <a:ext cx="52387" cy="165100"/>
          </a:xfrm>
          <a:prstGeom prst="rect">
            <a:avLst/>
          </a:prstGeom>
          <a:solidFill>
            <a:srgbClr val="9B9C9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4897" name="Rectangle 81"/>
          <p:cNvSpPr>
            <a:spLocks noChangeArrowheads="1"/>
          </p:cNvSpPr>
          <p:nvPr/>
        </p:nvSpPr>
        <p:spPr bwMode="auto">
          <a:xfrm>
            <a:off x="1127125" y="1944688"/>
            <a:ext cx="42863" cy="165100"/>
          </a:xfrm>
          <a:prstGeom prst="rect">
            <a:avLst/>
          </a:prstGeom>
          <a:solidFill>
            <a:srgbClr val="9B9C9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4898" name="Freeform 82"/>
          <p:cNvSpPr>
            <a:spLocks noEditPoints="1"/>
          </p:cNvSpPr>
          <p:nvPr/>
        </p:nvSpPr>
        <p:spPr bwMode="auto">
          <a:xfrm>
            <a:off x="1179513" y="1974850"/>
            <a:ext cx="103187" cy="134938"/>
          </a:xfrm>
          <a:custGeom>
            <a:avLst/>
            <a:gdLst>
              <a:gd name="T0" fmla="*/ 41275 w 10"/>
              <a:gd name="T1" fmla="*/ 51899 h 13"/>
              <a:gd name="T2" fmla="*/ 0 w 10"/>
              <a:gd name="T3" fmla="*/ 51899 h 13"/>
              <a:gd name="T4" fmla="*/ 0 w 10"/>
              <a:gd name="T5" fmla="*/ 41519 h 13"/>
              <a:gd name="T6" fmla="*/ 10319 w 10"/>
              <a:gd name="T7" fmla="*/ 20760 h 13"/>
              <a:gd name="T8" fmla="*/ 20637 w 10"/>
              <a:gd name="T9" fmla="*/ 0 h 13"/>
              <a:gd name="T10" fmla="*/ 51594 w 10"/>
              <a:gd name="T11" fmla="*/ 0 h 13"/>
              <a:gd name="T12" fmla="*/ 82550 w 10"/>
              <a:gd name="T13" fmla="*/ 0 h 13"/>
              <a:gd name="T14" fmla="*/ 92868 w 10"/>
              <a:gd name="T15" fmla="*/ 20760 h 13"/>
              <a:gd name="T16" fmla="*/ 103187 w 10"/>
              <a:gd name="T17" fmla="*/ 62279 h 13"/>
              <a:gd name="T18" fmla="*/ 103187 w 10"/>
              <a:gd name="T19" fmla="*/ 134938 h 13"/>
              <a:gd name="T20" fmla="*/ 61912 w 10"/>
              <a:gd name="T21" fmla="*/ 134938 h 13"/>
              <a:gd name="T22" fmla="*/ 61912 w 10"/>
              <a:gd name="T23" fmla="*/ 124558 h 13"/>
              <a:gd name="T24" fmla="*/ 51594 w 10"/>
              <a:gd name="T25" fmla="*/ 134938 h 13"/>
              <a:gd name="T26" fmla="*/ 30956 w 10"/>
              <a:gd name="T27" fmla="*/ 134938 h 13"/>
              <a:gd name="T28" fmla="*/ 10319 w 10"/>
              <a:gd name="T29" fmla="*/ 134938 h 13"/>
              <a:gd name="T30" fmla="*/ 0 w 10"/>
              <a:gd name="T31" fmla="*/ 103798 h 13"/>
              <a:gd name="T32" fmla="*/ 0 w 10"/>
              <a:gd name="T33" fmla="*/ 93419 h 13"/>
              <a:gd name="T34" fmla="*/ 10319 w 10"/>
              <a:gd name="T35" fmla="*/ 72659 h 13"/>
              <a:gd name="T36" fmla="*/ 30956 w 10"/>
              <a:gd name="T37" fmla="*/ 62279 h 13"/>
              <a:gd name="T38" fmla="*/ 51594 w 10"/>
              <a:gd name="T39" fmla="*/ 51899 h 13"/>
              <a:gd name="T40" fmla="*/ 61912 w 10"/>
              <a:gd name="T41" fmla="*/ 41519 h 13"/>
              <a:gd name="T42" fmla="*/ 51594 w 10"/>
              <a:gd name="T43" fmla="*/ 20760 h 13"/>
              <a:gd name="T44" fmla="*/ 51594 w 10"/>
              <a:gd name="T45" fmla="*/ 20760 h 13"/>
              <a:gd name="T46" fmla="*/ 41275 w 10"/>
              <a:gd name="T47" fmla="*/ 20760 h 13"/>
              <a:gd name="T48" fmla="*/ 41275 w 10"/>
              <a:gd name="T49" fmla="*/ 41519 h 13"/>
              <a:gd name="T50" fmla="*/ 41275 w 10"/>
              <a:gd name="T51" fmla="*/ 51899 h 13"/>
              <a:gd name="T52" fmla="*/ 61912 w 10"/>
              <a:gd name="T53" fmla="*/ 72659 h 13"/>
              <a:gd name="T54" fmla="*/ 41275 w 10"/>
              <a:gd name="T55" fmla="*/ 83039 h 13"/>
              <a:gd name="T56" fmla="*/ 41275 w 10"/>
              <a:gd name="T57" fmla="*/ 93419 h 13"/>
              <a:gd name="T58" fmla="*/ 41275 w 10"/>
              <a:gd name="T59" fmla="*/ 114178 h 13"/>
              <a:gd name="T60" fmla="*/ 51594 w 10"/>
              <a:gd name="T61" fmla="*/ 114178 h 13"/>
              <a:gd name="T62" fmla="*/ 51594 w 10"/>
              <a:gd name="T63" fmla="*/ 114178 h 13"/>
              <a:gd name="T64" fmla="*/ 61912 w 10"/>
              <a:gd name="T65" fmla="*/ 103798 h 13"/>
              <a:gd name="T66" fmla="*/ 61912 w 10"/>
              <a:gd name="T67" fmla="*/ 72659 h 1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 h="13">
                <a:moveTo>
                  <a:pt x="4" y="5"/>
                </a:moveTo>
                <a:cubicBezTo>
                  <a:pt x="0" y="5"/>
                  <a:pt x="0" y="5"/>
                  <a:pt x="0" y="5"/>
                </a:cubicBezTo>
                <a:cubicBezTo>
                  <a:pt x="0" y="4"/>
                  <a:pt x="0" y="4"/>
                  <a:pt x="0" y="4"/>
                </a:cubicBezTo>
                <a:cubicBezTo>
                  <a:pt x="0" y="3"/>
                  <a:pt x="1" y="2"/>
                  <a:pt x="1" y="2"/>
                </a:cubicBezTo>
                <a:cubicBezTo>
                  <a:pt x="1" y="1"/>
                  <a:pt x="2" y="1"/>
                  <a:pt x="2" y="0"/>
                </a:cubicBezTo>
                <a:cubicBezTo>
                  <a:pt x="3" y="0"/>
                  <a:pt x="4" y="0"/>
                  <a:pt x="5" y="0"/>
                </a:cubicBezTo>
                <a:cubicBezTo>
                  <a:pt x="6" y="0"/>
                  <a:pt x="7" y="0"/>
                  <a:pt x="8" y="0"/>
                </a:cubicBezTo>
                <a:cubicBezTo>
                  <a:pt x="9" y="1"/>
                  <a:pt x="9" y="1"/>
                  <a:pt x="9" y="2"/>
                </a:cubicBezTo>
                <a:cubicBezTo>
                  <a:pt x="9" y="3"/>
                  <a:pt x="10" y="4"/>
                  <a:pt x="10" y="6"/>
                </a:cubicBezTo>
                <a:cubicBezTo>
                  <a:pt x="10" y="13"/>
                  <a:pt x="10" y="13"/>
                  <a:pt x="10" y="13"/>
                </a:cubicBezTo>
                <a:cubicBezTo>
                  <a:pt x="6" y="13"/>
                  <a:pt x="6" y="13"/>
                  <a:pt x="6" y="13"/>
                </a:cubicBezTo>
                <a:cubicBezTo>
                  <a:pt x="6" y="12"/>
                  <a:pt x="6" y="12"/>
                  <a:pt x="6" y="12"/>
                </a:cubicBezTo>
                <a:cubicBezTo>
                  <a:pt x="5" y="12"/>
                  <a:pt x="5" y="13"/>
                  <a:pt x="5" y="13"/>
                </a:cubicBezTo>
                <a:cubicBezTo>
                  <a:pt x="4" y="13"/>
                  <a:pt x="4" y="13"/>
                  <a:pt x="3" y="13"/>
                </a:cubicBezTo>
                <a:cubicBezTo>
                  <a:pt x="3" y="13"/>
                  <a:pt x="2" y="13"/>
                  <a:pt x="1" y="13"/>
                </a:cubicBezTo>
                <a:cubicBezTo>
                  <a:pt x="1" y="12"/>
                  <a:pt x="0" y="12"/>
                  <a:pt x="0" y="10"/>
                </a:cubicBezTo>
                <a:cubicBezTo>
                  <a:pt x="0" y="9"/>
                  <a:pt x="0" y="9"/>
                  <a:pt x="0" y="9"/>
                </a:cubicBezTo>
                <a:cubicBezTo>
                  <a:pt x="0" y="8"/>
                  <a:pt x="1" y="7"/>
                  <a:pt x="1" y="7"/>
                </a:cubicBezTo>
                <a:cubicBezTo>
                  <a:pt x="1" y="7"/>
                  <a:pt x="2" y="6"/>
                  <a:pt x="3" y="6"/>
                </a:cubicBezTo>
                <a:cubicBezTo>
                  <a:pt x="5" y="5"/>
                  <a:pt x="5" y="5"/>
                  <a:pt x="5" y="5"/>
                </a:cubicBezTo>
                <a:cubicBezTo>
                  <a:pt x="5" y="5"/>
                  <a:pt x="6" y="4"/>
                  <a:pt x="6" y="4"/>
                </a:cubicBezTo>
                <a:cubicBezTo>
                  <a:pt x="6" y="3"/>
                  <a:pt x="5" y="3"/>
                  <a:pt x="5" y="2"/>
                </a:cubicBezTo>
                <a:cubicBezTo>
                  <a:pt x="5" y="2"/>
                  <a:pt x="5" y="2"/>
                  <a:pt x="5" y="2"/>
                </a:cubicBezTo>
                <a:cubicBezTo>
                  <a:pt x="5" y="2"/>
                  <a:pt x="4" y="2"/>
                  <a:pt x="4" y="2"/>
                </a:cubicBezTo>
                <a:cubicBezTo>
                  <a:pt x="4" y="2"/>
                  <a:pt x="4" y="3"/>
                  <a:pt x="4" y="4"/>
                </a:cubicBezTo>
                <a:cubicBezTo>
                  <a:pt x="4" y="5"/>
                  <a:pt x="4" y="5"/>
                  <a:pt x="4" y="5"/>
                </a:cubicBezTo>
                <a:close/>
                <a:moveTo>
                  <a:pt x="6" y="7"/>
                </a:moveTo>
                <a:cubicBezTo>
                  <a:pt x="5" y="7"/>
                  <a:pt x="5" y="8"/>
                  <a:pt x="4" y="8"/>
                </a:cubicBezTo>
                <a:cubicBezTo>
                  <a:pt x="4" y="8"/>
                  <a:pt x="4" y="9"/>
                  <a:pt x="4" y="9"/>
                </a:cubicBezTo>
                <a:cubicBezTo>
                  <a:pt x="4" y="10"/>
                  <a:pt x="4" y="11"/>
                  <a:pt x="4" y="11"/>
                </a:cubicBezTo>
                <a:cubicBezTo>
                  <a:pt x="4" y="11"/>
                  <a:pt x="5" y="11"/>
                  <a:pt x="5" y="11"/>
                </a:cubicBezTo>
                <a:cubicBezTo>
                  <a:pt x="5" y="11"/>
                  <a:pt x="5" y="11"/>
                  <a:pt x="5" y="11"/>
                </a:cubicBezTo>
                <a:cubicBezTo>
                  <a:pt x="5" y="11"/>
                  <a:pt x="6" y="10"/>
                  <a:pt x="6" y="10"/>
                </a:cubicBezTo>
                <a:lnTo>
                  <a:pt x="6" y="7"/>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99" name="Freeform 83"/>
          <p:cNvSpPr>
            <a:spLocks/>
          </p:cNvSpPr>
          <p:nvPr/>
        </p:nvSpPr>
        <p:spPr bwMode="auto">
          <a:xfrm>
            <a:off x="1292225" y="1974850"/>
            <a:ext cx="60325" cy="134938"/>
          </a:xfrm>
          <a:custGeom>
            <a:avLst/>
            <a:gdLst>
              <a:gd name="T0" fmla="*/ 40217 w 6"/>
              <a:gd name="T1" fmla="*/ 0 h 13"/>
              <a:gd name="T2" fmla="*/ 40217 w 6"/>
              <a:gd name="T3" fmla="*/ 20760 h 13"/>
              <a:gd name="T4" fmla="*/ 60325 w 6"/>
              <a:gd name="T5" fmla="*/ 0 h 13"/>
              <a:gd name="T6" fmla="*/ 60325 w 6"/>
              <a:gd name="T7" fmla="*/ 41519 h 13"/>
              <a:gd name="T8" fmla="*/ 50271 w 6"/>
              <a:gd name="T9" fmla="*/ 51899 h 13"/>
              <a:gd name="T10" fmla="*/ 40217 w 6"/>
              <a:gd name="T11" fmla="*/ 51899 h 13"/>
              <a:gd name="T12" fmla="*/ 40217 w 6"/>
              <a:gd name="T13" fmla="*/ 83039 h 13"/>
              <a:gd name="T14" fmla="*/ 40217 w 6"/>
              <a:gd name="T15" fmla="*/ 134938 h 13"/>
              <a:gd name="T16" fmla="*/ 0 w 6"/>
              <a:gd name="T17" fmla="*/ 134938 h 13"/>
              <a:gd name="T18" fmla="*/ 0 w 6"/>
              <a:gd name="T19" fmla="*/ 0 h 13"/>
              <a:gd name="T20" fmla="*/ 40217 w 6"/>
              <a:gd name="T21" fmla="*/ 0 h 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 h="13">
                <a:moveTo>
                  <a:pt x="4" y="0"/>
                </a:moveTo>
                <a:cubicBezTo>
                  <a:pt x="4" y="2"/>
                  <a:pt x="4" y="2"/>
                  <a:pt x="4" y="2"/>
                </a:cubicBezTo>
                <a:cubicBezTo>
                  <a:pt x="4" y="0"/>
                  <a:pt x="5" y="0"/>
                  <a:pt x="6" y="0"/>
                </a:cubicBezTo>
                <a:cubicBezTo>
                  <a:pt x="6" y="4"/>
                  <a:pt x="6" y="4"/>
                  <a:pt x="6" y="4"/>
                </a:cubicBezTo>
                <a:cubicBezTo>
                  <a:pt x="6" y="4"/>
                  <a:pt x="5" y="4"/>
                  <a:pt x="5" y="5"/>
                </a:cubicBezTo>
                <a:cubicBezTo>
                  <a:pt x="4" y="5"/>
                  <a:pt x="4" y="5"/>
                  <a:pt x="4" y="5"/>
                </a:cubicBezTo>
                <a:cubicBezTo>
                  <a:pt x="4" y="6"/>
                  <a:pt x="4" y="7"/>
                  <a:pt x="4" y="8"/>
                </a:cubicBezTo>
                <a:cubicBezTo>
                  <a:pt x="4" y="13"/>
                  <a:pt x="4" y="13"/>
                  <a:pt x="4" y="13"/>
                </a:cubicBezTo>
                <a:cubicBezTo>
                  <a:pt x="0" y="13"/>
                  <a:pt x="0" y="13"/>
                  <a:pt x="0" y="13"/>
                </a:cubicBezTo>
                <a:cubicBezTo>
                  <a:pt x="0" y="0"/>
                  <a:pt x="0" y="0"/>
                  <a:pt x="0" y="0"/>
                </a:cubicBezTo>
                <a:lnTo>
                  <a:pt x="4" y="0"/>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900" name="Freeform 84"/>
          <p:cNvSpPr>
            <a:spLocks/>
          </p:cNvSpPr>
          <p:nvPr/>
        </p:nvSpPr>
        <p:spPr bwMode="auto">
          <a:xfrm>
            <a:off x="1365250" y="1974850"/>
            <a:ext cx="92075" cy="134938"/>
          </a:xfrm>
          <a:custGeom>
            <a:avLst/>
            <a:gdLst>
              <a:gd name="T0" fmla="*/ 81844 w 9"/>
              <a:gd name="T1" fmla="*/ 41519 h 13"/>
              <a:gd name="T2" fmla="*/ 51153 w 9"/>
              <a:gd name="T3" fmla="*/ 41519 h 13"/>
              <a:gd name="T4" fmla="*/ 51153 w 9"/>
              <a:gd name="T5" fmla="*/ 31140 h 13"/>
              <a:gd name="T6" fmla="*/ 51153 w 9"/>
              <a:gd name="T7" fmla="*/ 20760 h 13"/>
              <a:gd name="T8" fmla="*/ 40922 w 9"/>
              <a:gd name="T9" fmla="*/ 20760 h 13"/>
              <a:gd name="T10" fmla="*/ 40922 w 9"/>
              <a:gd name="T11" fmla="*/ 20760 h 13"/>
              <a:gd name="T12" fmla="*/ 40922 w 9"/>
              <a:gd name="T13" fmla="*/ 31140 h 13"/>
              <a:gd name="T14" fmla="*/ 40922 w 9"/>
              <a:gd name="T15" fmla="*/ 41519 h 13"/>
              <a:gd name="T16" fmla="*/ 40922 w 9"/>
              <a:gd name="T17" fmla="*/ 41519 h 13"/>
              <a:gd name="T18" fmla="*/ 61383 w 9"/>
              <a:gd name="T19" fmla="*/ 51899 h 13"/>
              <a:gd name="T20" fmla="*/ 81844 w 9"/>
              <a:gd name="T21" fmla="*/ 72659 h 13"/>
              <a:gd name="T22" fmla="*/ 92075 w 9"/>
              <a:gd name="T23" fmla="*/ 93419 h 13"/>
              <a:gd name="T24" fmla="*/ 81844 w 9"/>
              <a:gd name="T25" fmla="*/ 124558 h 13"/>
              <a:gd name="T26" fmla="*/ 71614 w 9"/>
              <a:gd name="T27" fmla="*/ 134938 h 13"/>
              <a:gd name="T28" fmla="*/ 51153 w 9"/>
              <a:gd name="T29" fmla="*/ 134938 h 13"/>
              <a:gd name="T30" fmla="*/ 20461 w 9"/>
              <a:gd name="T31" fmla="*/ 134938 h 13"/>
              <a:gd name="T32" fmla="*/ 0 w 9"/>
              <a:gd name="T33" fmla="*/ 124558 h 13"/>
              <a:gd name="T34" fmla="*/ 0 w 9"/>
              <a:gd name="T35" fmla="*/ 93419 h 13"/>
              <a:gd name="T36" fmla="*/ 0 w 9"/>
              <a:gd name="T37" fmla="*/ 83039 h 13"/>
              <a:gd name="T38" fmla="*/ 40922 w 9"/>
              <a:gd name="T39" fmla="*/ 83039 h 13"/>
              <a:gd name="T40" fmla="*/ 40922 w 9"/>
              <a:gd name="T41" fmla="*/ 93419 h 13"/>
              <a:gd name="T42" fmla="*/ 40922 w 9"/>
              <a:gd name="T43" fmla="*/ 114178 h 13"/>
              <a:gd name="T44" fmla="*/ 40922 w 9"/>
              <a:gd name="T45" fmla="*/ 114178 h 13"/>
              <a:gd name="T46" fmla="*/ 51153 w 9"/>
              <a:gd name="T47" fmla="*/ 114178 h 13"/>
              <a:gd name="T48" fmla="*/ 51153 w 9"/>
              <a:gd name="T49" fmla="*/ 103798 h 13"/>
              <a:gd name="T50" fmla="*/ 51153 w 9"/>
              <a:gd name="T51" fmla="*/ 93419 h 13"/>
              <a:gd name="T52" fmla="*/ 30692 w 9"/>
              <a:gd name="T53" fmla="*/ 72659 h 13"/>
              <a:gd name="T54" fmla="*/ 0 w 9"/>
              <a:gd name="T55" fmla="*/ 51899 h 13"/>
              <a:gd name="T56" fmla="*/ 0 w 9"/>
              <a:gd name="T57" fmla="*/ 41519 h 13"/>
              <a:gd name="T58" fmla="*/ 0 w 9"/>
              <a:gd name="T59" fmla="*/ 10380 h 13"/>
              <a:gd name="T60" fmla="*/ 20461 w 9"/>
              <a:gd name="T61" fmla="*/ 0 h 13"/>
              <a:gd name="T62" fmla="*/ 40922 w 9"/>
              <a:gd name="T63" fmla="*/ 0 h 13"/>
              <a:gd name="T64" fmla="*/ 61383 w 9"/>
              <a:gd name="T65" fmla="*/ 0 h 13"/>
              <a:gd name="T66" fmla="*/ 81844 w 9"/>
              <a:gd name="T67" fmla="*/ 10380 h 13"/>
              <a:gd name="T68" fmla="*/ 81844 w 9"/>
              <a:gd name="T69" fmla="*/ 20760 h 13"/>
              <a:gd name="T70" fmla="*/ 81844 w 9"/>
              <a:gd name="T71" fmla="*/ 31140 h 13"/>
              <a:gd name="T72" fmla="*/ 81844 w 9"/>
              <a:gd name="T73" fmla="*/ 41519 h 1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 h="13">
                <a:moveTo>
                  <a:pt x="8" y="4"/>
                </a:moveTo>
                <a:cubicBezTo>
                  <a:pt x="5" y="4"/>
                  <a:pt x="5" y="4"/>
                  <a:pt x="5" y="4"/>
                </a:cubicBezTo>
                <a:cubicBezTo>
                  <a:pt x="5" y="3"/>
                  <a:pt x="5" y="3"/>
                  <a:pt x="5" y="3"/>
                </a:cubicBezTo>
                <a:cubicBezTo>
                  <a:pt x="5" y="3"/>
                  <a:pt x="5" y="2"/>
                  <a:pt x="5" y="2"/>
                </a:cubicBezTo>
                <a:cubicBezTo>
                  <a:pt x="5" y="2"/>
                  <a:pt x="5" y="2"/>
                  <a:pt x="4" y="2"/>
                </a:cubicBezTo>
                <a:cubicBezTo>
                  <a:pt x="4" y="2"/>
                  <a:pt x="4" y="2"/>
                  <a:pt x="4" y="2"/>
                </a:cubicBezTo>
                <a:cubicBezTo>
                  <a:pt x="4" y="2"/>
                  <a:pt x="4" y="3"/>
                  <a:pt x="4" y="3"/>
                </a:cubicBezTo>
                <a:cubicBezTo>
                  <a:pt x="4" y="3"/>
                  <a:pt x="4" y="4"/>
                  <a:pt x="4" y="4"/>
                </a:cubicBezTo>
                <a:cubicBezTo>
                  <a:pt x="4" y="4"/>
                  <a:pt x="4" y="4"/>
                  <a:pt x="4" y="4"/>
                </a:cubicBezTo>
                <a:cubicBezTo>
                  <a:pt x="4" y="5"/>
                  <a:pt x="5" y="5"/>
                  <a:pt x="6" y="5"/>
                </a:cubicBezTo>
                <a:cubicBezTo>
                  <a:pt x="7" y="6"/>
                  <a:pt x="8" y="7"/>
                  <a:pt x="8" y="7"/>
                </a:cubicBezTo>
                <a:cubicBezTo>
                  <a:pt x="9" y="8"/>
                  <a:pt x="9" y="8"/>
                  <a:pt x="9" y="9"/>
                </a:cubicBezTo>
                <a:cubicBezTo>
                  <a:pt x="9" y="10"/>
                  <a:pt x="9" y="11"/>
                  <a:pt x="8" y="12"/>
                </a:cubicBezTo>
                <a:cubicBezTo>
                  <a:pt x="8" y="12"/>
                  <a:pt x="8" y="13"/>
                  <a:pt x="7" y="13"/>
                </a:cubicBezTo>
                <a:cubicBezTo>
                  <a:pt x="6" y="13"/>
                  <a:pt x="6" y="13"/>
                  <a:pt x="5" y="13"/>
                </a:cubicBezTo>
                <a:cubicBezTo>
                  <a:pt x="4" y="13"/>
                  <a:pt x="3" y="13"/>
                  <a:pt x="2" y="13"/>
                </a:cubicBezTo>
                <a:cubicBezTo>
                  <a:pt x="1" y="13"/>
                  <a:pt x="1" y="12"/>
                  <a:pt x="0" y="12"/>
                </a:cubicBezTo>
                <a:cubicBezTo>
                  <a:pt x="0" y="11"/>
                  <a:pt x="0" y="10"/>
                  <a:pt x="0" y="9"/>
                </a:cubicBezTo>
                <a:cubicBezTo>
                  <a:pt x="0" y="8"/>
                  <a:pt x="0" y="8"/>
                  <a:pt x="0" y="8"/>
                </a:cubicBezTo>
                <a:cubicBezTo>
                  <a:pt x="4" y="8"/>
                  <a:pt x="4" y="8"/>
                  <a:pt x="4" y="8"/>
                </a:cubicBezTo>
                <a:cubicBezTo>
                  <a:pt x="4" y="9"/>
                  <a:pt x="4" y="9"/>
                  <a:pt x="4" y="9"/>
                </a:cubicBezTo>
                <a:cubicBezTo>
                  <a:pt x="4" y="10"/>
                  <a:pt x="4" y="10"/>
                  <a:pt x="4" y="11"/>
                </a:cubicBezTo>
                <a:cubicBezTo>
                  <a:pt x="4" y="11"/>
                  <a:pt x="4" y="11"/>
                  <a:pt x="4" y="11"/>
                </a:cubicBezTo>
                <a:cubicBezTo>
                  <a:pt x="5" y="11"/>
                  <a:pt x="5" y="11"/>
                  <a:pt x="5" y="11"/>
                </a:cubicBezTo>
                <a:cubicBezTo>
                  <a:pt x="5" y="11"/>
                  <a:pt x="5" y="10"/>
                  <a:pt x="5" y="10"/>
                </a:cubicBezTo>
                <a:cubicBezTo>
                  <a:pt x="5" y="9"/>
                  <a:pt x="5" y="9"/>
                  <a:pt x="5" y="9"/>
                </a:cubicBezTo>
                <a:cubicBezTo>
                  <a:pt x="5" y="9"/>
                  <a:pt x="4" y="8"/>
                  <a:pt x="3" y="7"/>
                </a:cubicBezTo>
                <a:cubicBezTo>
                  <a:pt x="1" y="7"/>
                  <a:pt x="1" y="6"/>
                  <a:pt x="0" y="5"/>
                </a:cubicBezTo>
                <a:cubicBezTo>
                  <a:pt x="0" y="5"/>
                  <a:pt x="0" y="4"/>
                  <a:pt x="0" y="4"/>
                </a:cubicBezTo>
                <a:cubicBezTo>
                  <a:pt x="0" y="3"/>
                  <a:pt x="0" y="2"/>
                  <a:pt x="0" y="1"/>
                </a:cubicBezTo>
                <a:cubicBezTo>
                  <a:pt x="1" y="1"/>
                  <a:pt x="1" y="0"/>
                  <a:pt x="2" y="0"/>
                </a:cubicBezTo>
                <a:cubicBezTo>
                  <a:pt x="2" y="0"/>
                  <a:pt x="3" y="0"/>
                  <a:pt x="4" y="0"/>
                </a:cubicBezTo>
                <a:cubicBezTo>
                  <a:pt x="5" y="0"/>
                  <a:pt x="6" y="0"/>
                  <a:pt x="6" y="0"/>
                </a:cubicBezTo>
                <a:cubicBezTo>
                  <a:pt x="7" y="0"/>
                  <a:pt x="7" y="0"/>
                  <a:pt x="8" y="1"/>
                </a:cubicBezTo>
                <a:cubicBezTo>
                  <a:pt x="8" y="1"/>
                  <a:pt x="8" y="2"/>
                  <a:pt x="8" y="2"/>
                </a:cubicBezTo>
                <a:cubicBezTo>
                  <a:pt x="8" y="2"/>
                  <a:pt x="8" y="3"/>
                  <a:pt x="8" y="3"/>
                </a:cubicBezTo>
                <a:lnTo>
                  <a:pt x="8" y="4"/>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901" name="Freeform 85"/>
          <p:cNvSpPr>
            <a:spLocks/>
          </p:cNvSpPr>
          <p:nvPr/>
        </p:nvSpPr>
        <p:spPr bwMode="auto">
          <a:xfrm>
            <a:off x="6200775" y="3770313"/>
            <a:ext cx="125413" cy="152400"/>
          </a:xfrm>
          <a:custGeom>
            <a:avLst/>
            <a:gdLst>
              <a:gd name="T0" fmla="*/ 125413 w 12"/>
              <a:gd name="T1" fmla="*/ 0 h 15"/>
              <a:gd name="T2" fmla="*/ 125413 w 12"/>
              <a:gd name="T3" fmla="*/ 152400 h 15"/>
              <a:gd name="T4" fmla="*/ 83609 w 12"/>
              <a:gd name="T5" fmla="*/ 152400 h 15"/>
              <a:gd name="T6" fmla="*/ 83609 w 12"/>
              <a:gd name="T7" fmla="*/ 50800 h 15"/>
              <a:gd name="T8" fmla="*/ 73158 w 12"/>
              <a:gd name="T9" fmla="*/ 152400 h 15"/>
              <a:gd name="T10" fmla="*/ 41804 w 12"/>
              <a:gd name="T11" fmla="*/ 152400 h 15"/>
              <a:gd name="T12" fmla="*/ 31353 w 12"/>
              <a:gd name="T13" fmla="*/ 50800 h 15"/>
              <a:gd name="T14" fmla="*/ 31353 w 12"/>
              <a:gd name="T15" fmla="*/ 152400 h 15"/>
              <a:gd name="T16" fmla="*/ 0 w 12"/>
              <a:gd name="T17" fmla="*/ 152400 h 15"/>
              <a:gd name="T18" fmla="*/ 0 w 12"/>
              <a:gd name="T19" fmla="*/ 0 h 15"/>
              <a:gd name="T20" fmla="*/ 52255 w 12"/>
              <a:gd name="T21" fmla="*/ 0 h 15"/>
              <a:gd name="T22" fmla="*/ 52255 w 12"/>
              <a:gd name="T23" fmla="*/ 30480 h 15"/>
              <a:gd name="T24" fmla="*/ 62707 w 12"/>
              <a:gd name="T25" fmla="*/ 71120 h 15"/>
              <a:gd name="T26" fmla="*/ 62707 w 12"/>
              <a:gd name="T27" fmla="*/ 0 h 15"/>
              <a:gd name="T28" fmla="*/ 125413 w 12"/>
              <a:gd name="T29" fmla="*/ 0 h 1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2" h="15">
                <a:moveTo>
                  <a:pt x="12" y="0"/>
                </a:moveTo>
                <a:cubicBezTo>
                  <a:pt x="12" y="15"/>
                  <a:pt x="12" y="15"/>
                  <a:pt x="12" y="15"/>
                </a:cubicBezTo>
                <a:cubicBezTo>
                  <a:pt x="8" y="15"/>
                  <a:pt x="8" y="15"/>
                  <a:pt x="8" y="15"/>
                </a:cubicBezTo>
                <a:cubicBezTo>
                  <a:pt x="8" y="5"/>
                  <a:pt x="8" y="5"/>
                  <a:pt x="8" y="5"/>
                </a:cubicBezTo>
                <a:cubicBezTo>
                  <a:pt x="7" y="15"/>
                  <a:pt x="7" y="15"/>
                  <a:pt x="7" y="15"/>
                </a:cubicBezTo>
                <a:cubicBezTo>
                  <a:pt x="4" y="15"/>
                  <a:pt x="4" y="15"/>
                  <a:pt x="4" y="15"/>
                </a:cubicBezTo>
                <a:cubicBezTo>
                  <a:pt x="3" y="5"/>
                  <a:pt x="3" y="5"/>
                  <a:pt x="3" y="5"/>
                </a:cubicBezTo>
                <a:cubicBezTo>
                  <a:pt x="3" y="15"/>
                  <a:pt x="3" y="15"/>
                  <a:pt x="3" y="15"/>
                </a:cubicBezTo>
                <a:cubicBezTo>
                  <a:pt x="0" y="15"/>
                  <a:pt x="0" y="15"/>
                  <a:pt x="0" y="15"/>
                </a:cubicBezTo>
                <a:cubicBezTo>
                  <a:pt x="0" y="0"/>
                  <a:pt x="0" y="0"/>
                  <a:pt x="0" y="0"/>
                </a:cubicBezTo>
                <a:cubicBezTo>
                  <a:pt x="5" y="0"/>
                  <a:pt x="5" y="0"/>
                  <a:pt x="5" y="0"/>
                </a:cubicBezTo>
                <a:cubicBezTo>
                  <a:pt x="5" y="1"/>
                  <a:pt x="5" y="2"/>
                  <a:pt x="5" y="3"/>
                </a:cubicBezTo>
                <a:cubicBezTo>
                  <a:pt x="6" y="7"/>
                  <a:pt x="6" y="7"/>
                  <a:pt x="6" y="7"/>
                </a:cubicBezTo>
                <a:cubicBezTo>
                  <a:pt x="6" y="0"/>
                  <a:pt x="6" y="0"/>
                  <a:pt x="6" y="0"/>
                </a:cubicBezTo>
                <a:lnTo>
                  <a:pt x="12" y="0"/>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902" name="Freeform 86"/>
          <p:cNvSpPr>
            <a:spLocks noEditPoints="1"/>
          </p:cNvSpPr>
          <p:nvPr/>
        </p:nvSpPr>
        <p:spPr bwMode="auto">
          <a:xfrm>
            <a:off x="6335713" y="3787775"/>
            <a:ext cx="82550" cy="134938"/>
          </a:xfrm>
          <a:custGeom>
            <a:avLst/>
            <a:gdLst>
              <a:gd name="T0" fmla="*/ 82550 w 8"/>
              <a:gd name="T1" fmla="*/ 51899 h 13"/>
              <a:gd name="T2" fmla="*/ 82550 w 8"/>
              <a:gd name="T3" fmla="*/ 83039 h 13"/>
              <a:gd name="T4" fmla="*/ 82550 w 8"/>
              <a:gd name="T5" fmla="*/ 103798 h 13"/>
              <a:gd name="T6" fmla="*/ 72231 w 8"/>
              <a:gd name="T7" fmla="*/ 124558 h 13"/>
              <a:gd name="T8" fmla="*/ 61913 w 8"/>
              <a:gd name="T9" fmla="*/ 134938 h 13"/>
              <a:gd name="T10" fmla="*/ 41275 w 8"/>
              <a:gd name="T11" fmla="*/ 134938 h 13"/>
              <a:gd name="T12" fmla="*/ 20638 w 8"/>
              <a:gd name="T13" fmla="*/ 134938 h 13"/>
              <a:gd name="T14" fmla="*/ 10319 w 8"/>
              <a:gd name="T15" fmla="*/ 124558 h 13"/>
              <a:gd name="T16" fmla="*/ 0 w 8"/>
              <a:gd name="T17" fmla="*/ 114178 h 13"/>
              <a:gd name="T18" fmla="*/ 0 w 8"/>
              <a:gd name="T19" fmla="*/ 83039 h 13"/>
              <a:gd name="T20" fmla="*/ 0 w 8"/>
              <a:gd name="T21" fmla="*/ 51899 h 13"/>
              <a:gd name="T22" fmla="*/ 0 w 8"/>
              <a:gd name="T23" fmla="*/ 31140 h 13"/>
              <a:gd name="T24" fmla="*/ 20638 w 8"/>
              <a:gd name="T25" fmla="*/ 10380 h 13"/>
              <a:gd name="T26" fmla="*/ 41275 w 8"/>
              <a:gd name="T27" fmla="*/ 0 h 13"/>
              <a:gd name="T28" fmla="*/ 61913 w 8"/>
              <a:gd name="T29" fmla="*/ 10380 h 13"/>
              <a:gd name="T30" fmla="*/ 82550 w 8"/>
              <a:gd name="T31" fmla="*/ 20760 h 13"/>
              <a:gd name="T32" fmla="*/ 82550 w 8"/>
              <a:gd name="T33" fmla="*/ 31140 h 13"/>
              <a:gd name="T34" fmla="*/ 82550 w 8"/>
              <a:gd name="T35" fmla="*/ 51899 h 13"/>
              <a:gd name="T36" fmla="*/ 51594 w 8"/>
              <a:gd name="T37" fmla="*/ 41519 h 13"/>
              <a:gd name="T38" fmla="*/ 51594 w 8"/>
              <a:gd name="T39" fmla="*/ 31140 h 13"/>
              <a:gd name="T40" fmla="*/ 41275 w 8"/>
              <a:gd name="T41" fmla="*/ 31140 h 13"/>
              <a:gd name="T42" fmla="*/ 41275 w 8"/>
              <a:gd name="T43" fmla="*/ 31140 h 13"/>
              <a:gd name="T44" fmla="*/ 41275 w 8"/>
              <a:gd name="T45" fmla="*/ 41519 h 13"/>
              <a:gd name="T46" fmla="*/ 41275 w 8"/>
              <a:gd name="T47" fmla="*/ 103798 h 13"/>
              <a:gd name="T48" fmla="*/ 41275 w 8"/>
              <a:gd name="T49" fmla="*/ 114178 h 13"/>
              <a:gd name="T50" fmla="*/ 41275 w 8"/>
              <a:gd name="T51" fmla="*/ 114178 h 13"/>
              <a:gd name="T52" fmla="*/ 51594 w 8"/>
              <a:gd name="T53" fmla="*/ 114178 h 13"/>
              <a:gd name="T54" fmla="*/ 51594 w 8"/>
              <a:gd name="T55" fmla="*/ 103798 h 13"/>
              <a:gd name="T56" fmla="*/ 51594 w 8"/>
              <a:gd name="T57" fmla="*/ 41519 h 1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 h="13">
                <a:moveTo>
                  <a:pt x="8" y="5"/>
                </a:moveTo>
                <a:cubicBezTo>
                  <a:pt x="8" y="8"/>
                  <a:pt x="8" y="8"/>
                  <a:pt x="8" y="8"/>
                </a:cubicBezTo>
                <a:cubicBezTo>
                  <a:pt x="8" y="9"/>
                  <a:pt x="8" y="10"/>
                  <a:pt x="8" y="10"/>
                </a:cubicBezTo>
                <a:cubicBezTo>
                  <a:pt x="8" y="11"/>
                  <a:pt x="8" y="11"/>
                  <a:pt x="7" y="12"/>
                </a:cubicBezTo>
                <a:cubicBezTo>
                  <a:pt x="7" y="12"/>
                  <a:pt x="7" y="13"/>
                  <a:pt x="6" y="13"/>
                </a:cubicBezTo>
                <a:cubicBezTo>
                  <a:pt x="6" y="13"/>
                  <a:pt x="5" y="13"/>
                  <a:pt x="4" y="13"/>
                </a:cubicBezTo>
                <a:cubicBezTo>
                  <a:pt x="3" y="13"/>
                  <a:pt x="3" y="13"/>
                  <a:pt x="2" y="13"/>
                </a:cubicBezTo>
                <a:cubicBezTo>
                  <a:pt x="1" y="13"/>
                  <a:pt x="1" y="12"/>
                  <a:pt x="1" y="12"/>
                </a:cubicBezTo>
                <a:cubicBezTo>
                  <a:pt x="0" y="12"/>
                  <a:pt x="0" y="11"/>
                  <a:pt x="0" y="11"/>
                </a:cubicBezTo>
                <a:cubicBezTo>
                  <a:pt x="0" y="10"/>
                  <a:pt x="0" y="9"/>
                  <a:pt x="0" y="8"/>
                </a:cubicBezTo>
                <a:cubicBezTo>
                  <a:pt x="0" y="5"/>
                  <a:pt x="0" y="5"/>
                  <a:pt x="0" y="5"/>
                </a:cubicBezTo>
                <a:cubicBezTo>
                  <a:pt x="0" y="4"/>
                  <a:pt x="0" y="3"/>
                  <a:pt x="0" y="3"/>
                </a:cubicBezTo>
                <a:cubicBezTo>
                  <a:pt x="0" y="2"/>
                  <a:pt x="1" y="1"/>
                  <a:pt x="2" y="1"/>
                </a:cubicBezTo>
                <a:cubicBezTo>
                  <a:pt x="2" y="1"/>
                  <a:pt x="3" y="0"/>
                  <a:pt x="4" y="0"/>
                </a:cubicBezTo>
                <a:cubicBezTo>
                  <a:pt x="5" y="0"/>
                  <a:pt x="6" y="1"/>
                  <a:pt x="6" y="1"/>
                </a:cubicBezTo>
                <a:cubicBezTo>
                  <a:pt x="7" y="1"/>
                  <a:pt x="7" y="1"/>
                  <a:pt x="8" y="2"/>
                </a:cubicBezTo>
                <a:cubicBezTo>
                  <a:pt x="8" y="2"/>
                  <a:pt x="8" y="3"/>
                  <a:pt x="8" y="3"/>
                </a:cubicBezTo>
                <a:cubicBezTo>
                  <a:pt x="8" y="3"/>
                  <a:pt x="8" y="4"/>
                  <a:pt x="8" y="5"/>
                </a:cubicBezTo>
                <a:close/>
                <a:moveTo>
                  <a:pt x="5" y="4"/>
                </a:moveTo>
                <a:cubicBezTo>
                  <a:pt x="5" y="3"/>
                  <a:pt x="5" y="3"/>
                  <a:pt x="5" y="3"/>
                </a:cubicBezTo>
                <a:cubicBezTo>
                  <a:pt x="4" y="3"/>
                  <a:pt x="4" y="3"/>
                  <a:pt x="4" y="3"/>
                </a:cubicBezTo>
                <a:cubicBezTo>
                  <a:pt x="4" y="3"/>
                  <a:pt x="4" y="3"/>
                  <a:pt x="4" y="3"/>
                </a:cubicBezTo>
                <a:cubicBezTo>
                  <a:pt x="4" y="3"/>
                  <a:pt x="4" y="3"/>
                  <a:pt x="4" y="4"/>
                </a:cubicBezTo>
                <a:cubicBezTo>
                  <a:pt x="4" y="10"/>
                  <a:pt x="4" y="10"/>
                  <a:pt x="4" y="10"/>
                </a:cubicBezTo>
                <a:cubicBezTo>
                  <a:pt x="4" y="10"/>
                  <a:pt x="4" y="11"/>
                  <a:pt x="4" y="11"/>
                </a:cubicBezTo>
                <a:cubicBezTo>
                  <a:pt x="4" y="11"/>
                  <a:pt x="4" y="11"/>
                  <a:pt x="4" y="11"/>
                </a:cubicBezTo>
                <a:cubicBezTo>
                  <a:pt x="4" y="11"/>
                  <a:pt x="4" y="11"/>
                  <a:pt x="5" y="11"/>
                </a:cubicBezTo>
                <a:cubicBezTo>
                  <a:pt x="5" y="11"/>
                  <a:pt x="5" y="10"/>
                  <a:pt x="5" y="10"/>
                </a:cubicBezTo>
                <a:lnTo>
                  <a:pt x="5" y="4"/>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903" name="Freeform 87"/>
          <p:cNvSpPr>
            <a:spLocks/>
          </p:cNvSpPr>
          <p:nvPr/>
        </p:nvSpPr>
        <p:spPr bwMode="auto">
          <a:xfrm>
            <a:off x="6438900" y="3787775"/>
            <a:ext cx="82550" cy="134938"/>
          </a:xfrm>
          <a:custGeom>
            <a:avLst/>
            <a:gdLst>
              <a:gd name="T0" fmla="*/ 30956 w 8"/>
              <a:gd name="T1" fmla="*/ 10380 h 13"/>
              <a:gd name="T2" fmla="*/ 30956 w 8"/>
              <a:gd name="T3" fmla="*/ 20760 h 13"/>
              <a:gd name="T4" fmla="*/ 41275 w 8"/>
              <a:gd name="T5" fmla="*/ 10380 h 13"/>
              <a:gd name="T6" fmla="*/ 61913 w 8"/>
              <a:gd name="T7" fmla="*/ 0 h 13"/>
              <a:gd name="T8" fmla="*/ 72231 w 8"/>
              <a:gd name="T9" fmla="*/ 10380 h 13"/>
              <a:gd name="T10" fmla="*/ 82550 w 8"/>
              <a:gd name="T11" fmla="*/ 20760 h 13"/>
              <a:gd name="T12" fmla="*/ 82550 w 8"/>
              <a:gd name="T13" fmla="*/ 41519 h 13"/>
              <a:gd name="T14" fmla="*/ 82550 w 8"/>
              <a:gd name="T15" fmla="*/ 134938 h 13"/>
              <a:gd name="T16" fmla="*/ 41275 w 8"/>
              <a:gd name="T17" fmla="*/ 134938 h 13"/>
              <a:gd name="T18" fmla="*/ 41275 w 8"/>
              <a:gd name="T19" fmla="*/ 41519 h 13"/>
              <a:gd name="T20" fmla="*/ 41275 w 8"/>
              <a:gd name="T21" fmla="*/ 31140 h 13"/>
              <a:gd name="T22" fmla="*/ 41275 w 8"/>
              <a:gd name="T23" fmla="*/ 31140 h 13"/>
              <a:gd name="T24" fmla="*/ 30956 w 8"/>
              <a:gd name="T25" fmla="*/ 31140 h 13"/>
              <a:gd name="T26" fmla="*/ 30956 w 8"/>
              <a:gd name="T27" fmla="*/ 51899 h 13"/>
              <a:gd name="T28" fmla="*/ 30956 w 8"/>
              <a:gd name="T29" fmla="*/ 134938 h 13"/>
              <a:gd name="T30" fmla="*/ 0 w 8"/>
              <a:gd name="T31" fmla="*/ 134938 h 13"/>
              <a:gd name="T32" fmla="*/ 0 w 8"/>
              <a:gd name="T33" fmla="*/ 10380 h 13"/>
              <a:gd name="T34" fmla="*/ 30956 w 8"/>
              <a:gd name="T35" fmla="*/ 10380 h 1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 h="13">
                <a:moveTo>
                  <a:pt x="3" y="1"/>
                </a:moveTo>
                <a:cubicBezTo>
                  <a:pt x="3" y="2"/>
                  <a:pt x="3" y="2"/>
                  <a:pt x="3" y="2"/>
                </a:cubicBezTo>
                <a:cubicBezTo>
                  <a:pt x="4" y="1"/>
                  <a:pt x="4" y="1"/>
                  <a:pt x="4" y="1"/>
                </a:cubicBezTo>
                <a:cubicBezTo>
                  <a:pt x="5" y="1"/>
                  <a:pt x="5" y="0"/>
                  <a:pt x="6" y="0"/>
                </a:cubicBezTo>
                <a:cubicBezTo>
                  <a:pt x="6" y="0"/>
                  <a:pt x="7" y="1"/>
                  <a:pt x="7" y="1"/>
                </a:cubicBezTo>
                <a:cubicBezTo>
                  <a:pt x="8" y="1"/>
                  <a:pt x="8" y="2"/>
                  <a:pt x="8" y="2"/>
                </a:cubicBezTo>
                <a:cubicBezTo>
                  <a:pt x="8" y="3"/>
                  <a:pt x="8" y="3"/>
                  <a:pt x="8" y="4"/>
                </a:cubicBezTo>
                <a:cubicBezTo>
                  <a:pt x="8" y="13"/>
                  <a:pt x="8" y="13"/>
                  <a:pt x="8" y="13"/>
                </a:cubicBezTo>
                <a:cubicBezTo>
                  <a:pt x="4" y="13"/>
                  <a:pt x="4" y="13"/>
                  <a:pt x="4" y="13"/>
                </a:cubicBezTo>
                <a:cubicBezTo>
                  <a:pt x="4" y="4"/>
                  <a:pt x="4" y="4"/>
                  <a:pt x="4" y="4"/>
                </a:cubicBezTo>
                <a:cubicBezTo>
                  <a:pt x="4" y="4"/>
                  <a:pt x="4" y="3"/>
                  <a:pt x="4" y="3"/>
                </a:cubicBezTo>
                <a:cubicBezTo>
                  <a:pt x="4" y="3"/>
                  <a:pt x="4" y="3"/>
                  <a:pt x="4" y="3"/>
                </a:cubicBezTo>
                <a:cubicBezTo>
                  <a:pt x="4" y="3"/>
                  <a:pt x="3" y="3"/>
                  <a:pt x="3" y="3"/>
                </a:cubicBezTo>
                <a:cubicBezTo>
                  <a:pt x="3" y="3"/>
                  <a:pt x="3" y="4"/>
                  <a:pt x="3" y="5"/>
                </a:cubicBezTo>
                <a:cubicBezTo>
                  <a:pt x="3" y="13"/>
                  <a:pt x="3" y="13"/>
                  <a:pt x="3" y="13"/>
                </a:cubicBezTo>
                <a:cubicBezTo>
                  <a:pt x="0" y="13"/>
                  <a:pt x="0" y="13"/>
                  <a:pt x="0" y="13"/>
                </a:cubicBezTo>
                <a:cubicBezTo>
                  <a:pt x="0" y="1"/>
                  <a:pt x="0" y="1"/>
                  <a:pt x="0" y="1"/>
                </a:cubicBezTo>
                <a:lnTo>
                  <a:pt x="3" y="1"/>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904" name="Freeform 88"/>
          <p:cNvSpPr>
            <a:spLocks/>
          </p:cNvSpPr>
          <p:nvPr/>
        </p:nvSpPr>
        <p:spPr bwMode="auto">
          <a:xfrm>
            <a:off x="6530975" y="3779838"/>
            <a:ext cx="60325" cy="142875"/>
          </a:xfrm>
          <a:custGeom>
            <a:avLst/>
            <a:gdLst>
              <a:gd name="T0" fmla="*/ 40217 w 6"/>
              <a:gd name="T1" fmla="*/ 0 h 14"/>
              <a:gd name="T2" fmla="*/ 40217 w 6"/>
              <a:gd name="T3" fmla="*/ 20411 h 14"/>
              <a:gd name="T4" fmla="*/ 50271 w 6"/>
              <a:gd name="T5" fmla="*/ 20411 h 14"/>
              <a:gd name="T6" fmla="*/ 50271 w 6"/>
              <a:gd name="T7" fmla="*/ 40821 h 14"/>
              <a:gd name="T8" fmla="*/ 40217 w 6"/>
              <a:gd name="T9" fmla="*/ 40821 h 14"/>
              <a:gd name="T10" fmla="*/ 40217 w 6"/>
              <a:gd name="T11" fmla="*/ 102054 h 14"/>
              <a:gd name="T12" fmla="*/ 40217 w 6"/>
              <a:gd name="T13" fmla="*/ 122464 h 14"/>
              <a:gd name="T14" fmla="*/ 60325 w 6"/>
              <a:gd name="T15" fmla="*/ 122464 h 14"/>
              <a:gd name="T16" fmla="*/ 60325 w 6"/>
              <a:gd name="T17" fmla="*/ 142875 h 14"/>
              <a:gd name="T18" fmla="*/ 40217 w 6"/>
              <a:gd name="T19" fmla="*/ 142875 h 14"/>
              <a:gd name="T20" fmla="*/ 20108 w 6"/>
              <a:gd name="T21" fmla="*/ 142875 h 14"/>
              <a:gd name="T22" fmla="*/ 10054 w 6"/>
              <a:gd name="T23" fmla="*/ 132670 h 14"/>
              <a:gd name="T24" fmla="*/ 10054 w 6"/>
              <a:gd name="T25" fmla="*/ 122464 h 14"/>
              <a:gd name="T26" fmla="*/ 10054 w 6"/>
              <a:gd name="T27" fmla="*/ 102054 h 14"/>
              <a:gd name="T28" fmla="*/ 10054 w 6"/>
              <a:gd name="T29" fmla="*/ 40821 h 14"/>
              <a:gd name="T30" fmla="*/ 0 w 6"/>
              <a:gd name="T31" fmla="*/ 40821 h 14"/>
              <a:gd name="T32" fmla="*/ 0 w 6"/>
              <a:gd name="T33" fmla="*/ 20411 h 14"/>
              <a:gd name="T34" fmla="*/ 10054 w 6"/>
              <a:gd name="T35" fmla="*/ 20411 h 14"/>
              <a:gd name="T36" fmla="*/ 10054 w 6"/>
              <a:gd name="T37" fmla="*/ 0 h 14"/>
              <a:gd name="T38" fmla="*/ 40217 w 6"/>
              <a:gd name="T39" fmla="*/ 0 h 1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 h="14">
                <a:moveTo>
                  <a:pt x="4" y="0"/>
                </a:moveTo>
                <a:cubicBezTo>
                  <a:pt x="4" y="2"/>
                  <a:pt x="4" y="2"/>
                  <a:pt x="4" y="2"/>
                </a:cubicBezTo>
                <a:cubicBezTo>
                  <a:pt x="5" y="2"/>
                  <a:pt x="5" y="2"/>
                  <a:pt x="5" y="2"/>
                </a:cubicBezTo>
                <a:cubicBezTo>
                  <a:pt x="5" y="4"/>
                  <a:pt x="5" y="4"/>
                  <a:pt x="5" y="4"/>
                </a:cubicBezTo>
                <a:cubicBezTo>
                  <a:pt x="4" y="4"/>
                  <a:pt x="4" y="4"/>
                  <a:pt x="4" y="4"/>
                </a:cubicBezTo>
                <a:cubicBezTo>
                  <a:pt x="4" y="10"/>
                  <a:pt x="4" y="10"/>
                  <a:pt x="4" y="10"/>
                </a:cubicBezTo>
                <a:cubicBezTo>
                  <a:pt x="4" y="11"/>
                  <a:pt x="4" y="12"/>
                  <a:pt x="4" y="12"/>
                </a:cubicBezTo>
                <a:cubicBezTo>
                  <a:pt x="5" y="12"/>
                  <a:pt x="5" y="12"/>
                  <a:pt x="6" y="12"/>
                </a:cubicBezTo>
                <a:cubicBezTo>
                  <a:pt x="6" y="14"/>
                  <a:pt x="6" y="14"/>
                  <a:pt x="6" y="14"/>
                </a:cubicBezTo>
                <a:cubicBezTo>
                  <a:pt x="4" y="14"/>
                  <a:pt x="4" y="14"/>
                  <a:pt x="4" y="14"/>
                </a:cubicBezTo>
                <a:cubicBezTo>
                  <a:pt x="3" y="14"/>
                  <a:pt x="3" y="14"/>
                  <a:pt x="2" y="14"/>
                </a:cubicBezTo>
                <a:cubicBezTo>
                  <a:pt x="2" y="14"/>
                  <a:pt x="2" y="14"/>
                  <a:pt x="1" y="13"/>
                </a:cubicBezTo>
                <a:cubicBezTo>
                  <a:pt x="1" y="13"/>
                  <a:pt x="1" y="13"/>
                  <a:pt x="1" y="12"/>
                </a:cubicBezTo>
                <a:cubicBezTo>
                  <a:pt x="1" y="12"/>
                  <a:pt x="1" y="11"/>
                  <a:pt x="1" y="10"/>
                </a:cubicBezTo>
                <a:cubicBezTo>
                  <a:pt x="1" y="4"/>
                  <a:pt x="1" y="4"/>
                  <a:pt x="1" y="4"/>
                </a:cubicBezTo>
                <a:cubicBezTo>
                  <a:pt x="0" y="4"/>
                  <a:pt x="0" y="4"/>
                  <a:pt x="0" y="4"/>
                </a:cubicBezTo>
                <a:cubicBezTo>
                  <a:pt x="0" y="2"/>
                  <a:pt x="0" y="2"/>
                  <a:pt x="0" y="2"/>
                </a:cubicBezTo>
                <a:cubicBezTo>
                  <a:pt x="1" y="2"/>
                  <a:pt x="1" y="2"/>
                  <a:pt x="1" y="2"/>
                </a:cubicBezTo>
                <a:cubicBezTo>
                  <a:pt x="1" y="0"/>
                  <a:pt x="1" y="0"/>
                  <a:pt x="1" y="0"/>
                </a:cubicBezTo>
                <a:lnTo>
                  <a:pt x="4" y="0"/>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905" name="Freeform 89"/>
          <p:cNvSpPr>
            <a:spLocks/>
          </p:cNvSpPr>
          <p:nvPr/>
        </p:nvSpPr>
        <p:spPr bwMode="auto">
          <a:xfrm>
            <a:off x="6591300" y="3770313"/>
            <a:ext cx="95250" cy="152400"/>
          </a:xfrm>
          <a:custGeom>
            <a:avLst/>
            <a:gdLst>
              <a:gd name="T0" fmla="*/ 42333 w 9"/>
              <a:gd name="T1" fmla="*/ 0 h 15"/>
              <a:gd name="T2" fmla="*/ 42333 w 9"/>
              <a:gd name="T3" fmla="*/ 30480 h 15"/>
              <a:gd name="T4" fmla="*/ 52917 w 9"/>
              <a:gd name="T5" fmla="*/ 30480 h 15"/>
              <a:gd name="T6" fmla="*/ 63500 w 9"/>
              <a:gd name="T7" fmla="*/ 20320 h 15"/>
              <a:gd name="T8" fmla="*/ 84667 w 9"/>
              <a:gd name="T9" fmla="*/ 30480 h 15"/>
              <a:gd name="T10" fmla="*/ 95250 w 9"/>
              <a:gd name="T11" fmla="*/ 40640 h 15"/>
              <a:gd name="T12" fmla="*/ 95250 w 9"/>
              <a:gd name="T13" fmla="*/ 60960 h 15"/>
              <a:gd name="T14" fmla="*/ 95250 w 9"/>
              <a:gd name="T15" fmla="*/ 152400 h 15"/>
              <a:gd name="T16" fmla="*/ 52917 w 9"/>
              <a:gd name="T17" fmla="*/ 152400 h 15"/>
              <a:gd name="T18" fmla="*/ 52917 w 9"/>
              <a:gd name="T19" fmla="*/ 60960 h 15"/>
              <a:gd name="T20" fmla="*/ 52917 w 9"/>
              <a:gd name="T21" fmla="*/ 50800 h 15"/>
              <a:gd name="T22" fmla="*/ 42333 w 9"/>
              <a:gd name="T23" fmla="*/ 50800 h 15"/>
              <a:gd name="T24" fmla="*/ 42333 w 9"/>
              <a:gd name="T25" fmla="*/ 50800 h 15"/>
              <a:gd name="T26" fmla="*/ 42333 w 9"/>
              <a:gd name="T27" fmla="*/ 60960 h 15"/>
              <a:gd name="T28" fmla="*/ 42333 w 9"/>
              <a:gd name="T29" fmla="*/ 152400 h 15"/>
              <a:gd name="T30" fmla="*/ 0 w 9"/>
              <a:gd name="T31" fmla="*/ 152400 h 15"/>
              <a:gd name="T32" fmla="*/ 0 w 9"/>
              <a:gd name="T33" fmla="*/ 0 h 15"/>
              <a:gd name="T34" fmla="*/ 42333 w 9"/>
              <a:gd name="T35" fmla="*/ 0 h 1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 h="15">
                <a:moveTo>
                  <a:pt x="4" y="0"/>
                </a:moveTo>
                <a:cubicBezTo>
                  <a:pt x="4" y="3"/>
                  <a:pt x="4" y="3"/>
                  <a:pt x="4" y="3"/>
                </a:cubicBezTo>
                <a:cubicBezTo>
                  <a:pt x="4" y="3"/>
                  <a:pt x="5" y="3"/>
                  <a:pt x="5" y="3"/>
                </a:cubicBezTo>
                <a:cubicBezTo>
                  <a:pt x="5" y="3"/>
                  <a:pt x="6" y="2"/>
                  <a:pt x="6" y="2"/>
                </a:cubicBezTo>
                <a:cubicBezTo>
                  <a:pt x="7" y="2"/>
                  <a:pt x="7" y="3"/>
                  <a:pt x="8" y="3"/>
                </a:cubicBezTo>
                <a:cubicBezTo>
                  <a:pt x="8" y="3"/>
                  <a:pt x="9" y="4"/>
                  <a:pt x="9" y="4"/>
                </a:cubicBezTo>
                <a:cubicBezTo>
                  <a:pt x="9" y="5"/>
                  <a:pt x="9" y="5"/>
                  <a:pt x="9" y="6"/>
                </a:cubicBezTo>
                <a:cubicBezTo>
                  <a:pt x="9" y="15"/>
                  <a:pt x="9" y="15"/>
                  <a:pt x="9" y="15"/>
                </a:cubicBezTo>
                <a:cubicBezTo>
                  <a:pt x="5" y="15"/>
                  <a:pt x="5" y="15"/>
                  <a:pt x="5" y="15"/>
                </a:cubicBezTo>
                <a:cubicBezTo>
                  <a:pt x="5" y="6"/>
                  <a:pt x="5" y="6"/>
                  <a:pt x="5" y="6"/>
                </a:cubicBezTo>
                <a:cubicBezTo>
                  <a:pt x="5" y="6"/>
                  <a:pt x="5" y="5"/>
                  <a:pt x="5" y="5"/>
                </a:cubicBezTo>
                <a:cubicBezTo>
                  <a:pt x="5" y="5"/>
                  <a:pt x="5" y="5"/>
                  <a:pt x="4" y="5"/>
                </a:cubicBezTo>
                <a:cubicBezTo>
                  <a:pt x="4" y="5"/>
                  <a:pt x="4" y="5"/>
                  <a:pt x="4" y="5"/>
                </a:cubicBezTo>
                <a:cubicBezTo>
                  <a:pt x="4" y="5"/>
                  <a:pt x="4" y="6"/>
                  <a:pt x="4" y="6"/>
                </a:cubicBezTo>
                <a:cubicBezTo>
                  <a:pt x="4" y="15"/>
                  <a:pt x="4" y="15"/>
                  <a:pt x="4" y="15"/>
                </a:cubicBezTo>
                <a:cubicBezTo>
                  <a:pt x="0" y="15"/>
                  <a:pt x="0" y="15"/>
                  <a:pt x="0" y="15"/>
                </a:cubicBezTo>
                <a:cubicBezTo>
                  <a:pt x="0" y="0"/>
                  <a:pt x="0" y="0"/>
                  <a:pt x="0" y="0"/>
                </a:cubicBezTo>
                <a:lnTo>
                  <a:pt x="4" y="0"/>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906" name="Freeform 90"/>
          <p:cNvSpPr>
            <a:spLocks/>
          </p:cNvSpPr>
          <p:nvPr/>
        </p:nvSpPr>
        <p:spPr bwMode="auto">
          <a:xfrm>
            <a:off x="6696075" y="3787775"/>
            <a:ext cx="82550" cy="134938"/>
          </a:xfrm>
          <a:custGeom>
            <a:avLst/>
            <a:gdLst>
              <a:gd name="T0" fmla="*/ 82550 w 8"/>
              <a:gd name="T1" fmla="*/ 51899 h 13"/>
              <a:gd name="T2" fmla="*/ 41275 w 8"/>
              <a:gd name="T3" fmla="*/ 51899 h 13"/>
              <a:gd name="T4" fmla="*/ 41275 w 8"/>
              <a:gd name="T5" fmla="*/ 41519 h 13"/>
              <a:gd name="T6" fmla="*/ 41275 w 8"/>
              <a:gd name="T7" fmla="*/ 31140 h 13"/>
              <a:gd name="T8" fmla="*/ 41275 w 8"/>
              <a:gd name="T9" fmla="*/ 31140 h 13"/>
              <a:gd name="T10" fmla="*/ 30956 w 8"/>
              <a:gd name="T11" fmla="*/ 31140 h 13"/>
              <a:gd name="T12" fmla="*/ 30956 w 8"/>
              <a:gd name="T13" fmla="*/ 31140 h 13"/>
              <a:gd name="T14" fmla="*/ 30956 w 8"/>
              <a:gd name="T15" fmla="*/ 41519 h 13"/>
              <a:gd name="T16" fmla="*/ 41275 w 8"/>
              <a:gd name="T17" fmla="*/ 51899 h 13"/>
              <a:gd name="T18" fmla="*/ 51594 w 8"/>
              <a:gd name="T19" fmla="*/ 62279 h 13"/>
              <a:gd name="T20" fmla="*/ 72231 w 8"/>
              <a:gd name="T21" fmla="*/ 72659 h 13"/>
              <a:gd name="T22" fmla="*/ 82550 w 8"/>
              <a:gd name="T23" fmla="*/ 93419 h 13"/>
              <a:gd name="T24" fmla="*/ 82550 w 8"/>
              <a:gd name="T25" fmla="*/ 124558 h 13"/>
              <a:gd name="T26" fmla="*/ 61913 w 8"/>
              <a:gd name="T27" fmla="*/ 134938 h 13"/>
              <a:gd name="T28" fmla="*/ 41275 w 8"/>
              <a:gd name="T29" fmla="*/ 134938 h 13"/>
              <a:gd name="T30" fmla="*/ 20638 w 8"/>
              <a:gd name="T31" fmla="*/ 134938 h 13"/>
              <a:gd name="T32" fmla="*/ 0 w 8"/>
              <a:gd name="T33" fmla="*/ 114178 h 13"/>
              <a:gd name="T34" fmla="*/ 0 w 8"/>
              <a:gd name="T35" fmla="*/ 93419 h 13"/>
              <a:gd name="T36" fmla="*/ 0 w 8"/>
              <a:gd name="T37" fmla="*/ 93419 h 13"/>
              <a:gd name="T38" fmla="*/ 30956 w 8"/>
              <a:gd name="T39" fmla="*/ 93419 h 13"/>
              <a:gd name="T40" fmla="*/ 30956 w 8"/>
              <a:gd name="T41" fmla="*/ 93419 h 13"/>
              <a:gd name="T42" fmla="*/ 30956 w 8"/>
              <a:gd name="T43" fmla="*/ 114178 h 13"/>
              <a:gd name="T44" fmla="*/ 41275 w 8"/>
              <a:gd name="T45" fmla="*/ 114178 h 13"/>
              <a:gd name="T46" fmla="*/ 41275 w 8"/>
              <a:gd name="T47" fmla="*/ 114178 h 13"/>
              <a:gd name="T48" fmla="*/ 41275 w 8"/>
              <a:gd name="T49" fmla="*/ 103798 h 13"/>
              <a:gd name="T50" fmla="*/ 41275 w 8"/>
              <a:gd name="T51" fmla="*/ 93419 h 13"/>
              <a:gd name="T52" fmla="*/ 20638 w 8"/>
              <a:gd name="T53" fmla="*/ 83039 h 13"/>
              <a:gd name="T54" fmla="*/ 0 w 8"/>
              <a:gd name="T55" fmla="*/ 62279 h 13"/>
              <a:gd name="T56" fmla="*/ 0 w 8"/>
              <a:gd name="T57" fmla="*/ 41519 h 13"/>
              <a:gd name="T58" fmla="*/ 0 w 8"/>
              <a:gd name="T59" fmla="*/ 20760 h 13"/>
              <a:gd name="T60" fmla="*/ 10319 w 8"/>
              <a:gd name="T61" fmla="*/ 10380 h 13"/>
              <a:gd name="T62" fmla="*/ 41275 w 8"/>
              <a:gd name="T63" fmla="*/ 0 h 13"/>
              <a:gd name="T64" fmla="*/ 61913 w 8"/>
              <a:gd name="T65" fmla="*/ 10380 h 13"/>
              <a:gd name="T66" fmla="*/ 72231 w 8"/>
              <a:gd name="T67" fmla="*/ 20760 h 13"/>
              <a:gd name="T68" fmla="*/ 82550 w 8"/>
              <a:gd name="T69" fmla="*/ 31140 h 13"/>
              <a:gd name="T70" fmla="*/ 82550 w 8"/>
              <a:gd name="T71" fmla="*/ 41519 h 13"/>
              <a:gd name="T72" fmla="*/ 82550 w 8"/>
              <a:gd name="T73" fmla="*/ 51899 h 1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 h="13">
                <a:moveTo>
                  <a:pt x="8" y="5"/>
                </a:moveTo>
                <a:cubicBezTo>
                  <a:pt x="4" y="5"/>
                  <a:pt x="4" y="5"/>
                  <a:pt x="4" y="5"/>
                </a:cubicBezTo>
                <a:cubicBezTo>
                  <a:pt x="4" y="4"/>
                  <a:pt x="4" y="4"/>
                  <a:pt x="4" y="4"/>
                </a:cubicBezTo>
                <a:cubicBezTo>
                  <a:pt x="4" y="3"/>
                  <a:pt x="4" y="3"/>
                  <a:pt x="4" y="3"/>
                </a:cubicBezTo>
                <a:cubicBezTo>
                  <a:pt x="4" y="3"/>
                  <a:pt x="4" y="3"/>
                  <a:pt x="4" y="3"/>
                </a:cubicBezTo>
                <a:cubicBezTo>
                  <a:pt x="4" y="3"/>
                  <a:pt x="3" y="3"/>
                  <a:pt x="3" y="3"/>
                </a:cubicBezTo>
                <a:cubicBezTo>
                  <a:pt x="3" y="3"/>
                  <a:pt x="3" y="3"/>
                  <a:pt x="3" y="3"/>
                </a:cubicBezTo>
                <a:cubicBezTo>
                  <a:pt x="3" y="4"/>
                  <a:pt x="3" y="4"/>
                  <a:pt x="3" y="4"/>
                </a:cubicBezTo>
                <a:cubicBezTo>
                  <a:pt x="3" y="4"/>
                  <a:pt x="3" y="5"/>
                  <a:pt x="4" y="5"/>
                </a:cubicBezTo>
                <a:cubicBezTo>
                  <a:pt x="4" y="5"/>
                  <a:pt x="4" y="5"/>
                  <a:pt x="5" y="6"/>
                </a:cubicBezTo>
                <a:cubicBezTo>
                  <a:pt x="6" y="6"/>
                  <a:pt x="7" y="7"/>
                  <a:pt x="7" y="7"/>
                </a:cubicBezTo>
                <a:cubicBezTo>
                  <a:pt x="8" y="8"/>
                  <a:pt x="8" y="8"/>
                  <a:pt x="8" y="9"/>
                </a:cubicBezTo>
                <a:cubicBezTo>
                  <a:pt x="8" y="10"/>
                  <a:pt x="8" y="11"/>
                  <a:pt x="8" y="12"/>
                </a:cubicBezTo>
                <a:cubicBezTo>
                  <a:pt x="7" y="12"/>
                  <a:pt x="7" y="12"/>
                  <a:pt x="6" y="13"/>
                </a:cubicBezTo>
                <a:cubicBezTo>
                  <a:pt x="6" y="13"/>
                  <a:pt x="5" y="13"/>
                  <a:pt x="4" y="13"/>
                </a:cubicBezTo>
                <a:cubicBezTo>
                  <a:pt x="3" y="13"/>
                  <a:pt x="2" y="13"/>
                  <a:pt x="2" y="13"/>
                </a:cubicBezTo>
                <a:cubicBezTo>
                  <a:pt x="1" y="12"/>
                  <a:pt x="0" y="12"/>
                  <a:pt x="0" y="11"/>
                </a:cubicBezTo>
                <a:cubicBezTo>
                  <a:pt x="0" y="11"/>
                  <a:pt x="0" y="10"/>
                  <a:pt x="0" y="9"/>
                </a:cubicBezTo>
                <a:cubicBezTo>
                  <a:pt x="0" y="9"/>
                  <a:pt x="0" y="9"/>
                  <a:pt x="0" y="9"/>
                </a:cubicBezTo>
                <a:cubicBezTo>
                  <a:pt x="3" y="9"/>
                  <a:pt x="3" y="9"/>
                  <a:pt x="3" y="9"/>
                </a:cubicBezTo>
                <a:cubicBezTo>
                  <a:pt x="3" y="9"/>
                  <a:pt x="3" y="9"/>
                  <a:pt x="3" y="9"/>
                </a:cubicBezTo>
                <a:cubicBezTo>
                  <a:pt x="3" y="10"/>
                  <a:pt x="3" y="10"/>
                  <a:pt x="3" y="11"/>
                </a:cubicBezTo>
                <a:cubicBezTo>
                  <a:pt x="3" y="11"/>
                  <a:pt x="4" y="11"/>
                  <a:pt x="4" y="11"/>
                </a:cubicBezTo>
                <a:cubicBezTo>
                  <a:pt x="4" y="11"/>
                  <a:pt x="4" y="11"/>
                  <a:pt x="4" y="11"/>
                </a:cubicBezTo>
                <a:cubicBezTo>
                  <a:pt x="4" y="11"/>
                  <a:pt x="4" y="10"/>
                  <a:pt x="4" y="10"/>
                </a:cubicBezTo>
                <a:cubicBezTo>
                  <a:pt x="4" y="9"/>
                  <a:pt x="4" y="9"/>
                  <a:pt x="4" y="9"/>
                </a:cubicBezTo>
                <a:cubicBezTo>
                  <a:pt x="4" y="9"/>
                  <a:pt x="3" y="8"/>
                  <a:pt x="2" y="8"/>
                </a:cubicBezTo>
                <a:cubicBezTo>
                  <a:pt x="1" y="7"/>
                  <a:pt x="0" y="6"/>
                  <a:pt x="0" y="6"/>
                </a:cubicBezTo>
                <a:cubicBezTo>
                  <a:pt x="0" y="5"/>
                  <a:pt x="0" y="5"/>
                  <a:pt x="0" y="4"/>
                </a:cubicBezTo>
                <a:cubicBezTo>
                  <a:pt x="0" y="3"/>
                  <a:pt x="0" y="2"/>
                  <a:pt x="0" y="2"/>
                </a:cubicBezTo>
                <a:cubicBezTo>
                  <a:pt x="0" y="1"/>
                  <a:pt x="1" y="1"/>
                  <a:pt x="1" y="1"/>
                </a:cubicBezTo>
                <a:cubicBezTo>
                  <a:pt x="2" y="1"/>
                  <a:pt x="3" y="0"/>
                  <a:pt x="4" y="0"/>
                </a:cubicBezTo>
                <a:cubicBezTo>
                  <a:pt x="4" y="0"/>
                  <a:pt x="5" y="1"/>
                  <a:pt x="6" y="1"/>
                </a:cubicBezTo>
                <a:cubicBezTo>
                  <a:pt x="6" y="1"/>
                  <a:pt x="7" y="1"/>
                  <a:pt x="7" y="2"/>
                </a:cubicBezTo>
                <a:cubicBezTo>
                  <a:pt x="7" y="2"/>
                  <a:pt x="7" y="2"/>
                  <a:pt x="8" y="3"/>
                </a:cubicBezTo>
                <a:cubicBezTo>
                  <a:pt x="8" y="3"/>
                  <a:pt x="8" y="3"/>
                  <a:pt x="8" y="4"/>
                </a:cubicBezTo>
                <a:lnTo>
                  <a:pt x="8" y="5"/>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907" name="文本框 95"/>
          <p:cNvSpPr txBox="1">
            <a:spLocks noChangeArrowheads="1"/>
          </p:cNvSpPr>
          <p:nvPr/>
        </p:nvSpPr>
        <p:spPr bwMode="auto">
          <a:xfrm>
            <a:off x="6786563" y="1277938"/>
            <a:ext cx="5400675" cy="504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1400">
                <a:latin typeface="微软雅黑" pitchFamily="34" charset="-122"/>
                <a:ea typeface="微软雅黑" pitchFamily="34" charset="-122"/>
              </a:rPr>
              <a:t>我们工作室致力于专业</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模板的发布，课件及汇报</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的美化，并为您提供专业的</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个性定制服务。我们秉承“给您演示的光和热”的理念，为您分担职场压力</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400">
              <a:latin typeface="微软雅黑" pitchFamily="34" charset="-122"/>
              <a:ea typeface="微软雅黑" pitchFamily="34" charset="-122"/>
            </a:endParaRPr>
          </a:p>
          <a:p>
            <a:pPr eaLnBrk="1" hangingPunct="1"/>
            <a:endParaRPr lang="en-US" sz="1400">
              <a:latin typeface="微软雅黑" pitchFamily="34" charset="-122"/>
              <a:ea typeface="微软雅黑" pitchFamily="34" charset="-122"/>
            </a:endParaRPr>
          </a:p>
          <a:p>
            <a:pPr eaLnBrk="1" hangingPunct="1"/>
            <a:r>
              <a:rPr lang="zh-CN" altLang="en-US" sz="1400">
                <a:latin typeface="微软雅黑" pitchFamily="34" charset="-122"/>
                <a:ea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的巨大魅力与价值。我们诚祝您在工作中事事顺心，步步高升！最后让我们谨记：最重要的不是</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，是你。</a:t>
            </a:r>
            <a:endParaRPr lang="en-US" sz="1400">
              <a:latin typeface="微软雅黑" pitchFamily="34" charset="-122"/>
              <a:ea typeface="微软雅黑" pitchFamily="34" charset="-122"/>
            </a:endParaRPr>
          </a:p>
          <a:p>
            <a:pPr eaLnBrk="1" hangingPunct="1"/>
            <a:endParaRPr lang="en-US" sz="2400"/>
          </a:p>
          <a:p>
            <a:pPr eaLnBrk="1" hangingPunct="1"/>
            <a:r>
              <a:rPr lang="en-US" altLang="zh-CN" sz="1400"/>
              <a:t>Our studio is committed to professional PPT template publication, coursewareand reporting PPT beautification, and provides PPT customized professional services to you.</a:t>
            </a:r>
          </a:p>
          <a:p>
            <a:pPr eaLnBrk="1" hangingPunct="1"/>
            <a:r>
              <a:rPr lang="en-US" altLang="zh-CN" sz="1400"/>
              <a:t>We are adhering to the "to give you a demonstration of light and heat" concept,for you to share the market pressure, let you every appearance of confidence.Professional team, improve customer service, enthusiastic service, scientific and strict logic, be strict in one's demands work attitude, you can set the developmentbe a tiger with wings added!</a:t>
            </a:r>
          </a:p>
          <a:p>
            <a:pPr eaLnBrk="1" hangingPunct="1"/>
            <a:endParaRPr lang="en-US" sz="1600"/>
          </a:p>
        </p:txBody>
      </p:sp>
    </p:spTree>
  </p:cSld>
  <p:clrMapOvr>
    <a:masterClrMapping/>
  </p:clrMapOvr>
  <p:transition spd="slow" advClick="0" advTm="3000">
    <p:wipe/>
  </p:transition>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410"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17411"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9788" y="1338263"/>
            <a:ext cx="2946400" cy="300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413" name="组合 13"/>
          <p:cNvGrpSpPr>
            <a:grpSpLocks/>
          </p:cNvGrpSpPr>
          <p:nvPr/>
        </p:nvGrpSpPr>
        <p:grpSpPr bwMode="auto">
          <a:xfrm>
            <a:off x="3935413" y="2381250"/>
            <a:ext cx="6157912" cy="1984375"/>
            <a:chOff x="0" y="0"/>
            <a:chExt cx="6157532" cy="1983817"/>
          </a:xfrm>
        </p:grpSpPr>
        <p:sp>
          <p:nvSpPr>
            <p:cNvPr id="17418" name="文本框 14"/>
            <p:cNvSpPr txBox="1">
              <a:spLocks noChangeArrowheads="1"/>
            </p:cNvSpPr>
            <p:nvPr/>
          </p:nvSpPr>
          <p:spPr bwMode="auto">
            <a:xfrm>
              <a:off x="0" y="0"/>
              <a:ext cx="406760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4400" b="1">
                  <a:solidFill>
                    <a:srgbClr val="000000"/>
                  </a:solidFill>
                  <a:latin typeface="微软雅黑" pitchFamily="34" charset="-122"/>
                  <a:ea typeface="微软雅黑" pitchFamily="34" charset="-122"/>
                </a:rPr>
                <a:t>年终概述</a:t>
              </a:r>
            </a:p>
          </p:txBody>
        </p:sp>
        <p:sp>
          <p:nvSpPr>
            <p:cNvPr id="17419" name="矩形 15"/>
            <p:cNvSpPr>
              <a:spLocks noChangeArrowheads="1"/>
            </p:cNvSpPr>
            <p:nvPr/>
          </p:nvSpPr>
          <p:spPr bwMode="auto">
            <a:xfrm>
              <a:off x="73020" y="760199"/>
              <a:ext cx="2447774" cy="509444"/>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20" name="文本框 16"/>
            <p:cNvSpPr txBox="1">
              <a:spLocks noChangeArrowheads="1"/>
            </p:cNvSpPr>
            <p:nvPr/>
          </p:nvSpPr>
          <p:spPr bwMode="auto">
            <a:xfrm>
              <a:off x="108077" y="836803"/>
              <a:ext cx="28803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b="1">
                  <a:solidFill>
                    <a:srgbClr val="FFFFFF"/>
                  </a:solidFill>
                </a:rPr>
                <a:t>The Year-end Summary</a:t>
              </a:r>
              <a:endParaRPr lang="zh-CN" altLang="en-US" b="1">
                <a:solidFill>
                  <a:srgbClr val="FFFFFF"/>
                </a:solidFill>
              </a:endParaRPr>
            </a:p>
          </p:txBody>
        </p:sp>
        <p:sp>
          <p:nvSpPr>
            <p:cNvPr id="17421" name="文本框 17"/>
            <p:cNvSpPr txBox="1">
              <a:spLocks noChangeArrowheads="1"/>
            </p:cNvSpPr>
            <p:nvPr/>
          </p:nvSpPr>
          <p:spPr bwMode="auto">
            <a:xfrm>
              <a:off x="0" y="1337486"/>
              <a:ext cx="61575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a:solidFill>
                    <a:srgbClr val="242D3C"/>
                  </a:solidFill>
                  <a:latin typeface="微软雅黑" pitchFamily="34" charset="-122"/>
                  <a:ea typeface="微软雅黑" pitchFamily="34" charset="-122"/>
                </a:rPr>
                <a:t>简要描述这个章节想要描述的内容</a:t>
              </a:r>
              <a:endParaRPr lang="en-US">
                <a:solidFill>
                  <a:srgbClr val="242D3C"/>
                </a:solidFill>
                <a:latin typeface="微软雅黑" pitchFamily="34" charset="-122"/>
                <a:ea typeface="微软雅黑" pitchFamily="34" charset="-122"/>
              </a:endParaRPr>
            </a:p>
            <a:p>
              <a:pPr eaLnBrk="1" hangingPunct="1"/>
              <a:r>
                <a:rPr lang="zh-CN" altLang="en-US">
                  <a:solidFill>
                    <a:srgbClr val="242D3C"/>
                  </a:solidFill>
                  <a:latin typeface="微软雅黑" pitchFamily="34" charset="-122"/>
                  <a:ea typeface="微软雅黑" pitchFamily="34" charset="-122"/>
                </a:rPr>
                <a:t>讲讲这一年这一季度您发生的大事的关键词和重要突破</a:t>
              </a:r>
            </a:p>
          </p:txBody>
        </p:sp>
      </p:grpSp>
      <p:sp>
        <p:nvSpPr>
          <p:cNvPr id="17414" name="矩形 18"/>
          <p:cNvSpPr>
            <a:spLocks noChangeArrowheads="1"/>
          </p:cNvSpPr>
          <p:nvPr/>
        </p:nvSpPr>
        <p:spPr bwMode="auto">
          <a:xfrm>
            <a:off x="0" y="4797425"/>
            <a:ext cx="12192000" cy="30162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15" name="矩形 19"/>
          <p:cNvSpPr>
            <a:spLocks noChangeArrowheads="1"/>
          </p:cNvSpPr>
          <p:nvPr/>
        </p:nvSpPr>
        <p:spPr bwMode="auto">
          <a:xfrm>
            <a:off x="0" y="5151438"/>
            <a:ext cx="12192000" cy="3016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16" name="矩形 20"/>
          <p:cNvSpPr>
            <a:spLocks noChangeArrowheads="1"/>
          </p:cNvSpPr>
          <p:nvPr/>
        </p:nvSpPr>
        <p:spPr bwMode="auto">
          <a:xfrm>
            <a:off x="0" y="5513388"/>
            <a:ext cx="12192000" cy="301625"/>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17" name="矩形 22"/>
          <p:cNvSpPr>
            <a:spLocks noChangeArrowheads="1"/>
          </p:cNvSpPr>
          <p:nvPr/>
        </p:nvSpPr>
        <p:spPr bwMode="auto">
          <a:xfrm>
            <a:off x="0" y="5873750"/>
            <a:ext cx="12192000" cy="303213"/>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Tree>
  </p:cSld>
  <p:clrMapOvr>
    <a:masterClrMapping/>
  </p:clrMapOvr>
  <p:transition spd="slow" advClick="0" advTm="3000">
    <p:wipe/>
  </p:transition>
</p:sld>
</file>

<file path=ppt/slides/slide2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5842"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35843"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44" name="组合 3"/>
          <p:cNvGrpSpPr>
            <a:grpSpLocks/>
          </p:cNvGrpSpPr>
          <p:nvPr/>
        </p:nvGrpSpPr>
        <p:grpSpPr bwMode="auto">
          <a:xfrm>
            <a:off x="0" y="6646863"/>
            <a:ext cx="12192000" cy="217487"/>
            <a:chOff x="0" y="0"/>
            <a:chExt cx="8898336" cy="244833"/>
          </a:xfrm>
        </p:grpSpPr>
        <p:sp>
          <p:nvSpPr>
            <p:cNvPr id="35865"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5866"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5867"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5868"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35845" name="Freeform 47"/>
          <p:cNvSpPr>
            <a:spLocks noEditPoints="1"/>
          </p:cNvSpPr>
          <p:nvPr/>
        </p:nvSpPr>
        <p:spPr bwMode="auto">
          <a:xfrm>
            <a:off x="2197100" y="1997075"/>
            <a:ext cx="7797800" cy="2643188"/>
          </a:xfrm>
          <a:custGeom>
            <a:avLst/>
            <a:gdLst>
              <a:gd name="T0" fmla="*/ 7529224 w 3426"/>
              <a:gd name="T1" fmla="*/ 866760 h 1232"/>
              <a:gd name="T2" fmla="*/ 6932895 w 3426"/>
              <a:gd name="T3" fmla="*/ 506325 h 1232"/>
              <a:gd name="T4" fmla="*/ 6168137 w 3426"/>
              <a:gd name="T5" fmla="*/ 338980 h 1232"/>
              <a:gd name="T6" fmla="*/ 5740237 w 3426"/>
              <a:gd name="T7" fmla="*/ 381889 h 1232"/>
              <a:gd name="T8" fmla="*/ 5767550 w 3426"/>
              <a:gd name="T9" fmla="*/ 733742 h 1232"/>
              <a:gd name="T10" fmla="*/ 5794862 w 3426"/>
              <a:gd name="T11" fmla="*/ 1261522 h 1232"/>
              <a:gd name="T12" fmla="*/ 5162116 w 3426"/>
              <a:gd name="T13" fmla="*/ 1171413 h 1232"/>
              <a:gd name="T14" fmla="*/ 5089282 w 3426"/>
              <a:gd name="T15" fmla="*/ 742324 h 1232"/>
              <a:gd name="T16" fmla="*/ 4870780 w 3426"/>
              <a:gd name="T17" fmla="*/ 308944 h 1232"/>
              <a:gd name="T18" fmla="*/ 4893541 w 3426"/>
              <a:gd name="T19" fmla="*/ 553525 h 1232"/>
              <a:gd name="T20" fmla="*/ 4980031 w 3426"/>
              <a:gd name="T21" fmla="*/ 1179995 h 1232"/>
              <a:gd name="T22" fmla="*/ 3814686 w 3426"/>
              <a:gd name="T23" fmla="*/ 1051268 h 1232"/>
              <a:gd name="T24" fmla="*/ 3705434 w 3426"/>
              <a:gd name="T25" fmla="*/ 570688 h 1232"/>
              <a:gd name="T26" fmla="*/ 3427754 w 3426"/>
              <a:gd name="T27" fmla="*/ 81527 h 1232"/>
              <a:gd name="T28" fmla="*/ 3514245 w 3426"/>
              <a:gd name="T29" fmla="*/ 437671 h 1232"/>
              <a:gd name="T30" fmla="*/ 3614392 w 3426"/>
              <a:gd name="T31" fmla="*/ 1137086 h 1232"/>
              <a:gd name="T32" fmla="*/ 2162262 w 3426"/>
              <a:gd name="T33" fmla="*/ 913959 h 1232"/>
              <a:gd name="T34" fmla="*/ 2016594 w 3426"/>
              <a:gd name="T35" fmla="*/ 502034 h 1232"/>
              <a:gd name="T36" fmla="*/ 1820852 w 3426"/>
              <a:gd name="T37" fmla="*/ 240290 h 1232"/>
              <a:gd name="T38" fmla="*/ 1984729 w 3426"/>
              <a:gd name="T39" fmla="*/ 896796 h 1232"/>
              <a:gd name="T40" fmla="*/ 1584142 w 3426"/>
              <a:gd name="T41" fmla="*/ 1205740 h 1232"/>
              <a:gd name="T42" fmla="*/ 1238180 w 3426"/>
              <a:gd name="T43" fmla="*/ 1038395 h 1232"/>
              <a:gd name="T44" fmla="*/ 823936 w 3426"/>
              <a:gd name="T45" fmla="*/ 596434 h 1232"/>
              <a:gd name="T46" fmla="*/ 500734 w 3426"/>
              <a:gd name="T47" fmla="*/ 317526 h 1232"/>
              <a:gd name="T48" fmla="*/ 86490 w 3426"/>
              <a:gd name="T49" fmla="*/ 205963 h 1232"/>
              <a:gd name="T50" fmla="*/ 341410 w 3426"/>
              <a:gd name="T51" fmla="*/ 562107 h 1232"/>
              <a:gd name="T52" fmla="*/ 569016 w 3426"/>
              <a:gd name="T53" fmla="*/ 1025523 h 1232"/>
              <a:gd name="T54" fmla="*/ 573568 w 3426"/>
              <a:gd name="T55" fmla="*/ 1570466 h 1232"/>
              <a:gd name="T56" fmla="*/ 314097 w 3426"/>
              <a:gd name="T57" fmla="*/ 2329953 h 1232"/>
              <a:gd name="T58" fmla="*/ 191189 w 3426"/>
              <a:gd name="T59" fmla="*/ 2621734 h 1232"/>
              <a:gd name="T60" fmla="*/ 323201 w 3426"/>
              <a:gd name="T61" fmla="*/ 2540207 h 1232"/>
              <a:gd name="T62" fmla="*/ 801175 w 3426"/>
              <a:gd name="T63" fmla="*/ 2184063 h 1232"/>
              <a:gd name="T64" fmla="*/ 1197210 w 3426"/>
              <a:gd name="T65" fmla="*/ 1694901 h 1232"/>
              <a:gd name="T66" fmla="*/ 1524964 w 3426"/>
              <a:gd name="T67" fmla="*/ 1467484 h 1232"/>
              <a:gd name="T68" fmla="*/ 1943760 w 3426"/>
              <a:gd name="T69" fmla="*/ 1943773 h 1232"/>
              <a:gd name="T70" fmla="*/ 1893686 w 3426"/>
              <a:gd name="T71" fmla="*/ 2308499 h 1232"/>
              <a:gd name="T72" fmla="*/ 2121293 w 3426"/>
              <a:gd name="T73" fmla="*/ 1767847 h 1232"/>
              <a:gd name="T74" fmla="*/ 3609840 w 3426"/>
              <a:gd name="T75" fmla="*/ 1493230 h 1232"/>
              <a:gd name="T76" fmla="*/ 3464172 w 3426"/>
              <a:gd name="T77" fmla="*/ 2334244 h 1232"/>
              <a:gd name="T78" fmla="*/ 3555214 w 3426"/>
              <a:gd name="T79" fmla="*/ 2317080 h 1232"/>
              <a:gd name="T80" fmla="*/ 3764612 w 3426"/>
              <a:gd name="T81" fmla="*/ 1733519 h 1232"/>
              <a:gd name="T82" fmla="*/ 4966375 w 3426"/>
              <a:gd name="T83" fmla="*/ 1613374 h 1232"/>
              <a:gd name="T84" fmla="*/ 4807050 w 3426"/>
              <a:gd name="T85" fmla="*/ 2347117 h 1232"/>
              <a:gd name="T86" fmla="*/ 5021000 w 3426"/>
              <a:gd name="T87" fmla="*/ 1978100 h 1232"/>
              <a:gd name="T88" fmla="*/ 5917770 w 3426"/>
              <a:gd name="T89" fmla="*/ 1488939 h 1232"/>
              <a:gd name="T90" fmla="*/ 5895009 w 3426"/>
              <a:gd name="T91" fmla="*/ 2093954 h 1232"/>
              <a:gd name="T92" fmla="*/ 6391192 w 3426"/>
              <a:gd name="T93" fmla="*/ 2252717 h 1232"/>
              <a:gd name="T94" fmla="*/ 7046698 w 3426"/>
              <a:gd name="T95" fmla="*/ 1999555 h 1232"/>
              <a:gd name="T96" fmla="*/ 7511016 w 3426"/>
              <a:gd name="T97" fmla="*/ 1579047 h 1232"/>
              <a:gd name="T98" fmla="*/ 6910135 w 3426"/>
              <a:gd name="T99" fmla="*/ 1381666 h 1232"/>
              <a:gd name="T100" fmla="*/ 7688549 w 3426"/>
              <a:gd name="T101" fmla="*/ 1192867 h 1232"/>
              <a:gd name="T102" fmla="*/ 6263732 w 3426"/>
              <a:gd name="T103" fmla="*/ 926832 h 1232"/>
              <a:gd name="T104" fmla="*/ 6200002 w 3426"/>
              <a:gd name="T105" fmla="*/ 780942 h 1232"/>
              <a:gd name="T106" fmla="*/ 6313805 w 3426"/>
              <a:gd name="T107" fmla="*/ 673670 h 1232"/>
              <a:gd name="T108" fmla="*/ 6468578 w 3426"/>
              <a:gd name="T109" fmla="*/ 733742 h 1232"/>
              <a:gd name="T110" fmla="*/ 6468578 w 3426"/>
              <a:gd name="T111" fmla="*/ 888214 h 123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426"/>
              <a:gd name="T169" fmla="*/ 0 h 1232"/>
              <a:gd name="T170" fmla="*/ 3426 w 3426"/>
              <a:gd name="T171" fmla="*/ 1232 h 123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426" h="1232">
                <a:moveTo>
                  <a:pt x="3426" y="540"/>
                </a:moveTo>
                <a:lnTo>
                  <a:pt x="3426" y="540"/>
                </a:lnTo>
                <a:lnTo>
                  <a:pt x="3400" y="506"/>
                </a:lnTo>
                <a:lnTo>
                  <a:pt x="3372" y="470"/>
                </a:lnTo>
                <a:lnTo>
                  <a:pt x="3342" y="436"/>
                </a:lnTo>
                <a:lnTo>
                  <a:pt x="3308" y="404"/>
                </a:lnTo>
                <a:lnTo>
                  <a:pt x="3270" y="372"/>
                </a:lnTo>
                <a:lnTo>
                  <a:pt x="3230" y="340"/>
                </a:lnTo>
                <a:lnTo>
                  <a:pt x="3188" y="312"/>
                </a:lnTo>
                <a:lnTo>
                  <a:pt x="3142" y="284"/>
                </a:lnTo>
                <a:lnTo>
                  <a:pt x="3094" y="258"/>
                </a:lnTo>
                <a:lnTo>
                  <a:pt x="3046" y="236"/>
                </a:lnTo>
                <a:lnTo>
                  <a:pt x="2994" y="216"/>
                </a:lnTo>
                <a:lnTo>
                  <a:pt x="2940" y="198"/>
                </a:lnTo>
                <a:lnTo>
                  <a:pt x="2884" y="182"/>
                </a:lnTo>
                <a:lnTo>
                  <a:pt x="2828" y="170"/>
                </a:lnTo>
                <a:lnTo>
                  <a:pt x="2770" y="162"/>
                </a:lnTo>
                <a:lnTo>
                  <a:pt x="2710" y="158"/>
                </a:lnTo>
                <a:lnTo>
                  <a:pt x="2646" y="156"/>
                </a:lnTo>
                <a:lnTo>
                  <a:pt x="2612" y="158"/>
                </a:lnTo>
                <a:lnTo>
                  <a:pt x="2580" y="162"/>
                </a:lnTo>
                <a:lnTo>
                  <a:pt x="2550" y="168"/>
                </a:lnTo>
                <a:lnTo>
                  <a:pt x="2536" y="172"/>
                </a:lnTo>
                <a:lnTo>
                  <a:pt x="2522" y="178"/>
                </a:lnTo>
                <a:lnTo>
                  <a:pt x="2510" y="186"/>
                </a:lnTo>
                <a:lnTo>
                  <a:pt x="2498" y="194"/>
                </a:lnTo>
                <a:lnTo>
                  <a:pt x="2488" y="202"/>
                </a:lnTo>
                <a:lnTo>
                  <a:pt x="2480" y="214"/>
                </a:lnTo>
                <a:lnTo>
                  <a:pt x="2516" y="298"/>
                </a:lnTo>
                <a:lnTo>
                  <a:pt x="2534" y="342"/>
                </a:lnTo>
                <a:lnTo>
                  <a:pt x="2548" y="386"/>
                </a:lnTo>
                <a:lnTo>
                  <a:pt x="2562" y="432"/>
                </a:lnTo>
                <a:lnTo>
                  <a:pt x="2576" y="480"/>
                </a:lnTo>
                <a:lnTo>
                  <a:pt x="2586" y="528"/>
                </a:lnTo>
                <a:lnTo>
                  <a:pt x="2592" y="580"/>
                </a:lnTo>
                <a:lnTo>
                  <a:pt x="2546" y="588"/>
                </a:lnTo>
                <a:lnTo>
                  <a:pt x="2496" y="598"/>
                </a:lnTo>
                <a:lnTo>
                  <a:pt x="2412" y="606"/>
                </a:lnTo>
                <a:lnTo>
                  <a:pt x="2358" y="608"/>
                </a:lnTo>
                <a:lnTo>
                  <a:pt x="2268" y="608"/>
                </a:lnTo>
                <a:lnTo>
                  <a:pt x="2270" y="578"/>
                </a:lnTo>
                <a:lnTo>
                  <a:pt x="2268" y="546"/>
                </a:lnTo>
                <a:lnTo>
                  <a:pt x="2266" y="512"/>
                </a:lnTo>
                <a:lnTo>
                  <a:pt x="2264" y="480"/>
                </a:lnTo>
                <a:lnTo>
                  <a:pt x="2258" y="446"/>
                </a:lnTo>
                <a:lnTo>
                  <a:pt x="2252" y="414"/>
                </a:lnTo>
                <a:lnTo>
                  <a:pt x="2244" y="380"/>
                </a:lnTo>
                <a:lnTo>
                  <a:pt x="2236" y="346"/>
                </a:lnTo>
                <a:lnTo>
                  <a:pt x="2224" y="312"/>
                </a:lnTo>
                <a:lnTo>
                  <a:pt x="2212" y="278"/>
                </a:lnTo>
                <a:lnTo>
                  <a:pt x="2196" y="244"/>
                </a:lnTo>
                <a:lnTo>
                  <a:pt x="2180" y="210"/>
                </a:lnTo>
                <a:lnTo>
                  <a:pt x="2160" y="176"/>
                </a:lnTo>
                <a:lnTo>
                  <a:pt x="2140" y="144"/>
                </a:lnTo>
                <a:lnTo>
                  <a:pt x="2116" y="110"/>
                </a:lnTo>
                <a:lnTo>
                  <a:pt x="2092" y="76"/>
                </a:lnTo>
                <a:lnTo>
                  <a:pt x="2106" y="114"/>
                </a:lnTo>
                <a:lnTo>
                  <a:pt x="2122" y="160"/>
                </a:lnTo>
                <a:lnTo>
                  <a:pt x="2140" y="222"/>
                </a:lnTo>
                <a:lnTo>
                  <a:pt x="2150" y="258"/>
                </a:lnTo>
                <a:lnTo>
                  <a:pt x="2158" y="298"/>
                </a:lnTo>
                <a:lnTo>
                  <a:pt x="2166" y="342"/>
                </a:lnTo>
                <a:lnTo>
                  <a:pt x="2174" y="390"/>
                </a:lnTo>
                <a:lnTo>
                  <a:pt x="2180" y="440"/>
                </a:lnTo>
                <a:lnTo>
                  <a:pt x="2186" y="494"/>
                </a:lnTo>
                <a:lnTo>
                  <a:pt x="2188" y="550"/>
                </a:lnTo>
                <a:lnTo>
                  <a:pt x="2190" y="608"/>
                </a:lnTo>
                <a:lnTo>
                  <a:pt x="1954" y="606"/>
                </a:lnTo>
                <a:lnTo>
                  <a:pt x="1680" y="600"/>
                </a:lnTo>
                <a:lnTo>
                  <a:pt x="1680" y="564"/>
                </a:lnTo>
                <a:lnTo>
                  <a:pt x="1680" y="528"/>
                </a:lnTo>
                <a:lnTo>
                  <a:pt x="1676" y="490"/>
                </a:lnTo>
                <a:lnTo>
                  <a:pt x="1672" y="454"/>
                </a:lnTo>
                <a:lnTo>
                  <a:pt x="1668" y="416"/>
                </a:lnTo>
                <a:lnTo>
                  <a:pt x="1660" y="380"/>
                </a:lnTo>
                <a:lnTo>
                  <a:pt x="1650" y="342"/>
                </a:lnTo>
                <a:lnTo>
                  <a:pt x="1640" y="304"/>
                </a:lnTo>
                <a:lnTo>
                  <a:pt x="1628" y="266"/>
                </a:lnTo>
                <a:lnTo>
                  <a:pt x="1612" y="228"/>
                </a:lnTo>
                <a:lnTo>
                  <a:pt x="1596" y="190"/>
                </a:lnTo>
                <a:lnTo>
                  <a:pt x="1576" y="152"/>
                </a:lnTo>
                <a:lnTo>
                  <a:pt x="1556" y="114"/>
                </a:lnTo>
                <a:lnTo>
                  <a:pt x="1532" y="76"/>
                </a:lnTo>
                <a:lnTo>
                  <a:pt x="1506" y="38"/>
                </a:lnTo>
                <a:lnTo>
                  <a:pt x="1478" y="0"/>
                </a:lnTo>
                <a:lnTo>
                  <a:pt x="1482" y="10"/>
                </a:lnTo>
                <a:lnTo>
                  <a:pt x="1494" y="42"/>
                </a:lnTo>
                <a:lnTo>
                  <a:pt x="1512" y="94"/>
                </a:lnTo>
                <a:lnTo>
                  <a:pt x="1532" y="162"/>
                </a:lnTo>
                <a:lnTo>
                  <a:pt x="1544" y="204"/>
                </a:lnTo>
                <a:lnTo>
                  <a:pt x="1554" y="250"/>
                </a:lnTo>
                <a:lnTo>
                  <a:pt x="1562" y="298"/>
                </a:lnTo>
                <a:lnTo>
                  <a:pt x="1572" y="352"/>
                </a:lnTo>
                <a:lnTo>
                  <a:pt x="1578" y="408"/>
                </a:lnTo>
                <a:lnTo>
                  <a:pt x="1584" y="468"/>
                </a:lnTo>
                <a:lnTo>
                  <a:pt x="1588" y="530"/>
                </a:lnTo>
                <a:lnTo>
                  <a:pt x="1588" y="596"/>
                </a:lnTo>
                <a:lnTo>
                  <a:pt x="964" y="580"/>
                </a:lnTo>
                <a:lnTo>
                  <a:pt x="962" y="518"/>
                </a:lnTo>
                <a:lnTo>
                  <a:pt x="958" y="488"/>
                </a:lnTo>
                <a:lnTo>
                  <a:pt x="954" y="456"/>
                </a:lnTo>
                <a:lnTo>
                  <a:pt x="950" y="426"/>
                </a:lnTo>
                <a:lnTo>
                  <a:pt x="942" y="394"/>
                </a:lnTo>
                <a:lnTo>
                  <a:pt x="934" y="362"/>
                </a:lnTo>
                <a:lnTo>
                  <a:pt x="924" y="330"/>
                </a:lnTo>
                <a:lnTo>
                  <a:pt x="914" y="298"/>
                </a:lnTo>
                <a:lnTo>
                  <a:pt x="900" y="266"/>
                </a:lnTo>
                <a:lnTo>
                  <a:pt x="886" y="234"/>
                </a:lnTo>
                <a:lnTo>
                  <a:pt x="870" y="202"/>
                </a:lnTo>
                <a:lnTo>
                  <a:pt x="852" y="172"/>
                </a:lnTo>
                <a:lnTo>
                  <a:pt x="832" y="140"/>
                </a:lnTo>
                <a:lnTo>
                  <a:pt x="810" y="108"/>
                </a:lnTo>
                <a:lnTo>
                  <a:pt x="786" y="76"/>
                </a:lnTo>
                <a:lnTo>
                  <a:pt x="800" y="112"/>
                </a:lnTo>
                <a:lnTo>
                  <a:pt x="816" y="154"/>
                </a:lnTo>
                <a:lnTo>
                  <a:pt x="832" y="212"/>
                </a:lnTo>
                <a:lnTo>
                  <a:pt x="850" y="284"/>
                </a:lnTo>
                <a:lnTo>
                  <a:pt x="858" y="326"/>
                </a:lnTo>
                <a:lnTo>
                  <a:pt x="866" y="370"/>
                </a:lnTo>
                <a:lnTo>
                  <a:pt x="872" y="418"/>
                </a:lnTo>
                <a:lnTo>
                  <a:pt x="878" y="468"/>
                </a:lnTo>
                <a:lnTo>
                  <a:pt x="882" y="522"/>
                </a:lnTo>
                <a:lnTo>
                  <a:pt x="884" y="576"/>
                </a:lnTo>
                <a:lnTo>
                  <a:pt x="762" y="572"/>
                </a:lnTo>
                <a:lnTo>
                  <a:pt x="728" y="568"/>
                </a:lnTo>
                <a:lnTo>
                  <a:pt x="696" y="562"/>
                </a:lnTo>
                <a:lnTo>
                  <a:pt x="666" y="554"/>
                </a:lnTo>
                <a:lnTo>
                  <a:pt x="640" y="542"/>
                </a:lnTo>
                <a:lnTo>
                  <a:pt x="612" y="530"/>
                </a:lnTo>
                <a:lnTo>
                  <a:pt x="588" y="516"/>
                </a:lnTo>
                <a:lnTo>
                  <a:pt x="566" y="500"/>
                </a:lnTo>
                <a:lnTo>
                  <a:pt x="544" y="484"/>
                </a:lnTo>
                <a:lnTo>
                  <a:pt x="524" y="466"/>
                </a:lnTo>
                <a:lnTo>
                  <a:pt x="504" y="446"/>
                </a:lnTo>
                <a:lnTo>
                  <a:pt x="466" y="406"/>
                </a:lnTo>
                <a:lnTo>
                  <a:pt x="432" y="364"/>
                </a:lnTo>
                <a:lnTo>
                  <a:pt x="398" y="320"/>
                </a:lnTo>
                <a:lnTo>
                  <a:pt x="362" y="278"/>
                </a:lnTo>
                <a:lnTo>
                  <a:pt x="326" y="236"/>
                </a:lnTo>
                <a:lnTo>
                  <a:pt x="306" y="216"/>
                </a:lnTo>
                <a:lnTo>
                  <a:pt x="286" y="198"/>
                </a:lnTo>
                <a:lnTo>
                  <a:pt x="266" y="180"/>
                </a:lnTo>
                <a:lnTo>
                  <a:pt x="242" y="164"/>
                </a:lnTo>
                <a:lnTo>
                  <a:pt x="220" y="148"/>
                </a:lnTo>
                <a:lnTo>
                  <a:pt x="194" y="134"/>
                </a:lnTo>
                <a:lnTo>
                  <a:pt x="166" y="122"/>
                </a:lnTo>
                <a:lnTo>
                  <a:pt x="138" y="114"/>
                </a:lnTo>
                <a:lnTo>
                  <a:pt x="106" y="106"/>
                </a:lnTo>
                <a:lnTo>
                  <a:pt x="74" y="100"/>
                </a:lnTo>
                <a:lnTo>
                  <a:pt x="38" y="96"/>
                </a:lnTo>
                <a:lnTo>
                  <a:pt x="0" y="96"/>
                </a:lnTo>
                <a:lnTo>
                  <a:pt x="52" y="146"/>
                </a:lnTo>
                <a:lnTo>
                  <a:pt x="78" y="172"/>
                </a:lnTo>
                <a:lnTo>
                  <a:pt x="102" y="200"/>
                </a:lnTo>
                <a:lnTo>
                  <a:pt x="126" y="230"/>
                </a:lnTo>
                <a:lnTo>
                  <a:pt x="150" y="262"/>
                </a:lnTo>
                <a:lnTo>
                  <a:pt x="172" y="294"/>
                </a:lnTo>
                <a:lnTo>
                  <a:pt x="192" y="328"/>
                </a:lnTo>
                <a:lnTo>
                  <a:pt x="210" y="362"/>
                </a:lnTo>
                <a:lnTo>
                  <a:pt x="226" y="400"/>
                </a:lnTo>
                <a:lnTo>
                  <a:pt x="240" y="438"/>
                </a:lnTo>
                <a:lnTo>
                  <a:pt x="250" y="478"/>
                </a:lnTo>
                <a:lnTo>
                  <a:pt x="258" y="520"/>
                </a:lnTo>
                <a:lnTo>
                  <a:pt x="264" y="562"/>
                </a:lnTo>
                <a:lnTo>
                  <a:pt x="264" y="608"/>
                </a:lnTo>
                <a:lnTo>
                  <a:pt x="262" y="654"/>
                </a:lnTo>
                <a:lnTo>
                  <a:pt x="258" y="694"/>
                </a:lnTo>
                <a:lnTo>
                  <a:pt x="252" y="732"/>
                </a:lnTo>
                <a:lnTo>
                  <a:pt x="244" y="770"/>
                </a:lnTo>
                <a:lnTo>
                  <a:pt x="236" y="806"/>
                </a:lnTo>
                <a:lnTo>
                  <a:pt x="216" y="880"/>
                </a:lnTo>
                <a:lnTo>
                  <a:pt x="192" y="952"/>
                </a:lnTo>
                <a:lnTo>
                  <a:pt x="166" y="1020"/>
                </a:lnTo>
                <a:lnTo>
                  <a:pt x="138" y="1086"/>
                </a:lnTo>
                <a:lnTo>
                  <a:pt x="86" y="1212"/>
                </a:lnTo>
                <a:lnTo>
                  <a:pt x="90" y="1208"/>
                </a:lnTo>
                <a:lnTo>
                  <a:pt x="92" y="1208"/>
                </a:lnTo>
                <a:lnTo>
                  <a:pt x="90" y="1212"/>
                </a:lnTo>
                <a:lnTo>
                  <a:pt x="82" y="1222"/>
                </a:lnTo>
                <a:lnTo>
                  <a:pt x="84" y="1222"/>
                </a:lnTo>
                <a:lnTo>
                  <a:pt x="94" y="1218"/>
                </a:lnTo>
                <a:lnTo>
                  <a:pt x="100" y="1218"/>
                </a:lnTo>
                <a:lnTo>
                  <a:pt x="102" y="1216"/>
                </a:lnTo>
                <a:lnTo>
                  <a:pt x="104" y="1214"/>
                </a:lnTo>
                <a:lnTo>
                  <a:pt x="108" y="1202"/>
                </a:lnTo>
                <a:lnTo>
                  <a:pt x="142" y="1184"/>
                </a:lnTo>
                <a:lnTo>
                  <a:pt x="176" y="1164"/>
                </a:lnTo>
                <a:lnTo>
                  <a:pt x="208" y="1144"/>
                </a:lnTo>
                <a:lnTo>
                  <a:pt x="238" y="1120"/>
                </a:lnTo>
                <a:lnTo>
                  <a:pt x="268" y="1098"/>
                </a:lnTo>
                <a:lnTo>
                  <a:pt x="296" y="1072"/>
                </a:lnTo>
                <a:lnTo>
                  <a:pt x="352" y="1018"/>
                </a:lnTo>
                <a:lnTo>
                  <a:pt x="374" y="994"/>
                </a:lnTo>
                <a:lnTo>
                  <a:pt x="394" y="970"/>
                </a:lnTo>
                <a:lnTo>
                  <a:pt x="434" y="918"/>
                </a:lnTo>
                <a:lnTo>
                  <a:pt x="470" y="866"/>
                </a:lnTo>
                <a:lnTo>
                  <a:pt x="506" y="814"/>
                </a:lnTo>
                <a:lnTo>
                  <a:pt x="526" y="790"/>
                </a:lnTo>
                <a:lnTo>
                  <a:pt x="546" y="766"/>
                </a:lnTo>
                <a:lnTo>
                  <a:pt x="568" y="746"/>
                </a:lnTo>
                <a:lnTo>
                  <a:pt x="590" y="726"/>
                </a:lnTo>
                <a:lnTo>
                  <a:pt x="614" y="710"/>
                </a:lnTo>
                <a:lnTo>
                  <a:pt x="642" y="694"/>
                </a:lnTo>
                <a:lnTo>
                  <a:pt x="670" y="684"/>
                </a:lnTo>
                <a:lnTo>
                  <a:pt x="702" y="676"/>
                </a:lnTo>
                <a:lnTo>
                  <a:pt x="882" y="678"/>
                </a:lnTo>
                <a:lnTo>
                  <a:pt x="878" y="732"/>
                </a:lnTo>
                <a:lnTo>
                  <a:pt x="872" y="788"/>
                </a:lnTo>
                <a:lnTo>
                  <a:pt x="866" y="846"/>
                </a:lnTo>
                <a:lnTo>
                  <a:pt x="854" y="906"/>
                </a:lnTo>
                <a:lnTo>
                  <a:pt x="842" y="966"/>
                </a:lnTo>
                <a:lnTo>
                  <a:pt x="826" y="1028"/>
                </a:lnTo>
                <a:lnTo>
                  <a:pt x="808" y="1092"/>
                </a:lnTo>
                <a:lnTo>
                  <a:pt x="786" y="1156"/>
                </a:lnTo>
                <a:lnTo>
                  <a:pt x="808" y="1120"/>
                </a:lnTo>
                <a:lnTo>
                  <a:pt x="832" y="1076"/>
                </a:lnTo>
                <a:lnTo>
                  <a:pt x="860" y="1020"/>
                </a:lnTo>
                <a:lnTo>
                  <a:pt x="876" y="986"/>
                </a:lnTo>
                <a:lnTo>
                  <a:pt x="890" y="950"/>
                </a:lnTo>
                <a:lnTo>
                  <a:pt x="904" y="910"/>
                </a:lnTo>
                <a:lnTo>
                  <a:pt x="918" y="868"/>
                </a:lnTo>
                <a:lnTo>
                  <a:pt x="932" y="824"/>
                </a:lnTo>
                <a:lnTo>
                  <a:pt x="942" y="778"/>
                </a:lnTo>
                <a:lnTo>
                  <a:pt x="952" y="730"/>
                </a:lnTo>
                <a:lnTo>
                  <a:pt x="958" y="680"/>
                </a:lnTo>
                <a:lnTo>
                  <a:pt x="1258" y="686"/>
                </a:lnTo>
                <a:lnTo>
                  <a:pt x="1582" y="696"/>
                </a:lnTo>
                <a:lnTo>
                  <a:pt x="1586" y="696"/>
                </a:lnTo>
                <a:lnTo>
                  <a:pt x="1582" y="758"/>
                </a:lnTo>
                <a:lnTo>
                  <a:pt x="1576" y="820"/>
                </a:lnTo>
                <a:lnTo>
                  <a:pt x="1566" y="884"/>
                </a:lnTo>
                <a:lnTo>
                  <a:pt x="1556" y="952"/>
                </a:lnTo>
                <a:lnTo>
                  <a:pt x="1540" y="1020"/>
                </a:lnTo>
                <a:lnTo>
                  <a:pt x="1522" y="1088"/>
                </a:lnTo>
                <a:lnTo>
                  <a:pt x="1502" y="1160"/>
                </a:lnTo>
                <a:lnTo>
                  <a:pt x="1478" y="1232"/>
                </a:lnTo>
                <a:lnTo>
                  <a:pt x="1484" y="1222"/>
                </a:lnTo>
                <a:lnTo>
                  <a:pt x="1502" y="1192"/>
                </a:lnTo>
                <a:lnTo>
                  <a:pt x="1530" y="1144"/>
                </a:lnTo>
                <a:lnTo>
                  <a:pt x="1562" y="1080"/>
                </a:lnTo>
                <a:lnTo>
                  <a:pt x="1578" y="1042"/>
                </a:lnTo>
                <a:lnTo>
                  <a:pt x="1594" y="1002"/>
                </a:lnTo>
                <a:lnTo>
                  <a:pt x="1612" y="958"/>
                </a:lnTo>
                <a:lnTo>
                  <a:pt x="1626" y="910"/>
                </a:lnTo>
                <a:lnTo>
                  <a:pt x="1642" y="860"/>
                </a:lnTo>
                <a:lnTo>
                  <a:pt x="1654" y="808"/>
                </a:lnTo>
                <a:lnTo>
                  <a:pt x="1664" y="754"/>
                </a:lnTo>
                <a:lnTo>
                  <a:pt x="1672" y="698"/>
                </a:lnTo>
                <a:lnTo>
                  <a:pt x="1794" y="700"/>
                </a:lnTo>
                <a:lnTo>
                  <a:pt x="1922" y="702"/>
                </a:lnTo>
                <a:lnTo>
                  <a:pt x="2186" y="700"/>
                </a:lnTo>
                <a:lnTo>
                  <a:pt x="2182" y="752"/>
                </a:lnTo>
                <a:lnTo>
                  <a:pt x="2176" y="806"/>
                </a:lnTo>
                <a:lnTo>
                  <a:pt x="2168" y="862"/>
                </a:lnTo>
                <a:lnTo>
                  <a:pt x="2158" y="918"/>
                </a:lnTo>
                <a:lnTo>
                  <a:pt x="2146" y="976"/>
                </a:lnTo>
                <a:lnTo>
                  <a:pt x="2130" y="1034"/>
                </a:lnTo>
                <a:lnTo>
                  <a:pt x="2112" y="1094"/>
                </a:lnTo>
                <a:lnTo>
                  <a:pt x="2092" y="1156"/>
                </a:lnTo>
                <a:lnTo>
                  <a:pt x="2112" y="1122"/>
                </a:lnTo>
                <a:lnTo>
                  <a:pt x="2136" y="1080"/>
                </a:lnTo>
                <a:lnTo>
                  <a:pt x="2164" y="1026"/>
                </a:lnTo>
                <a:lnTo>
                  <a:pt x="2192" y="958"/>
                </a:lnTo>
                <a:lnTo>
                  <a:pt x="2206" y="922"/>
                </a:lnTo>
                <a:lnTo>
                  <a:pt x="2220" y="882"/>
                </a:lnTo>
                <a:lnTo>
                  <a:pt x="2232" y="838"/>
                </a:lnTo>
                <a:lnTo>
                  <a:pt x="2244" y="794"/>
                </a:lnTo>
                <a:lnTo>
                  <a:pt x="2254" y="748"/>
                </a:lnTo>
                <a:lnTo>
                  <a:pt x="2262" y="700"/>
                </a:lnTo>
                <a:lnTo>
                  <a:pt x="2600" y="694"/>
                </a:lnTo>
                <a:lnTo>
                  <a:pt x="2604" y="736"/>
                </a:lnTo>
                <a:lnTo>
                  <a:pt x="2606" y="782"/>
                </a:lnTo>
                <a:lnTo>
                  <a:pt x="2604" y="830"/>
                </a:lnTo>
                <a:lnTo>
                  <a:pt x="2602" y="878"/>
                </a:lnTo>
                <a:lnTo>
                  <a:pt x="2596" y="926"/>
                </a:lnTo>
                <a:lnTo>
                  <a:pt x="2590" y="976"/>
                </a:lnTo>
                <a:lnTo>
                  <a:pt x="2582" y="1022"/>
                </a:lnTo>
                <a:lnTo>
                  <a:pt x="2572" y="1068"/>
                </a:lnTo>
                <a:lnTo>
                  <a:pt x="2634" y="1070"/>
                </a:lnTo>
                <a:lnTo>
                  <a:pt x="2694" y="1066"/>
                </a:lnTo>
                <a:lnTo>
                  <a:pt x="2752" y="1060"/>
                </a:lnTo>
                <a:lnTo>
                  <a:pt x="2808" y="1050"/>
                </a:lnTo>
                <a:lnTo>
                  <a:pt x="2862" y="1038"/>
                </a:lnTo>
                <a:lnTo>
                  <a:pt x="2914" y="1022"/>
                </a:lnTo>
                <a:lnTo>
                  <a:pt x="2962" y="1004"/>
                </a:lnTo>
                <a:lnTo>
                  <a:pt x="3010" y="982"/>
                </a:lnTo>
                <a:lnTo>
                  <a:pt x="3054" y="958"/>
                </a:lnTo>
                <a:lnTo>
                  <a:pt x="3096" y="932"/>
                </a:lnTo>
                <a:lnTo>
                  <a:pt x="3136" y="904"/>
                </a:lnTo>
                <a:lnTo>
                  <a:pt x="3174" y="874"/>
                </a:lnTo>
                <a:lnTo>
                  <a:pt x="3208" y="842"/>
                </a:lnTo>
                <a:lnTo>
                  <a:pt x="3242" y="808"/>
                </a:lnTo>
                <a:lnTo>
                  <a:pt x="3272" y="772"/>
                </a:lnTo>
                <a:lnTo>
                  <a:pt x="3300" y="736"/>
                </a:lnTo>
                <a:lnTo>
                  <a:pt x="3218" y="716"/>
                </a:lnTo>
                <a:lnTo>
                  <a:pt x="3178" y="704"/>
                </a:lnTo>
                <a:lnTo>
                  <a:pt x="3140" y="692"/>
                </a:lnTo>
                <a:lnTo>
                  <a:pt x="3102" y="678"/>
                </a:lnTo>
                <a:lnTo>
                  <a:pt x="3068" y="662"/>
                </a:lnTo>
                <a:lnTo>
                  <a:pt x="3036" y="644"/>
                </a:lnTo>
                <a:lnTo>
                  <a:pt x="3006" y="624"/>
                </a:lnTo>
                <a:lnTo>
                  <a:pt x="3114" y="608"/>
                </a:lnTo>
                <a:lnTo>
                  <a:pt x="3222" y="590"/>
                </a:lnTo>
                <a:lnTo>
                  <a:pt x="3276" y="580"/>
                </a:lnTo>
                <a:lnTo>
                  <a:pt x="3326" y="570"/>
                </a:lnTo>
                <a:lnTo>
                  <a:pt x="3378" y="556"/>
                </a:lnTo>
                <a:lnTo>
                  <a:pt x="3426" y="540"/>
                </a:lnTo>
                <a:close/>
                <a:moveTo>
                  <a:pt x="2788" y="444"/>
                </a:moveTo>
                <a:lnTo>
                  <a:pt x="2788" y="444"/>
                </a:lnTo>
                <a:lnTo>
                  <a:pt x="2774" y="442"/>
                </a:lnTo>
                <a:lnTo>
                  <a:pt x="2762" y="438"/>
                </a:lnTo>
                <a:lnTo>
                  <a:pt x="2752" y="432"/>
                </a:lnTo>
                <a:lnTo>
                  <a:pt x="2742" y="424"/>
                </a:lnTo>
                <a:lnTo>
                  <a:pt x="2734" y="414"/>
                </a:lnTo>
                <a:lnTo>
                  <a:pt x="2728" y="404"/>
                </a:lnTo>
                <a:lnTo>
                  <a:pt x="2724" y="392"/>
                </a:lnTo>
                <a:lnTo>
                  <a:pt x="2722" y="378"/>
                </a:lnTo>
                <a:lnTo>
                  <a:pt x="2724" y="364"/>
                </a:lnTo>
                <a:lnTo>
                  <a:pt x="2728" y="352"/>
                </a:lnTo>
                <a:lnTo>
                  <a:pt x="2734" y="342"/>
                </a:lnTo>
                <a:lnTo>
                  <a:pt x="2742" y="332"/>
                </a:lnTo>
                <a:lnTo>
                  <a:pt x="2752" y="324"/>
                </a:lnTo>
                <a:lnTo>
                  <a:pt x="2762" y="318"/>
                </a:lnTo>
                <a:lnTo>
                  <a:pt x="2774" y="314"/>
                </a:lnTo>
                <a:lnTo>
                  <a:pt x="2788" y="312"/>
                </a:lnTo>
                <a:lnTo>
                  <a:pt x="2802" y="314"/>
                </a:lnTo>
                <a:lnTo>
                  <a:pt x="2814" y="318"/>
                </a:lnTo>
                <a:lnTo>
                  <a:pt x="2824" y="324"/>
                </a:lnTo>
                <a:lnTo>
                  <a:pt x="2834" y="332"/>
                </a:lnTo>
                <a:lnTo>
                  <a:pt x="2842" y="342"/>
                </a:lnTo>
                <a:lnTo>
                  <a:pt x="2848" y="352"/>
                </a:lnTo>
                <a:lnTo>
                  <a:pt x="2852" y="364"/>
                </a:lnTo>
                <a:lnTo>
                  <a:pt x="2854" y="378"/>
                </a:lnTo>
                <a:lnTo>
                  <a:pt x="2852" y="392"/>
                </a:lnTo>
                <a:lnTo>
                  <a:pt x="2848" y="404"/>
                </a:lnTo>
                <a:lnTo>
                  <a:pt x="2842" y="414"/>
                </a:lnTo>
                <a:lnTo>
                  <a:pt x="2834" y="424"/>
                </a:lnTo>
                <a:lnTo>
                  <a:pt x="2824" y="432"/>
                </a:lnTo>
                <a:lnTo>
                  <a:pt x="2814" y="438"/>
                </a:lnTo>
                <a:lnTo>
                  <a:pt x="2802" y="442"/>
                </a:lnTo>
                <a:lnTo>
                  <a:pt x="2788" y="444"/>
                </a:lnTo>
                <a:close/>
              </a:path>
            </a:pathLst>
          </a:custGeom>
          <a:solidFill>
            <a:srgbClr val="1DAE9E"/>
          </a:solidFill>
          <a:ln>
            <a:noFill/>
          </a:ln>
          <a:effectLst>
            <a:outerShdw dist="38100" dir="54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35846" name="组合 9"/>
          <p:cNvGrpSpPr>
            <a:grpSpLocks/>
          </p:cNvGrpSpPr>
          <p:nvPr/>
        </p:nvGrpSpPr>
        <p:grpSpPr bwMode="auto">
          <a:xfrm>
            <a:off x="3325813" y="1377950"/>
            <a:ext cx="1223962" cy="719138"/>
            <a:chOff x="0" y="0"/>
            <a:chExt cx="1224136" cy="717597"/>
          </a:xfrm>
        </p:grpSpPr>
        <p:sp>
          <p:nvSpPr>
            <p:cNvPr id="35863" name="矩形 10"/>
            <p:cNvSpPr>
              <a:spLocks noChangeArrowheads="1"/>
            </p:cNvSpPr>
            <p:nvPr/>
          </p:nvSpPr>
          <p:spPr bwMode="auto">
            <a:xfrm>
              <a:off x="0" y="0"/>
              <a:ext cx="1224136" cy="717597"/>
            </a:xfrm>
            <a:prstGeom prst="rect">
              <a:avLst/>
            </a:prstGeom>
            <a:solidFill>
              <a:srgbClr val="FFC000"/>
            </a:solidFill>
            <a:ln>
              <a:noFill/>
            </a:ln>
            <a:effectLst>
              <a:outerShdw dist="38100" dir="5400000" sx="999" sy="999" algn="t" rotWithShape="0">
                <a:srgbClr val="000000"/>
              </a:outerShdw>
            </a:effectLst>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pPr algn="ctr" eaLnBrk="1" hangingPunct="1">
                <a:lnSpc>
                  <a:spcPct val="120000"/>
                </a:lnSpc>
                <a:spcBef>
                  <a:spcPts val="600"/>
                </a:spcBef>
                <a:spcAft>
                  <a:spcPts val="600"/>
                </a:spcAft>
              </a:pPr>
              <a:endParaRPr lang="zh-CN" altLang="en-US" sz="2800">
                <a:solidFill>
                  <a:srgbClr val="FFFFFF"/>
                </a:solidFill>
                <a:latin typeface="Impact" pitchFamily="34" charset="0"/>
                <a:ea typeface="微软雅黑" pitchFamily="34" charset="-122"/>
              </a:endParaRPr>
            </a:p>
          </p:txBody>
        </p:sp>
        <p:sp>
          <p:nvSpPr>
            <p:cNvPr id="35864" name="TextBox 53"/>
            <p:cNvSpPr txBox="1">
              <a:spLocks noChangeArrowheads="1"/>
            </p:cNvSpPr>
            <p:nvPr/>
          </p:nvSpPr>
          <p:spPr bwMode="auto">
            <a:xfrm>
              <a:off x="109553" y="128312"/>
              <a:ext cx="1005031" cy="460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sz="1200" b="1">
                  <a:solidFill>
                    <a:srgbClr val="F2F2F2"/>
                  </a:solidFill>
                  <a:latin typeface="微软雅黑" pitchFamily="34" charset="-122"/>
                  <a:ea typeface="微软雅黑" pitchFamily="34" charset="-122"/>
                </a:rPr>
                <a:t>单击此处添加标题</a:t>
              </a:r>
              <a:endParaRPr lang="zh-CN">
                <a:solidFill>
                  <a:srgbClr val="F2F2F2"/>
                </a:solidFill>
                <a:latin typeface="Arial" charset="0"/>
                <a:ea typeface="微软雅黑" pitchFamily="34" charset="-122"/>
              </a:endParaRPr>
            </a:p>
          </p:txBody>
        </p:sp>
      </p:grpSp>
      <p:grpSp>
        <p:nvGrpSpPr>
          <p:cNvPr id="35847" name="组合 12"/>
          <p:cNvGrpSpPr>
            <a:grpSpLocks/>
          </p:cNvGrpSpPr>
          <p:nvPr/>
        </p:nvGrpSpPr>
        <p:grpSpPr bwMode="auto">
          <a:xfrm>
            <a:off x="4876800" y="1377950"/>
            <a:ext cx="1223963" cy="719138"/>
            <a:chOff x="0" y="0"/>
            <a:chExt cx="1224136" cy="717597"/>
          </a:xfrm>
        </p:grpSpPr>
        <p:sp>
          <p:nvSpPr>
            <p:cNvPr id="35861" name="矩形 13"/>
            <p:cNvSpPr>
              <a:spLocks noChangeArrowheads="1"/>
            </p:cNvSpPr>
            <p:nvPr/>
          </p:nvSpPr>
          <p:spPr bwMode="auto">
            <a:xfrm>
              <a:off x="0" y="0"/>
              <a:ext cx="1224136" cy="717597"/>
            </a:xfrm>
            <a:prstGeom prst="rect">
              <a:avLst/>
            </a:prstGeom>
            <a:solidFill>
              <a:srgbClr val="FF7450"/>
            </a:solidFill>
            <a:ln>
              <a:noFill/>
            </a:ln>
            <a:effectLst>
              <a:outerShdw dist="38100" dir="5400000" sx="999" sy="999" algn="t" rotWithShape="0">
                <a:srgbClr val="000000"/>
              </a:outerShdw>
            </a:effectLst>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pPr algn="ctr" eaLnBrk="1" hangingPunct="1">
                <a:lnSpc>
                  <a:spcPct val="120000"/>
                </a:lnSpc>
                <a:spcBef>
                  <a:spcPts val="600"/>
                </a:spcBef>
                <a:spcAft>
                  <a:spcPts val="600"/>
                </a:spcAft>
              </a:pPr>
              <a:endParaRPr lang="zh-CN" altLang="en-US" sz="2800">
                <a:solidFill>
                  <a:srgbClr val="FFFFFF"/>
                </a:solidFill>
                <a:latin typeface="Impact" pitchFamily="34" charset="0"/>
                <a:ea typeface="微软雅黑" pitchFamily="34" charset="-122"/>
              </a:endParaRPr>
            </a:p>
          </p:txBody>
        </p:sp>
        <p:sp>
          <p:nvSpPr>
            <p:cNvPr id="35862" name="TextBox 53"/>
            <p:cNvSpPr txBox="1">
              <a:spLocks noChangeArrowheads="1"/>
            </p:cNvSpPr>
            <p:nvPr/>
          </p:nvSpPr>
          <p:spPr bwMode="auto">
            <a:xfrm>
              <a:off x="109553" y="128312"/>
              <a:ext cx="1005029" cy="460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sz="1200" b="1">
                  <a:solidFill>
                    <a:srgbClr val="F2F2F2"/>
                  </a:solidFill>
                  <a:latin typeface="微软雅黑" pitchFamily="34" charset="-122"/>
                  <a:ea typeface="微软雅黑" pitchFamily="34" charset="-122"/>
                </a:rPr>
                <a:t>单击此处添加标题</a:t>
              </a:r>
              <a:endParaRPr lang="zh-CN">
                <a:solidFill>
                  <a:srgbClr val="F2F2F2"/>
                </a:solidFill>
                <a:latin typeface="Arial" charset="0"/>
                <a:ea typeface="微软雅黑" pitchFamily="34" charset="-122"/>
              </a:endParaRPr>
            </a:p>
          </p:txBody>
        </p:sp>
      </p:grpSp>
      <p:grpSp>
        <p:nvGrpSpPr>
          <p:cNvPr id="35848" name="组合 15"/>
          <p:cNvGrpSpPr>
            <a:grpSpLocks/>
          </p:cNvGrpSpPr>
          <p:nvPr/>
        </p:nvGrpSpPr>
        <p:grpSpPr bwMode="auto">
          <a:xfrm>
            <a:off x="6423025" y="1377950"/>
            <a:ext cx="1223963" cy="719138"/>
            <a:chOff x="0" y="0"/>
            <a:chExt cx="1224136" cy="717597"/>
          </a:xfrm>
        </p:grpSpPr>
        <p:sp>
          <p:nvSpPr>
            <p:cNvPr id="35859" name="矩形 16"/>
            <p:cNvSpPr>
              <a:spLocks noChangeArrowheads="1"/>
            </p:cNvSpPr>
            <p:nvPr/>
          </p:nvSpPr>
          <p:spPr bwMode="auto">
            <a:xfrm>
              <a:off x="0" y="0"/>
              <a:ext cx="1224136" cy="717597"/>
            </a:xfrm>
            <a:prstGeom prst="rect">
              <a:avLst/>
            </a:prstGeom>
            <a:solidFill>
              <a:srgbClr val="00B0F0"/>
            </a:solidFill>
            <a:ln>
              <a:noFill/>
            </a:ln>
            <a:effectLst>
              <a:outerShdw dist="38100" dir="5400000" sx="999" sy="999" algn="t" rotWithShape="0">
                <a:srgbClr val="000000"/>
              </a:outerShdw>
            </a:effectLst>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pPr algn="ctr" eaLnBrk="1" hangingPunct="1">
                <a:lnSpc>
                  <a:spcPct val="120000"/>
                </a:lnSpc>
                <a:spcBef>
                  <a:spcPts val="600"/>
                </a:spcBef>
                <a:spcAft>
                  <a:spcPts val="600"/>
                </a:spcAft>
              </a:pPr>
              <a:endParaRPr lang="zh-CN" altLang="en-US" sz="2800">
                <a:solidFill>
                  <a:srgbClr val="FFFFFF"/>
                </a:solidFill>
                <a:latin typeface="Impact" pitchFamily="34" charset="0"/>
                <a:ea typeface="微软雅黑" pitchFamily="34" charset="-122"/>
              </a:endParaRPr>
            </a:p>
          </p:txBody>
        </p:sp>
        <p:sp>
          <p:nvSpPr>
            <p:cNvPr id="35860" name="TextBox 53"/>
            <p:cNvSpPr txBox="1">
              <a:spLocks noChangeArrowheads="1"/>
            </p:cNvSpPr>
            <p:nvPr/>
          </p:nvSpPr>
          <p:spPr bwMode="auto">
            <a:xfrm>
              <a:off x="109553" y="128312"/>
              <a:ext cx="1005029" cy="460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sz="1200" b="1">
                  <a:solidFill>
                    <a:srgbClr val="F2F2F2"/>
                  </a:solidFill>
                  <a:latin typeface="微软雅黑" pitchFamily="34" charset="-122"/>
                  <a:ea typeface="微软雅黑" pitchFamily="34" charset="-122"/>
                </a:rPr>
                <a:t>单击此处添加标题</a:t>
              </a:r>
              <a:endParaRPr lang="zh-CN">
                <a:solidFill>
                  <a:srgbClr val="F2F2F2"/>
                </a:solidFill>
                <a:latin typeface="Arial" charset="0"/>
                <a:ea typeface="微软雅黑" pitchFamily="34" charset="-122"/>
              </a:endParaRPr>
            </a:p>
          </p:txBody>
        </p:sp>
      </p:grpSp>
      <p:grpSp>
        <p:nvGrpSpPr>
          <p:cNvPr id="35849" name="组合 18"/>
          <p:cNvGrpSpPr>
            <a:grpSpLocks/>
          </p:cNvGrpSpPr>
          <p:nvPr/>
        </p:nvGrpSpPr>
        <p:grpSpPr bwMode="auto">
          <a:xfrm>
            <a:off x="6423025" y="4502150"/>
            <a:ext cx="1223963" cy="719138"/>
            <a:chOff x="0" y="0"/>
            <a:chExt cx="1224136" cy="717597"/>
          </a:xfrm>
        </p:grpSpPr>
        <p:sp>
          <p:nvSpPr>
            <p:cNvPr id="35857" name="矩形 19"/>
            <p:cNvSpPr>
              <a:spLocks noChangeArrowheads="1"/>
            </p:cNvSpPr>
            <p:nvPr/>
          </p:nvSpPr>
          <p:spPr bwMode="auto">
            <a:xfrm>
              <a:off x="0" y="0"/>
              <a:ext cx="1224136" cy="717597"/>
            </a:xfrm>
            <a:prstGeom prst="rect">
              <a:avLst/>
            </a:prstGeom>
            <a:solidFill>
              <a:srgbClr val="FFC000"/>
            </a:solidFill>
            <a:ln>
              <a:noFill/>
            </a:ln>
            <a:effectLst>
              <a:outerShdw dist="38100" dir="5400000" sx="999" sy="999" algn="t" rotWithShape="0">
                <a:srgbClr val="000000"/>
              </a:outerShdw>
            </a:effectLst>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pPr algn="ctr" eaLnBrk="1" hangingPunct="1">
                <a:lnSpc>
                  <a:spcPct val="120000"/>
                </a:lnSpc>
                <a:spcBef>
                  <a:spcPts val="600"/>
                </a:spcBef>
                <a:spcAft>
                  <a:spcPts val="600"/>
                </a:spcAft>
              </a:pPr>
              <a:endParaRPr lang="zh-CN" altLang="en-US" sz="2800">
                <a:solidFill>
                  <a:srgbClr val="FFFFFF"/>
                </a:solidFill>
                <a:latin typeface="Impact" pitchFamily="34" charset="0"/>
                <a:ea typeface="微软雅黑" pitchFamily="34" charset="-122"/>
              </a:endParaRPr>
            </a:p>
          </p:txBody>
        </p:sp>
        <p:sp>
          <p:nvSpPr>
            <p:cNvPr id="35858" name="TextBox 53"/>
            <p:cNvSpPr txBox="1">
              <a:spLocks noChangeArrowheads="1"/>
            </p:cNvSpPr>
            <p:nvPr/>
          </p:nvSpPr>
          <p:spPr bwMode="auto">
            <a:xfrm>
              <a:off x="109553" y="128312"/>
              <a:ext cx="1005029" cy="460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sz="1200" b="1">
                  <a:solidFill>
                    <a:srgbClr val="F2F2F2"/>
                  </a:solidFill>
                  <a:latin typeface="微软雅黑" pitchFamily="34" charset="-122"/>
                  <a:ea typeface="微软雅黑" pitchFamily="34" charset="-122"/>
                </a:rPr>
                <a:t>单击此处添加标题</a:t>
              </a:r>
              <a:endParaRPr lang="zh-CN">
                <a:solidFill>
                  <a:srgbClr val="F2F2F2"/>
                </a:solidFill>
                <a:latin typeface="Arial" charset="0"/>
                <a:ea typeface="微软雅黑" pitchFamily="34" charset="-122"/>
              </a:endParaRPr>
            </a:p>
          </p:txBody>
        </p:sp>
      </p:grpSp>
      <p:grpSp>
        <p:nvGrpSpPr>
          <p:cNvPr id="35850" name="组合 22"/>
          <p:cNvGrpSpPr>
            <a:grpSpLocks/>
          </p:cNvGrpSpPr>
          <p:nvPr/>
        </p:nvGrpSpPr>
        <p:grpSpPr bwMode="auto">
          <a:xfrm>
            <a:off x="4876800" y="4502150"/>
            <a:ext cx="1223963" cy="719138"/>
            <a:chOff x="0" y="0"/>
            <a:chExt cx="1224136" cy="717597"/>
          </a:xfrm>
        </p:grpSpPr>
        <p:sp>
          <p:nvSpPr>
            <p:cNvPr id="35855" name="矩形 23"/>
            <p:cNvSpPr>
              <a:spLocks noChangeArrowheads="1"/>
            </p:cNvSpPr>
            <p:nvPr/>
          </p:nvSpPr>
          <p:spPr bwMode="auto">
            <a:xfrm>
              <a:off x="0" y="0"/>
              <a:ext cx="1224136" cy="717597"/>
            </a:xfrm>
            <a:prstGeom prst="rect">
              <a:avLst/>
            </a:prstGeom>
            <a:solidFill>
              <a:srgbClr val="00B0F0"/>
            </a:solidFill>
            <a:ln>
              <a:noFill/>
            </a:ln>
            <a:effectLst>
              <a:outerShdw dist="38100" dir="5400000" sx="999" sy="999" algn="t" rotWithShape="0">
                <a:srgbClr val="000000"/>
              </a:outerShdw>
            </a:effectLst>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pPr algn="ctr" eaLnBrk="1" hangingPunct="1">
                <a:lnSpc>
                  <a:spcPct val="120000"/>
                </a:lnSpc>
                <a:spcBef>
                  <a:spcPts val="600"/>
                </a:spcBef>
                <a:spcAft>
                  <a:spcPts val="600"/>
                </a:spcAft>
              </a:pPr>
              <a:endParaRPr lang="zh-CN" altLang="en-US" sz="2800">
                <a:solidFill>
                  <a:srgbClr val="FFFFFF"/>
                </a:solidFill>
                <a:latin typeface="Impact" pitchFamily="34" charset="0"/>
                <a:ea typeface="微软雅黑" pitchFamily="34" charset="-122"/>
              </a:endParaRPr>
            </a:p>
          </p:txBody>
        </p:sp>
        <p:sp>
          <p:nvSpPr>
            <p:cNvPr id="35856" name="TextBox 53"/>
            <p:cNvSpPr txBox="1">
              <a:spLocks noChangeArrowheads="1"/>
            </p:cNvSpPr>
            <p:nvPr/>
          </p:nvSpPr>
          <p:spPr bwMode="auto">
            <a:xfrm>
              <a:off x="109553" y="128312"/>
              <a:ext cx="1005029" cy="460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sz="1200" b="1">
                  <a:solidFill>
                    <a:srgbClr val="F2F2F2"/>
                  </a:solidFill>
                  <a:latin typeface="微软雅黑" pitchFamily="34" charset="-122"/>
                  <a:ea typeface="微软雅黑" pitchFamily="34" charset="-122"/>
                </a:rPr>
                <a:t>单击此处添加标题</a:t>
              </a:r>
              <a:endParaRPr lang="zh-CN">
                <a:solidFill>
                  <a:srgbClr val="F2F2F2"/>
                </a:solidFill>
                <a:latin typeface="Arial" charset="0"/>
                <a:ea typeface="微软雅黑" pitchFamily="34" charset="-122"/>
              </a:endParaRPr>
            </a:p>
          </p:txBody>
        </p:sp>
      </p:grpSp>
      <p:grpSp>
        <p:nvGrpSpPr>
          <p:cNvPr id="35851" name="组合 25"/>
          <p:cNvGrpSpPr>
            <a:grpSpLocks/>
          </p:cNvGrpSpPr>
          <p:nvPr/>
        </p:nvGrpSpPr>
        <p:grpSpPr bwMode="auto">
          <a:xfrm>
            <a:off x="3325813" y="4502150"/>
            <a:ext cx="1223962" cy="719138"/>
            <a:chOff x="0" y="0"/>
            <a:chExt cx="1224136" cy="717597"/>
          </a:xfrm>
        </p:grpSpPr>
        <p:sp>
          <p:nvSpPr>
            <p:cNvPr id="35853" name="矩形 26"/>
            <p:cNvSpPr>
              <a:spLocks noChangeArrowheads="1"/>
            </p:cNvSpPr>
            <p:nvPr/>
          </p:nvSpPr>
          <p:spPr bwMode="auto">
            <a:xfrm>
              <a:off x="0" y="0"/>
              <a:ext cx="1224136" cy="717597"/>
            </a:xfrm>
            <a:prstGeom prst="rect">
              <a:avLst/>
            </a:prstGeom>
            <a:solidFill>
              <a:srgbClr val="FF7450"/>
            </a:solidFill>
            <a:ln>
              <a:noFill/>
            </a:ln>
            <a:effectLst>
              <a:outerShdw dist="38100" dir="5400000" sx="999" sy="999" algn="t" rotWithShape="0">
                <a:srgbClr val="000000"/>
              </a:outerShdw>
            </a:effectLst>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pPr algn="ctr" eaLnBrk="1" hangingPunct="1">
                <a:lnSpc>
                  <a:spcPct val="120000"/>
                </a:lnSpc>
                <a:spcBef>
                  <a:spcPts val="600"/>
                </a:spcBef>
                <a:spcAft>
                  <a:spcPts val="600"/>
                </a:spcAft>
              </a:pPr>
              <a:endParaRPr lang="zh-CN" altLang="en-US" sz="2800">
                <a:solidFill>
                  <a:srgbClr val="FFFFFF"/>
                </a:solidFill>
                <a:latin typeface="Impact" pitchFamily="34" charset="0"/>
                <a:ea typeface="微软雅黑" pitchFamily="34" charset="-122"/>
              </a:endParaRPr>
            </a:p>
          </p:txBody>
        </p:sp>
        <p:sp>
          <p:nvSpPr>
            <p:cNvPr id="35854" name="TextBox 53"/>
            <p:cNvSpPr txBox="1">
              <a:spLocks noChangeArrowheads="1"/>
            </p:cNvSpPr>
            <p:nvPr/>
          </p:nvSpPr>
          <p:spPr bwMode="auto">
            <a:xfrm>
              <a:off x="109553" y="128312"/>
              <a:ext cx="1005031" cy="460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sz="1200" b="1">
                  <a:solidFill>
                    <a:srgbClr val="F2F2F2"/>
                  </a:solidFill>
                  <a:latin typeface="微软雅黑" pitchFamily="34" charset="-122"/>
                  <a:ea typeface="微软雅黑" pitchFamily="34" charset="-122"/>
                </a:rPr>
                <a:t>单击此处添加标题</a:t>
              </a:r>
              <a:endParaRPr lang="zh-CN">
                <a:solidFill>
                  <a:srgbClr val="F2F2F2"/>
                </a:solidFill>
                <a:latin typeface="Arial" charset="0"/>
                <a:ea typeface="微软雅黑" pitchFamily="34" charset="-122"/>
              </a:endParaRPr>
            </a:p>
          </p:txBody>
        </p:sp>
      </p:grpSp>
      <p:sp>
        <p:nvSpPr>
          <p:cNvPr id="35852" name="文本框 28"/>
          <p:cNvSpPr txBox="1">
            <a:spLocks noChangeArrowheads="1"/>
          </p:cNvSpPr>
          <p:nvPr/>
        </p:nvSpPr>
        <p:spPr bwMode="auto">
          <a:xfrm>
            <a:off x="3530600" y="5597525"/>
            <a:ext cx="53292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1200" b="1">
                <a:solidFill>
                  <a:srgbClr val="000000"/>
                </a:solidFill>
                <a:latin typeface="微软雅黑" pitchFamily="34" charset="-122"/>
                <a:ea typeface="微软雅黑" pitchFamily="34" charset="-122"/>
              </a:rPr>
              <a:t>鱼骨图是由日本管理大师石川馨先生所发明出来的，故又名石川图。</a:t>
            </a:r>
            <a:endParaRPr lang="en-US" sz="1200" b="1">
              <a:solidFill>
                <a:srgbClr val="000000"/>
              </a:solidFill>
              <a:latin typeface="微软雅黑" pitchFamily="34" charset="-122"/>
              <a:ea typeface="微软雅黑" pitchFamily="34" charset="-122"/>
            </a:endParaRPr>
          </a:p>
          <a:p>
            <a:pPr eaLnBrk="1" hangingPunct="1"/>
            <a:r>
              <a:rPr lang="zh-CN" altLang="en-US" sz="1200" b="1">
                <a:solidFill>
                  <a:srgbClr val="000000"/>
                </a:solidFill>
                <a:latin typeface="微软雅黑" pitchFamily="34" charset="-122"/>
                <a:ea typeface="微软雅黑" pitchFamily="34" charset="-122"/>
              </a:rPr>
              <a:t>鱼骨图是一种发现问题“根本原因”的方法，它也可以称之为 “因果图”</a:t>
            </a:r>
          </a:p>
        </p:txBody>
      </p:sp>
    </p:spTree>
  </p:cSld>
  <p:clrMapOvr>
    <a:masterClrMapping/>
  </p:clrMapOvr>
  <p:transition spd="slow" advClick="0" advTm="3000">
    <p:wipe/>
  </p:transition>
</p:sld>
</file>

<file path=ppt/slides/slide2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6866"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36867"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868" name="组合 3"/>
          <p:cNvGrpSpPr>
            <a:grpSpLocks/>
          </p:cNvGrpSpPr>
          <p:nvPr/>
        </p:nvGrpSpPr>
        <p:grpSpPr bwMode="auto">
          <a:xfrm>
            <a:off x="0" y="6646863"/>
            <a:ext cx="12192000" cy="217487"/>
            <a:chOff x="0" y="0"/>
            <a:chExt cx="8898336" cy="244833"/>
          </a:xfrm>
        </p:grpSpPr>
        <p:sp>
          <p:nvSpPr>
            <p:cNvPr id="36886"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6887"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6888"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6889"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36869" name="AutoShape 2"/>
          <p:cNvSpPr>
            <a:spLocks noChangeArrowheads="1"/>
          </p:cNvSpPr>
          <p:nvPr/>
        </p:nvSpPr>
        <p:spPr bwMode="auto">
          <a:xfrm>
            <a:off x="6275388" y="1778000"/>
            <a:ext cx="3844925" cy="3633788"/>
          </a:xfrm>
          <a:prstGeom prst="roundRect">
            <a:avLst>
              <a:gd name="adj" fmla="val 2259"/>
            </a:avLst>
          </a:prstGeom>
          <a:solidFill>
            <a:srgbClr val="54B391"/>
          </a:solidFill>
          <a:ln w="3175">
            <a:solidFill>
              <a:srgbClr val="D7D7D7"/>
            </a:solidFill>
            <a:round/>
            <a:headEnd/>
            <a:tailEnd/>
          </a:ln>
        </p:spPr>
        <p:txBody>
          <a:bodyPr lIns="180000" anchor="ctr"/>
          <a:lstStyle/>
          <a:p>
            <a:pPr eaLnBrk="1" hangingPunct="1">
              <a:lnSpc>
                <a:spcPct val="150000"/>
              </a:lnSpc>
            </a:pPr>
            <a:r>
              <a:rPr lang="zh-CN" altLang="en-US" sz="1600">
                <a:solidFill>
                  <a:srgbClr val="FFFFFF"/>
                </a:solidFill>
                <a:latin typeface="微软雅黑" pitchFamily="34" charset="-122"/>
                <a:ea typeface="微软雅黑" pitchFamily="34" charset="-122"/>
              </a:rPr>
              <a:t>       </a:t>
            </a:r>
            <a:endParaRPr lang="zh-CN" altLang="en-US" sz="1000">
              <a:solidFill>
                <a:srgbClr val="FFFFFF"/>
              </a:solidFill>
              <a:latin typeface="微软雅黑" pitchFamily="34" charset="-122"/>
              <a:ea typeface="微软雅黑" pitchFamily="34" charset="-122"/>
            </a:endParaRPr>
          </a:p>
        </p:txBody>
      </p:sp>
      <p:sp>
        <p:nvSpPr>
          <p:cNvPr id="36870" name="Oval 4"/>
          <p:cNvSpPr>
            <a:spLocks noChangeArrowheads="1"/>
          </p:cNvSpPr>
          <p:nvPr/>
        </p:nvSpPr>
        <p:spPr bwMode="auto">
          <a:xfrm>
            <a:off x="2454275" y="1730375"/>
            <a:ext cx="3249613" cy="3273425"/>
          </a:xfrm>
          <a:prstGeom prst="ellipse">
            <a:avLst/>
          </a:prstGeom>
          <a:noFill/>
          <a:ln w="12700">
            <a:solidFill>
              <a:srgbClr val="2B2E3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zh-CN" altLang="en-US">
              <a:solidFill>
                <a:srgbClr val="000000"/>
              </a:solidFill>
              <a:latin typeface="Impact" pitchFamily="34" charset="0"/>
              <a:ea typeface="微软雅黑" pitchFamily="34" charset="-122"/>
            </a:endParaRPr>
          </a:p>
        </p:txBody>
      </p:sp>
      <p:sp>
        <p:nvSpPr>
          <p:cNvPr id="36871" name="Oval 5"/>
          <p:cNvSpPr>
            <a:spLocks noChangeArrowheads="1"/>
          </p:cNvSpPr>
          <p:nvPr/>
        </p:nvSpPr>
        <p:spPr bwMode="auto">
          <a:xfrm>
            <a:off x="2151063" y="1973263"/>
            <a:ext cx="1106487" cy="1114425"/>
          </a:xfrm>
          <a:prstGeom prst="ellipse">
            <a:avLst/>
          </a:prstGeom>
          <a:solidFill>
            <a:srgbClr val="DE401F"/>
          </a:solidFill>
          <a:ln w="38100">
            <a:solidFill>
              <a:srgbClr val="EBF5FF"/>
            </a:solidFill>
            <a:round/>
            <a:headEnd/>
            <a:tailEnd/>
          </a:ln>
        </p:spPr>
        <p:txBody>
          <a:bodyPr anchor="ctr"/>
          <a:lstStyle/>
          <a:p>
            <a:pPr algn="ctr" eaLnBrk="1" hangingPunct="1"/>
            <a:r>
              <a:rPr lang="zh-CN" altLang="en-US" sz="1200">
                <a:solidFill>
                  <a:srgbClr val="FFFFFF"/>
                </a:solidFill>
                <a:latin typeface="Impact" pitchFamily="34" charset="0"/>
                <a:ea typeface="微软雅黑" pitchFamily="34" charset="-122"/>
              </a:rPr>
              <a:t>添加文本</a:t>
            </a:r>
            <a:r>
              <a:rPr lang="en-US" altLang="zh-CN" sz="1200">
                <a:solidFill>
                  <a:srgbClr val="FFFFFF"/>
                </a:solidFill>
                <a:latin typeface="Impact" pitchFamily="34" charset="0"/>
                <a:ea typeface="微软雅黑" pitchFamily="34" charset="-122"/>
              </a:rPr>
              <a:t>3</a:t>
            </a:r>
            <a:endParaRPr lang="zh-CN" altLang="en-US" sz="1200">
              <a:solidFill>
                <a:srgbClr val="FFFFFF"/>
              </a:solidFill>
              <a:latin typeface="Impact" pitchFamily="34" charset="0"/>
              <a:ea typeface="微软雅黑" pitchFamily="34" charset="-122"/>
            </a:endParaRPr>
          </a:p>
        </p:txBody>
      </p:sp>
      <p:sp>
        <p:nvSpPr>
          <p:cNvPr id="36872" name="Oval 6"/>
          <p:cNvSpPr>
            <a:spLocks noChangeArrowheads="1"/>
          </p:cNvSpPr>
          <p:nvPr/>
        </p:nvSpPr>
        <p:spPr bwMode="auto">
          <a:xfrm>
            <a:off x="4857750" y="1973263"/>
            <a:ext cx="1106488" cy="1114425"/>
          </a:xfrm>
          <a:prstGeom prst="ellipse">
            <a:avLst/>
          </a:prstGeom>
          <a:solidFill>
            <a:srgbClr val="DE401F"/>
          </a:solidFill>
          <a:ln w="38100">
            <a:solidFill>
              <a:srgbClr val="EBF5FF"/>
            </a:solidFill>
            <a:round/>
            <a:headEnd/>
            <a:tailEnd/>
          </a:ln>
        </p:spPr>
        <p:txBody>
          <a:bodyPr anchor="ctr"/>
          <a:lstStyle/>
          <a:p>
            <a:pPr algn="ctr" eaLnBrk="1" hangingPunct="1"/>
            <a:r>
              <a:rPr lang="zh-CN" altLang="en-US" sz="1200">
                <a:solidFill>
                  <a:srgbClr val="FFFFFF"/>
                </a:solidFill>
                <a:latin typeface="Impact" pitchFamily="34" charset="0"/>
                <a:ea typeface="微软雅黑" pitchFamily="34" charset="-122"/>
              </a:rPr>
              <a:t>添加文本</a:t>
            </a:r>
            <a:r>
              <a:rPr lang="en-US" altLang="zh-CN" sz="1200">
                <a:solidFill>
                  <a:srgbClr val="FFFFFF"/>
                </a:solidFill>
                <a:latin typeface="Impact" pitchFamily="34" charset="0"/>
                <a:ea typeface="微软雅黑" pitchFamily="34" charset="-122"/>
              </a:rPr>
              <a:t>1</a:t>
            </a:r>
            <a:endParaRPr lang="zh-CN" altLang="en-US" sz="1200">
              <a:solidFill>
                <a:srgbClr val="FFFFFF"/>
              </a:solidFill>
              <a:latin typeface="Impact" pitchFamily="34" charset="0"/>
              <a:ea typeface="微软雅黑" pitchFamily="34" charset="-122"/>
            </a:endParaRPr>
          </a:p>
        </p:txBody>
      </p:sp>
      <p:sp>
        <p:nvSpPr>
          <p:cNvPr id="36873" name="Oval 7"/>
          <p:cNvSpPr>
            <a:spLocks noChangeArrowheads="1"/>
          </p:cNvSpPr>
          <p:nvPr/>
        </p:nvSpPr>
        <p:spPr bwMode="auto">
          <a:xfrm>
            <a:off x="3554413" y="4422775"/>
            <a:ext cx="1106487" cy="1114425"/>
          </a:xfrm>
          <a:prstGeom prst="ellipse">
            <a:avLst/>
          </a:prstGeom>
          <a:solidFill>
            <a:srgbClr val="F79E1E"/>
          </a:solidFill>
          <a:ln w="38100">
            <a:solidFill>
              <a:srgbClr val="EBF5FF"/>
            </a:solidFill>
            <a:round/>
            <a:headEnd/>
            <a:tailEnd/>
          </a:ln>
        </p:spPr>
        <p:txBody>
          <a:bodyPr anchor="ctr"/>
          <a:lstStyle/>
          <a:p>
            <a:pPr algn="ctr" eaLnBrk="1" hangingPunct="1"/>
            <a:r>
              <a:rPr lang="zh-CN" altLang="en-US" sz="1200">
                <a:solidFill>
                  <a:srgbClr val="FFFFFF"/>
                </a:solidFill>
                <a:latin typeface="Impact" pitchFamily="34" charset="0"/>
                <a:ea typeface="微软雅黑" pitchFamily="34" charset="-122"/>
              </a:rPr>
              <a:t>添加文本</a:t>
            </a:r>
            <a:r>
              <a:rPr lang="en-US" altLang="zh-CN" sz="1200">
                <a:solidFill>
                  <a:srgbClr val="FFFFFF"/>
                </a:solidFill>
                <a:latin typeface="Impact" pitchFamily="34" charset="0"/>
                <a:ea typeface="微软雅黑" pitchFamily="34" charset="-122"/>
              </a:rPr>
              <a:t>2</a:t>
            </a:r>
            <a:endParaRPr lang="zh-CN" altLang="en-US" sz="1200">
              <a:solidFill>
                <a:srgbClr val="FFFFFF"/>
              </a:solidFill>
              <a:latin typeface="Impact" pitchFamily="34" charset="0"/>
              <a:ea typeface="微软雅黑" pitchFamily="34" charset="-122"/>
            </a:endParaRPr>
          </a:p>
        </p:txBody>
      </p:sp>
      <p:sp>
        <p:nvSpPr>
          <p:cNvPr id="36874" name="Oval 8"/>
          <p:cNvSpPr>
            <a:spLocks noChangeArrowheads="1"/>
          </p:cNvSpPr>
          <p:nvPr/>
        </p:nvSpPr>
        <p:spPr bwMode="auto">
          <a:xfrm>
            <a:off x="3683000" y="1398588"/>
            <a:ext cx="754063" cy="758825"/>
          </a:xfrm>
          <a:prstGeom prst="ellipse">
            <a:avLst/>
          </a:prstGeom>
          <a:solidFill>
            <a:srgbClr val="F79E1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1" hangingPunct="1"/>
            <a:r>
              <a:rPr lang="zh-CN" altLang="en-US" sz="1200">
                <a:solidFill>
                  <a:srgbClr val="FFFFFF"/>
                </a:solidFill>
                <a:latin typeface="Impact" pitchFamily="34" charset="0"/>
                <a:ea typeface="微软雅黑" pitchFamily="34" charset="-122"/>
              </a:rPr>
              <a:t>文本</a:t>
            </a:r>
            <a:r>
              <a:rPr lang="en-US" altLang="zh-CN" sz="1200">
                <a:solidFill>
                  <a:srgbClr val="FFFFFF"/>
                </a:solidFill>
                <a:latin typeface="Impact" pitchFamily="34" charset="0"/>
                <a:ea typeface="微软雅黑" pitchFamily="34" charset="-122"/>
              </a:rPr>
              <a:t>1</a:t>
            </a:r>
            <a:endParaRPr lang="zh-CN" altLang="en-US" sz="1200">
              <a:solidFill>
                <a:srgbClr val="FFFFFF"/>
              </a:solidFill>
              <a:latin typeface="Impact" pitchFamily="34" charset="0"/>
              <a:ea typeface="微软雅黑" pitchFamily="34" charset="-122"/>
            </a:endParaRPr>
          </a:p>
        </p:txBody>
      </p:sp>
      <p:sp>
        <p:nvSpPr>
          <p:cNvPr id="36875" name="Oval 9"/>
          <p:cNvSpPr>
            <a:spLocks noChangeArrowheads="1"/>
          </p:cNvSpPr>
          <p:nvPr/>
        </p:nvSpPr>
        <p:spPr bwMode="auto">
          <a:xfrm>
            <a:off x="5094288" y="3711575"/>
            <a:ext cx="754062" cy="758825"/>
          </a:xfrm>
          <a:prstGeom prst="ellipse">
            <a:avLst/>
          </a:prstGeom>
          <a:solidFill>
            <a:srgbClr val="54B39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1" hangingPunct="1"/>
            <a:r>
              <a:rPr lang="zh-CN" altLang="en-US" sz="1200">
                <a:solidFill>
                  <a:srgbClr val="FFFFFF"/>
                </a:solidFill>
                <a:latin typeface="Impact" pitchFamily="34" charset="0"/>
                <a:ea typeface="微软雅黑" pitchFamily="34" charset="-122"/>
              </a:rPr>
              <a:t>文本</a:t>
            </a:r>
            <a:r>
              <a:rPr lang="en-US" altLang="zh-CN" sz="1200">
                <a:solidFill>
                  <a:srgbClr val="FFFFFF"/>
                </a:solidFill>
                <a:latin typeface="Impact" pitchFamily="34" charset="0"/>
                <a:ea typeface="微软雅黑" pitchFamily="34" charset="-122"/>
              </a:rPr>
              <a:t>2</a:t>
            </a:r>
            <a:endParaRPr lang="zh-CN" altLang="en-US" sz="1200">
              <a:solidFill>
                <a:srgbClr val="FFFFFF"/>
              </a:solidFill>
              <a:latin typeface="Impact" pitchFamily="34" charset="0"/>
              <a:ea typeface="微软雅黑" pitchFamily="34" charset="-122"/>
            </a:endParaRPr>
          </a:p>
        </p:txBody>
      </p:sp>
      <p:sp>
        <p:nvSpPr>
          <p:cNvPr id="36876" name="Oval 10"/>
          <p:cNvSpPr>
            <a:spLocks noChangeArrowheads="1"/>
          </p:cNvSpPr>
          <p:nvPr/>
        </p:nvSpPr>
        <p:spPr bwMode="auto">
          <a:xfrm>
            <a:off x="2263775" y="3748088"/>
            <a:ext cx="754063" cy="758825"/>
          </a:xfrm>
          <a:prstGeom prst="ellipse">
            <a:avLst/>
          </a:prstGeom>
          <a:solidFill>
            <a:srgbClr val="54B39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1" hangingPunct="1"/>
            <a:r>
              <a:rPr lang="zh-CN" altLang="en-US" sz="1200">
                <a:solidFill>
                  <a:srgbClr val="FFFFFF"/>
                </a:solidFill>
                <a:latin typeface="Impact" pitchFamily="34" charset="0"/>
                <a:ea typeface="微软雅黑" pitchFamily="34" charset="-122"/>
              </a:rPr>
              <a:t>文本</a:t>
            </a:r>
            <a:r>
              <a:rPr lang="en-US" altLang="zh-CN" sz="1200">
                <a:solidFill>
                  <a:srgbClr val="FFFFFF"/>
                </a:solidFill>
                <a:latin typeface="Impact" pitchFamily="34" charset="0"/>
                <a:ea typeface="微软雅黑" pitchFamily="34" charset="-122"/>
              </a:rPr>
              <a:t>3</a:t>
            </a:r>
            <a:endParaRPr lang="zh-CN" altLang="en-US" sz="1200">
              <a:solidFill>
                <a:srgbClr val="FFFFFF"/>
              </a:solidFill>
              <a:latin typeface="Impact" pitchFamily="34" charset="0"/>
              <a:ea typeface="微软雅黑" pitchFamily="34" charset="-122"/>
            </a:endParaRPr>
          </a:p>
        </p:txBody>
      </p:sp>
      <p:cxnSp>
        <p:nvCxnSpPr>
          <p:cNvPr id="36877" name="AutoShape 11"/>
          <p:cNvCxnSpPr>
            <a:cxnSpLocks noChangeShapeType="1"/>
            <a:stCxn id="36873" idx="0"/>
          </p:cNvCxnSpPr>
          <p:nvPr/>
        </p:nvCxnSpPr>
        <p:spPr bwMode="auto">
          <a:xfrm flipH="1" flipV="1">
            <a:off x="4098925" y="3963988"/>
            <a:ext cx="9525" cy="441325"/>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cxnSp>
        <p:nvCxnSpPr>
          <p:cNvPr id="36878" name="AutoShape 12"/>
          <p:cNvCxnSpPr>
            <a:cxnSpLocks noChangeShapeType="1"/>
            <a:stCxn id="36872" idx="3"/>
          </p:cNvCxnSpPr>
          <p:nvPr/>
        </p:nvCxnSpPr>
        <p:spPr bwMode="auto">
          <a:xfrm flipH="1">
            <a:off x="4621213" y="2943225"/>
            <a:ext cx="398462" cy="106363"/>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cxnSp>
        <p:nvCxnSpPr>
          <p:cNvPr id="36879" name="AutoShape 13"/>
          <p:cNvCxnSpPr>
            <a:cxnSpLocks noChangeShapeType="1"/>
            <a:stCxn id="36871" idx="5"/>
          </p:cNvCxnSpPr>
          <p:nvPr/>
        </p:nvCxnSpPr>
        <p:spPr bwMode="auto">
          <a:xfrm>
            <a:off x="3095625" y="2943225"/>
            <a:ext cx="479425" cy="106363"/>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sp>
        <p:nvSpPr>
          <p:cNvPr id="36880" name="AutoShape 22"/>
          <p:cNvSpPr>
            <a:spLocks noChangeArrowheads="1"/>
          </p:cNvSpPr>
          <p:nvPr/>
        </p:nvSpPr>
        <p:spPr bwMode="auto">
          <a:xfrm>
            <a:off x="6411913" y="1566863"/>
            <a:ext cx="3570287" cy="488950"/>
          </a:xfrm>
          <a:prstGeom prst="roundRect">
            <a:avLst>
              <a:gd name="adj" fmla="val 0"/>
            </a:avLst>
          </a:prstGeom>
          <a:solidFill>
            <a:srgbClr val="DE401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lnSpc>
                <a:spcPct val="120000"/>
              </a:lnSpc>
            </a:pPr>
            <a:r>
              <a:rPr lang="zh-CN" altLang="en-US" sz="1600" b="1">
                <a:solidFill>
                  <a:srgbClr val="FFFFFF"/>
                </a:solidFill>
                <a:latin typeface="微软雅黑" pitchFamily="34" charset="-122"/>
                <a:ea typeface="微软雅黑" pitchFamily="34" charset="-122"/>
              </a:rPr>
              <a:t>单击此处添加文本</a:t>
            </a:r>
          </a:p>
        </p:txBody>
      </p:sp>
      <p:sp>
        <p:nvSpPr>
          <p:cNvPr id="36881" name="Oval 16"/>
          <p:cNvSpPr>
            <a:spLocks noChangeArrowheads="1"/>
          </p:cNvSpPr>
          <p:nvPr/>
        </p:nvSpPr>
        <p:spPr bwMode="auto">
          <a:xfrm>
            <a:off x="3365500" y="2576513"/>
            <a:ext cx="1425575" cy="1403350"/>
          </a:xfrm>
          <a:prstGeom prst="ellipse">
            <a:avLst/>
          </a:prstGeom>
          <a:solidFill>
            <a:srgbClr val="9CB81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1" hangingPunct="1"/>
            <a:r>
              <a:rPr lang="zh-CN" altLang="en-US" sz="2400" b="1">
                <a:solidFill>
                  <a:srgbClr val="FFFFFF"/>
                </a:solidFill>
                <a:latin typeface="Impact" pitchFamily="34" charset="0"/>
                <a:ea typeface="微软雅黑" pitchFamily="34" charset="-122"/>
              </a:rPr>
              <a:t>标题</a:t>
            </a:r>
            <a:endParaRPr lang="zh-CN" altLang="en-US" b="1">
              <a:solidFill>
                <a:srgbClr val="FFFFFF"/>
              </a:solidFill>
              <a:latin typeface="Impact" pitchFamily="34" charset="0"/>
              <a:ea typeface="微软雅黑" pitchFamily="34" charset="-122"/>
            </a:endParaRPr>
          </a:p>
        </p:txBody>
      </p:sp>
      <p:sp>
        <p:nvSpPr>
          <p:cNvPr id="36882" name="矩形 22"/>
          <p:cNvSpPr>
            <a:spLocks noChangeArrowheads="1"/>
          </p:cNvSpPr>
          <p:nvPr/>
        </p:nvSpPr>
        <p:spPr bwMode="auto">
          <a:xfrm>
            <a:off x="6588125" y="2490788"/>
            <a:ext cx="32734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solidFill>
                  <a:schemeClr val="bg1"/>
                </a:solidFill>
                <a:latin typeface="微软雅黑" pitchFamily="34" charset="-122"/>
                <a:ea typeface="微软雅黑" pitchFamily="34" charset="-122"/>
              </a:rPr>
              <a:t>我们工作室致力于专业</a:t>
            </a:r>
            <a:r>
              <a:rPr lang="en-US" altLang="zh-CN" sz="1200">
                <a:solidFill>
                  <a:schemeClr val="bg1"/>
                </a:solidFill>
                <a:latin typeface="微软雅黑" pitchFamily="34" charset="-122"/>
                <a:ea typeface="微软雅黑" pitchFamily="34" charset="-122"/>
              </a:rPr>
              <a:t>PPT</a:t>
            </a:r>
            <a:r>
              <a:rPr lang="zh-CN" altLang="en-US" sz="1200">
                <a:solidFill>
                  <a:schemeClr val="bg1"/>
                </a:solidFill>
                <a:latin typeface="微软雅黑" pitchFamily="34" charset="-122"/>
                <a:ea typeface="微软雅黑" pitchFamily="34" charset="-122"/>
              </a:rPr>
              <a:t>模板的发布，课件及汇报</a:t>
            </a:r>
            <a:r>
              <a:rPr lang="en-US" altLang="zh-CN" sz="1200">
                <a:solidFill>
                  <a:schemeClr val="bg1"/>
                </a:solidFill>
                <a:latin typeface="微软雅黑" pitchFamily="34" charset="-122"/>
                <a:ea typeface="微软雅黑" pitchFamily="34" charset="-122"/>
              </a:rPr>
              <a:t>PPT</a:t>
            </a:r>
            <a:r>
              <a:rPr lang="zh-CN" altLang="en-US" sz="1200">
                <a:solidFill>
                  <a:schemeClr val="bg1"/>
                </a:solidFill>
                <a:latin typeface="微软雅黑" pitchFamily="34" charset="-122"/>
                <a:ea typeface="微软雅黑" pitchFamily="34" charset="-122"/>
              </a:rPr>
              <a:t>的美化，并为您提供专业的</a:t>
            </a:r>
            <a:r>
              <a:rPr lang="en-US" altLang="zh-CN" sz="1200">
                <a:solidFill>
                  <a:schemeClr val="bg1"/>
                </a:solidFill>
                <a:latin typeface="微软雅黑" pitchFamily="34" charset="-122"/>
                <a:ea typeface="微软雅黑" pitchFamily="34" charset="-122"/>
              </a:rPr>
              <a:t>PPT</a:t>
            </a:r>
            <a:r>
              <a:rPr lang="zh-CN" altLang="en-US" sz="1200">
                <a:solidFill>
                  <a:schemeClr val="bg1"/>
                </a:solidFill>
                <a:latin typeface="微软雅黑" pitchFamily="34" charset="-122"/>
                <a:ea typeface="微软雅黑" pitchFamily="34" charset="-122"/>
              </a:rPr>
              <a:t>个性定制服务。我们秉承“给您演示的光和热”的理念，为您分担职场压力</a:t>
            </a:r>
            <a:r>
              <a:rPr lang="en-US" altLang="zh-CN" sz="1200">
                <a:solidFill>
                  <a:schemeClr val="bg1"/>
                </a:solidFill>
                <a:latin typeface="微软雅黑" pitchFamily="34" charset="-122"/>
                <a:ea typeface="微软雅黑" pitchFamily="34" charset="-122"/>
              </a:rPr>
              <a:t>,</a:t>
            </a:r>
            <a:r>
              <a:rPr lang="zh-CN" altLang="en-US" sz="1200">
                <a:solidFill>
                  <a:schemeClr val="bg1"/>
                </a:solidFill>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200">
              <a:solidFill>
                <a:schemeClr val="bg1"/>
              </a:solidFill>
              <a:latin typeface="微软雅黑" pitchFamily="34" charset="-122"/>
              <a:ea typeface="微软雅黑" pitchFamily="34" charset="-122"/>
            </a:endParaRPr>
          </a:p>
        </p:txBody>
      </p:sp>
      <p:sp>
        <p:nvSpPr>
          <p:cNvPr id="36883" name="Freeform 12"/>
          <p:cNvSpPr>
            <a:spLocks/>
          </p:cNvSpPr>
          <p:nvPr/>
        </p:nvSpPr>
        <p:spPr bwMode="auto">
          <a:xfrm>
            <a:off x="8662988" y="4540250"/>
            <a:ext cx="515937" cy="520700"/>
          </a:xfrm>
          <a:custGeom>
            <a:avLst/>
            <a:gdLst>
              <a:gd name="T0" fmla="*/ 0 w 137"/>
              <a:gd name="T1" fmla="*/ 0 h 138"/>
              <a:gd name="T2" fmla="*/ 37660 w 137"/>
              <a:gd name="T3" fmla="*/ 245257 h 138"/>
              <a:gd name="T4" fmla="*/ 105447 w 137"/>
              <a:gd name="T5" fmla="*/ 177340 h 138"/>
              <a:gd name="T6" fmla="*/ 429320 w 137"/>
              <a:gd name="T7" fmla="*/ 501834 h 138"/>
              <a:gd name="T8" fmla="*/ 497107 w 137"/>
              <a:gd name="T9" fmla="*/ 501834 h 138"/>
              <a:gd name="T10" fmla="*/ 497107 w 137"/>
              <a:gd name="T11" fmla="*/ 430143 h 138"/>
              <a:gd name="T12" fmla="*/ 177000 w 137"/>
              <a:gd name="T13" fmla="*/ 109422 h 138"/>
              <a:gd name="T14" fmla="*/ 244788 w 137"/>
              <a:gd name="T15" fmla="*/ 37732 h 138"/>
              <a:gd name="T16" fmla="*/ 0 w 137"/>
              <a:gd name="T17" fmla="*/ 0 h 1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7" h="138">
                <a:moveTo>
                  <a:pt x="0" y="0"/>
                </a:moveTo>
                <a:cubicBezTo>
                  <a:pt x="10" y="65"/>
                  <a:pt x="10" y="65"/>
                  <a:pt x="10" y="65"/>
                </a:cubicBezTo>
                <a:cubicBezTo>
                  <a:pt x="28" y="47"/>
                  <a:pt x="28" y="47"/>
                  <a:pt x="28" y="47"/>
                </a:cubicBezTo>
                <a:cubicBezTo>
                  <a:pt x="114" y="133"/>
                  <a:pt x="114" y="133"/>
                  <a:pt x="114" y="133"/>
                </a:cubicBezTo>
                <a:cubicBezTo>
                  <a:pt x="119" y="138"/>
                  <a:pt x="127" y="138"/>
                  <a:pt x="132" y="133"/>
                </a:cubicBezTo>
                <a:cubicBezTo>
                  <a:pt x="137" y="127"/>
                  <a:pt x="137" y="119"/>
                  <a:pt x="132" y="114"/>
                </a:cubicBezTo>
                <a:cubicBezTo>
                  <a:pt x="47" y="29"/>
                  <a:pt x="47" y="29"/>
                  <a:pt x="47" y="29"/>
                </a:cubicBezTo>
                <a:cubicBezTo>
                  <a:pt x="65" y="10"/>
                  <a:pt x="65" y="10"/>
                  <a:pt x="65" y="10"/>
                </a:cubicBezTo>
                <a:lnTo>
                  <a:pt x="0" y="0"/>
                </a:lnTo>
                <a:close/>
              </a:path>
            </a:pathLst>
          </a:custGeom>
          <a:solidFill>
            <a:srgbClr val="F5F4E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84" name="Freeform 14"/>
          <p:cNvSpPr>
            <a:spLocks/>
          </p:cNvSpPr>
          <p:nvPr/>
        </p:nvSpPr>
        <p:spPr bwMode="auto">
          <a:xfrm>
            <a:off x="9334500" y="4538663"/>
            <a:ext cx="515938" cy="517525"/>
          </a:xfrm>
          <a:custGeom>
            <a:avLst/>
            <a:gdLst>
              <a:gd name="T0" fmla="*/ 0 w 137"/>
              <a:gd name="T1" fmla="*/ 517525 h 137"/>
              <a:gd name="T2" fmla="*/ 244788 w 137"/>
              <a:gd name="T3" fmla="*/ 483527 h 137"/>
              <a:gd name="T4" fmla="*/ 177001 w 137"/>
              <a:gd name="T5" fmla="*/ 411753 h 137"/>
              <a:gd name="T6" fmla="*/ 497108 w 137"/>
              <a:gd name="T7" fmla="*/ 90661 h 137"/>
              <a:gd name="T8" fmla="*/ 497108 w 137"/>
              <a:gd name="T9" fmla="*/ 18888 h 137"/>
              <a:gd name="T10" fmla="*/ 429321 w 137"/>
              <a:gd name="T11" fmla="*/ 18888 h 137"/>
              <a:gd name="T12" fmla="*/ 105447 w 137"/>
              <a:gd name="T13" fmla="*/ 343757 h 137"/>
              <a:gd name="T14" fmla="*/ 37660 w 137"/>
              <a:gd name="T15" fmla="*/ 271984 h 137"/>
              <a:gd name="T16" fmla="*/ 0 w 137"/>
              <a:gd name="T17" fmla="*/ 517525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7" h="137">
                <a:moveTo>
                  <a:pt x="0" y="137"/>
                </a:moveTo>
                <a:cubicBezTo>
                  <a:pt x="65" y="128"/>
                  <a:pt x="65" y="128"/>
                  <a:pt x="65" y="128"/>
                </a:cubicBezTo>
                <a:cubicBezTo>
                  <a:pt x="47" y="109"/>
                  <a:pt x="47" y="109"/>
                  <a:pt x="47" y="109"/>
                </a:cubicBezTo>
                <a:cubicBezTo>
                  <a:pt x="132" y="24"/>
                  <a:pt x="132" y="24"/>
                  <a:pt x="132" y="24"/>
                </a:cubicBezTo>
                <a:cubicBezTo>
                  <a:pt x="137" y="19"/>
                  <a:pt x="137" y="10"/>
                  <a:pt x="132" y="5"/>
                </a:cubicBezTo>
                <a:cubicBezTo>
                  <a:pt x="127" y="0"/>
                  <a:pt x="119" y="0"/>
                  <a:pt x="114" y="5"/>
                </a:cubicBezTo>
                <a:cubicBezTo>
                  <a:pt x="28" y="91"/>
                  <a:pt x="28" y="91"/>
                  <a:pt x="28" y="91"/>
                </a:cubicBezTo>
                <a:cubicBezTo>
                  <a:pt x="10" y="72"/>
                  <a:pt x="10" y="72"/>
                  <a:pt x="10" y="72"/>
                </a:cubicBezTo>
                <a:lnTo>
                  <a:pt x="0" y="137"/>
                </a:lnTo>
                <a:close/>
              </a:path>
            </a:pathLst>
          </a:custGeom>
          <a:solidFill>
            <a:srgbClr val="F5F4E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85" name="Freeform 12"/>
          <p:cNvSpPr>
            <a:spLocks/>
          </p:cNvSpPr>
          <p:nvPr/>
        </p:nvSpPr>
        <p:spPr bwMode="auto">
          <a:xfrm rot="-2608980">
            <a:off x="7902575" y="4278313"/>
            <a:ext cx="515938" cy="520700"/>
          </a:xfrm>
          <a:custGeom>
            <a:avLst/>
            <a:gdLst>
              <a:gd name="T0" fmla="*/ 0 w 137"/>
              <a:gd name="T1" fmla="*/ 0 h 138"/>
              <a:gd name="T2" fmla="*/ 37660 w 137"/>
              <a:gd name="T3" fmla="*/ 245257 h 138"/>
              <a:gd name="T4" fmla="*/ 105447 w 137"/>
              <a:gd name="T5" fmla="*/ 177340 h 138"/>
              <a:gd name="T6" fmla="*/ 429321 w 137"/>
              <a:gd name="T7" fmla="*/ 501834 h 138"/>
              <a:gd name="T8" fmla="*/ 497108 w 137"/>
              <a:gd name="T9" fmla="*/ 501834 h 138"/>
              <a:gd name="T10" fmla="*/ 497108 w 137"/>
              <a:gd name="T11" fmla="*/ 430143 h 138"/>
              <a:gd name="T12" fmla="*/ 177001 w 137"/>
              <a:gd name="T13" fmla="*/ 109422 h 138"/>
              <a:gd name="T14" fmla="*/ 244788 w 137"/>
              <a:gd name="T15" fmla="*/ 37732 h 138"/>
              <a:gd name="T16" fmla="*/ 0 w 137"/>
              <a:gd name="T17" fmla="*/ 0 h 1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7" h="138">
                <a:moveTo>
                  <a:pt x="0" y="0"/>
                </a:moveTo>
                <a:cubicBezTo>
                  <a:pt x="10" y="65"/>
                  <a:pt x="10" y="65"/>
                  <a:pt x="10" y="65"/>
                </a:cubicBezTo>
                <a:cubicBezTo>
                  <a:pt x="28" y="47"/>
                  <a:pt x="28" y="47"/>
                  <a:pt x="28" y="47"/>
                </a:cubicBezTo>
                <a:cubicBezTo>
                  <a:pt x="114" y="133"/>
                  <a:pt x="114" y="133"/>
                  <a:pt x="114" y="133"/>
                </a:cubicBezTo>
                <a:cubicBezTo>
                  <a:pt x="119" y="138"/>
                  <a:pt x="127" y="138"/>
                  <a:pt x="132" y="133"/>
                </a:cubicBezTo>
                <a:cubicBezTo>
                  <a:pt x="137" y="127"/>
                  <a:pt x="137" y="119"/>
                  <a:pt x="132" y="114"/>
                </a:cubicBezTo>
                <a:cubicBezTo>
                  <a:pt x="47" y="29"/>
                  <a:pt x="47" y="29"/>
                  <a:pt x="47" y="29"/>
                </a:cubicBezTo>
                <a:cubicBezTo>
                  <a:pt x="65" y="10"/>
                  <a:pt x="65" y="10"/>
                  <a:pt x="65" y="10"/>
                </a:cubicBezTo>
                <a:lnTo>
                  <a:pt x="0" y="0"/>
                </a:lnTo>
                <a:close/>
              </a:path>
            </a:pathLst>
          </a:custGeom>
          <a:solidFill>
            <a:srgbClr val="F5F4E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Click="0" advTm="3000">
    <p:wipe/>
  </p:transition>
</p:sld>
</file>

<file path=ppt/slides/slide2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7890"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37891"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7892" name="组合 3"/>
          <p:cNvGrpSpPr>
            <a:grpSpLocks/>
          </p:cNvGrpSpPr>
          <p:nvPr/>
        </p:nvGrpSpPr>
        <p:grpSpPr bwMode="auto">
          <a:xfrm>
            <a:off x="0" y="6646863"/>
            <a:ext cx="12192000" cy="217487"/>
            <a:chOff x="0" y="0"/>
            <a:chExt cx="8898336" cy="244833"/>
          </a:xfrm>
        </p:grpSpPr>
        <p:sp>
          <p:nvSpPr>
            <p:cNvPr id="37973"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7974"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7975"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7976"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pic>
        <p:nvPicPr>
          <p:cNvPr id="37893" name="图片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2663" y="3952875"/>
            <a:ext cx="1624012"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7894" name="组合 9"/>
          <p:cNvGrpSpPr>
            <a:grpSpLocks/>
          </p:cNvGrpSpPr>
          <p:nvPr/>
        </p:nvGrpSpPr>
        <p:grpSpPr bwMode="auto">
          <a:xfrm>
            <a:off x="514350" y="1695450"/>
            <a:ext cx="4084638" cy="312738"/>
            <a:chOff x="0" y="0"/>
            <a:chExt cx="4084637" cy="312738"/>
          </a:xfrm>
        </p:grpSpPr>
        <p:sp>
          <p:nvSpPr>
            <p:cNvPr id="37963" name="Freeform 916"/>
            <p:cNvSpPr>
              <a:spLocks/>
            </p:cNvSpPr>
            <p:nvPr/>
          </p:nvSpPr>
          <p:spPr bwMode="auto">
            <a:xfrm>
              <a:off x="0" y="0"/>
              <a:ext cx="536575" cy="312738"/>
            </a:xfrm>
            <a:custGeom>
              <a:avLst/>
              <a:gdLst>
                <a:gd name="T0" fmla="*/ 266926 w 197"/>
                <a:gd name="T1" fmla="*/ 122376 h 115"/>
                <a:gd name="T2" fmla="*/ 266926 w 197"/>
                <a:gd name="T3" fmla="*/ 310019 h 115"/>
                <a:gd name="T4" fmla="*/ 266926 w 197"/>
                <a:gd name="T5" fmla="*/ 312738 h 115"/>
                <a:gd name="T6" fmla="*/ 266926 w 197"/>
                <a:gd name="T7" fmla="*/ 312738 h 115"/>
                <a:gd name="T8" fmla="*/ 266926 w 197"/>
                <a:gd name="T9" fmla="*/ 312738 h 115"/>
                <a:gd name="T10" fmla="*/ 266926 w 197"/>
                <a:gd name="T11" fmla="*/ 310019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solidFill>
              <a:srgbClr val="F830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64" name="Freeform 917"/>
            <p:cNvSpPr>
              <a:spLocks/>
            </p:cNvSpPr>
            <p:nvPr/>
          </p:nvSpPr>
          <p:spPr bwMode="auto">
            <a:xfrm>
              <a:off x="393700" y="0"/>
              <a:ext cx="536575" cy="312738"/>
            </a:xfrm>
            <a:custGeom>
              <a:avLst/>
              <a:gdLst>
                <a:gd name="T0" fmla="*/ 266926 w 197"/>
                <a:gd name="T1" fmla="*/ 122376 h 115"/>
                <a:gd name="T2" fmla="*/ 266926 w 197"/>
                <a:gd name="T3" fmla="*/ 310019 h 115"/>
                <a:gd name="T4" fmla="*/ 266926 w 197"/>
                <a:gd name="T5" fmla="*/ 312738 h 115"/>
                <a:gd name="T6" fmla="*/ 266926 w 197"/>
                <a:gd name="T7" fmla="*/ 312738 h 115"/>
                <a:gd name="T8" fmla="*/ 266926 w 197"/>
                <a:gd name="T9" fmla="*/ 312738 h 115"/>
                <a:gd name="T10" fmla="*/ 266926 w 197"/>
                <a:gd name="T11" fmla="*/ 310019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solidFill>
              <a:srgbClr val="F830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65" name="Freeform 918"/>
            <p:cNvSpPr>
              <a:spLocks/>
            </p:cNvSpPr>
            <p:nvPr/>
          </p:nvSpPr>
          <p:spPr bwMode="auto">
            <a:xfrm>
              <a:off x="785812" y="0"/>
              <a:ext cx="539750" cy="312738"/>
            </a:xfrm>
            <a:custGeom>
              <a:avLst/>
              <a:gdLst>
                <a:gd name="T0" fmla="*/ 269875 w 198"/>
                <a:gd name="T1" fmla="*/ 122376 h 115"/>
                <a:gd name="T2" fmla="*/ 269875 w 198"/>
                <a:gd name="T3" fmla="*/ 310019 h 115"/>
                <a:gd name="T4" fmla="*/ 269875 w 198"/>
                <a:gd name="T5" fmla="*/ 312738 h 115"/>
                <a:gd name="T6" fmla="*/ 269875 w 198"/>
                <a:gd name="T7" fmla="*/ 312738 h 115"/>
                <a:gd name="T8" fmla="*/ 269875 w 198"/>
                <a:gd name="T9" fmla="*/ 312738 h 115"/>
                <a:gd name="T10" fmla="*/ 269875 w 198"/>
                <a:gd name="T11" fmla="*/ 310019 h 115"/>
                <a:gd name="T12" fmla="*/ 269875 w 198"/>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70"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8" y="67"/>
                    <a:pt x="129" y="0"/>
                    <a:pt x="99" y="45"/>
                  </a:cubicBezTo>
                  <a:close/>
                </a:path>
              </a:pathLst>
            </a:custGeom>
            <a:solidFill>
              <a:srgbClr val="F830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66" name="Freeform 919"/>
            <p:cNvSpPr>
              <a:spLocks/>
            </p:cNvSpPr>
            <p:nvPr/>
          </p:nvSpPr>
          <p:spPr bwMode="auto">
            <a:xfrm>
              <a:off x="1181100" y="0"/>
              <a:ext cx="538163" cy="312738"/>
            </a:xfrm>
            <a:custGeom>
              <a:avLst/>
              <a:gdLst>
                <a:gd name="T0" fmla="*/ 269082 w 198"/>
                <a:gd name="T1" fmla="*/ 122376 h 115"/>
                <a:gd name="T2" fmla="*/ 269082 w 198"/>
                <a:gd name="T3" fmla="*/ 310019 h 115"/>
                <a:gd name="T4" fmla="*/ 269082 w 198"/>
                <a:gd name="T5" fmla="*/ 312738 h 115"/>
                <a:gd name="T6" fmla="*/ 269082 w 198"/>
                <a:gd name="T7" fmla="*/ 312738 h 115"/>
                <a:gd name="T8" fmla="*/ 269082 w 198"/>
                <a:gd name="T9" fmla="*/ 312738 h 115"/>
                <a:gd name="T10" fmla="*/ 269082 w 198"/>
                <a:gd name="T11" fmla="*/ 310019 h 115"/>
                <a:gd name="T12" fmla="*/ 269082 w 198"/>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70"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8" y="67"/>
                    <a:pt x="128" y="0"/>
                    <a:pt x="99" y="45"/>
                  </a:cubicBezTo>
                  <a:close/>
                </a:path>
              </a:pathLst>
            </a:custGeom>
            <a:solidFill>
              <a:srgbClr val="F830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67" name="Freeform 920"/>
            <p:cNvSpPr>
              <a:spLocks/>
            </p:cNvSpPr>
            <p:nvPr/>
          </p:nvSpPr>
          <p:spPr bwMode="auto">
            <a:xfrm>
              <a:off x="1574800" y="0"/>
              <a:ext cx="539750" cy="312738"/>
            </a:xfrm>
            <a:custGeom>
              <a:avLst/>
              <a:gdLst>
                <a:gd name="T0" fmla="*/ 269875 w 198"/>
                <a:gd name="T1" fmla="*/ 122376 h 115"/>
                <a:gd name="T2" fmla="*/ 269875 w 198"/>
                <a:gd name="T3" fmla="*/ 310019 h 115"/>
                <a:gd name="T4" fmla="*/ 269875 w 198"/>
                <a:gd name="T5" fmla="*/ 312738 h 115"/>
                <a:gd name="T6" fmla="*/ 269875 w 198"/>
                <a:gd name="T7" fmla="*/ 312738 h 115"/>
                <a:gd name="T8" fmla="*/ 269875 w 198"/>
                <a:gd name="T9" fmla="*/ 312738 h 115"/>
                <a:gd name="T10" fmla="*/ 269875 w 198"/>
                <a:gd name="T11" fmla="*/ 310019 h 115"/>
                <a:gd name="T12" fmla="*/ 269875 w 198"/>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69"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8" y="67"/>
                    <a:pt x="128" y="0"/>
                    <a:pt x="99" y="45"/>
                  </a:cubicBezTo>
                  <a:close/>
                </a:path>
              </a:pathLst>
            </a:custGeom>
            <a:solidFill>
              <a:srgbClr val="F830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68" name="Freeform 921"/>
            <p:cNvSpPr>
              <a:spLocks/>
            </p:cNvSpPr>
            <p:nvPr/>
          </p:nvSpPr>
          <p:spPr bwMode="auto">
            <a:xfrm>
              <a:off x="1970087" y="0"/>
              <a:ext cx="536575" cy="312738"/>
            </a:xfrm>
            <a:custGeom>
              <a:avLst/>
              <a:gdLst>
                <a:gd name="T0" fmla="*/ 269649 w 197"/>
                <a:gd name="T1" fmla="*/ 122376 h 115"/>
                <a:gd name="T2" fmla="*/ 269649 w 197"/>
                <a:gd name="T3" fmla="*/ 310019 h 115"/>
                <a:gd name="T4" fmla="*/ 269649 w 197"/>
                <a:gd name="T5" fmla="*/ 312738 h 115"/>
                <a:gd name="T6" fmla="*/ 269649 w 197"/>
                <a:gd name="T7" fmla="*/ 312738 h 115"/>
                <a:gd name="T8" fmla="*/ 269649 w 197"/>
                <a:gd name="T9" fmla="*/ 312738 h 115"/>
                <a:gd name="T10" fmla="*/ 269649 w 197"/>
                <a:gd name="T11" fmla="*/ 310019 h 115"/>
                <a:gd name="T12" fmla="*/ 269649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9" y="45"/>
                  </a:moveTo>
                  <a:cubicBezTo>
                    <a:pt x="69"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7" y="67"/>
                    <a:pt x="128" y="0"/>
                    <a:pt x="99" y="45"/>
                  </a:cubicBezTo>
                  <a:close/>
                </a:path>
              </a:pathLst>
            </a:custGeom>
            <a:solidFill>
              <a:srgbClr val="F830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69" name="Freeform 922"/>
            <p:cNvSpPr>
              <a:spLocks/>
            </p:cNvSpPr>
            <p:nvPr/>
          </p:nvSpPr>
          <p:spPr bwMode="auto">
            <a:xfrm>
              <a:off x="2365375" y="0"/>
              <a:ext cx="534988" cy="312738"/>
            </a:xfrm>
            <a:custGeom>
              <a:avLst/>
              <a:gdLst>
                <a:gd name="T0" fmla="*/ 268852 w 197"/>
                <a:gd name="T1" fmla="*/ 122376 h 115"/>
                <a:gd name="T2" fmla="*/ 268852 w 197"/>
                <a:gd name="T3" fmla="*/ 310019 h 115"/>
                <a:gd name="T4" fmla="*/ 268852 w 197"/>
                <a:gd name="T5" fmla="*/ 312738 h 115"/>
                <a:gd name="T6" fmla="*/ 268852 w 197"/>
                <a:gd name="T7" fmla="*/ 312738 h 115"/>
                <a:gd name="T8" fmla="*/ 268852 w 197"/>
                <a:gd name="T9" fmla="*/ 312738 h 115"/>
                <a:gd name="T10" fmla="*/ 268852 w 197"/>
                <a:gd name="T11" fmla="*/ 310019 h 115"/>
                <a:gd name="T12" fmla="*/ 268852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9" y="45"/>
                  </a:moveTo>
                  <a:cubicBezTo>
                    <a:pt x="69"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7" y="67"/>
                    <a:pt x="128" y="0"/>
                    <a:pt x="99" y="45"/>
                  </a:cubicBezTo>
                  <a:close/>
                </a:path>
              </a:pathLst>
            </a:custGeom>
            <a:solidFill>
              <a:srgbClr val="F830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70" name="Freeform 923"/>
            <p:cNvSpPr>
              <a:spLocks/>
            </p:cNvSpPr>
            <p:nvPr/>
          </p:nvSpPr>
          <p:spPr bwMode="auto">
            <a:xfrm>
              <a:off x="2759075" y="0"/>
              <a:ext cx="536575" cy="312738"/>
            </a:xfrm>
            <a:custGeom>
              <a:avLst/>
              <a:gdLst>
                <a:gd name="T0" fmla="*/ 266926 w 197"/>
                <a:gd name="T1" fmla="*/ 122376 h 115"/>
                <a:gd name="T2" fmla="*/ 266926 w 197"/>
                <a:gd name="T3" fmla="*/ 310019 h 115"/>
                <a:gd name="T4" fmla="*/ 266926 w 197"/>
                <a:gd name="T5" fmla="*/ 312738 h 115"/>
                <a:gd name="T6" fmla="*/ 266926 w 197"/>
                <a:gd name="T7" fmla="*/ 312738 h 115"/>
                <a:gd name="T8" fmla="*/ 269649 w 197"/>
                <a:gd name="T9" fmla="*/ 312738 h 115"/>
                <a:gd name="T10" fmla="*/ 269649 w 197"/>
                <a:gd name="T11" fmla="*/ 310019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9" y="115"/>
                    <a:pt x="99" y="115"/>
                    <a:pt x="99" y="115"/>
                  </a:cubicBezTo>
                  <a:cubicBezTo>
                    <a:pt x="99" y="114"/>
                    <a:pt x="99" y="114"/>
                    <a:pt x="99" y="114"/>
                  </a:cubicBezTo>
                  <a:cubicBezTo>
                    <a:pt x="197" y="67"/>
                    <a:pt x="128" y="0"/>
                    <a:pt x="98" y="45"/>
                  </a:cubicBezTo>
                  <a:close/>
                </a:path>
              </a:pathLst>
            </a:custGeom>
            <a:solidFill>
              <a:srgbClr val="EE33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71" name="Freeform 924"/>
            <p:cNvSpPr>
              <a:spLocks/>
            </p:cNvSpPr>
            <p:nvPr/>
          </p:nvSpPr>
          <p:spPr bwMode="auto">
            <a:xfrm>
              <a:off x="3154362" y="0"/>
              <a:ext cx="534988" cy="312738"/>
            </a:xfrm>
            <a:custGeom>
              <a:avLst/>
              <a:gdLst>
                <a:gd name="T0" fmla="*/ 266136 w 197"/>
                <a:gd name="T1" fmla="*/ 122376 h 115"/>
                <a:gd name="T2" fmla="*/ 266136 w 197"/>
                <a:gd name="T3" fmla="*/ 310019 h 115"/>
                <a:gd name="T4" fmla="*/ 266136 w 197"/>
                <a:gd name="T5" fmla="*/ 312738 h 115"/>
                <a:gd name="T6" fmla="*/ 266136 w 197"/>
                <a:gd name="T7" fmla="*/ 312738 h 115"/>
                <a:gd name="T8" fmla="*/ 266136 w 197"/>
                <a:gd name="T9" fmla="*/ 312738 h 115"/>
                <a:gd name="T10" fmla="*/ 266136 w 197"/>
                <a:gd name="T11" fmla="*/ 310019 h 115"/>
                <a:gd name="T12" fmla="*/ 26613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solidFill>
              <a:srgbClr val="EE33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72" name="Freeform 925"/>
            <p:cNvSpPr>
              <a:spLocks/>
            </p:cNvSpPr>
            <p:nvPr/>
          </p:nvSpPr>
          <p:spPr bwMode="auto">
            <a:xfrm>
              <a:off x="3548062" y="0"/>
              <a:ext cx="536575" cy="312738"/>
            </a:xfrm>
            <a:custGeom>
              <a:avLst/>
              <a:gdLst>
                <a:gd name="T0" fmla="*/ 266926 w 197"/>
                <a:gd name="T1" fmla="*/ 122376 h 115"/>
                <a:gd name="T2" fmla="*/ 266926 w 197"/>
                <a:gd name="T3" fmla="*/ 310019 h 115"/>
                <a:gd name="T4" fmla="*/ 266926 w 197"/>
                <a:gd name="T5" fmla="*/ 312738 h 115"/>
                <a:gd name="T6" fmla="*/ 266926 w 197"/>
                <a:gd name="T7" fmla="*/ 312738 h 115"/>
                <a:gd name="T8" fmla="*/ 266926 w 197"/>
                <a:gd name="T9" fmla="*/ 312738 h 115"/>
                <a:gd name="T10" fmla="*/ 266926 w 197"/>
                <a:gd name="T11" fmla="*/ 310019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solidFill>
              <a:srgbClr val="EE33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7895" name="组合 20"/>
          <p:cNvGrpSpPr>
            <a:grpSpLocks/>
          </p:cNvGrpSpPr>
          <p:nvPr/>
        </p:nvGrpSpPr>
        <p:grpSpPr bwMode="auto">
          <a:xfrm>
            <a:off x="514350" y="2051050"/>
            <a:ext cx="4084638" cy="311150"/>
            <a:chOff x="0" y="0"/>
            <a:chExt cx="4084637" cy="311150"/>
          </a:xfrm>
        </p:grpSpPr>
        <p:sp>
          <p:nvSpPr>
            <p:cNvPr id="37953" name="Freeform 926"/>
            <p:cNvSpPr>
              <a:spLocks/>
            </p:cNvSpPr>
            <p:nvPr/>
          </p:nvSpPr>
          <p:spPr bwMode="auto">
            <a:xfrm>
              <a:off x="0" y="0"/>
              <a:ext cx="536575" cy="311150"/>
            </a:xfrm>
            <a:custGeom>
              <a:avLst/>
              <a:gdLst>
                <a:gd name="T0" fmla="*/ 266926 w 197"/>
                <a:gd name="T1" fmla="*/ 120093 h 114"/>
                <a:gd name="T2" fmla="*/ 266926 w 197"/>
                <a:gd name="T3" fmla="*/ 311150 h 114"/>
                <a:gd name="T4" fmla="*/ 266926 w 197"/>
                <a:gd name="T5" fmla="*/ 311150 h 114"/>
                <a:gd name="T6" fmla="*/ 266926 w 197"/>
                <a:gd name="T7" fmla="*/ 311150 h 114"/>
                <a:gd name="T8" fmla="*/ 266926 w 197"/>
                <a:gd name="T9" fmla="*/ 311150 h 114"/>
                <a:gd name="T10" fmla="*/ 266926 w 197"/>
                <a:gd name="T11" fmla="*/ 311150 h 114"/>
                <a:gd name="T12" fmla="*/ 266926 w 197"/>
                <a:gd name="T13" fmla="*/ 120093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54" name="Freeform 927"/>
            <p:cNvSpPr>
              <a:spLocks/>
            </p:cNvSpPr>
            <p:nvPr/>
          </p:nvSpPr>
          <p:spPr bwMode="auto">
            <a:xfrm>
              <a:off x="393700" y="0"/>
              <a:ext cx="536575" cy="311150"/>
            </a:xfrm>
            <a:custGeom>
              <a:avLst/>
              <a:gdLst>
                <a:gd name="T0" fmla="*/ 266926 w 197"/>
                <a:gd name="T1" fmla="*/ 120093 h 114"/>
                <a:gd name="T2" fmla="*/ 266926 w 197"/>
                <a:gd name="T3" fmla="*/ 311150 h 114"/>
                <a:gd name="T4" fmla="*/ 266926 w 197"/>
                <a:gd name="T5" fmla="*/ 311150 h 114"/>
                <a:gd name="T6" fmla="*/ 266926 w 197"/>
                <a:gd name="T7" fmla="*/ 311150 h 114"/>
                <a:gd name="T8" fmla="*/ 266926 w 197"/>
                <a:gd name="T9" fmla="*/ 311150 h 114"/>
                <a:gd name="T10" fmla="*/ 266926 w 197"/>
                <a:gd name="T11" fmla="*/ 311150 h 114"/>
                <a:gd name="T12" fmla="*/ 266926 w 197"/>
                <a:gd name="T13" fmla="*/ 120093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55" name="Freeform 928"/>
            <p:cNvSpPr>
              <a:spLocks/>
            </p:cNvSpPr>
            <p:nvPr/>
          </p:nvSpPr>
          <p:spPr bwMode="auto">
            <a:xfrm>
              <a:off x="785812" y="0"/>
              <a:ext cx="539750" cy="311150"/>
            </a:xfrm>
            <a:custGeom>
              <a:avLst/>
              <a:gdLst>
                <a:gd name="T0" fmla="*/ 269875 w 198"/>
                <a:gd name="T1" fmla="*/ 120093 h 114"/>
                <a:gd name="T2" fmla="*/ 269875 w 198"/>
                <a:gd name="T3" fmla="*/ 311150 h 114"/>
                <a:gd name="T4" fmla="*/ 269875 w 198"/>
                <a:gd name="T5" fmla="*/ 311150 h 114"/>
                <a:gd name="T6" fmla="*/ 269875 w 198"/>
                <a:gd name="T7" fmla="*/ 311150 h 114"/>
                <a:gd name="T8" fmla="*/ 269875 w 198"/>
                <a:gd name="T9" fmla="*/ 311150 h 114"/>
                <a:gd name="T10" fmla="*/ 269875 w 198"/>
                <a:gd name="T11" fmla="*/ 311150 h 114"/>
                <a:gd name="T12" fmla="*/ 269875 w 198"/>
                <a:gd name="T13" fmla="*/ 120093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4">
                  <a:moveTo>
                    <a:pt x="99" y="44"/>
                  </a:moveTo>
                  <a:cubicBezTo>
                    <a:pt x="70"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8" y="66"/>
                    <a:pt x="129" y="0"/>
                    <a:pt x="99" y="44"/>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56" name="Freeform 929"/>
            <p:cNvSpPr>
              <a:spLocks/>
            </p:cNvSpPr>
            <p:nvPr/>
          </p:nvSpPr>
          <p:spPr bwMode="auto">
            <a:xfrm>
              <a:off x="1181100" y="0"/>
              <a:ext cx="538163" cy="311150"/>
            </a:xfrm>
            <a:custGeom>
              <a:avLst/>
              <a:gdLst>
                <a:gd name="T0" fmla="*/ 269082 w 198"/>
                <a:gd name="T1" fmla="*/ 120093 h 114"/>
                <a:gd name="T2" fmla="*/ 269082 w 198"/>
                <a:gd name="T3" fmla="*/ 311150 h 114"/>
                <a:gd name="T4" fmla="*/ 269082 w 198"/>
                <a:gd name="T5" fmla="*/ 311150 h 114"/>
                <a:gd name="T6" fmla="*/ 269082 w 198"/>
                <a:gd name="T7" fmla="*/ 311150 h 114"/>
                <a:gd name="T8" fmla="*/ 269082 w 198"/>
                <a:gd name="T9" fmla="*/ 311150 h 114"/>
                <a:gd name="T10" fmla="*/ 269082 w 198"/>
                <a:gd name="T11" fmla="*/ 311150 h 114"/>
                <a:gd name="T12" fmla="*/ 269082 w 198"/>
                <a:gd name="T13" fmla="*/ 120093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4">
                  <a:moveTo>
                    <a:pt x="99" y="44"/>
                  </a:moveTo>
                  <a:cubicBezTo>
                    <a:pt x="70"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8" y="66"/>
                    <a:pt x="128" y="0"/>
                    <a:pt x="99" y="44"/>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57" name="Freeform 930"/>
            <p:cNvSpPr>
              <a:spLocks/>
            </p:cNvSpPr>
            <p:nvPr/>
          </p:nvSpPr>
          <p:spPr bwMode="auto">
            <a:xfrm>
              <a:off x="1574800" y="0"/>
              <a:ext cx="539750" cy="311150"/>
            </a:xfrm>
            <a:custGeom>
              <a:avLst/>
              <a:gdLst>
                <a:gd name="T0" fmla="*/ 269875 w 198"/>
                <a:gd name="T1" fmla="*/ 120093 h 114"/>
                <a:gd name="T2" fmla="*/ 269875 w 198"/>
                <a:gd name="T3" fmla="*/ 311150 h 114"/>
                <a:gd name="T4" fmla="*/ 269875 w 198"/>
                <a:gd name="T5" fmla="*/ 311150 h 114"/>
                <a:gd name="T6" fmla="*/ 269875 w 198"/>
                <a:gd name="T7" fmla="*/ 311150 h 114"/>
                <a:gd name="T8" fmla="*/ 269875 w 198"/>
                <a:gd name="T9" fmla="*/ 311150 h 114"/>
                <a:gd name="T10" fmla="*/ 269875 w 198"/>
                <a:gd name="T11" fmla="*/ 311150 h 114"/>
                <a:gd name="T12" fmla="*/ 269875 w 198"/>
                <a:gd name="T13" fmla="*/ 120093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4">
                  <a:moveTo>
                    <a:pt x="99" y="44"/>
                  </a:moveTo>
                  <a:cubicBezTo>
                    <a:pt x="69"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8" y="66"/>
                    <a:pt x="128" y="0"/>
                    <a:pt x="99" y="44"/>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58" name="Freeform 931"/>
            <p:cNvSpPr>
              <a:spLocks/>
            </p:cNvSpPr>
            <p:nvPr/>
          </p:nvSpPr>
          <p:spPr bwMode="auto">
            <a:xfrm>
              <a:off x="1970087" y="0"/>
              <a:ext cx="536575" cy="311150"/>
            </a:xfrm>
            <a:custGeom>
              <a:avLst/>
              <a:gdLst>
                <a:gd name="T0" fmla="*/ 269649 w 197"/>
                <a:gd name="T1" fmla="*/ 120093 h 114"/>
                <a:gd name="T2" fmla="*/ 269649 w 197"/>
                <a:gd name="T3" fmla="*/ 311150 h 114"/>
                <a:gd name="T4" fmla="*/ 269649 w 197"/>
                <a:gd name="T5" fmla="*/ 311150 h 114"/>
                <a:gd name="T6" fmla="*/ 269649 w 197"/>
                <a:gd name="T7" fmla="*/ 311150 h 114"/>
                <a:gd name="T8" fmla="*/ 269649 w 197"/>
                <a:gd name="T9" fmla="*/ 311150 h 114"/>
                <a:gd name="T10" fmla="*/ 269649 w 197"/>
                <a:gd name="T11" fmla="*/ 311150 h 114"/>
                <a:gd name="T12" fmla="*/ 269649 w 197"/>
                <a:gd name="T13" fmla="*/ 120093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9" y="44"/>
                  </a:moveTo>
                  <a:cubicBezTo>
                    <a:pt x="69"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7" y="66"/>
                    <a:pt x="128" y="0"/>
                    <a:pt x="99" y="44"/>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59" name="Freeform 932"/>
            <p:cNvSpPr>
              <a:spLocks/>
            </p:cNvSpPr>
            <p:nvPr/>
          </p:nvSpPr>
          <p:spPr bwMode="auto">
            <a:xfrm>
              <a:off x="2365375" y="0"/>
              <a:ext cx="534988" cy="311150"/>
            </a:xfrm>
            <a:custGeom>
              <a:avLst/>
              <a:gdLst>
                <a:gd name="T0" fmla="*/ 268852 w 197"/>
                <a:gd name="T1" fmla="*/ 120093 h 114"/>
                <a:gd name="T2" fmla="*/ 268852 w 197"/>
                <a:gd name="T3" fmla="*/ 311150 h 114"/>
                <a:gd name="T4" fmla="*/ 268852 w 197"/>
                <a:gd name="T5" fmla="*/ 311150 h 114"/>
                <a:gd name="T6" fmla="*/ 268852 w 197"/>
                <a:gd name="T7" fmla="*/ 311150 h 114"/>
                <a:gd name="T8" fmla="*/ 268852 w 197"/>
                <a:gd name="T9" fmla="*/ 311150 h 114"/>
                <a:gd name="T10" fmla="*/ 268852 w 197"/>
                <a:gd name="T11" fmla="*/ 311150 h 114"/>
                <a:gd name="T12" fmla="*/ 268852 w 197"/>
                <a:gd name="T13" fmla="*/ 120093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9" y="44"/>
                  </a:moveTo>
                  <a:cubicBezTo>
                    <a:pt x="69"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7" y="66"/>
                    <a:pt x="128" y="0"/>
                    <a:pt x="99" y="44"/>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60" name="Freeform 933"/>
            <p:cNvSpPr>
              <a:spLocks/>
            </p:cNvSpPr>
            <p:nvPr/>
          </p:nvSpPr>
          <p:spPr bwMode="auto">
            <a:xfrm>
              <a:off x="2759075" y="0"/>
              <a:ext cx="536575" cy="311150"/>
            </a:xfrm>
            <a:custGeom>
              <a:avLst/>
              <a:gdLst>
                <a:gd name="T0" fmla="*/ 266926 w 197"/>
                <a:gd name="T1" fmla="*/ 120093 h 114"/>
                <a:gd name="T2" fmla="*/ 266926 w 197"/>
                <a:gd name="T3" fmla="*/ 311150 h 114"/>
                <a:gd name="T4" fmla="*/ 266926 w 197"/>
                <a:gd name="T5" fmla="*/ 311150 h 114"/>
                <a:gd name="T6" fmla="*/ 266926 w 197"/>
                <a:gd name="T7" fmla="*/ 311150 h 114"/>
                <a:gd name="T8" fmla="*/ 269649 w 197"/>
                <a:gd name="T9" fmla="*/ 311150 h 114"/>
                <a:gd name="T10" fmla="*/ 269649 w 197"/>
                <a:gd name="T11" fmla="*/ 311150 h 114"/>
                <a:gd name="T12" fmla="*/ 266926 w 197"/>
                <a:gd name="T13" fmla="*/ 120093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9" y="114"/>
                    <a:pt x="99" y="114"/>
                    <a:pt x="99" y="114"/>
                  </a:cubicBezTo>
                  <a:cubicBezTo>
                    <a:pt x="99" y="114"/>
                    <a:pt x="99" y="114"/>
                    <a:pt x="99" y="114"/>
                  </a:cubicBezTo>
                  <a:cubicBezTo>
                    <a:pt x="197" y="66"/>
                    <a:pt x="128" y="0"/>
                    <a:pt x="98" y="44"/>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61" name="Freeform 934"/>
            <p:cNvSpPr>
              <a:spLocks/>
            </p:cNvSpPr>
            <p:nvPr/>
          </p:nvSpPr>
          <p:spPr bwMode="auto">
            <a:xfrm>
              <a:off x="3154362" y="0"/>
              <a:ext cx="534988" cy="311150"/>
            </a:xfrm>
            <a:custGeom>
              <a:avLst/>
              <a:gdLst>
                <a:gd name="T0" fmla="*/ 266136 w 197"/>
                <a:gd name="T1" fmla="*/ 120093 h 114"/>
                <a:gd name="T2" fmla="*/ 266136 w 197"/>
                <a:gd name="T3" fmla="*/ 311150 h 114"/>
                <a:gd name="T4" fmla="*/ 266136 w 197"/>
                <a:gd name="T5" fmla="*/ 311150 h 114"/>
                <a:gd name="T6" fmla="*/ 266136 w 197"/>
                <a:gd name="T7" fmla="*/ 311150 h 114"/>
                <a:gd name="T8" fmla="*/ 266136 w 197"/>
                <a:gd name="T9" fmla="*/ 311150 h 114"/>
                <a:gd name="T10" fmla="*/ 266136 w 197"/>
                <a:gd name="T11" fmla="*/ 311150 h 114"/>
                <a:gd name="T12" fmla="*/ 266136 w 197"/>
                <a:gd name="T13" fmla="*/ 120093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62" name="Freeform 935"/>
            <p:cNvSpPr>
              <a:spLocks/>
            </p:cNvSpPr>
            <p:nvPr/>
          </p:nvSpPr>
          <p:spPr bwMode="auto">
            <a:xfrm>
              <a:off x="3548062" y="0"/>
              <a:ext cx="536575" cy="311150"/>
            </a:xfrm>
            <a:custGeom>
              <a:avLst/>
              <a:gdLst>
                <a:gd name="T0" fmla="*/ 266926 w 197"/>
                <a:gd name="T1" fmla="*/ 120093 h 114"/>
                <a:gd name="T2" fmla="*/ 266926 w 197"/>
                <a:gd name="T3" fmla="*/ 311150 h 114"/>
                <a:gd name="T4" fmla="*/ 266926 w 197"/>
                <a:gd name="T5" fmla="*/ 311150 h 114"/>
                <a:gd name="T6" fmla="*/ 266926 w 197"/>
                <a:gd name="T7" fmla="*/ 311150 h 114"/>
                <a:gd name="T8" fmla="*/ 266926 w 197"/>
                <a:gd name="T9" fmla="*/ 311150 h 114"/>
                <a:gd name="T10" fmla="*/ 266926 w 197"/>
                <a:gd name="T11" fmla="*/ 311150 h 114"/>
                <a:gd name="T12" fmla="*/ 266926 w 197"/>
                <a:gd name="T13" fmla="*/ 120093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7896" name="组合 32"/>
          <p:cNvGrpSpPr>
            <a:grpSpLocks/>
          </p:cNvGrpSpPr>
          <p:nvPr/>
        </p:nvGrpSpPr>
        <p:grpSpPr bwMode="auto">
          <a:xfrm>
            <a:off x="514350" y="2405063"/>
            <a:ext cx="4084638" cy="312737"/>
            <a:chOff x="0" y="0"/>
            <a:chExt cx="4084637" cy="312738"/>
          </a:xfrm>
        </p:grpSpPr>
        <p:sp>
          <p:nvSpPr>
            <p:cNvPr id="37943" name="Freeform 936"/>
            <p:cNvSpPr>
              <a:spLocks/>
            </p:cNvSpPr>
            <p:nvPr/>
          </p:nvSpPr>
          <p:spPr bwMode="auto">
            <a:xfrm>
              <a:off x="0" y="0"/>
              <a:ext cx="536575" cy="312738"/>
            </a:xfrm>
            <a:custGeom>
              <a:avLst/>
              <a:gdLst>
                <a:gd name="T0" fmla="*/ 266926 w 197"/>
                <a:gd name="T1" fmla="*/ 122376 h 115"/>
                <a:gd name="T2" fmla="*/ 266926 w 197"/>
                <a:gd name="T3" fmla="*/ 312738 h 115"/>
                <a:gd name="T4" fmla="*/ 266926 w 197"/>
                <a:gd name="T5" fmla="*/ 312738 h 115"/>
                <a:gd name="T6" fmla="*/ 266926 w 197"/>
                <a:gd name="T7" fmla="*/ 312738 h 115"/>
                <a:gd name="T8" fmla="*/ 266926 w 197"/>
                <a:gd name="T9" fmla="*/ 312738 h 115"/>
                <a:gd name="T10" fmla="*/ 266926 w 197"/>
                <a:gd name="T11" fmla="*/ 312738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44" name="Freeform 937"/>
            <p:cNvSpPr>
              <a:spLocks/>
            </p:cNvSpPr>
            <p:nvPr/>
          </p:nvSpPr>
          <p:spPr bwMode="auto">
            <a:xfrm>
              <a:off x="393700" y="0"/>
              <a:ext cx="536575" cy="312738"/>
            </a:xfrm>
            <a:custGeom>
              <a:avLst/>
              <a:gdLst>
                <a:gd name="T0" fmla="*/ 266926 w 197"/>
                <a:gd name="T1" fmla="*/ 122376 h 115"/>
                <a:gd name="T2" fmla="*/ 266926 w 197"/>
                <a:gd name="T3" fmla="*/ 312738 h 115"/>
                <a:gd name="T4" fmla="*/ 266926 w 197"/>
                <a:gd name="T5" fmla="*/ 312738 h 115"/>
                <a:gd name="T6" fmla="*/ 266926 w 197"/>
                <a:gd name="T7" fmla="*/ 312738 h 115"/>
                <a:gd name="T8" fmla="*/ 266926 w 197"/>
                <a:gd name="T9" fmla="*/ 312738 h 115"/>
                <a:gd name="T10" fmla="*/ 266926 w 197"/>
                <a:gd name="T11" fmla="*/ 312738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45" name="Freeform 938"/>
            <p:cNvSpPr>
              <a:spLocks/>
            </p:cNvSpPr>
            <p:nvPr/>
          </p:nvSpPr>
          <p:spPr bwMode="auto">
            <a:xfrm>
              <a:off x="785812" y="0"/>
              <a:ext cx="539750" cy="312738"/>
            </a:xfrm>
            <a:custGeom>
              <a:avLst/>
              <a:gdLst>
                <a:gd name="T0" fmla="*/ 269875 w 198"/>
                <a:gd name="T1" fmla="*/ 122376 h 115"/>
                <a:gd name="T2" fmla="*/ 269875 w 198"/>
                <a:gd name="T3" fmla="*/ 312738 h 115"/>
                <a:gd name="T4" fmla="*/ 269875 w 198"/>
                <a:gd name="T5" fmla="*/ 312738 h 115"/>
                <a:gd name="T6" fmla="*/ 269875 w 198"/>
                <a:gd name="T7" fmla="*/ 312738 h 115"/>
                <a:gd name="T8" fmla="*/ 269875 w 198"/>
                <a:gd name="T9" fmla="*/ 312738 h 115"/>
                <a:gd name="T10" fmla="*/ 269875 w 198"/>
                <a:gd name="T11" fmla="*/ 312738 h 115"/>
                <a:gd name="T12" fmla="*/ 269875 w 198"/>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70"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8" y="67"/>
                    <a:pt x="129"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46" name="Freeform 939"/>
            <p:cNvSpPr>
              <a:spLocks/>
            </p:cNvSpPr>
            <p:nvPr/>
          </p:nvSpPr>
          <p:spPr bwMode="auto">
            <a:xfrm>
              <a:off x="1181100" y="0"/>
              <a:ext cx="538163" cy="312738"/>
            </a:xfrm>
            <a:custGeom>
              <a:avLst/>
              <a:gdLst>
                <a:gd name="T0" fmla="*/ 269082 w 198"/>
                <a:gd name="T1" fmla="*/ 122376 h 115"/>
                <a:gd name="T2" fmla="*/ 269082 w 198"/>
                <a:gd name="T3" fmla="*/ 312738 h 115"/>
                <a:gd name="T4" fmla="*/ 269082 w 198"/>
                <a:gd name="T5" fmla="*/ 312738 h 115"/>
                <a:gd name="T6" fmla="*/ 269082 w 198"/>
                <a:gd name="T7" fmla="*/ 312738 h 115"/>
                <a:gd name="T8" fmla="*/ 269082 w 198"/>
                <a:gd name="T9" fmla="*/ 312738 h 115"/>
                <a:gd name="T10" fmla="*/ 269082 w 198"/>
                <a:gd name="T11" fmla="*/ 312738 h 115"/>
                <a:gd name="T12" fmla="*/ 269082 w 198"/>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70"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8" y="67"/>
                    <a:pt x="128"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47" name="Freeform 940"/>
            <p:cNvSpPr>
              <a:spLocks/>
            </p:cNvSpPr>
            <p:nvPr/>
          </p:nvSpPr>
          <p:spPr bwMode="auto">
            <a:xfrm>
              <a:off x="1574800" y="0"/>
              <a:ext cx="539750" cy="312738"/>
            </a:xfrm>
            <a:custGeom>
              <a:avLst/>
              <a:gdLst>
                <a:gd name="T0" fmla="*/ 269875 w 198"/>
                <a:gd name="T1" fmla="*/ 122376 h 115"/>
                <a:gd name="T2" fmla="*/ 269875 w 198"/>
                <a:gd name="T3" fmla="*/ 312738 h 115"/>
                <a:gd name="T4" fmla="*/ 269875 w 198"/>
                <a:gd name="T5" fmla="*/ 312738 h 115"/>
                <a:gd name="T6" fmla="*/ 269875 w 198"/>
                <a:gd name="T7" fmla="*/ 312738 h 115"/>
                <a:gd name="T8" fmla="*/ 269875 w 198"/>
                <a:gd name="T9" fmla="*/ 312738 h 115"/>
                <a:gd name="T10" fmla="*/ 269875 w 198"/>
                <a:gd name="T11" fmla="*/ 312738 h 115"/>
                <a:gd name="T12" fmla="*/ 269875 w 198"/>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69"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8" y="67"/>
                    <a:pt x="128"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48" name="Freeform 941"/>
            <p:cNvSpPr>
              <a:spLocks/>
            </p:cNvSpPr>
            <p:nvPr/>
          </p:nvSpPr>
          <p:spPr bwMode="auto">
            <a:xfrm>
              <a:off x="1970087" y="0"/>
              <a:ext cx="536575" cy="312738"/>
            </a:xfrm>
            <a:custGeom>
              <a:avLst/>
              <a:gdLst>
                <a:gd name="T0" fmla="*/ 269649 w 197"/>
                <a:gd name="T1" fmla="*/ 122376 h 115"/>
                <a:gd name="T2" fmla="*/ 269649 w 197"/>
                <a:gd name="T3" fmla="*/ 312738 h 115"/>
                <a:gd name="T4" fmla="*/ 269649 w 197"/>
                <a:gd name="T5" fmla="*/ 312738 h 115"/>
                <a:gd name="T6" fmla="*/ 269649 w 197"/>
                <a:gd name="T7" fmla="*/ 312738 h 115"/>
                <a:gd name="T8" fmla="*/ 269649 w 197"/>
                <a:gd name="T9" fmla="*/ 312738 h 115"/>
                <a:gd name="T10" fmla="*/ 269649 w 197"/>
                <a:gd name="T11" fmla="*/ 312738 h 115"/>
                <a:gd name="T12" fmla="*/ 269649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9" y="45"/>
                  </a:moveTo>
                  <a:cubicBezTo>
                    <a:pt x="69"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7" y="67"/>
                    <a:pt x="128"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49" name="Freeform 942"/>
            <p:cNvSpPr>
              <a:spLocks/>
            </p:cNvSpPr>
            <p:nvPr/>
          </p:nvSpPr>
          <p:spPr bwMode="auto">
            <a:xfrm>
              <a:off x="2365375" y="0"/>
              <a:ext cx="534988" cy="312738"/>
            </a:xfrm>
            <a:custGeom>
              <a:avLst/>
              <a:gdLst>
                <a:gd name="T0" fmla="*/ 268852 w 197"/>
                <a:gd name="T1" fmla="*/ 122376 h 115"/>
                <a:gd name="T2" fmla="*/ 268852 w 197"/>
                <a:gd name="T3" fmla="*/ 312738 h 115"/>
                <a:gd name="T4" fmla="*/ 268852 w 197"/>
                <a:gd name="T5" fmla="*/ 312738 h 115"/>
                <a:gd name="T6" fmla="*/ 268852 w 197"/>
                <a:gd name="T7" fmla="*/ 312738 h 115"/>
                <a:gd name="T8" fmla="*/ 268852 w 197"/>
                <a:gd name="T9" fmla="*/ 312738 h 115"/>
                <a:gd name="T10" fmla="*/ 268852 w 197"/>
                <a:gd name="T11" fmla="*/ 312738 h 115"/>
                <a:gd name="T12" fmla="*/ 268852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9" y="45"/>
                  </a:moveTo>
                  <a:cubicBezTo>
                    <a:pt x="69"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7" y="67"/>
                    <a:pt x="128"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50" name="Freeform 943"/>
            <p:cNvSpPr>
              <a:spLocks/>
            </p:cNvSpPr>
            <p:nvPr/>
          </p:nvSpPr>
          <p:spPr bwMode="auto">
            <a:xfrm>
              <a:off x="2759075" y="0"/>
              <a:ext cx="536575" cy="312738"/>
            </a:xfrm>
            <a:custGeom>
              <a:avLst/>
              <a:gdLst>
                <a:gd name="T0" fmla="*/ 266926 w 197"/>
                <a:gd name="T1" fmla="*/ 122376 h 115"/>
                <a:gd name="T2" fmla="*/ 266926 w 197"/>
                <a:gd name="T3" fmla="*/ 312738 h 115"/>
                <a:gd name="T4" fmla="*/ 266926 w 197"/>
                <a:gd name="T5" fmla="*/ 312738 h 115"/>
                <a:gd name="T6" fmla="*/ 266926 w 197"/>
                <a:gd name="T7" fmla="*/ 312738 h 115"/>
                <a:gd name="T8" fmla="*/ 269649 w 197"/>
                <a:gd name="T9" fmla="*/ 312738 h 115"/>
                <a:gd name="T10" fmla="*/ 269649 w 197"/>
                <a:gd name="T11" fmla="*/ 312738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9" y="115"/>
                    <a:pt x="99" y="115"/>
                    <a:pt x="99" y="115"/>
                  </a:cubicBezTo>
                  <a:cubicBezTo>
                    <a:pt x="99" y="115"/>
                    <a:pt x="99" y="115"/>
                    <a:pt x="99" y="115"/>
                  </a:cubicBezTo>
                  <a:cubicBezTo>
                    <a:pt x="197" y="67"/>
                    <a:pt x="128" y="0"/>
                    <a:pt x="98"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51" name="Freeform 944"/>
            <p:cNvSpPr>
              <a:spLocks/>
            </p:cNvSpPr>
            <p:nvPr/>
          </p:nvSpPr>
          <p:spPr bwMode="auto">
            <a:xfrm>
              <a:off x="3154362" y="0"/>
              <a:ext cx="534988" cy="312738"/>
            </a:xfrm>
            <a:custGeom>
              <a:avLst/>
              <a:gdLst>
                <a:gd name="T0" fmla="*/ 266136 w 197"/>
                <a:gd name="T1" fmla="*/ 122376 h 115"/>
                <a:gd name="T2" fmla="*/ 266136 w 197"/>
                <a:gd name="T3" fmla="*/ 312738 h 115"/>
                <a:gd name="T4" fmla="*/ 266136 w 197"/>
                <a:gd name="T5" fmla="*/ 312738 h 115"/>
                <a:gd name="T6" fmla="*/ 266136 w 197"/>
                <a:gd name="T7" fmla="*/ 312738 h 115"/>
                <a:gd name="T8" fmla="*/ 266136 w 197"/>
                <a:gd name="T9" fmla="*/ 312738 h 115"/>
                <a:gd name="T10" fmla="*/ 266136 w 197"/>
                <a:gd name="T11" fmla="*/ 312738 h 115"/>
                <a:gd name="T12" fmla="*/ 26613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52" name="Freeform 945"/>
            <p:cNvSpPr>
              <a:spLocks/>
            </p:cNvSpPr>
            <p:nvPr/>
          </p:nvSpPr>
          <p:spPr bwMode="auto">
            <a:xfrm>
              <a:off x="3548062" y="0"/>
              <a:ext cx="536575" cy="312738"/>
            </a:xfrm>
            <a:custGeom>
              <a:avLst/>
              <a:gdLst>
                <a:gd name="T0" fmla="*/ 266926 w 197"/>
                <a:gd name="T1" fmla="*/ 122376 h 115"/>
                <a:gd name="T2" fmla="*/ 266926 w 197"/>
                <a:gd name="T3" fmla="*/ 312738 h 115"/>
                <a:gd name="T4" fmla="*/ 266926 w 197"/>
                <a:gd name="T5" fmla="*/ 312738 h 115"/>
                <a:gd name="T6" fmla="*/ 266926 w 197"/>
                <a:gd name="T7" fmla="*/ 312738 h 115"/>
                <a:gd name="T8" fmla="*/ 266926 w 197"/>
                <a:gd name="T9" fmla="*/ 312738 h 115"/>
                <a:gd name="T10" fmla="*/ 266926 w 197"/>
                <a:gd name="T11" fmla="*/ 312738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7897" name="组合 43"/>
          <p:cNvGrpSpPr>
            <a:grpSpLocks/>
          </p:cNvGrpSpPr>
          <p:nvPr/>
        </p:nvGrpSpPr>
        <p:grpSpPr bwMode="auto">
          <a:xfrm>
            <a:off x="514350" y="2762250"/>
            <a:ext cx="4084638" cy="312738"/>
            <a:chOff x="0" y="0"/>
            <a:chExt cx="4084637" cy="312738"/>
          </a:xfrm>
        </p:grpSpPr>
        <p:sp>
          <p:nvSpPr>
            <p:cNvPr id="37933" name="Freeform 946"/>
            <p:cNvSpPr>
              <a:spLocks/>
            </p:cNvSpPr>
            <p:nvPr/>
          </p:nvSpPr>
          <p:spPr bwMode="auto">
            <a:xfrm>
              <a:off x="0" y="0"/>
              <a:ext cx="536575" cy="312738"/>
            </a:xfrm>
            <a:custGeom>
              <a:avLst/>
              <a:gdLst>
                <a:gd name="T0" fmla="*/ 266926 w 197"/>
                <a:gd name="T1" fmla="*/ 122376 h 115"/>
                <a:gd name="T2" fmla="*/ 266926 w 197"/>
                <a:gd name="T3" fmla="*/ 310019 h 115"/>
                <a:gd name="T4" fmla="*/ 266926 w 197"/>
                <a:gd name="T5" fmla="*/ 312738 h 115"/>
                <a:gd name="T6" fmla="*/ 266926 w 197"/>
                <a:gd name="T7" fmla="*/ 312738 h 115"/>
                <a:gd name="T8" fmla="*/ 266926 w 197"/>
                <a:gd name="T9" fmla="*/ 312738 h 115"/>
                <a:gd name="T10" fmla="*/ 266926 w 197"/>
                <a:gd name="T11" fmla="*/ 310019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34" name="Freeform 947"/>
            <p:cNvSpPr>
              <a:spLocks/>
            </p:cNvSpPr>
            <p:nvPr/>
          </p:nvSpPr>
          <p:spPr bwMode="auto">
            <a:xfrm>
              <a:off x="393700" y="0"/>
              <a:ext cx="536575" cy="312738"/>
            </a:xfrm>
            <a:custGeom>
              <a:avLst/>
              <a:gdLst>
                <a:gd name="T0" fmla="*/ 266926 w 197"/>
                <a:gd name="T1" fmla="*/ 122376 h 115"/>
                <a:gd name="T2" fmla="*/ 266926 w 197"/>
                <a:gd name="T3" fmla="*/ 310019 h 115"/>
                <a:gd name="T4" fmla="*/ 266926 w 197"/>
                <a:gd name="T5" fmla="*/ 312738 h 115"/>
                <a:gd name="T6" fmla="*/ 266926 w 197"/>
                <a:gd name="T7" fmla="*/ 312738 h 115"/>
                <a:gd name="T8" fmla="*/ 266926 w 197"/>
                <a:gd name="T9" fmla="*/ 312738 h 115"/>
                <a:gd name="T10" fmla="*/ 266926 w 197"/>
                <a:gd name="T11" fmla="*/ 310019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35" name="Freeform 948"/>
            <p:cNvSpPr>
              <a:spLocks/>
            </p:cNvSpPr>
            <p:nvPr/>
          </p:nvSpPr>
          <p:spPr bwMode="auto">
            <a:xfrm>
              <a:off x="785812" y="0"/>
              <a:ext cx="539750" cy="312738"/>
            </a:xfrm>
            <a:custGeom>
              <a:avLst/>
              <a:gdLst>
                <a:gd name="T0" fmla="*/ 269875 w 198"/>
                <a:gd name="T1" fmla="*/ 122376 h 115"/>
                <a:gd name="T2" fmla="*/ 269875 w 198"/>
                <a:gd name="T3" fmla="*/ 310019 h 115"/>
                <a:gd name="T4" fmla="*/ 269875 w 198"/>
                <a:gd name="T5" fmla="*/ 312738 h 115"/>
                <a:gd name="T6" fmla="*/ 269875 w 198"/>
                <a:gd name="T7" fmla="*/ 312738 h 115"/>
                <a:gd name="T8" fmla="*/ 269875 w 198"/>
                <a:gd name="T9" fmla="*/ 312738 h 115"/>
                <a:gd name="T10" fmla="*/ 269875 w 198"/>
                <a:gd name="T11" fmla="*/ 310019 h 115"/>
                <a:gd name="T12" fmla="*/ 269875 w 198"/>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70"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8" y="67"/>
                    <a:pt x="129"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36" name="Freeform 949"/>
            <p:cNvSpPr>
              <a:spLocks/>
            </p:cNvSpPr>
            <p:nvPr/>
          </p:nvSpPr>
          <p:spPr bwMode="auto">
            <a:xfrm>
              <a:off x="1181100" y="0"/>
              <a:ext cx="538163" cy="312738"/>
            </a:xfrm>
            <a:custGeom>
              <a:avLst/>
              <a:gdLst>
                <a:gd name="T0" fmla="*/ 269082 w 198"/>
                <a:gd name="T1" fmla="*/ 122376 h 115"/>
                <a:gd name="T2" fmla="*/ 269082 w 198"/>
                <a:gd name="T3" fmla="*/ 310019 h 115"/>
                <a:gd name="T4" fmla="*/ 269082 w 198"/>
                <a:gd name="T5" fmla="*/ 312738 h 115"/>
                <a:gd name="T6" fmla="*/ 269082 w 198"/>
                <a:gd name="T7" fmla="*/ 312738 h 115"/>
                <a:gd name="T8" fmla="*/ 269082 w 198"/>
                <a:gd name="T9" fmla="*/ 312738 h 115"/>
                <a:gd name="T10" fmla="*/ 269082 w 198"/>
                <a:gd name="T11" fmla="*/ 310019 h 115"/>
                <a:gd name="T12" fmla="*/ 269082 w 198"/>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70"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8" y="67"/>
                    <a:pt x="128"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37" name="Freeform 950"/>
            <p:cNvSpPr>
              <a:spLocks/>
            </p:cNvSpPr>
            <p:nvPr/>
          </p:nvSpPr>
          <p:spPr bwMode="auto">
            <a:xfrm>
              <a:off x="1574800" y="0"/>
              <a:ext cx="539750" cy="312738"/>
            </a:xfrm>
            <a:custGeom>
              <a:avLst/>
              <a:gdLst>
                <a:gd name="T0" fmla="*/ 269875 w 198"/>
                <a:gd name="T1" fmla="*/ 122376 h 115"/>
                <a:gd name="T2" fmla="*/ 269875 w 198"/>
                <a:gd name="T3" fmla="*/ 310019 h 115"/>
                <a:gd name="T4" fmla="*/ 269875 w 198"/>
                <a:gd name="T5" fmla="*/ 312738 h 115"/>
                <a:gd name="T6" fmla="*/ 269875 w 198"/>
                <a:gd name="T7" fmla="*/ 312738 h 115"/>
                <a:gd name="T8" fmla="*/ 269875 w 198"/>
                <a:gd name="T9" fmla="*/ 312738 h 115"/>
                <a:gd name="T10" fmla="*/ 269875 w 198"/>
                <a:gd name="T11" fmla="*/ 310019 h 115"/>
                <a:gd name="T12" fmla="*/ 269875 w 198"/>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69"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8" y="67"/>
                    <a:pt x="128"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38" name="Freeform 951"/>
            <p:cNvSpPr>
              <a:spLocks/>
            </p:cNvSpPr>
            <p:nvPr/>
          </p:nvSpPr>
          <p:spPr bwMode="auto">
            <a:xfrm>
              <a:off x="1970087" y="0"/>
              <a:ext cx="536575" cy="312738"/>
            </a:xfrm>
            <a:custGeom>
              <a:avLst/>
              <a:gdLst>
                <a:gd name="T0" fmla="*/ 269649 w 197"/>
                <a:gd name="T1" fmla="*/ 122376 h 115"/>
                <a:gd name="T2" fmla="*/ 269649 w 197"/>
                <a:gd name="T3" fmla="*/ 310019 h 115"/>
                <a:gd name="T4" fmla="*/ 269649 w 197"/>
                <a:gd name="T5" fmla="*/ 312738 h 115"/>
                <a:gd name="T6" fmla="*/ 269649 w 197"/>
                <a:gd name="T7" fmla="*/ 312738 h 115"/>
                <a:gd name="T8" fmla="*/ 269649 w 197"/>
                <a:gd name="T9" fmla="*/ 312738 h 115"/>
                <a:gd name="T10" fmla="*/ 269649 w 197"/>
                <a:gd name="T11" fmla="*/ 310019 h 115"/>
                <a:gd name="T12" fmla="*/ 269649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9" y="45"/>
                  </a:moveTo>
                  <a:cubicBezTo>
                    <a:pt x="69"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7" y="67"/>
                    <a:pt x="128"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39" name="Freeform 952"/>
            <p:cNvSpPr>
              <a:spLocks/>
            </p:cNvSpPr>
            <p:nvPr/>
          </p:nvSpPr>
          <p:spPr bwMode="auto">
            <a:xfrm>
              <a:off x="2365375" y="0"/>
              <a:ext cx="534988" cy="312738"/>
            </a:xfrm>
            <a:custGeom>
              <a:avLst/>
              <a:gdLst>
                <a:gd name="T0" fmla="*/ 268852 w 197"/>
                <a:gd name="T1" fmla="*/ 122376 h 115"/>
                <a:gd name="T2" fmla="*/ 268852 w 197"/>
                <a:gd name="T3" fmla="*/ 310019 h 115"/>
                <a:gd name="T4" fmla="*/ 268852 w 197"/>
                <a:gd name="T5" fmla="*/ 312738 h 115"/>
                <a:gd name="T6" fmla="*/ 268852 w 197"/>
                <a:gd name="T7" fmla="*/ 312738 h 115"/>
                <a:gd name="T8" fmla="*/ 268852 w 197"/>
                <a:gd name="T9" fmla="*/ 312738 h 115"/>
                <a:gd name="T10" fmla="*/ 268852 w 197"/>
                <a:gd name="T11" fmla="*/ 310019 h 115"/>
                <a:gd name="T12" fmla="*/ 268852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9" y="45"/>
                  </a:moveTo>
                  <a:cubicBezTo>
                    <a:pt x="69"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7" y="67"/>
                    <a:pt x="128"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40" name="Freeform 953"/>
            <p:cNvSpPr>
              <a:spLocks/>
            </p:cNvSpPr>
            <p:nvPr/>
          </p:nvSpPr>
          <p:spPr bwMode="auto">
            <a:xfrm>
              <a:off x="2759075" y="0"/>
              <a:ext cx="536575" cy="312738"/>
            </a:xfrm>
            <a:custGeom>
              <a:avLst/>
              <a:gdLst>
                <a:gd name="T0" fmla="*/ 266926 w 197"/>
                <a:gd name="T1" fmla="*/ 122376 h 115"/>
                <a:gd name="T2" fmla="*/ 266926 w 197"/>
                <a:gd name="T3" fmla="*/ 310019 h 115"/>
                <a:gd name="T4" fmla="*/ 266926 w 197"/>
                <a:gd name="T5" fmla="*/ 312738 h 115"/>
                <a:gd name="T6" fmla="*/ 266926 w 197"/>
                <a:gd name="T7" fmla="*/ 312738 h 115"/>
                <a:gd name="T8" fmla="*/ 269649 w 197"/>
                <a:gd name="T9" fmla="*/ 312738 h 115"/>
                <a:gd name="T10" fmla="*/ 269649 w 197"/>
                <a:gd name="T11" fmla="*/ 310019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9" y="115"/>
                    <a:pt x="99" y="115"/>
                    <a:pt x="99" y="115"/>
                  </a:cubicBezTo>
                  <a:cubicBezTo>
                    <a:pt x="99" y="114"/>
                    <a:pt x="99" y="114"/>
                    <a:pt x="99" y="114"/>
                  </a:cubicBezTo>
                  <a:cubicBezTo>
                    <a:pt x="197" y="67"/>
                    <a:pt x="128" y="0"/>
                    <a:pt x="98" y="45"/>
                  </a:cubicBez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41" name="Freeform 954"/>
            <p:cNvSpPr>
              <a:spLocks/>
            </p:cNvSpPr>
            <p:nvPr/>
          </p:nvSpPr>
          <p:spPr bwMode="auto">
            <a:xfrm>
              <a:off x="3154362" y="0"/>
              <a:ext cx="534988" cy="312738"/>
            </a:xfrm>
            <a:custGeom>
              <a:avLst/>
              <a:gdLst>
                <a:gd name="T0" fmla="*/ 266136 w 197"/>
                <a:gd name="T1" fmla="*/ 122376 h 115"/>
                <a:gd name="T2" fmla="*/ 266136 w 197"/>
                <a:gd name="T3" fmla="*/ 310019 h 115"/>
                <a:gd name="T4" fmla="*/ 266136 w 197"/>
                <a:gd name="T5" fmla="*/ 312738 h 115"/>
                <a:gd name="T6" fmla="*/ 266136 w 197"/>
                <a:gd name="T7" fmla="*/ 312738 h 115"/>
                <a:gd name="T8" fmla="*/ 266136 w 197"/>
                <a:gd name="T9" fmla="*/ 312738 h 115"/>
                <a:gd name="T10" fmla="*/ 266136 w 197"/>
                <a:gd name="T11" fmla="*/ 310019 h 115"/>
                <a:gd name="T12" fmla="*/ 26613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42" name="Freeform 955"/>
            <p:cNvSpPr>
              <a:spLocks/>
            </p:cNvSpPr>
            <p:nvPr/>
          </p:nvSpPr>
          <p:spPr bwMode="auto">
            <a:xfrm>
              <a:off x="3548062" y="0"/>
              <a:ext cx="536575" cy="312738"/>
            </a:xfrm>
            <a:custGeom>
              <a:avLst/>
              <a:gdLst>
                <a:gd name="T0" fmla="*/ 266926 w 197"/>
                <a:gd name="T1" fmla="*/ 122376 h 115"/>
                <a:gd name="T2" fmla="*/ 266926 w 197"/>
                <a:gd name="T3" fmla="*/ 310019 h 115"/>
                <a:gd name="T4" fmla="*/ 266926 w 197"/>
                <a:gd name="T5" fmla="*/ 312738 h 115"/>
                <a:gd name="T6" fmla="*/ 266926 w 197"/>
                <a:gd name="T7" fmla="*/ 312738 h 115"/>
                <a:gd name="T8" fmla="*/ 266926 w 197"/>
                <a:gd name="T9" fmla="*/ 312738 h 115"/>
                <a:gd name="T10" fmla="*/ 266926 w 197"/>
                <a:gd name="T11" fmla="*/ 310019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7898" name="组合 54"/>
          <p:cNvGrpSpPr>
            <a:grpSpLocks/>
          </p:cNvGrpSpPr>
          <p:nvPr/>
        </p:nvGrpSpPr>
        <p:grpSpPr bwMode="auto">
          <a:xfrm>
            <a:off x="514350" y="3119438"/>
            <a:ext cx="4084638" cy="309562"/>
            <a:chOff x="0" y="0"/>
            <a:chExt cx="4084637" cy="309563"/>
          </a:xfrm>
        </p:grpSpPr>
        <p:sp>
          <p:nvSpPr>
            <p:cNvPr id="37923" name="Freeform 956"/>
            <p:cNvSpPr>
              <a:spLocks/>
            </p:cNvSpPr>
            <p:nvPr/>
          </p:nvSpPr>
          <p:spPr bwMode="auto">
            <a:xfrm>
              <a:off x="0" y="0"/>
              <a:ext cx="536575" cy="309563"/>
            </a:xfrm>
            <a:custGeom>
              <a:avLst/>
              <a:gdLst>
                <a:gd name="T0" fmla="*/ 266926 w 197"/>
                <a:gd name="T1" fmla="*/ 119480 h 114"/>
                <a:gd name="T2" fmla="*/ 266926 w 197"/>
                <a:gd name="T3" fmla="*/ 309563 h 114"/>
                <a:gd name="T4" fmla="*/ 266926 w 197"/>
                <a:gd name="T5" fmla="*/ 309563 h 114"/>
                <a:gd name="T6" fmla="*/ 266926 w 197"/>
                <a:gd name="T7" fmla="*/ 309563 h 114"/>
                <a:gd name="T8" fmla="*/ 266926 w 197"/>
                <a:gd name="T9" fmla="*/ 309563 h 114"/>
                <a:gd name="T10" fmla="*/ 266926 w 197"/>
                <a:gd name="T11" fmla="*/ 309563 h 114"/>
                <a:gd name="T12" fmla="*/ 266926 w 197"/>
                <a:gd name="T13" fmla="*/ 11948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24" name="Freeform 957"/>
            <p:cNvSpPr>
              <a:spLocks/>
            </p:cNvSpPr>
            <p:nvPr/>
          </p:nvSpPr>
          <p:spPr bwMode="auto">
            <a:xfrm>
              <a:off x="393700" y="0"/>
              <a:ext cx="536575" cy="309563"/>
            </a:xfrm>
            <a:custGeom>
              <a:avLst/>
              <a:gdLst>
                <a:gd name="T0" fmla="*/ 266926 w 197"/>
                <a:gd name="T1" fmla="*/ 119480 h 114"/>
                <a:gd name="T2" fmla="*/ 266926 w 197"/>
                <a:gd name="T3" fmla="*/ 309563 h 114"/>
                <a:gd name="T4" fmla="*/ 266926 w 197"/>
                <a:gd name="T5" fmla="*/ 309563 h 114"/>
                <a:gd name="T6" fmla="*/ 266926 w 197"/>
                <a:gd name="T7" fmla="*/ 309563 h 114"/>
                <a:gd name="T8" fmla="*/ 266926 w 197"/>
                <a:gd name="T9" fmla="*/ 309563 h 114"/>
                <a:gd name="T10" fmla="*/ 266926 w 197"/>
                <a:gd name="T11" fmla="*/ 309563 h 114"/>
                <a:gd name="T12" fmla="*/ 266926 w 197"/>
                <a:gd name="T13" fmla="*/ 11948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25" name="Freeform 958"/>
            <p:cNvSpPr>
              <a:spLocks/>
            </p:cNvSpPr>
            <p:nvPr/>
          </p:nvSpPr>
          <p:spPr bwMode="auto">
            <a:xfrm>
              <a:off x="785812" y="0"/>
              <a:ext cx="539750" cy="309563"/>
            </a:xfrm>
            <a:custGeom>
              <a:avLst/>
              <a:gdLst>
                <a:gd name="T0" fmla="*/ 269875 w 198"/>
                <a:gd name="T1" fmla="*/ 119480 h 114"/>
                <a:gd name="T2" fmla="*/ 269875 w 198"/>
                <a:gd name="T3" fmla="*/ 309563 h 114"/>
                <a:gd name="T4" fmla="*/ 269875 w 198"/>
                <a:gd name="T5" fmla="*/ 309563 h 114"/>
                <a:gd name="T6" fmla="*/ 269875 w 198"/>
                <a:gd name="T7" fmla="*/ 309563 h 114"/>
                <a:gd name="T8" fmla="*/ 269875 w 198"/>
                <a:gd name="T9" fmla="*/ 309563 h 114"/>
                <a:gd name="T10" fmla="*/ 269875 w 198"/>
                <a:gd name="T11" fmla="*/ 309563 h 114"/>
                <a:gd name="T12" fmla="*/ 269875 w 198"/>
                <a:gd name="T13" fmla="*/ 11948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4">
                  <a:moveTo>
                    <a:pt x="99" y="44"/>
                  </a:moveTo>
                  <a:cubicBezTo>
                    <a:pt x="70"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8" y="66"/>
                    <a:pt x="129" y="0"/>
                    <a:pt x="99" y="44"/>
                  </a:cubicBez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26" name="Freeform 959"/>
            <p:cNvSpPr>
              <a:spLocks/>
            </p:cNvSpPr>
            <p:nvPr/>
          </p:nvSpPr>
          <p:spPr bwMode="auto">
            <a:xfrm>
              <a:off x="1181100" y="0"/>
              <a:ext cx="538163" cy="309563"/>
            </a:xfrm>
            <a:custGeom>
              <a:avLst/>
              <a:gdLst>
                <a:gd name="T0" fmla="*/ 269082 w 198"/>
                <a:gd name="T1" fmla="*/ 119480 h 114"/>
                <a:gd name="T2" fmla="*/ 269082 w 198"/>
                <a:gd name="T3" fmla="*/ 309563 h 114"/>
                <a:gd name="T4" fmla="*/ 269082 w 198"/>
                <a:gd name="T5" fmla="*/ 309563 h 114"/>
                <a:gd name="T6" fmla="*/ 269082 w 198"/>
                <a:gd name="T7" fmla="*/ 309563 h 114"/>
                <a:gd name="T8" fmla="*/ 269082 w 198"/>
                <a:gd name="T9" fmla="*/ 309563 h 114"/>
                <a:gd name="T10" fmla="*/ 269082 w 198"/>
                <a:gd name="T11" fmla="*/ 309563 h 114"/>
                <a:gd name="T12" fmla="*/ 269082 w 198"/>
                <a:gd name="T13" fmla="*/ 11948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4">
                  <a:moveTo>
                    <a:pt x="99" y="44"/>
                  </a:moveTo>
                  <a:cubicBezTo>
                    <a:pt x="70"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8" y="66"/>
                    <a:pt x="128" y="0"/>
                    <a:pt x="99" y="44"/>
                  </a:cubicBez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27" name="Freeform 960"/>
            <p:cNvSpPr>
              <a:spLocks/>
            </p:cNvSpPr>
            <p:nvPr/>
          </p:nvSpPr>
          <p:spPr bwMode="auto">
            <a:xfrm>
              <a:off x="1574800" y="0"/>
              <a:ext cx="539750" cy="309563"/>
            </a:xfrm>
            <a:custGeom>
              <a:avLst/>
              <a:gdLst>
                <a:gd name="T0" fmla="*/ 269875 w 198"/>
                <a:gd name="T1" fmla="*/ 119480 h 114"/>
                <a:gd name="T2" fmla="*/ 269875 w 198"/>
                <a:gd name="T3" fmla="*/ 309563 h 114"/>
                <a:gd name="T4" fmla="*/ 269875 w 198"/>
                <a:gd name="T5" fmla="*/ 309563 h 114"/>
                <a:gd name="T6" fmla="*/ 269875 w 198"/>
                <a:gd name="T7" fmla="*/ 309563 h 114"/>
                <a:gd name="T8" fmla="*/ 269875 w 198"/>
                <a:gd name="T9" fmla="*/ 309563 h 114"/>
                <a:gd name="T10" fmla="*/ 269875 w 198"/>
                <a:gd name="T11" fmla="*/ 309563 h 114"/>
                <a:gd name="T12" fmla="*/ 269875 w 198"/>
                <a:gd name="T13" fmla="*/ 11948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4">
                  <a:moveTo>
                    <a:pt x="99" y="44"/>
                  </a:moveTo>
                  <a:cubicBezTo>
                    <a:pt x="69"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8" y="66"/>
                    <a:pt x="128" y="0"/>
                    <a:pt x="99" y="44"/>
                  </a:cubicBez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28" name="Freeform 961"/>
            <p:cNvSpPr>
              <a:spLocks/>
            </p:cNvSpPr>
            <p:nvPr/>
          </p:nvSpPr>
          <p:spPr bwMode="auto">
            <a:xfrm>
              <a:off x="1970087" y="0"/>
              <a:ext cx="536575" cy="309563"/>
            </a:xfrm>
            <a:custGeom>
              <a:avLst/>
              <a:gdLst>
                <a:gd name="T0" fmla="*/ 269649 w 197"/>
                <a:gd name="T1" fmla="*/ 119480 h 114"/>
                <a:gd name="T2" fmla="*/ 269649 w 197"/>
                <a:gd name="T3" fmla="*/ 309563 h 114"/>
                <a:gd name="T4" fmla="*/ 269649 w 197"/>
                <a:gd name="T5" fmla="*/ 309563 h 114"/>
                <a:gd name="T6" fmla="*/ 269649 w 197"/>
                <a:gd name="T7" fmla="*/ 309563 h 114"/>
                <a:gd name="T8" fmla="*/ 269649 w 197"/>
                <a:gd name="T9" fmla="*/ 309563 h 114"/>
                <a:gd name="T10" fmla="*/ 269649 w 197"/>
                <a:gd name="T11" fmla="*/ 309563 h 114"/>
                <a:gd name="T12" fmla="*/ 269649 w 197"/>
                <a:gd name="T13" fmla="*/ 11948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9" y="44"/>
                  </a:moveTo>
                  <a:cubicBezTo>
                    <a:pt x="69"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7" y="66"/>
                    <a:pt x="128" y="0"/>
                    <a:pt x="99" y="44"/>
                  </a:cubicBez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29" name="Freeform 962"/>
            <p:cNvSpPr>
              <a:spLocks/>
            </p:cNvSpPr>
            <p:nvPr/>
          </p:nvSpPr>
          <p:spPr bwMode="auto">
            <a:xfrm>
              <a:off x="2365375" y="0"/>
              <a:ext cx="534988" cy="309563"/>
            </a:xfrm>
            <a:custGeom>
              <a:avLst/>
              <a:gdLst>
                <a:gd name="T0" fmla="*/ 268852 w 197"/>
                <a:gd name="T1" fmla="*/ 119480 h 114"/>
                <a:gd name="T2" fmla="*/ 268852 w 197"/>
                <a:gd name="T3" fmla="*/ 309563 h 114"/>
                <a:gd name="T4" fmla="*/ 268852 w 197"/>
                <a:gd name="T5" fmla="*/ 309563 h 114"/>
                <a:gd name="T6" fmla="*/ 268852 w 197"/>
                <a:gd name="T7" fmla="*/ 309563 h 114"/>
                <a:gd name="T8" fmla="*/ 268852 w 197"/>
                <a:gd name="T9" fmla="*/ 309563 h 114"/>
                <a:gd name="T10" fmla="*/ 268852 w 197"/>
                <a:gd name="T11" fmla="*/ 309563 h 114"/>
                <a:gd name="T12" fmla="*/ 268852 w 197"/>
                <a:gd name="T13" fmla="*/ 11948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9" y="44"/>
                  </a:moveTo>
                  <a:cubicBezTo>
                    <a:pt x="69"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7" y="66"/>
                    <a:pt x="128" y="0"/>
                    <a:pt x="99" y="44"/>
                  </a:cubicBez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30" name="Freeform 963"/>
            <p:cNvSpPr>
              <a:spLocks/>
            </p:cNvSpPr>
            <p:nvPr/>
          </p:nvSpPr>
          <p:spPr bwMode="auto">
            <a:xfrm>
              <a:off x="2759075" y="0"/>
              <a:ext cx="536575" cy="309563"/>
            </a:xfrm>
            <a:custGeom>
              <a:avLst/>
              <a:gdLst>
                <a:gd name="T0" fmla="*/ 266926 w 197"/>
                <a:gd name="T1" fmla="*/ 119480 h 114"/>
                <a:gd name="T2" fmla="*/ 266926 w 197"/>
                <a:gd name="T3" fmla="*/ 309563 h 114"/>
                <a:gd name="T4" fmla="*/ 266926 w 197"/>
                <a:gd name="T5" fmla="*/ 309563 h 114"/>
                <a:gd name="T6" fmla="*/ 266926 w 197"/>
                <a:gd name="T7" fmla="*/ 309563 h 114"/>
                <a:gd name="T8" fmla="*/ 269649 w 197"/>
                <a:gd name="T9" fmla="*/ 309563 h 114"/>
                <a:gd name="T10" fmla="*/ 269649 w 197"/>
                <a:gd name="T11" fmla="*/ 309563 h 114"/>
                <a:gd name="T12" fmla="*/ 266926 w 197"/>
                <a:gd name="T13" fmla="*/ 11948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9" y="114"/>
                    <a:pt x="99" y="114"/>
                    <a:pt x="99" y="114"/>
                  </a:cubicBezTo>
                  <a:cubicBezTo>
                    <a:pt x="99" y="114"/>
                    <a:pt x="99" y="114"/>
                    <a:pt x="99" y="114"/>
                  </a:cubicBezTo>
                  <a:cubicBezTo>
                    <a:pt x="197" y="66"/>
                    <a:pt x="128" y="0"/>
                    <a:pt x="98" y="44"/>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31" name="Freeform 964"/>
            <p:cNvSpPr>
              <a:spLocks/>
            </p:cNvSpPr>
            <p:nvPr/>
          </p:nvSpPr>
          <p:spPr bwMode="auto">
            <a:xfrm>
              <a:off x="3154362" y="0"/>
              <a:ext cx="534988" cy="309563"/>
            </a:xfrm>
            <a:custGeom>
              <a:avLst/>
              <a:gdLst>
                <a:gd name="T0" fmla="*/ 266136 w 197"/>
                <a:gd name="T1" fmla="*/ 119480 h 114"/>
                <a:gd name="T2" fmla="*/ 266136 w 197"/>
                <a:gd name="T3" fmla="*/ 309563 h 114"/>
                <a:gd name="T4" fmla="*/ 266136 w 197"/>
                <a:gd name="T5" fmla="*/ 309563 h 114"/>
                <a:gd name="T6" fmla="*/ 266136 w 197"/>
                <a:gd name="T7" fmla="*/ 309563 h 114"/>
                <a:gd name="T8" fmla="*/ 266136 w 197"/>
                <a:gd name="T9" fmla="*/ 309563 h 114"/>
                <a:gd name="T10" fmla="*/ 266136 w 197"/>
                <a:gd name="T11" fmla="*/ 309563 h 114"/>
                <a:gd name="T12" fmla="*/ 266136 w 197"/>
                <a:gd name="T13" fmla="*/ 11948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32" name="Freeform 965"/>
            <p:cNvSpPr>
              <a:spLocks/>
            </p:cNvSpPr>
            <p:nvPr/>
          </p:nvSpPr>
          <p:spPr bwMode="auto">
            <a:xfrm>
              <a:off x="3548062" y="0"/>
              <a:ext cx="536575" cy="309563"/>
            </a:xfrm>
            <a:custGeom>
              <a:avLst/>
              <a:gdLst>
                <a:gd name="T0" fmla="*/ 266926 w 197"/>
                <a:gd name="T1" fmla="*/ 119480 h 114"/>
                <a:gd name="T2" fmla="*/ 266926 w 197"/>
                <a:gd name="T3" fmla="*/ 309563 h 114"/>
                <a:gd name="T4" fmla="*/ 266926 w 197"/>
                <a:gd name="T5" fmla="*/ 309563 h 114"/>
                <a:gd name="T6" fmla="*/ 266926 w 197"/>
                <a:gd name="T7" fmla="*/ 309563 h 114"/>
                <a:gd name="T8" fmla="*/ 266926 w 197"/>
                <a:gd name="T9" fmla="*/ 309563 h 114"/>
                <a:gd name="T10" fmla="*/ 266926 w 197"/>
                <a:gd name="T11" fmla="*/ 309563 h 114"/>
                <a:gd name="T12" fmla="*/ 266926 w 197"/>
                <a:gd name="T13" fmla="*/ 11948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7899" name="组合 65"/>
          <p:cNvGrpSpPr>
            <a:grpSpLocks/>
          </p:cNvGrpSpPr>
          <p:nvPr/>
        </p:nvGrpSpPr>
        <p:grpSpPr bwMode="auto">
          <a:xfrm>
            <a:off x="514350" y="3471863"/>
            <a:ext cx="4084638" cy="314325"/>
            <a:chOff x="0" y="0"/>
            <a:chExt cx="4084637" cy="314325"/>
          </a:xfrm>
        </p:grpSpPr>
        <p:sp>
          <p:nvSpPr>
            <p:cNvPr id="37913" name="Freeform 966"/>
            <p:cNvSpPr>
              <a:spLocks/>
            </p:cNvSpPr>
            <p:nvPr/>
          </p:nvSpPr>
          <p:spPr bwMode="auto">
            <a:xfrm>
              <a:off x="0" y="0"/>
              <a:ext cx="536575" cy="314325"/>
            </a:xfrm>
            <a:custGeom>
              <a:avLst/>
              <a:gdLst>
                <a:gd name="T0" fmla="*/ 266926 w 197"/>
                <a:gd name="T1" fmla="*/ 122997 h 115"/>
                <a:gd name="T2" fmla="*/ 266926 w 197"/>
                <a:gd name="T3" fmla="*/ 314325 h 115"/>
                <a:gd name="T4" fmla="*/ 266926 w 197"/>
                <a:gd name="T5" fmla="*/ 314325 h 115"/>
                <a:gd name="T6" fmla="*/ 266926 w 197"/>
                <a:gd name="T7" fmla="*/ 314325 h 115"/>
                <a:gd name="T8" fmla="*/ 266926 w 197"/>
                <a:gd name="T9" fmla="*/ 314325 h 115"/>
                <a:gd name="T10" fmla="*/ 266926 w 197"/>
                <a:gd name="T11" fmla="*/ 314325 h 115"/>
                <a:gd name="T12" fmla="*/ 266926 w 197"/>
                <a:gd name="T13" fmla="*/ 12299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14" name="Freeform 967"/>
            <p:cNvSpPr>
              <a:spLocks/>
            </p:cNvSpPr>
            <p:nvPr/>
          </p:nvSpPr>
          <p:spPr bwMode="auto">
            <a:xfrm>
              <a:off x="393700" y="0"/>
              <a:ext cx="536575" cy="314325"/>
            </a:xfrm>
            <a:custGeom>
              <a:avLst/>
              <a:gdLst>
                <a:gd name="T0" fmla="*/ 266926 w 197"/>
                <a:gd name="T1" fmla="*/ 122997 h 115"/>
                <a:gd name="T2" fmla="*/ 266926 w 197"/>
                <a:gd name="T3" fmla="*/ 314325 h 115"/>
                <a:gd name="T4" fmla="*/ 266926 w 197"/>
                <a:gd name="T5" fmla="*/ 314325 h 115"/>
                <a:gd name="T6" fmla="*/ 266926 w 197"/>
                <a:gd name="T7" fmla="*/ 314325 h 115"/>
                <a:gd name="T8" fmla="*/ 266926 w 197"/>
                <a:gd name="T9" fmla="*/ 314325 h 115"/>
                <a:gd name="T10" fmla="*/ 266926 w 197"/>
                <a:gd name="T11" fmla="*/ 314325 h 115"/>
                <a:gd name="T12" fmla="*/ 266926 w 197"/>
                <a:gd name="T13" fmla="*/ 12299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15" name="Freeform 968"/>
            <p:cNvSpPr>
              <a:spLocks/>
            </p:cNvSpPr>
            <p:nvPr/>
          </p:nvSpPr>
          <p:spPr bwMode="auto">
            <a:xfrm>
              <a:off x="785812" y="0"/>
              <a:ext cx="539750" cy="314325"/>
            </a:xfrm>
            <a:custGeom>
              <a:avLst/>
              <a:gdLst>
                <a:gd name="T0" fmla="*/ 269875 w 198"/>
                <a:gd name="T1" fmla="*/ 122997 h 115"/>
                <a:gd name="T2" fmla="*/ 269875 w 198"/>
                <a:gd name="T3" fmla="*/ 314325 h 115"/>
                <a:gd name="T4" fmla="*/ 269875 w 198"/>
                <a:gd name="T5" fmla="*/ 314325 h 115"/>
                <a:gd name="T6" fmla="*/ 269875 w 198"/>
                <a:gd name="T7" fmla="*/ 314325 h 115"/>
                <a:gd name="T8" fmla="*/ 269875 w 198"/>
                <a:gd name="T9" fmla="*/ 314325 h 115"/>
                <a:gd name="T10" fmla="*/ 269875 w 198"/>
                <a:gd name="T11" fmla="*/ 314325 h 115"/>
                <a:gd name="T12" fmla="*/ 269875 w 198"/>
                <a:gd name="T13" fmla="*/ 12299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70"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8" y="67"/>
                    <a:pt x="129" y="0"/>
                    <a:pt x="99" y="4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16" name="Freeform 969"/>
            <p:cNvSpPr>
              <a:spLocks/>
            </p:cNvSpPr>
            <p:nvPr/>
          </p:nvSpPr>
          <p:spPr bwMode="auto">
            <a:xfrm>
              <a:off x="1181100" y="0"/>
              <a:ext cx="538163" cy="314325"/>
            </a:xfrm>
            <a:custGeom>
              <a:avLst/>
              <a:gdLst>
                <a:gd name="T0" fmla="*/ 269082 w 198"/>
                <a:gd name="T1" fmla="*/ 122997 h 115"/>
                <a:gd name="T2" fmla="*/ 269082 w 198"/>
                <a:gd name="T3" fmla="*/ 314325 h 115"/>
                <a:gd name="T4" fmla="*/ 269082 w 198"/>
                <a:gd name="T5" fmla="*/ 314325 h 115"/>
                <a:gd name="T6" fmla="*/ 269082 w 198"/>
                <a:gd name="T7" fmla="*/ 314325 h 115"/>
                <a:gd name="T8" fmla="*/ 269082 w 198"/>
                <a:gd name="T9" fmla="*/ 314325 h 115"/>
                <a:gd name="T10" fmla="*/ 269082 w 198"/>
                <a:gd name="T11" fmla="*/ 314325 h 115"/>
                <a:gd name="T12" fmla="*/ 269082 w 198"/>
                <a:gd name="T13" fmla="*/ 12299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70"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8" y="67"/>
                    <a:pt x="128" y="0"/>
                    <a:pt x="99" y="4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17" name="Freeform 970"/>
            <p:cNvSpPr>
              <a:spLocks/>
            </p:cNvSpPr>
            <p:nvPr/>
          </p:nvSpPr>
          <p:spPr bwMode="auto">
            <a:xfrm>
              <a:off x="1574800" y="0"/>
              <a:ext cx="539750" cy="314325"/>
            </a:xfrm>
            <a:custGeom>
              <a:avLst/>
              <a:gdLst>
                <a:gd name="T0" fmla="*/ 269875 w 198"/>
                <a:gd name="T1" fmla="*/ 122997 h 115"/>
                <a:gd name="T2" fmla="*/ 269875 w 198"/>
                <a:gd name="T3" fmla="*/ 314325 h 115"/>
                <a:gd name="T4" fmla="*/ 269875 w 198"/>
                <a:gd name="T5" fmla="*/ 314325 h 115"/>
                <a:gd name="T6" fmla="*/ 269875 w 198"/>
                <a:gd name="T7" fmla="*/ 314325 h 115"/>
                <a:gd name="T8" fmla="*/ 269875 w 198"/>
                <a:gd name="T9" fmla="*/ 314325 h 115"/>
                <a:gd name="T10" fmla="*/ 269875 w 198"/>
                <a:gd name="T11" fmla="*/ 314325 h 115"/>
                <a:gd name="T12" fmla="*/ 269875 w 198"/>
                <a:gd name="T13" fmla="*/ 12299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69"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8" y="67"/>
                    <a:pt x="128" y="0"/>
                    <a:pt x="99" y="4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18" name="Freeform 971"/>
            <p:cNvSpPr>
              <a:spLocks/>
            </p:cNvSpPr>
            <p:nvPr/>
          </p:nvSpPr>
          <p:spPr bwMode="auto">
            <a:xfrm>
              <a:off x="1970087" y="0"/>
              <a:ext cx="536575" cy="314325"/>
            </a:xfrm>
            <a:custGeom>
              <a:avLst/>
              <a:gdLst>
                <a:gd name="T0" fmla="*/ 269649 w 197"/>
                <a:gd name="T1" fmla="*/ 122997 h 115"/>
                <a:gd name="T2" fmla="*/ 269649 w 197"/>
                <a:gd name="T3" fmla="*/ 314325 h 115"/>
                <a:gd name="T4" fmla="*/ 269649 w 197"/>
                <a:gd name="T5" fmla="*/ 314325 h 115"/>
                <a:gd name="T6" fmla="*/ 269649 w 197"/>
                <a:gd name="T7" fmla="*/ 314325 h 115"/>
                <a:gd name="T8" fmla="*/ 269649 w 197"/>
                <a:gd name="T9" fmla="*/ 314325 h 115"/>
                <a:gd name="T10" fmla="*/ 269649 w 197"/>
                <a:gd name="T11" fmla="*/ 314325 h 115"/>
                <a:gd name="T12" fmla="*/ 269649 w 197"/>
                <a:gd name="T13" fmla="*/ 12299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9" y="45"/>
                  </a:moveTo>
                  <a:cubicBezTo>
                    <a:pt x="69"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7" y="67"/>
                    <a:pt x="128" y="0"/>
                    <a:pt x="99" y="4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19" name="Freeform 972"/>
            <p:cNvSpPr>
              <a:spLocks/>
            </p:cNvSpPr>
            <p:nvPr/>
          </p:nvSpPr>
          <p:spPr bwMode="auto">
            <a:xfrm>
              <a:off x="2365375" y="0"/>
              <a:ext cx="534988" cy="314325"/>
            </a:xfrm>
            <a:custGeom>
              <a:avLst/>
              <a:gdLst>
                <a:gd name="T0" fmla="*/ 268852 w 197"/>
                <a:gd name="T1" fmla="*/ 122997 h 115"/>
                <a:gd name="T2" fmla="*/ 268852 w 197"/>
                <a:gd name="T3" fmla="*/ 314325 h 115"/>
                <a:gd name="T4" fmla="*/ 268852 w 197"/>
                <a:gd name="T5" fmla="*/ 314325 h 115"/>
                <a:gd name="T6" fmla="*/ 268852 w 197"/>
                <a:gd name="T7" fmla="*/ 314325 h 115"/>
                <a:gd name="T8" fmla="*/ 268852 w 197"/>
                <a:gd name="T9" fmla="*/ 314325 h 115"/>
                <a:gd name="T10" fmla="*/ 268852 w 197"/>
                <a:gd name="T11" fmla="*/ 314325 h 115"/>
                <a:gd name="T12" fmla="*/ 268852 w 197"/>
                <a:gd name="T13" fmla="*/ 12299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9" y="45"/>
                  </a:moveTo>
                  <a:cubicBezTo>
                    <a:pt x="69"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7" y="67"/>
                    <a:pt x="128" y="0"/>
                    <a:pt x="99" y="4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20" name="Freeform 973"/>
            <p:cNvSpPr>
              <a:spLocks/>
            </p:cNvSpPr>
            <p:nvPr/>
          </p:nvSpPr>
          <p:spPr bwMode="auto">
            <a:xfrm>
              <a:off x="2759075" y="0"/>
              <a:ext cx="536575" cy="314325"/>
            </a:xfrm>
            <a:custGeom>
              <a:avLst/>
              <a:gdLst>
                <a:gd name="T0" fmla="*/ 266926 w 197"/>
                <a:gd name="T1" fmla="*/ 122997 h 115"/>
                <a:gd name="T2" fmla="*/ 266926 w 197"/>
                <a:gd name="T3" fmla="*/ 314325 h 115"/>
                <a:gd name="T4" fmla="*/ 266926 w 197"/>
                <a:gd name="T5" fmla="*/ 314325 h 115"/>
                <a:gd name="T6" fmla="*/ 266926 w 197"/>
                <a:gd name="T7" fmla="*/ 314325 h 115"/>
                <a:gd name="T8" fmla="*/ 269649 w 197"/>
                <a:gd name="T9" fmla="*/ 314325 h 115"/>
                <a:gd name="T10" fmla="*/ 269649 w 197"/>
                <a:gd name="T11" fmla="*/ 314325 h 115"/>
                <a:gd name="T12" fmla="*/ 266926 w 197"/>
                <a:gd name="T13" fmla="*/ 12299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9" y="115"/>
                    <a:pt x="99" y="115"/>
                    <a:pt x="99" y="115"/>
                  </a:cubicBezTo>
                  <a:cubicBezTo>
                    <a:pt x="99" y="115"/>
                    <a:pt x="99" y="115"/>
                    <a:pt x="99" y="115"/>
                  </a:cubicBezTo>
                  <a:cubicBezTo>
                    <a:pt x="197" y="67"/>
                    <a:pt x="128" y="0"/>
                    <a:pt x="98" y="4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21" name="Freeform 974"/>
            <p:cNvSpPr>
              <a:spLocks/>
            </p:cNvSpPr>
            <p:nvPr/>
          </p:nvSpPr>
          <p:spPr bwMode="auto">
            <a:xfrm>
              <a:off x="3154362" y="0"/>
              <a:ext cx="534988" cy="314325"/>
            </a:xfrm>
            <a:custGeom>
              <a:avLst/>
              <a:gdLst>
                <a:gd name="T0" fmla="*/ 266136 w 197"/>
                <a:gd name="T1" fmla="*/ 122997 h 115"/>
                <a:gd name="T2" fmla="*/ 266136 w 197"/>
                <a:gd name="T3" fmla="*/ 314325 h 115"/>
                <a:gd name="T4" fmla="*/ 266136 w 197"/>
                <a:gd name="T5" fmla="*/ 314325 h 115"/>
                <a:gd name="T6" fmla="*/ 266136 w 197"/>
                <a:gd name="T7" fmla="*/ 314325 h 115"/>
                <a:gd name="T8" fmla="*/ 266136 w 197"/>
                <a:gd name="T9" fmla="*/ 314325 h 115"/>
                <a:gd name="T10" fmla="*/ 266136 w 197"/>
                <a:gd name="T11" fmla="*/ 314325 h 115"/>
                <a:gd name="T12" fmla="*/ 266136 w 197"/>
                <a:gd name="T13" fmla="*/ 12299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22" name="Freeform 975"/>
            <p:cNvSpPr>
              <a:spLocks/>
            </p:cNvSpPr>
            <p:nvPr/>
          </p:nvSpPr>
          <p:spPr bwMode="auto">
            <a:xfrm>
              <a:off x="3548062" y="0"/>
              <a:ext cx="536575" cy="314325"/>
            </a:xfrm>
            <a:custGeom>
              <a:avLst/>
              <a:gdLst>
                <a:gd name="T0" fmla="*/ 266926 w 197"/>
                <a:gd name="T1" fmla="*/ 122997 h 115"/>
                <a:gd name="T2" fmla="*/ 266926 w 197"/>
                <a:gd name="T3" fmla="*/ 314325 h 115"/>
                <a:gd name="T4" fmla="*/ 266926 w 197"/>
                <a:gd name="T5" fmla="*/ 314325 h 115"/>
                <a:gd name="T6" fmla="*/ 266926 w 197"/>
                <a:gd name="T7" fmla="*/ 314325 h 115"/>
                <a:gd name="T8" fmla="*/ 266926 w 197"/>
                <a:gd name="T9" fmla="*/ 314325 h 115"/>
                <a:gd name="T10" fmla="*/ 266926 w 197"/>
                <a:gd name="T11" fmla="*/ 314325 h 115"/>
                <a:gd name="T12" fmla="*/ 266926 w 197"/>
                <a:gd name="T13" fmla="*/ 12299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37900" name="图片 7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52725" y="3884613"/>
            <a:ext cx="1423988" cy="14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7901" name="组合 77"/>
          <p:cNvGrpSpPr>
            <a:grpSpLocks/>
          </p:cNvGrpSpPr>
          <p:nvPr/>
        </p:nvGrpSpPr>
        <p:grpSpPr bwMode="auto">
          <a:xfrm>
            <a:off x="5218113" y="1851025"/>
            <a:ext cx="2676525" cy="1409700"/>
            <a:chOff x="0" y="0"/>
            <a:chExt cx="2676189" cy="1409713"/>
          </a:xfrm>
        </p:grpSpPr>
        <p:grpSp>
          <p:nvGrpSpPr>
            <p:cNvPr id="37909" name="组合 78"/>
            <p:cNvGrpSpPr>
              <a:grpSpLocks/>
            </p:cNvGrpSpPr>
            <p:nvPr/>
          </p:nvGrpSpPr>
          <p:grpSpPr bwMode="auto">
            <a:xfrm>
              <a:off x="0" y="0"/>
              <a:ext cx="2676189" cy="1409713"/>
              <a:chOff x="0" y="0"/>
              <a:chExt cx="2676189" cy="1409713"/>
            </a:xfrm>
          </p:grpSpPr>
          <p:sp>
            <p:nvSpPr>
              <p:cNvPr id="37911" name="Freeform 58"/>
              <p:cNvSpPr>
                <a:spLocks/>
              </p:cNvSpPr>
              <p:nvPr/>
            </p:nvSpPr>
            <p:spPr bwMode="auto">
              <a:xfrm>
                <a:off x="1836236" y="1092777"/>
                <a:ext cx="484291" cy="316936"/>
              </a:xfrm>
              <a:custGeom>
                <a:avLst/>
                <a:gdLst>
                  <a:gd name="T0" fmla="*/ 484291 w 327"/>
                  <a:gd name="T1" fmla="*/ 0 h 214"/>
                  <a:gd name="T2" fmla="*/ 241405 w 327"/>
                  <a:gd name="T3" fmla="*/ 316936 h 214"/>
                  <a:gd name="T4" fmla="*/ 0 w 327"/>
                  <a:gd name="T5" fmla="*/ 0 h 214"/>
                  <a:gd name="T6" fmla="*/ 484291 w 327"/>
                  <a:gd name="T7" fmla="*/ 0 h 2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7" h="214">
                    <a:moveTo>
                      <a:pt x="327" y="0"/>
                    </a:moveTo>
                    <a:lnTo>
                      <a:pt x="163" y="214"/>
                    </a:lnTo>
                    <a:lnTo>
                      <a:pt x="0" y="0"/>
                    </a:lnTo>
                    <a:lnTo>
                      <a:pt x="327" y="0"/>
                    </a:lnTo>
                    <a:close/>
                  </a:path>
                </a:pathLst>
              </a:custGeom>
              <a:solidFill>
                <a:srgbClr val="FF74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12" name="Rectangle 7"/>
              <p:cNvSpPr>
                <a:spLocks noChangeArrowheads="1"/>
              </p:cNvSpPr>
              <p:nvPr/>
            </p:nvSpPr>
            <p:spPr bwMode="auto">
              <a:xfrm>
                <a:off x="0" y="0"/>
                <a:ext cx="2676189" cy="1109278"/>
              </a:xfrm>
              <a:prstGeom prst="rect">
                <a:avLst/>
              </a:prstGeom>
              <a:solidFill>
                <a:srgbClr val="FF745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z="1600">
                  <a:solidFill>
                    <a:srgbClr val="000000"/>
                  </a:solidFill>
                </a:endParaRPr>
              </a:p>
            </p:txBody>
          </p:sp>
        </p:grpSp>
        <p:sp>
          <p:nvSpPr>
            <p:cNvPr id="37910" name="TextBox 682"/>
            <p:cNvSpPr txBox="1">
              <a:spLocks noChangeArrowheads="1"/>
            </p:cNvSpPr>
            <p:nvPr/>
          </p:nvSpPr>
          <p:spPr bwMode="auto">
            <a:xfrm>
              <a:off x="498986" y="28050"/>
              <a:ext cx="185018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6000" b="1">
                  <a:solidFill>
                    <a:srgbClr val="FFFFFF"/>
                  </a:solidFill>
                  <a:latin typeface="微软雅黑" pitchFamily="34" charset="-122"/>
                  <a:ea typeface="微软雅黑" pitchFamily="34" charset="-122"/>
                </a:rPr>
                <a:t>33%</a:t>
              </a:r>
              <a:endParaRPr lang="zh-CN" altLang="en-US" sz="6000" b="1">
                <a:solidFill>
                  <a:srgbClr val="FFFFFF"/>
                </a:solidFill>
                <a:latin typeface="微软雅黑" pitchFamily="34" charset="-122"/>
                <a:ea typeface="微软雅黑" pitchFamily="34" charset="-122"/>
              </a:endParaRPr>
            </a:p>
          </p:txBody>
        </p:sp>
      </p:grpSp>
      <p:sp>
        <p:nvSpPr>
          <p:cNvPr id="37902" name="矩形 1"/>
          <p:cNvSpPr>
            <a:spLocks noChangeArrowheads="1"/>
          </p:cNvSpPr>
          <p:nvPr/>
        </p:nvSpPr>
        <p:spPr bwMode="auto">
          <a:xfrm>
            <a:off x="5046663" y="3581400"/>
            <a:ext cx="31369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a:t>
            </a:r>
            <a:endParaRPr lang="en-US" sz="1200">
              <a:latin typeface="微软雅黑" pitchFamily="34" charset="-122"/>
              <a:ea typeface="微软雅黑" pitchFamily="34" charset="-122"/>
            </a:endParaRPr>
          </a:p>
        </p:txBody>
      </p:sp>
      <p:grpSp>
        <p:nvGrpSpPr>
          <p:cNvPr id="37903" name="组合 83"/>
          <p:cNvGrpSpPr>
            <a:grpSpLocks/>
          </p:cNvGrpSpPr>
          <p:nvPr/>
        </p:nvGrpSpPr>
        <p:grpSpPr bwMode="auto">
          <a:xfrm>
            <a:off x="8767763" y="1851025"/>
            <a:ext cx="2676525" cy="1409700"/>
            <a:chOff x="0" y="0"/>
            <a:chExt cx="2676189" cy="1409713"/>
          </a:xfrm>
        </p:grpSpPr>
        <p:grpSp>
          <p:nvGrpSpPr>
            <p:cNvPr id="37905" name="组合 84"/>
            <p:cNvGrpSpPr>
              <a:grpSpLocks/>
            </p:cNvGrpSpPr>
            <p:nvPr/>
          </p:nvGrpSpPr>
          <p:grpSpPr bwMode="auto">
            <a:xfrm>
              <a:off x="0" y="0"/>
              <a:ext cx="2676189" cy="1409713"/>
              <a:chOff x="0" y="0"/>
              <a:chExt cx="2676189" cy="1409713"/>
            </a:xfrm>
          </p:grpSpPr>
          <p:sp>
            <p:nvSpPr>
              <p:cNvPr id="37907" name="Freeform 58"/>
              <p:cNvSpPr>
                <a:spLocks/>
              </p:cNvSpPr>
              <p:nvPr/>
            </p:nvSpPr>
            <p:spPr bwMode="auto">
              <a:xfrm>
                <a:off x="1836236" y="1092777"/>
                <a:ext cx="484291" cy="316936"/>
              </a:xfrm>
              <a:custGeom>
                <a:avLst/>
                <a:gdLst>
                  <a:gd name="T0" fmla="*/ 484291 w 327"/>
                  <a:gd name="T1" fmla="*/ 0 h 214"/>
                  <a:gd name="T2" fmla="*/ 241405 w 327"/>
                  <a:gd name="T3" fmla="*/ 316936 h 214"/>
                  <a:gd name="T4" fmla="*/ 0 w 327"/>
                  <a:gd name="T5" fmla="*/ 0 h 214"/>
                  <a:gd name="T6" fmla="*/ 484291 w 327"/>
                  <a:gd name="T7" fmla="*/ 0 h 2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7" h="214">
                    <a:moveTo>
                      <a:pt x="327" y="0"/>
                    </a:moveTo>
                    <a:lnTo>
                      <a:pt x="163" y="214"/>
                    </a:lnTo>
                    <a:lnTo>
                      <a:pt x="0" y="0"/>
                    </a:lnTo>
                    <a:lnTo>
                      <a:pt x="327" y="0"/>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08" name="Rectangle 7"/>
              <p:cNvSpPr>
                <a:spLocks noChangeArrowheads="1"/>
              </p:cNvSpPr>
              <p:nvPr/>
            </p:nvSpPr>
            <p:spPr bwMode="auto">
              <a:xfrm>
                <a:off x="0" y="0"/>
                <a:ext cx="2676189" cy="1109278"/>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z="1600">
                  <a:solidFill>
                    <a:srgbClr val="000000"/>
                  </a:solidFill>
                </a:endParaRPr>
              </a:p>
            </p:txBody>
          </p:sp>
        </p:grpSp>
        <p:sp>
          <p:nvSpPr>
            <p:cNvPr id="37906" name="TextBox 682"/>
            <p:cNvSpPr txBox="1">
              <a:spLocks noChangeArrowheads="1"/>
            </p:cNvSpPr>
            <p:nvPr/>
          </p:nvSpPr>
          <p:spPr bwMode="auto">
            <a:xfrm>
              <a:off x="413001" y="36436"/>
              <a:ext cx="185018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6000" b="1">
                  <a:solidFill>
                    <a:srgbClr val="FFFFFF"/>
                  </a:solidFill>
                  <a:latin typeface="微软雅黑" pitchFamily="34" charset="-122"/>
                  <a:ea typeface="微软雅黑" pitchFamily="34" charset="-122"/>
                </a:rPr>
                <a:t>67%</a:t>
              </a:r>
              <a:endParaRPr lang="zh-CN" altLang="en-US" sz="6000" b="1">
                <a:solidFill>
                  <a:srgbClr val="FFFFFF"/>
                </a:solidFill>
                <a:latin typeface="微软雅黑" pitchFamily="34" charset="-122"/>
                <a:ea typeface="微软雅黑" pitchFamily="34" charset="-122"/>
              </a:endParaRPr>
            </a:p>
          </p:txBody>
        </p:sp>
      </p:grpSp>
      <p:sp>
        <p:nvSpPr>
          <p:cNvPr id="37904" name="矩形 1"/>
          <p:cNvSpPr>
            <a:spLocks noChangeArrowheads="1"/>
          </p:cNvSpPr>
          <p:nvPr/>
        </p:nvSpPr>
        <p:spPr bwMode="auto">
          <a:xfrm>
            <a:off x="8637588" y="3581400"/>
            <a:ext cx="310673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a:t>
            </a:r>
            <a:endParaRPr lang="en-US" sz="1200">
              <a:latin typeface="微软雅黑" pitchFamily="34" charset="-122"/>
              <a:ea typeface="微软雅黑" pitchFamily="34" charset="-122"/>
            </a:endParaRPr>
          </a:p>
        </p:txBody>
      </p:sp>
    </p:spTree>
  </p:cSld>
  <p:clrMapOvr>
    <a:masterClrMapping/>
  </p:clrMapOvr>
  <p:transition spd="slow" advClick="0" advTm="3000">
    <p:wipe/>
  </p:transition>
</p:sld>
</file>

<file path=ppt/slides/slide2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8914"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38915"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6"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9925" y="1503363"/>
            <a:ext cx="3014663" cy="300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8917" name="组合 13"/>
          <p:cNvGrpSpPr>
            <a:grpSpLocks/>
          </p:cNvGrpSpPr>
          <p:nvPr/>
        </p:nvGrpSpPr>
        <p:grpSpPr bwMode="auto">
          <a:xfrm>
            <a:off x="3792538" y="2519363"/>
            <a:ext cx="6207125" cy="1987550"/>
            <a:chOff x="0" y="0"/>
            <a:chExt cx="6207625" cy="1987190"/>
          </a:xfrm>
        </p:grpSpPr>
        <p:sp>
          <p:nvSpPr>
            <p:cNvPr id="38922" name="文本框 14"/>
            <p:cNvSpPr txBox="1">
              <a:spLocks noChangeArrowheads="1"/>
            </p:cNvSpPr>
            <p:nvPr/>
          </p:nvSpPr>
          <p:spPr bwMode="auto">
            <a:xfrm>
              <a:off x="0" y="0"/>
              <a:ext cx="406760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4400" b="1">
                  <a:solidFill>
                    <a:srgbClr val="000000"/>
                  </a:solidFill>
                  <a:latin typeface="微软雅黑" pitchFamily="34" charset="-122"/>
                  <a:ea typeface="微软雅黑" pitchFamily="34" charset="-122"/>
                </a:rPr>
                <a:t>总结反思</a:t>
              </a:r>
            </a:p>
          </p:txBody>
        </p:sp>
        <p:sp>
          <p:nvSpPr>
            <p:cNvPr id="38923" name="矩形 15"/>
            <p:cNvSpPr>
              <a:spLocks noChangeArrowheads="1"/>
            </p:cNvSpPr>
            <p:nvPr/>
          </p:nvSpPr>
          <p:spPr bwMode="auto">
            <a:xfrm>
              <a:off x="130185" y="760274"/>
              <a:ext cx="2448122" cy="507908"/>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8924" name="文本框 16"/>
            <p:cNvSpPr txBox="1">
              <a:spLocks noChangeArrowheads="1"/>
            </p:cNvSpPr>
            <p:nvPr/>
          </p:nvSpPr>
          <p:spPr bwMode="auto">
            <a:xfrm>
              <a:off x="296165" y="837472"/>
              <a:ext cx="28803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b="1">
                  <a:solidFill>
                    <a:srgbClr val="FFFFFF"/>
                  </a:solidFill>
                </a:rPr>
                <a:t>Reflection Summary</a:t>
              </a:r>
              <a:endParaRPr lang="zh-CN" altLang="en-US" b="1">
                <a:solidFill>
                  <a:srgbClr val="FFFFFF"/>
                </a:solidFill>
              </a:endParaRPr>
            </a:p>
          </p:txBody>
        </p:sp>
        <p:sp>
          <p:nvSpPr>
            <p:cNvPr id="38925" name="文本框 17"/>
            <p:cNvSpPr txBox="1">
              <a:spLocks noChangeArrowheads="1"/>
            </p:cNvSpPr>
            <p:nvPr/>
          </p:nvSpPr>
          <p:spPr bwMode="auto">
            <a:xfrm>
              <a:off x="50093" y="1340859"/>
              <a:ext cx="61575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a:solidFill>
                    <a:srgbClr val="242D3C"/>
                  </a:solidFill>
                  <a:latin typeface="微软雅黑" pitchFamily="34" charset="-122"/>
                  <a:ea typeface="微软雅黑" pitchFamily="34" charset="-122"/>
                </a:rPr>
                <a:t>简要描述这个章节想要描述的内容</a:t>
              </a:r>
              <a:endParaRPr lang="en-US">
                <a:solidFill>
                  <a:srgbClr val="242D3C"/>
                </a:solidFill>
                <a:latin typeface="微软雅黑" pitchFamily="34" charset="-122"/>
                <a:ea typeface="微软雅黑" pitchFamily="34" charset="-122"/>
              </a:endParaRPr>
            </a:p>
            <a:p>
              <a:pPr eaLnBrk="1" hangingPunct="1"/>
              <a:r>
                <a:rPr lang="zh-CN" altLang="en-US">
                  <a:solidFill>
                    <a:srgbClr val="242D3C"/>
                  </a:solidFill>
                  <a:latin typeface="微软雅黑" pitchFamily="34" charset="-122"/>
                  <a:ea typeface="微软雅黑" pitchFamily="34" charset="-122"/>
                </a:rPr>
                <a:t>讲讲这一年这一季度您工作中需要总结的地方</a:t>
              </a:r>
            </a:p>
          </p:txBody>
        </p:sp>
      </p:grpSp>
      <p:sp>
        <p:nvSpPr>
          <p:cNvPr id="38918" name="矩形 18"/>
          <p:cNvSpPr>
            <a:spLocks noChangeArrowheads="1"/>
          </p:cNvSpPr>
          <p:nvPr/>
        </p:nvSpPr>
        <p:spPr bwMode="auto">
          <a:xfrm>
            <a:off x="0" y="4797425"/>
            <a:ext cx="12192000" cy="30162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8919" name="矩形 19"/>
          <p:cNvSpPr>
            <a:spLocks noChangeArrowheads="1"/>
          </p:cNvSpPr>
          <p:nvPr/>
        </p:nvSpPr>
        <p:spPr bwMode="auto">
          <a:xfrm>
            <a:off x="0" y="5151438"/>
            <a:ext cx="12192000" cy="3016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8920" name="矩形 20"/>
          <p:cNvSpPr>
            <a:spLocks noChangeArrowheads="1"/>
          </p:cNvSpPr>
          <p:nvPr/>
        </p:nvSpPr>
        <p:spPr bwMode="auto">
          <a:xfrm>
            <a:off x="0" y="5513388"/>
            <a:ext cx="12192000" cy="301625"/>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8921" name="矩形 22"/>
          <p:cNvSpPr>
            <a:spLocks noChangeArrowheads="1"/>
          </p:cNvSpPr>
          <p:nvPr/>
        </p:nvSpPr>
        <p:spPr bwMode="auto">
          <a:xfrm>
            <a:off x="0" y="5873750"/>
            <a:ext cx="12192000" cy="303213"/>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Tree>
  </p:cSld>
  <p:clrMapOvr>
    <a:masterClrMapping/>
  </p:clrMapOvr>
  <p:transition spd="slow" advClick="0" advTm="3000">
    <p:wipe/>
  </p:transition>
</p:sld>
</file>

<file path=ppt/slides/slide2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9938"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39939"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9940" name="组合 3"/>
          <p:cNvGrpSpPr>
            <a:grpSpLocks/>
          </p:cNvGrpSpPr>
          <p:nvPr/>
        </p:nvGrpSpPr>
        <p:grpSpPr bwMode="auto">
          <a:xfrm>
            <a:off x="0" y="6646863"/>
            <a:ext cx="12192000" cy="217487"/>
            <a:chOff x="0" y="0"/>
            <a:chExt cx="8898336" cy="244833"/>
          </a:xfrm>
        </p:grpSpPr>
        <p:sp>
          <p:nvSpPr>
            <p:cNvPr id="39971"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9972"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9973"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9974"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39941" name="矩形 1"/>
          <p:cNvSpPr>
            <a:spLocks noChangeArrowheads="1"/>
          </p:cNvSpPr>
          <p:nvPr/>
        </p:nvSpPr>
        <p:spPr bwMode="auto">
          <a:xfrm>
            <a:off x="831850" y="2422525"/>
            <a:ext cx="323691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a:t>
            </a:r>
            <a:endParaRPr lang="en-US" sz="1200">
              <a:latin typeface="微软雅黑" pitchFamily="34" charset="-122"/>
              <a:ea typeface="微软雅黑" pitchFamily="34" charset="-122"/>
            </a:endParaRPr>
          </a:p>
        </p:txBody>
      </p:sp>
      <p:grpSp>
        <p:nvGrpSpPr>
          <p:cNvPr id="39942" name="组合 9"/>
          <p:cNvGrpSpPr>
            <a:grpSpLocks/>
          </p:cNvGrpSpPr>
          <p:nvPr/>
        </p:nvGrpSpPr>
        <p:grpSpPr bwMode="auto">
          <a:xfrm>
            <a:off x="909638" y="1565275"/>
            <a:ext cx="3236912" cy="690563"/>
            <a:chOff x="0" y="0"/>
            <a:chExt cx="3236673" cy="689487"/>
          </a:xfrm>
        </p:grpSpPr>
        <p:sp>
          <p:nvSpPr>
            <p:cNvPr id="39968" name="Rectangle 631"/>
            <p:cNvSpPr>
              <a:spLocks noChangeArrowheads="1"/>
            </p:cNvSpPr>
            <p:nvPr/>
          </p:nvSpPr>
          <p:spPr bwMode="auto">
            <a:xfrm>
              <a:off x="0" y="0"/>
              <a:ext cx="3236673" cy="689487"/>
            </a:xfrm>
            <a:prstGeom prst="rect">
              <a:avLst/>
            </a:prstGeom>
            <a:solidFill>
              <a:srgbClr val="7BCBC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9969" name="TextBox 707"/>
            <p:cNvSpPr txBox="1">
              <a:spLocks noChangeArrowheads="1"/>
            </p:cNvSpPr>
            <p:nvPr/>
          </p:nvSpPr>
          <p:spPr bwMode="auto">
            <a:xfrm>
              <a:off x="1584208" y="152163"/>
              <a:ext cx="1647703" cy="40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400">
                  <a:solidFill>
                    <a:srgbClr val="FFFFFF"/>
                  </a:solidFill>
                  <a:latin typeface="微软雅黑" pitchFamily="34" charset="-122"/>
                  <a:ea typeface="微软雅黑" pitchFamily="34" charset="-122"/>
                </a:rPr>
                <a:t>输入您的</a:t>
              </a:r>
              <a:r>
                <a:rPr lang="zh-CN" altLang="en-US" sz="2000" b="1">
                  <a:solidFill>
                    <a:srgbClr val="FFFFFF"/>
                  </a:solidFill>
                  <a:latin typeface="微软雅黑" pitchFamily="34" charset="-122"/>
                  <a:ea typeface="微软雅黑" pitchFamily="34" charset="-122"/>
                </a:rPr>
                <a:t>标题</a:t>
              </a:r>
              <a:endParaRPr lang="zh-CN" altLang="en-US" sz="3200" b="1">
                <a:solidFill>
                  <a:srgbClr val="FFFFFF"/>
                </a:solidFill>
                <a:latin typeface="微软雅黑" pitchFamily="34" charset="-122"/>
                <a:ea typeface="微软雅黑" pitchFamily="34" charset="-122"/>
              </a:endParaRPr>
            </a:p>
          </p:txBody>
        </p:sp>
        <p:pic>
          <p:nvPicPr>
            <p:cNvPr id="39970"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948" y="86761"/>
              <a:ext cx="515964" cy="515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9943" name="组合 13"/>
          <p:cNvGrpSpPr>
            <a:grpSpLocks/>
          </p:cNvGrpSpPr>
          <p:nvPr/>
        </p:nvGrpSpPr>
        <p:grpSpPr bwMode="auto">
          <a:xfrm>
            <a:off x="4397375" y="1565275"/>
            <a:ext cx="3236913" cy="690563"/>
            <a:chOff x="0" y="0"/>
            <a:chExt cx="3236673" cy="689487"/>
          </a:xfrm>
        </p:grpSpPr>
        <p:sp>
          <p:nvSpPr>
            <p:cNvPr id="39965" name="Rectangle 632"/>
            <p:cNvSpPr>
              <a:spLocks noChangeArrowheads="1"/>
            </p:cNvSpPr>
            <p:nvPr/>
          </p:nvSpPr>
          <p:spPr bwMode="auto">
            <a:xfrm>
              <a:off x="0" y="0"/>
              <a:ext cx="3236673" cy="689487"/>
            </a:xfrm>
            <a:prstGeom prst="rect">
              <a:avLst/>
            </a:prstGeom>
            <a:solidFill>
              <a:srgbClr val="FF745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9966" name="TextBox 707"/>
            <p:cNvSpPr txBox="1">
              <a:spLocks noChangeArrowheads="1"/>
            </p:cNvSpPr>
            <p:nvPr/>
          </p:nvSpPr>
          <p:spPr bwMode="auto">
            <a:xfrm>
              <a:off x="1530237" y="133142"/>
              <a:ext cx="1647703" cy="40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400">
                  <a:solidFill>
                    <a:srgbClr val="FFFFFF"/>
                  </a:solidFill>
                  <a:latin typeface="微软雅黑" pitchFamily="34" charset="-122"/>
                  <a:ea typeface="微软雅黑" pitchFamily="34" charset="-122"/>
                </a:rPr>
                <a:t>输入您的</a:t>
              </a:r>
              <a:r>
                <a:rPr lang="zh-CN" altLang="en-US" sz="2000" b="1">
                  <a:solidFill>
                    <a:srgbClr val="FFFFFF"/>
                  </a:solidFill>
                  <a:latin typeface="微软雅黑" pitchFamily="34" charset="-122"/>
                  <a:ea typeface="微软雅黑" pitchFamily="34" charset="-122"/>
                </a:rPr>
                <a:t>标题</a:t>
              </a:r>
              <a:endParaRPr lang="zh-CN" altLang="en-US" sz="3200" b="1">
                <a:solidFill>
                  <a:srgbClr val="FFFFFF"/>
                </a:solidFill>
                <a:latin typeface="微软雅黑" pitchFamily="34" charset="-122"/>
                <a:ea typeface="微软雅黑" pitchFamily="34" charset="-122"/>
              </a:endParaRPr>
            </a:p>
          </p:txBody>
        </p:sp>
        <p:pic>
          <p:nvPicPr>
            <p:cNvPr id="39967" name="图片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5906" y="48001"/>
              <a:ext cx="609524" cy="609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9944" name="组合 17"/>
          <p:cNvGrpSpPr>
            <a:grpSpLocks/>
          </p:cNvGrpSpPr>
          <p:nvPr/>
        </p:nvGrpSpPr>
        <p:grpSpPr bwMode="auto">
          <a:xfrm>
            <a:off x="7913688" y="1565275"/>
            <a:ext cx="3236912" cy="690563"/>
            <a:chOff x="0" y="0"/>
            <a:chExt cx="3236673" cy="689487"/>
          </a:xfrm>
        </p:grpSpPr>
        <p:sp>
          <p:nvSpPr>
            <p:cNvPr id="39962" name="Rectangle 633"/>
            <p:cNvSpPr>
              <a:spLocks noChangeArrowheads="1"/>
            </p:cNvSpPr>
            <p:nvPr/>
          </p:nvSpPr>
          <p:spPr bwMode="auto">
            <a:xfrm>
              <a:off x="0" y="0"/>
              <a:ext cx="3236673" cy="689487"/>
            </a:xfrm>
            <a:prstGeom prst="rect">
              <a:avLst/>
            </a:prstGeom>
            <a:solidFill>
              <a:srgbClr val="4C60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9963" name="TextBox 707"/>
            <p:cNvSpPr txBox="1">
              <a:spLocks noChangeArrowheads="1"/>
            </p:cNvSpPr>
            <p:nvPr/>
          </p:nvSpPr>
          <p:spPr bwMode="auto">
            <a:xfrm>
              <a:off x="1590558" y="148992"/>
              <a:ext cx="1646115" cy="40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400">
                  <a:solidFill>
                    <a:srgbClr val="FFFFFF"/>
                  </a:solidFill>
                  <a:latin typeface="微软雅黑" pitchFamily="34" charset="-122"/>
                  <a:ea typeface="微软雅黑" pitchFamily="34" charset="-122"/>
                </a:rPr>
                <a:t>输入您的</a:t>
              </a:r>
              <a:r>
                <a:rPr lang="zh-CN" altLang="en-US" sz="2000" b="1">
                  <a:solidFill>
                    <a:srgbClr val="FFFFFF"/>
                  </a:solidFill>
                  <a:latin typeface="微软雅黑" pitchFamily="34" charset="-122"/>
                  <a:ea typeface="微软雅黑" pitchFamily="34" charset="-122"/>
                </a:rPr>
                <a:t>标题</a:t>
              </a:r>
              <a:endParaRPr lang="zh-CN" altLang="en-US" sz="3200" b="1">
                <a:solidFill>
                  <a:srgbClr val="FFFFFF"/>
                </a:solidFill>
                <a:latin typeface="微软雅黑" pitchFamily="34" charset="-122"/>
                <a:ea typeface="微软雅黑" pitchFamily="34" charset="-122"/>
              </a:endParaRPr>
            </a:p>
          </p:txBody>
        </p:sp>
        <p:sp>
          <p:nvSpPr>
            <p:cNvPr id="39964" name="Freeform 76"/>
            <p:cNvSpPr>
              <a:spLocks/>
            </p:cNvSpPr>
            <p:nvPr/>
          </p:nvSpPr>
          <p:spPr bwMode="auto">
            <a:xfrm>
              <a:off x="198745" y="137945"/>
              <a:ext cx="455613" cy="412750"/>
            </a:xfrm>
            <a:custGeom>
              <a:avLst/>
              <a:gdLst>
                <a:gd name="T0" fmla="*/ 227807 w 54"/>
                <a:gd name="T1" fmla="*/ 92658 h 49"/>
                <a:gd name="T2" fmla="*/ 118122 w 54"/>
                <a:gd name="T3" fmla="*/ 8423 h 49"/>
                <a:gd name="T4" fmla="*/ 8437 w 54"/>
                <a:gd name="T5" fmla="*/ 143199 h 49"/>
                <a:gd name="T6" fmla="*/ 227807 w 54"/>
                <a:gd name="T7" fmla="*/ 412750 h 49"/>
                <a:gd name="T8" fmla="*/ 447176 w 54"/>
                <a:gd name="T9" fmla="*/ 143199 h 49"/>
                <a:gd name="T10" fmla="*/ 345928 w 54"/>
                <a:gd name="T11" fmla="*/ 8423 h 49"/>
                <a:gd name="T12" fmla="*/ 227807 w 54"/>
                <a:gd name="T13" fmla="*/ 92658 h 49"/>
                <a:gd name="T14" fmla="*/ 227807 w 54"/>
                <a:gd name="T15" fmla="*/ 92658 h 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49">
                  <a:moveTo>
                    <a:pt x="27" y="11"/>
                  </a:moveTo>
                  <a:cubicBezTo>
                    <a:pt x="25" y="4"/>
                    <a:pt x="20" y="0"/>
                    <a:pt x="14" y="1"/>
                  </a:cubicBezTo>
                  <a:cubicBezTo>
                    <a:pt x="4" y="1"/>
                    <a:pt x="0" y="8"/>
                    <a:pt x="1" y="17"/>
                  </a:cubicBezTo>
                  <a:cubicBezTo>
                    <a:pt x="2" y="28"/>
                    <a:pt x="17" y="35"/>
                    <a:pt x="27" y="49"/>
                  </a:cubicBezTo>
                  <a:cubicBezTo>
                    <a:pt x="37" y="35"/>
                    <a:pt x="52" y="29"/>
                    <a:pt x="53" y="17"/>
                  </a:cubicBezTo>
                  <a:cubicBezTo>
                    <a:pt x="54" y="9"/>
                    <a:pt x="51" y="2"/>
                    <a:pt x="41" y="1"/>
                  </a:cubicBezTo>
                  <a:cubicBezTo>
                    <a:pt x="34" y="0"/>
                    <a:pt x="30" y="4"/>
                    <a:pt x="27" y="11"/>
                  </a:cubicBezTo>
                  <a:cubicBezTo>
                    <a:pt x="27" y="11"/>
                    <a:pt x="27" y="11"/>
                    <a:pt x="27"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9945" name="组合 22"/>
          <p:cNvGrpSpPr>
            <a:grpSpLocks/>
          </p:cNvGrpSpPr>
          <p:nvPr/>
        </p:nvGrpSpPr>
        <p:grpSpPr bwMode="auto">
          <a:xfrm>
            <a:off x="909638" y="3827463"/>
            <a:ext cx="3236912" cy="692150"/>
            <a:chOff x="0" y="0"/>
            <a:chExt cx="3236673" cy="691684"/>
          </a:xfrm>
        </p:grpSpPr>
        <p:sp>
          <p:nvSpPr>
            <p:cNvPr id="39959" name="Rectangle 634"/>
            <p:cNvSpPr>
              <a:spLocks noChangeArrowheads="1"/>
            </p:cNvSpPr>
            <p:nvPr/>
          </p:nvSpPr>
          <p:spPr bwMode="auto">
            <a:xfrm>
              <a:off x="0" y="0"/>
              <a:ext cx="3236673" cy="691684"/>
            </a:xfrm>
            <a:prstGeom prst="rect">
              <a:avLst/>
            </a:prstGeom>
            <a:solidFill>
              <a:srgbClr val="242D3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9960" name="TextBox 707"/>
            <p:cNvSpPr txBox="1">
              <a:spLocks noChangeArrowheads="1"/>
            </p:cNvSpPr>
            <p:nvPr/>
          </p:nvSpPr>
          <p:spPr bwMode="auto">
            <a:xfrm>
              <a:off x="1557222" y="144365"/>
              <a:ext cx="1647703" cy="399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400">
                  <a:solidFill>
                    <a:srgbClr val="FFFFFF"/>
                  </a:solidFill>
                  <a:latin typeface="微软雅黑" pitchFamily="34" charset="-122"/>
                  <a:ea typeface="微软雅黑" pitchFamily="34" charset="-122"/>
                </a:rPr>
                <a:t>输入您的</a:t>
              </a:r>
              <a:r>
                <a:rPr lang="zh-CN" altLang="en-US" sz="2000" b="1">
                  <a:solidFill>
                    <a:srgbClr val="FFFFFF"/>
                  </a:solidFill>
                  <a:latin typeface="微软雅黑" pitchFamily="34" charset="-122"/>
                  <a:ea typeface="微软雅黑" pitchFamily="34" charset="-122"/>
                </a:rPr>
                <a:t>标题</a:t>
              </a:r>
              <a:endParaRPr lang="zh-CN" altLang="en-US" sz="3200" b="1">
                <a:solidFill>
                  <a:srgbClr val="FFFFFF"/>
                </a:solidFill>
                <a:latin typeface="微软雅黑" pitchFamily="34" charset="-122"/>
                <a:ea typeface="微软雅黑" pitchFamily="34" charset="-122"/>
              </a:endParaRPr>
            </a:p>
          </p:txBody>
        </p:sp>
        <p:sp>
          <p:nvSpPr>
            <p:cNvPr id="39961" name="Freeform 71"/>
            <p:cNvSpPr>
              <a:spLocks/>
            </p:cNvSpPr>
            <p:nvPr/>
          </p:nvSpPr>
          <p:spPr bwMode="auto">
            <a:xfrm>
              <a:off x="273878" y="167337"/>
              <a:ext cx="336550" cy="361950"/>
            </a:xfrm>
            <a:custGeom>
              <a:avLst/>
              <a:gdLst>
                <a:gd name="T0" fmla="*/ 218758 w 40"/>
                <a:gd name="T1" fmla="*/ 151514 h 43"/>
                <a:gd name="T2" fmla="*/ 252413 w 40"/>
                <a:gd name="T3" fmla="*/ 84174 h 43"/>
                <a:gd name="T4" fmla="*/ 168275 w 40"/>
                <a:gd name="T5" fmla="*/ 0 h 43"/>
                <a:gd name="T6" fmla="*/ 84138 w 40"/>
                <a:gd name="T7" fmla="*/ 84174 h 43"/>
                <a:gd name="T8" fmla="*/ 117793 w 40"/>
                <a:gd name="T9" fmla="*/ 151514 h 43"/>
                <a:gd name="T10" fmla="*/ 0 w 40"/>
                <a:gd name="T11" fmla="*/ 361950 h 43"/>
                <a:gd name="T12" fmla="*/ 336550 w 40"/>
                <a:gd name="T13" fmla="*/ 361950 h 43"/>
                <a:gd name="T14" fmla="*/ 218758 w 40"/>
                <a:gd name="T15" fmla="*/ 151514 h 4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9946" name="组合 26"/>
          <p:cNvGrpSpPr>
            <a:grpSpLocks/>
          </p:cNvGrpSpPr>
          <p:nvPr/>
        </p:nvGrpSpPr>
        <p:grpSpPr bwMode="auto">
          <a:xfrm>
            <a:off x="4397375" y="3827463"/>
            <a:ext cx="3236913" cy="692150"/>
            <a:chOff x="0" y="0"/>
            <a:chExt cx="3236673" cy="691684"/>
          </a:xfrm>
        </p:grpSpPr>
        <p:sp>
          <p:nvSpPr>
            <p:cNvPr id="39956" name="Rectangle 635"/>
            <p:cNvSpPr>
              <a:spLocks noChangeArrowheads="1"/>
            </p:cNvSpPr>
            <p:nvPr/>
          </p:nvSpPr>
          <p:spPr bwMode="auto">
            <a:xfrm>
              <a:off x="0" y="0"/>
              <a:ext cx="3236673" cy="691684"/>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9957" name="TextBox 707"/>
            <p:cNvSpPr txBox="1">
              <a:spLocks noChangeArrowheads="1"/>
            </p:cNvSpPr>
            <p:nvPr/>
          </p:nvSpPr>
          <p:spPr bwMode="auto">
            <a:xfrm>
              <a:off x="1520712" y="149125"/>
              <a:ext cx="1646116" cy="399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400">
                  <a:solidFill>
                    <a:srgbClr val="FFFFFF"/>
                  </a:solidFill>
                  <a:latin typeface="微软雅黑" pitchFamily="34" charset="-122"/>
                  <a:ea typeface="微软雅黑" pitchFamily="34" charset="-122"/>
                </a:rPr>
                <a:t>输入您的</a:t>
              </a:r>
              <a:r>
                <a:rPr lang="zh-CN" altLang="en-US" sz="2000" b="1">
                  <a:solidFill>
                    <a:srgbClr val="FFFFFF"/>
                  </a:solidFill>
                  <a:latin typeface="微软雅黑" pitchFamily="34" charset="-122"/>
                  <a:ea typeface="微软雅黑" pitchFamily="34" charset="-122"/>
                </a:rPr>
                <a:t>标题</a:t>
              </a:r>
              <a:endParaRPr lang="zh-CN" altLang="en-US" sz="3200" b="1">
                <a:solidFill>
                  <a:srgbClr val="FFFFFF"/>
                </a:solidFill>
                <a:latin typeface="微软雅黑" pitchFamily="34" charset="-122"/>
                <a:ea typeface="微软雅黑" pitchFamily="34" charset="-122"/>
              </a:endParaRPr>
            </a:p>
          </p:txBody>
        </p:sp>
        <p:sp>
          <p:nvSpPr>
            <p:cNvPr id="39958" name="Freeform 70"/>
            <p:cNvSpPr>
              <a:spLocks/>
            </p:cNvSpPr>
            <p:nvPr/>
          </p:nvSpPr>
          <p:spPr bwMode="auto">
            <a:xfrm>
              <a:off x="215627" y="166113"/>
              <a:ext cx="506413" cy="379413"/>
            </a:xfrm>
            <a:custGeom>
              <a:avLst/>
              <a:gdLst>
                <a:gd name="T0" fmla="*/ 253207 w 60"/>
                <a:gd name="T1" fmla="*/ 0 h 45"/>
                <a:gd name="T2" fmla="*/ 0 w 60"/>
                <a:gd name="T3" fmla="*/ 168628 h 45"/>
                <a:gd name="T4" fmla="*/ 126603 w 60"/>
                <a:gd name="T5" fmla="*/ 320393 h 45"/>
                <a:gd name="T6" fmla="*/ 75962 w 60"/>
                <a:gd name="T7" fmla="*/ 379413 h 45"/>
                <a:gd name="T8" fmla="*/ 168804 w 60"/>
                <a:gd name="T9" fmla="*/ 328825 h 45"/>
                <a:gd name="T10" fmla="*/ 253207 w 60"/>
                <a:gd name="T11" fmla="*/ 345687 h 45"/>
                <a:gd name="T12" fmla="*/ 506413 w 60"/>
                <a:gd name="T13" fmla="*/ 168628 h 45"/>
                <a:gd name="T14" fmla="*/ 253207 w 60"/>
                <a:gd name="T15" fmla="*/ 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45">
                  <a:moveTo>
                    <a:pt x="30" y="0"/>
                  </a:moveTo>
                  <a:cubicBezTo>
                    <a:pt x="14" y="0"/>
                    <a:pt x="0" y="9"/>
                    <a:pt x="0" y="20"/>
                  </a:cubicBezTo>
                  <a:cubicBezTo>
                    <a:pt x="0" y="28"/>
                    <a:pt x="6" y="34"/>
                    <a:pt x="15" y="38"/>
                  </a:cubicBezTo>
                  <a:cubicBezTo>
                    <a:pt x="9" y="45"/>
                    <a:pt x="9" y="45"/>
                    <a:pt x="9" y="45"/>
                  </a:cubicBezTo>
                  <a:cubicBezTo>
                    <a:pt x="20" y="39"/>
                    <a:pt x="20" y="39"/>
                    <a:pt x="20" y="39"/>
                  </a:cubicBezTo>
                  <a:cubicBezTo>
                    <a:pt x="23" y="40"/>
                    <a:pt x="27" y="41"/>
                    <a:pt x="30" y="41"/>
                  </a:cubicBezTo>
                  <a:cubicBezTo>
                    <a:pt x="47" y="41"/>
                    <a:pt x="60" y="32"/>
                    <a:pt x="60" y="20"/>
                  </a:cubicBezTo>
                  <a:cubicBezTo>
                    <a:pt x="60" y="9"/>
                    <a:pt x="47"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9947" name="矩形 1"/>
          <p:cNvSpPr>
            <a:spLocks noChangeArrowheads="1"/>
          </p:cNvSpPr>
          <p:nvPr/>
        </p:nvSpPr>
        <p:spPr bwMode="auto">
          <a:xfrm>
            <a:off x="831850" y="4691063"/>
            <a:ext cx="323691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a:t>
            </a:r>
            <a:endParaRPr lang="en-US" sz="1200">
              <a:latin typeface="微软雅黑" pitchFamily="34" charset="-122"/>
              <a:ea typeface="微软雅黑" pitchFamily="34" charset="-122"/>
            </a:endParaRPr>
          </a:p>
        </p:txBody>
      </p:sp>
      <p:sp>
        <p:nvSpPr>
          <p:cNvPr id="39948" name="矩形 1"/>
          <p:cNvSpPr>
            <a:spLocks noChangeArrowheads="1"/>
          </p:cNvSpPr>
          <p:nvPr/>
        </p:nvSpPr>
        <p:spPr bwMode="auto">
          <a:xfrm>
            <a:off x="4310063" y="2387600"/>
            <a:ext cx="323691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a:t>
            </a:r>
            <a:endParaRPr lang="en-US" sz="1200">
              <a:latin typeface="微软雅黑" pitchFamily="34" charset="-122"/>
              <a:ea typeface="微软雅黑" pitchFamily="34" charset="-122"/>
            </a:endParaRPr>
          </a:p>
        </p:txBody>
      </p:sp>
      <p:sp>
        <p:nvSpPr>
          <p:cNvPr id="39949" name="矩形 1"/>
          <p:cNvSpPr>
            <a:spLocks noChangeArrowheads="1"/>
          </p:cNvSpPr>
          <p:nvPr/>
        </p:nvSpPr>
        <p:spPr bwMode="auto">
          <a:xfrm>
            <a:off x="4300538" y="4656138"/>
            <a:ext cx="3235325"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a:t>
            </a:r>
            <a:endParaRPr lang="en-US" sz="1200">
              <a:latin typeface="微软雅黑" pitchFamily="34" charset="-122"/>
              <a:ea typeface="微软雅黑" pitchFamily="34" charset="-122"/>
            </a:endParaRPr>
          </a:p>
        </p:txBody>
      </p:sp>
      <p:sp>
        <p:nvSpPr>
          <p:cNvPr id="39950" name="矩形 1"/>
          <p:cNvSpPr>
            <a:spLocks noChangeArrowheads="1"/>
          </p:cNvSpPr>
          <p:nvPr/>
        </p:nvSpPr>
        <p:spPr bwMode="auto">
          <a:xfrm>
            <a:off x="7810500" y="4656138"/>
            <a:ext cx="3235325"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a:t>
            </a:r>
            <a:endParaRPr lang="en-US" sz="1200">
              <a:latin typeface="微软雅黑" pitchFamily="34" charset="-122"/>
              <a:ea typeface="微软雅黑" pitchFamily="34" charset="-122"/>
            </a:endParaRPr>
          </a:p>
        </p:txBody>
      </p:sp>
      <p:sp>
        <p:nvSpPr>
          <p:cNvPr id="39951" name="矩形 1"/>
          <p:cNvSpPr>
            <a:spLocks noChangeArrowheads="1"/>
          </p:cNvSpPr>
          <p:nvPr/>
        </p:nvSpPr>
        <p:spPr bwMode="auto">
          <a:xfrm>
            <a:off x="7810500" y="2393950"/>
            <a:ext cx="32353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a:t>
            </a:r>
            <a:endParaRPr lang="en-US" sz="1200">
              <a:latin typeface="微软雅黑" pitchFamily="34" charset="-122"/>
              <a:ea typeface="微软雅黑" pitchFamily="34" charset="-122"/>
            </a:endParaRPr>
          </a:p>
        </p:txBody>
      </p:sp>
      <p:grpSp>
        <p:nvGrpSpPr>
          <p:cNvPr id="39952" name="组合 35"/>
          <p:cNvGrpSpPr>
            <a:grpSpLocks/>
          </p:cNvGrpSpPr>
          <p:nvPr/>
        </p:nvGrpSpPr>
        <p:grpSpPr bwMode="auto">
          <a:xfrm>
            <a:off x="7913688" y="3827463"/>
            <a:ext cx="3265487" cy="692150"/>
            <a:chOff x="0" y="0"/>
            <a:chExt cx="3265073" cy="691684"/>
          </a:xfrm>
        </p:grpSpPr>
        <p:sp>
          <p:nvSpPr>
            <p:cNvPr id="39953" name="Rectangle 636"/>
            <p:cNvSpPr>
              <a:spLocks noChangeArrowheads="1"/>
            </p:cNvSpPr>
            <p:nvPr/>
          </p:nvSpPr>
          <p:spPr bwMode="auto">
            <a:xfrm>
              <a:off x="0" y="0"/>
              <a:ext cx="3236673" cy="691684"/>
            </a:xfrm>
            <a:prstGeom prst="rect">
              <a:avLst/>
            </a:prstGeom>
            <a:solidFill>
              <a:srgbClr val="6EA08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9954" name="TextBox 707"/>
            <p:cNvSpPr txBox="1">
              <a:spLocks noChangeArrowheads="1"/>
            </p:cNvSpPr>
            <p:nvPr/>
          </p:nvSpPr>
          <p:spPr bwMode="auto">
            <a:xfrm>
              <a:off x="1619045" y="166575"/>
              <a:ext cx="1646028" cy="399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zh-CN" altLang="en-US" sz="1400">
                  <a:solidFill>
                    <a:srgbClr val="FFFFFF"/>
                  </a:solidFill>
                  <a:latin typeface="微软雅黑" pitchFamily="34" charset="-122"/>
                  <a:ea typeface="微软雅黑" pitchFamily="34" charset="-122"/>
                </a:rPr>
                <a:t>输入您的</a:t>
              </a:r>
              <a:r>
                <a:rPr lang="zh-CN" altLang="en-US" sz="2000" b="1">
                  <a:solidFill>
                    <a:srgbClr val="FFFFFF"/>
                  </a:solidFill>
                  <a:latin typeface="微软雅黑" pitchFamily="34" charset="-122"/>
                  <a:ea typeface="微软雅黑" pitchFamily="34" charset="-122"/>
                </a:rPr>
                <a:t>标题</a:t>
              </a:r>
              <a:endParaRPr lang="zh-CN" altLang="en-US" sz="3200" b="1">
                <a:solidFill>
                  <a:srgbClr val="FFFFFF"/>
                </a:solidFill>
                <a:latin typeface="微软雅黑" pitchFamily="34" charset="-122"/>
                <a:ea typeface="微软雅黑" pitchFamily="34" charset="-122"/>
              </a:endParaRPr>
            </a:p>
          </p:txBody>
        </p:sp>
        <p:pic>
          <p:nvPicPr>
            <p:cNvPr id="39955" name="图片 3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3062" y="57418"/>
              <a:ext cx="566977" cy="573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advClick="0" advTm="3000">
    <p:wipe/>
  </p:transition>
</p:sld>
</file>

<file path=ppt/slides/slide2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62"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40963"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0964" name="组合 3"/>
          <p:cNvGrpSpPr>
            <a:grpSpLocks/>
          </p:cNvGrpSpPr>
          <p:nvPr/>
        </p:nvGrpSpPr>
        <p:grpSpPr bwMode="auto">
          <a:xfrm>
            <a:off x="1889125" y="5145088"/>
            <a:ext cx="1228725" cy="582612"/>
            <a:chOff x="0" y="0"/>
            <a:chExt cx="1230103" cy="582879"/>
          </a:xfrm>
        </p:grpSpPr>
        <p:sp>
          <p:nvSpPr>
            <p:cNvPr id="41008" name="Freeform 77"/>
            <p:cNvSpPr>
              <a:spLocks/>
            </p:cNvSpPr>
            <p:nvPr/>
          </p:nvSpPr>
          <p:spPr bwMode="auto">
            <a:xfrm>
              <a:off x="0" y="0"/>
              <a:ext cx="1230103" cy="582879"/>
            </a:xfrm>
            <a:custGeom>
              <a:avLst/>
              <a:gdLst>
                <a:gd name="T0" fmla="*/ 1230103 w 137"/>
                <a:gd name="T1" fmla="*/ 582879 h 64"/>
                <a:gd name="T2" fmla="*/ 1230103 w 137"/>
                <a:gd name="T3" fmla="*/ 555557 h 64"/>
                <a:gd name="T4" fmla="*/ 619541 w 137"/>
                <a:gd name="T5" fmla="*/ 0 h 64"/>
                <a:gd name="T6" fmla="*/ 0 w 137"/>
                <a:gd name="T7" fmla="*/ 555557 h 64"/>
                <a:gd name="T8" fmla="*/ 0 w 137"/>
                <a:gd name="T9" fmla="*/ 582879 h 64"/>
                <a:gd name="T10" fmla="*/ 1230103 w 137"/>
                <a:gd name="T11" fmla="*/ 582879 h 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7" h="64">
                  <a:moveTo>
                    <a:pt x="137" y="64"/>
                  </a:moveTo>
                  <a:cubicBezTo>
                    <a:pt x="137" y="63"/>
                    <a:pt x="137" y="62"/>
                    <a:pt x="137" y="61"/>
                  </a:cubicBezTo>
                  <a:cubicBezTo>
                    <a:pt x="137" y="28"/>
                    <a:pt x="107" y="0"/>
                    <a:pt x="69" y="0"/>
                  </a:cubicBezTo>
                  <a:cubicBezTo>
                    <a:pt x="31" y="0"/>
                    <a:pt x="0" y="28"/>
                    <a:pt x="0" y="61"/>
                  </a:cubicBezTo>
                  <a:cubicBezTo>
                    <a:pt x="0" y="62"/>
                    <a:pt x="0" y="63"/>
                    <a:pt x="0" y="64"/>
                  </a:cubicBezTo>
                  <a:lnTo>
                    <a:pt x="137" y="64"/>
                  </a:lnTo>
                  <a:close/>
                </a:path>
              </a:pathLst>
            </a:custGeom>
            <a:solidFill>
              <a:srgbClr val="E3A7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09" name="Freeform 78"/>
            <p:cNvSpPr>
              <a:spLocks/>
            </p:cNvSpPr>
            <p:nvPr/>
          </p:nvSpPr>
          <p:spPr bwMode="auto">
            <a:xfrm>
              <a:off x="548816" y="0"/>
              <a:ext cx="681287" cy="582879"/>
            </a:xfrm>
            <a:custGeom>
              <a:avLst/>
              <a:gdLst>
                <a:gd name="T0" fmla="*/ 71714 w 76"/>
                <a:gd name="T1" fmla="*/ 0 h 64"/>
                <a:gd name="T2" fmla="*/ 0 w 76"/>
                <a:gd name="T3" fmla="*/ 9107 h 64"/>
                <a:gd name="T4" fmla="*/ 546822 w 76"/>
                <a:gd name="T5" fmla="*/ 555557 h 64"/>
                <a:gd name="T6" fmla="*/ 546822 w 76"/>
                <a:gd name="T7" fmla="*/ 582879 h 64"/>
                <a:gd name="T8" fmla="*/ 681287 w 76"/>
                <a:gd name="T9" fmla="*/ 582879 h 64"/>
                <a:gd name="T10" fmla="*/ 681287 w 76"/>
                <a:gd name="T11" fmla="*/ 555557 h 64"/>
                <a:gd name="T12" fmla="*/ 71714 w 76"/>
                <a:gd name="T13" fmla="*/ 0 h 6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6" h="64">
                  <a:moveTo>
                    <a:pt x="8" y="0"/>
                  </a:moveTo>
                  <a:cubicBezTo>
                    <a:pt x="5" y="0"/>
                    <a:pt x="3" y="1"/>
                    <a:pt x="0" y="1"/>
                  </a:cubicBezTo>
                  <a:cubicBezTo>
                    <a:pt x="34" y="4"/>
                    <a:pt x="61" y="30"/>
                    <a:pt x="61" y="61"/>
                  </a:cubicBezTo>
                  <a:cubicBezTo>
                    <a:pt x="61" y="62"/>
                    <a:pt x="61" y="63"/>
                    <a:pt x="61" y="64"/>
                  </a:cubicBezTo>
                  <a:cubicBezTo>
                    <a:pt x="76" y="64"/>
                    <a:pt x="76" y="64"/>
                    <a:pt x="76" y="64"/>
                  </a:cubicBezTo>
                  <a:cubicBezTo>
                    <a:pt x="76" y="63"/>
                    <a:pt x="76" y="62"/>
                    <a:pt x="76" y="61"/>
                  </a:cubicBezTo>
                  <a:cubicBezTo>
                    <a:pt x="76" y="28"/>
                    <a:pt x="46" y="0"/>
                    <a:pt x="8" y="0"/>
                  </a:cubicBezTo>
                  <a:close/>
                </a:path>
              </a:pathLst>
            </a:custGeom>
            <a:solidFill>
              <a:srgbClr val="C1811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1010" name="组合 6"/>
            <p:cNvGrpSpPr>
              <a:grpSpLocks/>
            </p:cNvGrpSpPr>
            <p:nvPr/>
          </p:nvGrpSpPr>
          <p:grpSpPr bwMode="auto">
            <a:xfrm>
              <a:off x="181677" y="181677"/>
              <a:ext cx="681289" cy="283871"/>
              <a:chOff x="0" y="0"/>
              <a:chExt cx="681289" cy="283871"/>
            </a:xfrm>
          </p:grpSpPr>
          <p:sp>
            <p:nvSpPr>
              <p:cNvPr id="41011" name="Freeform 85"/>
              <p:cNvSpPr>
                <a:spLocks/>
              </p:cNvSpPr>
              <p:nvPr/>
            </p:nvSpPr>
            <p:spPr bwMode="auto">
              <a:xfrm>
                <a:off x="0" y="0"/>
                <a:ext cx="124904" cy="283871"/>
              </a:xfrm>
              <a:custGeom>
                <a:avLst/>
                <a:gdLst>
                  <a:gd name="T0" fmla="*/ 71374 w 14"/>
                  <a:gd name="T1" fmla="*/ 0 h 31"/>
                  <a:gd name="T2" fmla="*/ 71374 w 14"/>
                  <a:gd name="T3" fmla="*/ 64100 h 31"/>
                  <a:gd name="T4" fmla="*/ 115982 w 14"/>
                  <a:gd name="T5" fmla="*/ 64100 h 31"/>
                  <a:gd name="T6" fmla="*/ 115982 w 14"/>
                  <a:gd name="T7" fmla="*/ 82414 h 31"/>
                  <a:gd name="T8" fmla="*/ 71374 w 14"/>
                  <a:gd name="T9" fmla="*/ 82414 h 31"/>
                  <a:gd name="T10" fmla="*/ 71374 w 14"/>
                  <a:gd name="T11" fmla="*/ 219771 h 31"/>
                  <a:gd name="T12" fmla="*/ 80295 w 14"/>
                  <a:gd name="T13" fmla="*/ 247242 h 31"/>
                  <a:gd name="T14" fmla="*/ 89217 w 14"/>
                  <a:gd name="T15" fmla="*/ 256400 h 31"/>
                  <a:gd name="T16" fmla="*/ 107061 w 14"/>
                  <a:gd name="T17" fmla="*/ 247242 h 31"/>
                  <a:gd name="T18" fmla="*/ 115982 w 14"/>
                  <a:gd name="T19" fmla="*/ 238085 h 31"/>
                  <a:gd name="T20" fmla="*/ 124904 w 14"/>
                  <a:gd name="T21" fmla="*/ 238085 h 31"/>
                  <a:gd name="T22" fmla="*/ 98139 w 14"/>
                  <a:gd name="T23" fmla="*/ 265557 h 31"/>
                  <a:gd name="T24" fmla="*/ 71374 w 14"/>
                  <a:gd name="T25" fmla="*/ 283871 h 31"/>
                  <a:gd name="T26" fmla="*/ 53530 w 14"/>
                  <a:gd name="T27" fmla="*/ 274714 h 31"/>
                  <a:gd name="T28" fmla="*/ 35687 w 14"/>
                  <a:gd name="T29" fmla="*/ 256400 h 31"/>
                  <a:gd name="T30" fmla="*/ 35687 w 14"/>
                  <a:gd name="T31" fmla="*/ 228928 h 31"/>
                  <a:gd name="T32" fmla="*/ 35687 w 14"/>
                  <a:gd name="T33" fmla="*/ 82414 h 31"/>
                  <a:gd name="T34" fmla="*/ 0 w 14"/>
                  <a:gd name="T35" fmla="*/ 82414 h 31"/>
                  <a:gd name="T36" fmla="*/ 0 w 14"/>
                  <a:gd name="T37" fmla="*/ 73257 h 31"/>
                  <a:gd name="T38" fmla="*/ 26765 w 14"/>
                  <a:gd name="T39" fmla="*/ 54943 h 31"/>
                  <a:gd name="T40" fmla="*/ 53530 w 14"/>
                  <a:gd name="T41" fmla="*/ 27471 h 31"/>
                  <a:gd name="T42" fmla="*/ 62452 w 14"/>
                  <a:gd name="T43" fmla="*/ 0 h 31"/>
                  <a:gd name="T44" fmla="*/ 71374 w 14"/>
                  <a:gd name="T45" fmla="*/ 0 h 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 h="31">
                    <a:moveTo>
                      <a:pt x="8" y="0"/>
                    </a:moveTo>
                    <a:cubicBezTo>
                      <a:pt x="8" y="7"/>
                      <a:pt x="8" y="7"/>
                      <a:pt x="8" y="7"/>
                    </a:cubicBezTo>
                    <a:cubicBezTo>
                      <a:pt x="13" y="7"/>
                      <a:pt x="13" y="7"/>
                      <a:pt x="13" y="7"/>
                    </a:cubicBezTo>
                    <a:cubicBezTo>
                      <a:pt x="13" y="9"/>
                      <a:pt x="13" y="9"/>
                      <a:pt x="13" y="9"/>
                    </a:cubicBezTo>
                    <a:cubicBezTo>
                      <a:pt x="8" y="9"/>
                      <a:pt x="8" y="9"/>
                      <a:pt x="8" y="9"/>
                    </a:cubicBezTo>
                    <a:cubicBezTo>
                      <a:pt x="8" y="24"/>
                      <a:pt x="8" y="24"/>
                      <a:pt x="8" y="24"/>
                    </a:cubicBezTo>
                    <a:cubicBezTo>
                      <a:pt x="8" y="26"/>
                      <a:pt x="8" y="27"/>
                      <a:pt x="9" y="27"/>
                    </a:cubicBezTo>
                    <a:cubicBezTo>
                      <a:pt x="9" y="28"/>
                      <a:pt x="10" y="28"/>
                      <a:pt x="10" y="28"/>
                    </a:cubicBezTo>
                    <a:cubicBezTo>
                      <a:pt x="11" y="28"/>
                      <a:pt x="11" y="28"/>
                      <a:pt x="12" y="27"/>
                    </a:cubicBezTo>
                    <a:cubicBezTo>
                      <a:pt x="12" y="27"/>
                      <a:pt x="13" y="26"/>
                      <a:pt x="13" y="26"/>
                    </a:cubicBezTo>
                    <a:cubicBezTo>
                      <a:pt x="14" y="26"/>
                      <a:pt x="14" y="26"/>
                      <a:pt x="14" y="26"/>
                    </a:cubicBezTo>
                    <a:cubicBezTo>
                      <a:pt x="13" y="27"/>
                      <a:pt x="13" y="29"/>
                      <a:pt x="11" y="29"/>
                    </a:cubicBezTo>
                    <a:cubicBezTo>
                      <a:pt x="10" y="30"/>
                      <a:pt x="9" y="31"/>
                      <a:pt x="8" y="31"/>
                    </a:cubicBezTo>
                    <a:cubicBezTo>
                      <a:pt x="7" y="31"/>
                      <a:pt x="7" y="30"/>
                      <a:pt x="6" y="30"/>
                    </a:cubicBezTo>
                    <a:cubicBezTo>
                      <a:pt x="5" y="30"/>
                      <a:pt x="5" y="29"/>
                      <a:pt x="4" y="28"/>
                    </a:cubicBezTo>
                    <a:cubicBezTo>
                      <a:pt x="4" y="27"/>
                      <a:pt x="4" y="26"/>
                      <a:pt x="4" y="25"/>
                    </a:cubicBezTo>
                    <a:cubicBezTo>
                      <a:pt x="4" y="9"/>
                      <a:pt x="4" y="9"/>
                      <a:pt x="4" y="9"/>
                    </a:cubicBezTo>
                    <a:cubicBezTo>
                      <a:pt x="0" y="9"/>
                      <a:pt x="0" y="9"/>
                      <a:pt x="0" y="9"/>
                    </a:cubicBezTo>
                    <a:cubicBezTo>
                      <a:pt x="0" y="8"/>
                      <a:pt x="0" y="8"/>
                      <a:pt x="0" y="8"/>
                    </a:cubicBezTo>
                    <a:cubicBezTo>
                      <a:pt x="1" y="8"/>
                      <a:pt x="2" y="7"/>
                      <a:pt x="3" y="6"/>
                    </a:cubicBezTo>
                    <a:cubicBezTo>
                      <a:pt x="4" y="6"/>
                      <a:pt x="5" y="5"/>
                      <a:pt x="6" y="3"/>
                    </a:cubicBezTo>
                    <a:cubicBezTo>
                      <a:pt x="6" y="3"/>
                      <a:pt x="6" y="2"/>
                      <a:pt x="7" y="0"/>
                    </a:cubicBezTo>
                    <a:lnTo>
                      <a:pt x="8" y="0"/>
                    </a:ln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12" name="Freeform 86"/>
              <p:cNvSpPr>
                <a:spLocks noEditPoints="1"/>
              </p:cNvSpPr>
              <p:nvPr/>
            </p:nvSpPr>
            <p:spPr bwMode="auto">
              <a:xfrm>
                <a:off x="143827" y="64345"/>
                <a:ext cx="170323" cy="219526"/>
              </a:xfrm>
              <a:custGeom>
                <a:avLst/>
                <a:gdLst>
                  <a:gd name="T0" fmla="*/ 26893 w 19"/>
                  <a:gd name="T1" fmla="*/ 82322 h 24"/>
                  <a:gd name="T2" fmla="*/ 53786 w 19"/>
                  <a:gd name="T3" fmla="*/ 155498 h 24"/>
                  <a:gd name="T4" fmla="*/ 107572 w 19"/>
                  <a:gd name="T5" fmla="*/ 182938 h 24"/>
                  <a:gd name="T6" fmla="*/ 143430 w 19"/>
                  <a:gd name="T7" fmla="*/ 173791 h 24"/>
                  <a:gd name="T8" fmla="*/ 161359 w 19"/>
                  <a:gd name="T9" fmla="*/ 128057 h 24"/>
                  <a:gd name="T10" fmla="*/ 170323 w 19"/>
                  <a:gd name="T11" fmla="*/ 137204 h 24"/>
                  <a:gd name="T12" fmla="*/ 143430 w 19"/>
                  <a:gd name="T13" fmla="*/ 192085 h 24"/>
                  <a:gd name="T14" fmla="*/ 89644 w 19"/>
                  <a:gd name="T15" fmla="*/ 219526 h 24"/>
                  <a:gd name="T16" fmla="*/ 26893 w 19"/>
                  <a:gd name="T17" fmla="*/ 192085 h 24"/>
                  <a:gd name="T18" fmla="*/ 0 w 19"/>
                  <a:gd name="T19" fmla="*/ 109763 h 24"/>
                  <a:gd name="T20" fmla="*/ 26893 w 19"/>
                  <a:gd name="T21" fmla="*/ 27441 h 24"/>
                  <a:gd name="T22" fmla="*/ 89644 w 19"/>
                  <a:gd name="T23" fmla="*/ 0 h 24"/>
                  <a:gd name="T24" fmla="*/ 152394 w 19"/>
                  <a:gd name="T25" fmla="*/ 18294 h 24"/>
                  <a:gd name="T26" fmla="*/ 170323 w 19"/>
                  <a:gd name="T27" fmla="*/ 82322 h 24"/>
                  <a:gd name="T28" fmla="*/ 26893 w 19"/>
                  <a:gd name="T29" fmla="*/ 82322 h 24"/>
                  <a:gd name="T30" fmla="*/ 26893 w 19"/>
                  <a:gd name="T31" fmla="*/ 73175 h 24"/>
                  <a:gd name="T32" fmla="*/ 125501 w 19"/>
                  <a:gd name="T33" fmla="*/ 73175 h 24"/>
                  <a:gd name="T34" fmla="*/ 116537 w 19"/>
                  <a:gd name="T35" fmla="*/ 45735 h 24"/>
                  <a:gd name="T36" fmla="*/ 107572 w 19"/>
                  <a:gd name="T37" fmla="*/ 18294 h 24"/>
                  <a:gd name="T38" fmla="*/ 80679 w 19"/>
                  <a:gd name="T39" fmla="*/ 18294 h 24"/>
                  <a:gd name="T40" fmla="*/ 44822 w 19"/>
                  <a:gd name="T41" fmla="*/ 27441 h 24"/>
                  <a:gd name="T42" fmla="*/ 26893 w 19"/>
                  <a:gd name="T43" fmla="*/ 73175 h 2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 h="24">
                    <a:moveTo>
                      <a:pt x="3" y="9"/>
                    </a:moveTo>
                    <a:cubicBezTo>
                      <a:pt x="3" y="12"/>
                      <a:pt x="4" y="15"/>
                      <a:pt x="6" y="17"/>
                    </a:cubicBezTo>
                    <a:cubicBezTo>
                      <a:pt x="7" y="19"/>
                      <a:pt x="9" y="20"/>
                      <a:pt x="12" y="20"/>
                    </a:cubicBezTo>
                    <a:cubicBezTo>
                      <a:pt x="13" y="20"/>
                      <a:pt x="14" y="20"/>
                      <a:pt x="16" y="19"/>
                    </a:cubicBezTo>
                    <a:cubicBezTo>
                      <a:pt x="17" y="18"/>
                      <a:pt x="18" y="16"/>
                      <a:pt x="18" y="14"/>
                    </a:cubicBezTo>
                    <a:cubicBezTo>
                      <a:pt x="19" y="15"/>
                      <a:pt x="19" y="15"/>
                      <a:pt x="19" y="15"/>
                    </a:cubicBezTo>
                    <a:cubicBezTo>
                      <a:pt x="19" y="17"/>
                      <a:pt x="18" y="19"/>
                      <a:pt x="16" y="21"/>
                    </a:cubicBezTo>
                    <a:cubicBezTo>
                      <a:pt x="14" y="23"/>
                      <a:pt x="12" y="24"/>
                      <a:pt x="10" y="24"/>
                    </a:cubicBezTo>
                    <a:cubicBezTo>
                      <a:pt x="7" y="24"/>
                      <a:pt x="5" y="23"/>
                      <a:pt x="3" y="21"/>
                    </a:cubicBezTo>
                    <a:cubicBezTo>
                      <a:pt x="1" y="19"/>
                      <a:pt x="0" y="16"/>
                      <a:pt x="0" y="12"/>
                    </a:cubicBezTo>
                    <a:cubicBezTo>
                      <a:pt x="0" y="8"/>
                      <a:pt x="1" y="5"/>
                      <a:pt x="3" y="3"/>
                    </a:cubicBezTo>
                    <a:cubicBezTo>
                      <a:pt x="5" y="1"/>
                      <a:pt x="7" y="0"/>
                      <a:pt x="10" y="0"/>
                    </a:cubicBezTo>
                    <a:cubicBezTo>
                      <a:pt x="13" y="0"/>
                      <a:pt x="15" y="1"/>
                      <a:pt x="17" y="2"/>
                    </a:cubicBezTo>
                    <a:cubicBezTo>
                      <a:pt x="18" y="4"/>
                      <a:pt x="19" y="6"/>
                      <a:pt x="19" y="9"/>
                    </a:cubicBezTo>
                    <a:lnTo>
                      <a:pt x="3" y="9"/>
                    </a:lnTo>
                    <a:close/>
                    <a:moveTo>
                      <a:pt x="3" y="8"/>
                    </a:moveTo>
                    <a:cubicBezTo>
                      <a:pt x="14" y="8"/>
                      <a:pt x="14" y="8"/>
                      <a:pt x="14" y="8"/>
                    </a:cubicBezTo>
                    <a:cubicBezTo>
                      <a:pt x="14" y="6"/>
                      <a:pt x="14" y="5"/>
                      <a:pt x="13" y="5"/>
                    </a:cubicBezTo>
                    <a:cubicBezTo>
                      <a:pt x="13" y="4"/>
                      <a:pt x="12" y="3"/>
                      <a:pt x="12" y="2"/>
                    </a:cubicBezTo>
                    <a:cubicBezTo>
                      <a:pt x="11" y="2"/>
                      <a:pt x="10" y="2"/>
                      <a:pt x="9" y="2"/>
                    </a:cubicBezTo>
                    <a:cubicBezTo>
                      <a:pt x="8" y="2"/>
                      <a:pt x="6" y="2"/>
                      <a:pt x="5" y="3"/>
                    </a:cubicBezTo>
                    <a:cubicBezTo>
                      <a:pt x="4" y="4"/>
                      <a:pt x="4" y="6"/>
                      <a:pt x="3" y="8"/>
                    </a:cubicBez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13" name="Freeform 87"/>
              <p:cNvSpPr>
                <a:spLocks/>
              </p:cNvSpPr>
              <p:nvPr/>
            </p:nvSpPr>
            <p:spPr bwMode="auto">
              <a:xfrm>
                <a:off x="329289" y="64345"/>
                <a:ext cx="227096" cy="208172"/>
              </a:xfrm>
              <a:custGeom>
                <a:avLst/>
                <a:gdLst>
                  <a:gd name="T0" fmla="*/ 0 w 25"/>
                  <a:gd name="T1" fmla="*/ 0 h 23"/>
                  <a:gd name="T2" fmla="*/ 99922 w 25"/>
                  <a:gd name="T3" fmla="*/ 0 h 23"/>
                  <a:gd name="T4" fmla="*/ 99922 w 25"/>
                  <a:gd name="T5" fmla="*/ 9051 h 23"/>
                  <a:gd name="T6" fmla="*/ 90838 w 25"/>
                  <a:gd name="T7" fmla="*/ 18102 h 23"/>
                  <a:gd name="T8" fmla="*/ 81755 w 25"/>
                  <a:gd name="T9" fmla="*/ 27153 h 23"/>
                  <a:gd name="T10" fmla="*/ 90838 w 25"/>
                  <a:gd name="T11" fmla="*/ 36204 h 23"/>
                  <a:gd name="T12" fmla="*/ 99922 w 25"/>
                  <a:gd name="T13" fmla="*/ 54306 h 23"/>
                  <a:gd name="T14" fmla="*/ 118090 w 25"/>
                  <a:gd name="T15" fmla="*/ 72408 h 23"/>
                  <a:gd name="T16" fmla="*/ 127174 w 25"/>
                  <a:gd name="T17" fmla="*/ 54306 h 23"/>
                  <a:gd name="T18" fmla="*/ 145341 w 25"/>
                  <a:gd name="T19" fmla="*/ 27153 h 23"/>
                  <a:gd name="T20" fmla="*/ 145341 w 25"/>
                  <a:gd name="T21" fmla="*/ 18102 h 23"/>
                  <a:gd name="T22" fmla="*/ 127174 w 25"/>
                  <a:gd name="T23" fmla="*/ 9051 h 23"/>
                  <a:gd name="T24" fmla="*/ 127174 w 25"/>
                  <a:gd name="T25" fmla="*/ 0 h 23"/>
                  <a:gd name="T26" fmla="*/ 199844 w 25"/>
                  <a:gd name="T27" fmla="*/ 0 h 23"/>
                  <a:gd name="T28" fmla="*/ 199844 w 25"/>
                  <a:gd name="T29" fmla="*/ 9051 h 23"/>
                  <a:gd name="T30" fmla="*/ 181677 w 25"/>
                  <a:gd name="T31" fmla="*/ 18102 h 23"/>
                  <a:gd name="T32" fmla="*/ 154425 w 25"/>
                  <a:gd name="T33" fmla="*/ 54306 h 23"/>
                  <a:gd name="T34" fmla="*/ 127174 w 25"/>
                  <a:gd name="T35" fmla="*/ 90510 h 23"/>
                  <a:gd name="T36" fmla="*/ 172593 w 25"/>
                  <a:gd name="T37" fmla="*/ 162917 h 23"/>
                  <a:gd name="T38" fmla="*/ 199844 w 25"/>
                  <a:gd name="T39" fmla="*/ 199121 h 23"/>
                  <a:gd name="T40" fmla="*/ 227096 w 25"/>
                  <a:gd name="T41" fmla="*/ 199121 h 23"/>
                  <a:gd name="T42" fmla="*/ 227096 w 25"/>
                  <a:gd name="T43" fmla="*/ 208172 h 23"/>
                  <a:gd name="T44" fmla="*/ 127174 w 25"/>
                  <a:gd name="T45" fmla="*/ 208172 h 23"/>
                  <a:gd name="T46" fmla="*/ 127174 w 25"/>
                  <a:gd name="T47" fmla="*/ 199121 h 23"/>
                  <a:gd name="T48" fmla="*/ 145341 w 25"/>
                  <a:gd name="T49" fmla="*/ 199121 h 23"/>
                  <a:gd name="T50" fmla="*/ 145341 w 25"/>
                  <a:gd name="T51" fmla="*/ 190070 h 23"/>
                  <a:gd name="T52" fmla="*/ 127174 w 25"/>
                  <a:gd name="T53" fmla="*/ 162917 h 23"/>
                  <a:gd name="T54" fmla="*/ 99922 w 25"/>
                  <a:gd name="T55" fmla="*/ 117662 h 23"/>
                  <a:gd name="T56" fmla="*/ 63587 w 25"/>
                  <a:gd name="T57" fmla="*/ 162917 h 23"/>
                  <a:gd name="T58" fmla="*/ 54503 w 25"/>
                  <a:gd name="T59" fmla="*/ 190070 h 23"/>
                  <a:gd name="T60" fmla="*/ 54503 w 25"/>
                  <a:gd name="T61" fmla="*/ 199121 h 23"/>
                  <a:gd name="T62" fmla="*/ 72671 w 25"/>
                  <a:gd name="T63" fmla="*/ 199121 h 23"/>
                  <a:gd name="T64" fmla="*/ 72671 w 25"/>
                  <a:gd name="T65" fmla="*/ 208172 h 23"/>
                  <a:gd name="T66" fmla="*/ 0 w 25"/>
                  <a:gd name="T67" fmla="*/ 208172 h 23"/>
                  <a:gd name="T68" fmla="*/ 0 w 25"/>
                  <a:gd name="T69" fmla="*/ 199121 h 23"/>
                  <a:gd name="T70" fmla="*/ 18168 w 25"/>
                  <a:gd name="T71" fmla="*/ 199121 h 23"/>
                  <a:gd name="T72" fmla="*/ 45419 w 25"/>
                  <a:gd name="T73" fmla="*/ 162917 h 23"/>
                  <a:gd name="T74" fmla="*/ 90838 w 25"/>
                  <a:gd name="T75" fmla="*/ 108611 h 23"/>
                  <a:gd name="T76" fmla="*/ 54503 w 25"/>
                  <a:gd name="T77" fmla="*/ 45255 h 23"/>
                  <a:gd name="T78" fmla="*/ 27252 w 25"/>
                  <a:gd name="T79" fmla="*/ 18102 h 23"/>
                  <a:gd name="T80" fmla="*/ 0 w 25"/>
                  <a:gd name="T81" fmla="*/ 9051 h 23"/>
                  <a:gd name="T82" fmla="*/ 0 w 25"/>
                  <a:gd name="T83" fmla="*/ 0 h 2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 h="23">
                    <a:moveTo>
                      <a:pt x="0" y="0"/>
                    </a:moveTo>
                    <a:cubicBezTo>
                      <a:pt x="11" y="0"/>
                      <a:pt x="11" y="0"/>
                      <a:pt x="11" y="0"/>
                    </a:cubicBezTo>
                    <a:cubicBezTo>
                      <a:pt x="11" y="1"/>
                      <a:pt x="11" y="1"/>
                      <a:pt x="11" y="1"/>
                    </a:cubicBezTo>
                    <a:cubicBezTo>
                      <a:pt x="10" y="1"/>
                      <a:pt x="10" y="1"/>
                      <a:pt x="10" y="2"/>
                    </a:cubicBezTo>
                    <a:cubicBezTo>
                      <a:pt x="9" y="2"/>
                      <a:pt x="9" y="2"/>
                      <a:pt x="9" y="3"/>
                    </a:cubicBezTo>
                    <a:cubicBezTo>
                      <a:pt x="9" y="3"/>
                      <a:pt x="9" y="4"/>
                      <a:pt x="10" y="4"/>
                    </a:cubicBezTo>
                    <a:cubicBezTo>
                      <a:pt x="10" y="5"/>
                      <a:pt x="11" y="5"/>
                      <a:pt x="11" y="6"/>
                    </a:cubicBezTo>
                    <a:cubicBezTo>
                      <a:pt x="13" y="8"/>
                      <a:pt x="13" y="8"/>
                      <a:pt x="13" y="8"/>
                    </a:cubicBezTo>
                    <a:cubicBezTo>
                      <a:pt x="14" y="6"/>
                      <a:pt x="14" y="6"/>
                      <a:pt x="14" y="6"/>
                    </a:cubicBezTo>
                    <a:cubicBezTo>
                      <a:pt x="16" y="4"/>
                      <a:pt x="16" y="3"/>
                      <a:pt x="16" y="3"/>
                    </a:cubicBezTo>
                    <a:cubicBezTo>
                      <a:pt x="16" y="2"/>
                      <a:pt x="16" y="2"/>
                      <a:pt x="16" y="2"/>
                    </a:cubicBezTo>
                    <a:cubicBezTo>
                      <a:pt x="15" y="1"/>
                      <a:pt x="15" y="1"/>
                      <a:pt x="14" y="1"/>
                    </a:cubicBezTo>
                    <a:cubicBezTo>
                      <a:pt x="14" y="0"/>
                      <a:pt x="14" y="0"/>
                      <a:pt x="14" y="0"/>
                    </a:cubicBezTo>
                    <a:cubicBezTo>
                      <a:pt x="22" y="0"/>
                      <a:pt x="22" y="0"/>
                      <a:pt x="22" y="0"/>
                    </a:cubicBezTo>
                    <a:cubicBezTo>
                      <a:pt x="22" y="1"/>
                      <a:pt x="22" y="1"/>
                      <a:pt x="22" y="1"/>
                    </a:cubicBezTo>
                    <a:cubicBezTo>
                      <a:pt x="21" y="1"/>
                      <a:pt x="21" y="2"/>
                      <a:pt x="20" y="2"/>
                    </a:cubicBezTo>
                    <a:cubicBezTo>
                      <a:pt x="19" y="3"/>
                      <a:pt x="18" y="4"/>
                      <a:pt x="17" y="6"/>
                    </a:cubicBezTo>
                    <a:cubicBezTo>
                      <a:pt x="14" y="10"/>
                      <a:pt x="14" y="10"/>
                      <a:pt x="14" y="10"/>
                    </a:cubicBezTo>
                    <a:cubicBezTo>
                      <a:pt x="19" y="18"/>
                      <a:pt x="19" y="18"/>
                      <a:pt x="19" y="18"/>
                    </a:cubicBezTo>
                    <a:cubicBezTo>
                      <a:pt x="21" y="20"/>
                      <a:pt x="22" y="21"/>
                      <a:pt x="22" y="22"/>
                    </a:cubicBezTo>
                    <a:cubicBezTo>
                      <a:pt x="23" y="22"/>
                      <a:pt x="24" y="22"/>
                      <a:pt x="25" y="22"/>
                    </a:cubicBezTo>
                    <a:cubicBezTo>
                      <a:pt x="25" y="23"/>
                      <a:pt x="25" y="23"/>
                      <a:pt x="25" y="23"/>
                    </a:cubicBezTo>
                    <a:cubicBezTo>
                      <a:pt x="14" y="23"/>
                      <a:pt x="14" y="23"/>
                      <a:pt x="14" y="23"/>
                    </a:cubicBezTo>
                    <a:cubicBezTo>
                      <a:pt x="14" y="22"/>
                      <a:pt x="14" y="22"/>
                      <a:pt x="14" y="22"/>
                    </a:cubicBezTo>
                    <a:cubicBezTo>
                      <a:pt x="15" y="22"/>
                      <a:pt x="15" y="22"/>
                      <a:pt x="16" y="22"/>
                    </a:cubicBezTo>
                    <a:cubicBezTo>
                      <a:pt x="16" y="22"/>
                      <a:pt x="16" y="21"/>
                      <a:pt x="16" y="21"/>
                    </a:cubicBezTo>
                    <a:cubicBezTo>
                      <a:pt x="16" y="21"/>
                      <a:pt x="15" y="20"/>
                      <a:pt x="14" y="18"/>
                    </a:cubicBezTo>
                    <a:cubicBezTo>
                      <a:pt x="11" y="13"/>
                      <a:pt x="11" y="13"/>
                      <a:pt x="11" y="13"/>
                    </a:cubicBezTo>
                    <a:cubicBezTo>
                      <a:pt x="7" y="18"/>
                      <a:pt x="7" y="18"/>
                      <a:pt x="7" y="18"/>
                    </a:cubicBezTo>
                    <a:cubicBezTo>
                      <a:pt x="6" y="20"/>
                      <a:pt x="6" y="21"/>
                      <a:pt x="6" y="21"/>
                    </a:cubicBezTo>
                    <a:cubicBezTo>
                      <a:pt x="6" y="21"/>
                      <a:pt x="6" y="22"/>
                      <a:pt x="6" y="22"/>
                    </a:cubicBezTo>
                    <a:cubicBezTo>
                      <a:pt x="7" y="22"/>
                      <a:pt x="7" y="22"/>
                      <a:pt x="8" y="22"/>
                    </a:cubicBezTo>
                    <a:cubicBezTo>
                      <a:pt x="8" y="23"/>
                      <a:pt x="8" y="23"/>
                      <a:pt x="8" y="23"/>
                    </a:cubicBezTo>
                    <a:cubicBezTo>
                      <a:pt x="0" y="23"/>
                      <a:pt x="0" y="23"/>
                      <a:pt x="0" y="23"/>
                    </a:cubicBezTo>
                    <a:cubicBezTo>
                      <a:pt x="0" y="22"/>
                      <a:pt x="0" y="22"/>
                      <a:pt x="0" y="22"/>
                    </a:cubicBezTo>
                    <a:cubicBezTo>
                      <a:pt x="1" y="22"/>
                      <a:pt x="2" y="22"/>
                      <a:pt x="2" y="22"/>
                    </a:cubicBezTo>
                    <a:cubicBezTo>
                      <a:pt x="3" y="21"/>
                      <a:pt x="4" y="20"/>
                      <a:pt x="5" y="18"/>
                    </a:cubicBezTo>
                    <a:cubicBezTo>
                      <a:pt x="10" y="12"/>
                      <a:pt x="10" y="12"/>
                      <a:pt x="10" y="12"/>
                    </a:cubicBezTo>
                    <a:cubicBezTo>
                      <a:pt x="6" y="5"/>
                      <a:pt x="6" y="5"/>
                      <a:pt x="6" y="5"/>
                    </a:cubicBezTo>
                    <a:cubicBezTo>
                      <a:pt x="4" y="4"/>
                      <a:pt x="3" y="3"/>
                      <a:pt x="3" y="2"/>
                    </a:cubicBezTo>
                    <a:cubicBezTo>
                      <a:pt x="2" y="2"/>
                      <a:pt x="1" y="1"/>
                      <a:pt x="0" y="1"/>
                    </a:cubicBezTo>
                    <a:lnTo>
                      <a:pt x="0" y="0"/>
                    </a:ln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14" name="Freeform 88"/>
              <p:cNvSpPr>
                <a:spLocks/>
              </p:cNvSpPr>
              <p:nvPr/>
            </p:nvSpPr>
            <p:spPr bwMode="auto">
              <a:xfrm>
                <a:off x="563955" y="0"/>
                <a:ext cx="117334" cy="283871"/>
              </a:xfrm>
              <a:custGeom>
                <a:avLst/>
                <a:gdLst>
                  <a:gd name="T0" fmla="*/ 63180 w 13"/>
                  <a:gd name="T1" fmla="*/ 0 h 31"/>
                  <a:gd name="T2" fmla="*/ 63180 w 13"/>
                  <a:gd name="T3" fmla="*/ 64100 h 31"/>
                  <a:gd name="T4" fmla="*/ 117334 w 13"/>
                  <a:gd name="T5" fmla="*/ 64100 h 31"/>
                  <a:gd name="T6" fmla="*/ 117334 w 13"/>
                  <a:gd name="T7" fmla="*/ 82414 h 31"/>
                  <a:gd name="T8" fmla="*/ 63180 w 13"/>
                  <a:gd name="T9" fmla="*/ 82414 h 31"/>
                  <a:gd name="T10" fmla="*/ 63180 w 13"/>
                  <a:gd name="T11" fmla="*/ 219771 h 31"/>
                  <a:gd name="T12" fmla="*/ 72206 w 13"/>
                  <a:gd name="T13" fmla="*/ 247242 h 31"/>
                  <a:gd name="T14" fmla="*/ 90257 w 13"/>
                  <a:gd name="T15" fmla="*/ 256400 h 31"/>
                  <a:gd name="T16" fmla="*/ 99283 w 13"/>
                  <a:gd name="T17" fmla="*/ 247242 h 31"/>
                  <a:gd name="T18" fmla="*/ 108308 w 13"/>
                  <a:gd name="T19" fmla="*/ 238085 h 31"/>
                  <a:gd name="T20" fmla="*/ 117334 w 13"/>
                  <a:gd name="T21" fmla="*/ 238085 h 31"/>
                  <a:gd name="T22" fmla="*/ 99283 w 13"/>
                  <a:gd name="T23" fmla="*/ 265557 h 31"/>
                  <a:gd name="T24" fmla="*/ 72206 w 13"/>
                  <a:gd name="T25" fmla="*/ 283871 h 31"/>
                  <a:gd name="T26" fmla="*/ 45128 w 13"/>
                  <a:gd name="T27" fmla="*/ 274714 h 31"/>
                  <a:gd name="T28" fmla="*/ 36103 w 13"/>
                  <a:gd name="T29" fmla="*/ 256400 h 31"/>
                  <a:gd name="T30" fmla="*/ 27077 w 13"/>
                  <a:gd name="T31" fmla="*/ 228928 h 31"/>
                  <a:gd name="T32" fmla="*/ 27077 w 13"/>
                  <a:gd name="T33" fmla="*/ 82414 h 31"/>
                  <a:gd name="T34" fmla="*/ 0 w 13"/>
                  <a:gd name="T35" fmla="*/ 82414 h 31"/>
                  <a:gd name="T36" fmla="*/ 0 w 13"/>
                  <a:gd name="T37" fmla="*/ 73257 h 31"/>
                  <a:gd name="T38" fmla="*/ 18051 w 13"/>
                  <a:gd name="T39" fmla="*/ 54943 h 31"/>
                  <a:gd name="T40" fmla="*/ 45128 w 13"/>
                  <a:gd name="T41" fmla="*/ 27471 h 31"/>
                  <a:gd name="T42" fmla="*/ 63180 w 13"/>
                  <a:gd name="T43" fmla="*/ 0 h 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 h="31">
                    <a:moveTo>
                      <a:pt x="7" y="0"/>
                    </a:moveTo>
                    <a:cubicBezTo>
                      <a:pt x="7" y="7"/>
                      <a:pt x="7" y="7"/>
                      <a:pt x="7" y="7"/>
                    </a:cubicBezTo>
                    <a:cubicBezTo>
                      <a:pt x="13" y="7"/>
                      <a:pt x="13" y="7"/>
                      <a:pt x="13" y="7"/>
                    </a:cubicBezTo>
                    <a:cubicBezTo>
                      <a:pt x="13" y="9"/>
                      <a:pt x="13" y="9"/>
                      <a:pt x="13" y="9"/>
                    </a:cubicBezTo>
                    <a:cubicBezTo>
                      <a:pt x="7" y="9"/>
                      <a:pt x="7" y="9"/>
                      <a:pt x="7" y="9"/>
                    </a:cubicBezTo>
                    <a:cubicBezTo>
                      <a:pt x="7" y="24"/>
                      <a:pt x="7" y="24"/>
                      <a:pt x="7" y="24"/>
                    </a:cubicBezTo>
                    <a:cubicBezTo>
                      <a:pt x="7" y="26"/>
                      <a:pt x="8" y="27"/>
                      <a:pt x="8" y="27"/>
                    </a:cubicBezTo>
                    <a:cubicBezTo>
                      <a:pt x="8" y="28"/>
                      <a:pt x="9" y="28"/>
                      <a:pt x="10" y="28"/>
                    </a:cubicBezTo>
                    <a:cubicBezTo>
                      <a:pt x="10" y="28"/>
                      <a:pt x="11" y="28"/>
                      <a:pt x="11" y="27"/>
                    </a:cubicBezTo>
                    <a:cubicBezTo>
                      <a:pt x="12" y="27"/>
                      <a:pt x="12" y="26"/>
                      <a:pt x="12" y="26"/>
                    </a:cubicBezTo>
                    <a:cubicBezTo>
                      <a:pt x="13" y="26"/>
                      <a:pt x="13" y="26"/>
                      <a:pt x="13" y="26"/>
                    </a:cubicBezTo>
                    <a:cubicBezTo>
                      <a:pt x="13" y="27"/>
                      <a:pt x="12" y="29"/>
                      <a:pt x="11" y="29"/>
                    </a:cubicBezTo>
                    <a:cubicBezTo>
                      <a:pt x="10" y="30"/>
                      <a:pt x="9" y="31"/>
                      <a:pt x="8" y="31"/>
                    </a:cubicBezTo>
                    <a:cubicBezTo>
                      <a:pt x="7" y="31"/>
                      <a:pt x="6" y="30"/>
                      <a:pt x="5" y="30"/>
                    </a:cubicBezTo>
                    <a:cubicBezTo>
                      <a:pt x="5" y="30"/>
                      <a:pt x="4" y="29"/>
                      <a:pt x="4" y="28"/>
                    </a:cubicBezTo>
                    <a:cubicBezTo>
                      <a:pt x="3" y="27"/>
                      <a:pt x="3" y="26"/>
                      <a:pt x="3" y="25"/>
                    </a:cubicBezTo>
                    <a:cubicBezTo>
                      <a:pt x="3" y="9"/>
                      <a:pt x="3" y="9"/>
                      <a:pt x="3" y="9"/>
                    </a:cubicBezTo>
                    <a:cubicBezTo>
                      <a:pt x="0" y="9"/>
                      <a:pt x="0" y="9"/>
                      <a:pt x="0" y="9"/>
                    </a:cubicBezTo>
                    <a:cubicBezTo>
                      <a:pt x="0" y="8"/>
                      <a:pt x="0" y="8"/>
                      <a:pt x="0" y="8"/>
                    </a:cubicBezTo>
                    <a:cubicBezTo>
                      <a:pt x="1" y="8"/>
                      <a:pt x="2" y="7"/>
                      <a:pt x="2" y="6"/>
                    </a:cubicBezTo>
                    <a:cubicBezTo>
                      <a:pt x="3" y="6"/>
                      <a:pt x="4" y="5"/>
                      <a:pt x="5" y="3"/>
                    </a:cubicBezTo>
                    <a:cubicBezTo>
                      <a:pt x="5" y="3"/>
                      <a:pt x="6" y="2"/>
                      <a:pt x="7" y="0"/>
                    </a:cubicBez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0965" name="组合 11"/>
          <p:cNvGrpSpPr>
            <a:grpSpLocks/>
          </p:cNvGrpSpPr>
          <p:nvPr/>
        </p:nvGrpSpPr>
        <p:grpSpPr bwMode="auto">
          <a:xfrm>
            <a:off x="3198813" y="4789488"/>
            <a:ext cx="1982787" cy="938212"/>
            <a:chOff x="0" y="0"/>
            <a:chExt cx="1983304" cy="938662"/>
          </a:xfrm>
        </p:grpSpPr>
        <p:sp>
          <p:nvSpPr>
            <p:cNvPr id="41000" name="Freeform 80"/>
            <p:cNvSpPr>
              <a:spLocks/>
            </p:cNvSpPr>
            <p:nvPr/>
          </p:nvSpPr>
          <p:spPr bwMode="auto">
            <a:xfrm>
              <a:off x="904599" y="0"/>
              <a:ext cx="1078705" cy="938662"/>
            </a:xfrm>
            <a:custGeom>
              <a:avLst/>
              <a:gdLst>
                <a:gd name="T0" fmla="*/ 89892 w 120"/>
                <a:gd name="T1" fmla="*/ 0 h 103"/>
                <a:gd name="T2" fmla="*/ 0 w 120"/>
                <a:gd name="T3" fmla="*/ 0 h 103"/>
                <a:gd name="T4" fmla="*/ 907910 w 120"/>
                <a:gd name="T5" fmla="*/ 893096 h 103"/>
                <a:gd name="T6" fmla="*/ 907910 w 120"/>
                <a:gd name="T7" fmla="*/ 938662 h 103"/>
                <a:gd name="T8" fmla="*/ 1078705 w 120"/>
                <a:gd name="T9" fmla="*/ 938662 h 103"/>
                <a:gd name="T10" fmla="*/ 1078705 w 120"/>
                <a:gd name="T11" fmla="*/ 893096 h 103"/>
                <a:gd name="T12" fmla="*/ 89892 w 120"/>
                <a:gd name="T13" fmla="*/ 0 h 10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03">
                  <a:moveTo>
                    <a:pt x="10" y="0"/>
                  </a:moveTo>
                  <a:cubicBezTo>
                    <a:pt x="6" y="0"/>
                    <a:pt x="3" y="0"/>
                    <a:pt x="0" y="0"/>
                  </a:cubicBezTo>
                  <a:cubicBezTo>
                    <a:pt x="57" y="4"/>
                    <a:pt x="101" y="46"/>
                    <a:pt x="101" y="98"/>
                  </a:cubicBezTo>
                  <a:cubicBezTo>
                    <a:pt x="101" y="99"/>
                    <a:pt x="101" y="101"/>
                    <a:pt x="101" y="103"/>
                  </a:cubicBezTo>
                  <a:cubicBezTo>
                    <a:pt x="120" y="103"/>
                    <a:pt x="120" y="103"/>
                    <a:pt x="120" y="103"/>
                  </a:cubicBezTo>
                  <a:cubicBezTo>
                    <a:pt x="120" y="101"/>
                    <a:pt x="120" y="99"/>
                    <a:pt x="120" y="98"/>
                  </a:cubicBezTo>
                  <a:cubicBezTo>
                    <a:pt x="120" y="44"/>
                    <a:pt x="71" y="0"/>
                    <a:pt x="10" y="0"/>
                  </a:cubicBezTo>
                  <a:close/>
                </a:path>
              </a:pathLst>
            </a:custGeom>
            <a:solidFill>
              <a:srgbClr val="8C8C0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1001" name="组合 13"/>
            <p:cNvGrpSpPr>
              <a:grpSpLocks/>
            </p:cNvGrpSpPr>
            <p:nvPr/>
          </p:nvGrpSpPr>
          <p:grpSpPr bwMode="auto">
            <a:xfrm>
              <a:off x="0" y="0"/>
              <a:ext cx="1983302" cy="938662"/>
              <a:chOff x="0" y="0"/>
              <a:chExt cx="1983302" cy="938662"/>
            </a:xfrm>
          </p:grpSpPr>
          <p:sp>
            <p:nvSpPr>
              <p:cNvPr id="41002" name="Freeform 79"/>
              <p:cNvSpPr>
                <a:spLocks/>
              </p:cNvSpPr>
              <p:nvPr/>
            </p:nvSpPr>
            <p:spPr bwMode="auto">
              <a:xfrm>
                <a:off x="0" y="0"/>
                <a:ext cx="1983302" cy="938662"/>
              </a:xfrm>
              <a:custGeom>
                <a:avLst/>
                <a:gdLst>
                  <a:gd name="T0" fmla="*/ 1983302 w 221"/>
                  <a:gd name="T1" fmla="*/ 938662 h 103"/>
                  <a:gd name="T2" fmla="*/ 1983302 w 221"/>
                  <a:gd name="T3" fmla="*/ 893096 h 103"/>
                  <a:gd name="T4" fmla="*/ 996138 w 221"/>
                  <a:gd name="T5" fmla="*/ 0 h 103"/>
                  <a:gd name="T6" fmla="*/ 0 w 221"/>
                  <a:gd name="T7" fmla="*/ 893096 h 103"/>
                  <a:gd name="T8" fmla="*/ 0 w 221"/>
                  <a:gd name="T9" fmla="*/ 938662 h 103"/>
                  <a:gd name="T10" fmla="*/ 1983302 w 221"/>
                  <a:gd name="T11" fmla="*/ 938662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 h="103">
                    <a:moveTo>
                      <a:pt x="221" y="103"/>
                    </a:moveTo>
                    <a:cubicBezTo>
                      <a:pt x="221" y="101"/>
                      <a:pt x="221" y="99"/>
                      <a:pt x="221" y="98"/>
                    </a:cubicBezTo>
                    <a:cubicBezTo>
                      <a:pt x="221" y="44"/>
                      <a:pt x="172" y="0"/>
                      <a:pt x="111" y="0"/>
                    </a:cubicBezTo>
                    <a:cubicBezTo>
                      <a:pt x="49" y="0"/>
                      <a:pt x="0" y="44"/>
                      <a:pt x="0" y="98"/>
                    </a:cubicBezTo>
                    <a:cubicBezTo>
                      <a:pt x="0" y="99"/>
                      <a:pt x="0" y="101"/>
                      <a:pt x="0" y="103"/>
                    </a:cubicBezTo>
                    <a:lnTo>
                      <a:pt x="221" y="103"/>
                    </a:lnTo>
                    <a:close/>
                  </a:path>
                </a:pathLst>
              </a:custGeom>
              <a:solidFill>
                <a:srgbClr val="A4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1003" name="组合 15"/>
              <p:cNvGrpSpPr>
                <a:grpSpLocks/>
              </p:cNvGrpSpPr>
              <p:nvPr/>
            </p:nvGrpSpPr>
            <p:grpSpPr bwMode="auto">
              <a:xfrm>
                <a:off x="628298" y="537460"/>
                <a:ext cx="681289" cy="283871"/>
                <a:chOff x="0" y="0"/>
                <a:chExt cx="681289" cy="283871"/>
              </a:xfrm>
            </p:grpSpPr>
            <p:sp>
              <p:nvSpPr>
                <p:cNvPr id="41004" name="Freeform 89"/>
                <p:cNvSpPr>
                  <a:spLocks/>
                </p:cNvSpPr>
                <p:nvPr/>
              </p:nvSpPr>
              <p:spPr bwMode="auto">
                <a:xfrm>
                  <a:off x="0" y="0"/>
                  <a:ext cx="124904" cy="283871"/>
                </a:xfrm>
                <a:custGeom>
                  <a:avLst/>
                  <a:gdLst>
                    <a:gd name="T0" fmla="*/ 71374 w 14"/>
                    <a:gd name="T1" fmla="*/ 0 h 31"/>
                    <a:gd name="T2" fmla="*/ 71374 w 14"/>
                    <a:gd name="T3" fmla="*/ 64100 h 31"/>
                    <a:gd name="T4" fmla="*/ 115982 w 14"/>
                    <a:gd name="T5" fmla="*/ 64100 h 31"/>
                    <a:gd name="T6" fmla="*/ 115982 w 14"/>
                    <a:gd name="T7" fmla="*/ 82414 h 31"/>
                    <a:gd name="T8" fmla="*/ 71374 w 14"/>
                    <a:gd name="T9" fmla="*/ 82414 h 31"/>
                    <a:gd name="T10" fmla="*/ 71374 w 14"/>
                    <a:gd name="T11" fmla="*/ 219771 h 31"/>
                    <a:gd name="T12" fmla="*/ 71374 w 14"/>
                    <a:gd name="T13" fmla="*/ 247242 h 31"/>
                    <a:gd name="T14" fmla="*/ 89217 w 14"/>
                    <a:gd name="T15" fmla="*/ 256400 h 31"/>
                    <a:gd name="T16" fmla="*/ 107061 w 14"/>
                    <a:gd name="T17" fmla="*/ 247242 h 31"/>
                    <a:gd name="T18" fmla="*/ 115982 w 14"/>
                    <a:gd name="T19" fmla="*/ 238085 h 31"/>
                    <a:gd name="T20" fmla="*/ 124904 w 14"/>
                    <a:gd name="T21" fmla="*/ 238085 h 31"/>
                    <a:gd name="T22" fmla="*/ 98139 w 14"/>
                    <a:gd name="T23" fmla="*/ 265557 h 31"/>
                    <a:gd name="T24" fmla="*/ 71374 w 14"/>
                    <a:gd name="T25" fmla="*/ 283871 h 31"/>
                    <a:gd name="T26" fmla="*/ 53530 w 14"/>
                    <a:gd name="T27" fmla="*/ 274714 h 31"/>
                    <a:gd name="T28" fmla="*/ 35687 w 14"/>
                    <a:gd name="T29" fmla="*/ 256400 h 31"/>
                    <a:gd name="T30" fmla="*/ 35687 w 14"/>
                    <a:gd name="T31" fmla="*/ 228928 h 31"/>
                    <a:gd name="T32" fmla="*/ 35687 w 14"/>
                    <a:gd name="T33" fmla="*/ 82414 h 31"/>
                    <a:gd name="T34" fmla="*/ 0 w 14"/>
                    <a:gd name="T35" fmla="*/ 82414 h 31"/>
                    <a:gd name="T36" fmla="*/ 0 w 14"/>
                    <a:gd name="T37" fmla="*/ 73257 h 31"/>
                    <a:gd name="T38" fmla="*/ 26765 w 14"/>
                    <a:gd name="T39" fmla="*/ 54943 h 31"/>
                    <a:gd name="T40" fmla="*/ 44609 w 14"/>
                    <a:gd name="T41" fmla="*/ 27471 h 31"/>
                    <a:gd name="T42" fmla="*/ 62452 w 14"/>
                    <a:gd name="T43" fmla="*/ 0 h 31"/>
                    <a:gd name="T44" fmla="*/ 71374 w 14"/>
                    <a:gd name="T45" fmla="*/ 0 h 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 h="31">
                      <a:moveTo>
                        <a:pt x="8" y="0"/>
                      </a:moveTo>
                      <a:cubicBezTo>
                        <a:pt x="8" y="7"/>
                        <a:pt x="8" y="7"/>
                        <a:pt x="8" y="7"/>
                      </a:cubicBezTo>
                      <a:cubicBezTo>
                        <a:pt x="13" y="7"/>
                        <a:pt x="13" y="7"/>
                        <a:pt x="13" y="7"/>
                      </a:cubicBezTo>
                      <a:cubicBezTo>
                        <a:pt x="13" y="9"/>
                        <a:pt x="13" y="9"/>
                        <a:pt x="13" y="9"/>
                      </a:cubicBezTo>
                      <a:cubicBezTo>
                        <a:pt x="8" y="9"/>
                        <a:pt x="8" y="9"/>
                        <a:pt x="8" y="9"/>
                      </a:cubicBezTo>
                      <a:cubicBezTo>
                        <a:pt x="8" y="24"/>
                        <a:pt x="8" y="24"/>
                        <a:pt x="8" y="24"/>
                      </a:cubicBezTo>
                      <a:cubicBezTo>
                        <a:pt x="8" y="26"/>
                        <a:pt x="8" y="27"/>
                        <a:pt x="8" y="27"/>
                      </a:cubicBezTo>
                      <a:cubicBezTo>
                        <a:pt x="9" y="28"/>
                        <a:pt x="9" y="28"/>
                        <a:pt x="10" y="28"/>
                      </a:cubicBezTo>
                      <a:cubicBezTo>
                        <a:pt x="11" y="28"/>
                        <a:pt x="11" y="28"/>
                        <a:pt x="12" y="27"/>
                      </a:cubicBezTo>
                      <a:cubicBezTo>
                        <a:pt x="12" y="27"/>
                        <a:pt x="13" y="26"/>
                        <a:pt x="13" y="26"/>
                      </a:cubicBezTo>
                      <a:cubicBezTo>
                        <a:pt x="14" y="26"/>
                        <a:pt x="14" y="26"/>
                        <a:pt x="14" y="26"/>
                      </a:cubicBezTo>
                      <a:cubicBezTo>
                        <a:pt x="13" y="27"/>
                        <a:pt x="12" y="29"/>
                        <a:pt x="11" y="29"/>
                      </a:cubicBezTo>
                      <a:cubicBezTo>
                        <a:pt x="10" y="30"/>
                        <a:pt x="9" y="31"/>
                        <a:pt x="8" y="31"/>
                      </a:cubicBezTo>
                      <a:cubicBezTo>
                        <a:pt x="7" y="31"/>
                        <a:pt x="7" y="30"/>
                        <a:pt x="6" y="30"/>
                      </a:cubicBezTo>
                      <a:cubicBezTo>
                        <a:pt x="5" y="30"/>
                        <a:pt x="5" y="29"/>
                        <a:pt x="4" y="28"/>
                      </a:cubicBezTo>
                      <a:cubicBezTo>
                        <a:pt x="4" y="27"/>
                        <a:pt x="4" y="26"/>
                        <a:pt x="4" y="25"/>
                      </a:cubicBezTo>
                      <a:cubicBezTo>
                        <a:pt x="4" y="9"/>
                        <a:pt x="4" y="9"/>
                        <a:pt x="4" y="9"/>
                      </a:cubicBezTo>
                      <a:cubicBezTo>
                        <a:pt x="0" y="9"/>
                        <a:pt x="0" y="9"/>
                        <a:pt x="0" y="9"/>
                      </a:cubicBezTo>
                      <a:cubicBezTo>
                        <a:pt x="0" y="8"/>
                        <a:pt x="0" y="8"/>
                        <a:pt x="0" y="8"/>
                      </a:cubicBezTo>
                      <a:cubicBezTo>
                        <a:pt x="1" y="8"/>
                        <a:pt x="2" y="7"/>
                        <a:pt x="3" y="6"/>
                      </a:cubicBezTo>
                      <a:cubicBezTo>
                        <a:pt x="4" y="6"/>
                        <a:pt x="5" y="5"/>
                        <a:pt x="5" y="3"/>
                      </a:cubicBezTo>
                      <a:cubicBezTo>
                        <a:pt x="6" y="3"/>
                        <a:pt x="6" y="2"/>
                        <a:pt x="7" y="0"/>
                      </a:cubicBezTo>
                      <a:lnTo>
                        <a:pt x="8" y="0"/>
                      </a:ln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05" name="Freeform 90"/>
                <p:cNvSpPr>
                  <a:spLocks noEditPoints="1"/>
                </p:cNvSpPr>
                <p:nvPr/>
              </p:nvSpPr>
              <p:spPr bwMode="auto">
                <a:xfrm>
                  <a:off x="143827" y="64345"/>
                  <a:ext cx="170323" cy="219526"/>
                </a:xfrm>
                <a:custGeom>
                  <a:avLst/>
                  <a:gdLst>
                    <a:gd name="T0" fmla="*/ 26893 w 19"/>
                    <a:gd name="T1" fmla="*/ 82322 h 24"/>
                    <a:gd name="T2" fmla="*/ 53786 w 19"/>
                    <a:gd name="T3" fmla="*/ 155498 h 24"/>
                    <a:gd name="T4" fmla="*/ 107572 w 19"/>
                    <a:gd name="T5" fmla="*/ 182938 h 24"/>
                    <a:gd name="T6" fmla="*/ 134466 w 19"/>
                    <a:gd name="T7" fmla="*/ 173791 h 24"/>
                    <a:gd name="T8" fmla="*/ 161359 w 19"/>
                    <a:gd name="T9" fmla="*/ 128057 h 24"/>
                    <a:gd name="T10" fmla="*/ 170323 w 19"/>
                    <a:gd name="T11" fmla="*/ 137204 h 24"/>
                    <a:gd name="T12" fmla="*/ 143430 w 19"/>
                    <a:gd name="T13" fmla="*/ 192085 h 24"/>
                    <a:gd name="T14" fmla="*/ 89644 w 19"/>
                    <a:gd name="T15" fmla="*/ 219526 h 24"/>
                    <a:gd name="T16" fmla="*/ 26893 w 19"/>
                    <a:gd name="T17" fmla="*/ 192085 h 24"/>
                    <a:gd name="T18" fmla="*/ 0 w 19"/>
                    <a:gd name="T19" fmla="*/ 109763 h 24"/>
                    <a:gd name="T20" fmla="*/ 26893 w 19"/>
                    <a:gd name="T21" fmla="*/ 27441 h 24"/>
                    <a:gd name="T22" fmla="*/ 89644 w 19"/>
                    <a:gd name="T23" fmla="*/ 0 h 24"/>
                    <a:gd name="T24" fmla="*/ 152394 w 19"/>
                    <a:gd name="T25" fmla="*/ 18294 h 24"/>
                    <a:gd name="T26" fmla="*/ 170323 w 19"/>
                    <a:gd name="T27" fmla="*/ 82322 h 24"/>
                    <a:gd name="T28" fmla="*/ 26893 w 19"/>
                    <a:gd name="T29" fmla="*/ 82322 h 24"/>
                    <a:gd name="T30" fmla="*/ 26893 w 19"/>
                    <a:gd name="T31" fmla="*/ 73175 h 24"/>
                    <a:gd name="T32" fmla="*/ 125501 w 19"/>
                    <a:gd name="T33" fmla="*/ 73175 h 24"/>
                    <a:gd name="T34" fmla="*/ 116537 w 19"/>
                    <a:gd name="T35" fmla="*/ 45735 h 24"/>
                    <a:gd name="T36" fmla="*/ 98608 w 19"/>
                    <a:gd name="T37" fmla="*/ 18294 h 24"/>
                    <a:gd name="T38" fmla="*/ 80679 w 19"/>
                    <a:gd name="T39" fmla="*/ 18294 h 24"/>
                    <a:gd name="T40" fmla="*/ 44822 w 19"/>
                    <a:gd name="T41" fmla="*/ 27441 h 24"/>
                    <a:gd name="T42" fmla="*/ 26893 w 19"/>
                    <a:gd name="T43" fmla="*/ 73175 h 2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 h="24">
                      <a:moveTo>
                        <a:pt x="3" y="9"/>
                      </a:moveTo>
                      <a:cubicBezTo>
                        <a:pt x="3" y="12"/>
                        <a:pt x="4" y="15"/>
                        <a:pt x="6" y="17"/>
                      </a:cubicBezTo>
                      <a:cubicBezTo>
                        <a:pt x="7" y="19"/>
                        <a:pt x="9" y="20"/>
                        <a:pt x="12" y="20"/>
                      </a:cubicBezTo>
                      <a:cubicBezTo>
                        <a:pt x="13" y="20"/>
                        <a:pt x="14" y="20"/>
                        <a:pt x="15" y="19"/>
                      </a:cubicBezTo>
                      <a:cubicBezTo>
                        <a:pt x="17" y="18"/>
                        <a:pt x="18" y="16"/>
                        <a:pt x="18" y="14"/>
                      </a:cubicBezTo>
                      <a:cubicBezTo>
                        <a:pt x="19" y="15"/>
                        <a:pt x="19" y="15"/>
                        <a:pt x="19" y="15"/>
                      </a:cubicBezTo>
                      <a:cubicBezTo>
                        <a:pt x="19" y="17"/>
                        <a:pt x="18" y="19"/>
                        <a:pt x="16" y="21"/>
                      </a:cubicBezTo>
                      <a:cubicBezTo>
                        <a:pt x="14" y="23"/>
                        <a:pt x="12" y="24"/>
                        <a:pt x="10" y="24"/>
                      </a:cubicBezTo>
                      <a:cubicBezTo>
                        <a:pt x="7" y="24"/>
                        <a:pt x="5" y="23"/>
                        <a:pt x="3" y="21"/>
                      </a:cubicBezTo>
                      <a:cubicBezTo>
                        <a:pt x="1" y="19"/>
                        <a:pt x="0" y="16"/>
                        <a:pt x="0" y="12"/>
                      </a:cubicBezTo>
                      <a:cubicBezTo>
                        <a:pt x="0" y="8"/>
                        <a:pt x="1" y="5"/>
                        <a:pt x="3" y="3"/>
                      </a:cubicBezTo>
                      <a:cubicBezTo>
                        <a:pt x="5" y="1"/>
                        <a:pt x="7" y="0"/>
                        <a:pt x="10" y="0"/>
                      </a:cubicBezTo>
                      <a:cubicBezTo>
                        <a:pt x="13" y="0"/>
                        <a:pt x="15" y="1"/>
                        <a:pt x="17" y="2"/>
                      </a:cubicBezTo>
                      <a:cubicBezTo>
                        <a:pt x="18" y="4"/>
                        <a:pt x="19" y="6"/>
                        <a:pt x="19" y="9"/>
                      </a:cubicBezTo>
                      <a:lnTo>
                        <a:pt x="3" y="9"/>
                      </a:lnTo>
                      <a:close/>
                      <a:moveTo>
                        <a:pt x="3" y="8"/>
                      </a:moveTo>
                      <a:cubicBezTo>
                        <a:pt x="14" y="8"/>
                        <a:pt x="14" y="8"/>
                        <a:pt x="14" y="8"/>
                      </a:cubicBezTo>
                      <a:cubicBezTo>
                        <a:pt x="14" y="6"/>
                        <a:pt x="14" y="5"/>
                        <a:pt x="13" y="5"/>
                      </a:cubicBezTo>
                      <a:cubicBezTo>
                        <a:pt x="13" y="4"/>
                        <a:pt x="12" y="3"/>
                        <a:pt x="11" y="2"/>
                      </a:cubicBezTo>
                      <a:cubicBezTo>
                        <a:pt x="11" y="2"/>
                        <a:pt x="10" y="2"/>
                        <a:pt x="9" y="2"/>
                      </a:cubicBezTo>
                      <a:cubicBezTo>
                        <a:pt x="7" y="2"/>
                        <a:pt x="6" y="2"/>
                        <a:pt x="5" y="3"/>
                      </a:cubicBezTo>
                      <a:cubicBezTo>
                        <a:pt x="4" y="4"/>
                        <a:pt x="3" y="6"/>
                        <a:pt x="3" y="8"/>
                      </a:cubicBez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06" name="Freeform 91"/>
                <p:cNvSpPr>
                  <a:spLocks/>
                </p:cNvSpPr>
                <p:nvPr/>
              </p:nvSpPr>
              <p:spPr bwMode="auto">
                <a:xfrm>
                  <a:off x="333073" y="64345"/>
                  <a:ext cx="211956" cy="208172"/>
                </a:xfrm>
                <a:custGeom>
                  <a:avLst/>
                  <a:gdLst>
                    <a:gd name="T0" fmla="*/ 0 w 24"/>
                    <a:gd name="T1" fmla="*/ 0 h 23"/>
                    <a:gd name="T2" fmla="*/ 97147 w 24"/>
                    <a:gd name="T3" fmla="*/ 0 h 23"/>
                    <a:gd name="T4" fmla="*/ 97147 w 24"/>
                    <a:gd name="T5" fmla="*/ 9051 h 23"/>
                    <a:gd name="T6" fmla="*/ 88315 w 24"/>
                    <a:gd name="T7" fmla="*/ 18102 h 23"/>
                    <a:gd name="T8" fmla="*/ 79484 w 24"/>
                    <a:gd name="T9" fmla="*/ 27153 h 23"/>
                    <a:gd name="T10" fmla="*/ 88315 w 24"/>
                    <a:gd name="T11" fmla="*/ 36204 h 23"/>
                    <a:gd name="T12" fmla="*/ 97147 w 24"/>
                    <a:gd name="T13" fmla="*/ 54306 h 23"/>
                    <a:gd name="T14" fmla="*/ 105978 w 24"/>
                    <a:gd name="T15" fmla="*/ 72408 h 23"/>
                    <a:gd name="T16" fmla="*/ 123641 w 24"/>
                    <a:gd name="T17" fmla="*/ 54306 h 23"/>
                    <a:gd name="T18" fmla="*/ 141304 w 24"/>
                    <a:gd name="T19" fmla="*/ 27153 h 23"/>
                    <a:gd name="T20" fmla="*/ 141304 w 24"/>
                    <a:gd name="T21" fmla="*/ 18102 h 23"/>
                    <a:gd name="T22" fmla="*/ 123641 w 24"/>
                    <a:gd name="T23" fmla="*/ 9051 h 23"/>
                    <a:gd name="T24" fmla="*/ 123641 w 24"/>
                    <a:gd name="T25" fmla="*/ 0 h 23"/>
                    <a:gd name="T26" fmla="*/ 194293 w 24"/>
                    <a:gd name="T27" fmla="*/ 0 h 23"/>
                    <a:gd name="T28" fmla="*/ 194293 w 24"/>
                    <a:gd name="T29" fmla="*/ 9051 h 23"/>
                    <a:gd name="T30" fmla="*/ 176630 w 24"/>
                    <a:gd name="T31" fmla="*/ 18102 h 23"/>
                    <a:gd name="T32" fmla="*/ 150136 w 24"/>
                    <a:gd name="T33" fmla="*/ 54306 h 23"/>
                    <a:gd name="T34" fmla="*/ 114810 w 24"/>
                    <a:gd name="T35" fmla="*/ 90510 h 23"/>
                    <a:gd name="T36" fmla="*/ 167799 w 24"/>
                    <a:gd name="T37" fmla="*/ 162917 h 23"/>
                    <a:gd name="T38" fmla="*/ 194293 w 24"/>
                    <a:gd name="T39" fmla="*/ 199121 h 23"/>
                    <a:gd name="T40" fmla="*/ 211956 w 24"/>
                    <a:gd name="T41" fmla="*/ 199121 h 23"/>
                    <a:gd name="T42" fmla="*/ 211956 w 24"/>
                    <a:gd name="T43" fmla="*/ 208172 h 23"/>
                    <a:gd name="T44" fmla="*/ 123641 w 24"/>
                    <a:gd name="T45" fmla="*/ 208172 h 23"/>
                    <a:gd name="T46" fmla="*/ 123641 w 24"/>
                    <a:gd name="T47" fmla="*/ 199121 h 23"/>
                    <a:gd name="T48" fmla="*/ 132473 w 24"/>
                    <a:gd name="T49" fmla="*/ 199121 h 23"/>
                    <a:gd name="T50" fmla="*/ 141304 w 24"/>
                    <a:gd name="T51" fmla="*/ 190070 h 23"/>
                    <a:gd name="T52" fmla="*/ 123641 w 24"/>
                    <a:gd name="T53" fmla="*/ 162917 h 23"/>
                    <a:gd name="T54" fmla="*/ 97147 w 24"/>
                    <a:gd name="T55" fmla="*/ 117662 h 23"/>
                    <a:gd name="T56" fmla="*/ 61821 w 24"/>
                    <a:gd name="T57" fmla="*/ 162917 h 23"/>
                    <a:gd name="T58" fmla="*/ 52989 w 24"/>
                    <a:gd name="T59" fmla="*/ 190070 h 23"/>
                    <a:gd name="T60" fmla="*/ 52989 w 24"/>
                    <a:gd name="T61" fmla="*/ 199121 h 23"/>
                    <a:gd name="T62" fmla="*/ 70652 w 24"/>
                    <a:gd name="T63" fmla="*/ 199121 h 23"/>
                    <a:gd name="T64" fmla="*/ 70652 w 24"/>
                    <a:gd name="T65" fmla="*/ 208172 h 23"/>
                    <a:gd name="T66" fmla="*/ 0 w 24"/>
                    <a:gd name="T67" fmla="*/ 208172 h 23"/>
                    <a:gd name="T68" fmla="*/ 0 w 24"/>
                    <a:gd name="T69" fmla="*/ 199121 h 23"/>
                    <a:gd name="T70" fmla="*/ 17663 w 24"/>
                    <a:gd name="T71" fmla="*/ 199121 h 23"/>
                    <a:gd name="T72" fmla="*/ 44158 w 24"/>
                    <a:gd name="T73" fmla="*/ 162917 h 23"/>
                    <a:gd name="T74" fmla="*/ 88315 w 24"/>
                    <a:gd name="T75" fmla="*/ 108611 h 23"/>
                    <a:gd name="T76" fmla="*/ 52989 w 24"/>
                    <a:gd name="T77" fmla="*/ 45255 h 23"/>
                    <a:gd name="T78" fmla="*/ 26495 w 24"/>
                    <a:gd name="T79" fmla="*/ 18102 h 23"/>
                    <a:gd name="T80" fmla="*/ 0 w 24"/>
                    <a:gd name="T81" fmla="*/ 9051 h 23"/>
                    <a:gd name="T82" fmla="*/ 0 w 24"/>
                    <a:gd name="T83" fmla="*/ 0 h 2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4" h="23">
                      <a:moveTo>
                        <a:pt x="0" y="0"/>
                      </a:moveTo>
                      <a:cubicBezTo>
                        <a:pt x="11" y="0"/>
                        <a:pt x="11" y="0"/>
                        <a:pt x="11" y="0"/>
                      </a:cubicBezTo>
                      <a:cubicBezTo>
                        <a:pt x="11" y="1"/>
                        <a:pt x="11" y="1"/>
                        <a:pt x="11" y="1"/>
                      </a:cubicBezTo>
                      <a:cubicBezTo>
                        <a:pt x="10" y="1"/>
                        <a:pt x="10" y="1"/>
                        <a:pt x="10" y="2"/>
                      </a:cubicBezTo>
                      <a:cubicBezTo>
                        <a:pt x="9" y="2"/>
                        <a:pt x="9" y="2"/>
                        <a:pt x="9" y="3"/>
                      </a:cubicBezTo>
                      <a:cubicBezTo>
                        <a:pt x="9" y="3"/>
                        <a:pt x="9" y="4"/>
                        <a:pt x="10" y="4"/>
                      </a:cubicBezTo>
                      <a:cubicBezTo>
                        <a:pt x="10" y="5"/>
                        <a:pt x="10" y="5"/>
                        <a:pt x="11" y="6"/>
                      </a:cubicBezTo>
                      <a:cubicBezTo>
                        <a:pt x="12" y="8"/>
                        <a:pt x="12" y="8"/>
                        <a:pt x="12" y="8"/>
                      </a:cubicBezTo>
                      <a:cubicBezTo>
                        <a:pt x="14" y="6"/>
                        <a:pt x="14" y="6"/>
                        <a:pt x="14" y="6"/>
                      </a:cubicBezTo>
                      <a:cubicBezTo>
                        <a:pt x="16" y="4"/>
                        <a:pt x="16" y="3"/>
                        <a:pt x="16" y="3"/>
                      </a:cubicBezTo>
                      <a:cubicBezTo>
                        <a:pt x="16" y="2"/>
                        <a:pt x="16" y="2"/>
                        <a:pt x="16" y="2"/>
                      </a:cubicBezTo>
                      <a:cubicBezTo>
                        <a:pt x="15" y="1"/>
                        <a:pt x="15" y="1"/>
                        <a:pt x="14" y="1"/>
                      </a:cubicBezTo>
                      <a:cubicBezTo>
                        <a:pt x="14" y="0"/>
                        <a:pt x="14" y="0"/>
                        <a:pt x="14" y="0"/>
                      </a:cubicBezTo>
                      <a:cubicBezTo>
                        <a:pt x="22" y="0"/>
                        <a:pt x="22" y="0"/>
                        <a:pt x="22" y="0"/>
                      </a:cubicBezTo>
                      <a:cubicBezTo>
                        <a:pt x="22" y="1"/>
                        <a:pt x="22" y="1"/>
                        <a:pt x="22" y="1"/>
                      </a:cubicBezTo>
                      <a:cubicBezTo>
                        <a:pt x="21" y="1"/>
                        <a:pt x="21" y="2"/>
                        <a:pt x="20" y="2"/>
                      </a:cubicBezTo>
                      <a:cubicBezTo>
                        <a:pt x="19" y="3"/>
                        <a:pt x="18" y="4"/>
                        <a:pt x="17" y="6"/>
                      </a:cubicBezTo>
                      <a:cubicBezTo>
                        <a:pt x="13" y="10"/>
                        <a:pt x="13" y="10"/>
                        <a:pt x="13" y="10"/>
                      </a:cubicBezTo>
                      <a:cubicBezTo>
                        <a:pt x="19" y="18"/>
                        <a:pt x="19" y="18"/>
                        <a:pt x="19" y="18"/>
                      </a:cubicBezTo>
                      <a:cubicBezTo>
                        <a:pt x="21" y="20"/>
                        <a:pt x="22" y="21"/>
                        <a:pt x="22" y="22"/>
                      </a:cubicBezTo>
                      <a:cubicBezTo>
                        <a:pt x="23" y="22"/>
                        <a:pt x="23" y="22"/>
                        <a:pt x="24" y="22"/>
                      </a:cubicBezTo>
                      <a:cubicBezTo>
                        <a:pt x="24" y="23"/>
                        <a:pt x="24" y="23"/>
                        <a:pt x="24" y="23"/>
                      </a:cubicBezTo>
                      <a:cubicBezTo>
                        <a:pt x="14" y="23"/>
                        <a:pt x="14" y="23"/>
                        <a:pt x="14" y="23"/>
                      </a:cubicBezTo>
                      <a:cubicBezTo>
                        <a:pt x="14" y="22"/>
                        <a:pt x="14" y="22"/>
                        <a:pt x="14" y="22"/>
                      </a:cubicBezTo>
                      <a:cubicBezTo>
                        <a:pt x="14" y="22"/>
                        <a:pt x="15" y="22"/>
                        <a:pt x="15" y="22"/>
                      </a:cubicBezTo>
                      <a:cubicBezTo>
                        <a:pt x="16" y="22"/>
                        <a:pt x="16" y="21"/>
                        <a:pt x="16" y="21"/>
                      </a:cubicBezTo>
                      <a:cubicBezTo>
                        <a:pt x="16" y="21"/>
                        <a:pt x="15" y="20"/>
                        <a:pt x="14" y="18"/>
                      </a:cubicBezTo>
                      <a:cubicBezTo>
                        <a:pt x="11" y="13"/>
                        <a:pt x="11" y="13"/>
                        <a:pt x="11" y="13"/>
                      </a:cubicBezTo>
                      <a:cubicBezTo>
                        <a:pt x="7" y="18"/>
                        <a:pt x="7" y="18"/>
                        <a:pt x="7" y="18"/>
                      </a:cubicBezTo>
                      <a:cubicBezTo>
                        <a:pt x="6" y="20"/>
                        <a:pt x="6" y="21"/>
                        <a:pt x="6" y="21"/>
                      </a:cubicBezTo>
                      <a:cubicBezTo>
                        <a:pt x="6" y="21"/>
                        <a:pt x="6" y="22"/>
                        <a:pt x="6" y="22"/>
                      </a:cubicBezTo>
                      <a:cubicBezTo>
                        <a:pt x="7" y="22"/>
                        <a:pt x="7" y="22"/>
                        <a:pt x="8" y="22"/>
                      </a:cubicBezTo>
                      <a:cubicBezTo>
                        <a:pt x="8" y="23"/>
                        <a:pt x="8" y="23"/>
                        <a:pt x="8" y="23"/>
                      </a:cubicBezTo>
                      <a:cubicBezTo>
                        <a:pt x="0" y="23"/>
                        <a:pt x="0" y="23"/>
                        <a:pt x="0" y="23"/>
                      </a:cubicBezTo>
                      <a:cubicBezTo>
                        <a:pt x="0" y="22"/>
                        <a:pt x="0" y="22"/>
                        <a:pt x="0" y="22"/>
                      </a:cubicBezTo>
                      <a:cubicBezTo>
                        <a:pt x="1" y="22"/>
                        <a:pt x="1" y="22"/>
                        <a:pt x="2" y="22"/>
                      </a:cubicBezTo>
                      <a:cubicBezTo>
                        <a:pt x="3" y="21"/>
                        <a:pt x="4" y="20"/>
                        <a:pt x="5" y="18"/>
                      </a:cubicBezTo>
                      <a:cubicBezTo>
                        <a:pt x="10" y="12"/>
                        <a:pt x="10" y="12"/>
                        <a:pt x="10" y="12"/>
                      </a:cubicBezTo>
                      <a:cubicBezTo>
                        <a:pt x="6" y="5"/>
                        <a:pt x="6" y="5"/>
                        <a:pt x="6" y="5"/>
                      </a:cubicBezTo>
                      <a:cubicBezTo>
                        <a:pt x="4" y="4"/>
                        <a:pt x="3" y="3"/>
                        <a:pt x="3" y="2"/>
                      </a:cubicBezTo>
                      <a:cubicBezTo>
                        <a:pt x="2" y="2"/>
                        <a:pt x="1" y="1"/>
                        <a:pt x="0" y="1"/>
                      </a:cubicBezTo>
                      <a:lnTo>
                        <a:pt x="0" y="0"/>
                      </a:ln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07" name="Freeform 92"/>
                <p:cNvSpPr>
                  <a:spLocks/>
                </p:cNvSpPr>
                <p:nvPr/>
              </p:nvSpPr>
              <p:spPr bwMode="auto">
                <a:xfrm>
                  <a:off x="563955" y="0"/>
                  <a:ext cx="117334" cy="283871"/>
                </a:xfrm>
                <a:custGeom>
                  <a:avLst/>
                  <a:gdLst>
                    <a:gd name="T0" fmla="*/ 63180 w 13"/>
                    <a:gd name="T1" fmla="*/ 0 h 31"/>
                    <a:gd name="T2" fmla="*/ 63180 w 13"/>
                    <a:gd name="T3" fmla="*/ 64100 h 31"/>
                    <a:gd name="T4" fmla="*/ 117334 w 13"/>
                    <a:gd name="T5" fmla="*/ 64100 h 31"/>
                    <a:gd name="T6" fmla="*/ 117334 w 13"/>
                    <a:gd name="T7" fmla="*/ 82414 h 31"/>
                    <a:gd name="T8" fmla="*/ 63180 w 13"/>
                    <a:gd name="T9" fmla="*/ 82414 h 31"/>
                    <a:gd name="T10" fmla="*/ 63180 w 13"/>
                    <a:gd name="T11" fmla="*/ 219771 h 31"/>
                    <a:gd name="T12" fmla="*/ 72206 w 13"/>
                    <a:gd name="T13" fmla="*/ 247242 h 31"/>
                    <a:gd name="T14" fmla="*/ 90257 w 13"/>
                    <a:gd name="T15" fmla="*/ 256400 h 31"/>
                    <a:gd name="T16" fmla="*/ 99283 w 13"/>
                    <a:gd name="T17" fmla="*/ 247242 h 31"/>
                    <a:gd name="T18" fmla="*/ 108308 w 13"/>
                    <a:gd name="T19" fmla="*/ 238085 h 31"/>
                    <a:gd name="T20" fmla="*/ 117334 w 13"/>
                    <a:gd name="T21" fmla="*/ 238085 h 31"/>
                    <a:gd name="T22" fmla="*/ 99283 w 13"/>
                    <a:gd name="T23" fmla="*/ 265557 h 31"/>
                    <a:gd name="T24" fmla="*/ 72206 w 13"/>
                    <a:gd name="T25" fmla="*/ 283871 h 31"/>
                    <a:gd name="T26" fmla="*/ 45128 w 13"/>
                    <a:gd name="T27" fmla="*/ 274714 h 31"/>
                    <a:gd name="T28" fmla="*/ 36103 w 13"/>
                    <a:gd name="T29" fmla="*/ 256400 h 31"/>
                    <a:gd name="T30" fmla="*/ 27077 w 13"/>
                    <a:gd name="T31" fmla="*/ 228928 h 31"/>
                    <a:gd name="T32" fmla="*/ 27077 w 13"/>
                    <a:gd name="T33" fmla="*/ 82414 h 31"/>
                    <a:gd name="T34" fmla="*/ 0 w 13"/>
                    <a:gd name="T35" fmla="*/ 82414 h 31"/>
                    <a:gd name="T36" fmla="*/ 0 w 13"/>
                    <a:gd name="T37" fmla="*/ 73257 h 31"/>
                    <a:gd name="T38" fmla="*/ 18051 w 13"/>
                    <a:gd name="T39" fmla="*/ 54943 h 31"/>
                    <a:gd name="T40" fmla="*/ 45128 w 13"/>
                    <a:gd name="T41" fmla="*/ 27471 h 31"/>
                    <a:gd name="T42" fmla="*/ 63180 w 13"/>
                    <a:gd name="T43" fmla="*/ 0 h 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 h="31">
                      <a:moveTo>
                        <a:pt x="7" y="0"/>
                      </a:moveTo>
                      <a:cubicBezTo>
                        <a:pt x="7" y="7"/>
                        <a:pt x="7" y="7"/>
                        <a:pt x="7" y="7"/>
                      </a:cubicBezTo>
                      <a:cubicBezTo>
                        <a:pt x="13" y="7"/>
                        <a:pt x="13" y="7"/>
                        <a:pt x="13" y="7"/>
                      </a:cubicBezTo>
                      <a:cubicBezTo>
                        <a:pt x="13" y="9"/>
                        <a:pt x="13" y="9"/>
                        <a:pt x="13" y="9"/>
                      </a:cubicBezTo>
                      <a:cubicBezTo>
                        <a:pt x="7" y="9"/>
                        <a:pt x="7" y="9"/>
                        <a:pt x="7" y="9"/>
                      </a:cubicBezTo>
                      <a:cubicBezTo>
                        <a:pt x="7" y="24"/>
                        <a:pt x="7" y="24"/>
                        <a:pt x="7" y="24"/>
                      </a:cubicBezTo>
                      <a:cubicBezTo>
                        <a:pt x="7" y="26"/>
                        <a:pt x="8" y="27"/>
                        <a:pt x="8" y="27"/>
                      </a:cubicBezTo>
                      <a:cubicBezTo>
                        <a:pt x="8" y="28"/>
                        <a:pt x="9" y="28"/>
                        <a:pt x="10" y="28"/>
                      </a:cubicBezTo>
                      <a:cubicBezTo>
                        <a:pt x="10" y="28"/>
                        <a:pt x="11" y="28"/>
                        <a:pt x="11" y="27"/>
                      </a:cubicBezTo>
                      <a:cubicBezTo>
                        <a:pt x="12" y="27"/>
                        <a:pt x="12" y="26"/>
                        <a:pt x="12" y="26"/>
                      </a:cubicBezTo>
                      <a:cubicBezTo>
                        <a:pt x="13" y="26"/>
                        <a:pt x="13" y="26"/>
                        <a:pt x="13" y="26"/>
                      </a:cubicBezTo>
                      <a:cubicBezTo>
                        <a:pt x="13" y="27"/>
                        <a:pt x="12" y="29"/>
                        <a:pt x="11" y="29"/>
                      </a:cubicBezTo>
                      <a:cubicBezTo>
                        <a:pt x="10" y="30"/>
                        <a:pt x="9" y="31"/>
                        <a:pt x="8" y="31"/>
                      </a:cubicBezTo>
                      <a:cubicBezTo>
                        <a:pt x="7" y="31"/>
                        <a:pt x="6" y="30"/>
                        <a:pt x="5" y="30"/>
                      </a:cubicBezTo>
                      <a:cubicBezTo>
                        <a:pt x="5" y="30"/>
                        <a:pt x="4" y="29"/>
                        <a:pt x="4" y="28"/>
                      </a:cubicBezTo>
                      <a:cubicBezTo>
                        <a:pt x="3" y="27"/>
                        <a:pt x="3" y="26"/>
                        <a:pt x="3" y="25"/>
                      </a:cubicBezTo>
                      <a:cubicBezTo>
                        <a:pt x="3" y="9"/>
                        <a:pt x="3" y="9"/>
                        <a:pt x="3" y="9"/>
                      </a:cubicBezTo>
                      <a:cubicBezTo>
                        <a:pt x="0" y="9"/>
                        <a:pt x="0" y="9"/>
                        <a:pt x="0" y="9"/>
                      </a:cubicBezTo>
                      <a:cubicBezTo>
                        <a:pt x="0" y="8"/>
                        <a:pt x="0" y="8"/>
                        <a:pt x="0" y="8"/>
                      </a:cubicBezTo>
                      <a:cubicBezTo>
                        <a:pt x="0" y="8"/>
                        <a:pt x="1" y="7"/>
                        <a:pt x="2" y="6"/>
                      </a:cubicBezTo>
                      <a:cubicBezTo>
                        <a:pt x="3" y="6"/>
                        <a:pt x="4" y="5"/>
                        <a:pt x="5" y="3"/>
                      </a:cubicBezTo>
                      <a:cubicBezTo>
                        <a:pt x="5" y="3"/>
                        <a:pt x="6" y="2"/>
                        <a:pt x="7" y="0"/>
                      </a:cubicBez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grpSp>
        <p:nvGrpSpPr>
          <p:cNvPr id="40966" name="组合 20"/>
          <p:cNvGrpSpPr>
            <a:grpSpLocks/>
          </p:cNvGrpSpPr>
          <p:nvPr/>
        </p:nvGrpSpPr>
        <p:grpSpPr bwMode="auto">
          <a:xfrm>
            <a:off x="5305425" y="4570413"/>
            <a:ext cx="2463800" cy="1157287"/>
            <a:chOff x="0" y="0"/>
            <a:chExt cx="2463989" cy="1158188"/>
          </a:xfrm>
        </p:grpSpPr>
        <p:sp>
          <p:nvSpPr>
            <p:cNvPr id="40992" name="Freeform 83"/>
            <p:cNvSpPr>
              <a:spLocks/>
            </p:cNvSpPr>
            <p:nvPr/>
          </p:nvSpPr>
          <p:spPr bwMode="auto">
            <a:xfrm>
              <a:off x="1112769" y="0"/>
              <a:ext cx="1351220" cy="1158188"/>
            </a:xfrm>
            <a:custGeom>
              <a:avLst/>
              <a:gdLst>
                <a:gd name="T0" fmla="*/ 116330 w 151"/>
                <a:gd name="T1" fmla="*/ 0 h 127"/>
                <a:gd name="T2" fmla="*/ 0 w 151"/>
                <a:gd name="T3" fmla="*/ 9120 h 127"/>
                <a:gd name="T4" fmla="*/ 1109611 w 151"/>
                <a:gd name="T5" fmla="*/ 1112590 h 127"/>
                <a:gd name="T6" fmla="*/ 1109611 w 151"/>
                <a:gd name="T7" fmla="*/ 1158188 h 127"/>
                <a:gd name="T8" fmla="*/ 1351220 w 151"/>
                <a:gd name="T9" fmla="*/ 1158188 h 127"/>
                <a:gd name="T10" fmla="*/ 1351220 w 151"/>
                <a:gd name="T11" fmla="*/ 1112590 h 127"/>
                <a:gd name="T12" fmla="*/ 116330 w 151"/>
                <a:gd name="T13" fmla="*/ 0 h 1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1" h="127">
                  <a:moveTo>
                    <a:pt x="13" y="0"/>
                  </a:moveTo>
                  <a:cubicBezTo>
                    <a:pt x="9" y="0"/>
                    <a:pt x="4" y="0"/>
                    <a:pt x="0" y="1"/>
                  </a:cubicBezTo>
                  <a:cubicBezTo>
                    <a:pt x="70" y="7"/>
                    <a:pt x="124" y="58"/>
                    <a:pt x="124" y="122"/>
                  </a:cubicBezTo>
                  <a:cubicBezTo>
                    <a:pt x="124" y="123"/>
                    <a:pt x="124" y="125"/>
                    <a:pt x="124" y="127"/>
                  </a:cubicBezTo>
                  <a:cubicBezTo>
                    <a:pt x="151" y="127"/>
                    <a:pt x="151" y="127"/>
                    <a:pt x="151" y="127"/>
                  </a:cubicBezTo>
                  <a:cubicBezTo>
                    <a:pt x="151" y="125"/>
                    <a:pt x="151" y="123"/>
                    <a:pt x="151" y="122"/>
                  </a:cubicBezTo>
                  <a:cubicBezTo>
                    <a:pt x="151" y="54"/>
                    <a:pt x="89" y="0"/>
                    <a:pt x="13" y="0"/>
                  </a:cubicBezTo>
                  <a:close/>
                </a:path>
              </a:pathLst>
            </a:custGeom>
            <a:solidFill>
              <a:srgbClr val="0587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0993" name="组合 23"/>
            <p:cNvGrpSpPr>
              <a:grpSpLocks/>
            </p:cNvGrpSpPr>
            <p:nvPr/>
          </p:nvGrpSpPr>
          <p:grpSpPr bwMode="auto">
            <a:xfrm>
              <a:off x="0" y="0"/>
              <a:ext cx="2463989" cy="1158188"/>
              <a:chOff x="0" y="0"/>
              <a:chExt cx="2463989" cy="1158188"/>
            </a:xfrm>
          </p:grpSpPr>
          <p:sp>
            <p:nvSpPr>
              <p:cNvPr id="40994" name="Freeform 81"/>
              <p:cNvSpPr>
                <a:spLocks/>
              </p:cNvSpPr>
              <p:nvPr/>
            </p:nvSpPr>
            <p:spPr bwMode="auto">
              <a:xfrm>
                <a:off x="0" y="0"/>
                <a:ext cx="2463989" cy="1158188"/>
              </a:xfrm>
              <a:custGeom>
                <a:avLst/>
                <a:gdLst>
                  <a:gd name="T0" fmla="*/ 2463989 w 275"/>
                  <a:gd name="T1" fmla="*/ 1158188 h 127"/>
                  <a:gd name="T2" fmla="*/ 2463989 w 275"/>
                  <a:gd name="T3" fmla="*/ 1112590 h 127"/>
                  <a:gd name="T4" fmla="*/ 1227515 w 275"/>
                  <a:gd name="T5" fmla="*/ 0 h 127"/>
                  <a:gd name="T6" fmla="*/ 0 w 275"/>
                  <a:gd name="T7" fmla="*/ 1112590 h 127"/>
                  <a:gd name="T8" fmla="*/ 0 w 275"/>
                  <a:gd name="T9" fmla="*/ 1158188 h 127"/>
                  <a:gd name="T10" fmla="*/ 2463989 w 275"/>
                  <a:gd name="T11" fmla="*/ 1158188 h 1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5" h="127">
                    <a:moveTo>
                      <a:pt x="275" y="127"/>
                    </a:moveTo>
                    <a:cubicBezTo>
                      <a:pt x="275" y="125"/>
                      <a:pt x="275" y="123"/>
                      <a:pt x="275" y="122"/>
                    </a:cubicBezTo>
                    <a:cubicBezTo>
                      <a:pt x="275" y="54"/>
                      <a:pt x="213" y="0"/>
                      <a:pt x="137" y="0"/>
                    </a:cubicBezTo>
                    <a:cubicBezTo>
                      <a:pt x="61" y="0"/>
                      <a:pt x="0" y="54"/>
                      <a:pt x="0" y="122"/>
                    </a:cubicBezTo>
                    <a:cubicBezTo>
                      <a:pt x="0" y="123"/>
                      <a:pt x="0" y="125"/>
                      <a:pt x="0" y="127"/>
                    </a:cubicBezTo>
                    <a:lnTo>
                      <a:pt x="275" y="127"/>
                    </a:lnTo>
                    <a:close/>
                  </a:path>
                </a:pathLst>
              </a:custGeom>
              <a:solidFill>
                <a:srgbClr val="1AADA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0995" name="组合 25"/>
              <p:cNvGrpSpPr>
                <a:grpSpLocks/>
              </p:cNvGrpSpPr>
              <p:nvPr/>
            </p:nvGrpSpPr>
            <p:grpSpPr bwMode="auto">
              <a:xfrm>
                <a:off x="798619" y="756986"/>
                <a:ext cx="681287" cy="283871"/>
                <a:chOff x="0" y="0"/>
                <a:chExt cx="681287" cy="283871"/>
              </a:xfrm>
            </p:grpSpPr>
            <p:sp>
              <p:nvSpPr>
                <p:cNvPr id="40996" name="Freeform 93"/>
                <p:cNvSpPr>
                  <a:spLocks/>
                </p:cNvSpPr>
                <p:nvPr/>
              </p:nvSpPr>
              <p:spPr bwMode="auto">
                <a:xfrm>
                  <a:off x="0" y="0"/>
                  <a:ext cx="124904" cy="283871"/>
                </a:xfrm>
                <a:custGeom>
                  <a:avLst/>
                  <a:gdLst>
                    <a:gd name="T0" fmla="*/ 71374 w 14"/>
                    <a:gd name="T1" fmla="*/ 0 h 31"/>
                    <a:gd name="T2" fmla="*/ 71374 w 14"/>
                    <a:gd name="T3" fmla="*/ 64100 h 31"/>
                    <a:gd name="T4" fmla="*/ 115982 w 14"/>
                    <a:gd name="T5" fmla="*/ 64100 h 31"/>
                    <a:gd name="T6" fmla="*/ 115982 w 14"/>
                    <a:gd name="T7" fmla="*/ 82414 h 31"/>
                    <a:gd name="T8" fmla="*/ 71374 w 14"/>
                    <a:gd name="T9" fmla="*/ 82414 h 31"/>
                    <a:gd name="T10" fmla="*/ 71374 w 14"/>
                    <a:gd name="T11" fmla="*/ 219771 h 31"/>
                    <a:gd name="T12" fmla="*/ 71374 w 14"/>
                    <a:gd name="T13" fmla="*/ 247242 h 31"/>
                    <a:gd name="T14" fmla="*/ 89217 w 14"/>
                    <a:gd name="T15" fmla="*/ 256400 h 31"/>
                    <a:gd name="T16" fmla="*/ 107061 w 14"/>
                    <a:gd name="T17" fmla="*/ 247242 h 31"/>
                    <a:gd name="T18" fmla="*/ 115982 w 14"/>
                    <a:gd name="T19" fmla="*/ 238085 h 31"/>
                    <a:gd name="T20" fmla="*/ 124904 w 14"/>
                    <a:gd name="T21" fmla="*/ 238085 h 31"/>
                    <a:gd name="T22" fmla="*/ 98139 w 14"/>
                    <a:gd name="T23" fmla="*/ 265557 h 31"/>
                    <a:gd name="T24" fmla="*/ 71374 w 14"/>
                    <a:gd name="T25" fmla="*/ 283871 h 31"/>
                    <a:gd name="T26" fmla="*/ 53530 w 14"/>
                    <a:gd name="T27" fmla="*/ 274714 h 31"/>
                    <a:gd name="T28" fmla="*/ 35687 w 14"/>
                    <a:gd name="T29" fmla="*/ 256400 h 31"/>
                    <a:gd name="T30" fmla="*/ 35687 w 14"/>
                    <a:gd name="T31" fmla="*/ 228928 h 31"/>
                    <a:gd name="T32" fmla="*/ 35687 w 14"/>
                    <a:gd name="T33" fmla="*/ 82414 h 31"/>
                    <a:gd name="T34" fmla="*/ 0 w 14"/>
                    <a:gd name="T35" fmla="*/ 82414 h 31"/>
                    <a:gd name="T36" fmla="*/ 0 w 14"/>
                    <a:gd name="T37" fmla="*/ 73257 h 31"/>
                    <a:gd name="T38" fmla="*/ 26765 w 14"/>
                    <a:gd name="T39" fmla="*/ 54943 h 31"/>
                    <a:gd name="T40" fmla="*/ 44609 w 14"/>
                    <a:gd name="T41" fmla="*/ 27471 h 31"/>
                    <a:gd name="T42" fmla="*/ 62452 w 14"/>
                    <a:gd name="T43" fmla="*/ 0 h 31"/>
                    <a:gd name="T44" fmla="*/ 71374 w 14"/>
                    <a:gd name="T45" fmla="*/ 0 h 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 h="31">
                      <a:moveTo>
                        <a:pt x="8" y="0"/>
                      </a:moveTo>
                      <a:cubicBezTo>
                        <a:pt x="8" y="7"/>
                        <a:pt x="8" y="7"/>
                        <a:pt x="8" y="7"/>
                      </a:cubicBezTo>
                      <a:cubicBezTo>
                        <a:pt x="13" y="7"/>
                        <a:pt x="13" y="7"/>
                        <a:pt x="13" y="7"/>
                      </a:cubicBezTo>
                      <a:cubicBezTo>
                        <a:pt x="13" y="9"/>
                        <a:pt x="13" y="9"/>
                        <a:pt x="13" y="9"/>
                      </a:cubicBezTo>
                      <a:cubicBezTo>
                        <a:pt x="8" y="9"/>
                        <a:pt x="8" y="9"/>
                        <a:pt x="8" y="9"/>
                      </a:cubicBezTo>
                      <a:cubicBezTo>
                        <a:pt x="8" y="24"/>
                        <a:pt x="8" y="24"/>
                        <a:pt x="8" y="24"/>
                      </a:cubicBezTo>
                      <a:cubicBezTo>
                        <a:pt x="8" y="26"/>
                        <a:pt x="8" y="27"/>
                        <a:pt x="8" y="27"/>
                      </a:cubicBezTo>
                      <a:cubicBezTo>
                        <a:pt x="9" y="28"/>
                        <a:pt x="9" y="28"/>
                        <a:pt x="10" y="28"/>
                      </a:cubicBezTo>
                      <a:cubicBezTo>
                        <a:pt x="10" y="28"/>
                        <a:pt x="11" y="28"/>
                        <a:pt x="12" y="27"/>
                      </a:cubicBezTo>
                      <a:cubicBezTo>
                        <a:pt x="12" y="27"/>
                        <a:pt x="12" y="26"/>
                        <a:pt x="13" y="26"/>
                      </a:cubicBezTo>
                      <a:cubicBezTo>
                        <a:pt x="14" y="26"/>
                        <a:pt x="14" y="26"/>
                        <a:pt x="14" y="26"/>
                      </a:cubicBezTo>
                      <a:cubicBezTo>
                        <a:pt x="13" y="27"/>
                        <a:pt x="12" y="29"/>
                        <a:pt x="11" y="29"/>
                      </a:cubicBezTo>
                      <a:cubicBezTo>
                        <a:pt x="10" y="30"/>
                        <a:pt x="9" y="31"/>
                        <a:pt x="8" y="31"/>
                      </a:cubicBezTo>
                      <a:cubicBezTo>
                        <a:pt x="7" y="31"/>
                        <a:pt x="6" y="30"/>
                        <a:pt x="6" y="30"/>
                      </a:cubicBezTo>
                      <a:cubicBezTo>
                        <a:pt x="5" y="30"/>
                        <a:pt x="4" y="29"/>
                        <a:pt x="4" y="28"/>
                      </a:cubicBezTo>
                      <a:cubicBezTo>
                        <a:pt x="4" y="27"/>
                        <a:pt x="4" y="26"/>
                        <a:pt x="4" y="25"/>
                      </a:cubicBezTo>
                      <a:cubicBezTo>
                        <a:pt x="4" y="9"/>
                        <a:pt x="4" y="9"/>
                        <a:pt x="4" y="9"/>
                      </a:cubicBezTo>
                      <a:cubicBezTo>
                        <a:pt x="0" y="9"/>
                        <a:pt x="0" y="9"/>
                        <a:pt x="0" y="9"/>
                      </a:cubicBezTo>
                      <a:cubicBezTo>
                        <a:pt x="0" y="8"/>
                        <a:pt x="0" y="8"/>
                        <a:pt x="0" y="8"/>
                      </a:cubicBezTo>
                      <a:cubicBezTo>
                        <a:pt x="1" y="8"/>
                        <a:pt x="2" y="7"/>
                        <a:pt x="3" y="6"/>
                      </a:cubicBezTo>
                      <a:cubicBezTo>
                        <a:pt x="4" y="6"/>
                        <a:pt x="5" y="5"/>
                        <a:pt x="5" y="3"/>
                      </a:cubicBezTo>
                      <a:cubicBezTo>
                        <a:pt x="6" y="3"/>
                        <a:pt x="6" y="2"/>
                        <a:pt x="7" y="0"/>
                      </a:cubicBezTo>
                      <a:lnTo>
                        <a:pt x="8" y="0"/>
                      </a:ln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97" name="Freeform 94"/>
                <p:cNvSpPr>
                  <a:spLocks noEditPoints="1"/>
                </p:cNvSpPr>
                <p:nvPr/>
              </p:nvSpPr>
              <p:spPr bwMode="auto">
                <a:xfrm>
                  <a:off x="143827" y="64345"/>
                  <a:ext cx="170323" cy="219526"/>
                </a:xfrm>
                <a:custGeom>
                  <a:avLst/>
                  <a:gdLst>
                    <a:gd name="T0" fmla="*/ 26893 w 19"/>
                    <a:gd name="T1" fmla="*/ 82322 h 24"/>
                    <a:gd name="T2" fmla="*/ 53786 w 19"/>
                    <a:gd name="T3" fmla="*/ 155498 h 24"/>
                    <a:gd name="T4" fmla="*/ 98608 w 19"/>
                    <a:gd name="T5" fmla="*/ 182938 h 24"/>
                    <a:gd name="T6" fmla="*/ 134466 w 19"/>
                    <a:gd name="T7" fmla="*/ 173791 h 24"/>
                    <a:gd name="T8" fmla="*/ 161359 w 19"/>
                    <a:gd name="T9" fmla="*/ 128057 h 24"/>
                    <a:gd name="T10" fmla="*/ 170323 w 19"/>
                    <a:gd name="T11" fmla="*/ 137204 h 24"/>
                    <a:gd name="T12" fmla="*/ 143430 w 19"/>
                    <a:gd name="T13" fmla="*/ 192085 h 24"/>
                    <a:gd name="T14" fmla="*/ 89644 w 19"/>
                    <a:gd name="T15" fmla="*/ 219526 h 24"/>
                    <a:gd name="T16" fmla="*/ 17929 w 19"/>
                    <a:gd name="T17" fmla="*/ 192085 h 24"/>
                    <a:gd name="T18" fmla="*/ 0 w 19"/>
                    <a:gd name="T19" fmla="*/ 109763 h 24"/>
                    <a:gd name="T20" fmla="*/ 26893 w 19"/>
                    <a:gd name="T21" fmla="*/ 27441 h 24"/>
                    <a:gd name="T22" fmla="*/ 89644 w 19"/>
                    <a:gd name="T23" fmla="*/ 0 h 24"/>
                    <a:gd name="T24" fmla="*/ 143430 w 19"/>
                    <a:gd name="T25" fmla="*/ 18294 h 24"/>
                    <a:gd name="T26" fmla="*/ 170323 w 19"/>
                    <a:gd name="T27" fmla="*/ 82322 h 24"/>
                    <a:gd name="T28" fmla="*/ 26893 w 19"/>
                    <a:gd name="T29" fmla="*/ 82322 h 24"/>
                    <a:gd name="T30" fmla="*/ 26893 w 19"/>
                    <a:gd name="T31" fmla="*/ 73175 h 24"/>
                    <a:gd name="T32" fmla="*/ 125501 w 19"/>
                    <a:gd name="T33" fmla="*/ 73175 h 24"/>
                    <a:gd name="T34" fmla="*/ 116537 w 19"/>
                    <a:gd name="T35" fmla="*/ 45735 h 24"/>
                    <a:gd name="T36" fmla="*/ 98608 w 19"/>
                    <a:gd name="T37" fmla="*/ 18294 h 24"/>
                    <a:gd name="T38" fmla="*/ 80679 w 19"/>
                    <a:gd name="T39" fmla="*/ 18294 h 24"/>
                    <a:gd name="T40" fmla="*/ 44822 w 19"/>
                    <a:gd name="T41" fmla="*/ 27441 h 24"/>
                    <a:gd name="T42" fmla="*/ 26893 w 19"/>
                    <a:gd name="T43" fmla="*/ 73175 h 2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 h="24">
                      <a:moveTo>
                        <a:pt x="3" y="9"/>
                      </a:moveTo>
                      <a:cubicBezTo>
                        <a:pt x="3" y="12"/>
                        <a:pt x="4" y="15"/>
                        <a:pt x="6" y="17"/>
                      </a:cubicBezTo>
                      <a:cubicBezTo>
                        <a:pt x="7" y="19"/>
                        <a:pt x="9" y="20"/>
                        <a:pt x="11" y="20"/>
                      </a:cubicBezTo>
                      <a:cubicBezTo>
                        <a:pt x="13" y="20"/>
                        <a:pt x="14" y="20"/>
                        <a:pt x="15" y="19"/>
                      </a:cubicBezTo>
                      <a:cubicBezTo>
                        <a:pt x="16" y="18"/>
                        <a:pt x="17" y="16"/>
                        <a:pt x="18" y="14"/>
                      </a:cubicBezTo>
                      <a:cubicBezTo>
                        <a:pt x="19" y="15"/>
                        <a:pt x="19" y="15"/>
                        <a:pt x="19" y="15"/>
                      </a:cubicBezTo>
                      <a:cubicBezTo>
                        <a:pt x="19" y="17"/>
                        <a:pt x="18" y="19"/>
                        <a:pt x="16" y="21"/>
                      </a:cubicBezTo>
                      <a:cubicBezTo>
                        <a:pt x="14" y="23"/>
                        <a:pt x="12" y="24"/>
                        <a:pt x="10" y="24"/>
                      </a:cubicBezTo>
                      <a:cubicBezTo>
                        <a:pt x="7" y="24"/>
                        <a:pt x="4" y="23"/>
                        <a:pt x="2" y="21"/>
                      </a:cubicBezTo>
                      <a:cubicBezTo>
                        <a:pt x="1" y="19"/>
                        <a:pt x="0" y="16"/>
                        <a:pt x="0" y="12"/>
                      </a:cubicBezTo>
                      <a:cubicBezTo>
                        <a:pt x="0" y="8"/>
                        <a:pt x="1" y="5"/>
                        <a:pt x="3" y="3"/>
                      </a:cubicBezTo>
                      <a:cubicBezTo>
                        <a:pt x="5" y="1"/>
                        <a:pt x="7" y="0"/>
                        <a:pt x="10" y="0"/>
                      </a:cubicBezTo>
                      <a:cubicBezTo>
                        <a:pt x="13" y="0"/>
                        <a:pt x="15" y="1"/>
                        <a:pt x="16" y="2"/>
                      </a:cubicBezTo>
                      <a:cubicBezTo>
                        <a:pt x="18" y="4"/>
                        <a:pt x="19" y="6"/>
                        <a:pt x="19" y="9"/>
                      </a:cubicBezTo>
                      <a:lnTo>
                        <a:pt x="3" y="9"/>
                      </a:lnTo>
                      <a:close/>
                      <a:moveTo>
                        <a:pt x="3" y="8"/>
                      </a:moveTo>
                      <a:cubicBezTo>
                        <a:pt x="14" y="8"/>
                        <a:pt x="14" y="8"/>
                        <a:pt x="14" y="8"/>
                      </a:cubicBezTo>
                      <a:cubicBezTo>
                        <a:pt x="14" y="6"/>
                        <a:pt x="13" y="5"/>
                        <a:pt x="13" y="5"/>
                      </a:cubicBezTo>
                      <a:cubicBezTo>
                        <a:pt x="13" y="4"/>
                        <a:pt x="12" y="3"/>
                        <a:pt x="11" y="2"/>
                      </a:cubicBezTo>
                      <a:cubicBezTo>
                        <a:pt x="10" y="2"/>
                        <a:pt x="10" y="2"/>
                        <a:pt x="9" y="2"/>
                      </a:cubicBezTo>
                      <a:cubicBezTo>
                        <a:pt x="7" y="2"/>
                        <a:pt x="6" y="2"/>
                        <a:pt x="5" y="3"/>
                      </a:cubicBezTo>
                      <a:cubicBezTo>
                        <a:pt x="4" y="4"/>
                        <a:pt x="3" y="6"/>
                        <a:pt x="3" y="8"/>
                      </a:cubicBez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98" name="Freeform 95"/>
                <p:cNvSpPr>
                  <a:spLocks/>
                </p:cNvSpPr>
                <p:nvPr/>
              </p:nvSpPr>
              <p:spPr bwMode="auto">
                <a:xfrm>
                  <a:off x="329290" y="64345"/>
                  <a:ext cx="215742" cy="208172"/>
                </a:xfrm>
                <a:custGeom>
                  <a:avLst/>
                  <a:gdLst>
                    <a:gd name="T0" fmla="*/ 0 w 24"/>
                    <a:gd name="T1" fmla="*/ 0 h 23"/>
                    <a:gd name="T2" fmla="*/ 98882 w 24"/>
                    <a:gd name="T3" fmla="*/ 0 h 23"/>
                    <a:gd name="T4" fmla="*/ 98882 w 24"/>
                    <a:gd name="T5" fmla="*/ 9051 h 23"/>
                    <a:gd name="T6" fmla="*/ 80903 w 24"/>
                    <a:gd name="T7" fmla="*/ 18102 h 23"/>
                    <a:gd name="T8" fmla="*/ 80903 w 24"/>
                    <a:gd name="T9" fmla="*/ 27153 h 23"/>
                    <a:gd name="T10" fmla="*/ 89893 w 24"/>
                    <a:gd name="T11" fmla="*/ 36204 h 23"/>
                    <a:gd name="T12" fmla="*/ 98882 w 24"/>
                    <a:gd name="T13" fmla="*/ 54306 h 23"/>
                    <a:gd name="T14" fmla="*/ 107871 w 24"/>
                    <a:gd name="T15" fmla="*/ 72408 h 23"/>
                    <a:gd name="T16" fmla="*/ 125850 w 24"/>
                    <a:gd name="T17" fmla="*/ 54306 h 23"/>
                    <a:gd name="T18" fmla="*/ 143828 w 24"/>
                    <a:gd name="T19" fmla="*/ 27153 h 23"/>
                    <a:gd name="T20" fmla="*/ 143828 w 24"/>
                    <a:gd name="T21" fmla="*/ 18102 h 23"/>
                    <a:gd name="T22" fmla="*/ 125850 w 24"/>
                    <a:gd name="T23" fmla="*/ 9051 h 23"/>
                    <a:gd name="T24" fmla="*/ 125850 w 24"/>
                    <a:gd name="T25" fmla="*/ 0 h 23"/>
                    <a:gd name="T26" fmla="*/ 197764 w 24"/>
                    <a:gd name="T27" fmla="*/ 0 h 23"/>
                    <a:gd name="T28" fmla="*/ 197764 w 24"/>
                    <a:gd name="T29" fmla="*/ 9051 h 23"/>
                    <a:gd name="T30" fmla="*/ 179785 w 24"/>
                    <a:gd name="T31" fmla="*/ 18102 h 23"/>
                    <a:gd name="T32" fmla="*/ 143828 w 24"/>
                    <a:gd name="T33" fmla="*/ 54306 h 23"/>
                    <a:gd name="T34" fmla="*/ 116860 w 24"/>
                    <a:gd name="T35" fmla="*/ 90510 h 23"/>
                    <a:gd name="T36" fmla="*/ 170796 w 24"/>
                    <a:gd name="T37" fmla="*/ 162917 h 23"/>
                    <a:gd name="T38" fmla="*/ 197764 w 24"/>
                    <a:gd name="T39" fmla="*/ 199121 h 23"/>
                    <a:gd name="T40" fmla="*/ 215742 w 24"/>
                    <a:gd name="T41" fmla="*/ 199121 h 23"/>
                    <a:gd name="T42" fmla="*/ 215742 w 24"/>
                    <a:gd name="T43" fmla="*/ 208172 h 23"/>
                    <a:gd name="T44" fmla="*/ 125850 w 24"/>
                    <a:gd name="T45" fmla="*/ 208172 h 23"/>
                    <a:gd name="T46" fmla="*/ 125850 w 24"/>
                    <a:gd name="T47" fmla="*/ 199121 h 23"/>
                    <a:gd name="T48" fmla="*/ 134839 w 24"/>
                    <a:gd name="T49" fmla="*/ 199121 h 23"/>
                    <a:gd name="T50" fmla="*/ 143828 w 24"/>
                    <a:gd name="T51" fmla="*/ 190070 h 23"/>
                    <a:gd name="T52" fmla="*/ 125850 w 24"/>
                    <a:gd name="T53" fmla="*/ 162917 h 23"/>
                    <a:gd name="T54" fmla="*/ 98882 w 24"/>
                    <a:gd name="T55" fmla="*/ 117662 h 23"/>
                    <a:gd name="T56" fmla="*/ 62925 w 24"/>
                    <a:gd name="T57" fmla="*/ 162917 h 23"/>
                    <a:gd name="T58" fmla="*/ 44946 w 24"/>
                    <a:gd name="T59" fmla="*/ 190070 h 23"/>
                    <a:gd name="T60" fmla="*/ 53936 w 24"/>
                    <a:gd name="T61" fmla="*/ 199121 h 23"/>
                    <a:gd name="T62" fmla="*/ 71914 w 24"/>
                    <a:gd name="T63" fmla="*/ 199121 h 23"/>
                    <a:gd name="T64" fmla="*/ 71914 w 24"/>
                    <a:gd name="T65" fmla="*/ 208172 h 23"/>
                    <a:gd name="T66" fmla="*/ 0 w 24"/>
                    <a:gd name="T67" fmla="*/ 208172 h 23"/>
                    <a:gd name="T68" fmla="*/ 0 w 24"/>
                    <a:gd name="T69" fmla="*/ 199121 h 23"/>
                    <a:gd name="T70" fmla="*/ 17979 w 24"/>
                    <a:gd name="T71" fmla="*/ 199121 h 23"/>
                    <a:gd name="T72" fmla="*/ 44946 w 24"/>
                    <a:gd name="T73" fmla="*/ 162917 h 23"/>
                    <a:gd name="T74" fmla="*/ 89893 w 24"/>
                    <a:gd name="T75" fmla="*/ 108611 h 23"/>
                    <a:gd name="T76" fmla="*/ 44946 w 24"/>
                    <a:gd name="T77" fmla="*/ 45255 h 23"/>
                    <a:gd name="T78" fmla="*/ 26968 w 24"/>
                    <a:gd name="T79" fmla="*/ 18102 h 23"/>
                    <a:gd name="T80" fmla="*/ 0 w 24"/>
                    <a:gd name="T81" fmla="*/ 9051 h 23"/>
                    <a:gd name="T82" fmla="*/ 0 w 24"/>
                    <a:gd name="T83" fmla="*/ 0 h 2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4" h="23">
                      <a:moveTo>
                        <a:pt x="0" y="0"/>
                      </a:moveTo>
                      <a:cubicBezTo>
                        <a:pt x="11" y="0"/>
                        <a:pt x="11" y="0"/>
                        <a:pt x="11" y="0"/>
                      </a:cubicBezTo>
                      <a:cubicBezTo>
                        <a:pt x="11" y="1"/>
                        <a:pt x="11" y="1"/>
                        <a:pt x="11" y="1"/>
                      </a:cubicBezTo>
                      <a:cubicBezTo>
                        <a:pt x="10" y="1"/>
                        <a:pt x="10" y="1"/>
                        <a:pt x="9" y="2"/>
                      </a:cubicBezTo>
                      <a:cubicBezTo>
                        <a:pt x="9" y="2"/>
                        <a:pt x="9" y="2"/>
                        <a:pt x="9" y="3"/>
                      </a:cubicBezTo>
                      <a:cubicBezTo>
                        <a:pt x="9" y="3"/>
                        <a:pt x="9" y="4"/>
                        <a:pt x="10" y="4"/>
                      </a:cubicBezTo>
                      <a:cubicBezTo>
                        <a:pt x="10" y="5"/>
                        <a:pt x="10" y="5"/>
                        <a:pt x="11" y="6"/>
                      </a:cubicBezTo>
                      <a:cubicBezTo>
                        <a:pt x="12" y="8"/>
                        <a:pt x="12" y="8"/>
                        <a:pt x="12" y="8"/>
                      </a:cubicBezTo>
                      <a:cubicBezTo>
                        <a:pt x="14" y="6"/>
                        <a:pt x="14" y="6"/>
                        <a:pt x="14" y="6"/>
                      </a:cubicBezTo>
                      <a:cubicBezTo>
                        <a:pt x="15" y="4"/>
                        <a:pt x="16" y="3"/>
                        <a:pt x="16" y="3"/>
                      </a:cubicBezTo>
                      <a:cubicBezTo>
                        <a:pt x="16" y="2"/>
                        <a:pt x="16" y="2"/>
                        <a:pt x="16" y="2"/>
                      </a:cubicBezTo>
                      <a:cubicBezTo>
                        <a:pt x="15" y="1"/>
                        <a:pt x="15" y="1"/>
                        <a:pt x="14" y="1"/>
                      </a:cubicBezTo>
                      <a:cubicBezTo>
                        <a:pt x="14" y="0"/>
                        <a:pt x="14" y="0"/>
                        <a:pt x="14" y="0"/>
                      </a:cubicBezTo>
                      <a:cubicBezTo>
                        <a:pt x="22" y="0"/>
                        <a:pt x="22" y="0"/>
                        <a:pt x="22" y="0"/>
                      </a:cubicBezTo>
                      <a:cubicBezTo>
                        <a:pt x="22" y="1"/>
                        <a:pt x="22" y="1"/>
                        <a:pt x="22" y="1"/>
                      </a:cubicBezTo>
                      <a:cubicBezTo>
                        <a:pt x="21" y="1"/>
                        <a:pt x="20" y="2"/>
                        <a:pt x="20" y="2"/>
                      </a:cubicBezTo>
                      <a:cubicBezTo>
                        <a:pt x="19" y="3"/>
                        <a:pt x="18" y="4"/>
                        <a:pt x="16" y="6"/>
                      </a:cubicBezTo>
                      <a:cubicBezTo>
                        <a:pt x="13" y="10"/>
                        <a:pt x="13" y="10"/>
                        <a:pt x="13" y="10"/>
                      </a:cubicBezTo>
                      <a:cubicBezTo>
                        <a:pt x="19" y="18"/>
                        <a:pt x="19" y="18"/>
                        <a:pt x="19" y="18"/>
                      </a:cubicBezTo>
                      <a:cubicBezTo>
                        <a:pt x="20" y="20"/>
                        <a:pt x="21" y="21"/>
                        <a:pt x="22" y="22"/>
                      </a:cubicBezTo>
                      <a:cubicBezTo>
                        <a:pt x="23" y="22"/>
                        <a:pt x="23" y="22"/>
                        <a:pt x="24" y="22"/>
                      </a:cubicBezTo>
                      <a:cubicBezTo>
                        <a:pt x="24" y="23"/>
                        <a:pt x="24" y="23"/>
                        <a:pt x="24" y="23"/>
                      </a:cubicBezTo>
                      <a:cubicBezTo>
                        <a:pt x="14" y="23"/>
                        <a:pt x="14" y="23"/>
                        <a:pt x="14" y="23"/>
                      </a:cubicBezTo>
                      <a:cubicBezTo>
                        <a:pt x="14" y="22"/>
                        <a:pt x="14" y="22"/>
                        <a:pt x="14" y="22"/>
                      </a:cubicBezTo>
                      <a:cubicBezTo>
                        <a:pt x="14" y="22"/>
                        <a:pt x="15" y="22"/>
                        <a:pt x="15" y="22"/>
                      </a:cubicBezTo>
                      <a:cubicBezTo>
                        <a:pt x="16" y="22"/>
                        <a:pt x="16" y="21"/>
                        <a:pt x="16" y="21"/>
                      </a:cubicBezTo>
                      <a:cubicBezTo>
                        <a:pt x="16" y="21"/>
                        <a:pt x="15" y="20"/>
                        <a:pt x="14" y="18"/>
                      </a:cubicBezTo>
                      <a:cubicBezTo>
                        <a:pt x="11" y="13"/>
                        <a:pt x="11" y="13"/>
                        <a:pt x="11" y="13"/>
                      </a:cubicBezTo>
                      <a:cubicBezTo>
                        <a:pt x="7" y="18"/>
                        <a:pt x="7" y="18"/>
                        <a:pt x="7" y="18"/>
                      </a:cubicBezTo>
                      <a:cubicBezTo>
                        <a:pt x="6" y="20"/>
                        <a:pt x="5" y="21"/>
                        <a:pt x="5" y="21"/>
                      </a:cubicBezTo>
                      <a:cubicBezTo>
                        <a:pt x="5" y="21"/>
                        <a:pt x="6" y="22"/>
                        <a:pt x="6" y="22"/>
                      </a:cubicBezTo>
                      <a:cubicBezTo>
                        <a:pt x="6" y="22"/>
                        <a:pt x="7" y="22"/>
                        <a:pt x="8" y="22"/>
                      </a:cubicBezTo>
                      <a:cubicBezTo>
                        <a:pt x="8" y="23"/>
                        <a:pt x="8" y="23"/>
                        <a:pt x="8" y="23"/>
                      </a:cubicBezTo>
                      <a:cubicBezTo>
                        <a:pt x="0" y="23"/>
                        <a:pt x="0" y="23"/>
                        <a:pt x="0" y="23"/>
                      </a:cubicBezTo>
                      <a:cubicBezTo>
                        <a:pt x="0" y="22"/>
                        <a:pt x="0" y="22"/>
                        <a:pt x="0" y="22"/>
                      </a:cubicBezTo>
                      <a:cubicBezTo>
                        <a:pt x="1" y="22"/>
                        <a:pt x="1" y="22"/>
                        <a:pt x="2" y="22"/>
                      </a:cubicBezTo>
                      <a:cubicBezTo>
                        <a:pt x="2" y="21"/>
                        <a:pt x="3" y="20"/>
                        <a:pt x="5" y="18"/>
                      </a:cubicBezTo>
                      <a:cubicBezTo>
                        <a:pt x="10" y="12"/>
                        <a:pt x="10" y="12"/>
                        <a:pt x="10" y="12"/>
                      </a:cubicBezTo>
                      <a:cubicBezTo>
                        <a:pt x="5" y="5"/>
                        <a:pt x="5" y="5"/>
                        <a:pt x="5" y="5"/>
                      </a:cubicBezTo>
                      <a:cubicBezTo>
                        <a:pt x="4" y="4"/>
                        <a:pt x="3" y="3"/>
                        <a:pt x="3" y="2"/>
                      </a:cubicBezTo>
                      <a:cubicBezTo>
                        <a:pt x="2" y="2"/>
                        <a:pt x="1" y="1"/>
                        <a:pt x="0" y="1"/>
                      </a:cubicBezTo>
                      <a:lnTo>
                        <a:pt x="0" y="0"/>
                      </a:ln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99" name="Freeform 96"/>
                <p:cNvSpPr>
                  <a:spLocks/>
                </p:cNvSpPr>
                <p:nvPr/>
              </p:nvSpPr>
              <p:spPr bwMode="auto">
                <a:xfrm>
                  <a:off x="552599" y="0"/>
                  <a:ext cx="128688" cy="283871"/>
                </a:xfrm>
                <a:custGeom>
                  <a:avLst/>
                  <a:gdLst>
                    <a:gd name="T0" fmla="*/ 73536 w 14"/>
                    <a:gd name="T1" fmla="*/ 0 h 31"/>
                    <a:gd name="T2" fmla="*/ 73536 w 14"/>
                    <a:gd name="T3" fmla="*/ 64100 h 31"/>
                    <a:gd name="T4" fmla="*/ 128688 w 14"/>
                    <a:gd name="T5" fmla="*/ 64100 h 31"/>
                    <a:gd name="T6" fmla="*/ 128688 w 14"/>
                    <a:gd name="T7" fmla="*/ 82414 h 31"/>
                    <a:gd name="T8" fmla="*/ 73536 w 14"/>
                    <a:gd name="T9" fmla="*/ 82414 h 31"/>
                    <a:gd name="T10" fmla="*/ 73536 w 14"/>
                    <a:gd name="T11" fmla="*/ 219771 h 31"/>
                    <a:gd name="T12" fmla="*/ 82728 w 14"/>
                    <a:gd name="T13" fmla="*/ 247242 h 31"/>
                    <a:gd name="T14" fmla="*/ 91920 w 14"/>
                    <a:gd name="T15" fmla="*/ 256400 h 31"/>
                    <a:gd name="T16" fmla="*/ 110304 w 14"/>
                    <a:gd name="T17" fmla="*/ 247242 h 31"/>
                    <a:gd name="T18" fmla="*/ 119496 w 14"/>
                    <a:gd name="T19" fmla="*/ 238085 h 31"/>
                    <a:gd name="T20" fmla="*/ 128688 w 14"/>
                    <a:gd name="T21" fmla="*/ 238085 h 31"/>
                    <a:gd name="T22" fmla="*/ 110304 w 14"/>
                    <a:gd name="T23" fmla="*/ 265557 h 31"/>
                    <a:gd name="T24" fmla="*/ 73536 w 14"/>
                    <a:gd name="T25" fmla="*/ 283871 h 31"/>
                    <a:gd name="T26" fmla="*/ 55152 w 14"/>
                    <a:gd name="T27" fmla="*/ 274714 h 31"/>
                    <a:gd name="T28" fmla="*/ 45960 w 14"/>
                    <a:gd name="T29" fmla="*/ 256400 h 31"/>
                    <a:gd name="T30" fmla="*/ 36768 w 14"/>
                    <a:gd name="T31" fmla="*/ 228928 h 31"/>
                    <a:gd name="T32" fmla="*/ 36768 w 14"/>
                    <a:gd name="T33" fmla="*/ 82414 h 31"/>
                    <a:gd name="T34" fmla="*/ 0 w 14"/>
                    <a:gd name="T35" fmla="*/ 82414 h 31"/>
                    <a:gd name="T36" fmla="*/ 0 w 14"/>
                    <a:gd name="T37" fmla="*/ 73257 h 31"/>
                    <a:gd name="T38" fmla="*/ 27576 w 14"/>
                    <a:gd name="T39" fmla="*/ 54943 h 31"/>
                    <a:gd name="T40" fmla="*/ 55152 w 14"/>
                    <a:gd name="T41" fmla="*/ 27471 h 31"/>
                    <a:gd name="T42" fmla="*/ 64344 w 14"/>
                    <a:gd name="T43" fmla="*/ 0 h 31"/>
                    <a:gd name="T44" fmla="*/ 73536 w 14"/>
                    <a:gd name="T45" fmla="*/ 0 h 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 h="31">
                      <a:moveTo>
                        <a:pt x="8" y="0"/>
                      </a:moveTo>
                      <a:cubicBezTo>
                        <a:pt x="8" y="7"/>
                        <a:pt x="8" y="7"/>
                        <a:pt x="8" y="7"/>
                      </a:cubicBezTo>
                      <a:cubicBezTo>
                        <a:pt x="14" y="7"/>
                        <a:pt x="14" y="7"/>
                        <a:pt x="14" y="7"/>
                      </a:cubicBezTo>
                      <a:cubicBezTo>
                        <a:pt x="14" y="9"/>
                        <a:pt x="14" y="9"/>
                        <a:pt x="14" y="9"/>
                      </a:cubicBezTo>
                      <a:cubicBezTo>
                        <a:pt x="8" y="9"/>
                        <a:pt x="8" y="9"/>
                        <a:pt x="8" y="9"/>
                      </a:cubicBezTo>
                      <a:cubicBezTo>
                        <a:pt x="8" y="24"/>
                        <a:pt x="8" y="24"/>
                        <a:pt x="8" y="24"/>
                      </a:cubicBezTo>
                      <a:cubicBezTo>
                        <a:pt x="8" y="26"/>
                        <a:pt x="8" y="27"/>
                        <a:pt x="9" y="27"/>
                      </a:cubicBezTo>
                      <a:cubicBezTo>
                        <a:pt x="9" y="28"/>
                        <a:pt x="10" y="28"/>
                        <a:pt x="10" y="28"/>
                      </a:cubicBezTo>
                      <a:cubicBezTo>
                        <a:pt x="11" y="28"/>
                        <a:pt x="12" y="28"/>
                        <a:pt x="12" y="27"/>
                      </a:cubicBezTo>
                      <a:cubicBezTo>
                        <a:pt x="13" y="27"/>
                        <a:pt x="13" y="26"/>
                        <a:pt x="13" y="26"/>
                      </a:cubicBezTo>
                      <a:cubicBezTo>
                        <a:pt x="14" y="26"/>
                        <a:pt x="14" y="26"/>
                        <a:pt x="14" y="26"/>
                      </a:cubicBezTo>
                      <a:cubicBezTo>
                        <a:pt x="14" y="27"/>
                        <a:pt x="13" y="29"/>
                        <a:pt x="12" y="29"/>
                      </a:cubicBezTo>
                      <a:cubicBezTo>
                        <a:pt x="11" y="30"/>
                        <a:pt x="10" y="31"/>
                        <a:pt x="8" y="31"/>
                      </a:cubicBezTo>
                      <a:cubicBezTo>
                        <a:pt x="8" y="31"/>
                        <a:pt x="7" y="30"/>
                        <a:pt x="6" y="30"/>
                      </a:cubicBezTo>
                      <a:cubicBezTo>
                        <a:pt x="5" y="30"/>
                        <a:pt x="5" y="29"/>
                        <a:pt x="5" y="28"/>
                      </a:cubicBezTo>
                      <a:cubicBezTo>
                        <a:pt x="4" y="27"/>
                        <a:pt x="4" y="26"/>
                        <a:pt x="4" y="25"/>
                      </a:cubicBezTo>
                      <a:cubicBezTo>
                        <a:pt x="4" y="9"/>
                        <a:pt x="4" y="9"/>
                        <a:pt x="4" y="9"/>
                      </a:cubicBezTo>
                      <a:cubicBezTo>
                        <a:pt x="0" y="9"/>
                        <a:pt x="0" y="9"/>
                        <a:pt x="0" y="9"/>
                      </a:cubicBezTo>
                      <a:cubicBezTo>
                        <a:pt x="0" y="8"/>
                        <a:pt x="0" y="8"/>
                        <a:pt x="0" y="8"/>
                      </a:cubicBezTo>
                      <a:cubicBezTo>
                        <a:pt x="1" y="8"/>
                        <a:pt x="2" y="7"/>
                        <a:pt x="3" y="6"/>
                      </a:cubicBezTo>
                      <a:cubicBezTo>
                        <a:pt x="4" y="6"/>
                        <a:pt x="5" y="5"/>
                        <a:pt x="6" y="3"/>
                      </a:cubicBezTo>
                      <a:cubicBezTo>
                        <a:pt x="6" y="3"/>
                        <a:pt x="7" y="2"/>
                        <a:pt x="7" y="0"/>
                      </a:cubicBezTo>
                      <a:lnTo>
                        <a:pt x="8" y="0"/>
                      </a:ln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grpSp>
        <p:nvGrpSpPr>
          <p:cNvPr id="40967" name="组合 30"/>
          <p:cNvGrpSpPr>
            <a:grpSpLocks/>
          </p:cNvGrpSpPr>
          <p:nvPr/>
        </p:nvGrpSpPr>
        <p:grpSpPr bwMode="auto">
          <a:xfrm>
            <a:off x="7834313" y="4116388"/>
            <a:ext cx="3486150" cy="1611312"/>
            <a:chOff x="0" y="0"/>
            <a:chExt cx="3485919" cy="1612379"/>
          </a:xfrm>
        </p:grpSpPr>
        <p:sp>
          <p:nvSpPr>
            <p:cNvPr id="40984" name="Freeform 84"/>
            <p:cNvSpPr>
              <a:spLocks/>
            </p:cNvSpPr>
            <p:nvPr/>
          </p:nvSpPr>
          <p:spPr bwMode="auto">
            <a:xfrm>
              <a:off x="1585883" y="0"/>
              <a:ext cx="1900033" cy="1612379"/>
            </a:xfrm>
            <a:custGeom>
              <a:avLst/>
              <a:gdLst>
                <a:gd name="T0" fmla="*/ 161324 w 212"/>
                <a:gd name="T1" fmla="*/ 0 h 177"/>
                <a:gd name="T2" fmla="*/ 0 w 212"/>
                <a:gd name="T3" fmla="*/ 0 h 177"/>
                <a:gd name="T4" fmla="*/ 1595311 w 212"/>
                <a:gd name="T5" fmla="*/ 1566832 h 177"/>
                <a:gd name="T6" fmla="*/ 1595311 w 212"/>
                <a:gd name="T7" fmla="*/ 1612379 h 177"/>
                <a:gd name="T8" fmla="*/ 1900033 w 212"/>
                <a:gd name="T9" fmla="*/ 1612379 h 177"/>
                <a:gd name="T10" fmla="*/ 1900033 w 212"/>
                <a:gd name="T11" fmla="*/ 1566832 h 177"/>
                <a:gd name="T12" fmla="*/ 161324 w 212"/>
                <a:gd name="T13" fmla="*/ 0 h 1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177">
                  <a:moveTo>
                    <a:pt x="18" y="0"/>
                  </a:moveTo>
                  <a:cubicBezTo>
                    <a:pt x="12" y="0"/>
                    <a:pt x="6" y="0"/>
                    <a:pt x="0" y="0"/>
                  </a:cubicBezTo>
                  <a:cubicBezTo>
                    <a:pt x="100" y="8"/>
                    <a:pt x="178" y="82"/>
                    <a:pt x="178" y="172"/>
                  </a:cubicBezTo>
                  <a:cubicBezTo>
                    <a:pt x="178" y="173"/>
                    <a:pt x="178" y="175"/>
                    <a:pt x="178" y="177"/>
                  </a:cubicBezTo>
                  <a:cubicBezTo>
                    <a:pt x="212" y="177"/>
                    <a:pt x="212" y="177"/>
                    <a:pt x="212" y="177"/>
                  </a:cubicBezTo>
                  <a:cubicBezTo>
                    <a:pt x="212" y="175"/>
                    <a:pt x="212" y="173"/>
                    <a:pt x="212" y="172"/>
                  </a:cubicBezTo>
                  <a:cubicBezTo>
                    <a:pt x="212" y="77"/>
                    <a:pt x="125" y="0"/>
                    <a:pt x="18" y="0"/>
                  </a:cubicBezTo>
                  <a:close/>
                </a:path>
              </a:pathLst>
            </a:custGeom>
            <a:solidFill>
              <a:srgbClr val="B2310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0985" name="组合 32"/>
            <p:cNvGrpSpPr>
              <a:grpSpLocks/>
            </p:cNvGrpSpPr>
            <p:nvPr/>
          </p:nvGrpSpPr>
          <p:grpSpPr bwMode="auto">
            <a:xfrm>
              <a:off x="0" y="0"/>
              <a:ext cx="3485919" cy="1612379"/>
              <a:chOff x="0" y="0"/>
              <a:chExt cx="3485919" cy="1612379"/>
            </a:xfrm>
          </p:grpSpPr>
          <p:sp>
            <p:nvSpPr>
              <p:cNvPr id="40986" name="Freeform 82"/>
              <p:cNvSpPr>
                <a:spLocks/>
              </p:cNvSpPr>
              <p:nvPr/>
            </p:nvSpPr>
            <p:spPr bwMode="auto">
              <a:xfrm>
                <a:off x="0" y="0"/>
                <a:ext cx="3485919" cy="1612379"/>
              </a:xfrm>
              <a:custGeom>
                <a:avLst/>
                <a:gdLst>
                  <a:gd name="T0" fmla="*/ 3485919 w 389"/>
                  <a:gd name="T1" fmla="*/ 1612379 h 177"/>
                  <a:gd name="T2" fmla="*/ 3485919 w 389"/>
                  <a:gd name="T3" fmla="*/ 1566832 h 177"/>
                  <a:gd name="T4" fmla="*/ 1747440 w 389"/>
                  <a:gd name="T5" fmla="*/ 0 h 177"/>
                  <a:gd name="T6" fmla="*/ 0 w 389"/>
                  <a:gd name="T7" fmla="*/ 1566832 h 177"/>
                  <a:gd name="T8" fmla="*/ 0 w 389"/>
                  <a:gd name="T9" fmla="*/ 1612379 h 177"/>
                  <a:gd name="T10" fmla="*/ 3485919 w 389"/>
                  <a:gd name="T11" fmla="*/ 1612379 h 1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89" h="177">
                    <a:moveTo>
                      <a:pt x="389" y="177"/>
                    </a:moveTo>
                    <a:cubicBezTo>
                      <a:pt x="389" y="175"/>
                      <a:pt x="389" y="173"/>
                      <a:pt x="389" y="172"/>
                    </a:cubicBezTo>
                    <a:cubicBezTo>
                      <a:pt x="389" y="77"/>
                      <a:pt x="302" y="0"/>
                      <a:pt x="195" y="0"/>
                    </a:cubicBezTo>
                    <a:cubicBezTo>
                      <a:pt x="87" y="0"/>
                      <a:pt x="0" y="77"/>
                      <a:pt x="0" y="172"/>
                    </a:cubicBezTo>
                    <a:cubicBezTo>
                      <a:pt x="0" y="173"/>
                      <a:pt x="0" y="175"/>
                      <a:pt x="0" y="177"/>
                    </a:cubicBezTo>
                    <a:lnTo>
                      <a:pt x="389" y="177"/>
                    </a:lnTo>
                    <a:close/>
                  </a:path>
                </a:pathLst>
              </a:custGeom>
              <a:solidFill>
                <a:srgbClr val="D54B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0987" name="组合 34"/>
              <p:cNvGrpSpPr>
                <a:grpSpLocks/>
              </p:cNvGrpSpPr>
              <p:nvPr/>
            </p:nvGrpSpPr>
            <p:grpSpPr bwMode="auto">
              <a:xfrm>
                <a:off x="1434486" y="1211177"/>
                <a:ext cx="681289" cy="283871"/>
                <a:chOff x="0" y="0"/>
                <a:chExt cx="681289" cy="283871"/>
              </a:xfrm>
            </p:grpSpPr>
            <p:sp>
              <p:nvSpPr>
                <p:cNvPr id="40988" name="Freeform 97"/>
                <p:cNvSpPr>
                  <a:spLocks/>
                </p:cNvSpPr>
                <p:nvPr/>
              </p:nvSpPr>
              <p:spPr bwMode="auto">
                <a:xfrm>
                  <a:off x="0" y="0"/>
                  <a:ext cx="124904" cy="283871"/>
                </a:xfrm>
                <a:custGeom>
                  <a:avLst/>
                  <a:gdLst>
                    <a:gd name="T0" fmla="*/ 71374 w 14"/>
                    <a:gd name="T1" fmla="*/ 0 h 31"/>
                    <a:gd name="T2" fmla="*/ 71374 w 14"/>
                    <a:gd name="T3" fmla="*/ 64100 h 31"/>
                    <a:gd name="T4" fmla="*/ 115982 w 14"/>
                    <a:gd name="T5" fmla="*/ 64100 h 31"/>
                    <a:gd name="T6" fmla="*/ 115982 w 14"/>
                    <a:gd name="T7" fmla="*/ 82414 h 31"/>
                    <a:gd name="T8" fmla="*/ 71374 w 14"/>
                    <a:gd name="T9" fmla="*/ 82414 h 31"/>
                    <a:gd name="T10" fmla="*/ 71374 w 14"/>
                    <a:gd name="T11" fmla="*/ 219771 h 31"/>
                    <a:gd name="T12" fmla="*/ 80295 w 14"/>
                    <a:gd name="T13" fmla="*/ 247242 h 31"/>
                    <a:gd name="T14" fmla="*/ 89217 w 14"/>
                    <a:gd name="T15" fmla="*/ 256400 h 31"/>
                    <a:gd name="T16" fmla="*/ 107061 w 14"/>
                    <a:gd name="T17" fmla="*/ 247242 h 31"/>
                    <a:gd name="T18" fmla="*/ 115982 w 14"/>
                    <a:gd name="T19" fmla="*/ 238085 h 31"/>
                    <a:gd name="T20" fmla="*/ 124904 w 14"/>
                    <a:gd name="T21" fmla="*/ 238085 h 31"/>
                    <a:gd name="T22" fmla="*/ 107061 w 14"/>
                    <a:gd name="T23" fmla="*/ 265557 h 31"/>
                    <a:gd name="T24" fmla="*/ 71374 w 14"/>
                    <a:gd name="T25" fmla="*/ 283871 h 31"/>
                    <a:gd name="T26" fmla="*/ 53530 w 14"/>
                    <a:gd name="T27" fmla="*/ 274714 h 31"/>
                    <a:gd name="T28" fmla="*/ 35687 w 14"/>
                    <a:gd name="T29" fmla="*/ 256400 h 31"/>
                    <a:gd name="T30" fmla="*/ 35687 w 14"/>
                    <a:gd name="T31" fmla="*/ 228928 h 31"/>
                    <a:gd name="T32" fmla="*/ 35687 w 14"/>
                    <a:gd name="T33" fmla="*/ 82414 h 31"/>
                    <a:gd name="T34" fmla="*/ 0 w 14"/>
                    <a:gd name="T35" fmla="*/ 82414 h 31"/>
                    <a:gd name="T36" fmla="*/ 0 w 14"/>
                    <a:gd name="T37" fmla="*/ 73257 h 31"/>
                    <a:gd name="T38" fmla="*/ 26765 w 14"/>
                    <a:gd name="T39" fmla="*/ 54943 h 31"/>
                    <a:gd name="T40" fmla="*/ 53530 w 14"/>
                    <a:gd name="T41" fmla="*/ 27471 h 31"/>
                    <a:gd name="T42" fmla="*/ 62452 w 14"/>
                    <a:gd name="T43" fmla="*/ 0 h 31"/>
                    <a:gd name="T44" fmla="*/ 71374 w 14"/>
                    <a:gd name="T45" fmla="*/ 0 h 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 h="31">
                      <a:moveTo>
                        <a:pt x="8" y="0"/>
                      </a:moveTo>
                      <a:cubicBezTo>
                        <a:pt x="8" y="7"/>
                        <a:pt x="8" y="7"/>
                        <a:pt x="8" y="7"/>
                      </a:cubicBezTo>
                      <a:cubicBezTo>
                        <a:pt x="13" y="7"/>
                        <a:pt x="13" y="7"/>
                        <a:pt x="13" y="7"/>
                      </a:cubicBezTo>
                      <a:cubicBezTo>
                        <a:pt x="13" y="9"/>
                        <a:pt x="13" y="9"/>
                        <a:pt x="13" y="9"/>
                      </a:cubicBezTo>
                      <a:cubicBezTo>
                        <a:pt x="8" y="9"/>
                        <a:pt x="8" y="9"/>
                        <a:pt x="8" y="9"/>
                      </a:cubicBezTo>
                      <a:cubicBezTo>
                        <a:pt x="8" y="24"/>
                        <a:pt x="8" y="24"/>
                        <a:pt x="8" y="24"/>
                      </a:cubicBezTo>
                      <a:cubicBezTo>
                        <a:pt x="8" y="26"/>
                        <a:pt x="8" y="27"/>
                        <a:pt x="9" y="27"/>
                      </a:cubicBezTo>
                      <a:cubicBezTo>
                        <a:pt x="9" y="28"/>
                        <a:pt x="10" y="28"/>
                        <a:pt x="10" y="28"/>
                      </a:cubicBezTo>
                      <a:cubicBezTo>
                        <a:pt x="11" y="28"/>
                        <a:pt x="11" y="28"/>
                        <a:pt x="12" y="27"/>
                      </a:cubicBezTo>
                      <a:cubicBezTo>
                        <a:pt x="12" y="27"/>
                        <a:pt x="13" y="26"/>
                        <a:pt x="13" y="26"/>
                      </a:cubicBezTo>
                      <a:cubicBezTo>
                        <a:pt x="14" y="26"/>
                        <a:pt x="14" y="26"/>
                        <a:pt x="14" y="26"/>
                      </a:cubicBezTo>
                      <a:cubicBezTo>
                        <a:pt x="13" y="27"/>
                        <a:pt x="13" y="29"/>
                        <a:pt x="12" y="29"/>
                      </a:cubicBezTo>
                      <a:cubicBezTo>
                        <a:pt x="10" y="30"/>
                        <a:pt x="9" y="31"/>
                        <a:pt x="8" y="31"/>
                      </a:cubicBezTo>
                      <a:cubicBezTo>
                        <a:pt x="7" y="31"/>
                        <a:pt x="7" y="30"/>
                        <a:pt x="6" y="30"/>
                      </a:cubicBezTo>
                      <a:cubicBezTo>
                        <a:pt x="5" y="30"/>
                        <a:pt x="5" y="29"/>
                        <a:pt x="4" y="28"/>
                      </a:cubicBezTo>
                      <a:cubicBezTo>
                        <a:pt x="4" y="27"/>
                        <a:pt x="4" y="26"/>
                        <a:pt x="4" y="25"/>
                      </a:cubicBezTo>
                      <a:cubicBezTo>
                        <a:pt x="4" y="9"/>
                        <a:pt x="4" y="9"/>
                        <a:pt x="4" y="9"/>
                      </a:cubicBezTo>
                      <a:cubicBezTo>
                        <a:pt x="0" y="9"/>
                        <a:pt x="0" y="9"/>
                        <a:pt x="0" y="9"/>
                      </a:cubicBezTo>
                      <a:cubicBezTo>
                        <a:pt x="0" y="8"/>
                        <a:pt x="0" y="8"/>
                        <a:pt x="0" y="8"/>
                      </a:cubicBezTo>
                      <a:cubicBezTo>
                        <a:pt x="1" y="8"/>
                        <a:pt x="2" y="7"/>
                        <a:pt x="3" y="6"/>
                      </a:cubicBezTo>
                      <a:cubicBezTo>
                        <a:pt x="4" y="6"/>
                        <a:pt x="5" y="5"/>
                        <a:pt x="6" y="3"/>
                      </a:cubicBezTo>
                      <a:cubicBezTo>
                        <a:pt x="6" y="3"/>
                        <a:pt x="7" y="2"/>
                        <a:pt x="7" y="0"/>
                      </a:cubicBezTo>
                      <a:lnTo>
                        <a:pt x="8" y="0"/>
                      </a:ln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89" name="Freeform 98"/>
                <p:cNvSpPr>
                  <a:spLocks noEditPoints="1"/>
                </p:cNvSpPr>
                <p:nvPr/>
              </p:nvSpPr>
              <p:spPr bwMode="auto">
                <a:xfrm>
                  <a:off x="140044" y="64345"/>
                  <a:ext cx="170323" cy="219526"/>
                </a:xfrm>
                <a:custGeom>
                  <a:avLst/>
                  <a:gdLst>
                    <a:gd name="T0" fmla="*/ 26893 w 19"/>
                    <a:gd name="T1" fmla="*/ 82322 h 24"/>
                    <a:gd name="T2" fmla="*/ 53786 w 19"/>
                    <a:gd name="T3" fmla="*/ 155498 h 24"/>
                    <a:gd name="T4" fmla="*/ 107572 w 19"/>
                    <a:gd name="T5" fmla="*/ 182938 h 24"/>
                    <a:gd name="T6" fmla="*/ 143430 w 19"/>
                    <a:gd name="T7" fmla="*/ 173791 h 24"/>
                    <a:gd name="T8" fmla="*/ 161359 w 19"/>
                    <a:gd name="T9" fmla="*/ 128057 h 24"/>
                    <a:gd name="T10" fmla="*/ 170323 w 19"/>
                    <a:gd name="T11" fmla="*/ 137204 h 24"/>
                    <a:gd name="T12" fmla="*/ 143430 w 19"/>
                    <a:gd name="T13" fmla="*/ 192085 h 24"/>
                    <a:gd name="T14" fmla="*/ 89644 w 19"/>
                    <a:gd name="T15" fmla="*/ 219526 h 24"/>
                    <a:gd name="T16" fmla="*/ 26893 w 19"/>
                    <a:gd name="T17" fmla="*/ 192085 h 24"/>
                    <a:gd name="T18" fmla="*/ 0 w 19"/>
                    <a:gd name="T19" fmla="*/ 109763 h 24"/>
                    <a:gd name="T20" fmla="*/ 26893 w 19"/>
                    <a:gd name="T21" fmla="*/ 27441 h 24"/>
                    <a:gd name="T22" fmla="*/ 89644 w 19"/>
                    <a:gd name="T23" fmla="*/ 0 h 24"/>
                    <a:gd name="T24" fmla="*/ 152394 w 19"/>
                    <a:gd name="T25" fmla="*/ 18294 h 24"/>
                    <a:gd name="T26" fmla="*/ 170323 w 19"/>
                    <a:gd name="T27" fmla="*/ 82322 h 24"/>
                    <a:gd name="T28" fmla="*/ 26893 w 19"/>
                    <a:gd name="T29" fmla="*/ 82322 h 24"/>
                    <a:gd name="T30" fmla="*/ 26893 w 19"/>
                    <a:gd name="T31" fmla="*/ 73175 h 24"/>
                    <a:gd name="T32" fmla="*/ 125501 w 19"/>
                    <a:gd name="T33" fmla="*/ 73175 h 24"/>
                    <a:gd name="T34" fmla="*/ 116537 w 19"/>
                    <a:gd name="T35" fmla="*/ 45735 h 24"/>
                    <a:gd name="T36" fmla="*/ 107572 w 19"/>
                    <a:gd name="T37" fmla="*/ 18294 h 24"/>
                    <a:gd name="T38" fmla="*/ 80679 w 19"/>
                    <a:gd name="T39" fmla="*/ 18294 h 24"/>
                    <a:gd name="T40" fmla="*/ 44822 w 19"/>
                    <a:gd name="T41" fmla="*/ 27441 h 24"/>
                    <a:gd name="T42" fmla="*/ 26893 w 19"/>
                    <a:gd name="T43" fmla="*/ 73175 h 2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 h="24">
                      <a:moveTo>
                        <a:pt x="3" y="9"/>
                      </a:moveTo>
                      <a:cubicBezTo>
                        <a:pt x="3" y="12"/>
                        <a:pt x="4" y="15"/>
                        <a:pt x="6" y="17"/>
                      </a:cubicBezTo>
                      <a:cubicBezTo>
                        <a:pt x="8" y="19"/>
                        <a:pt x="9" y="20"/>
                        <a:pt x="12" y="20"/>
                      </a:cubicBezTo>
                      <a:cubicBezTo>
                        <a:pt x="13" y="20"/>
                        <a:pt x="15" y="20"/>
                        <a:pt x="16" y="19"/>
                      </a:cubicBezTo>
                      <a:cubicBezTo>
                        <a:pt x="17" y="18"/>
                        <a:pt x="18" y="16"/>
                        <a:pt x="18" y="14"/>
                      </a:cubicBezTo>
                      <a:cubicBezTo>
                        <a:pt x="19" y="15"/>
                        <a:pt x="19" y="15"/>
                        <a:pt x="19" y="15"/>
                      </a:cubicBezTo>
                      <a:cubicBezTo>
                        <a:pt x="19" y="17"/>
                        <a:pt x="18" y="19"/>
                        <a:pt x="16" y="21"/>
                      </a:cubicBezTo>
                      <a:cubicBezTo>
                        <a:pt x="14" y="23"/>
                        <a:pt x="12" y="24"/>
                        <a:pt x="10" y="24"/>
                      </a:cubicBezTo>
                      <a:cubicBezTo>
                        <a:pt x="7" y="24"/>
                        <a:pt x="5" y="23"/>
                        <a:pt x="3" y="21"/>
                      </a:cubicBezTo>
                      <a:cubicBezTo>
                        <a:pt x="1" y="19"/>
                        <a:pt x="0" y="16"/>
                        <a:pt x="0" y="12"/>
                      </a:cubicBezTo>
                      <a:cubicBezTo>
                        <a:pt x="0" y="8"/>
                        <a:pt x="1" y="5"/>
                        <a:pt x="3" y="3"/>
                      </a:cubicBezTo>
                      <a:cubicBezTo>
                        <a:pt x="5" y="1"/>
                        <a:pt x="7" y="0"/>
                        <a:pt x="10" y="0"/>
                      </a:cubicBezTo>
                      <a:cubicBezTo>
                        <a:pt x="13" y="0"/>
                        <a:pt x="15" y="1"/>
                        <a:pt x="17" y="2"/>
                      </a:cubicBezTo>
                      <a:cubicBezTo>
                        <a:pt x="18" y="4"/>
                        <a:pt x="19" y="6"/>
                        <a:pt x="19" y="9"/>
                      </a:cubicBezTo>
                      <a:lnTo>
                        <a:pt x="3" y="9"/>
                      </a:lnTo>
                      <a:close/>
                      <a:moveTo>
                        <a:pt x="3" y="8"/>
                      </a:moveTo>
                      <a:cubicBezTo>
                        <a:pt x="14" y="8"/>
                        <a:pt x="14" y="8"/>
                        <a:pt x="14" y="8"/>
                      </a:cubicBezTo>
                      <a:cubicBezTo>
                        <a:pt x="14" y="6"/>
                        <a:pt x="14" y="5"/>
                        <a:pt x="13" y="5"/>
                      </a:cubicBezTo>
                      <a:cubicBezTo>
                        <a:pt x="13" y="4"/>
                        <a:pt x="12" y="3"/>
                        <a:pt x="12" y="2"/>
                      </a:cubicBezTo>
                      <a:cubicBezTo>
                        <a:pt x="11" y="2"/>
                        <a:pt x="10" y="2"/>
                        <a:pt x="9" y="2"/>
                      </a:cubicBezTo>
                      <a:cubicBezTo>
                        <a:pt x="8" y="2"/>
                        <a:pt x="6" y="2"/>
                        <a:pt x="5" y="3"/>
                      </a:cubicBezTo>
                      <a:cubicBezTo>
                        <a:pt x="4" y="4"/>
                        <a:pt x="4" y="6"/>
                        <a:pt x="3" y="8"/>
                      </a:cubicBez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90" name="Freeform 99"/>
                <p:cNvSpPr>
                  <a:spLocks/>
                </p:cNvSpPr>
                <p:nvPr/>
              </p:nvSpPr>
              <p:spPr bwMode="auto">
                <a:xfrm>
                  <a:off x="329290" y="64345"/>
                  <a:ext cx="223312" cy="208172"/>
                </a:xfrm>
                <a:custGeom>
                  <a:avLst/>
                  <a:gdLst>
                    <a:gd name="T0" fmla="*/ 0 w 25"/>
                    <a:gd name="T1" fmla="*/ 0 h 23"/>
                    <a:gd name="T2" fmla="*/ 98257 w 25"/>
                    <a:gd name="T3" fmla="*/ 0 h 23"/>
                    <a:gd name="T4" fmla="*/ 98257 w 25"/>
                    <a:gd name="T5" fmla="*/ 9051 h 23"/>
                    <a:gd name="T6" fmla="*/ 89325 w 25"/>
                    <a:gd name="T7" fmla="*/ 18102 h 23"/>
                    <a:gd name="T8" fmla="*/ 80392 w 25"/>
                    <a:gd name="T9" fmla="*/ 27153 h 23"/>
                    <a:gd name="T10" fmla="*/ 89325 w 25"/>
                    <a:gd name="T11" fmla="*/ 36204 h 23"/>
                    <a:gd name="T12" fmla="*/ 98257 w 25"/>
                    <a:gd name="T13" fmla="*/ 54306 h 23"/>
                    <a:gd name="T14" fmla="*/ 116122 w 25"/>
                    <a:gd name="T15" fmla="*/ 72408 h 23"/>
                    <a:gd name="T16" fmla="*/ 125055 w 25"/>
                    <a:gd name="T17" fmla="*/ 54306 h 23"/>
                    <a:gd name="T18" fmla="*/ 142920 w 25"/>
                    <a:gd name="T19" fmla="*/ 27153 h 23"/>
                    <a:gd name="T20" fmla="*/ 142920 w 25"/>
                    <a:gd name="T21" fmla="*/ 18102 h 23"/>
                    <a:gd name="T22" fmla="*/ 125055 w 25"/>
                    <a:gd name="T23" fmla="*/ 9051 h 23"/>
                    <a:gd name="T24" fmla="*/ 125055 w 25"/>
                    <a:gd name="T25" fmla="*/ 0 h 23"/>
                    <a:gd name="T26" fmla="*/ 196515 w 25"/>
                    <a:gd name="T27" fmla="*/ 0 h 23"/>
                    <a:gd name="T28" fmla="*/ 196515 w 25"/>
                    <a:gd name="T29" fmla="*/ 9051 h 23"/>
                    <a:gd name="T30" fmla="*/ 178650 w 25"/>
                    <a:gd name="T31" fmla="*/ 18102 h 23"/>
                    <a:gd name="T32" fmla="*/ 151852 w 25"/>
                    <a:gd name="T33" fmla="*/ 54306 h 23"/>
                    <a:gd name="T34" fmla="*/ 125055 w 25"/>
                    <a:gd name="T35" fmla="*/ 90510 h 23"/>
                    <a:gd name="T36" fmla="*/ 169717 w 25"/>
                    <a:gd name="T37" fmla="*/ 162917 h 23"/>
                    <a:gd name="T38" fmla="*/ 196515 w 25"/>
                    <a:gd name="T39" fmla="*/ 199121 h 23"/>
                    <a:gd name="T40" fmla="*/ 223312 w 25"/>
                    <a:gd name="T41" fmla="*/ 199121 h 23"/>
                    <a:gd name="T42" fmla="*/ 223312 w 25"/>
                    <a:gd name="T43" fmla="*/ 208172 h 23"/>
                    <a:gd name="T44" fmla="*/ 125055 w 25"/>
                    <a:gd name="T45" fmla="*/ 208172 h 23"/>
                    <a:gd name="T46" fmla="*/ 125055 w 25"/>
                    <a:gd name="T47" fmla="*/ 199121 h 23"/>
                    <a:gd name="T48" fmla="*/ 142920 w 25"/>
                    <a:gd name="T49" fmla="*/ 199121 h 23"/>
                    <a:gd name="T50" fmla="*/ 142920 w 25"/>
                    <a:gd name="T51" fmla="*/ 190070 h 23"/>
                    <a:gd name="T52" fmla="*/ 125055 w 25"/>
                    <a:gd name="T53" fmla="*/ 162917 h 23"/>
                    <a:gd name="T54" fmla="*/ 98257 w 25"/>
                    <a:gd name="T55" fmla="*/ 117662 h 23"/>
                    <a:gd name="T56" fmla="*/ 62527 w 25"/>
                    <a:gd name="T57" fmla="*/ 162917 h 23"/>
                    <a:gd name="T58" fmla="*/ 53595 w 25"/>
                    <a:gd name="T59" fmla="*/ 190070 h 23"/>
                    <a:gd name="T60" fmla="*/ 53595 w 25"/>
                    <a:gd name="T61" fmla="*/ 199121 h 23"/>
                    <a:gd name="T62" fmla="*/ 71460 w 25"/>
                    <a:gd name="T63" fmla="*/ 199121 h 23"/>
                    <a:gd name="T64" fmla="*/ 71460 w 25"/>
                    <a:gd name="T65" fmla="*/ 208172 h 23"/>
                    <a:gd name="T66" fmla="*/ 0 w 25"/>
                    <a:gd name="T67" fmla="*/ 208172 h 23"/>
                    <a:gd name="T68" fmla="*/ 0 w 25"/>
                    <a:gd name="T69" fmla="*/ 199121 h 23"/>
                    <a:gd name="T70" fmla="*/ 17865 w 25"/>
                    <a:gd name="T71" fmla="*/ 199121 h 23"/>
                    <a:gd name="T72" fmla="*/ 44662 w 25"/>
                    <a:gd name="T73" fmla="*/ 162917 h 23"/>
                    <a:gd name="T74" fmla="*/ 89325 w 25"/>
                    <a:gd name="T75" fmla="*/ 108611 h 23"/>
                    <a:gd name="T76" fmla="*/ 53595 w 25"/>
                    <a:gd name="T77" fmla="*/ 45255 h 23"/>
                    <a:gd name="T78" fmla="*/ 26797 w 25"/>
                    <a:gd name="T79" fmla="*/ 18102 h 23"/>
                    <a:gd name="T80" fmla="*/ 0 w 25"/>
                    <a:gd name="T81" fmla="*/ 9051 h 23"/>
                    <a:gd name="T82" fmla="*/ 0 w 25"/>
                    <a:gd name="T83" fmla="*/ 0 h 2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 h="23">
                      <a:moveTo>
                        <a:pt x="0" y="0"/>
                      </a:moveTo>
                      <a:cubicBezTo>
                        <a:pt x="11" y="0"/>
                        <a:pt x="11" y="0"/>
                        <a:pt x="11" y="0"/>
                      </a:cubicBezTo>
                      <a:cubicBezTo>
                        <a:pt x="11" y="1"/>
                        <a:pt x="11" y="1"/>
                        <a:pt x="11" y="1"/>
                      </a:cubicBezTo>
                      <a:cubicBezTo>
                        <a:pt x="10" y="1"/>
                        <a:pt x="10" y="1"/>
                        <a:pt x="10" y="2"/>
                      </a:cubicBezTo>
                      <a:cubicBezTo>
                        <a:pt x="9" y="2"/>
                        <a:pt x="9" y="2"/>
                        <a:pt x="9" y="3"/>
                      </a:cubicBezTo>
                      <a:cubicBezTo>
                        <a:pt x="9" y="3"/>
                        <a:pt x="10" y="4"/>
                        <a:pt x="10" y="4"/>
                      </a:cubicBezTo>
                      <a:cubicBezTo>
                        <a:pt x="10" y="5"/>
                        <a:pt x="11" y="5"/>
                        <a:pt x="11" y="6"/>
                      </a:cubicBezTo>
                      <a:cubicBezTo>
                        <a:pt x="13" y="8"/>
                        <a:pt x="13" y="8"/>
                        <a:pt x="13" y="8"/>
                      </a:cubicBezTo>
                      <a:cubicBezTo>
                        <a:pt x="14" y="6"/>
                        <a:pt x="14" y="6"/>
                        <a:pt x="14" y="6"/>
                      </a:cubicBezTo>
                      <a:cubicBezTo>
                        <a:pt x="16" y="4"/>
                        <a:pt x="16" y="3"/>
                        <a:pt x="16" y="3"/>
                      </a:cubicBezTo>
                      <a:cubicBezTo>
                        <a:pt x="16" y="2"/>
                        <a:pt x="16" y="2"/>
                        <a:pt x="16" y="2"/>
                      </a:cubicBezTo>
                      <a:cubicBezTo>
                        <a:pt x="16" y="1"/>
                        <a:pt x="15" y="1"/>
                        <a:pt x="14" y="1"/>
                      </a:cubicBezTo>
                      <a:cubicBezTo>
                        <a:pt x="14" y="0"/>
                        <a:pt x="14" y="0"/>
                        <a:pt x="14" y="0"/>
                      </a:cubicBezTo>
                      <a:cubicBezTo>
                        <a:pt x="22" y="0"/>
                        <a:pt x="22" y="0"/>
                        <a:pt x="22" y="0"/>
                      </a:cubicBezTo>
                      <a:cubicBezTo>
                        <a:pt x="22" y="1"/>
                        <a:pt x="22" y="1"/>
                        <a:pt x="22" y="1"/>
                      </a:cubicBezTo>
                      <a:cubicBezTo>
                        <a:pt x="21" y="1"/>
                        <a:pt x="21" y="2"/>
                        <a:pt x="20" y="2"/>
                      </a:cubicBezTo>
                      <a:cubicBezTo>
                        <a:pt x="19" y="3"/>
                        <a:pt x="18" y="4"/>
                        <a:pt x="17" y="6"/>
                      </a:cubicBezTo>
                      <a:cubicBezTo>
                        <a:pt x="14" y="10"/>
                        <a:pt x="14" y="10"/>
                        <a:pt x="14" y="10"/>
                      </a:cubicBezTo>
                      <a:cubicBezTo>
                        <a:pt x="19" y="18"/>
                        <a:pt x="19" y="18"/>
                        <a:pt x="19" y="18"/>
                      </a:cubicBezTo>
                      <a:cubicBezTo>
                        <a:pt x="21" y="20"/>
                        <a:pt x="22" y="21"/>
                        <a:pt x="22" y="22"/>
                      </a:cubicBezTo>
                      <a:cubicBezTo>
                        <a:pt x="23" y="22"/>
                        <a:pt x="24" y="22"/>
                        <a:pt x="25" y="22"/>
                      </a:cubicBezTo>
                      <a:cubicBezTo>
                        <a:pt x="25" y="23"/>
                        <a:pt x="25" y="23"/>
                        <a:pt x="25" y="23"/>
                      </a:cubicBezTo>
                      <a:cubicBezTo>
                        <a:pt x="14" y="23"/>
                        <a:pt x="14" y="23"/>
                        <a:pt x="14" y="23"/>
                      </a:cubicBezTo>
                      <a:cubicBezTo>
                        <a:pt x="14" y="22"/>
                        <a:pt x="14" y="22"/>
                        <a:pt x="14" y="22"/>
                      </a:cubicBezTo>
                      <a:cubicBezTo>
                        <a:pt x="15" y="22"/>
                        <a:pt x="15" y="22"/>
                        <a:pt x="16" y="22"/>
                      </a:cubicBezTo>
                      <a:cubicBezTo>
                        <a:pt x="16" y="22"/>
                        <a:pt x="16" y="21"/>
                        <a:pt x="16" y="21"/>
                      </a:cubicBezTo>
                      <a:cubicBezTo>
                        <a:pt x="16" y="21"/>
                        <a:pt x="15" y="20"/>
                        <a:pt x="14" y="18"/>
                      </a:cubicBezTo>
                      <a:cubicBezTo>
                        <a:pt x="11" y="13"/>
                        <a:pt x="11" y="13"/>
                        <a:pt x="11" y="13"/>
                      </a:cubicBezTo>
                      <a:cubicBezTo>
                        <a:pt x="7" y="18"/>
                        <a:pt x="7" y="18"/>
                        <a:pt x="7" y="18"/>
                      </a:cubicBezTo>
                      <a:cubicBezTo>
                        <a:pt x="6" y="20"/>
                        <a:pt x="6" y="21"/>
                        <a:pt x="6" y="21"/>
                      </a:cubicBezTo>
                      <a:cubicBezTo>
                        <a:pt x="6" y="21"/>
                        <a:pt x="6" y="22"/>
                        <a:pt x="6" y="22"/>
                      </a:cubicBezTo>
                      <a:cubicBezTo>
                        <a:pt x="7" y="22"/>
                        <a:pt x="7" y="22"/>
                        <a:pt x="8" y="22"/>
                      </a:cubicBezTo>
                      <a:cubicBezTo>
                        <a:pt x="8" y="23"/>
                        <a:pt x="8" y="23"/>
                        <a:pt x="8" y="23"/>
                      </a:cubicBezTo>
                      <a:cubicBezTo>
                        <a:pt x="0" y="23"/>
                        <a:pt x="0" y="23"/>
                        <a:pt x="0" y="23"/>
                      </a:cubicBezTo>
                      <a:cubicBezTo>
                        <a:pt x="0" y="22"/>
                        <a:pt x="0" y="22"/>
                        <a:pt x="0" y="22"/>
                      </a:cubicBezTo>
                      <a:cubicBezTo>
                        <a:pt x="1" y="22"/>
                        <a:pt x="2" y="22"/>
                        <a:pt x="2" y="22"/>
                      </a:cubicBezTo>
                      <a:cubicBezTo>
                        <a:pt x="3" y="21"/>
                        <a:pt x="4" y="20"/>
                        <a:pt x="5" y="18"/>
                      </a:cubicBezTo>
                      <a:cubicBezTo>
                        <a:pt x="10" y="12"/>
                        <a:pt x="10" y="12"/>
                        <a:pt x="10" y="12"/>
                      </a:cubicBezTo>
                      <a:cubicBezTo>
                        <a:pt x="6" y="5"/>
                        <a:pt x="6" y="5"/>
                        <a:pt x="6" y="5"/>
                      </a:cubicBezTo>
                      <a:cubicBezTo>
                        <a:pt x="4" y="4"/>
                        <a:pt x="4" y="3"/>
                        <a:pt x="3" y="2"/>
                      </a:cubicBezTo>
                      <a:cubicBezTo>
                        <a:pt x="2" y="2"/>
                        <a:pt x="1" y="1"/>
                        <a:pt x="0" y="1"/>
                      </a:cubicBezTo>
                      <a:lnTo>
                        <a:pt x="0" y="0"/>
                      </a:ln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91" name="Freeform 100"/>
                <p:cNvSpPr>
                  <a:spLocks/>
                </p:cNvSpPr>
                <p:nvPr/>
              </p:nvSpPr>
              <p:spPr bwMode="auto">
                <a:xfrm>
                  <a:off x="563955" y="0"/>
                  <a:ext cx="117334" cy="283871"/>
                </a:xfrm>
                <a:custGeom>
                  <a:avLst/>
                  <a:gdLst>
                    <a:gd name="T0" fmla="*/ 63180 w 13"/>
                    <a:gd name="T1" fmla="*/ 0 h 31"/>
                    <a:gd name="T2" fmla="*/ 63180 w 13"/>
                    <a:gd name="T3" fmla="*/ 64100 h 31"/>
                    <a:gd name="T4" fmla="*/ 117334 w 13"/>
                    <a:gd name="T5" fmla="*/ 64100 h 31"/>
                    <a:gd name="T6" fmla="*/ 117334 w 13"/>
                    <a:gd name="T7" fmla="*/ 82414 h 31"/>
                    <a:gd name="T8" fmla="*/ 63180 w 13"/>
                    <a:gd name="T9" fmla="*/ 82414 h 31"/>
                    <a:gd name="T10" fmla="*/ 63180 w 13"/>
                    <a:gd name="T11" fmla="*/ 219771 h 31"/>
                    <a:gd name="T12" fmla="*/ 72206 w 13"/>
                    <a:gd name="T13" fmla="*/ 247242 h 31"/>
                    <a:gd name="T14" fmla="*/ 90257 w 13"/>
                    <a:gd name="T15" fmla="*/ 256400 h 31"/>
                    <a:gd name="T16" fmla="*/ 99283 w 13"/>
                    <a:gd name="T17" fmla="*/ 247242 h 31"/>
                    <a:gd name="T18" fmla="*/ 117334 w 13"/>
                    <a:gd name="T19" fmla="*/ 238085 h 31"/>
                    <a:gd name="T20" fmla="*/ 117334 w 13"/>
                    <a:gd name="T21" fmla="*/ 238085 h 31"/>
                    <a:gd name="T22" fmla="*/ 99283 w 13"/>
                    <a:gd name="T23" fmla="*/ 265557 h 31"/>
                    <a:gd name="T24" fmla="*/ 72206 w 13"/>
                    <a:gd name="T25" fmla="*/ 283871 h 31"/>
                    <a:gd name="T26" fmla="*/ 45128 w 13"/>
                    <a:gd name="T27" fmla="*/ 274714 h 31"/>
                    <a:gd name="T28" fmla="*/ 36103 w 13"/>
                    <a:gd name="T29" fmla="*/ 256400 h 31"/>
                    <a:gd name="T30" fmla="*/ 27077 w 13"/>
                    <a:gd name="T31" fmla="*/ 228928 h 31"/>
                    <a:gd name="T32" fmla="*/ 27077 w 13"/>
                    <a:gd name="T33" fmla="*/ 82414 h 31"/>
                    <a:gd name="T34" fmla="*/ 0 w 13"/>
                    <a:gd name="T35" fmla="*/ 82414 h 31"/>
                    <a:gd name="T36" fmla="*/ 0 w 13"/>
                    <a:gd name="T37" fmla="*/ 73257 h 31"/>
                    <a:gd name="T38" fmla="*/ 27077 w 13"/>
                    <a:gd name="T39" fmla="*/ 54943 h 31"/>
                    <a:gd name="T40" fmla="*/ 45128 w 13"/>
                    <a:gd name="T41" fmla="*/ 27471 h 31"/>
                    <a:gd name="T42" fmla="*/ 63180 w 13"/>
                    <a:gd name="T43" fmla="*/ 0 h 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 h="31">
                      <a:moveTo>
                        <a:pt x="7" y="0"/>
                      </a:moveTo>
                      <a:cubicBezTo>
                        <a:pt x="7" y="7"/>
                        <a:pt x="7" y="7"/>
                        <a:pt x="7" y="7"/>
                      </a:cubicBezTo>
                      <a:cubicBezTo>
                        <a:pt x="13" y="7"/>
                        <a:pt x="13" y="7"/>
                        <a:pt x="13" y="7"/>
                      </a:cubicBezTo>
                      <a:cubicBezTo>
                        <a:pt x="13" y="9"/>
                        <a:pt x="13" y="9"/>
                        <a:pt x="13" y="9"/>
                      </a:cubicBezTo>
                      <a:cubicBezTo>
                        <a:pt x="7" y="9"/>
                        <a:pt x="7" y="9"/>
                        <a:pt x="7" y="9"/>
                      </a:cubicBezTo>
                      <a:cubicBezTo>
                        <a:pt x="7" y="24"/>
                        <a:pt x="7" y="24"/>
                        <a:pt x="7" y="24"/>
                      </a:cubicBezTo>
                      <a:cubicBezTo>
                        <a:pt x="7" y="26"/>
                        <a:pt x="8" y="27"/>
                        <a:pt x="8" y="27"/>
                      </a:cubicBezTo>
                      <a:cubicBezTo>
                        <a:pt x="9" y="28"/>
                        <a:pt x="9" y="28"/>
                        <a:pt x="10" y="28"/>
                      </a:cubicBezTo>
                      <a:cubicBezTo>
                        <a:pt x="10" y="28"/>
                        <a:pt x="11" y="28"/>
                        <a:pt x="11" y="27"/>
                      </a:cubicBezTo>
                      <a:cubicBezTo>
                        <a:pt x="12" y="27"/>
                        <a:pt x="12" y="26"/>
                        <a:pt x="13" y="26"/>
                      </a:cubicBezTo>
                      <a:cubicBezTo>
                        <a:pt x="13" y="26"/>
                        <a:pt x="13" y="26"/>
                        <a:pt x="13" y="26"/>
                      </a:cubicBezTo>
                      <a:cubicBezTo>
                        <a:pt x="13" y="27"/>
                        <a:pt x="12" y="29"/>
                        <a:pt x="11" y="29"/>
                      </a:cubicBezTo>
                      <a:cubicBezTo>
                        <a:pt x="10" y="30"/>
                        <a:pt x="9" y="31"/>
                        <a:pt x="8" y="31"/>
                      </a:cubicBezTo>
                      <a:cubicBezTo>
                        <a:pt x="7" y="31"/>
                        <a:pt x="6" y="30"/>
                        <a:pt x="5" y="30"/>
                      </a:cubicBezTo>
                      <a:cubicBezTo>
                        <a:pt x="5" y="30"/>
                        <a:pt x="4" y="29"/>
                        <a:pt x="4" y="28"/>
                      </a:cubicBezTo>
                      <a:cubicBezTo>
                        <a:pt x="4" y="27"/>
                        <a:pt x="3" y="26"/>
                        <a:pt x="3" y="25"/>
                      </a:cubicBezTo>
                      <a:cubicBezTo>
                        <a:pt x="3" y="9"/>
                        <a:pt x="3" y="9"/>
                        <a:pt x="3" y="9"/>
                      </a:cubicBezTo>
                      <a:cubicBezTo>
                        <a:pt x="0" y="9"/>
                        <a:pt x="0" y="9"/>
                        <a:pt x="0" y="9"/>
                      </a:cubicBezTo>
                      <a:cubicBezTo>
                        <a:pt x="0" y="8"/>
                        <a:pt x="0" y="8"/>
                        <a:pt x="0" y="8"/>
                      </a:cubicBezTo>
                      <a:cubicBezTo>
                        <a:pt x="1" y="8"/>
                        <a:pt x="2" y="7"/>
                        <a:pt x="3" y="6"/>
                      </a:cubicBezTo>
                      <a:cubicBezTo>
                        <a:pt x="3" y="6"/>
                        <a:pt x="4" y="5"/>
                        <a:pt x="5" y="3"/>
                      </a:cubicBezTo>
                      <a:cubicBezTo>
                        <a:pt x="5" y="3"/>
                        <a:pt x="6" y="2"/>
                        <a:pt x="7" y="0"/>
                      </a:cubicBez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cxnSp>
        <p:nvCxnSpPr>
          <p:cNvPr id="40968" name="直接连接符 39"/>
          <p:cNvCxnSpPr>
            <a:cxnSpLocks noChangeShapeType="1"/>
            <a:stCxn id="41008" idx="2"/>
          </p:cNvCxnSpPr>
          <p:nvPr/>
        </p:nvCxnSpPr>
        <p:spPr bwMode="auto">
          <a:xfrm flipV="1">
            <a:off x="2508250" y="4702175"/>
            <a:ext cx="1588" cy="44291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40969" name="直接连接符 40"/>
          <p:cNvCxnSpPr>
            <a:cxnSpLocks noChangeShapeType="1"/>
          </p:cNvCxnSpPr>
          <p:nvPr/>
        </p:nvCxnSpPr>
        <p:spPr bwMode="auto">
          <a:xfrm>
            <a:off x="581025" y="4702175"/>
            <a:ext cx="1931988" cy="47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40970" name="直接连接符 41"/>
          <p:cNvCxnSpPr>
            <a:cxnSpLocks noChangeShapeType="1"/>
          </p:cNvCxnSpPr>
          <p:nvPr/>
        </p:nvCxnSpPr>
        <p:spPr bwMode="auto">
          <a:xfrm flipV="1">
            <a:off x="4154488" y="3898900"/>
            <a:ext cx="4762" cy="890588"/>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40971" name="直接连接符 42"/>
          <p:cNvCxnSpPr>
            <a:cxnSpLocks noChangeShapeType="1"/>
          </p:cNvCxnSpPr>
          <p:nvPr/>
        </p:nvCxnSpPr>
        <p:spPr bwMode="auto">
          <a:xfrm>
            <a:off x="2222500" y="3903663"/>
            <a:ext cx="1931988" cy="4762"/>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40972" name="直接连接符 43"/>
          <p:cNvCxnSpPr>
            <a:cxnSpLocks noChangeShapeType="1"/>
          </p:cNvCxnSpPr>
          <p:nvPr/>
        </p:nvCxnSpPr>
        <p:spPr bwMode="auto">
          <a:xfrm flipV="1">
            <a:off x="6497638" y="3108325"/>
            <a:ext cx="0" cy="1476375"/>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40973" name="直接连接符 44"/>
          <p:cNvCxnSpPr>
            <a:cxnSpLocks noChangeShapeType="1"/>
          </p:cNvCxnSpPr>
          <p:nvPr/>
        </p:nvCxnSpPr>
        <p:spPr bwMode="auto">
          <a:xfrm>
            <a:off x="4570413" y="3128963"/>
            <a:ext cx="1931987" cy="4762"/>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40974" name="直接连接符 45"/>
          <p:cNvCxnSpPr>
            <a:cxnSpLocks noChangeShapeType="1"/>
          </p:cNvCxnSpPr>
          <p:nvPr/>
        </p:nvCxnSpPr>
        <p:spPr bwMode="auto">
          <a:xfrm flipV="1">
            <a:off x="9578975" y="2387600"/>
            <a:ext cx="0" cy="1728788"/>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40975" name="直接连接符 46"/>
          <p:cNvCxnSpPr>
            <a:cxnSpLocks noChangeShapeType="1"/>
          </p:cNvCxnSpPr>
          <p:nvPr/>
        </p:nvCxnSpPr>
        <p:spPr bwMode="auto">
          <a:xfrm>
            <a:off x="7645400" y="2387600"/>
            <a:ext cx="1931988" cy="47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sp>
        <p:nvSpPr>
          <p:cNvPr id="40976" name="矩形 47"/>
          <p:cNvSpPr>
            <a:spLocks noChangeArrowheads="1"/>
          </p:cNvSpPr>
          <p:nvPr/>
        </p:nvSpPr>
        <p:spPr bwMode="auto">
          <a:xfrm>
            <a:off x="1509713" y="3986213"/>
            <a:ext cx="1147762"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000">
                <a:solidFill>
                  <a:srgbClr val="404040"/>
                </a:solidFill>
                <a:latin typeface="微软雅黑" pitchFamily="34" charset="-122"/>
                <a:ea typeface="微软雅黑" pitchFamily="34" charset="-122"/>
              </a:rPr>
              <a:t>单击此处添加标题单击此处添加</a:t>
            </a:r>
            <a:endParaRPr lang="en-US" sz="1000">
              <a:solidFill>
                <a:srgbClr val="404040"/>
              </a:solidFill>
              <a:latin typeface="微软雅黑" pitchFamily="34" charset="-122"/>
              <a:ea typeface="微软雅黑" pitchFamily="34" charset="-122"/>
            </a:endParaRPr>
          </a:p>
          <a:p>
            <a:pPr eaLnBrk="1" hangingPunct="1"/>
            <a:r>
              <a:rPr lang="zh-CN" altLang="en-US" sz="1000">
                <a:solidFill>
                  <a:srgbClr val="404040"/>
                </a:solidFill>
                <a:latin typeface="微软雅黑" pitchFamily="34" charset="-122"/>
                <a:ea typeface="微软雅黑" pitchFamily="34" charset="-122"/>
              </a:rPr>
              <a:t>单击此处添加标题单击此处添加</a:t>
            </a:r>
          </a:p>
        </p:txBody>
      </p:sp>
      <p:sp>
        <p:nvSpPr>
          <p:cNvPr id="40977" name="矩形 48"/>
          <p:cNvSpPr>
            <a:spLocks noChangeArrowheads="1"/>
          </p:cNvSpPr>
          <p:nvPr/>
        </p:nvSpPr>
        <p:spPr bwMode="auto">
          <a:xfrm>
            <a:off x="3008313" y="3192463"/>
            <a:ext cx="137953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000">
                <a:solidFill>
                  <a:srgbClr val="404040"/>
                </a:solidFill>
                <a:latin typeface="微软雅黑" pitchFamily="34" charset="-122"/>
                <a:ea typeface="微软雅黑" pitchFamily="34" charset="-122"/>
              </a:rPr>
              <a:t>单击此处添加标题单击此处添加标题</a:t>
            </a:r>
          </a:p>
          <a:p>
            <a:pPr eaLnBrk="1" hangingPunct="1"/>
            <a:r>
              <a:rPr lang="zh-CN" altLang="en-US" sz="1000">
                <a:solidFill>
                  <a:srgbClr val="404040"/>
                </a:solidFill>
                <a:latin typeface="微软雅黑" pitchFamily="34" charset="-122"/>
                <a:ea typeface="微软雅黑" pitchFamily="34" charset="-122"/>
              </a:rPr>
              <a:t>单击此处添加标题单击此处添加标题</a:t>
            </a:r>
          </a:p>
        </p:txBody>
      </p:sp>
      <p:sp>
        <p:nvSpPr>
          <p:cNvPr id="40978" name="矩形 49"/>
          <p:cNvSpPr>
            <a:spLocks noChangeArrowheads="1"/>
          </p:cNvSpPr>
          <p:nvPr/>
        </p:nvSpPr>
        <p:spPr bwMode="auto">
          <a:xfrm>
            <a:off x="5353050" y="2390775"/>
            <a:ext cx="13239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000">
                <a:solidFill>
                  <a:srgbClr val="404040"/>
                </a:solidFill>
                <a:latin typeface="微软雅黑" pitchFamily="34" charset="-122"/>
                <a:ea typeface="微软雅黑" pitchFamily="34" charset="-122"/>
              </a:rPr>
              <a:t>单击此处添加标题单击此处添加标题</a:t>
            </a:r>
          </a:p>
          <a:p>
            <a:pPr eaLnBrk="1" hangingPunct="1"/>
            <a:r>
              <a:rPr lang="zh-CN" altLang="en-US" sz="1000">
                <a:solidFill>
                  <a:srgbClr val="404040"/>
                </a:solidFill>
                <a:latin typeface="微软雅黑" pitchFamily="34" charset="-122"/>
                <a:ea typeface="微软雅黑" pitchFamily="34" charset="-122"/>
              </a:rPr>
              <a:t>单击此处添加标题单击此处添加标题</a:t>
            </a:r>
          </a:p>
        </p:txBody>
      </p:sp>
      <p:sp>
        <p:nvSpPr>
          <p:cNvPr id="40979" name="矩形 50"/>
          <p:cNvSpPr>
            <a:spLocks noChangeArrowheads="1"/>
          </p:cNvSpPr>
          <p:nvPr/>
        </p:nvSpPr>
        <p:spPr bwMode="auto">
          <a:xfrm>
            <a:off x="8428038" y="1657350"/>
            <a:ext cx="13176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000">
                <a:solidFill>
                  <a:srgbClr val="404040"/>
                </a:solidFill>
                <a:latin typeface="微软雅黑" pitchFamily="34" charset="-122"/>
                <a:ea typeface="微软雅黑" pitchFamily="34" charset="-122"/>
              </a:rPr>
              <a:t>单击此处添加标题单击此处添加标题</a:t>
            </a:r>
          </a:p>
          <a:p>
            <a:pPr eaLnBrk="1" hangingPunct="1"/>
            <a:r>
              <a:rPr lang="zh-CN" altLang="en-US" sz="1000">
                <a:solidFill>
                  <a:srgbClr val="404040"/>
                </a:solidFill>
                <a:latin typeface="微软雅黑" pitchFamily="34" charset="-122"/>
                <a:ea typeface="微软雅黑" pitchFamily="34" charset="-122"/>
              </a:rPr>
              <a:t>单击此处添加标题单击此处添加标题</a:t>
            </a:r>
          </a:p>
        </p:txBody>
      </p:sp>
      <p:pic>
        <p:nvPicPr>
          <p:cNvPr id="40980" name="图片 5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6613" y="3975100"/>
            <a:ext cx="668337" cy="66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1" name="图片 5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8388" y="3192463"/>
            <a:ext cx="687387"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2" name="图片 5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91063" y="2386013"/>
            <a:ext cx="709612"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3" name="图片 5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24775" y="1611313"/>
            <a:ext cx="771525"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3000">
    <p:wipe/>
  </p:transition>
</p:sld>
</file>

<file path=ppt/slides/slide2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1986"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41987"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988" name="组合 3"/>
          <p:cNvGrpSpPr>
            <a:grpSpLocks/>
          </p:cNvGrpSpPr>
          <p:nvPr/>
        </p:nvGrpSpPr>
        <p:grpSpPr bwMode="auto">
          <a:xfrm>
            <a:off x="0" y="6646863"/>
            <a:ext cx="12192000" cy="217487"/>
            <a:chOff x="0" y="0"/>
            <a:chExt cx="8898336" cy="244833"/>
          </a:xfrm>
        </p:grpSpPr>
        <p:sp>
          <p:nvSpPr>
            <p:cNvPr id="41993"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1994"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1995"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1996"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pic>
        <p:nvPicPr>
          <p:cNvPr id="41989" name="图片 8"/>
          <p:cNvPicPr>
            <a:picLocks noChangeAspect="1" noChangeArrowheads="1"/>
          </p:cNvPicPr>
          <p:nvPr/>
        </p:nvPicPr>
        <p:blipFill>
          <a:blip r:embed="rId4">
            <a:extLst>
              <a:ext uri="{28A0092B-C50C-407E-A947-70E740481C1C}">
                <a14:useLocalDpi xmlns:a14="http://schemas.microsoft.com/office/drawing/2010/main" val="0"/>
              </a:ext>
            </a:extLst>
          </a:blip>
          <a:srcRect t="11919" r="18250"/>
          <a:stretch>
            <a:fillRect/>
          </a:stretch>
        </p:blipFill>
        <p:spPr bwMode="auto">
          <a:xfrm>
            <a:off x="390525" y="1203325"/>
            <a:ext cx="5541963" cy="482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1990" name="直接连接符 9"/>
          <p:cNvCxnSpPr>
            <a:cxnSpLocks noChangeShapeType="1"/>
          </p:cNvCxnSpPr>
          <p:nvPr/>
        </p:nvCxnSpPr>
        <p:spPr bwMode="auto">
          <a:xfrm>
            <a:off x="6391275" y="1092200"/>
            <a:ext cx="0" cy="5121275"/>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cxnSp>
      <p:sp>
        <p:nvSpPr>
          <p:cNvPr id="41991" name="矩形 10"/>
          <p:cNvSpPr>
            <a:spLocks noChangeArrowheads="1"/>
          </p:cNvSpPr>
          <p:nvPr/>
        </p:nvSpPr>
        <p:spPr bwMode="auto">
          <a:xfrm>
            <a:off x="6654800" y="1203325"/>
            <a:ext cx="5135563"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latin typeface="微软雅黑" pitchFamily="34" charset="-122"/>
                <a:ea typeface="微软雅黑" pitchFamily="34" charset="-122"/>
              </a:rPr>
              <a:t>我们工作室致力于专业</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模板的发布，课件及汇报</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的美化，并为您提供专业的</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个性定制服务。我们秉承“给您演示的光和热”的理念，为您分担职场压力</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400">
              <a:latin typeface="微软雅黑" pitchFamily="34" charset="-122"/>
              <a:ea typeface="微软雅黑" pitchFamily="34" charset="-122"/>
            </a:endParaRPr>
          </a:p>
          <a:p>
            <a:pPr eaLnBrk="1" hangingPunct="1"/>
            <a:endParaRPr lang="en-US" sz="1400">
              <a:latin typeface="微软雅黑" pitchFamily="34" charset="-122"/>
              <a:ea typeface="微软雅黑" pitchFamily="34" charset="-122"/>
            </a:endParaRPr>
          </a:p>
          <a:p>
            <a:pPr eaLnBrk="1" hangingPunct="1"/>
            <a:r>
              <a:rPr lang="zh-CN" altLang="en-US" sz="1400">
                <a:latin typeface="微软雅黑" pitchFamily="34" charset="-122"/>
                <a:ea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的巨大魅力与价值。我们诚祝您在工作中事事顺心，步步高升！最后让我们谨记：最重要的不是</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，是你。</a:t>
            </a:r>
            <a:endParaRPr lang="en-US" sz="1400">
              <a:latin typeface="微软雅黑" pitchFamily="34" charset="-122"/>
              <a:ea typeface="微软雅黑" pitchFamily="34" charset="-122"/>
            </a:endParaRPr>
          </a:p>
        </p:txBody>
      </p:sp>
      <p:sp>
        <p:nvSpPr>
          <p:cNvPr id="41992" name="矩形 11"/>
          <p:cNvSpPr>
            <a:spLocks noChangeArrowheads="1"/>
          </p:cNvSpPr>
          <p:nvPr/>
        </p:nvSpPr>
        <p:spPr bwMode="auto">
          <a:xfrm>
            <a:off x="6654800" y="4459288"/>
            <a:ext cx="5208588"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200"/>
              <a:t>Our studio is committed to professional PPT template publication, coursewareand reporting PPT beautification, and provides PPT customized professional services to you.</a:t>
            </a:r>
          </a:p>
          <a:p>
            <a:pPr eaLnBrk="1" hangingPunct="1"/>
            <a:r>
              <a:rPr lang="en-US" altLang="zh-CN" sz="1200"/>
              <a:t>We are adhering to the "to give you a demonstration of light and heat" concept,for you to share the market pressure, let you every appearance of confidence.Professional team, improve customer service, enthusiastic service, scientific and strict logic, be strict in one's demands work attitude, you can set the developmentbe a tiger with wings added!</a:t>
            </a:r>
          </a:p>
          <a:p>
            <a:pPr eaLnBrk="1" hangingPunct="1"/>
            <a:endParaRPr lang="en-US" altLang="zh-CN" sz="1200"/>
          </a:p>
        </p:txBody>
      </p:sp>
    </p:spTree>
  </p:cSld>
  <p:clrMapOvr>
    <a:masterClrMapping/>
  </p:clrMapOvr>
  <p:transition spd="slow" advClick="0" advTm="3000">
    <p:wipe/>
  </p:transition>
</p:sld>
</file>

<file path=ppt/slides/slide2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3010"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43011"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3012" name="组合 3"/>
          <p:cNvGrpSpPr>
            <a:grpSpLocks/>
          </p:cNvGrpSpPr>
          <p:nvPr/>
        </p:nvGrpSpPr>
        <p:grpSpPr bwMode="auto">
          <a:xfrm>
            <a:off x="0" y="6646863"/>
            <a:ext cx="12192000" cy="217487"/>
            <a:chOff x="0" y="0"/>
            <a:chExt cx="8898336" cy="244833"/>
          </a:xfrm>
        </p:grpSpPr>
        <p:sp>
          <p:nvSpPr>
            <p:cNvPr id="43019"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3020"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3021"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3022"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43013" name="矩形 8"/>
          <p:cNvSpPr>
            <a:spLocks noChangeArrowheads="1"/>
          </p:cNvSpPr>
          <p:nvPr/>
        </p:nvSpPr>
        <p:spPr bwMode="auto">
          <a:xfrm>
            <a:off x="6970713" y="4071938"/>
            <a:ext cx="5135562"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200">
              <a:latin typeface="微软雅黑" pitchFamily="34" charset="-122"/>
              <a:ea typeface="微软雅黑" pitchFamily="34" charset="-122"/>
            </a:endParaRPr>
          </a:p>
          <a:p>
            <a:pPr eaLnBrk="1" hangingPunct="1"/>
            <a:endParaRPr lang="en-US" sz="1200">
              <a:latin typeface="微软雅黑" pitchFamily="34" charset="-122"/>
              <a:ea typeface="微软雅黑" pitchFamily="34" charset="-122"/>
            </a:endParaRPr>
          </a:p>
          <a:p>
            <a:pPr eaLnBrk="1" hangingPunct="1"/>
            <a:r>
              <a:rPr lang="zh-CN" altLang="en-US" sz="1200">
                <a:latin typeface="微软雅黑" pitchFamily="34" charset="-122"/>
                <a:ea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的巨大魅力与价值。我们诚祝您在工作中事事顺心，步步高升！最后让我们谨记：最重要的不是</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，是你。</a:t>
            </a:r>
            <a:endParaRPr lang="en-US" sz="1200">
              <a:latin typeface="微软雅黑" pitchFamily="34" charset="-122"/>
              <a:ea typeface="微软雅黑" pitchFamily="34" charset="-122"/>
            </a:endParaRPr>
          </a:p>
          <a:p>
            <a:pPr eaLnBrk="1" hangingPunct="1"/>
            <a:endParaRPr lang="zh-CN" altLang="en-US" sz="1200">
              <a:latin typeface="微软雅黑" pitchFamily="34" charset="-122"/>
              <a:ea typeface="微软雅黑" pitchFamily="34" charset="-122"/>
            </a:endParaRPr>
          </a:p>
        </p:txBody>
      </p:sp>
      <p:sp>
        <p:nvSpPr>
          <p:cNvPr id="43014" name="TextBox 692"/>
          <p:cNvSpPr txBox="1">
            <a:spLocks noChangeArrowheads="1"/>
          </p:cNvSpPr>
          <p:nvPr/>
        </p:nvSpPr>
        <p:spPr bwMode="auto">
          <a:xfrm>
            <a:off x="6989763" y="3621088"/>
            <a:ext cx="15700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添加标题</a:t>
            </a:r>
          </a:p>
        </p:txBody>
      </p:sp>
      <p:pic>
        <p:nvPicPr>
          <p:cNvPr id="43015" name="图片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31463" y="3019425"/>
            <a:ext cx="839787"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6" name="图片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390313" y="2801938"/>
            <a:ext cx="49847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7" name="文本框 12"/>
          <p:cNvSpPr txBox="1">
            <a:spLocks noChangeArrowheads="1"/>
          </p:cNvSpPr>
          <p:nvPr/>
        </p:nvSpPr>
        <p:spPr bwMode="auto">
          <a:xfrm>
            <a:off x="7007225" y="957263"/>
            <a:ext cx="51847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1400" b="1">
                <a:latin typeface="微软雅黑" pitchFamily="34" charset="-122"/>
                <a:ea typeface="微软雅黑" pitchFamily="34" charset="-122"/>
              </a:rPr>
              <a:t>世界地图、中国地图中的每个国家与省份均可自由编辑换色</a:t>
            </a:r>
          </a:p>
        </p:txBody>
      </p:sp>
      <p:pic>
        <p:nvPicPr>
          <p:cNvPr id="43018" name="组合 1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6213" y="1109663"/>
            <a:ext cx="6791325" cy="517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3000">
    <p:wipe/>
  </p:transition>
</p:sld>
</file>

<file path=ppt/slides/slide2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4034"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44035"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4036" name="组合 3"/>
          <p:cNvGrpSpPr>
            <a:grpSpLocks/>
          </p:cNvGrpSpPr>
          <p:nvPr/>
        </p:nvGrpSpPr>
        <p:grpSpPr bwMode="auto">
          <a:xfrm>
            <a:off x="0" y="6646863"/>
            <a:ext cx="12192000" cy="217487"/>
            <a:chOff x="0" y="0"/>
            <a:chExt cx="8898336" cy="244833"/>
          </a:xfrm>
        </p:grpSpPr>
        <p:sp>
          <p:nvSpPr>
            <p:cNvPr id="44219"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4220"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4221"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4222"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44037" name="组合 8"/>
          <p:cNvGrpSpPr>
            <a:grpSpLocks/>
          </p:cNvGrpSpPr>
          <p:nvPr/>
        </p:nvGrpSpPr>
        <p:grpSpPr bwMode="auto">
          <a:xfrm>
            <a:off x="963613" y="957263"/>
            <a:ext cx="9274175" cy="4568825"/>
            <a:chOff x="0" y="0"/>
            <a:chExt cx="9273932" cy="4569680"/>
          </a:xfrm>
        </p:grpSpPr>
        <p:sp>
          <p:nvSpPr>
            <p:cNvPr id="44048" name="Freeform 4"/>
            <p:cNvSpPr>
              <a:spLocks/>
            </p:cNvSpPr>
            <p:nvPr/>
          </p:nvSpPr>
          <p:spPr bwMode="auto">
            <a:xfrm>
              <a:off x="4654428" y="3396297"/>
              <a:ext cx="330191" cy="325499"/>
            </a:xfrm>
            <a:custGeom>
              <a:avLst/>
              <a:gdLst>
                <a:gd name="T0" fmla="*/ 121529 w 144"/>
                <a:gd name="T1" fmla="*/ 311842 h 143"/>
                <a:gd name="T2" fmla="*/ 137580 w 144"/>
                <a:gd name="T3" fmla="*/ 302737 h 143"/>
                <a:gd name="T4" fmla="*/ 151338 w 144"/>
                <a:gd name="T5" fmla="*/ 320947 h 143"/>
                <a:gd name="T6" fmla="*/ 183439 w 144"/>
                <a:gd name="T7" fmla="*/ 320947 h 143"/>
                <a:gd name="T8" fmla="*/ 199490 w 144"/>
                <a:gd name="T9" fmla="*/ 305013 h 143"/>
                <a:gd name="T10" fmla="*/ 199490 w 144"/>
                <a:gd name="T11" fmla="*/ 134297 h 143"/>
                <a:gd name="T12" fmla="*/ 227006 w 144"/>
                <a:gd name="T13" fmla="*/ 125192 h 143"/>
                <a:gd name="T14" fmla="*/ 227006 w 144"/>
                <a:gd name="T15" fmla="*/ 36419 h 143"/>
                <a:gd name="T16" fmla="*/ 249936 w 144"/>
                <a:gd name="T17" fmla="*/ 34143 h 143"/>
                <a:gd name="T18" fmla="*/ 279745 w 144"/>
                <a:gd name="T19" fmla="*/ 25038 h 143"/>
                <a:gd name="T20" fmla="*/ 293503 w 144"/>
                <a:gd name="T21" fmla="*/ 36419 h 143"/>
                <a:gd name="T22" fmla="*/ 311847 w 144"/>
                <a:gd name="T23" fmla="*/ 25038 h 143"/>
                <a:gd name="T24" fmla="*/ 330191 w 144"/>
                <a:gd name="T25" fmla="*/ 20486 h 143"/>
                <a:gd name="T26" fmla="*/ 327898 w 144"/>
                <a:gd name="T27" fmla="*/ 13657 h 143"/>
                <a:gd name="T28" fmla="*/ 272866 w 144"/>
                <a:gd name="T29" fmla="*/ 18210 h 143"/>
                <a:gd name="T30" fmla="*/ 233885 w 144"/>
                <a:gd name="T31" fmla="*/ 20486 h 143"/>
                <a:gd name="T32" fmla="*/ 176560 w 144"/>
                <a:gd name="T33" fmla="*/ 20486 h 143"/>
                <a:gd name="T34" fmla="*/ 167388 w 144"/>
                <a:gd name="T35" fmla="*/ 11381 h 143"/>
                <a:gd name="T36" fmla="*/ 77962 w 144"/>
                <a:gd name="T37" fmla="*/ 11381 h 143"/>
                <a:gd name="T38" fmla="*/ 55032 w 144"/>
                <a:gd name="T39" fmla="*/ 6829 h 143"/>
                <a:gd name="T40" fmla="*/ 29809 w 144"/>
                <a:gd name="T41" fmla="*/ 4552 h 143"/>
                <a:gd name="T42" fmla="*/ 18344 w 144"/>
                <a:gd name="T43" fmla="*/ 0 h 143"/>
                <a:gd name="T44" fmla="*/ 9172 w 144"/>
                <a:gd name="T45" fmla="*/ 6829 h 143"/>
                <a:gd name="T46" fmla="*/ 2293 w 144"/>
                <a:gd name="T47" fmla="*/ 6829 h 143"/>
                <a:gd name="T48" fmla="*/ 16051 w 144"/>
                <a:gd name="T49" fmla="*/ 40972 h 143"/>
                <a:gd name="T50" fmla="*/ 41274 w 144"/>
                <a:gd name="T51" fmla="*/ 93325 h 143"/>
                <a:gd name="T52" fmla="*/ 66497 w 144"/>
                <a:gd name="T53" fmla="*/ 147954 h 143"/>
                <a:gd name="T54" fmla="*/ 68790 w 144"/>
                <a:gd name="T55" fmla="*/ 191202 h 143"/>
                <a:gd name="T56" fmla="*/ 77962 w 144"/>
                <a:gd name="T57" fmla="*/ 229898 h 143"/>
                <a:gd name="T58" fmla="*/ 96306 w 144"/>
                <a:gd name="T59" fmla="*/ 293632 h 143"/>
                <a:gd name="T60" fmla="*/ 112357 w 144"/>
                <a:gd name="T61" fmla="*/ 314118 h 143"/>
                <a:gd name="T62" fmla="*/ 121529 w 144"/>
                <a:gd name="T63" fmla="*/ 311842 h 1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49" name="Freeform 5"/>
            <p:cNvSpPr>
              <a:spLocks/>
            </p:cNvSpPr>
            <p:nvPr/>
          </p:nvSpPr>
          <p:spPr bwMode="auto">
            <a:xfrm>
              <a:off x="4984619" y="3358190"/>
              <a:ext cx="204782" cy="177833"/>
            </a:xfrm>
            <a:custGeom>
              <a:avLst/>
              <a:gdLst>
                <a:gd name="T0" fmla="*/ 134246 w 90"/>
                <a:gd name="T1" fmla="*/ 9120 h 78"/>
                <a:gd name="T2" fmla="*/ 131971 w 90"/>
                <a:gd name="T3" fmla="*/ 0 h 78"/>
                <a:gd name="T4" fmla="*/ 109217 w 90"/>
                <a:gd name="T5" fmla="*/ 0 h 78"/>
                <a:gd name="T6" fmla="*/ 95565 w 90"/>
                <a:gd name="T7" fmla="*/ 13679 h 78"/>
                <a:gd name="T8" fmla="*/ 70536 w 90"/>
                <a:gd name="T9" fmla="*/ 31919 h 78"/>
                <a:gd name="T10" fmla="*/ 45507 w 90"/>
                <a:gd name="T11" fmla="*/ 61558 h 78"/>
                <a:gd name="T12" fmla="*/ 11377 w 90"/>
                <a:gd name="T13" fmla="*/ 54718 h 78"/>
                <a:gd name="T14" fmla="*/ 0 w 90"/>
                <a:gd name="T15" fmla="*/ 56998 h 78"/>
                <a:gd name="T16" fmla="*/ 13652 w 90"/>
                <a:gd name="T17" fmla="*/ 70677 h 78"/>
                <a:gd name="T18" fmla="*/ 27304 w 90"/>
                <a:gd name="T19" fmla="*/ 102596 h 78"/>
                <a:gd name="T20" fmla="*/ 52333 w 90"/>
                <a:gd name="T21" fmla="*/ 120835 h 78"/>
                <a:gd name="T22" fmla="*/ 63710 w 90"/>
                <a:gd name="T23" fmla="*/ 139075 h 78"/>
                <a:gd name="T24" fmla="*/ 81913 w 90"/>
                <a:gd name="T25" fmla="*/ 157314 h 78"/>
                <a:gd name="T26" fmla="*/ 100116 w 90"/>
                <a:gd name="T27" fmla="*/ 168713 h 78"/>
                <a:gd name="T28" fmla="*/ 125145 w 90"/>
                <a:gd name="T29" fmla="*/ 173273 h 78"/>
                <a:gd name="T30" fmla="*/ 152449 w 90"/>
                <a:gd name="T31" fmla="*/ 177833 h 78"/>
                <a:gd name="T32" fmla="*/ 179753 w 90"/>
                <a:gd name="T33" fmla="*/ 152754 h 78"/>
                <a:gd name="T34" fmla="*/ 186579 w 90"/>
                <a:gd name="T35" fmla="*/ 127675 h 78"/>
                <a:gd name="T36" fmla="*/ 200231 w 90"/>
                <a:gd name="T37" fmla="*/ 109436 h 78"/>
                <a:gd name="T38" fmla="*/ 191130 w 90"/>
                <a:gd name="T39" fmla="*/ 88917 h 78"/>
                <a:gd name="T40" fmla="*/ 197956 w 90"/>
                <a:gd name="T41" fmla="*/ 66117 h 78"/>
                <a:gd name="T42" fmla="*/ 197956 w 90"/>
                <a:gd name="T43" fmla="*/ 27359 h 78"/>
                <a:gd name="T44" fmla="*/ 168376 w 90"/>
                <a:gd name="T45" fmla="*/ 15959 h 78"/>
                <a:gd name="T46" fmla="*/ 134246 w 90"/>
                <a:gd name="T47" fmla="*/ 9120 h 7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50" name="Freeform 6"/>
            <p:cNvSpPr>
              <a:spLocks/>
            </p:cNvSpPr>
            <p:nvPr/>
          </p:nvSpPr>
          <p:spPr bwMode="auto">
            <a:xfrm>
              <a:off x="4854448" y="3416939"/>
              <a:ext cx="230181" cy="249284"/>
            </a:xfrm>
            <a:custGeom>
              <a:avLst/>
              <a:gdLst>
                <a:gd name="T0" fmla="*/ 211949 w 101"/>
                <a:gd name="T1" fmla="*/ 100628 h 109"/>
                <a:gd name="T2" fmla="*/ 193717 w 101"/>
                <a:gd name="T3" fmla="*/ 82332 h 109"/>
                <a:gd name="T4" fmla="*/ 182322 w 101"/>
                <a:gd name="T5" fmla="*/ 64036 h 109"/>
                <a:gd name="T6" fmla="*/ 157252 w 101"/>
                <a:gd name="T7" fmla="*/ 45740 h 109"/>
                <a:gd name="T8" fmla="*/ 143578 w 101"/>
                <a:gd name="T9" fmla="*/ 13722 h 109"/>
                <a:gd name="T10" fmla="*/ 129904 w 101"/>
                <a:gd name="T11" fmla="*/ 0 h 109"/>
                <a:gd name="T12" fmla="*/ 111672 w 101"/>
                <a:gd name="T13" fmla="*/ 4574 h 109"/>
                <a:gd name="T14" fmla="*/ 93440 w 101"/>
                <a:gd name="T15" fmla="*/ 16009 h 109"/>
                <a:gd name="T16" fmla="*/ 79766 w 101"/>
                <a:gd name="T17" fmla="*/ 4574 h 109"/>
                <a:gd name="T18" fmla="*/ 50138 w 101"/>
                <a:gd name="T19" fmla="*/ 13722 h 109"/>
                <a:gd name="T20" fmla="*/ 27348 w 101"/>
                <a:gd name="T21" fmla="*/ 16009 h 109"/>
                <a:gd name="T22" fmla="*/ 27348 w 101"/>
                <a:gd name="T23" fmla="*/ 105202 h 109"/>
                <a:gd name="T24" fmla="*/ 0 w 101"/>
                <a:gd name="T25" fmla="*/ 114350 h 109"/>
                <a:gd name="T26" fmla="*/ 0 w 101"/>
                <a:gd name="T27" fmla="*/ 189822 h 109"/>
                <a:gd name="T28" fmla="*/ 13674 w 101"/>
                <a:gd name="T29" fmla="*/ 198970 h 109"/>
                <a:gd name="T30" fmla="*/ 20511 w 101"/>
                <a:gd name="T31" fmla="*/ 228701 h 109"/>
                <a:gd name="T32" fmla="*/ 15953 w 101"/>
                <a:gd name="T33" fmla="*/ 233275 h 109"/>
                <a:gd name="T34" fmla="*/ 20511 w 101"/>
                <a:gd name="T35" fmla="*/ 244710 h 109"/>
                <a:gd name="T36" fmla="*/ 45580 w 101"/>
                <a:gd name="T37" fmla="*/ 244710 h 109"/>
                <a:gd name="T38" fmla="*/ 70650 w 101"/>
                <a:gd name="T39" fmla="*/ 217266 h 109"/>
                <a:gd name="T40" fmla="*/ 86603 w 101"/>
                <a:gd name="T41" fmla="*/ 203544 h 109"/>
                <a:gd name="T42" fmla="*/ 118509 w 101"/>
                <a:gd name="T43" fmla="*/ 212692 h 109"/>
                <a:gd name="T44" fmla="*/ 141299 w 101"/>
                <a:gd name="T45" fmla="*/ 201257 h 109"/>
                <a:gd name="T46" fmla="*/ 152694 w 101"/>
                <a:gd name="T47" fmla="*/ 182961 h 109"/>
                <a:gd name="T48" fmla="*/ 173206 w 101"/>
                <a:gd name="T49" fmla="*/ 166952 h 109"/>
                <a:gd name="T50" fmla="*/ 184601 w 101"/>
                <a:gd name="T51" fmla="*/ 148656 h 109"/>
                <a:gd name="T52" fmla="*/ 205112 w 101"/>
                <a:gd name="T53" fmla="*/ 134934 h 109"/>
                <a:gd name="T54" fmla="*/ 221065 w 101"/>
                <a:gd name="T55" fmla="*/ 125786 h 109"/>
                <a:gd name="T56" fmla="*/ 230181 w 101"/>
                <a:gd name="T57" fmla="*/ 112063 h 109"/>
                <a:gd name="T58" fmla="*/ 230181 w 101"/>
                <a:gd name="T59" fmla="*/ 112063 h 109"/>
                <a:gd name="T60" fmla="*/ 211949 w 101"/>
                <a:gd name="T61" fmla="*/ 100628 h 10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51" name="Freeform 7"/>
            <p:cNvSpPr>
              <a:spLocks/>
            </p:cNvSpPr>
            <p:nvPr/>
          </p:nvSpPr>
          <p:spPr bwMode="auto">
            <a:xfrm>
              <a:off x="5124316" y="3631291"/>
              <a:ext cx="36511" cy="44458"/>
            </a:xfrm>
            <a:custGeom>
              <a:avLst/>
              <a:gdLst>
                <a:gd name="T0" fmla="*/ 17038 w 15"/>
                <a:gd name="T1" fmla="*/ 0 h 19"/>
                <a:gd name="T2" fmla="*/ 0 w 15"/>
                <a:gd name="T3" fmla="*/ 18719 h 19"/>
                <a:gd name="T4" fmla="*/ 17038 w 15"/>
                <a:gd name="T5" fmla="*/ 44458 h 19"/>
                <a:gd name="T6" fmla="*/ 31643 w 15"/>
                <a:gd name="T7" fmla="*/ 37438 h 19"/>
                <a:gd name="T8" fmla="*/ 36511 w 15"/>
                <a:gd name="T9" fmla="*/ 30419 h 19"/>
                <a:gd name="T10" fmla="*/ 34077 w 15"/>
                <a:gd name="T11" fmla="*/ 7020 h 19"/>
                <a:gd name="T12" fmla="*/ 17038 w 15"/>
                <a:gd name="T13" fmla="*/ 0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52" name="Freeform 8"/>
            <p:cNvSpPr>
              <a:spLocks/>
            </p:cNvSpPr>
            <p:nvPr/>
          </p:nvSpPr>
          <p:spPr bwMode="auto">
            <a:xfrm>
              <a:off x="5032243" y="3702743"/>
              <a:ext cx="57149" cy="65099"/>
            </a:xfrm>
            <a:custGeom>
              <a:avLst/>
              <a:gdLst>
                <a:gd name="T0" fmla="*/ 41147 w 25"/>
                <a:gd name="T1" fmla="*/ 6975 h 28"/>
                <a:gd name="T2" fmla="*/ 16002 w 25"/>
                <a:gd name="T3" fmla="*/ 18600 h 28"/>
                <a:gd name="T4" fmla="*/ 0 w 25"/>
                <a:gd name="T5" fmla="*/ 41849 h 28"/>
                <a:gd name="T6" fmla="*/ 16002 w 25"/>
                <a:gd name="T7" fmla="*/ 62774 h 28"/>
                <a:gd name="T8" fmla="*/ 25146 w 25"/>
                <a:gd name="T9" fmla="*/ 65099 h 28"/>
                <a:gd name="T10" fmla="*/ 32003 w 25"/>
                <a:gd name="T11" fmla="*/ 51149 h 28"/>
                <a:gd name="T12" fmla="*/ 48005 w 25"/>
                <a:gd name="T13" fmla="*/ 46499 h 28"/>
                <a:gd name="T14" fmla="*/ 57149 w 25"/>
                <a:gd name="T15" fmla="*/ 27900 h 28"/>
                <a:gd name="T16" fmla="*/ 41147 w 25"/>
                <a:gd name="T17" fmla="*/ 6975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53" name="Freeform 9"/>
            <p:cNvSpPr>
              <a:spLocks noEditPoints="1"/>
            </p:cNvSpPr>
            <p:nvPr/>
          </p:nvSpPr>
          <p:spPr bwMode="auto">
            <a:xfrm>
              <a:off x="4767137" y="3526497"/>
              <a:ext cx="412739" cy="365193"/>
            </a:xfrm>
            <a:custGeom>
              <a:avLst/>
              <a:gdLst>
                <a:gd name="T0" fmla="*/ 392216 w 181"/>
                <a:gd name="T1" fmla="*/ 135512 h 159"/>
                <a:gd name="T2" fmla="*/ 392216 w 181"/>
                <a:gd name="T3" fmla="*/ 133215 h 159"/>
                <a:gd name="T4" fmla="*/ 387655 w 181"/>
                <a:gd name="T5" fmla="*/ 140105 h 159"/>
                <a:gd name="T6" fmla="*/ 373973 w 181"/>
                <a:gd name="T7" fmla="*/ 146996 h 159"/>
                <a:gd name="T8" fmla="*/ 358011 w 181"/>
                <a:gd name="T9" fmla="*/ 121731 h 159"/>
                <a:gd name="T10" fmla="*/ 373973 w 181"/>
                <a:gd name="T11" fmla="*/ 103357 h 159"/>
                <a:gd name="T12" fmla="*/ 389936 w 181"/>
                <a:gd name="T13" fmla="*/ 110247 h 159"/>
                <a:gd name="T14" fmla="*/ 389936 w 181"/>
                <a:gd name="T15" fmla="*/ 105653 h 159"/>
                <a:gd name="T16" fmla="*/ 387655 w 181"/>
                <a:gd name="T17" fmla="*/ 59717 h 159"/>
                <a:gd name="T18" fmla="*/ 371693 w 181"/>
                <a:gd name="T19" fmla="*/ 11484 h 159"/>
                <a:gd name="T20" fmla="*/ 342049 w 181"/>
                <a:gd name="T21" fmla="*/ 4594 h 159"/>
                <a:gd name="T22" fmla="*/ 316965 w 181"/>
                <a:gd name="T23" fmla="*/ 0 h 159"/>
                <a:gd name="T24" fmla="*/ 307844 w 181"/>
                <a:gd name="T25" fmla="*/ 13781 h 159"/>
                <a:gd name="T26" fmla="*/ 291882 w 181"/>
                <a:gd name="T27" fmla="*/ 22968 h 159"/>
                <a:gd name="T28" fmla="*/ 271359 w 181"/>
                <a:gd name="T29" fmla="*/ 36749 h 159"/>
                <a:gd name="T30" fmla="*/ 259957 w 181"/>
                <a:gd name="T31" fmla="*/ 55123 h 159"/>
                <a:gd name="T32" fmla="*/ 239434 w 181"/>
                <a:gd name="T33" fmla="*/ 71201 h 159"/>
                <a:gd name="T34" fmla="*/ 228033 w 181"/>
                <a:gd name="T35" fmla="*/ 89576 h 159"/>
                <a:gd name="T36" fmla="*/ 205229 w 181"/>
                <a:gd name="T37" fmla="*/ 101060 h 159"/>
                <a:gd name="T38" fmla="*/ 173305 w 181"/>
                <a:gd name="T39" fmla="*/ 91872 h 159"/>
                <a:gd name="T40" fmla="*/ 157342 w 181"/>
                <a:gd name="T41" fmla="*/ 105653 h 159"/>
                <a:gd name="T42" fmla="*/ 132259 w 181"/>
                <a:gd name="T43" fmla="*/ 133215 h 159"/>
                <a:gd name="T44" fmla="*/ 107175 w 181"/>
                <a:gd name="T45" fmla="*/ 133215 h 159"/>
                <a:gd name="T46" fmla="*/ 102615 w 181"/>
                <a:gd name="T47" fmla="*/ 121731 h 159"/>
                <a:gd name="T48" fmla="*/ 107175 w 181"/>
                <a:gd name="T49" fmla="*/ 117137 h 159"/>
                <a:gd name="T50" fmla="*/ 100334 w 181"/>
                <a:gd name="T51" fmla="*/ 87279 h 159"/>
                <a:gd name="T52" fmla="*/ 86652 w 181"/>
                <a:gd name="T53" fmla="*/ 78092 h 159"/>
                <a:gd name="T54" fmla="*/ 86652 w 181"/>
                <a:gd name="T55" fmla="*/ 174558 h 159"/>
                <a:gd name="T56" fmla="*/ 70690 w 181"/>
                <a:gd name="T57" fmla="*/ 190635 h 159"/>
                <a:gd name="T58" fmla="*/ 38766 w 181"/>
                <a:gd name="T59" fmla="*/ 190635 h 159"/>
                <a:gd name="T60" fmla="*/ 25084 w 181"/>
                <a:gd name="T61" fmla="*/ 172261 h 159"/>
                <a:gd name="T62" fmla="*/ 9121 w 181"/>
                <a:gd name="T63" fmla="*/ 181448 h 159"/>
                <a:gd name="T64" fmla="*/ 0 w 181"/>
                <a:gd name="T65" fmla="*/ 183745 h 159"/>
                <a:gd name="T66" fmla="*/ 18243 w 181"/>
                <a:gd name="T67" fmla="*/ 225088 h 159"/>
                <a:gd name="T68" fmla="*/ 43326 w 181"/>
                <a:gd name="T69" fmla="*/ 275617 h 159"/>
                <a:gd name="T70" fmla="*/ 43326 w 181"/>
                <a:gd name="T71" fmla="*/ 300882 h 159"/>
                <a:gd name="T72" fmla="*/ 43326 w 181"/>
                <a:gd name="T73" fmla="*/ 321554 h 159"/>
                <a:gd name="T74" fmla="*/ 52447 w 181"/>
                <a:gd name="T75" fmla="*/ 342225 h 159"/>
                <a:gd name="T76" fmla="*/ 61569 w 181"/>
                <a:gd name="T77" fmla="*/ 349115 h 159"/>
                <a:gd name="T78" fmla="*/ 75251 w 181"/>
                <a:gd name="T79" fmla="*/ 360599 h 159"/>
                <a:gd name="T80" fmla="*/ 93493 w 181"/>
                <a:gd name="T81" fmla="*/ 360599 h 159"/>
                <a:gd name="T82" fmla="*/ 123138 w 181"/>
                <a:gd name="T83" fmla="*/ 351412 h 159"/>
                <a:gd name="T84" fmla="*/ 145941 w 181"/>
                <a:gd name="T85" fmla="*/ 342225 h 159"/>
                <a:gd name="T86" fmla="*/ 186987 w 181"/>
                <a:gd name="T87" fmla="*/ 342225 h 159"/>
                <a:gd name="T88" fmla="*/ 212070 w 181"/>
                <a:gd name="T89" fmla="*/ 337631 h 159"/>
                <a:gd name="T90" fmla="*/ 228033 w 181"/>
                <a:gd name="T91" fmla="*/ 335334 h 159"/>
                <a:gd name="T92" fmla="*/ 248556 w 181"/>
                <a:gd name="T93" fmla="*/ 328444 h 159"/>
                <a:gd name="T94" fmla="*/ 301003 w 181"/>
                <a:gd name="T95" fmla="*/ 293992 h 159"/>
                <a:gd name="T96" fmla="*/ 362572 w 181"/>
                <a:gd name="T97" fmla="*/ 218197 h 159"/>
                <a:gd name="T98" fmla="*/ 399057 w 181"/>
                <a:gd name="T99" fmla="*/ 176854 h 159"/>
                <a:gd name="T100" fmla="*/ 412739 w 181"/>
                <a:gd name="T101" fmla="*/ 135512 h 159"/>
                <a:gd name="T102" fmla="*/ 392216 w 181"/>
                <a:gd name="T103" fmla="*/ 135512 h 159"/>
                <a:gd name="T104" fmla="*/ 312405 w 181"/>
                <a:gd name="T105" fmla="*/ 222791 h 159"/>
                <a:gd name="T106" fmla="*/ 296442 w 181"/>
                <a:gd name="T107" fmla="*/ 227384 h 159"/>
                <a:gd name="T108" fmla="*/ 289601 w 181"/>
                <a:gd name="T109" fmla="*/ 241165 h 159"/>
                <a:gd name="T110" fmla="*/ 280480 w 181"/>
                <a:gd name="T111" fmla="*/ 238868 h 159"/>
                <a:gd name="T112" fmla="*/ 264518 w 181"/>
                <a:gd name="T113" fmla="*/ 218197 h 159"/>
                <a:gd name="T114" fmla="*/ 280480 w 181"/>
                <a:gd name="T115" fmla="*/ 195229 h 159"/>
                <a:gd name="T116" fmla="*/ 305564 w 181"/>
                <a:gd name="T117" fmla="*/ 183745 h 159"/>
                <a:gd name="T118" fmla="*/ 321526 w 181"/>
                <a:gd name="T119" fmla="*/ 204416 h 159"/>
                <a:gd name="T120" fmla="*/ 312405 w 181"/>
                <a:gd name="T121" fmla="*/ 222791 h 1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54" name="Freeform 10"/>
            <p:cNvSpPr>
              <a:spLocks/>
            </p:cNvSpPr>
            <p:nvPr/>
          </p:nvSpPr>
          <p:spPr bwMode="auto">
            <a:xfrm>
              <a:off x="4654428" y="3100967"/>
              <a:ext cx="301617" cy="320735"/>
            </a:xfrm>
            <a:custGeom>
              <a:avLst/>
              <a:gdLst>
                <a:gd name="T0" fmla="*/ 18280 w 132"/>
                <a:gd name="T1" fmla="*/ 295534 h 140"/>
                <a:gd name="T2" fmla="*/ 29705 w 132"/>
                <a:gd name="T3" fmla="*/ 300116 h 140"/>
                <a:gd name="T4" fmla="*/ 54839 w 132"/>
                <a:gd name="T5" fmla="*/ 302407 h 140"/>
                <a:gd name="T6" fmla="*/ 77689 w 132"/>
                <a:gd name="T7" fmla="*/ 306989 h 140"/>
                <a:gd name="T8" fmla="*/ 166803 w 132"/>
                <a:gd name="T9" fmla="*/ 306989 h 140"/>
                <a:gd name="T10" fmla="*/ 175943 w 132"/>
                <a:gd name="T11" fmla="*/ 316153 h 140"/>
                <a:gd name="T12" fmla="*/ 233068 w 132"/>
                <a:gd name="T13" fmla="*/ 316153 h 140"/>
                <a:gd name="T14" fmla="*/ 271912 w 132"/>
                <a:gd name="T15" fmla="*/ 313862 h 140"/>
                <a:gd name="T16" fmla="*/ 278767 w 132"/>
                <a:gd name="T17" fmla="*/ 311571 h 140"/>
                <a:gd name="T18" fmla="*/ 249063 w 132"/>
                <a:gd name="T19" fmla="*/ 272625 h 140"/>
                <a:gd name="T20" fmla="*/ 251348 w 132"/>
                <a:gd name="T21" fmla="*/ 185568 h 140"/>
                <a:gd name="T22" fmla="*/ 290192 w 132"/>
                <a:gd name="T23" fmla="*/ 187859 h 140"/>
                <a:gd name="T24" fmla="*/ 297047 w 132"/>
                <a:gd name="T25" fmla="*/ 180986 h 140"/>
                <a:gd name="T26" fmla="*/ 301617 w 132"/>
                <a:gd name="T27" fmla="*/ 130585 h 140"/>
                <a:gd name="T28" fmla="*/ 294762 w 132"/>
                <a:gd name="T29" fmla="*/ 130585 h 140"/>
                <a:gd name="T30" fmla="*/ 271912 w 132"/>
                <a:gd name="T31" fmla="*/ 132876 h 140"/>
                <a:gd name="T32" fmla="*/ 258202 w 132"/>
                <a:gd name="T33" fmla="*/ 139749 h 140"/>
                <a:gd name="T34" fmla="*/ 258202 w 132"/>
                <a:gd name="T35" fmla="*/ 119130 h 140"/>
                <a:gd name="T36" fmla="*/ 246778 w 132"/>
                <a:gd name="T37" fmla="*/ 98511 h 140"/>
                <a:gd name="T38" fmla="*/ 249063 w 132"/>
                <a:gd name="T39" fmla="*/ 61856 h 140"/>
                <a:gd name="T40" fmla="*/ 244493 w 132"/>
                <a:gd name="T41" fmla="*/ 41237 h 140"/>
                <a:gd name="T42" fmla="*/ 228498 w 132"/>
                <a:gd name="T43" fmla="*/ 36655 h 140"/>
                <a:gd name="T44" fmla="*/ 214788 w 132"/>
                <a:gd name="T45" fmla="*/ 32074 h 140"/>
                <a:gd name="T46" fmla="*/ 194223 w 132"/>
                <a:gd name="T47" fmla="*/ 32074 h 140"/>
                <a:gd name="T48" fmla="*/ 185083 w 132"/>
                <a:gd name="T49" fmla="*/ 54983 h 140"/>
                <a:gd name="T50" fmla="*/ 155378 w 132"/>
                <a:gd name="T51" fmla="*/ 59565 h 140"/>
                <a:gd name="T52" fmla="*/ 132529 w 132"/>
                <a:gd name="T53" fmla="*/ 43528 h 140"/>
                <a:gd name="T54" fmla="*/ 123389 w 132"/>
                <a:gd name="T55" fmla="*/ 22910 h 140"/>
                <a:gd name="T56" fmla="*/ 118819 w 132"/>
                <a:gd name="T57" fmla="*/ 2291 h 140"/>
                <a:gd name="T58" fmla="*/ 34275 w 132"/>
                <a:gd name="T59" fmla="*/ 2291 h 140"/>
                <a:gd name="T60" fmla="*/ 20565 w 132"/>
                <a:gd name="T61" fmla="*/ 9164 h 140"/>
                <a:gd name="T62" fmla="*/ 43415 w 132"/>
                <a:gd name="T63" fmla="*/ 64147 h 140"/>
                <a:gd name="T64" fmla="*/ 38845 w 132"/>
                <a:gd name="T65" fmla="*/ 89348 h 140"/>
                <a:gd name="T66" fmla="*/ 54839 w 132"/>
                <a:gd name="T67" fmla="*/ 144331 h 140"/>
                <a:gd name="T68" fmla="*/ 36560 w 132"/>
                <a:gd name="T69" fmla="*/ 180986 h 140"/>
                <a:gd name="T70" fmla="*/ 18280 w 132"/>
                <a:gd name="T71" fmla="*/ 231387 h 140"/>
                <a:gd name="T72" fmla="*/ 4570 w 132"/>
                <a:gd name="T73" fmla="*/ 268043 h 140"/>
                <a:gd name="T74" fmla="*/ 2285 w 132"/>
                <a:gd name="T75" fmla="*/ 302407 h 140"/>
                <a:gd name="T76" fmla="*/ 2285 w 132"/>
                <a:gd name="T77" fmla="*/ 302407 h 140"/>
                <a:gd name="T78" fmla="*/ 9140 w 132"/>
                <a:gd name="T79" fmla="*/ 302407 h 140"/>
                <a:gd name="T80" fmla="*/ 18280 w 132"/>
                <a:gd name="T81" fmla="*/ 295534 h 1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55" name="Freeform 11"/>
            <p:cNvSpPr>
              <a:spLocks/>
            </p:cNvSpPr>
            <p:nvPr/>
          </p:nvSpPr>
          <p:spPr bwMode="auto">
            <a:xfrm>
              <a:off x="4905246" y="3161303"/>
              <a:ext cx="295267" cy="261987"/>
            </a:xfrm>
            <a:custGeom>
              <a:avLst/>
              <a:gdLst>
                <a:gd name="T0" fmla="*/ 227128 w 130"/>
                <a:gd name="T1" fmla="*/ 11391 h 115"/>
                <a:gd name="T2" fmla="*/ 208958 w 130"/>
                <a:gd name="T3" fmla="*/ 0 h 115"/>
                <a:gd name="T4" fmla="*/ 177160 w 130"/>
                <a:gd name="T5" fmla="*/ 6834 h 115"/>
                <a:gd name="T6" fmla="*/ 170346 w 130"/>
                <a:gd name="T7" fmla="*/ 22781 h 115"/>
                <a:gd name="T8" fmla="*/ 168075 w 130"/>
                <a:gd name="T9" fmla="*/ 36450 h 115"/>
                <a:gd name="T10" fmla="*/ 165804 w 130"/>
                <a:gd name="T11" fmla="*/ 66066 h 115"/>
                <a:gd name="T12" fmla="*/ 161261 w 130"/>
                <a:gd name="T13" fmla="*/ 88848 h 115"/>
                <a:gd name="T14" fmla="*/ 177160 w 130"/>
                <a:gd name="T15" fmla="*/ 109351 h 115"/>
                <a:gd name="T16" fmla="*/ 195330 w 130"/>
                <a:gd name="T17" fmla="*/ 104795 h 115"/>
                <a:gd name="T18" fmla="*/ 197602 w 130"/>
                <a:gd name="T19" fmla="*/ 123020 h 115"/>
                <a:gd name="T20" fmla="*/ 193059 w 130"/>
                <a:gd name="T21" fmla="*/ 134411 h 115"/>
                <a:gd name="T22" fmla="*/ 174889 w 130"/>
                <a:gd name="T23" fmla="*/ 134411 h 115"/>
                <a:gd name="T24" fmla="*/ 165804 w 130"/>
                <a:gd name="T25" fmla="*/ 111629 h 115"/>
                <a:gd name="T26" fmla="*/ 145362 w 130"/>
                <a:gd name="T27" fmla="*/ 107073 h 115"/>
                <a:gd name="T28" fmla="*/ 131735 w 130"/>
                <a:gd name="T29" fmla="*/ 93404 h 115"/>
                <a:gd name="T30" fmla="*/ 122649 w 130"/>
                <a:gd name="T31" fmla="*/ 97960 h 115"/>
                <a:gd name="T32" fmla="*/ 111293 w 130"/>
                <a:gd name="T33" fmla="*/ 100239 h 115"/>
                <a:gd name="T34" fmla="*/ 90851 w 130"/>
                <a:gd name="T35" fmla="*/ 93404 h 115"/>
                <a:gd name="T36" fmla="*/ 81766 w 130"/>
                <a:gd name="T37" fmla="*/ 82013 h 115"/>
                <a:gd name="T38" fmla="*/ 65867 w 130"/>
                <a:gd name="T39" fmla="*/ 82013 h 115"/>
                <a:gd name="T40" fmla="*/ 59053 w 130"/>
                <a:gd name="T41" fmla="*/ 77457 h 115"/>
                <a:gd name="T42" fmla="*/ 52240 w 130"/>
                <a:gd name="T43" fmla="*/ 70623 h 115"/>
                <a:gd name="T44" fmla="*/ 47697 w 130"/>
                <a:gd name="T45" fmla="*/ 120742 h 115"/>
                <a:gd name="T46" fmla="*/ 40883 w 130"/>
                <a:gd name="T47" fmla="*/ 127576 h 115"/>
                <a:gd name="T48" fmla="*/ 2271 w 130"/>
                <a:gd name="T49" fmla="*/ 125298 h 115"/>
                <a:gd name="T50" fmla="*/ 0 w 130"/>
                <a:gd name="T51" fmla="*/ 211868 h 115"/>
                <a:gd name="T52" fmla="*/ 29527 w 130"/>
                <a:gd name="T53" fmla="*/ 250596 h 115"/>
                <a:gd name="T54" fmla="*/ 77224 w 130"/>
                <a:gd name="T55" fmla="*/ 248318 h 115"/>
                <a:gd name="T56" fmla="*/ 79495 w 130"/>
                <a:gd name="T57" fmla="*/ 255153 h 115"/>
                <a:gd name="T58" fmla="*/ 90851 w 130"/>
                <a:gd name="T59" fmla="*/ 252874 h 115"/>
                <a:gd name="T60" fmla="*/ 124921 w 130"/>
                <a:gd name="T61" fmla="*/ 259709 h 115"/>
                <a:gd name="T62" fmla="*/ 149905 w 130"/>
                <a:gd name="T63" fmla="*/ 230093 h 115"/>
                <a:gd name="T64" fmla="*/ 174889 w 130"/>
                <a:gd name="T65" fmla="*/ 211868 h 115"/>
                <a:gd name="T66" fmla="*/ 188517 w 130"/>
                <a:gd name="T67" fmla="*/ 198199 h 115"/>
                <a:gd name="T68" fmla="*/ 211229 w 130"/>
                <a:gd name="T69" fmla="*/ 198199 h 115"/>
                <a:gd name="T70" fmla="*/ 211229 w 130"/>
                <a:gd name="T71" fmla="*/ 198199 h 115"/>
                <a:gd name="T72" fmla="*/ 206687 w 130"/>
                <a:gd name="T73" fmla="*/ 179974 h 115"/>
                <a:gd name="T74" fmla="*/ 277097 w 130"/>
                <a:gd name="T75" fmla="*/ 152636 h 115"/>
                <a:gd name="T76" fmla="*/ 272554 w 130"/>
                <a:gd name="T77" fmla="*/ 141245 h 115"/>
                <a:gd name="T78" fmla="*/ 277097 w 130"/>
                <a:gd name="T79" fmla="*/ 116186 h 115"/>
                <a:gd name="T80" fmla="*/ 288453 w 130"/>
                <a:gd name="T81" fmla="*/ 109351 h 115"/>
                <a:gd name="T82" fmla="*/ 286182 w 130"/>
                <a:gd name="T83" fmla="*/ 68344 h 115"/>
                <a:gd name="T84" fmla="*/ 295267 w 130"/>
                <a:gd name="T85" fmla="*/ 63788 h 115"/>
                <a:gd name="T86" fmla="*/ 283911 w 130"/>
                <a:gd name="T87" fmla="*/ 36450 h 115"/>
                <a:gd name="T88" fmla="*/ 249841 w 130"/>
                <a:gd name="T89" fmla="*/ 20503 h 115"/>
                <a:gd name="T90" fmla="*/ 227128 w 130"/>
                <a:gd name="T91" fmla="*/ 11391 h 11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56" name="Freeform 12"/>
            <p:cNvSpPr>
              <a:spLocks/>
            </p:cNvSpPr>
            <p:nvPr/>
          </p:nvSpPr>
          <p:spPr bwMode="auto">
            <a:xfrm>
              <a:off x="5079867" y="2975532"/>
              <a:ext cx="50799" cy="46046"/>
            </a:xfrm>
            <a:custGeom>
              <a:avLst/>
              <a:gdLst>
                <a:gd name="T0" fmla="*/ 41563 w 22"/>
                <a:gd name="T1" fmla="*/ 0 h 20"/>
                <a:gd name="T2" fmla="*/ 27709 w 22"/>
                <a:gd name="T3" fmla="*/ 4605 h 20"/>
                <a:gd name="T4" fmla="*/ 13854 w 22"/>
                <a:gd name="T5" fmla="*/ 6907 h 20"/>
                <a:gd name="T6" fmla="*/ 11545 w 22"/>
                <a:gd name="T7" fmla="*/ 11512 h 20"/>
                <a:gd name="T8" fmla="*/ 6927 w 22"/>
                <a:gd name="T9" fmla="*/ 27628 h 20"/>
                <a:gd name="T10" fmla="*/ 0 w 22"/>
                <a:gd name="T11" fmla="*/ 34535 h 20"/>
                <a:gd name="T12" fmla="*/ 6927 w 22"/>
                <a:gd name="T13" fmla="*/ 41441 h 20"/>
                <a:gd name="T14" fmla="*/ 13854 w 22"/>
                <a:gd name="T15" fmla="*/ 43744 h 20"/>
                <a:gd name="T16" fmla="*/ 27709 w 22"/>
                <a:gd name="T17" fmla="*/ 34535 h 20"/>
                <a:gd name="T18" fmla="*/ 50799 w 22"/>
                <a:gd name="T19" fmla="*/ 29930 h 20"/>
                <a:gd name="T20" fmla="*/ 46181 w 22"/>
                <a:gd name="T21" fmla="*/ 11512 h 20"/>
                <a:gd name="T22" fmla="*/ 41563 w 22"/>
                <a:gd name="T23" fmla="*/ 0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4057" name="Freeform 13"/>
            <p:cNvSpPr>
              <a:spLocks/>
            </p:cNvSpPr>
            <p:nvPr/>
          </p:nvSpPr>
          <p:spPr bwMode="auto">
            <a:xfrm>
              <a:off x="5391009" y="2632568"/>
              <a:ext cx="266693" cy="355667"/>
            </a:xfrm>
            <a:custGeom>
              <a:avLst/>
              <a:gdLst>
                <a:gd name="T0" fmla="*/ 61545 w 117"/>
                <a:gd name="T1" fmla="*/ 67962 h 157"/>
                <a:gd name="T2" fmla="*/ 79780 w 117"/>
                <a:gd name="T3" fmla="*/ 83820 h 157"/>
                <a:gd name="T4" fmla="*/ 132207 w 117"/>
                <a:gd name="T5" fmla="*/ 101943 h 157"/>
                <a:gd name="T6" fmla="*/ 166398 w 117"/>
                <a:gd name="T7" fmla="*/ 108739 h 157"/>
                <a:gd name="T8" fmla="*/ 175516 w 117"/>
                <a:gd name="T9" fmla="*/ 115535 h 157"/>
                <a:gd name="T10" fmla="*/ 107133 w 117"/>
                <a:gd name="T11" fmla="*/ 183497 h 157"/>
                <a:gd name="T12" fmla="*/ 79780 w 117"/>
                <a:gd name="T13" fmla="*/ 188028 h 157"/>
                <a:gd name="T14" fmla="*/ 45589 w 117"/>
                <a:gd name="T15" fmla="*/ 206151 h 157"/>
                <a:gd name="T16" fmla="*/ 25074 w 117"/>
                <a:gd name="T17" fmla="*/ 208416 h 157"/>
                <a:gd name="T18" fmla="*/ 11397 w 117"/>
                <a:gd name="T19" fmla="*/ 226539 h 157"/>
                <a:gd name="T20" fmla="*/ 0 w 117"/>
                <a:gd name="T21" fmla="*/ 244663 h 157"/>
                <a:gd name="T22" fmla="*/ 2279 w 117"/>
                <a:gd name="T23" fmla="*/ 335278 h 157"/>
                <a:gd name="T24" fmla="*/ 13677 w 117"/>
                <a:gd name="T25" fmla="*/ 355667 h 157"/>
                <a:gd name="T26" fmla="*/ 70662 w 117"/>
                <a:gd name="T27" fmla="*/ 296767 h 157"/>
                <a:gd name="T28" fmla="*/ 116251 w 117"/>
                <a:gd name="T29" fmla="*/ 262786 h 157"/>
                <a:gd name="T30" fmla="*/ 180075 w 117"/>
                <a:gd name="T31" fmla="*/ 199355 h 157"/>
                <a:gd name="T32" fmla="*/ 209707 w 117"/>
                <a:gd name="T33" fmla="*/ 151781 h 157"/>
                <a:gd name="T34" fmla="*/ 232502 w 117"/>
                <a:gd name="T35" fmla="*/ 113270 h 157"/>
                <a:gd name="T36" fmla="*/ 257575 w 117"/>
                <a:gd name="T37" fmla="*/ 63431 h 157"/>
                <a:gd name="T38" fmla="*/ 266693 w 117"/>
                <a:gd name="T39" fmla="*/ 18123 h 157"/>
                <a:gd name="T40" fmla="*/ 248458 w 117"/>
                <a:gd name="T41" fmla="*/ 9062 h 157"/>
                <a:gd name="T42" fmla="*/ 191472 w 117"/>
                <a:gd name="T43" fmla="*/ 24919 h 157"/>
                <a:gd name="T44" fmla="*/ 150442 w 117"/>
                <a:gd name="T45" fmla="*/ 33981 h 157"/>
                <a:gd name="T46" fmla="*/ 116251 w 117"/>
                <a:gd name="T47" fmla="*/ 40777 h 157"/>
                <a:gd name="T48" fmla="*/ 75221 w 117"/>
                <a:gd name="T49" fmla="*/ 36246 h 157"/>
                <a:gd name="T50" fmla="*/ 61545 w 117"/>
                <a:gd name="T51" fmla="*/ 22654 h 157"/>
                <a:gd name="T52" fmla="*/ 45589 w 117"/>
                <a:gd name="T53" fmla="*/ 45308 h 157"/>
                <a:gd name="T54" fmla="*/ 61545 w 117"/>
                <a:gd name="T55" fmla="*/ 67962 h 15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58" name="Freeform 14"/>
            <p:cNvSpPr>
              <a:spLocks/>
            </p:cNvSpPr>
            <p:nvPr/>
          </p:nvSpPr>
          <p:spPr bwMode="auto">
            <a:xfrm>
              <a:off x="4016270" y="1976807"/>
              <a:ext cx="311142" cy="246109"/>
            </a:xfrm>
            <a:custGeom>
              <a:avLst/>
              <a:gdLst>
                <a:gd name="T0" fmla="*/ 114390 w 136"/>
                <a:gd name="T1" fmla="*/ 246109 h 108"/>
                <a:gd name="T2" fmla="*/ 114390 w 136"/>
                <a:gd name="T3" fmla="*/ 211927 h 108"/>
                <a:gd name="T4" fmla="*/ 155571 w 136"/>
                <a:gd name="T5" fmla="*/ 184582 h 108"/>
                <a:gd name="T6" fmla="*/ 171586 w 136"/>
                <a:gd name="T7" fmla="*/ 180024 h 108"/>
                <a:gd name="T8" fmla="*/ 194464 w 136"/>
                <a:gd name="T9" fmla="*/ 175467 h 108"/>
                <a:gd name="T10" fmla="*/ 208191 w 136"/>
                <a:gd name="T11" fmla="*/ 159515 h 108"/>
                <a:gd name="T12" fmla="*/ 226493 w 136"/>
                <a:gd name="T13" fmla="*/ 152679 h 108"/>
                <a:gd name="T14" fmla="*/ 237932 w 136"/>
                <a:gd name="T15" fmla="*/ 145842 h 108"/>
                <a:gd name="T16" fmla="*/ 242508 w 136"/>
                <a:gd name="T17" fmla="*/ 129891 h 108"/>
                <a:gd name="T18" fmla="*/ 251659 w 136"/>
                <a:gd name="T19" fmla="*/ 123055 h 108"/>
                <a:gd name="T20" fmla="*/ 265386 w 136"/>
                <a:gd name="T21" fmla="*/ 113939 h 108"/>
                <a:gd name="T22" fmla="*/ 304279 w 136"/>
                <a:gd name="T23" fmla="*/ 111661 h 108"/>
                <a:gd name="T24" fmla="*/ 308854 w 136"/>
                <a:gd name="T25" fmla="*/ 102545 h 108"/>
                <a:gd name="T26" fmla="*/ 299703 w 136"/>
                <a:gd name="T27" fmla="*/ 84315 h 108"/>
                <a:gd name="T28" fmla="*/ 297415 w 136"/>
                <a:gd name="T29" fmla="*/ 61527 h 108"/>
                <a:gd name="T30" fmla="*/ 290552 w 136"/>
                <a:gd name="T31" fmla="*/ 34182 h 108"/>
                <a:gd name="T32" fmla="*/ 285976 w 136"/>
                <a:gd name="T33" fmla="*/ 25067 h 108"/>
                <a:gd name="T34" fmla="*/ 256235 w 136"/>
                <a:gd name="T35" fmla="*/ 18230 h 108"/>
                <a:gd name="T36" fmla="*/ 212766 w 136"/>
                <a:gd name="T37" fmla="*/ 13673 h 108"/>
                <a:gd name="T38" fmla="*/ 187600 w 136"/>
                <a:gd name="T39" fmla="*/ 4558 h 108"/>
                <a:gd name="T40" fmla="*/ 160147 w 136"/>
                <a:gd name="T41" fmla="*/ 56970 h 108"/>
                <a:gd name="T42" fmla="*/ 121254 w 136"/>
                <a:gd name="T43" fmla="*/ 75200 h 108"/>
                <a:gd name="T44" fmla="*/ 100664 w 136"/>
                <a:gd name="T45" fmla="*/ 95709 h 108"/>
                <a:gd name="T46" fmla="*/ 86937 w 136"/>
                <a:gd name="T47" fmla="*/ 120776 h 108"/>
                <a:gd name="T48" fmla="*/ 86937 w 136"/>
                <a:gd name="T49" fmla="*/ 159515 h 108"/>
                <a:gd name="T50" fmla="*/ 57195 w 136"/>
                <a:gd name="T51" fmla="*/ 202812 h 108"/>
                <a:gd name="T52" fmla="*/ 18302 w 136"/>
                <a:gd name="T53" fmla="*/ 227879 h 108"/>
                <a:gd name="T54" fmla="*/ 0 w 136"/>
                <a:gd name="T55" fmla="*/ 236994 h 108"/>
                <a:gd name="T56" fmla="*/ 96088 w 136"/>
                <a:gd name="T57" fmla="*/ 236994 h 108"/>
                <a:gd name="T58" fmla="*/ 114390 w 136"/>
                <a:gd name="T59" fmla="*/ 246109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59" name="Freeform 15"/>
            <p:cNvSpPr>
              <a:spLocks/>
            </p:cNvSpPr>
            <p:nvPr/>
          </p:nvSpPr>
          <p:spPr bwMode="auto">
            <a:xfrm>
              <a:off x="4543306" y="1933937"/>
              <a:ext cx="111122" cy="208001"/>
            </a:xfrm>
            <a:custGeom>
              <a:avLst/>
              <a:gdLst>
                <a:gd name="T0" fmla="*/ 29481 w 49"/>
                <a:gd name="T1" fmla="*/ 52572 h 91"/>
                <a:gd name="T2" fmla="*/ 22678 w 49"/>
                <a:gd name="T3" fmla="*/ 80000 h 91"/>
                <a:gd name="T4" fmla="*/ 6803 w 49"/>
                <a:gd name="T5" fmla="*/ 96000 h 91"/>
                <a:gd name="T6" fmla="*/ 15875 w 49"/>
                <a:gd name="T7" fmla="*/ 123429 h 91"/>
                <a:gd name="T8" fmla="*/ 27214 w 49"/>
                <a:gd name="T9" fmla="*/ 141715 h 91"/>
                <a:gd name="T10" fmla="*/ 47624 w 49"/>
                <a:gd name="T11" fmla="*/ 155429 h 91"/>
                <a:gd name="T12" fmla="*/ 58963 w 49"/>
                <a:gd name="T13" fmla="*/ 201144 h 91"/>
                <a:gd name="T14" fmla="*/ 61230 w 49"/>
                <a:gd name="T15" fmla="*/ 208001 h 91"/>
                <a:gd name="T16" fmla="*/ 72569 w 49"/>
                <a:gd name="T17" fmla="*/ 198858 h 91"/>
                <a:gd name="T18" fmla="*/ 77105 w 49"/>
                <a:gd name="T19" fmla="*/ 178287 h 91"/>
                <a:gd name="T20" fmla="*/ 79373 w 49"/>
                <a:gd name="T21" fmla="*/ 166858 h 91"/>
                <a:gd name="T22" fmla="*/ 97515 w 49"/>
                <a:gd name="T23" fmla="*/ 148572 h 91"/>
                <a:gd name="T24" fmla="*/ 108854 w 49"/>
                <a:gd name="T25" fmla="*/ 139429 h 91"/>
                <a:gd name="T26" fmla="*/ 111122 w 49"/>
                <a:gd name="T27" fmla="*/ 125715 h 91"/>
                <a:gd name="T28" fmla="*/ 99783 w 49"/>
                <a:gd name="T29" fmla="*/ 116572 h 91"/>
                <a:gd name="T30" fmla="*/ 90712 w 49"/>
                <a:gd name="T31" fmla="*/ 107429 h 91"/>
                <a:gd name="T32" fmla="*/ 70302 w 49"/>
                <a:gd name="T33" fmla="*/ 98286 h 91"/>
                <a:gd name="T34" fmla="*/ 90712 w 49"/>
                <a:gd name="T35" fmla="*/ 80000 h 91"/>
                <a:gd name="T36" fmla="*/ 90712 w 49"/>
                <a:gd name="T37" fmla="*/ 45715 h 91"/>
                <a:gd name="T38" fmla="*/ 95247 w 49"/>
                <a:gd name="T39" fmla="*/ 22857 h 91"/>
                <a:gd name="T40" fmla="*/ 90712 w 49"/>
                <a:gd name="T41" fmla="*/ 13714 h 91"/>
                <a:gd name="T42" fmla="*/ 79373 w 49"/>
                <a:gd name="T43" fmla="*/ 9143 h 91"/>
                <a:gd name="T44" fmla="*/ 45356 w 49"/>
                <a:gd name="T45" fmla="*/ 9143 h 91"/>
                <a:gd name="T46" fmla="*/ 29481 w 49"/>
                <a:gd name="T47" fmla="*/ 11429 h 91"/>
                <a:gd name="T48" fmla="*/ 29481 w 49"/>
                <a:gd name="T49" fmla="*/ 52572 h 9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60" name="Freeform 16"/>
            <p:cNvSpPr>
              <a:spLocks/>
            </p:cNvSpPr>
            <p:nvPr/>
          </p:nvSpPr>
          <p:spPr bwMode="auto">
            <a:xfrm>
              <a:off x="4127392" y="1940288"/>
              <a:ext cx="536561" cy="514446"/>
            </a:xfrm>
            <a:custGeom>
              <a:avLst/>
              <a:gdLst>
                <a:gd name="T0" fmla="*/ 184942 w 235"/>
                <a:gd name="T1" fmla="*/ 98316 h 225"/>
                <a:gd name="T2" fmla="*/ 187226 w 235"/>
                <a:gd name="T3" fmla="*/ 121181 h 225"/>
                <a:gd name="T4" fmla="*/ 196358 w 235"/>
                <a:gd name="T5" fmla="*/ 139472 h 225"/>
                <a:gd name="T6" fmla="*/ 191792 w 235"/>
                <a:gd name="T7" fmla="*/ 148618 h 225"/>
                <a:gd name="T8" fmla="*/ 152977 w 235"/>
                <a:gd name="T9" fmla="*/ 150904 h 225"/>
                <a:gd name="T10" fmla="*/ 139278 w 235"/>
                <a:gd name="T11" fmla="*/ 160050 h 225"/>
                <a:gd name="T12" fmla="*/ 130145 w 235"/>
                <a:gd name="T13" fmla="*/ 166909 h 225"/>
                <a:gd name="T14" fmla="*/ 125578 w 235"/>
                <a:gd name="T15" fmla="*/ 182914 h 225"/>
                <a:gd name="T16" fmla="*/ 114162 w 235"/>
                <a:gd name="T17" fmla="*/ 189773 h 225"/>
                <a:gd name="T18" fmla="*/ 95896 w 235"/>
                <a:gd name="T19" fmla="*/ 196633 h 225"/>
                <a:gd name="T20" fmla="*/ 82197 w 235"/>
                <a:gd name="T21" fmla="*/ 212638 h 225"/>
                <a:gd name="T22" fmla="*/ 59364 w 235"/>
                <a:gd name="T23" fmla="*/ 217211 h 225"/>
                <a:gd name="T24" fmla="*/ 43382 w 235"/>
                <a:gd name="T25" fmla="*/ 221783 h 225"/>
                <a:gd name="T26" fmla="*/ 2283 w 235"/>
                <a:gd name="T27" fmla="*/ 249221 h 225"/>
                <a:gd name="T28" fmla="*/ 2283 w 235"/>
                <a:gd name="T29" fmla="*/ 283517 h 225"/>
                <a:gd name="T30" fmla="*/ 6850 w 235"/>
                <a:gd name="T31" fmla="*/ 288090 h 225"/>
                <a:gd name="T32" fmla="*/ 255723 w 235"/>
                <a:gd name="T33" fmla="*/ 454999 h 225"/>
                <a:gd name="T34" fmla="*/ 273989 w 235"/>
                <a:gd name="T35" fmla="*/ 477863 h 225"/>
                <a:gd name="T36" fmla="*/ 301387 w 235"/>
                <a:gd name="T37" fmla="*/ 487009 h 225"/>
                <a:gd name="T38" fmla="*/ 315087 w 235"/>
                <a:gd name="T39" fmla="*/ 514446 h 225"/>
                <a:gd name="T40" fmla="*/ 340203 w 235"/>
                <a:gd name="T41" fmla="*/ 509873 h 225"/>
                <a:gd name="T42" fmla="*/ 379018 w 235"/>
                <a:gd name="T43" fmla="*/ 496155 h 225"/>
                <a:gd name="T44" fmla="*/ 426966 w 235"/>
                <a:gd name="T45" fmla="*/ 459572 h 225"/>
                <a:gd name="T46" fmla="*/ 536561 w 235"/>
                <a:gd name="T47" fmla="*/ 390979 h 225"/>
                <a:gd name="T48" fmla="*/ 536561 w 235"/>
                <a:gd name="T49" fmla="*/ 390979 h 225"/>
                <a:gd name="T50" fmla="*/ 525145 w 235"/>
                <a:gd name="T51" fmla="*/ 368115 h 225"/>
                <a:gd name="T52" fmla="*/ 504596 w 235"/>
                <a:gd name="T53" fmla="*/ 361255 h 225"/>
                <a:gd name="T54" fmla="*/ 488613 w 235"/>
                <a:gd name="T55" fmla="*/ 352110 h 225"/>
                <a:gd name="T56" fmla="*/ 484047 w 235"/>
                <a:gd name="T57" fmla="*/ 331532 h 225"/>
                <a:gd name="T58" fmla="*/ 472630 w 235"/>
                <a:gd name="T59" fmla="*/ 315527 h 225"/>
                <a:gd name="T60" fmla="*/ 484047 w 235"/>
                <a:gd name="T61" fmla="*/ 304095 h 225"/>
                <a:gd name="T62" fmla="*/ 481763 w 235"/>
                <a:gd name="T63" fmla="*/ 290376 h 225"/>
                <a:gd name="T64" fmla="*/ 481763 w 235"/>
                <a:gd name="T65" fmla="*/ 274371 h 225"/>
                <a:gd name="T66" fmla="*/ 481763 w 235"/>
                <a:gd name="T67" fmla="*/ 258366 h 225"/>
                <a:gd name="T68" fmla="*/ 484047 w 235"/>
                <a:gd name="T69" fmla="*/ 230929 h 225"/>
                <a:gd name="T70" fmla="*/ 472630 w 235"/>
                <a:gd name="T71" fmla="*/ 208065 h 225"/>
                <a:gd name="T72" fmla="*/ 477197 w 235"/>
                <a:gd name="T73" fmla="*/ 201206 h 225"/>
                <a:gd name="T74" fmla="*/ 474914 w 235"/>
                <a:gd name="T75" fmla="*/ 194346 h 225"/>
                <a:gd name="T76" fmla="*/ 463497 w 235"/>
                <a:gd name="T77" fmla="*/ 148618 h 225"/>
                <a:gd name="T78" fmla="*/ 442948 w 235"/>
                <a:gd name="T79" fmla="*/ 134899 h 225"/>
                <a:gd name="T80" fmla="*/ 431532 w 235"/>
                <a:gd name="T81" fmla="*/ 116608 h 225"/>
                <a:gd name="T82" fmla="*/ 422399 w 235"/>
                <a:gd name="T83" fmla="*/ 89171 h 225"/>
                <a:gd name="T84" fmla="*/ 438382 w 235"/>
                <a:gd name="T85" fmla="*/ 73166 h 225"/>
                <a:gd name="T86" fmla="*/ 445231 w 235"/>
                <a:gd name="T87" fmla="*/ 45729 h 225"/>
                <a:gd name="T88" fmla="*/ 445231 w 235"/>
                <a:gd name="T89" fmla="*/ 4573 h 225"/>
                <a:gd name="T90" fmla="*/ 422399 w 235"/>
                <a:gd name="T91" fmla="*/ 0 h 225"/>
                <a:gd name="T92" fmla="*/ 395000 w 235"/>
                <a:gd name="T93" fmla="*/ 2286 h 225"/>
                <a:gd name="T94" fmla="*/ 360752 w 235"/>
                <a:gd name="T95" fmla="*/ 11432 h 225"/>
                <a:gd name="T96" fmla="*/ 262572 w 235"/>
                <a:gd name="T97" fmla="*/ 16005 h 225"/>
                <a:gd name="T98" fmla="*/ 223757 w 235"/>
                <a:gd name="T99" fmla="*/ 36583 h 225"/>
                <a:gd name="T100" fmla="*/ 182659 w 235"/>
                <a:gd name="T101" fmla="*/ 59447 h 225"/>
                <a:gd name="T102" fmla="*/ 173526 w 235"/>
                <a:gd name="T103" fmla="*/ 61734 h 225"/>
                <a:gd name="T104" fmla="*/ 178093 w 235"/>
                <a:gd name="T105" fmla="*/ 70879 h 225"/>
                <a:gd name="T106" fmla="*/ 184942 w 235"/>
                <a:gd name="T107" fmla="*/ 98316 h 2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61" name="Freeform 17"/>
            <p:cNvSpPr>
              <a:spLocks/>
            </p:cNvSpPr>
            <p:nvPr/>
          </p:nvSpPr>
          <p:spPr bwMode="auto">
            <a:xfrm>
              <a:off x="4598866" y="2057785"/>
              <a:ext cx="392103" cy="377896"/>
            </a:xfrm>
            <a:custGeom>
              <a:avLst/>
              <a:gdLst>
                <a:gd name="T0" fmla="*/ 43314 w 172"/>
                <a:gd name="T1" fmla="*/ 22903 h 165"/>
                <a:gd name="T2" fmla="*/ 25076 w 172"/>
                <a:gd name="T3" fmla="*/ 41225 h 165"/>
                <a:gd name="T4" fmla="*/ 22797 w 172"/>
                <a:gd name="T5" fmla="*/ 52676 h 165"/>
                <a:gd name="T6" fmla="*/ 18237 w 172"/>
                <a:gd name="T7" fmla="*/ 73289 h 165"/>
                <a:gd name="T8" fmla="*/ 2280 w 172"/>
                <a:gd name="T9" fmla="*/ 89321 h 165"/>
                <a:gd name="T10" fmla="*/ 13678 w 172"/>
                <a:gd name="T11" fmla="*/ 112224 h 165"/>
                <a:gd name="T12" fmla="*/ 11398 w 172"/>
                <a:gd name="T13" fmla="*/ 139707 h 165"/>
                <a:gd name="T14" fmla="*/ 11398 w 172"/>
                <a:gd name="T15" fmla="*/ 155739 h 165"/>
                <a:gd name="T16" fmla="*/ 11398 w 172"/>
                <a:gd name="T17" fmla="*/ 171771 h 165"/>
                <a:gd name="T18" fmla="*/ 13678 w 172"/>
                <a:gd name="T19" fmla="*/ 185513 h 165"/>
                <a:gd name="T20" fmla="*/ 2280 w 172"/>
                <a:gd name="T21" fmla="*/ 196964 h 165"/>
                <a:gd name="T22" fmla="*/ 13678 w 172"/>
                <a:gd name="T23" fmla="*/ 212996 h 165"/>
                <a:gd name="T24" fmla="*/ 18237 w 172"/>
                <a:gd name="T25" fmla="*/ 233608 h 165"/>
                <a:gd name="T26" fmla="*/ 34195 w 172"/>
                <a:gd name="T27" fmla="*/ 242770 h 165"/>
                <a:gd name="T28" fmla="*/ 54712 w 172"/>
                <a:gd name="T29" fmla="*/ 249640 h 165"/>
                <a:gd name="T30" fmla="*/ 66110 w 172"/>
                <a:gd name="T31" fmla="*/ 272543 h 165"/>
                <a:gd name="T32" fmla="*/ 104865 w 172"/>
                <a:gd name="T33" fmla="*/ 279414 h 165"/>
                <a:gd name="T34" fmla="*/ 120822 w 172"/>
                <a:gd name="T35" fmla="*/ 295446 h 165"/>
                <a:gd name="T36" fmla="*/ 164136 w 172"/>
                <a:gd name="T37" fmla="*/ 272543 h 165"/>
                <a:gd name="T38" fmla="*/ 360188 w 172"/>
                <a:gd name="T39" fmla="*/ 377896 h 165"/>
                <a:gd name="T40" fmla="*/ 360188 w 172"/>
                <a:gd name="T41" fmla="*/ 364154 h 165"/>
                <a:gd name="T42" fmla="*/ 385264 w 172"/>
                <a:gd name="T43" fmla="*/ 364154 h 165"/>
                <a:gd name="T44" fmla="*/ 385264 w 172"/>
                <a:gd name="T45" fmla="*/ 109933 h 165"/>
                <a:gd name="T46" fmla="*/ 385264 w 172"/>
                <a:gd name="T47" fmla="*/ 73289 h 165"/>
                <a:gd name="T48" fmla="*/ 387544 w 172"/>
                <a:gd name="T49" fmla="*/ 41225 h 165"/>
                <a:gd name="T50" fmla="*/ 389823 w 172"/>
                <a:gd name="T51" fmla="*/ 34354 h 165"/>
                <a:gd name="T52" fmla="*/ 389823 w 172"/>
                <a:gd name="T53" fmla="*/ 34354 h 165"/>
                <a:gd name="T54" fmla="*/ 355628 w 172"/>
                <a:gd name="T55" fmla="*/ 25193 h 165"/>
                <a:gd name="T56" fmla="*/ 314594 w 172"/>
                <a:gd name="T57" fmla="*/ 4581 h 165"/>
                <a:gd name="T58" fmla="*/ 257603 w 172"/>
                <a:gd name="T59" fmla="*/ 34354 h 165"/>
                <a:gd name="T60" fmla="*/ 262162 w 172"/>
                <a:gd name="T61" fmla="*/ 66418 h 165"/>
                <a:gd name="T62" fmla="*/ 221128 w 172"/>
                <a:gd name="T63" fmla="*/ 66418 h 165"/>
                <a:gd name="T64" fmla="*/ 175534 w 172"/>
                <a:gd name="T65" fmla="*/ 50386 h 165"/>
                <a:gd name="T66" fmla="*/ 148178 w 172"/>
                <a:gd name="T67" fmla="*/ 32064 h 165"/>
                <a:gd name="T68" fmla="*/ 132221 w 172"/>
                <a:gd name="T69" fmla="*/ 16032 h 165"/>
                <a:gd name="T70" fmla="*/ 86627 w 172"/>
                <a:gd name="T71" fmla="*/ 6871 h 165"/>
                <a:gd name="T72" fmla="*/ 56992 w 172"/>
                <a:gd name="T73" fmla="*/ 0 h 165"/>
                <a:gd name="T74" fmla="*/ 54712 w 172"/>
                <a:gd name="T75" fmla="*/ 13742 h 165"/>
                <a:gd name="T76" fmla="*/ 43314 w 172"/>
                <a:gd name="T77" fmla="*/ 22903 h 16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62" name="Freeform 18"/>
            <p:cNvSpPr>
              <a:spLocks/>
            </p:cNvSpPr>
            <p:nvPr/>
          </p:nvSpPr>
          <p:spPr bwMode="auto">
            <a:xfrm>
              <a:off x="3925784" y="2583345"/>
              <a:ext cx="73023" cy="26993"/>
            </a:xfrm>
            <a:custGeom>
              <a:avLst/>
              <a:gdLst>
                <a:gd name="T0" fmla="*/ 36512 w 32"/>
                <a:gd name="T1" fmla="*/ 17177 h 11"/>
                <a:gd name="T2" fmla="*/ 57049 w 32"/>
                <a:gd name="T3" fmla="*/ 24539 h 11"/>
                <a:gd name="T4" fmla="*/ 73023 w 32"/>
                <a:gd name="T5" fmla="*/ 19631 h 11"/>
                <a:gd name="T6" fmla="*/ 59331 w 32"/>
                <a:gd name="T7" fmla="*/ 17177 h 11"/>
                <a:gd name="T8" fmla="*/ 34230 w 32"/>
                <a:gd name="T9" fmla="*/ 4908 h 11"/>
                <a:gd name="T10" fmla="*/ 2282 w 32"/>
                <a:gd name="T11" fmla="*/ 12270 h 11"/>
                <a:gd name="T12" fmla="*/ 0 w 32"/>
                <a:gd name="T13" fmla="*/ 26993 h 11"/>
                <a:gd name="T14" fmla="*/ 6846 w 32"/>
                <a:gd name="T15" fmla="*/ 26993 h 11"/>
                <a:gd name="T16" fmla="*/ 36512 w 32"/>
                <a:gd name="T17" fmla="*/ 17177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63" name="Freeform 19"/>
            <p:cNvSpPr>
              <a:spLocks/>
            </p:cNvSpPr>
            <p:nvPr/>
          </p:nvSpPr>
          <p:spPr bwMode="auto">
            <a:xfrm>
              <a:off x="3909910" y="2513482"/>
              <a:ext cx="149221" cy="120673"/>
            </a:xfrm>
            <a:custGeom>
              <a:avLst/>
              <a:gdLst>
                <a:gd name="T0" fmla="*/ 33914 w 66"/>
                <a:gd name="T1" fmla="*/ 116119 h 53"/>
                <a:gd name="T2" fmla="*/ 47479 w 66"/>
                <a:gd name="T3" fmla="*/ 109289 h 53"/>
                <a:gd name="T4" fmla="*/ 83654 w 66"/>
                <a:gd name="T5" fmla="*/ 107012 h 53"/>
                <a:gd name="T6" fmla="*/ 90437 w 66"/>
                <a:gd name="T7" fmla="*/ 109289 h 53"/>
                <a:gd name="T8" fmla="*/ 90437 w 66"/>
                <a:gd name="T9" fmla="*/ 107012 h 53"/>
                <a:gd name="T10" fmla="*/ 108524 w 66"/>
                <a:gd name="T11" fmla="*/ 113842 h 53"/>
                <a:gd name="T12" fmla="*/ 146960 w 66"/>
                <a:gd name="T13" fmla="*/ 116119 h 53"/>
                <a:gd name="T14" fmla="*/ 149221 w 66"/>
                <a:gd name="T15" fmla="*/ 113842 h 53"/>
                <a:gd name="T16" fmla="*/ 149221 w 66"/>
                <a:gd name="T17" fmla="*/ 97905 h 53"/>
                <a:gd name="T18" fmla="*/ 135655 w 66"/>
                <a:gd name="T19" fmla="*/ 81967 h 53"/>
                <a:gd name="T20" fmla="*/ 131134 w 66"/>
                <a:gd name="T21" fmla="*/ 66029 h 53"/>
                <a:gd name="T22" fmla="*/ 126612 w 66"/>
                <a:gd name="T23" fmla="*/ 59198 h 53"/>
                <a:gd name="T24" fmla="*/ 113046 w 66"/>
                <a:gd name="T25" fmla="*/ 40983 h 53"/>
                <a:gd name="T26" fmla="*/ 94959 w 66"/>
                <a:gd name="T27" fmla="*/ 18215 h 53"/>
                <a:gd name="T28" fmla="*/ 85915 w 66"/>
                <a:gd name="T29" fmla="*/ 18215 h 53"/>
                <a:gd name="T30" fmla="*/ 72350 w 66"/>
                <a:gd name="T31" fmla="*/ 4554 h 53"/>
                <a:gd name="T32" fmla="*/ 52001 w 66"/>
                <a:gd name="T33" fmla="*/ 6831 h 53"/>
                <a:gd name="T34" fmla="*/ 29392 w 66"/>
                <a:gd name="T35" fmla="*/ 6831 h 53"/>
                <a:gd name="T36" fmla="*/ 13566 w 66"/>
                <a:gd name="T37" fmla="*/ 18215 h 53"/>
                <a:gd name="T38" fmla="*/ 13566 w 66"/>
                <a:gd name="T39" fmla="*/ 18215 h 53"/>
                <a:gd name="T40" fmla="*/ 6783 w 66"/>
                <a:gd name="T41" fmla="*/ 40983 h 53"/>
                <a:gd name="T42" fmla="*/ 15826 w 66"/>
                <a:gd name="T43" fmla="*/ 77413 h 53"/>
                <a:gd name="T44" fmla="*/ 18087 w 66"/>
                <a:gd name="T45" fmla="*/ 81967 h 53"/>
                <a:gd name="T46" fmla="*/ 49740 w 66"/>
                <a:gd name="T47" fmla="*/ 75136 h 53"/>
                <a:gd name="T48" fmla="*/ 74611 w 66"/>
                <a:gd name="T49" fmla="*/ 86520 h 53"/>
                <a:gd name="T50" fmla="*/ 88176 w 66"/>
                <a:gd name="T51" fmla="*/ 88797 h 53"/>
                <a:gd name="T52" fmla="*/ 72350 w 66"/>
                <a:gd name="T53" fmla="*/ 93351 h 53"/>
                <a:gd name="T54" fmla="*/ 52001 w 66"/>
                <a:gd name="T55" fmla="*/ 86520 h 53"/>
                <a:gd name="T56" fmla="*/ 22609 w 66"/>
                <a:gd name="T57" fmla="*/ 95628 h 53"/>
                <a:gd name="T58" fmla="*/ 15826 w 66"/>
                <a:gd name="T59" fmla="*/ 95628 h 53"/>
                <a:gd name="T60" fmla="*/ 18087 w 66"/>
                <a:gd name="T61" fmla="*/ 109289 h 53"/>
                <a:gd name="T62" fmla="*/ 20348 w 66"/>
                <a:gd name="T63" fmla="*/ 111566 h 53"/>
                <a:gd name="T64" fmla="*/ 33914 w 66"/>
                <a:gd name="T65" fmla="*/ 116119 h 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64" name="Freeform 20"/>
            <p:cNvSpPr>
              <a:spLocks/>
            </p:cNvSpPr>
            <p:nvPr/>
          </p:nvSpPr>
          <p:spPr bwMode="auto">
            <a:xfrm>
              <a:off x="3928959" y="2621452"/>
              <a:ext cx="71436" cy="39695"/>
            </a:xfrm>
            <a:custGeom>
              <a:avLst/>
              <a:gdLst>
                <a:gd name="T0" fmla="*/ 36870 w 31"/>
                <a:gd name="T1" fmla="*/ 37490 h 18"/>
                <a:gd name="T2" fmla="*/ 59914 w 31"/>
                <a:gd name="T3" fmla="*/ 26463 h 18"/>
                <a:gd name="T4" fmla="*/ 69132 w 31"/>
                <a:gd name="T5" fmla="*/ 22053 h 18"/>
                <a:gd name="T6" fmla="*/ 66827 w 31"/>
                <a:gd name="T7" fmla="*/ 11026 h 18"/>
                <a:gd name="T8" fmla="*/ 71436 w 31"/>
                <a:gd name="T9" fmla="*/ 2205 h 18"/>
                <a:gd name="T10" fmla="*/ 64523 w 31"/>
                <a:gd name="T11" fmla="*/ 0 h 18"/>
                <a:gd name="T12" fmla="*/ 27653 w 31"/>
                <a:gd name="T13" fmla="*/ 2205 h 18"/>
                <a:gd name="T14" fmla="*/ 13826 w 31"/>
                <a:gd name="T15" fmla="*/ 8821 h 18"/>
                <a:gd name="T16" fmla="*/ 0 w 31"/>
                <a:gd name="T17" fmla="*/ 4411 h 18"/>
                <a:gd name="T18" fmla="*/ 20739 w 31"/>
                <a:gd name="T19" fmla="*/ 19848 h 18"/>
                <a:gd name="T20" fmla="*/ 32261 w 31"/>
                <a:gd name="T21" fmla="*/ 39695 h 18"/>
                <a:gd name="T22" fmla="*/ 34566 w 31"/>
                <a:gd name="T23" fmla="*/ 39695 h 18"/>
                <a:gd name="T24" fmla="*/ 36870 w 31"/>
                <a:gd name="T25" fmla="*/ 37490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65" name="Freeform 21"/>
            <p:cNvSpPr>
              <a:spLocks/>
            </p:cNvSpPr>
            <p:nvPr/>
          </p:nvSpPr>
          <p:spPr bwMode="auto">
            <a:xfrm>
              <a:off x="4727451" y="2659560"/>
              <a:ext cx="314317" cy="220704"/>
            </a:xfrm>
            <a:custGeom>
              <a:avLst/>
              <a:gdLst>
                <a:gd name="T0" fmla="*/ 291540 w 138"/>
                <a:gd name="T1" fmla="*/ 125141 h 97"/>
                <a:gd name="T2" fmla="*/ 282430 w 138"/>
                <a:gd name="T3" fmla="*/ 106939 h 97"/>
                <a:gd name="T4" fmla="*/ 266486 w 138"/>
                <a:gd name="T5" fmla="*/ 93287 h 97"/>
                <a:gd name="T6" fmla="*/ 255098 w 138"/>
                <a:gd name="T7" fmla="*/ 77360 h 97"/>
                <a:gd name="T8" fmla="*/ 234599 w 138"/>
                <a:gd name="T9" fmla="*/ 68259 h 97"/>
                <a:gd name="T10" fmla="*/ 230044 w 138"/>
                <a:gd name="T11" fmla="*/ 61433 h 97"/>
                <a:gd name="T12" fmla="*/ 220933 w 138"/>
                <a:gd name="T13" fmla="*/ 59158 h 97"/>
                <a:gd name="T14" fmla="*/ 223211 w 138"/>
                <a:gd name="T15" fmla="*/ 50057 h 97"/>
                <a:gd name="T16" fmla="*/ 220933 w 138"/>
                <a:gd name="T17" fmla="*/ 27304 h 97"/>
                <a:gd name="T18" fmla="*/ 202712 w 138"/>
                <a:gd name="T19" fmla="*/ 2275 h 97"/>
                <a:gd name="T20" fmla="*/ 198156 w 138"/>
                <a:gd name="T21" fmla="*/ 2275 h 97"/>
                <a:gd name="T22" fmla="*/ 177657 w 138"/>
                <a:gd name="T23" fmla="*/ 11376 h 97"/>
                <a:gd name="T24" fmla="*/ 173102 w 138"/>
                <a:gd name="T25" fmla="*/ 22753 h 97"/>
                <a:gd name="T26" fmla="*/ 148048 w 138"/>
                <a:gd name="T27" fmla="*/ 47781 h 97"/>
                <a:gd name="T28" fmla="*/ 111605 w 138"/>
                <a:gd name="T29" fmla="*/ 56882 h 97"/>
                <a:gd name="T30" fmla="*/ 109328 w 138"/>
                <a:gd name="T31" fmla="*/ 70534 h 97"/>
                <a:gd name="T32" fmla="*/ 86551 w 138"/>
                <a:gd name="T33" fmla="*/ 81911 h 97"/>
                <a:gd name="T34" fmla="*/ 59219 w 138"/>
                <a:gd name="T35" fmla="*/ 91012 h 97"/>
                <a:gd name="T36" fmla="*/ 40998 w 138"/>
                <a:gd name="T37" fmla="*/ 91012 h 97"/>
                <a:gd name="T38" fmla="*/ 27332 w 138"/>
                <a:gd name="T39" fmla="*/ 95563 h 97"/>
                <a:gd name="T40" fmla="*/ 25054 w 138"/>
                <a:gd name="T41" fmla="*/ 93287 h 97"/>
                <a:gd name="T42" fmla="*/ 11388 w 138"/>
                <a:gd name="T43" fmla="*/ 109214 h 97"/>
                <a:gd name="T44" fmla="*/ 0 w 138"/>
                <a:gd name="T45" fmla="*/ 134243 h 97"/>
                <a:gd name="T46" fmla="*/ 2278 w 138"/>
                <a:gd name="T47" fmla="*/ 156996 h 97"/>
                <a:gd name="T48" fmla="*/ 11388 w 138"/>
                <a:gd name="T49" fmla="*/ 177473 h 97"/>
                <a:gd name="T50" fmla="*/ 13666 w 138"/>
                <a:gd name="T51" fmla="*/ 191125 h 97"/>
                <a:gd name="T52" fmla="*/ 20499 w 138"/>
                <a:gd name="T53" fmla="*/ 200226 h 97"/>
                <a:gd name="T54" fmla="*/ 36443 w 138"/>
                <a:gd name="T55" fmla="*/ 216153 h 97"/>
                <a:gd name="T56" fmla="*/ 40998 w 138"/>
                <a:gd name="T57" fmla="*/ 220704 h 97"/>
                <a:gd name="T58" fmla="*/ 43276 w 138"/>
                <a:gd name="T59" fmla="*/ 218429 h 97"/>
                <a:gd name="T60" fmla="*/ 47831 w 138"/>
                <a:gd name="T61" fmla="*/ 200226 h 97"/>
                <a:gd name="T62" fmla="*/ 61497 w 138"/>
                <a:gd name="T63" fmla="*/ 195676 h 97"/>
                <a:gd name="T64" fmla="*/ 72885 w 138"/>
                <a:gd name="T65" fmla="*/ 193400 h 97"/>
                <a:gd name="T66" fmla="*/ 95662 w 138"/>
                <a:gd name="T67" fmla="*/ 195676 h 97"/>
                <a:gd name="T68" fmla="*/ 95662 w 138"/>
                <a:gd name="T69" fmla="*/ 179749 h 97"/>
                <a:gd name="T70" fmla="*/ 120716 w 138"/>
                <a:gd name="T71" fmla="*/ 159271 h 97"/>
                <a:gd name="T72" fmla="*/ 143493 w 138"/>
                <a:gd name="T73" fmla="*/ 172923 h 97"/>
                <a:gd name="T74" fmla="*/ 191323 w 138"/>
                <a:gd name="T75" fmla="*/ 182024 h 97"/>
                <a:gd name="T76" fmla="*/ 200434 w 138"/>
                <a:gd name="T77" fmla="*/ 163822 h 97"/>
                <a:gd name="T78" fmla="*/ 220933 w 138"/>
                <a:gd name="T79" fmla="*/ 163822 h 97"/>
                <a:gd name="T80" fmla="*/ 245987 w 138"/>
                <a:gd name="T81" fmla="*/ 156996 h 97"/>
                <a:gd name="T82" fmla="*/ 266486 w 138"/>
                <a:gd name="T83" fmla="*/ 154720 h 97"/>
                <a:gd name="T84" fmla="*/ 296096 w 138"/>
                <a:gd name="T85" fmla="*/ 156996 h 97"/>
                <a:gd name="T86" fmla="*/ 314317 w 138"/>
                <a:gd name="T87" fmla="*/ 154720 h 97"/>
                <a:gd name="T88" fmla="*/ 309762 w 138"/>
                <a:gd name="T89" fmla="*/ 138793 h 97"/>
                <a:gd name="T90" fmla="*/ 291540 w 138"/>
                <a:gd name="T91" fmla="*/ 125141 h 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66" name="Freeform 22"/>
            <p:cNvSpPr>
              <a:spLocks/>
            </p:cNvSpPr>
            <p:nvPr/>
          </p:nvSpPr>
          <p:spPr bwMode="auto">
            <a:xfrm>
              <a:off x="4425834" y="2584934"/>
              <a:ext cx="304792" cy="254048"/>
            </a:xfrm>
            <a:custGeom>
              <a:avLst/>
              <a:gdLst>
                <a:gd name="T0" fmla="*/ 188789 w 134"/>
                <a:gd name="T1" fmla="*/ 185386 h 111"/>
                <a:gd name="T2" fmla="*/ 202436 w 134"/>
                <a:gd name="T3" fmla="*/ 183098 h 111"/>
                <a:gd name="T4" fmla="*/ 220633 w 134"/>
                <a:gd name="T5" fmla="*/ 196830 h 111"/>
                <a:gd name="T6" fmla="*/ 232006 w 134"/>
                <a:gd name="T7" fmla="*/ 185386 h 111"/>
                <a:gd name="T8" fmla="*/ 250202 w 134"/>
                <a:gd name="T9" fmla="*/ 144189 h 111"/>
                <a:gd name="T10" fmla="*/ 263850 w 134"/>
                <a:gd name="T11" fmla="*/ 130457 h 111"/>
                <a:gd name="T12" fmla="*/ 266124 w 134"/>
                <a:gd name="T13" fmla="*/ 116725 h 111"/>
                <a:gd name="T14" fmla="*/ 272948 w 134"/>
                <a:gd name="T15" fmla="*/ 98415 h 111"/>
                <a:gd name="T16" fmla="*/ 286595 w 134"/>
                <a:gd name="T17" fmla="*/ 70950 h 111"/>
                <a:gd name="T18" fmla="*/ 302517 w 134"/>
                <a:gd name="T19" fmla="*/ 61795 h 111"/>
                <a:gd name="T20" fmla="*/ 300243 w 134"/>
                <a:gd name="T21" fmla="*/ 45774 h 111"/>
                <a:gd name="T22" fmla="*/ 291145 w 134"/>
                <a:gd name="T23" fmla="*/ 36620 h 111"/>
                <a:gd name="T24" fmla="*/ 291145 w 134"/>
                <a:gd name="T25" fmla="*/ 20598 h 111"/>
                <a:gd name="T26" fmla="*/ 282046 w 134"/>
                <a:gd name="T27" fmla="*/ 11444 h 111"/>
                <a:gd name="T28" fmla="*/ 272948 w 134"/>
                <a:gd name="T29" fmla="*/ 6866 h 111"/>
                <a:gd name="T30" fmla="*/ 254752 w 134"/>
                <a:gd name="T31" fmla="*/ 22887 h 111"/>
                <a:gd name="T32" fmla="*/ 234280 w 134"/>
                <a:gd name="T33" fmla="*/ 18310 h 111"/>
                <a:gd name="T34" fmla="*/ 200162 w 134"/>
                <a:gd name="T35" fmla="*/ 16021 h 111"/>
                <a:gd name="T36" fmla="*/ 181965 w 134"/>
                <a:gd name="T37" fmla="*/ 29753 h 111"/>
                <a:gd name="T38" fmla="*/ 156945 w 134"/>
                <a:gd name="T39" fmla="*/ 29753 h 111"/>
                <a:gd name="T40" fmla="*/ 136474 w 134"/>
                <a:gd name="T41" fmla="*/ 18310 h 111"/>
                <a:gd name="T42" fmla="*/ 116003 w 134"/>
                <a:gd name="T43" fmla="*/ 25176 h 111"/>
                <a:gd name="T44" fmla="*/ 102356 w 134"/>
                <a:gd name="T45" fmla="*/ 11444 h 111"/>
                <a:gd name="T46" fmla="*/ 81884 w 134"/>
                <a:gd name="T47" fmla="*/ 4577 h 111"/>
                <a:gd name="T48" fmla="*/ 65962 w 134"/>
                <a:gd name="T49" fmla="*/ 9155 h 111"/>
                <a:gd name="T50" fmla="*/ 43217 w 134"/>
                <a:gd name="T51" fmla="*/ 9155 h 111"/>
                <a:gd name="T52" fmla="*/ 36393 w 134"/>
                <a:gd name="T53" fmla="*/ 29753 h 111"/>
                <a:gd name="T54" fmla="*/ 25020 w 134"/>
                <a:gd name="T55" fmla="*/ 48063 h 111"/>
                <a:gd name="T56" fmla="*/ 22746 w 134"/>
                <a:gd name="T57" fmla="*/ 52641 h 111"/>
                <a:gd name="T58" fmla="*/ 25020 w 134"/>
                <a:gd name="T59" fmla="*/ 70950 h 111"/>
                <a:gd name="T60" fmla="*/ 22746 w 134"/>
                <a:gd name="T61" fmla="*/ 107570 h 111"/>
                <a:gd name="T62" fmla="*/ 13647 w 134"/>
                <a:gd name="T63" fmla="*/ 123591 h 111"/>
                <a:gd name="T64" fmla="*/ 2275 w 134"/>
                <a:gd name="T65" fmla="*/ 141901 h 111"/>
                <a:gd name="T66" fmla="*/ 2275 w 134"/>
                <a:gd name="T67" fmla="*/ 171654 h 111"/>
                <a:gd name="T68" fmla="*/ 11373 w 134"/>
                <a:gd name="T69" fmla="*/ 192253 h 111"/>
                <a:gd name="T70" fmla="*/ 11373 w 134"/>
                <a:gd name="T71" fmla="*/ 192253 h 111"/>
                <a:gd name="T72" fmla="*/ 50040 w 134"/>
                <a:gd name="T73" fmla="*/ 201407 h 111"/>
                <a:gd name="T74" fmla="*/ 72786 w 134"/>
                <a:gd name="T75" fmla="*/ 228872 h 111"/>
                <a:gd name="T76" fmla="*/ 86434 w 134"/>
                <a:gd name="T77" fmla="*/ 251759 h 111"/>
                <a:gd name="T78" fmla="*/ 113728 w 134"/>
                <a:gd name="T79" fmla="*/ 244893 h 111"/>
                <a:gd name="T80" fmla="*/ 147847 w 134"/>
                <a:gd name="T81" fmla="*/ 240316 h 111"/>
                <a:gd name="T82" fmla="*/ 150121 w 134"/>
                <a:gd name="T83" fmla="*/ 240316 h 111"/>
                <a:gd name="T84" fmla="*/ 159220 w 134"/>
                <a:gd name="T85" fmla="*/ 212851 h 111"/>
                <a:gd name="T86" fmla="*/ 188789 w 134"/>
                <a:gd name="T87" fmla="*/ 185386 h 11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67" name="Freeform 23"/>
            <p:cNvSpPr>
              <a:spLocks/>
            </p:cNvSpPr>
            <p:nvPr/>
          </p:nvSpPr>
          <p:spPr bwMode="auto">
            <a:xfrm>
              <a:off x="4375035" y="2624628"/>
              <a:ext cx="77785" cy="160368"/>
            </a:xfrm>
            <a:custGeom>
              <a:avLst/>
              <a:gdLst>
                <a:gd name="T0" fmla="*/ 52619 w 34"/>
                <a:gd name="T1" fmla="*/ 103094 h 70"/>
                <a:gd name="T2" fmla="*/ 64058 w 34"/>
                <a:gd name="T3" fmla="*/ 84766 h 70"/>
                <a:gd name="T4" fmla="*/ 73209 w 34"/>
                <a:gd name="T5" fmla="*/ 68729 h 70"/>
                <a:gd name="T6" fmla="*/ 75497 w 34"/>
                <a:gd name="T7" fmla="*/ 32074 h 70"/>
                <a:gd name="T8" fmla="*/ 73209 w 34"/>
                <a:gd name="T9" fmla="*/ 13746 h 70"/>
                <a:gd name="T10" fmla="*/ 64058 w 34"/>
                <a:gd name="T11" fmla="*/ 13746 h 70"/>
                <a:gd name="T12" fmla="*/ 57195 w 34"/>
                <a:gd name="T13" fmla="*/ 2291 h 70"/>
                <a:gd name="T14" fmla="*/ 48044 w 34"/>
                <a:gd name="T15" fmla="*/ 13746 h 70"/>
                <a:gd name="T16" fmla="*/ 41180 w 34"/>
                <a:gd name="T17" fmla="*/ 25201 h 70"/>
                <a:gd name="T18" fmla="*/ 18302 w 34"/>
                <a:gd name="T19" fmla="*/ 29783 h 70"/>
                <a:gd name="T20" fmla="*/ 4576 w 34"/>
                <a:gd name="T21" fmla="*/ 38947 h 70"/>
                <a:gd name="T22" fmla="*/ 0 w 34"/>
                <a:gd name="T23" fmla="*/ 38947 h 70"/>
                <a:gd name="T24" fmla="*/ 13727 w 34"/>
                <a:gd name="T25" fmla="*/ 64147 h 70"/>
                <a:gd name="T26" fmla="*/ 20590 w 34"/>
                <a:gd name="T27" fmla="*/ 82475 h 70"/>
                <a:gd name="T28" fmla="*/ 22878 w 34"/>
                <a:gd name="T29" fmla="*/ 112258 h 70"/>
                <a:gd name="T30" fmla="*/ 25166 w 34"/>
                <a:gd name="T31" fmla="*/ 160368 h 70"/>
                <a:gd name="T32" fmla="*/ 43468 w 34"/>
                <a:gd name="T33" fmla="*/ 158077 h 70"/>
                <a:gd name="T34" fmla="*/ 61770 w 34"/>
                <a:gd name="T35" fmla="*/ 153495 h 70"/>
                <a:gd name="T36" fmla="*/ 52619 w 34"/>
                <a:gd name="T37" fmla="*/ 132876 h 70"/>
                <a:gd name="T38" fmla="*/ 52619 w 34"/>
                <a:gd name="T39" fmla="*/ 103094 h 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68" name="Freeform 24"/>
            <p:cNvSpPr>
              <a:spLocks/>
            </p:cNvSpPr>
            <p:nvPr/>
          </p:nvSpPr>
          <p:spPr bwMode="auto">
            <a:xfrm>
              <a:off x="4351223" y="2659560"/>
              <a:ext cx="49212" cy="134963"/>
            </a:xfrm>
            <a:custGeom>
              <a:avLst/>
              <a:gdLst>
                <a:gd name="T0" fmla="*/ 44525 w 21"/>
                <a:gd name="T1" fmla="*/ 48038 h 59"/>
                <a:gd name="T2" fmla="*/ 37495 w 21"/>
                <a:gd name="T3" fmla="*/ 29738 h 59"/>
                <a:gd name="T4" fmla="*/ 23434 w 21"/>
                <a:gd name="T5" fmla="*/ 4575 h 59"/>
                <a:gd name="T6" fmla="*/ 4687 w 21"/>
                <a:gd name="T7" fmla="*/ 2288 h 59"/>
                <a:gd name="T8" fmla="*/ 0 w 21"/>
                <a:gd name="T9" fmla="*/ 2288 h 59"/>
                <a:gd name="T10" fmla="*/ 7030 w 21"/>
                <a:gd name="T11" fmla="*/ 18300 h 59"/>
                <a:gd name="T12" fmla="*/ 11717 w 21"/>
                <a:gd name="T13" fmla="*/ 34313 h 59"/>
                <a:gd name="T14" fmla="*/ 14061 w 21"/>
                <a:gd name="T15" fmla="*/ 70913 h 59"/>
                <a:gd name="T16" fmla="*/ 21091 w 21"/>
                <a:gd name="T17" fmla="*/ 105225 h 59"/>
                <a:gd name="T18" fmla="*/ 30465 w 21"/>
                <a:gd name="T19" fmla="*/ 134963 h 59"/>
                <a:gd name="T20" fmla="*/ 35151 w 21"/>
                <a:gd name="T21" fmla="*/ 132675 h 59"/>
                <a:gd name="T22" fmla="*/ 49212 w 21"/>
                <a:gd name="T23" fmla="*/ 125813 h 59"/>
                <a:gd name="T24" fmla="*/ 46869 w 21"/>
                <a:gd name="T25" fmla="*/ 77775 h 59"/>
                <a:gd name="T26" fmla="*/ 44525 w 21"/>
                <a:gd name="T27" fmla="*/ 48038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69" name="Freeform 25"/>
            <p:cNvSpPr>
              <a:spLocks/>
            </p:cNvSpPr>
            <p:nvPr/>
          </p:nvSpPr>
          <p:spPr bwMode="auto">
            <a:xfrm>
              <a:off x="4575055" y="2605575"/>
              <a:ext cx="192082" cy="298506"/>
            </a:xfrm>
            <a:custGeom>
              <a:avLst/>
              <a:gdLst>
                <a:gd name="T0" fmla="*/ 80034 w 84"/>
                <a:gd name="T1" fmla="*/ 284729 h 130"/>
                <a:gd name="T2" fmla="*/ 148635 w 84"/>
                <a:gd name="T3" fmla="*/ 287025 h 130"/>
                <a:gd name="T4" fmla="*/ 185222 w 84"/>
                <a:gd name="T5" fmla="*/ 298506 h 130"/>
                <a:gd name="T6" fmla="*/ 192082 w 84"/>
                <a:gd name="T7" fmla="*/ 275544 h 130"/>
                <a:gd name="T8" fmla="*/ 187509 w 84"/>
                <a:gd name="T9" fmla="*/ 270952 h 130"/>
                <a:gd name="T10" fmla="*/ 171502 w 84"/>
                <a:gd name="T11" fmla="*/ 254878 h 130"/>
                <a:gd name="T12" fmla="*/ 164642 w 84"/>
                <a:gd name="T13" fmla="*/ 245693 h 130"/>
                <a:gd name="T14" fmla="*/ 162355 w 84"/>
                <a:gd name="T15" fmla="*/ 231916 h 130"/>
                <a:gd name="T16" fmla="*/ 153208 w 84"/>
                <a:gd name="T17" fmla="*/ 211250 h 130"/>
                <a:gd name="T18" fmla="*/ 150922 w 84"/>
                <a:gd name="T19" fmla="*/ 188288 h 130"/>
                <a:gd name="T20" fmla="*/ 162355 w 84"/>
                <a:gd name="T21" fmla="*/ 163030 h 130"/>
                <a:gd name="T22" fmla="*/ 176075 w 84"/>
                <a:gd name="T23" fmla="*/ 146957 h 130"/>
                <a:gd name="T24" fmla="*/ 169215 w 84"/>
                <a:gd name="T25" fmla="*/ 128587 h 130"/>
                <a:gd name="T26" fmla="*/ 146348 w 84"/>
                <a:gd name="T27" fmla="*/ 105625 h 130"/>
                <a:gd name="T28" fmla="*/ 141775 w 84"/>
                <a:gd name="T29" fmla="*/ 87256 h 130"/>
                <a:gd name="T30" fmla="*/ 162355 w 84"/>
                <a:gd name="T31" fmla="*/ 84959 h 130"/>
                <a:gd name="T32" fmla="*/ 173788 w 84"/>
                <a:gd name="T33" fmla="*/ 80367 h 130"/>
                <a:gd name="T34" fmla="*/ 162355 w 84"/>
                <a:gd name="T35" fmla="*/ 48220 h 130"/>
                <a:gd name="T36" fmla="*/ 160068 w 84"/>
                <a:gd name="T37" fmla="*/ 25258 h 130"/>
                <a:gd name="T38" fmla="*/ 144062 w 84"/>
                <a:gd name="T39" fmla="*/ 2296 h 130"/>
                <a:gd name="T40" fmla="*/ 141775 w 84"/>
                <a:gd name="T41" fmla="*/ 0 h 130"/>
                <a:gd name="T42" fmla="*/ 141775 w 84"/>
                <a:gd name="T43" fmla="*/ 16073 h 130"/>
                <a:gd name="T44" fmla="*/ 150922 w 84"/>
                <a:gd name="T45" fmla="*/ 25258 h 130"/>
                <a:gd name="T46" fmla="*/ 153208 w 84"/>
                <a:gd name="T47" fmla="*/ 41332 h 130"/>
                <a:gd name="T48" fmla="*/ 137201 w 84"/>
                <a:gd name="T49" fmla="*/ 50516 h 130"/>
                <a:gd name="T50" fmla="*/ 123481 w 84"/>
                <a:gd name="T51" fmla="*/ 78071 h 130"/>
                <a:gd name="T52" fmla="*/ 116621 w 84"/>
                <a:gd name="T53" fmla="*/ 96440 h 130"/>
                <a:gd name="T54" fmla="*/ 114335 w 84"/>
                <a:gd name="T55" fmla="*/ 110218 h 130"/>
                <a:gd name="T56" fmla="*/ 100614 w 84"/>
                <a:gd name="T57" fmla="*/ 123995 h 130"/>
                <a:gd name="T58" fmla="*/ 82321 w 84"/>
                <a:gd name="T59" fmla="*/ 165326 h 130"/>
                <a:gd name="T60" fmla="*/ 70887 w 84"/>
                <a:gd name="T61" fmla="*/ 176807 h 130"/>
                <a:gd name="T62" fmla="*/ 52594 w 84"/>
                <a:gd name="T63" fmla="*/ 163030 h 130"/>
                <a:gd name="T64" fmla="*/ 38874 w 84"/>
                <a:gd name="T65" fmla="*/ 165326 h 130"/>
                <a:gd name="T66" fmla="*/ 9147 w 84"/>
                <a:gd name="T67" fmla="*/ 192881 h 130"/>
                <a:gd name="T68" fmla="*/ 0 w 84"/>
                <a:gd name="T69" fmla="*/ 220435 h 130"/>
                <a:gd name="T70" fmla="*/ 11433 w 84"/>
                <a:gd name="T71" fmla="*/ 236509 h 130"/>
                <a:gd name="T72" fmla="*/ 32014 w 84"/>
                <a:gd name="T73" fmla="*/ 238805 h 130"/>
                <a:gd name="T74" fmla="*/ 38874 w 84"/>
                <a:gd name="T75" fmla="*/ 264063 h 130"/>
                <a:gd name="T76" fmla="*/ 34300 w 84"/>
                <a:gd name="T77" fmla="*/ 287025 h 130"/>
                <a:gd name="T78" fmla="*/ 70887 w 84"/>
                <a:gd name="T79" fmla="*/ 287025 h 130"/>
                <a:gd name="T80" fmla="*/ 80034 w 84"/>
                <a:gd name="T81" fmla="*/ 284729 h 13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4070" name="Freeform 26"/>
            <p:cNvSpPr>
              <a:spLocks/>
            </p:cNvSpPr>
            <p:nvPr/>
          </p:nvSpPr>
          <p:spPr bwMode="auto">
            <a:xfrm>
              <a:off x="4133742" y="2670675"/>
              <a:ext cx="157158" cy="160367"/>
            </a:xfrm>
            <a:custGeom>
              <a:avLst/>
              <a:gdLst>
                <a:gd name="T0" fmla="*/ 150325 w 69"/>
                <a:gd name="T1" fmla="*/ 135521 h 71"/>
                <a:gd name="T2" fmla="*/ 138937 w 69"/>
                <a:gd name="T3" fmla="*/ 106158 h 71"/>
                <a:gd name="T4" fmla="*/ 148047 w 69"/>
                <a:gd name="T5" fmla="*/ 81313 h 71"/>
                <a:gd name="T6" fmla="*/ 157158 w 69"/>
                <a:gd name="T7" fmla="*/ 65502 h 71"/>
                <a:gd name="T8" fmla="*/ 148047 w 69"/>
                <a:gd name="T9" fmla="*/ 24846 h 71"/>
                <a:gd name="T10" fmla="*/ 143492 w 69"/>
                <a:gd name="T11" fmla="*/ 22587 h 71"/>
                <a:gd name="T12" fmla="*/ 113883 w 69"/>
                <a:gd name="T13" fmla="*/ 27104 h 71"/>
                <a:gd name="T14" fmla="*/ 91106 w 69"/>
                <a:gd name="T15" fmla="*/ 15811 h 71"/>
                <a:gd name="T16" fmla="*/ 70607 w 69"/>
                <a:gd name="T17" fmla="*/ 9035 h 71"/>
                <a:gd name="T18" fmla="*/ 61497 w 69"/>
                <a:gd name="T19" fmla="*/ 6776 h 71"/>
                <a:gd name="T20" fmla="*/ 50108 w 69"/>
                <a:gd name="T21" fmla="*/ 9035 h 71"/>
                <a:gd name="T22" fmla="*/ 34165 w 69"/>
                <a:gd name="T23" fmla="*/ 15811 h 71"/>
                <a:gd name="T24" fmla="*/ 22777 w 69"/>
                <a:gd name="T25" fmla="*/ 11293 h 71"/>
                <a:gd name="T26" fmla="*/ 13666 w 69"/>
                <a:gd name="T27" fmla="*/ 13552 h 71"/>
                <a:gd name="T28" fmla="*/ 13666 w 69"/>
                <a:gd name="T29" fmla="*/ 33880 h 71"/>
                <a:gd name="T30" fmla="*/ 18221 w 69"/>
                <a:gd name="T31" fmla="*/ 45174 h 71"/>
                <a:gd name="T32" fmla="*/ 22777 w 69"/>
                <a:gd name="T33" fmla="*/ 60985 h 71"/>
                <a:gd name="T34" fmla="*/ 11388 w 69"/>
                <a:gd name="T35" fmla="*/ 63243 h 71"/>
                <a:gd name="T36" fmla="*/ 13666 w 69"/>
                <a:gd name="T37" fmla="*/ 79054 h 71"/>
                <a:gd name="T38" fmla="*/ 4555 w 69"/>
                <a:gd name="T39" fmla="*/ 92606 h 71"/>
                <a:gd name="T40" fmla="*/ 2278 w 69"/>
                <a:gd name="T41" fmla="*/ 110676 h 71"/>
                <a:gd name="T42" fmla="*/ 11388 w 69"/>
                <a:gd name="T43" fmla="*/ 117452 h 71"/>
                <a:gd name="T44" fmla="*/ 31887 w 69"/>
                <a:gd name="T45" fmla="*/ 137780 h 71"/>
                <a:gd name="T46" fmla="*/ 22777 w 69"/>
                <a:gd name="T47" fmla="*/ 160367 h 71"/>
                <a:gd name="T48" fmla="*/ 100217 w 69"/>
                <a:gd name="T49" fmla="*/ 144556 h 71"/>
                <a:gd name="T50" fmla="*/ 148047 w 69"/>
                <a:gd name="T51" fmla="*/ 146815 h 71"/>
                <a:gd name="T52" fmla="*/ 150325 w 69"/>
                <a:gd name="T53" fmla="*/ 135521 h 7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71" name="Freeform 27"/>
            <p:cNvSpPr>
              <a:spLocks/>
            </p:cNvSpPr>
            <p:nvPr/>
          </p:nvSpPr>
          <p:spPr bwMode="auto">
            <a:xfrm>
              <a:off x="4271850" y="2661148"/>
              <a:ext cx="109535" cy="166718"/>
            </a:xfrm>
            <a:custGeom>
              <a:avLst/>
              <a:gdLst>
                <a:gd name="T0" fmla="*/ 93561 w 48"/>
                <a:gd name="T1" fmla="*/ 68514 h 73"/>
                <a:gd name="T2" fmla="*/ 91279 w 48"/>
                <a:gd name="T3" fmla="*/ 31973 h 73"/>
                <a:gd name="T4" fmla="*/ 86715 w 48"/>
                <a:gd name="T5" fmla="*/ 15987 h 73"/>
                <a:gd name="T6" fmla="*/ 79869 w 48"/>
                <a:gd name="T7" fmla="*/ 0 h 73"/>
                <a:gd name="T8" fmla="*/ 73023 w 48"/>
                <a:gd name="T9" fmla="*/ 6851 h 73"/>
                <a:gd name="T10" fmla="*/ 9128 w 48"/>
                <a:gd name="T11" fmla="*/ 4568 h 73"/>
                <a:gd name="T12" fmla="*/ 13692 w 48"/>
                <a:gd name="T13" fmla="*/ 29690 h 73"/>
                <a:gd name="T14" fmla="*/ 9128 w 48"/>
                <a:gd name="T15" fmla="*/ 34257 h 73"/>
                <a:gd name="T16" fmla="*/ 18256 w 48"/>
                <a:gd name="T17" fmla="*/ 75366 h 73"/>
                <a:gd name="T18" fmla="*/ 9128 w 48"/>
                <a:gd name="T19" fmla="*/ 91352 h 73"/>
                <a:gd name="T20" fmla="*/ 0 w 48"/>
                <a:gd name="T21" fmla="*/ 116474 h 73"/>
                <a:gd name="T22" fmla="*/ 11410 w 48"/>
                <a:gd name="T23" fmla="*/ 146164 h 73"/>
                <a:gd name="T24" fmla="*/ 9128 w 48"/>
                <a:gd name="T25" fmla="*/ 157583 h 73"/>
                <a:gd name="T26" fmla="*/ 29666 w 48"/>
                <a:gd name="T27" fmla="*/ 164434 h 73"/>
                <a:gd name="T28" fmla="*/ 79869 w 48"/>
                <a:gd name="T29" fmla="*/ 146164 h 73"/>
                <a:gd name="T30" fmla="*/ 109535 w 48"/>
                <a:gd name="T31" fmla="*/ 132461 h 73"/>
                <a:gd name="T32" fmla="*/ 100407 w 48"/>
                <a:gd name="T33" fmla="*/ 102771 h 73"/>
                <a:gd name="T34" fmla="*/ 93561 w 48"/>
                <a:gd name="T35" fmla="*/ 68514 h 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72" name="Freeform 28"/>
            <p:cNvSpPr>
              <a:spLocks/>
            </p:cNvSpPr>
            <p:nvPr/>
          </p:nvSpPr>
          <p:spPr bwMode="auto">
            <a:xfrm>
              <a:off x="3963883" y="2621452"/>
              <a:ext cx="196845" cy="146077"/>
            </a:xfrm>
            <a:custGeom>
              <a:avLst/>
              <a:gdLst>
                <a:gd name="T0" fmla="*/ 66378 w 86"/>
                <a:gd name="T1" fmla="*/ 77603 h 64"/>
                <a:gd name="T2" fmla="*/ 77822 w 86"/>
                <a:gd name="T3" fmla="*/ 75321 h 64"/>
                <a:gd name="T4" fmla="*/ 96134 w 86"/>
                <a:gd name="T5" fmla="*/ 70756 h 64"/>
                <a:gd name="T6" fmla="*/ 116734 w 86"/>
                <a:gd name="T7" fmla="*/ 95863 h 64"/>
                <a:gd name="T8" fmla="*/ 121311 w 86"/>
                <a:gd name="T9" fmla="*/ 111840 h 64"/>
                <a:gd name="T10" fmla="*/ 121311 w 86"/>
                <a:gd name="T11" fmla="*/ 114123 h 64"/>
                <a:gd name="T12" fmla="*/ 139623 w 86"/>
                <a:gd name="T13" fmla="*/ 109558 h 64"/>
                <a:gd name="T14" fmla="*/ 148778 w 86"/>
                <a:gd name="T15" fmla="*/ 132382 h 64"/>
                <a:gd name="T16" fmla="*/ 160223 w 86"/>
                <a:gd name="T17" fmla="*/ 141512 h 64"/>
                <a:gd name="T18" fmla="*/ 169378 w 86"/>
                <a:gd name="T19" fmla="*/ 132382 h 64"/>
                <a:gd name="T20" fmla="*/ 176245 w 86"/>
                <a:gd name="T21" fmla="*/ 136947 h 64"/>
                <a:gd name="T22" fmla="*/ 183112 w 86"/>
                <a:gd name="T23" fmla="*/ 130100 h 64"/>
                <a:gd name="T24" fmla="*/ 180823 w 86"/>
                <a:gd name="T25" fmla="*/ 114123 h 64"/>
                <a:gd name="T26" fmla="*/ 192267 w 86"/>
                <a:gd name="T27" fmla="*/ 111840 h 64"/>
                <a:gd name="T28" fmla="*/ 187689 w 86"/>
                <a:gd name="T29" fmla="*/ 95863 h 64"/>
                <a:gd name="T30" fmla="*/ 183112 w 86"/>
                <a:gd name="T31" fmla="*/ 84451 h 64"/>
                <a:gd name="T32" fmla="*/ 183112 w 86"/>
                <a:gd name="T33" fmla="*/ 63909 h 64"/>
                <a:gd name="T34" fmla="*/ 178534 w 86"/>
                <a:gd name="T35" fmla="*/ 59344 h 64"/>
                <a:gd name="T36" fmla="*/ 173956 w 86"/>
                <a:gd name="T37" fmla="*/ 45649 h 64"/>
                <a:gd name="T38" fmla="*/ 173956 w 86"/>
                <a:gd name="T39" fmla="*/ 36519 h 64"/>
                <a:gd name="T40" fmla="*/ 164800 w 86"/>
                <a:gd name="T41" fmla="*/ 25107 h 64"/>
                <a:gd name="T42" fmla="*/ 153356 w 86"/>
                <a:gd name="T43" fmla="*/ 4565 h 64"/>
                <a:gd name="T44" fmla="*/ 135045 w 86"/>
                <a:gd name="T45" fmla="*/ 18260 h 64"/>
                <a:gd name="T46" fmla="*/ 119023 w 86"/>
                <a:gd name="T47" fmla="*/ 15977 h 64"/>
                <a:gd name="T48" fmla="*/ 103000 w 86"/>
                <a:gd name="T49" fmla="*/ 18260 h 64"/>
                <a:gd name="T50" fmla="*/ 96134 w 86"/>
                <a:gd name="T51" fmla="*/ 11412 h 64"/>
                <a:gd name="T52" fmla="*/ 96134 w 86"/>
                <a:gd name="T53" fmla="*/ 6847 h 64"/>
                <a:gd name="T54" fmla="*/ 93845 w 86"/>
                <a:gd name="T55" fmla="*/ 9130 h 64"/>
                <a:gd name="T56" fmla="*/ 54933 w 86"/>
                <a:gd name="T57" fmla="*/ 6847 h 64"/>
                <a:gd name="T58" fmla="*/ 36622 w 86"/>
                <a:gd name="T59" fmla="*/ 0 h 64"/>
                <a:gd name="T60" fmla="*/ 32045 w 86"/>
                <a:gd name="T61" fmla="*/ 11412 h 64"/>
                <a:gd name="T62" fmla="*/ 34333 w 86"/>
                <a:gd name="T63" fmla="*/ 22825 h 64"/>
                <a:gd name="T64" fmla="*/ 25178 w 86"/>
                <a:gd name="T65" fmla="*/ 27389 h 64"/>
                <a:gd name="T66" fmla="*/ 2289 w 86"/>
                <a:gd name="T67" fmla="*/ 38802 h 64"/>
                <a:gd name="T68" fmla="*/ 0 w 86"/>
                <a:gd name="T69" fmla="*/ 41084 h 64"/>
                <a:gd name="T70" fmla="*/ 18311 w 86"/>
                <a:gd name="T71" fmla="*/ 63909 h 64"/>
                <a:gd name="T72" fmla="*/ 48067 w 86"/>
                <a:gd name="T73" fmla="*/ 95863 h 64"/>
                <a:gd name="T74" fmla="*/ 66378 w 86"/>
                <a:gd name="T75" fmla="*/ 77603 h 6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73" name="Freeform 29"/>
            <p:cNvSpPr>
              <a:spLocks/>
            </p:cNvSpPr>
            <p:nvPr/>
          </p:nvSpPr>
          <p:spPr bwMode="auto">
            <a:xfrm>
              <a:off x="4057544" y="2729423"/>
              <a:ext cx="106359" cy="101619"/>
            </a:xfrm>
            <a:custGeom>
              <a:avLst/>
              <a:gdLst>
                <a:gd name="T0" fmla="*/ 85992 w 47"/>
                <a:gd name="T1" fmla="*/ 58713 h 45"/>
                <a:gd name="T2" fmla="*/ 76941 w 47"/>
                <a:gd name="T3" fmla="*/ 51939 h 45"/>
                <a:gd name="T4" fmla="*/ 79204 w 47"/>
                <a:gd name="T5" fmla="*/ 33873 h 45"/>
                <a:gd name="T6" fmla="*/ 81466 w 47"/>
                <a:gd name="T7" fmla="*/ 27098 h 45"/>
                <a:gd name="T8" fmla="*/ 74678 w 47"/>
                <a:gd name="T9" fmla="*/ 22582 h 45"/>
                <a:gd name="T10" fmla="*/ 65626 w 47"/>
                <a:gd name="T11" fmla="*/ 31615 h 45"/>
                <a:gd name="T12" fmla="*/ 54311 w 47"/>
                <a:gd name="T13" fmla="*/ 22582 h 45"/>
                <a:gd name="T14" fmla="*/ 45259 w 47"/>
                <a:gd name="T15" fmla="*/ 0 h 45"/>
                <a:gd name="T16" fmla="*/ 27155 w 47"/>
                <a:gd name="T17" fmla="*/ 4516 h 45"/>
                <a:gd name="T18" fmla="*/ 24893 w 47"/>
                <a:gd name="T19" fmla="*/ 15807 h 45"/>
                <a:gd name="T20" fmla="*/ 4526 w 47"/>
                <a:gd name="T21" fmla="*/ 33873 h 45"/>
                <a:gd name="T22" fmla="*/ 0 w 47"/>
                <a:gd name="T23" fmla="*/ 42906 h 45"/>
                <a:gd name="T24" fmla="*/ 31681 w 47"/>
                <a:gd name="T25" fmla="*/ 63230 h 45"/>
                <a:gd name="T26" fmla="*/ 92781 w 47"/>
                <a:gd name="T27" fmla="*/ 101619 h 45"/>
                <a:gd name="T28" fmla="*/ 97307 w 47"/>
                <a:gd name="T29" fmla="*/ 101619 h 45"/>
                <a:gd name="T30" fmla="*/ 106359 w 47"/>
                <a:gd name="T31" fmla="*/ 79037 h 45"/>
                <a:gd name="T32" fmla="*/ 85992 w 47"/>
                <a:gd name="T33" fmla="*/ 58713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74" name="Freeform 30"/>
            <p:cNvSpPr>
              <a:spLocks/>
            </p:cNvSpPr>
            <p:nvPr/>
          </p:nvSpPr>
          <p:spPr bwMode="auto">
            <a:xfrm>
              <a:off x="4013095" y="2691316"/>
              <a:ext cx="74610" cy="80978"/>
            </a:xfrm>
            <a:custGeom>
              <a:avLst/>
              <a:gdLst>
                <a:gd name="T0" fmla="*/ 70088 w 33"/>
                <a:gd name="T1" fmla="*/ 53985 h 36"/>
                <a:gd name="T2" fmla="*/ 72349 w 33"/>
                <a:gd name="T3" fmla="*/ 40489 h 36"/>
                <a:gd name="T4" fmla="*/ 67827 w 33"/>
                <a:gd name="T5" fmla="*/ 24743 h 36"/>
                <a:gd name="T6" fmla="*/ 47479 w 33"/>
                <a:gd name="T7" fmla="*/ 0 h 36"/>
                <a:gd name="T8" fmla="*/ 29392 w 33"/>
                <a:gd name="T9" fmla="*/ 4499 h 36"/>
                <a:gd name="T10" fmla="*/ 18087 w 33"/>
                <a:gd name="T11" fmla="*/ 6748 h 36"/>
                <a:gd name="T12" fmla="*/ 0 w 33"/>
                <a:gd name="T13" fmla="*/ 24743 h 36"/>
                <a:gd name="T14" fmla="*/ 4522 w 33"/>
                <a:gd name="T15" fmla="*/ 33741 h 36"/>
                <a:gd name="T16" fmla="*/ 24870 w 33"/>
                <a:gd name="T17" fmla="*/ 67482 h 36"/>
                <a:gd name="T18" fmla="*/ 45218 w 33"/>
                <a:gd name="T19" fmla="*/ 80978 h 36"/>
                <a:gd name="T20" fmla="*/ 49740 w 33"/>
                <a:gd name="T21" fmla="*/ 71980 h 36"/>
                <a:gd name="T22" fmla="*/ 70088 w 33"/>
                <a:gd name="T23" fmla="*/ 53985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75" name="Freeform 31"/>
            <p:cNvSpPr>
              <a:spLocks/>
            </p:cNvSpPr>
            <p:nvPr/>
          </p:nvSpPr>
          <p:spPr bwMode="auto">
            <a:xfrm>
              <a:off x="3916259" y="2213389"/>
              <a:ext cx="214307" cy="176245"/>
            </a:xfrm>
            <a:custGeom>
              <a:avLst/>
              <a:gdLst>
                <a:gd name="T0" fmla="*/ 100314 w 94"/>
                <a:gd name="T1" fmla="*/ 135045 h 77"/>
                <a:gd name="T2" fmla="*/ 127672 w 94"/>
                <a:gd name="T3" fmla="*/ 116734 h 77"/>
                <a:gd name="T4" fmla="*/ 127672 w 94"/>
                <a:gd name="T5" fmla="*/ 45778 h 77"/>
                <a:gd name="T6" fmla="*/ 214307 w 94"/>
                <a:gd name="T7" fmla="*/ 45778 h 77"/>
                <a:gd name="T8" fmla="*/ 214307 w 94"/>
                <a:gd name="T9" fmla="*/ 9156 h 77"/>
                <a:gd name="T10" fmla="*/ 196068 w 94"/>
                <a:gd name="T11" fmla="*/ 0 h 77"/>
                <a:gd name="T12" fmla="*/ 100314 w 94"/>
                <a:gd name="T13" fmla="*/ 0 h 77"/>
                <a:gd name="T14" fmla="*/ 86635 w 94"/>
                <a:gd name="T15" fmla="*/ 22889 h 77"/>
                <a:gd name="T16" fmla="*/ 52437 w 94"/>
                <a:gd name="T17" fmla="*/ 70956 h 77"/>
                <a:gd name="T18" fmla="*/ 6840 w 94"/>
                <a:gd name="T19" fmla="*/ 151067 h 77"/>
                <a:gd name="T20" fmla="*/ 0 w 94"/>
                <a:gd name="T21" fmla="*/ 176245 h 77"/>
                <a:gd name="T22" fmla="*/ 100314 w 94"/>
                <a:gd name="T23" fmla="*/ 176245 h 77"/>
                <a:gd name="T24" fmla="*/ 100314 w 94"/>
                <a:gd name="T25" fmla="*/ 135045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76" name="Freeform 32"/>
            <p:cNvSpPr>
              <a:spLocks/>
            </p:cNvSpPr>
            <p:nvPr/>
          </p:nvSpPr>
          <p:spPr bwMode="auto">
            <a:xfrm>
              <a:off x="3914672" y="2222916"/>
              <a:ext cx="312729" cy="342964"/>
            </a:xfrm>
            <a:custGeom>
              <a:avLst/>
              <a:gdLst>
                <a:gd name="T0" fmla="*/ 25110 w 137"/>
                <a:gd name="T1" fmla="*/ 297235 h 150"/>
                <a:gd name="T2" fmla="*/ 47937 w 137"/>
                <a:gd name="T3" fmla="*/ 297235 h 150"/>
                <a:gd name="T4" fmla="*/ 68481 w 137"/>
                <a:gd name="T5" fmla="*/ 294949 h 150"/>
                <a:gd name="T6" fmla="*/ 82177 w 137"/>
                <a:gd name="T7" fmla="*/ 308668 h 150"/>
                <a:gd name="T8" fmla="*/ 91308 w 137"/>
                <a:gd name="T9" fmla="*/ 308668 h 150"/>
                <a:gd name="T10" fmla="*/ 109569 w 137"/>
                <a:gd name="T11" fmla="*/ 331532 h 150"/>
                <a:gd name="T12" fmla="*/ 120983 w 137"/>
                <a:gd name="T13" fmla="*/ 342964 h 150"/>
                <a:gd name="T14" fmla="*/ 134679 w 137"/>
                <a:gd name="T15" fmla="*/ 336105 h 150"/>
                <a:gd name="T16" fmla="*/ 150658 w 137"/>
                <a:gd name="T17" fmla="*/ 329245 h 150"/>
                <a:gd name="T18" fmla="*/ 164354 w 137"/>
                <a:gd name="T19" fmla="*/ 326959 h 150"/>
                <a:gd name="T20" fmla="*/ 182615 w 137"/>
                <a:gd name="T21" fmla="*/ 329245 h 150"/>
                <a:gd name="T22" fmla="*/ 198594 w 137"/>
                <a:gd name="T23" fmla="*/ 322386 h 150"/>
                <a:gd name="T24" fmla="*/ 299033 w 137"/>
                <a:gd name="T25" fmla="*/ 322386 h 150"/>
                <a:gd name="T26" fmla="*/ 301316 w 137"/>
                <a:gd name="T27" fmla="*/ 299522 h 150"/>
                <a:gd name="T28" fmla="*/ 294467 w 137"/>
                <a:gd name="T29" fmla="*/ 292663 h 150"/>
                <a:gd name="T30" fmla="*/ 269358 w 137"/>
                <a:gd name="T31" fmla="*/ 64020 h 150"/>
                <a:gd name="T32" fmla="*/ 312729 w 137"/>
                <a:gd name="T33" fmla="*/ 64020 h 150"/>
                <a:gd name="T34" fmla="*/ 221421 w 137"/>
                <a:gd name="T35" fmla="*/ 4573 h 150"/>
                <a:gd name="T36" fmla="*/ 216856 w 137"/>
                <a:gd name="T37" fmla="*/ 0 h 150"/>
                <a:gd name="T38" fmla="*/ 216856 w 137"/>
                <a:gd name="T39" fmla="*/ 36583 h 150"/>
                <a:gd name="T40" fmla="*/ 130114 w 137"/>
                <a:gd name="T41" fmla="*/ 36583 h 150"/>
                <a:gd name="T42" fmla="*/ 130114 w 137"/>
                <a:gd name="T43" fmla="*/ 107462 h 150"/>
                <a:gd name="T44" fmla="*/ 102721 w 137"/>
                <a:gd name="T45" fmla="*/ 125753 h 150"/>
                <a:gd name="T46" fmla="*/ 102721 w 137"/>
                <a:gd name="T47" fmla="*/ 166909 h 150"/>
                <a:gd name="T48" fmla="*/ 2283 w 137"/>
                <a:gd name="T49" fmla="*/ 166909 h 150"/>
                <a:gd name="T50" fmla="*/ 15979 w 137"/>
                <a:gd name="T51" fmla="*/ 194346 h 150"/>
                <a:gd name="T52" fmla="*/ 20544 w 137"/>
                <a:gd name="T53" fmla="*/ 237788 h 150"/>
                <a:gd name="T54" fmla="*/ 13696 w 137"/>
                <a:gd name="T55" fmla="*/ 288090 h 150"/>
                <a:gd name="T56" fmla="*/ 9131 w 137"/>
                <a:gd name="T57" fmla="*/ 308668 h 150"/>
                <a:gd name="T58" fmla="*/ 9131 w 137"/>
                <a:gd name="T59" fmla="*/ 308668 h 150"/>
                <a:gd name="T60" fmla="*/ 25110 w 137"/>
                <a:gd name="T61" fmla="*/ 297235 h 15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77" name="Freeform 33"/>
            <p:cNvSpPr>
              <a:spLocks/>
            </p:cNvSpPr>
            <p:nvPr/>
          </p:nvSpPr>
          <p:spPr bwMode="auto">
            <a:xfrm>
              <a:off x="4035319" y="2288015"/>
              <a:ext cx="430201" cy="403300"/>
            </a:xfrm>
            <a:custGeom>
              <a:avLst/>
              <a:gdLst>
                <a:gd name="T0" fmla="*/ 407439 w 189"/>
                <a:gd name="T1" fmla="*/ 166333 h 177"/>
                <a:gd name="T2" fmla="*/ 393782 w 189"/>
                <a:gd name="T3" fmla="*/ 138990 h 177"/>
                <a:gd name="T4" fmla="*/ 366468 w 189"/>
                <a:gd name="T5" fmla="*/ 129876 h 177"/>
                <a:gd name="T6" fmla="*/ 348258 w 189"/>
                <a:gd name="T7" fmla="*/ 107091 h 177"/>
                <a:gd name="T8" fmla="*/ 191200 w 189"/>
                <a:gd name="T9" fmla="*/ 0 h 177"/>
                <a:gd name="T10" fmla="*/ 147953 w 189"/>
                <a:gd name="T11" fmla="*/ 0 h 177"/>
                <a:gd name="T12" fmla="*/ 172991 w 189"/>
                <a:gd name="T13" fmla="*/ 227853 h 177"/>
                <a:gd name="T14" fmla="*/ 179819 w 189"/>
                <a:gd name="T15" fmla="*/ 234689 h 177"/>
                <a:gd name="T16" fmla="*/ 177543 w 189"/>
                <a:gd name="T17" fmla="*/ 257474 h 177"/>
                <a:gd name="T18" fmla="*/ 77391 w 189"/>
                <a:gd name="T19" fmla="*/ 257474 h 177"/>
                <a:gd name="T20" fmla="*/ 61457 w 189"/>
                <a:gd name="T21" fmla="*/ 264310 h 177"/>
                <a:gd name="T22" fmla="*/ 43248 w 189"/>
                <a:gd name="T23" fmla="*/ 262031 h 177"/>
                <a:gd name="T24" fmla="*/ 29591 w 189"/>
                <a:gd name="T25" fmla="*/ 264310 h 177"/>
                <a:gd name="T26" fmla="*/ 13657 w 189"/>
                <a:gd name="T27" fmla="*/ 271145 h 177"/>
                <a:gd name="T28" fmla="*/ 0 w 189"/>
                <a:gd name="T29" fmla="*/ 277981 h 177"/>
                <a:gd name="T30" fmla="*/ 2276 w 189"/>
                <a:gd name="T31" fmla="*/ 284816 h 177"/>
                <a:gd name="T32" fmla="*/ 6829 w 189"/>
                <a:gd name="T33" fmla="*/ 291652 h 177"/>
                <a:gd name="T34" fmla="*/ 11381 w 189"/>
                <a:gd name="T35" fmla="*/ 307602 h 177"/>
                <a:gd name="T36" fmla="*/ 25038 w 189"/>
                <a:gd name="T37" fmla="*/ 323551 h 177"/>
                <a:gd name="T38" fmla="*/ 25038 w 189"/>
                <a:gd name="T39" fmla="*/ 344058 h 177"/>
                <a:gd name="T40" fmla="*/ 31867 w 189"/>
                <a:gd name="T41" fmla="*/ 350894 h 177"/>
                <a:gd name="T42" fmla="*/ 47800 w 189"/>
                <a:gd name="T43" fmla="*/ 348615 h 177"/>
                <a:gd name="T44" fmla="*/ 63733 w 189"/>
                <a:gd name="T45" fmla="*/ 350894 h 177"/>
                <a:gd name="T46" fmla="*/ 81943 w 189"/>
                <a:gd name="T47" fmla="*/ 337223 h 177"/>
                <a:gd name="T48" fmla="*/ 93324 w 189"/>
                <a:gd name="T49" fmla="*/ 357729 h 177"/>
                <a:gd name="T50" fmla="*/ 102429 w 189"/>
                <a:gd name="T51" fmla="*/ 369122 h 177"/>
                <a:gd name="T52" fmla="*/ 102429 w 189"/>
                <a:gd name="T53" fmla="*/ 378236 h 177"/>
                <a:gd name="T54" fmla="*/ 106981 w 189"/>
                <a:gd name="T55" fmla="*/ 391907 h 177"/>
                <a:gd name="T56" fmla="*/ 120638 w 189"/>
                <a:gd name="T57" fmla="*/ 394186 h 177"/>
                <a:gd name="T58" fmla="*/ 132019 w 189"/>
                <a:gd name="T59" fmla="*/ 398743 h 177"/>
                <a:gd name="T60" fmla="*/ 147953 w 189"/>
                <a:gd name="T61" fmla="*/ 391907 h 177"/>
                <a:gd name="T62" fmla="*/ 159334 w 189"/>
                <a:gd name="T63" fmla="*/ 389629 h 177"/>
                <a:gd name="T64" fmla="*/ 168438 w 189"/>
                <a:gd name="T65" fmla="*/ 391907 h 177"/>
                <a:gd name="T66" fmla="*/ 177543 w 189"/>
                <a:gd name="T67" fmla="*/ 391907 h 177"/>
                <a:gd name="T68" fmla="*/ 184372 w 189"/>
                <a:gd name="T69" fmla="*/ 371401 h 177"/>
                <a:gd name="T70" fmla="*/ 182096 w 189"/>
                <a:gd name="T71" fmla="*/ 355451 h 177"/>
                <a:gd name="T72" fmla="*/ 202581 w 189"/>
                <a:gd name="T73" fmla="*/ 346337 h 177"/>
                <a:gd name="T74" fmla="*/ 211686 w 189"/>
                <a:gd name="T75" fmla="*/ 330387 h 177"/>
                <a:gd name="T76" fmla="*/ 218515 w 189"/>
                <a:gd name="T77" fmla="*/ 309880 h 177"/>
                <a:gd name="T78" fmla="*/ 234448 w 189"/>
                <a:gd name="T79" fmla="*/ 312159 h 177"/>
                <a:gd name="T80" fmla="*/ 245829 w 189"/>
                <a:gd name="T81" fmla="*/ 298488 h 177"/>
                <a:gd name="T82" fmla="*/ 259486 w 189"/>
                <a:gd name="T83" fmla="*/ 293931 h 177"/>
                <a:gd name="T84" fmla="*/ 268591 w 189"/>
                <a:gd name="T85" fmla="*/ 287095 h 177"/>
                <a:gd name="T86" fmla="*/ 291353 w 189"/>
                <a:gd name="T87" fmla="*/ 277981 h 177"/>
                <a:gd name="T88" fmla="*/ 309563 w 189"/>
                <a:gd name="T89" fmla="*/ 271145 h 177"/>
                <a:gd name="T90" fmla="*/ 341429 w 189"/>
                <a:gd name="T91" fmla="*/ 271145 h 177"/>
                <a:gd name="T92" fmla="*/ 361915 w 189"/>
                <a:gd name="T93" fmla="*/ 264310 h 177"/>
                <a:gd name="T94" fmla="*/ 402887 w 189"/>
                <a:gd name="T95" fmla="*/ 262031 h 177"/>
                <a:gd name="T96" fmla="*/ 418820 w 189"/>
                <a:gd name="T97" fmla="*/ 250638 h 177"/>
                <a:gd name="T98" fmla="*/ 427925 w 189"/>
                <a:gd name="T99" fmla="*/ 230132 h 177"/>
                <a:gd name="T100" fmla="*/ 427925 w 189"/>
                <a:gd name="T101" fmla="*/ 161776 h 177"/>
                <a:gd name="T102" fmla="*/ 407439 w 189"/>
                <a:gd name="T103" fmla="*/ 166333 h 17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78" name="Freeform 34"/>
            <p:cNvSpPr>
              <a:spLocks/>
            </p:cNvSpPr>
            <p:nvPr/>
          </p:nvSpPr>
          <p:spPr bwMode="auto">
            <a:xfrm>
              <a:off x="4213115" y="2554765"/>
              <a:ext cx="211131" cy="149253"/>
            </a:xfrm>
            <a:custGeom>
              <a:avLst/>
              <a:gdLst>
                <a:gd name="T0" fmla="*/ 211131 w 92"/>
                <a:gd name="T1" fmla="*/ 83672 h 66"/>
                <a:gd name="T2" fmla="*/ 199656 w 92"/>
                <a:gd name="T3" fmla="*/ 79149 h 66"/>
                <a:gd name="T4" fmla="*/ 197362 w 92"/>
                <a:gd name="T5" fmla="*/ 65581 h 66"/>
                <a:gd name="T6" fmla="*/ 185887 w 92"/>
                <a:gd name="T7" fmla="*/ 67842 h 66"/>
                <a:gd name="T8" fmla="*/ 174413 w 92"/>
                <a:gd name="T9" fmla="*/ 58797 h 66"/>
                <a:gd name="T10" fmla="*/ 169823 w 92"/>
                <a:gd name="T11" fmla="*/ 47490 h 66"/>
                <a:gd name="T12" fmla="*/ 158348 w 92"/>
                <a:gd name="T13" fmla="*/ 33921 h 66"/>
                <a:gd name="T14" fmla="*/ 149169 w 92"/>
                <a:gd name="T15" fmla="*/ 20353 h 66"/>
                <a:gd name="T16" fmla="*/ 149169 w 92"/>
                <a:gd name="T17" fmla="*/ 6784 h 66"/>
                <a:gd name="T18" fmla="*/ 133104 w 92"/>
                <a:gd name="T19" fmla="*/ 4523 h 66"/>
                <a:gd name="T20" fmla="*/ 114745 w 92"/>
                <a:gd name="T21" fmla="*/ 11307 h 66"/>
                <a:gd name="T22" fmla="*/ 91796 w 92"/>
                <a:gd name="T23" fmla="*/ 20353 h 66"/>
                <a:gd name="T24" fmla="*/ 82616 w 92"/>
                <a:gd name="T25" fmla="*/ 27137 h 66"/>
                <a:gd name="T26" fmla="*/ 68847 w 92"/>
                <a:gd name="T27" fmla="*/ 31660 h 66"/>
                <a:gd name="T28" fmla="*/ 57373 w 92"/>
                <a:gd name="T29" fmla="*/ 45228 h 66"/>
                <a:gd name="T30" fmla="*/ 41308 w 92"/>
                <a:gd name="T31" fmla="*/ 42967 h 66"/>
                <a:gd name="T32" fmla="*/ 34424 w 92"/>
                <a:gd name="T33" fmla="*/ 63319 h 66"/>
                <a:gd name="T34" fmla="*/ 25244 w 92"/>
                <a:gd name="T35" fmla="*/ 79149 h 66"/>
                <a:gd name="T36" fmla="*/ 4590 w 92"/>
                <a:gd name="T37" fmla="*/ 88195 h 66"/>
                <a:gd name="T38" fmla="*/ 6885 w 92"/>
                <a:gd name="T39" fmla="*/ 104025 h 66"/>
                <a:gd name="T40" fmla="*/ 0 w 92"/>
                <a:gd name="T41" fmla="*/ 124378 h 66"/>
                <a:gd name="T42" fmla="*/ 11475 w 92"/>
                <a:gd name="T43" fmla="*/ 131162 h 66"/>
                <a:gd name="T44" fmla="*/ 34424 w 92"/>
                <a:gd name="T45" fmla="*/ 142469 h 66"/>
                <a:gd name="T46" fmla="*/ 64257 w 92"/>
                <a:gd name="T47" fmla="*/ 137946 h 66"/>
                <a:gd name="T48" fmla="*/ 73437 w 92"/>
                <a:gd name="T49" fmla="*/ 135685 h 66"/>
                <a:gd name="T50" fmla="*/ 68847 w 92"/>
                <a:gd name="T51" fmla="*/ 110809 h 66"/>
                <a:gd name="T52" fmla="*/ 133104 w 92"/>
                <a:gd name="T53" fmla="*/ 113070 h 66"/>
                <a:gd name="T54" fmla="*/ 144579 w 92"/>
                <a:gd name="T55" fmla="*/ 106286 h 66"/>
                <a:gd name="T56" fmla="*/ 167528 w 92"/>
                <a:gd name="T57" fmla="*/ 108548 h 66"/>
                <a:gd name="T58" fmla="*/ 181297 w 92"/>
                <a:gd name="T59" fmla="*/ 99502 h 66"/>
                <a:gd name="T60" fmla="*/ 204246 w 92"/>
                <a:gd name="T61" fmla="*/ 94979 h 66"/>
                <a:gd name="T62" fmla="*/ 211131 w 92"/>
                <a:gd name="T63" fmla="*/ 83672 h 66"/>
                <a:gd name="T64" fmla="*/ 211131 w 92"/>
                <a:gd name="T65" fmla="*/ 83672 h 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79" name="Freeform 35"/>
            <p:cNvSpPr>
              <a:spLocks/>
            </p:cNvSpPr>
            <p:nvPr/>
          </p:nvSpPr>
          <p:spPr bwMode="auto">
            <a:xfrm>
              <a:off x="4359161" y="2330886"/>
              <a:ext cx="401626" cy="312796"/>
            </a:xfrm>
            <a:custGeom>
              <a:avLst/>
              <a:gdLst>
                <a:gd name="T0" fmla="*/ 383370 w 176"/>
                <a:gd name="T1" fmla="*/ 45664 h 137"/>
                <a:gd name="T2" fmla="*/ 381088 w 176"/>
                <a:gd name="T3" fmla="*/ 11416 h 137"/>
                <a:gd name="T4" fmla="*/ 360551 w 176"/>
                <a:gd name="T5" fmla="*/ 22832 h 137"/>
                <a:gd name="T6" fmla="*/ 344577 w 176"/>
                <a:gd name="T7" fmla="*/ 6850 h 137"/>
                <a:gd name="T8" fmla="*/ 305783 w 176"/>
                <a:gd name="T9" fmla="*/ 0 h 137"/>
                <a:gd name="T10" fmla="*/ 196249 w 176"/>
                <a:gd name="T11" fmla="*/ 68495 h 137"/>
                <a:gd name="T12" fmla="*/ 148328 w 176"/>
                <a:gd name="T13" fmla="*/ 105026 h 137"/>
                <a:gd name="T14" fmla="*/ 109534 w 176"/>
                <a:gd name="T15" fmla="*/ 118725 h 137"/>
                <a:gd name="T16" fmla="*/ 104970 w 176"/>
                <a:gd name="T17" fmla="*/ 118725 h 137"/>
                <a:gd name="T18" fmla="*/ 104970 w 176"/>
                <a:gd name="T19" fmla="*/ 187221 h 137"/>
                <a:gd name="T20" fmla="*/ 95843 w 176"/>
                <a:gd name="T21" fmla="*/ 207770 h 137"/>
                <a:gd name="T22" fmla="*/ 79869 w 176"/>
                <a:gd name="T23" fmla="*/ 219186 h 137"/>
                <a:gd name="T24" fmla="*/ 38793 w 176"/>
                <a:gd name="T25" fmla="*/ 221469 h 137"/>
                <a:gd name="T26" fmla="*/ 18256 w 176"/>
                <a:gd name="T27" fmla="*/ 228318 h 137"/>
                <a:gd name="T28" fmla="*/ 2282 w 176"/>
                <a:gd name="T29" fmla="*/ 230601 h 137"/>
                <a:gd name="T30" fmla="*/ 2282 w 176"/>
                <a:gd name="T31" fmla="*/ 244301 h 137"/>
                <a:gd name="T32" fmla="*/ 11410 w 176"/>
                <a:gd name="T33" fmla="*/ 258000 h 137"/>
                <a:gd name="T34" fmla="*/ 22820 w 176"/>
                <a:gd name="T35" fmla="*/ 271699 h 137"/>
                <a:gd name="T36" fmla="*/ 27384 w 176"/>
                <a:gd name="T37" fmla="*/ 283115 h 137"/>
                <a:gd name="T38" fmla="*/ 38793 w 176"/>
                <a:gd name="T39" fmla="*/ 292247 h 137"/>
                <a:gd name="T40" fmla="*/ 50203 w 176"/>
                <a:gd name="T41" fmla="*/ 289964 h 137"/>
                <a:gd name="T42" fmla="*/ 52485 w 176"/>
                <a:gd name="T43" fmla="*/ 303663 h 137"/>
                <a:gd name="T44" fmla="*/ 63895 w 176"/>
                <a:gd name="T45" fmla="*/ 308230 h 137"/>
                <a:gd name="T46" fmla="*/ 73023 w 176"/>
                <a:gd name="T47" fmla="*/ 296814 h 137"/>
                <a:gd name="T48" fmla="*/ 79869 w 176"/>
                <a:gd name="T49" fmla="*/ 308230 h 137"/>
                <a:gd name="T50" fmla="*/ 91279 w 176"/>
                <a:gd name="T51" fmla="*/ 303663 h 137"/>
                <a:gd name="T52" fmla="*/ 102688 w 176"/>
                <a:gd name="T53" fmla="*/ 285398 h 137"/>
                <a:gd name="T54" fmla="*/ 109534 w 176"/>
                <a:gd name="T55" fmla="*/ 264849 h 137"/>
                <a:gd name="T56" fmla="*/ 132354 w 176"/>
                <a:gd name="T57" fmla="*/ 264849 h 137"/>
                <a:gd name="T58" fmla="*/ 148328 w 176"/>
                <a:gd name="T59" fmla="*/ 260283 h 137"/>
                <a:gd name="T60" fmla="*/ 168865 w 176"/>
                <a:gd name="T61" fmla="*/ 267132 h 137"/>
                <a:gd name="T62" fmla="*/ 182557 w 176"/>
                <a:gd name="T63" fmla="*/ 280831 h 137"/>
                <a:gd name="T64" fmla="*/ 203095 w 176"/>
                <a:gd name="T65" fmla="*/ 273982 h 137"/>
                <a:gd name="T66" fmla="*/ 223633 w 176"/>
                <a:gd name="T67" fmla="*/ 285398 h 137"/>
                <a:gd name="T68" fmla="*/ 248734 w 176"/>
                <a:gd name="T69" fmla="*/ 285398 h 137"/>
                <a:gd name="T70" fmla="*/ 266990 w 176"/>
                <a:gd name="T71" fmla="*/ 271699 h 137"/>
                <a:gd name="T72" fmla="*/ 301220 w 176"/>
                <a:gd name="T73" fmla="*/ 273982 h 137"/>
                <a:gd name="T74" fmla="*/ 321757 w 176"/>
                <a:gd name="T75" fmla="*/ 278548 h 137"/>
                <a:gd name="T76" fmla="*/ 340013 w 176"/>
                <a:gd name="T77" fmla="*/ 262566 h 137"/>
                <a:gd name="T78" fmla="*/ 344577 w 176"/>
                <a:gd name="T79" fmla="*/ 260283 h 137"/>
                <a:gd name="T80" fmla="*/ 344577 w 176"/>
                <a:gd name="T81" fmla="*/ 253433 h 137"/>
                <a:gd name="T82" fmla="*/ 349141 w 176"/>
                <a:gd name="T83" fmla="*/ 230601 h 137"/>
                <a:gd name="T84" fmla="*/ 390216 w 176"/>
                <a:gd name="T85" fmla="*/ 180371 h 137"/>
                <a:gd name="T86" fmla="*/ 392498 w 176"/>
                <a:gd name="T87" fmla="*/ 116442 h 137"/>
                <a:gd name="T88" fmla="*/ 397062 w 176"/>
                <a:gd name="T89" fmla="*/ 89044 h 137"/>
                <a:gd name="T90" fmla="*/ 392498 w 176"/>
                <a:gd name="T91" fmla="*/ 68495 h 137"/>
                <a:gd name="T92" fmla="*/ 383370 w 176"/>
                <a:gd name="T93" fmla="*/ 45664 h 13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80" name="Freeform 36"/>
            <p:cNvSpPr>
              <a:spLocks/>
            </p:cNvSpPr>
            <p:nvPr/>
          </p:nvSpPr>
          <p:spPr bwMode="auto">
            <a:xfrm>
              <a:off x="4703639" y="2330886"/>
              <a:ext cx="258756" cy="427117"/>
            </a:xfrm>
            <a:custGeom>
              <a:avLst/>
              <a:gdLst>
                <a:gd name="T0" fmla="*/ 256466 w 113"/>
                <a:gd name="T1" fmla="*/ 105066 h 187"/>
                <a:gd name="T2" fmla="*/ 59537 w 113"/>
                <a:gd name="T3" fmla="*/ 0 h 187"/>
                <a:gd name="T4" fmla="*/ 36638 w 113"/>
                <a:gd name="T5" fmla="*/ 11420 h 187"/>
                <a:gd name="T6" fmla="*/ 38928 w 113"/>
                <a:gd name="T7" fmla="*/ 45681 h 187"/>
                <a:gd name="T8" fmla="*/ 48087 w 113"/>
                <a:gd name="T9" fmla="*/ 68521 h 187"/>
                <a:gd name="T10" fmla="*/ 52667 w 113"/>
                <a:gd name="T11" fmla="*/ 89078 h 187"/>
                <a:gd name="T12" fmla="*/ 48087 w 113"/>
                <a:gd name="T13" fmla="*/ 116486 h 187"/>
                <a:gd name="T14" fmla="*/ 45798 w 113"/>
                <a:gd name="T15" fmla="*/ 180440 h 187"/>
                <a:gd name="T16" fmla="*/ 4580 w 113"/>
                <a:gd name="T17" fmla="*/ 230689 h 187"/>
                <a:gd name="T18" fmla="*/ 0 w 113"/>
                <a:gd name="T19" fmla="*/ 253529 h 187"/>
                <a:gd name="T20" fmla="*/ 0 w 113"/>
                <a:gd name="T21" fmla="*/ 260381 h 187"/>
                <a:gd name="T22" fmla="*/ 4580 w 113"/>
                <a:gd name="T23" fmla="*/ 267234 h 187"/>
                <a:gd name="T24" fmla="*/ 16029 w 113"/>
                <a:gd name="T25" fmla="*/ 278654 h 187"/>
                <a:gd name="T26" fmla="*/ 32058 w 113"/>
                <a:gd name="T27" fmla="*/ 301494 h 187"/>
                <a:gd name="T28" fmla="*/ 34348 w 113"/>
                <a:gd name="T29" fmla="*/ 324335 h 187"/>
                <a:gd name="T30" fmla="*/ 45798 w 113"/>
                <a:gd name="T31" fmla="*/ 356312 h 187"/>
                <a:gd name="T32" fmla="*/ 34348 w 113"/>
                <a:gd name="T33" fmla="*/ 360880 h 187"/>
                <a:gd name="T34" fmla="*/ 13739 w 113"/>
                <a:gd name="T35" fmla="*/ 363164 h 187"/>
                <a:gd name="T36" fmla="*/ 18319 w 113"/>
                <a:gd name="T37" fmla="*/ 381436 h 187"/>
                <a:gd name="T38" fmla="*/ 41218 w 113"/>
                <a:gd name="T39" fmla="*/ 404277 h 187"/>
                <a:gd name="T40" fmla="*/ 50377 w 113"/>
                <a:gd name="T41" fmla="*/ 424833 h 187"/>
                <a:gd name="T42" fmla="*/ 64117 w 113"/>
                <a:gd name="T43" fmla="*/ 420265 h 187"/>
                <a:gd name="T44" fmla="*/ 82436 w 113"/>
                <a:gd name="T45" fmla="*/ 420265 h 187"/>
                <a:gd name="T46" fmla="*/ 109914 w 113"/>
                <a:gd name="T47" fmla="*/ 411129 h 187"/>
                <a:gd name="T48" fmla="*/ 132813 w 113"/>
                <a:gd name="T49" fmla="*/ 399708 h 187"/>
                <a:gd name="T50" fmla="*/ 135103 w 113"/>
                <a:gd name="T51" fmla="*/ 386004 h 187"/>
                <a:gd name="T52" fmla="*/ 171741 w 113"/>
                <a:gd name="T53" fmla="*/ 376868 h 187"/>
                <a:gd name="T54" fmla="*/ 196929 w 113"/>
                <a:gd name="T55" fmla="*/ 351743 h 187"/>
                <a:gd name="T56" fmla="*/ 201509 w 113"/>
                <a:gd name="T57" fmla="*/ 340323 h 187"/>
                <a:gd name="T58" fmla="*/ 222118 w 113"/>
                <a:gd name="T59" fmla="*/ 331187 h 187"/>
                <a:gd name="T60" fmla="*/ 226698 w 113"/>
                <a:gd name="T61" fmla="*/ 331187 h 187"/>
                <a:gd name="T62" fmla="*/ 226698 w 113"/>
                <a:gd name="T63" fmla="*/ 331187 h 187"/>
                <a:gd name="T64" fmla="*/ 228988 w 113"/>
                <a:gd name="T65" fmla="*/ 319767 h 187"/>
                <a:gd name="T66" fmla="*/ 217538 w 113"/>
                <a:gd name="T67" fmla="*/ 303778 h 187"/>
                <a:gd name="T68" fmla="*/ 212958 w 113"/>
                <a:gd name="T69" fmla="*/ 285506 h 187"/>
                <a:gd name="T70" fmla="*/ 208379 w 113"/>
                <a:gd name="T71" fmla="*/ 269518 h 187"/>
                <a:gd name="T72" fmla="*/ 210669 w 113"/>
                <a:gd name="T73" fmla="*/ 251245 h 187"/>
                <a:gd name="T74" fmla="*/ 222118 w 113"/>
                <a:gd name="T75" fmla="*/ 232973 h 187"/>
                <a:gd name="T76" fmla="*/ 231277 w 113"/>
                <a:gd name="T77" fmla="*/ 216985 h 187"/>
                <a:gd name="T78" fmla="*/ 254176 w 113"/>
                <a:gd name="T79" fmla="*/ 203280 h 187"/>
                <a:gd name="T80" fmla="*/ 256466 w 113"/>
                <a:gd name="T81" fmla="*/ 175872 h 187"/>
                <a:gd name="T82" fmla="*/ 256466 w 113"/>
                <a:gd name="T83" fmla="*/ 105066 h 18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4081" name="Freeform 37"/>
            <p:cNvSpPr>
              <a:spLocks/>
            </p:cNvSpPr>
            <p:nvPr/>
          </p:nvSpPr>
          <p:spPr bwMode="auto">
            <a:xfrm>
              <a:off x="4975095" y="2094304"/>
              <a:ext cx="282568" cy="281041"/>
            </a:xfrm>
            <a:custGeom>
              <a:avLst/>
              <a:gdLst>
                <a:gd name="T0" fmla="*/ 262059 w 124"/>
                <a:gd name="T1" fmla="*/ 61692 h 123"/>
                <a:gd name="T2" fmla="*/ 243829 w 124"/>
                <a:gd name="T3" fmla="*/ 15994 h 123"/>
                <a:gd name="T4" fmla="*/ 241550 w 124"/>
                <a:gd name="T5" fmla="*/ 20564 h 123"/>
                <a:gd name="T6" fmla="*/ 214205 w 124"/>
                <a:gd name="T7" fmla="*/ 18279 h 123"/>
                <a:gd name="T8" fmla="*/ 182302 w 124"/>
                <a:gd name="T9" fmla="*/ 11424 h 123"/>
                <a:gd name="T10" fmla="*/ 127611 w 124"/>
                <a:gd name="T11" fmla="*/ 20564 h 123"/>
                <a:gd name="T12" fmla="*/ 100266 w 124"/>
                <a:gd name="T13" fmla="*/ 22849 h 123"/>
                <a:gd name="T14" fmla="*/ 52412 w 124"/>
                <a:gd name="T15" fmla="*/ 9140 h 123"/>
                <a:gd name="T16" fmla="*/ 13673 w 124"/>
                <a:gd name="T17" fmla="*/ 0 h 123"/>
                <a:gd name="T18" fmla="*/ 11394 w 124"/>
                <a:gd name="T19" fmla="*/ 6855 h 123"/>
                <a:gd name="T20" fmla="*/ 9115 w 124"/>
                <a:gd name="T21" fmla="*/ 38843 h 123"/>
                <a:gd name="T22" fmla="*/ 9115 w 124"/>
                <a:gd name="T23" fmla="*/ 75401 h 123"/>
                <a:gd name="T24" fmla="*/ 9115 w 124"/>
                <a:gd name="T25" fmla="*/ 274186 h 123"/>
                <a:gd name="T26" fmla="*/ 164072 w 124"/>
                <a:gd name="T27" fmla="*/ 274186 h 123"/>
                <a:gd name="T28" fmla="*/ 173187 w 124"/>
                <a:gd name="T29" fmla="*/ 269617 h 123"/>
                <a:gd name="T30" fmla="*/ 186859 w 124"/>
                <a:gd name="T31" fmla="*/ 274186 h 123"/>
                <a:gd name="T32" fmla="*/ 218762 w 124"/>
                <a:gd name="T33" fmla="*/ 274186 h 123"/>
                <a:gd name="T34" fmla="*/ 232435 w 124"/>
                <a:gd name="T35" fmla="*/ 281041 h 123"/>
                <a:gd name="T36" fmla="*/ 248386 w 124"/>
                <a:gd name="T37" fmla="*/ 269617 h 123"/>
                <a:gd name="T38" fmla="*/ 264338 w 124"/>
                <a:gd name="T39" fmla="*/ 251337 h 123"/>
                <a:gd name="T40" fmla="*/ 278010 w 124"/>
                <a:gd name="T41" fmla="*/ 242198 h 123"/>
                <a:gd name="T42" fmla="*/ 280289 w 124"/>
                <a:gd name="T43" fmla="*/ 239913 h 123"/>
                <a:gd name="T44" fmla="*/ 280289 w 124"/>
                <a:gd name="T45" fmla="*/ 230774 h 123"/>
                <a:gd name="T46" fmla="*/ 268895 w 124"/>
                <a:gd name="T47" fmla="*/ 201070 h 123"/>
                <a:gd name="T48" fmla="*/ 241550 w 124"/>
                <a:gd name="T49" fmla="*/ 148518 h 123"/>
                <a:gd name="T50" fmla="*/ 227877 w 124"/>
                <a:gd name="T51" fmla="*/ 123384 h 123"/>
                <a:gd name="T52" fmla="*/ 211926 w 124"/>
                <a:gd name="T53" fmla="*/ 93680 h 123"/>
                <a:gd name="T54" fmla="*/ 198253 w 124"/>
                <a:gd name="T55" fmla="*/ 45698 h 123"/>
                <a:gd name="T56" fmla="*/ 216484 w 124"/>
                <a:gd name="T57" fmla="*/ 79971 h 123"/>
                <a:gd name="T58" fmla="*/ 241550 w 124"/>
                <a:gd name="T59" fmla="*/ 114244 h 123"/>
                <a:gd name="T60" fmla="*/ 257501 w 124"/>
                <a:gd name="T61" fmla="*/ 77686 h 123"/>
                <a:gd name="T62" fmla="*/ 257501 w 124"/>
                <a:gd name="T63" fmla="*/ 77686 h 123"/>
                <a:gd name="T64" fmla="*/ 259780 w 124"/>
                <a:gd name="T65" fmla="*/ 70831 h 123"/>
                <a:gd name="T66" fmla="*/ 262059 w 124"/>
                <a:gd name="T67" fmla="*/ 61692 h 1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4082" name="Freeform 38"/>
            <p:cNvSpPr>
              <a:spLocks/>
            </p:cNvSpPr>
            <p:nvPr/>
          </p:nvSpPr>
          <p:spPr bwMode="auto">
            <a:xfrm>
              <a:off x="4581405" y="2889791"/>
              <a:ext cx="146046" cy="161955"/>
            </a:xfrm>
            <a:custGeom>
              <a:avLst/>
              <a:gdLst>
                <a:gd name="T0" fmla="*/ 73023 w 64"/>
                <a:gd name="T1" fmla="*/ 152831 h 71"/>
                <a:gd name="T2" fmla="*/ 77587 w 64"/>
                <a:gd name="T3" fmla="*/ 132301 h 71"/>
                <a:gd name="T4" fmla="*/ 93561 w 64"/>
                <a:gd name="T5" fmla="*/ 120896 h 71"/>
                <a:gd name="T6" fmla="*/ 102689 w 64"/>
                <a:gd name="T7" fmla="*/ 107210 h 71"/>
                <a:gd name="T8" fmla="*/ 118662 w 64"/>
                <a:gd name="T9" fmla="*/ 123177 h 71"/>
                <a:gd name="T10" fmla="*/ 136918 w 64"/>
                <a:gd name="T11" fmla="*/ 127739 h 71"/>
                <a:gd name="T12" fmla="*/ 146046 w 64"/>
                <a:gd name="T13" fmla="*/ 95804 h 71"/>
                <a:gd name="T14" fmla="*/ 139200 w 64"/>
                <a:gd name="T15" fmla="*/ 68432 h 71"/>
                <a:gd name="T16" fmla="*/ 134636 w 64"/>
                <a:gd name="T17" fmla="*/ 47902 h 71"/>
                <a:gd name="T18" fmla="*/ 136918 w 64"/>
                <a:gd name="T19" fmla="*/ 27373 h 71"/>
                <a:gd name="T20" fmla="*/ 111816 w 64"/>
                <a:gd name="T21" fmla="*/ 27373 h 71"/>
                <a:gd name="T22" fmla="*/ 114098 w 64"/>
                <a:gd name="T23" fmla="*/ 2281 h 71"/>
                <a:gd name="T24" fmla="*/ 75305 w 64"/>
                <a:gd name="T25" fmla="*/ 0 h 71"/>
                <a:gd name="T26" fmla="*/ 70741 w 64"/>
                <a:gd name="T27" fmla="*/ 2281 h 71"/>
                <a:gd name="T28" fmla="*/ 70741 w 64"/>
                <a:gd name="T29" fmla="*/ 34216 h 71"/>
                <a:gd name="T30" fmla="*/ 34230 w 64"/>
                <a:gd name="T31" fmla="*/ 36497 h 71"/>
                <a:gd name="T32" fmla="*/ 22820 w 64"/>
                <a:gd name="T33" fmla="*/ 36497 h 71"/>
                <a:gd name="T34" fmla="*/ 18256 w 64"/>
                <a:gd name="T35" fmla="*/ 43340 h 71"/>
                <a:gd name="T36" fmla="*/ 29666 w 64"/>
                <a:gd name="T37" fmla="*/ 57026 h 71"/>
                <a:gd name="T38" fmla="*/ 15974 w 64"/>
                <a:gd name="T39" fmla="*/ 66151 h 71"/>
                <a:gd name="T40" fmla="*/ 4564 w 64"/>
                <a:gd name="T41" fmla="*/ 82118 h 71"/>
                <a:gd name="T42" fmla="*/ 18256 w 64"/>
                <a:gd name="T43" fmla="*/ 104929 h 71"/>
                <a:gd name="T44" fmla="*/ 36512 w 64"/>
                <a:gd name="T45" fmla="*/ 130020 h 71"/>
                <a:gd name="T46" fmla="*/ 61613 w 64"/>
                <a:gd name="T47" fmla="*/ 161955 h 71"/>
                <a:gd name="T48" fmla="*/ 73023 w 64"/>
                <a:gd name="T49" fmla="*/ 152831 h 7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83" name="Freeform 39"/>
            <p:cNvSpPr>
              <a:spLocks/>
            </p:cNvSpPr>
            <p:nvPr/>
          </p:nvSpPr>
          <p:spPr bwMode="auto">
            <a:xfrm>
              <a:off x="4595692" y="2892966"/>
              <a:ext cx="57149" cy="33343"/>
            </a:xfrm>
            <a:custGeom>
              <a:avLst/>
              <a:gdLst>
                <a:gd name="T0" fmla="*/ 54863 w 25"/>
                <a:gd name="T1" fmla="*/ 31120 h 15"/>
                <a:gd name="T2" fmla="*/ 54863 w 25"/>
                <a:gd name="T3" fmla="*/ 0 h 15"/>
                <a:gd name="T4" fmla="*/ 50291 w 25"/>
                <a:gd name="T5" fmla="*/ 0 h 15"/>
                <a:gd name="T6" fmla="*/ 13716 w 25"/>
                <a:gd name="T7" fmla="*/ 0 h 15"/>
                <a:gd name="T8" fmla="*/ 13716 w 25"/>
                <a:gd name="T9" fmla="*/ 2223 h 15"/>
                <a:gd name="T10" fmla="*/ 6858 w 25"/>
                <a:gd name="T11" fmla="*/ 17783 h 15"/>
                <a:gd name="T12" fmla="*/ 6858 w 25"/>
                <a:gd name="T13" fmla="*/ 28897 h 15"/>
                <a:gd name="T14" fmla="*/ 6858 w 25"/>
                <a:gd name="T15" fmla="*/ 33343 h 15"/>
                <a:gd name="T16" fmla="*/ 18288 w 25"/>
                <a:gd name="T17" fmla="*/ 33343 h 15"/>
                <a:gd name="T18" fmla="*/ 54863 w 25"/>
                <a:gd name="T19" fmla="*/ 31120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84" name="Freeform 40"/>
            <p:cNvSpPr>
              <a:spLocks/>
            </p:cNvSpPr>
            <p:nvPr/>
          </p:nvSpPr>
          <p:spPr bwMode="auto">
            <a:xfrm>
              <a:off x="4641728" y="2853271"/>
              <a:ext cx="184145" cy="225467"/>
            </a:xfrm>
            <a:custGeom>
              <a:avLst/>
              <a:gdLst>
                <a:gd name="T0" fmla="*/ 48338 w 80"/>
                <a:gd name="T1" fmla="*/ 214080 h 99"/>
                <a:gd name="T2" fmla="*/ 66753 w 80"/>
                <a:gd name="T3" fmla="*/ 216357 h 99"/>
                <a:gd name="T4" fmla="*/ 87469 w 80"/>
                <a:gd name="T5" fmla="*/ 216357 h 99"/>
                <a:gd name="T6" fmla="*/ 98978 w 80"/>
                <a:gd name="T7" fmla="*/ 216357 h 99"/>
                <a:gd name="T8" fmla="*/ 115091 w 80"/>
                <a:gd name="T9" fmla="*/ 200415 h 99"/>
                <a:gd name="T10" fmla="*/ 124298 w 80"/>
                <a:gd name="T11" fmla="*/ 182196 h 99"/>
                <a:gd name="T12" fmla="*/ 126600 w 80"/>
                <a:gd name="T13" fmla="*/ 138924 h 99"/>
                <a:gd name="T14" fmla="*/ 147316 w 80"/>
                <a:gd name="T15" fmla="*/ 111595 h 99"/>
                <a:gd name="T16" fmla="*/ 168032 w 80"/>
                <a:gd name="T17" fmla="*/ 56936 h 99"/>
                <a:gd name="T18" fmla="*/ 177240 w 80"/>
                <a:gd name="T19" fmla="*/ 29607 h 99"/>
                <a:gd name="T20" fmla="*/ 181843 w 80"/>
                <a:gd name="T21" fmla="*/ 2277 h 99"/>
                <a:gd name="T22" fmla="*/ 181843 w 80"/>
                <a:gd name="T23" fmla="*/ 2277 h 99"/>
                <a:gd name="T24" fmla="*/ 158825 w 80"/>
                <a:gd name="T25" fmla="*/ 0 h 99"/>
                <a:gd name="T26" fmla="*/ 147316 w 80"/>
                <a:gd name="T27" fmla="*/ 2277 h 99"/>
                <a:gd name="T28" fmla="*/ 133505 w 80"/>
                <a:gd name="T29" fmla="*/ 6832 h 99"/>
                <a:gd name="T30" fmla="*/ 128902 w 80"/>
                <a:gd name="T31" fmla="*/ 25052 h 99"/>
                <a:gd name="T32" fmla="*/ 119694 w 80"/>
                <a:gd name="T33" fmla="*/ 50104 h 99"/>
                <a:gd name="T34" fmla="*/ 82865 w 80"/>
                <a:gd name="T35" fmla="*/ 38717 h 99"/>
                <a:gd name="T36" fmla="*/ 52942 w 80"/>
                <a:gd name="T37" fmla="*/ 38717 h 99"/>
                <a:gd name="T38" fmla="*/ 50640 w 80"/>
                <a:gd name="T39" fmla="*/ 63768 h 99"/>
                <a:gd name="T40" fmla="*/ 75960 w 80"/>
                <a:gd name="T41" fmla="*/ 63768 h 99"/>
                <a:gd name="T42" fmla="*/ 73658 w 80"/>
                <a:gd name="T43" fmla="*/ 84265 h 99"/>
                <a:gd name="T44" fmla="*/ 78262 w 80"/>
                <a:gd name="T45" fmla="*/ 104762 h 99"/>
                <a:gd name="T46" fmla="*/ 85167 w 80"/>
                <a:gd name="T47" fmla="*/ 132092 h 99"/>
                <a:gd name="T48" fmla="*/ 75960 w 80"/>
                <a:gd name="T49" fmla="*/ 163976 h 99"/>
                <a:gd name="T50" fmla="*/ 57545 w 80"/>
                <a:gd name="T51" fmla="*/ 159421 h 99"/>
                <a:gd name="T52" fmla="*/ 41433 w 80"/>
                <a:gd name="T53" fmla="*/ 143479 h 99"/>
                <a:gd name="T54" fmla="*/ 32225 w 80"/>
                <a:gd name="T55" fmla="*/ 157144 h 99"/>
                <a:gd name="T56" fmla="*/ 16113 w 80"/>
                <a:gd name="T57" fmla="*/ 168531 h 99"/>
                <a:gd name="T58" fmla="*/ 11509 w 80"/>
                <a:gd name="T59" fmla="*/ 189028 h 99"/>
                <a:gd name="T60" fmla="*/ 0 w 80"/>
                <a:gd name="T61" fmla="*/ 198138 h 99"/>
                <a:gd name="T62" fmla="*/ 2302 w 80"/>
                <a:gd name="T63" fmla="*/ 200415 h 99"/>
                <a:gd name="T64" fmla="*/ 25320 w 80"/>
                <a:gd name="T65" fmla="*/ 225467 h 99"/>
                <a:gd name="T66" fmla="*/ 48338 w 80"/>
                <a:gd name="T67" fmla="*/ 214080 h 9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85" name="Freeform 41"/>
            <p:cNvSpPr>
              <a:spLocks/>
            </p:cNvSpPr>
            <p:nvPr/>
          </p:nvSpPr>
          <p:spPr bwMode="auto">
            <a:xfrm>
              <a:off x="4902072" y="2332473"/>
              <a:ext cx="427026" cy="527149"/>
            </a:xfrm>
            <a:custGeom>
              <a:avLst/>
              <a:gdLst>
                <a:gd name="T0" fmla="*/ 321982 w 187"/>
                <a:gd name="T1" fmla="*/ 29666 h 231"/>
                <a:gd name="T2" fmla="*/ 292296 w 187"/>
                <a:gd name="T3" fmla="*/ 34230 h 231"/>
                <a:gd name="T4" fmla="*/ 246625 w 187"/>
                <a:gd name="T5" fmla="*/ 29666 h 231"/>
                <a:gd name="T6" fmla="*/ 82208 w 187"/>
                <a:gd name="T7" fmla="*/ 34230 h 231"/>
                <a:gd name="T8" fmla="*/ 57089 w 187"/>
                <a:gd name="T9" fmla="*/ 88999 h 231"/>
                <a:gd name="T10" fmla="*/ 54805 w 187"/>
                <a:gd name="T11" fmla="*/ 200819 h 231"/>
                <a:gd name="T12" fmla="*/ 22836 w 187"/>
                <a:gd name="T13" fmla="*/ 230485 h 231"/>
                <a:gd name="T14" fmla="*/ 9134 w 187"/>
                <a:gd name="T15" fmla="*/ 266998 h 231"/>
                <a:gd name="T16" fmla="*/ 18268 w 187"/>
                <a:gd name="T17" fmla="*/ 301228 h 231"/>
                <a:gd name="T18" fmla="*/ 27403 w 187"/>
                <a:gd name="T19" fmla="*/ 328612 h 231"/>
                <a:gd name="T20" fmla="*/ 47955 w 187"/>
                <a:gd name="T21" fmla="*/ 376535 h 231"/>
                <a:gd name="T22" fmla="*/ 54805 w 187"/>
                <a:gd name="T23" fmla="*/ 387945 h 231"/>
                <a:gd name="T24" fmla="*/ 79925 w 187"/>
                <a:gd name="T25" fmla="*/ 403919 h 231"/>
                <a:gd name="T26" fmla="*/ 107327 w 187"/>
                <a:gd name="T27" fmla="*/ 433586 h 231"/>
                <a:gd name="T28" fmla="*/ 134730 w 187"/>
                <a:gd name="T29" fmla="*/ 465534 h 231"/>
                <a:gd name="T30" fmla="*/ 146148 w 187"/>
                <a:gd name="T31" fmla="*/ 486072 h 231"/>
                <a:gd name="T32" fmla="*/ 173551 w 187"/>
                <a:gd name="T33" fmla="*/ 499765 h 231"/>
                <a:gd name="T34" fmla="*/ 200953 w 187"/>
                <a:gd name="T35" fmla="*/ 497483 h 231"/>
                <a:gd name="T36" fmla="*/ 248908 w 187"/>
                <a:gd name="T37" fmla="*/ 518021 h 231"/>
                <a:gd name="T38" fmla="*/ 283162 w 187"/>
                <a:gd name="T39" fmla="*/ 515739 h 231"/>
                <a:gd name="T40" fmla="*/ 308281 w 187"/>
                <a:gd name="T41" fmla="*/ 506611 h 231"/>
                <a:gd name="T42" fmla="*/ 333400 w 187"/>
                <a:gd name="T43" fmla="*/ 488354 h 231"/>
                <a:gd name="T44" fmla="*/ 353952 w 187"/>
                <a:gd name="T45" fmla="*/ 495201 h 231"/>
                <a:gd name="T46" fmla="*/ 331116 w 187"/>
                <a:gd name="T47" fmla="*/ 451842 h 231"/>
                <a:gd name="T48" fmla="*/ 285445 w 187"/>
                <a:gd name="T49" fmla="*/ 410765 h 231"/>
                <a:gd name="T50" fmla="*/ 310564 w 187"/>
                <a:gd name="T51" fmla="*/ 392509 h 231"/>
                <a:gd name="T52" fmla="*/ 321982 w 187"/>
                <a:gd name="T53" fmla="*/ 340023 h 231"/>
                <a:gd name="T54" fmla="*/ 340251 w 187"/>
                <a:gd name="T55" fmla="*/ 303510 h 231"/>
                <a:gd name="T56" fmla="*/ 367653 w 187"/>
                <a:gd name="T57" fmla="*/ 271562 h 231"/>
                <a:gd name="T58" fmla="*/ 379071 w 187"/>
                <a:gd name="T59" fmla="*/ 205383 h 231"/>
                <a:gd name="T60" fmla="*/ 401907 w 187"/>
                <a:gd name="T61" fmla="*/ 166588 h 231"/>
                <a:gd name="T62" fmla="*/ 411041 w 187"/>
                <a:gd name="T63" fmla="*/ 130076 h 231"/>
                <a:gd name="T64" fmla="*/ 390489 w 187"/>
                <a:gd name="T65" fmla="*/ 45641 h 231"/>
                <a:gd name="T66" fmla="*/ 353952 w 187"/>
                <a:gd name="T67" fmla="*/ 0 h 231"/>
                <a:gd name="T68" fmla="*/ 337967 w 187"/>
                <a:gd name="T69" fmla="*/ 11410 h 23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86" name="Freeform 42"/>
            <p:cNvSpPr>
              <a:spLocks/>
            </p:cNvSpPr>
            <p:nvPr/>
          </p:nvSpPr>
          <p:spPr bwMode="auto">
            <a:xfrm>
              <a:off x="5410058" y="2616690"/>
              <a:ext cx="49211" cy="50810"/>
            </a:xfrm>
            <a:custGeom>
              <a:avLst/>
              <a:gdLst>
                <a:gd name="T0" fmla="*/ 17895 w 22"/>
                <a:gd name="T1" fmla="*/ 7259 h 21"/>
                <a:gd name="T2" fmla="*/ 6711 w 22"/>
                <a:gd name="T3" fmla="*/ 24195 h 21"/>
                <a:gd name="T4" fmla="*/ 4474 w 22"/>
                <a:gd name="T5" fmla="*/ 48390 h 21"/>
                <a:gd name="T6" fmla="*/ 20132 w 22"/>
                <a:gd name="T7" fmla="*/ 45971 h 21"/>
                <a:gd name="T8" fmla="*/ 31316 w 22"/>
                <a:gd name="T9" fmla="*/ 50810 h 21"/>
                <a:gd name="T10" fmla="*/ 42500 w 22"/>
                <a:gd name="T11" fmla="*/ 38712 h 21"/>
                <a:gd name="T12" fmla="*/ 29079 w 22"/>
                <a:gd name="T13" fmla="*/ 31454 h 21"/>
                <a:gd name="T14" fmla="*/ 42500 w 22"/>
                <a:gd name="T15" fmla="*/ 19356 h 21"/>
                <a:gd name="T16" fmla="*/ 40264 w 22"/>
                <a:gd name="T17" fmla="*/ 2420 h 21"/>
                <a:gd name="T18" fmla="*/ 38027 w 22"/>
                <a:gd name="T19" fmla="*/ 0 h 21"/>
                <a:gd name="T20" fmla="*/ 31316 w 22"/>
                <a:gd name="T21" fmla="*/ 4839 h 21"/>
                <a:gd name="T22" fmla="*/ 17895 w 22"/>
                <a:gd name="T23" fmla="*/ 7259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87" name="Freeform 43"/>
            <p:cNvSpPr>
              <a:spLocks/>
            </p:cNvSpPr>
            <p:nvPr/>
          </p:nvSpPr>
          <p:spPr bwMode="auto">
            <a:xfrm>
              <a:off x="5273537" y="2476963"/>
              <a:ext cx="173032" cy="147665"/>
            </a:xfrm>
            <a:custGeom>
              <a:avLst/>
              <a:gdLst>
                <a:gd name="T0" fmla="*/ 31460 w 77"/>
                <a:gd name="T1" fmla="*/ 22718 h 65"/>
                <a:gd name="T2" fmla="*/ 17977 w 77"/>
                <a:gd name="T3" fmla="*/ 36348 h 65"/>
                <a:gd name="T4" fmla="*/ 8989 w 77"/>
                <a:gd name="T5" fmla="*/ 61338 h 65"/>
                <a:gd name="T6" fmla="*/ 6742 w 77"/>
                <a:gd name="T7" fmla="*/ 97686 h 65"/>
                <a:gd name="T8" fmla="*/ 29213 w 77"/>
                <a:gd name="T9" fmla="*/ 97686 h 65"/>
                <a:gd name="T10" fmla="*/ 35955 w 77"/>
                <a:gd name="T11" fmla="*/ 90871 h 65"/>
                <a:gd name="T12" fmla="*/ 47191 w 77"/>
                <a:gd name="T13" fmla="*/ 86327 h 65"/>
                <a:gd name="T14" fmla="*/ 62921 w 77"/>
                <a:gd name="T15" fmla="*/ 93143 h 65"/>
                <a:gd name="T16" fmla="*/ 74157 w 77"/>
                <a:gd name="T17" fmla="*/ 93143 h 65"/>
                <a:gd name="T18" fmla="*/ 101123 w 77"/>
                <a:gd name="T19" fmla="*/ 93143 h 65"/>
                <a:gd name="T20" fmla="*/ 152807 w 77"/>
                <a:gd name="T21" fmla="*/ 145393 h 65"/>
                <a:gd name="T22" fmla="*/ 152807 w 77"/>
                <a:gd name="T23" fmla="*/ 147665 h 65"/>
                <a:gd name="T24" fmla="*/ 166290 w 77"/>
                <a:gd name="T25" fmla="*/ 145393 h 65"/>
                <a:gd name="T26" fmla="*/ 173032 w 77"/>
                <a:gd name="T27" fmla="*/ 140850 h 65"/>
                <a:gd name="T28" fmla="*/ 146066 w 77"/>
                <a:gd name="T29" fmla="*/ 111317 h 65"/>
                <a:gd name="T30" fmla="*/ 105617 w 77"/>
                <a:gd name="T31" fmla="*/ 81784 h 65"/>
                <a:gd name="T32" fmla="*/ 89887 w 77"/>
                <a:gd name="T33" fmla="*/ 65881 h 65"/>
                <a:gd name="T34" fmla="*/ 69662 w 77"/>
                <a:gd name="T35" fmla="*/ 29533 h 65"/>
                <a:gd name="T36" fmla="*/ 56179 w 77"/>
                <a:gd name="T37" fmla="*/ 0 h 65"/>
                <a:gd name="T38" fmla="*/ 31460 w 77"/>
                <a:gd name="T39" fmla="*/ 22718 h 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88" name="Freeform 44"/>
            <p:cNvSpPr>
              <a:spLocks/>
            </p:cNvSpPr>
            <p:nvPr/>
          </p:nvSpPr>
          <p:spPr bwMode="auto">
            <a:xfrm>
              <a:off x="5183051" y="2557941"/>
              <a:ext cx="387340" cy="301681"/>
            </a:xfrm>
            <a:custGeom>
              <a:avLst/>
              <a:gdLst>
                <a:gd name="T0" fmla="*/ 27342 w 170"/>
                <a:gd name="T1" fmla="*/ 198835 h 132"/>
                <a:gd name="T2" fmla="*/ 50126 w 170"/>
                <a:gd name="T3" fmla="*/ 226261 h 132"/>
                <a:gd name="T4" fmla="*/ 72911 w 170"/>
                <a:gd name="T5" fmla="*/ 246830 h 132"/>
                <a:gd name="T6" fmla="*/ 72911 w 170"/>
                <a:gd name="T7" fmla="*/ 269685 h 132"/>
                <a:gd name="T8" fmla="*/ 82025 w 170"/>
                <a:gd name="T9" fmla="*/ 271970 h 132"/>
                <a:gd name="T10" fmla="*/ 107088 w 170"/>
                <a:gd name="T11" fmla="*/ 278826 h 132"/>
                <a:gd name="T12" fmla="*/ 136708 w 170"/>
                <a:gd name="T13" fmla="*/ 294825 h 132"/>
                <a:gd name="T14" fmla="*/ 166328 w 170"/>
                <a:gd name="T15" fmla="*/ 299396 h 132"/>
                <a:gd name="T16" fmla="*/ 184556 w 170"/>
                <a:gd name="T17" fmla="*/ 285683 h 132"/>
                <a:gd name="T18" fmla="*/ 207341 w 170"/>
                <a:gd name="T19" fmla="*/ 281112 h 132"/>
                <a:gd name="T20" fmla="*/ 218733 w 170"/>
                <a:gd name="T21" fmla="*/ 287968 h 132"/>
                <a:gd name="T22" fmla="*/ 232404 w 170"/>
                <a:gd name="T23" fmla="*/ 283397 h 132"/>
                <a:gd name="T24" fmla="*/ 252910 w 170"/>
                <a:gd name="T25" fmla="*/ 281112 h 132"/>
                <a:gd name="T26" fmla="*/ 287087 w 170"/>
                <a:gd name="T27" fmla="*/ 262828 h 132"/>
                <a:gd name="T28" fmla="*/ 314429 w 170"/>
                <a:gd name="T29" fmla="*/ 258257 h 132"/>
                <a:gd name="T30" fmla="*/ 382783 w 170"/>
                <a:gd name="T31" fmla="*/ 189693 h 132"/>
                <a:gd name="T32" fmla="*/ 373669 w 170"/>
                <a:gd name="T33" fmla="*/ 182837 h 132"/>
                <a:gd name="T34" fmla="*/ 339492 w 170"/>
                <a:gd name="T35" fmla="*/ 175981 h 132"/>
                <a:gd name="T36" fmla="*/ 287087 w 170"/>
                <a:gd name="T37" fmla="*/ 157697 h 132"/>
                <a:gd name="T38" fmla="*/ 268860 w 170"/>
                <a:gd name="T39" fmla="*/ 141699 h 132"/>
                <a:gd name="T40" fmla="*/ 252910 w 170"/>
                <a:gd name="T41" fmla="*/ 118844 h 132"/>
                <a:gd name="T42" fmla="*/ 257467 w 170"/>
                <a:gd name="T43" fmla="*/ 107417 h 132"/>
                <a:gd name="T44" fmla="*/ 246075 w 170"/>
                <a:gd name="T45" fmla="*/ 102846 h 132"/>
                <a:gd name="T46" fmla="*/ 230126 w 170"/>
                <a:gd name="T47" fmla="*/ 105131 h 132"/>
                <a:gd name="T48" fmla="*/ 232404 w 170"/>
                <a:gd name="T49" fmla="*/ 82277 h 132"/>
                <a:gd name="T50" fmla="*/ 243796 w 170"/>
                <a:gd name="T51" fmla="*/ 63993 h 132"/>
                <a:gd name="T52" fmla="*/ 191392 w 170"/>
                <a:gd name="T53" fmla="*/ 11427 h 132"/>
                <a:gd name="T54" fmla="*/ 164050 w 170"/>
                <a:gd name="T55" fmla="*/ 11427 h 132"/>
                <a:gd name="T56" fmla="*/ 152658 w 170"/>
                <a:gd name="T57" fmla="*/ 11427 h 132"/>
                <a:gd name="T58" fmla="*/ 136708 w 170"/>
                <a:gd name="T59" fmla="*/ 4571 h 132"/>
                <a:gd name="T60" fmla="*/ 125316 w 170"/>
                <a:gd name="T61" fmla="*/ 9142 h 132"/>
                <a:gd name="T62" fmla="*/ 118480 w 170"/>
                <a:gd name="T63" fmla="*/ 15998 h 132"/>
                <a:gd name="T64" fmla="*/ 95696 w 170"/>
                <a:gd name="T65" fmla="*/ 15998 h 132"/>
                <a:gd name="T66" fmla="*/ 95696 w 170"/>
                <a:gd name="T67" fmla="*/ 15998 h 132"/>
                <a:gd name="T68" fmla="*/ 86582 w 170"/>
                <a:gd name="T69" fmla="*/ 45709 h 132"/>
                <a:gd name="T70" fmla="*/ 75190 w 170"/>
                <a:gd name="T71" fmla="*/ 59422 h 132"/>
                <a:gd name="T72" fmla="*/ 59240 w 170"/>
                <a:gd name="T73" fmla="*/ 77706 h 132"/>
                <a:gd name="T74" fmla="*/ 52405 w 170"/>
                <a:gd name="T75" fmla="*/ 102846 h 132"/>
                <a:gd name="T76" fmla="*/ 41012 w 170"/>
                <a:gd name="T77" fmla="*/ 114273 h 132"/>
                <a:gd name="T78" fmla="*/ 31899 w 170"/>
                <a:gd name="T79" fmla="*/ 137128 h 132"/>
                <a:gd name="T80" fmla="*/ 29620 w 170"/>
                <a:gd name="T81" fmla="*/ 166839 h 132"/>
                <a:gd name="T82" fmla="*/ 9114 w 170"/>
                <a:gd name="T83" fmla="*/ 171410 h 132"/>
                <a:gd name="T84" fmla="*/ 4557 w 170"/>
                <a:gd name="T85" fmla="*/ 185122 h 132"/>
                <a:gd name="T86" fmla="*/ 27342 w 170"/>
                <a:gd name="T87" fmla="*/ 198835 h 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89" name="Freeform 45"/>
            <p:cNvSpPr>
              <a:spLocks/>
            </p:cNvSpPr>
            <p:nvPr/>
          </p:nvSpPr>
          <p:spPr bwMode="auto">
            <a:xfrm>
              <a:off x="5244963" y="2008563"/>
              <a:ext cx="39686" cy="47634"/>
            </a:xfrm>
            <a:custGeom>
              <a:avLst/>
              <a:gdLst>
                <a:gd name="T0" fmla="*/ 32683 w 17"/>
                <a:gd name="T1" fmla="*/ 20415 h 21"/>
                <a:gd name="T2" fmla="*/ 18676 w 17"/>
                <a:gd name="T3" fmla="*/ 0 h 21"/>
                <a:gd name="T4" fmla="*/ 18676 w 17"/>
                <a:gd name="T5" fmla="*/ 4537 h 21"/>
                <a:gd name="T6" fmla="*/ 0 w 17"/>
                <a:gd name="T7" fmla="*/ 40829 h 21"/>
                <a:gd name="T8" fmla="*/ 11672 w 17"/>
                <a:gd name="T9" fmla="*/ 47634 h 21"/>
                <a:gd name="T10" fmla="*/ 32683 w 17"/>
                <a:gd name="T11" fmla="*/ 20415 h 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90" name="Freeform 46"/>
            <p:cNvSpPr>
              <a:spLocks/>
            </p:cNvSpPr>
            <p:nvPr/>
          </p:nvSpPr>
          <p:spPr bwMode="auto">
            <a:xfrm>
              <a:off x="5256074" y="1935524"/>
              <a:ext cx="177795" cy="141314"/>
            </a:xfrm>
            <a:custGeom>
              <a:avLst/>
              <a:gdLst>
                <a:gd name="T0" fmla="*/ 20515 w 78"/>
                <a:gd name="T1" fmla="*/ 93450 h 62"/>
                <a:gd name="T2" fmla="*/ 0 w 78"/>
                <a:gd name="T3" fmla="*/ 120801 h 62"/>
                <a:gd name="T4" fmla="*/ 2279 w 78"/>
                <a:gd name="T5" fmla="*/ 120801 h 62"/>
                <a:gd name="T6" fmla="*/ 4559 w 78"/>
                <a:gd name="T7" fmla="*/ 129918 h 62"/>
                <a:gd name="T8" fmla="*/ 27353 w 78"/>
                <a:gd name="T9" fmla="*/ 141314 h 62"/>
                <a:gd name="T10" fmla="*/ 52427 w 78"/>
                <a:gd name="T11" fmla="*/ 127638 h 62"/>
                <a:gd name="T12" fmla="*/ 139045 w 78"/>
                <a:gd name="T13" fmla="*/ 84333 h 62"/>
                <a:gd name="T14" fmla="*/ 145883 w 78"/>
                <a:gd name="T15" fmla="*/ 68378 h 62"/>
                <a:gd name="T16" fmla="*/ 148163 w 78"/>
                <a:gd name="T17" fmla="*/ 47864 h 62"/>
                <a:gd name="T18" fmla="*/ 145883 w 78"/>
                <a:gd name="T19" fmla="*/ 27351 h 62"/>
                <a:gd name="T20" fmla="*/ 161839 w 78"/>
                <a:gd name="T21" fmla="*/ 15955 h 62"/>
                <a:gd name="T22" fmla="*/ 177795 w 78"/>
                <a:gd name="T23" fmla="*/ 4559 h 62"/>
                <a:gd name="T24" fmla="*/ 166398 w 78"/>
                <a:gd name="T25" fmla="*/ 0 h 62"/>
                <a:gd name="T26" fmla="*/ 139045 w 78"/>
                <a:gd name="T27" fmla="*/ 4559 h 62"/>
                <a:gd name="T28" fmla="*/ 104853 w 78"/>
                <a:gd name="T29" fmla="*/ 15955 h 62"/>
                <a:gd name="T30" fmla="*/ 75221 w 78"/>
                <a:gd name="T31" fmla="*/ 13676 h 62"/>
                <a:gd name="T32" fmla="*/ 59265 w 78"/>
                <a:gd name="T33" fmla="*/ 18234 h 62"/>
                <a:gd name="T34" fmla="*/ 36471 w 78"/>
                <a:gd name="T35" fmla="*/ 18234 h 62"/>
                <a:gd name="T36" fmla="*/ 25074 w 78"/>
                <a:gd name="T37" fmla="*/ 22793 h 62"/>
                <a:gd name="T38" fmla="*/ 9118 w 78"/>
                <a:gd name="T39" fmla="*/ 41027 h 62"/>
                <a:gd name="T40" fmla="*/ 9118 w 78"/>
                <a:gd name="T41" fmla="*/ 54702 h 62"/>
                <a:gd name="T42" fmla="*/ 6838 w 78"/>
                <a:gd name="T43" fmla="*/ 72936 h 62"/>
                <a:gd name="T44" fmla="*/ 20515 w 78"/>
                <a:gd name="T45" fmla="*/ 93450 h 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91" name="Freeform 47"/>
            <p:cNvSpPr>
              <a:spLocks/>
            </p:cNvSpPr>
            <p:nvPr/>
          </p:nvSpPr>
          <p:spPr bwMode="auto">
            <a:xfrm>
              <a:off x="7573764" y="1906944"/>
              <a:ext cx="96835" cy="120673"/>
            </a:xfrm>
            <a:custGeom>
              <a:avLst/>
              <a:gdLst>
                <a:gd name="T0" fmla="*/ 22520 w 43"/>
                <a:gd name="T1" fmla="*/ 9107 h 53"/>
                <a:gd name="T2" fmla="*/ 9008 w 43"/>
                <a:gd name="T3" fmla="*/ 20492 h 53"/>
                <a:gd name="T4" fmla="*/ 15764 w 43"/>
                <a:gd name="T5" fmla="*/ 34153 h 53"/>
                <a:gd name="T6" fmla="*/ 15764 w 43"/>
                <a:gd name="T7" fmla="*/ 45537 h 53"/>
                <a:gd name="T8" fmla="*/ 13512 w 43"/>
                <a:gd name="T9" fmla="*/ 68305 h 53"/>
                <a:gd name="T10" fmla="*/ 6756 w 43"/>
                <a:gd name="T11" fmla="*/ 100181 h 53"/>
                <a:gd name="T12" fmla="*/ 9008 w 43"/>
                <a:gd name="T13" fmla="*/ 116119 h 53"/>
                <a:gd name="T14" fmla="*/ 58551 w 43"/>
                <a:gd name="T15" fmla="*/ 100181 h 53"/>
                <a:gd name="T16" fmla="*/ 83323 w 43"/>
                <a:gd name="T17" fmla="*/ 91074 h 53"/>
                <a:gd name="T18" fmla="*/ 92331 w 43"/>
                <a:gd name="T19" fmla="*/ 79690 h 53"/>
                <a:gd name="T20" fmla="*/ 85575 w 43"/>
                <a:gd name="T21" fmla="*/ 43260 h 53"/>
                <a:gd name="T22" fmla="*/ 60803 w 43"/>
                <a:gd name="T23" fmla="*/ 0 h 53"/>
                <a:gd name="T24" fmla="*/ 47292 w 43"/>
                <a:gd name="T25" fmla="*/ 4554 h 53"/>
                <a:gd name="T26" fmla="*/ 22520 w 43"/>
                <a:gd name="T27" fmla="*/ 9107 h 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92" name="Freeform 48"/>
            <p:cNvSpPr>
              <a:spLocks/>
            </p:cNvSpPr>
            <p:nvPr/>
          </p:nvSpPr>
          <p:spPr bwMode="auto">
            <a:xfrm>
              <a:off x="6605414" y="2248321"/>
              <a:ext cx="114297" cy="152429"/>
            </a:xfrm>
            <a:custGeom>
              <a:avLst/>
              <a:gdLst>
                <a:gd name="T0" fmla="*/ 114297 w 50"/>
                <a:gd name="T1" fmla="*/ 127403 h 67"/>
                <a:gd name="T2" fmla="*/ 105153 w 50"/>
                <a:gd name="T3" fmla="*/ 77352 h 67"/>
                <a:gd name="T4" fmla="*/ 84580 w 50"/>
                <a:gd name="T5" fmla="*/ 97828 h 67"/>
                <a:gd name="T6" fmla="*/ 86866 w 50"/>
                <a:gd name="T7" fmla="*/ 70527 h 67"/>
                <a:gd name="T8" fmla="*/ 107439 w 50"/>
                <a:gd name="T9" fmla="*/ 43226 h 67"/>
                <a:gd name="T10" fmla="*/ 89152 w 50"/>
                <a:gd name="T11" fmla="*/ 38676 h 67"/>
                <a:gd name="T12" fmla="*/ 59434 w 50"/>
                <a:gd name="T13" fmla="*/ 38676 h 67"/>
                <a:gd name="T14" fmla="*/ 48005 w 50"/>
                <a:gd name="T15" fmla="*/ 27301 h 67"/>
                <a:gd name="T16" fmla="*/ 29717 w 50"/>
                <a:gd name="T17" fmla="*/ 13650 h 67"/>
                <a:gd name="T18" fmla="*/ 9144 w 50"/>
                <a:gd name="T19" fmla="*/ 13650 h 67"/>
                <a:gd name="T20" fmla="*/ 25145 w 50"/>
                <a:gd name="T21" fmla="*/ 34126 h 67"/>
                <a:gd name="T22" fmla="*/ 11430 w 50"/>
                <a:gd name="T23" fmla="*/ 45501 h 67"/>
                <a:gd name="T24" fmla="*/ 18288 w 50"/>
                <a:gd name="T25" fmla="*/ 84177 h 67"/>
                <a:gd name="T26" fmla="*/ 27431 w 50"/>
                <a:gd name="T27" fmla="*/ 129678 h 67"/>
                <a:gd name="T28" fmla="*/ 43433 w 50"/>
                <a:gd name="T29" fmla="*/ 125128 h 67"/>
                <a:gd name="T30" fmla="*/ 64006 w 50"/>
                <a:gd name="T31" fmla="*/ 116028 h 67"/>
                <a:gd name="T32" fmla="*/ 80008 w 50"/>
                <a:gd name="T33" fmla="*/ 104653 h 67"/>
                <a:gd name="T34" fmla="*/ 93724 w 50"/>
                <a:gd name="T35" fmla="*/ 138779 h 67"/>
                <a:gd name="T36" fmla="*/ 98295 w 50"/>
                <a:gd name="T37" fmla="*/ 152429 h 67"/>
                <a:gd name="T38" fmla="*/ 107439 w 50"/>
                <a:gd name="T39" fmla="*/ 143329 h 67"/>
                <a:gd name="T40" fmla="*/ 114297 w 50"/>
                <a:gd name="T41" fmla="*/ 127403 h 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93" name="Freeform 49"/>
            <p:cNvSpPr>
              <a:spLocks/>
            </p:cNvSpPr>
            <p:nvPr/>
          </p:nvSpPr>
          <p:spPr bwMode="auto">
            <a:xfrm>
              <a:off x="6110127" y="1989509"/>
              <a:ext cx="719119" cy="758967"/>
            </a:xfrm>
            <a:custGeom>
              <a:avLst/>
              <a:gdLst>
                <a:gd name="T0" fmla="*/ 506808 w 315"/>
                <a:gd name="T1" fmla="*/ 304044 h 332"/>
                <a:gd name="T2" fmla="*/ 504525 w 315"/>
                <a:gd name="T3" fmla="*/ 272039 h 332"/>
                <a:gd name="T4" fmla="*/ 543334 w 315"/>
                <a:gd name="T5" fmla="*/ 285756 h 332"/>
                <a:gd name="T6" fmla="*/ 584427 w 315"/>
                <a:gd name="T7" fmla="*/ 297186 h 332"/>
                <a:gd name="T8" fmla="*/ 582144 w 315"/>
                <a:gd name="T9" fmla="*/ 329191 h 332"/>
                <a:gd name="T10" fmla="*/ 600407 w 315"/>
                <a:gd name="T11" fmla="*/ 336049 h 332"/>
                <a:gd name="T12" fmla="*/ 614105 w 315"/>
                <a:gd name="T13" fmla="*/ 384056 h 332"/>
                <a:gd name="T14" fmla="*/ 625519 w 315"/>
                <a:gd name="T15" fmla="*/ 331477 h 332"/>
                <a:gd name="T16" fmla="*/ 655197 w 315"/>
                <a:gd name="T17" fmla="*/ 299472 h 332"/>
                <a:gd name="T18" fmla="*/ 680309 w 315"/>
                <a:gd name="T19" fmla="*/ 249179 h 332"/>
                <a:gd name="T20" fmla="*/ 712270 w 315"/>
                <a:gd name="T21" fmla="*/ 240035 h 332"/>
                <a:gd name="T22" fmla="*/ 716836 w 315"/>
                <a:gd name="T23" fmla="*/ 210316 h 332"/>
                <a:gd name="T24" fmla="*/ 691724 w 315"/>
                <a:gd name="T25" fmla="*/ 185170 h 332"/>
                <a:gd name="T26" fmla="*/ 646066 w 315"/>
                <a:gd name="T27" fmla="*/ 187456 h 332"/>
                <a:gd name="T28" fmla="*/ 614105 w 315"/>
                <a:gd name="T29" fmla="*/ 212602 h 332"/>
                <a:gd name="T30" fmla="*/ 588993 w 315"/>
                <a:gd name="T31" fmla="*/ 228605 h 332"/>
                <a:gd name="T32" fmla="*/ 566164 w 315"/>
                <a:gd name="T33" fmla="*/ 253751 h 332"/>
                <a:gd name="T34" fmla="*/ 525071 w 315"/>
                <a:gd name="T35" fmla="*/ 246893 h 332"/>
                <a:gd name="T36" fmla="*/ 509091 w 315"/>
                <a:gd name="T37" fmla="*/ 217174 h 332"/>
                <a:gd name="T38" fmla="*/ 497676 w 315"/>
                <a:gd name="T39" fmla="*/ 256037 h 332"/>
                <a:gd name="T40" fmla="*/ 420057 w 315"/>
                <a:gd name="T41" fmla="*/ 246893 h 332"/>
                <a:gd name="T42" fmla="*/ 381247 w 315"/>
                <a:gd name="T43" fmla="*/ 235463 h 332"/>
                <a:gd name="T44" fmla="*/ 340155 w 315"/>
                <a:gd name="T45" fmla="*/ 212602 h 332"/>
                <a:gd name="T46" fmla="*/ 305911 w 315"/>
                <a:gd name="T47" fmla="*/ 194314 h 332"/>
                <a:gd name="T48" fmla="*/ 321891 w 315"/>
                <a:gd name="T49" fmla="*/ 157737 h 332"/>
                <a:gd name="T50" fmla="*/ 296779 w 315"/>
                <a:gd name="T51" fmla="*/ 132591 h 332"/>
                <a:gd name="T52" fmla="*/ 264818 w 315"/>
                <a:gd name="T53" fmla="*/ 98300 h 332"/>
                <a:gd name="T54" fmla="*/ 287648 w 315"/>
                <a:gd name="T55" fmla="*/ 77726 h 332"/>
                <a:gd name="T56" fmla="*/ 271667 w 315"/>
                <a:gd name="T57" fmla="*/ 29719 h 332"/>
                <a:gd name="T58" fmla="*/ 246555 w 315"/>
                <a:gd name="T59" fmla="*/ 0 h 332"/>
                <a:gd name="T60" fmla="*/ 226009 w 315"/>
                <a:gd name="T61" fmla="*/ 20574 h 332"/>
                <a:gd name="T62" fmla="*/ 162087 w 315"/>
                <a:gd name="T63" fmla="*/ 22860 h 332"/>
                <a:gd name="T64" fmla="*/ 152955 w 315"/>
                <a:gd name="T65" fmla="*/ 61723 h 332"/>
                <a:gd name="T66" fmla="*/ 180350 w 315"/>
                <a:gd name="T67" fmla="*/ 98300 h 332"/>
                <a:gd name="T68" fmla="*/ 162087 w 315"/>
                <a:gd name="T69" fmla="*/ 137163 h 332"/>
                <a:gd name="T70" fmla="*/ 134692 w 315"/>
                <a:gd name="T71" fmla="*/ 162309 h 332"/>
                <a:gd name="T72" fmla="*/ 102731 w 315"/>
                <a:gd name="T73" fmla="*/ 203458 h 332"/>
                <a:gd name="T74" fmla="*/ 70770 w 315"/>
                <a:gd name="T75" fmla="*/ 224032 h 332"/>
                <a:gd name="T76" fmla="*/ 34244 w 315"/>
                <a:gd name="T77" fmla="*/ 246893 h 332"/>
                <a:gd name="T78" fmla="*/ 61639 w 315"/>
                <a:gd name="T79" fmla="*/ 290328 h 332"/>
                <a:gd name="T80" fmla="*/ 50224 w 315"/>
                <a:gd name="T81" fmla="*/ 320046 h 332"/>
                <a:gd name="T82" fmla="*/ 2283 w 315"/>
                <a:gd name="T83" fmla="*/ 336049 h 332"/>
                <a:gd name="T84" fmla="*/ 25112 w 315"/>
                <a:gd name="T85" fmla="*/ 361195 h 332"/>
                <a:gd name="T86" fmla="*/ 18263 w 315"/>
                <a:gd name="T87" fmla="*/ 374911 h 332"/>
                <a:gd name="T88" fmla="*/ 98165 w 315"/>
                <a:gd name="T89" fmla="*/ 393200 h 332"/>
                <a:gd name="T90" fmla="*/ 114146 w 315"/>
                <a:gd name="T91" fmla="*/ 404630 h 332"/>
                <a:gd name="T92" fmla="*/ 118712 w 315"/>
                <a:gd name="T93" fmla="*/ 473211 h 332"/>
                <a:gd name="T94" fmla="*/ 155238 w 315"/>
                <a:gd name="T95" fmla="*/ 587514 h 332"/>
                <a:gd name="T96" fmla="*/ 203180 w 315"/>
                <a:gd name="T97" fmla="*/ 708674 h 332"/>
                <a:gd name="T98" fmla="*/ 253404 w 315"/>
                <a:gd name="T99" fmla="*/ 738393 h 332"/>
                <a:gd name="T100" fmla="*/ 287648 w 315"/>
                <a:gd name="T101" fmla="*/ 697244 h 332"/>
                <a:gd name="T102" fmla="*/ 301345 w 315"/>
                <a:gd name="T103" fmla="*/ 646951 h 332"/>
                <a:gd name="T104" fmla="*/ 305911 w 315"/>
                <a:gd name="T105" fmla="*/ 571511 h 332"/>
                <a:gd name="T106" fmla="*/ 342438 w 315"/>
                <a:gd name="T107" fmla="*/ 532649 h 332"/>
                <a:gd name="T108" fmla="*/ 422340 w 315"/>
                <a:gd name="T109" fmla="*/ 459495 h 332"/>
                <a:gd name="T110" fmla="*/ 470281 w 315"/>
                <a:gd name="T111" fmla="*/ 406916 h 332"/>
                <a:gd name="T112" fmla="*/ 522788 w 315"/>
                <a:gd name="T113" fmla="*/ 388628 h 33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94" name="Freeform 50"/>
            <p:cNvSpPr>
              <a:spLocks/>
            </p:cNvSpPr>
            <p:nvPr/>
          </p:nvSpPr>
          <p:spPr bwMode="auto">
            <a:xfrm>
              <a:off x="6446668" y="1392498"/>
              <a:ext cx="809604" cy="349315"/>
            </a:xfrm>
            <a:custGeom>
              <a:avLst/>
              <a:gdLst>
                <a:gd name="T0" fmla="*/ 750309 w 355"/>
                <a:gd name="T1" fmla="*/ 148402 h 153"/>
                <a:gd name="T2" fmla="*/ 697856 w 355"/>
                <a:gd name="T3" fmla="*/ 143836 h 153"/>
                <a:gd name="T4" fmla="*/ 702417 w 355"/>
                <a:gd name="T5" fmla="*/ 118721 h 153"/>
                <a:gd name="T6" fmla="*/ 704698 w 355"/>
                <a:gd name="T7" fmla="*/ 75342 h 153"/>
                <a:gd name="T8" fmla="*/ 652244 w 355"/>
                <a:gd name="T9" fmla="*/ 68493 h 153"/>
                <a:gd name="T10" fmla="*/ 611194 w 355"/>
                <a:gd name="T11" fmla="*/ 91324 h 153"/>
                <a:gd name="T12" fmla="*/ 542777 w 355"/>
                <a:gd name="T13" fmla="*/ 98173 h 153"/>
                <a:gd name="T14" fmla="*/ 497165 w 355"/>
                <a:gd name="T15" fmla="*/ 77626 h 153"/>
                <a:gd name="T16" fmla="*/ 456115 w 355"/>
                <a:gd name="T17" fmla="*/ 63927 h 153"/>
                <a:gd name="T18" fmla="*/ 408223 w 355"/>
                <a:gd name="T19" fmla="*/ 61644 h 153"/>
                <a:gd name="T20" fmla="*/ 367173 w 355"/>
                <a:gd name="T21" fmla="*/ 63927 h 153"/>
                <a:gd name="T22" fmla="*/ 348928 w 355"/>
                <a:gd name="T23" fmla="*/ 29680 h 153"/>
                <a:gd name="T24" fmla="*/ 303316 w 355"/>
                <a:gd name="T25" fmla="*/ 13699 h 153"/>
                <a:gd name="T26" fmla="*/ 269108 w 355"/>
                <a:gd name="T27" fmla="*/ 2283 h 153"/>
                <a:gd name="T28" fmla="*/ 246302 w 355"/>
                <a:gd name="T29" fmla="*/ 20548 h 153"/>
                <a:gd name="T30" fmla="*/ 244021 w 355"/>
                <a:gd name="T31" fmla="*/ 54795 h 153"/>
                <a:gd name="T32" fmla="*/ 223496 w 355"/>
                <a:gd name="T33" fmla="*/ 79909 h 153"/>
                <a:gd name="T34" fmla="*/ 184727 w 355"/>
                <a:gd name="T35" fmla="*/ 75342 h 153"/>
                <a:gd name="T36" fmla="*/ 155079 w 355"/>
                <a:gd name="T37" fmla="*/ 52511 h 153"/>
                <a:gd name="T38" fmla="*/ 100345 w 355"/>
                <a:gd name="T39" fmla="*/ 50228 h 153"/>
                <a:gd name="T40" fmla="*/ 66137 w 355"/>
                <a:gd name="T41" fmla="*/ 68493 h 153"/>
                <a:gd name="T42" fmla="*/ 22806 w 355"/>
                <a:gd name="T43" fmla="*/ 91324 h 153"/>
                <a:gd name="T44" fmla="*/ 0 w 355"/>
                <a:gd name="T45" fmla="*/ 100457 h 153"/>
                <a:gd name="T46" fmla="*/ 20525 w 355"/>
                <a:gd name="T47" fmla="*/ 125571 h 153"/>
                <a:gd name="T48" fmla="*/ 66137 w 355"/>
                <a:gd name="T49" fmla="*/ 157534 h 153"/>
                <a:gd name="T50" fmla="*/ 77540 w 355"/>
                <a:gd name="T51" fmla="*/ 200913 h 153"/>
                <a:gd name="T52" fmla="*/ 129993 w 355"/>
                <a:gd name="T53" fmla="*/ 237443 h 153"/>
                <a:gd name="T54" fmla="*/ 164201 w 355"/>
                <a:gd name="T55" fmla="*/ 260274 h 153"/>
                <a:gd name="T56" fmla="*/ 200691 w 355"/>
                <a:gd name="T57" fmla="*/ 308219 h 153"/>
                <a:gd name="T58" fmla="*/ 294194 w 355"/>
                <a:gd name="T59" fmla="*/ 312785 h 153"/>
                <a:gd name="T60" fmla="*/ 369453 w 355"/>
                <a:gd name="T61" fmla="*/ 331050 h 153"/>
                <a:gd name="T62" fmla="*/ 415065 w 355"/>
                <a:gd name="T63" fmla="*/ 347032 h 153"/>
                <a:gd name="T64" fmla="*/ 517690 w 355"/>
                <a:gd name="T65" fmla="*/ 321918 h 153"/>
                <a:gd name="T66" fmla="*/ 595230 w 355"/>
                <a:gd name="T67" fmla="*/ 276256 h 153"/>
                <a:gd name="T68" fmla="*/ 613475 w 355"/>
                <a:gd name="T69" fmla="*/ 239726 h 153"/>
                <a:gd name="T70" fmla="*/ 693295 w 355"/>
                <a:gd name="T71" fmla="*/ 226027 h 153"/>
                <a:gd name="T72" fmla="*/ 748028 w 355"/>
                <a:gd name="T73" fmla="*/ 191781 h 153"/>
                <a:gd name="T74" fmla="*/ 807323 w 355"/>
                <a:gd name="T75" fmla="*/ 180365 h 1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95" name="Freeform 51"/>
            <p:cNvSpPr>
              <a:spLocks/>
            </p:cNvSpPr>
            <p:nvPr/>
          </p:nvSpPr>
          <p:spPr bwMode="auto">
            <a:xfrm>
              <a:off x="5241788" y="2073663"/>
              <a:ext cx="14287" cy="36519"/>
            </a:xfrm>
            <a:custGeom>
              <a:avLst/>
              <a:gdLst>
                <a:gd name="T0" fmla="*/ 4762 w 6"/>
                <a:gd name="T1" fmla="*/ 0 h 16"/>
                <a:gd name="T2" fmla="*/ 0 w 6"/>
                <a:gd name="T3" fmla="*/ 20542 h 16"/>
                <a:gd name="T4" fmla="*/ 9525 w 6"/>
                <a:gd name="T5" fmla="*/ 36519 h 16"/>
                <a:gd name="T6" fmla="*/ 11906 w 6"/>
                <a:gd name="T7" fmla="*/ 6847 h 16"/>
                <a:gd name="T8" fmla="*/ 14287 w 6"/>
                <a:gd name="T9" fmla="*/ 0 h 16"/>
                <a:gd name="T10" fmla="*/ 4762 w 6"/>
                <a:gd name="T11" fmla="*/ 0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96" name="Freeform 52"/>
            <p:cNvSpPr>
              <a:spLocks/>
            </p:cNvSpPr>
            <p:nvPr/>
          </p:nvSpPr>
          <p:spPr bwMode="auto">
            <a:xfrm>
              <a:off x="5219563" y="2051434"/>
              <a:ext cx="38099" cy="107970"/>
            </a:xfrm>
            <a:custGeom>
              <a:avLst/>
              <a:gdLst>
                <a:gd name="T0" fmla="*/ 17929 w 17"/>
                <a:gd name="T1" fmla="*/ 105721 h 48"/>
                <a:gd name="T2" fmla="*/ 20170 w 17"/>
                <a:gd name="T3" fmla="*/ 107970 h 48"/>
                <a:gd name="T4" fmla="*/ 29135 w 17"/>
                <a:gd name="T5" fmla="*/ 69731 h 48"/>
                <a:gd name="T6" fmla="*/ 31376 w 17"/>
                <a:gd name="T7" fmla="*/ 58484 h 48"/>
                <a:gd name="T8" fmla="*/ 22411 w 17"/>
                <a:gd name="T9" fmla="*/ 42738 h 48"/>
                <a:gd name="T10" fmla="*/ 26893 w 17"/>
                <a:gd name="T11" fmla="*/ 22494 h 48"/>
                <a:gd name="T12" fmla="*/ 35858 w 17"/>
                <a:gd name="T13" fmla="*/ 22494 h 48"/>
                <a:gd name="T14" fmla="*/ 38099 w 17"/>
                <a:gd name="T15" fmla="*/ 6748 h 48"/>
                <a:gd name="T16" fmla="*/ 24652 w 17"/>
                <a:gd name="T17" fmla="*/ 0 h 48"/>
                <a:gd name="T18" fmla="*/ 20170 w 17"/>
                <a:gd name="T19" fmla="*/ 13496 h 48"/>
                <a:gd name="T20" fmla="*/ 0 w 17"/>
                <a:gd name="T21" fmla="*/ 58484 h 48"/>
                <a:gd name="T22" fmla="*/ 17929 w 17"/>
                <a:gd name="T23" fmla="*/ 103471 h 48"/>
                <a:gd name="T24" fmla="*/ 17929 w 17"/>
                <a:gd name="T25" fmla="*/ 105721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4097" name="Freeform 53"/>
            <p:cNvSpPr>
              <a:spLocks/>
            </p:cNvSpPr>
            <p:nvPr/>
          </p:nvSpPr>
          <p:spPr bwMode="auto">
            <a:xfrm>
              <a:off x="5240200" y="2051434"/>
              <a:ext cx="111122" cy="117497"/>
            </a:xfrm>
            <a:custGeom>
              <a:avLst/>
              <a:gdLst>
                <a:gd name="T0" fmla="*/ 101862 w 48"/>
                <a:gd name="T1" fmla="*/ 0 h 52"/>
                <a:gd name="T2" fmla="*/ 69451 w 48"/>
                <a:gd name="T3" fmla="*/ 13557 h 52"/>
                <a:gd name="T4" fmla="*/ 43986 w 48"/>
                <a:gd name="T5" fmla="*/ 27115 h 52"/>
                <a:gd name="T6" fmla="*/ 20835 w 48"/>
                <a:gd name="T7" fmla="*/ 15817 h 52"/>
                <a:gd name="T8" fmla="*/ 18520 w 48"/>
                <a:gd name="T9" fmla="*/ 6779 h 52"/>
                <a:gd name="T10" fmla="*/ 18520 w 48"/>
                <a:gd name="T11" fmla="*/ 6779 h 52"/>
                <a:gd name="T12" fmla="*/ 13890 w 48"/>
                <a:gd name="T13" fmla="*/ 29374 h 52"/>
                <a:gd name="T14" fmla="*/ 9260 w 48"/>
                <a:gd name="T15" fmla="*/ 70046 h 52"/>
                <a:gd name="T16" fmla="*/ 0 w 48"/>
                <a:gd name="T17" fmla="*/ 108459 h 52"/>
                <a:gd name="T18" fmla="*/ 23150 w 48"/>
                <a:gd name="T19" fmla="*/ 117497 h 52"/>
                <a:gd name="T20" fmla="*/ 43986 w 48"/>
                <a:gd name="T21" fmla="*/ 101680 h 52"/>
                <a:gd name="T22" fmla="*/ 60191 w 48"/>
                <a:gd name="T23" fmla="*/ 94901 h 52"/>
                <a:gd name="T24" fmla="*/ 76396 w 48"/>
                <a:gd name="T25" fmla="*/ 83604 h 52"/>
                <a:gd name="T26" fmla="*/ 55561 w 48"/>
                <a:gd name="T27" fmla="*/ 61008 h 52"/>
                <a:gd name="T28" fmla="*/ 81026 w 48"/>
                <a:gd name="T29" fmla="*/ 45191 h 52"/>
                <a:gd name="T30" fmla="*/ 108807 w 48"/>
                <a:gd name="T31" fmla="*/ 36153 h 52"/>
                <a:gd name="T32" fmla="*/ 111122 w 48"/>
                <a:gd name="T33" fmla="*/ 36153 h 52"/>
                <a:gd name="T34" fmla="*/ 104177 w 48"/>
                <a:gd name="T35" fmla="*/ 11298 h 52"/>
                <a:gd name="T36" fmla="*/ 101862 w 48"/>
                <a:gd name="T37" fmla="*/ 0 h 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98" name="Freeform 54"/>
            <p:cNvSpPr>
              <a:spLocks/>
            </p:cNvSpPr>
            <p:nvPr/>
          </p:nvSpPr>
          <p:spPr bwMode="auto">
            <a:xfrm>
              <a:off x="6138701" y="1754515"/>
              <a:ext cx="280981" cy="123848"/>
            </a:xfrm>
            <a:custGeom>
              <a:avLst/>
              <a:gdLst>
                <a:gd name="T0" fmla="*/ 260421 w 123"/>
                <a:gd name="T1" fmla="*/ 22935 h 54"/>
                <a:gd name="T2" fmla="*/ 235293 w 123"/>
                <a:gd name="T3" fmla="*/ 16054 h 54"/>
                <a:gd name="T4" fmla="*/ 169045 w 123"/>
                <a:gd name="T5" fmla="*/ 13761 h 54"/>
                <a:gd name="T6" fmla="*/ 134780 w 123"/>
                <a:gd name="T7" fmla="*/ 2293 h 54"/>
                <a:gd name="T8" fmla="*/ 107367 w 123"/>
                <a:gd name="T9" fmla="*/ 13761 h 54"/>
                <a:gd name="T10" fmla="*/ 84523 w 123"/>
                <a:gd name="T11" fmla="*/ 18348 h 54"/>
                <a:gd name="T12" fmla="*/ 50257 w 123"/>
                <a:gd name="T13" fmla="*/ 18348 h 54"/>
                <a:gd name="T14" fmla="*/ 34266 w 123"/>
                <a:gd name="T15" fmla="*/ 36696 h 54"/>
                <a:gd name="T16" fmla="*/ 27413 w 123"/>
                <a:gd name="T17" fmla="*/ 50457 h 54"/>
                <a:gd name="T18" fmla="*/ 36550 w 123"/>
                <a:gd name="T19" fmla="*/ 59631 h 54"/>
                <a:gd name="T20" fmla="*/ 57110 w 123"/>
                <a:gd name="T21" fmla="*/ 57337 h 54"/>
                <a:gd name="T22" fmla="*/ 91376 w 123"/>
                <a:gd name="T23" fmla="*/ 73391 h 54"/>
                <a:gd name="T24" fmla="*/ 79954 w 123"/>
                <a:gd name="T25" fmla="*/ 87152 h 54"/>
                <a:gd name="T26" fmla="*/ 57110 w 123"/>
                <a:gd name="T27" fmla="*/ 91739 h 54"/>
                <a:gd name="T28" fmla="*/ 18275 w 123"/>
                <a:gd name="T29" fmla="*/ 96326 h 54"/>
                <a:gd name="T30" fmla="*/ 0 w 123"/>
                <a:gd name="T31" fmla="*/ 112381 h 54"/>
                <a:gd name="T32" fmla="*/ 36550 w 123"/>
                <a:gd name="T33" fmla="*/ 114674 h 54"/>
                <a:gd name="T34" fmla="*/ 59394 w 123"/>
                <a:gd name="T35" fmla="*/ 114674 h 54"/>
                <a:gd name="T36" fmla="*/ 82238 w 123"/>
                <a:gd name="T37" fmla="*/ 119261 h 54"/>
                <a:gd name="T38" fmla="*/ 116504 w 123"/>
                <a:gd name="T39" fmla="*/ 116968 h 54"/>
                <a:gd name="T40" fmla="*/ 118789 w 123"/>
                <a:gd name="T41" fmla="*/ 105500 h 54"/>
                <a:gd name="T42" fmla="*/ 130211 w 123"/>
                <a:gd name="T43" fmla="*/ 98620 h 54"/>
                <a:gd name="T44" fmla="*/ 146201 w 123"/>
                <a:gd name="T45" fmla="*/ 89446 h 54"/>
                <a:gd name="T46" fmla="*/ 159908 w 123"/>
                <a:gd name="T47" fmla="*/ 84859 h 54"/>
                <a:gd name="T48" fmla="*/ 175899 w 123"/>
                <a:gd name="T49" fmla="*/ 89446 h 54"/>
                <a:gd name="T50" fmla="*/ 191889 w 123"/>
                <a:gd name="T51" fmla="*/ 77978 h 54"/>
                <a:gd name="T52" fmla="*/ 214733 w 123"/>
                <a:gd name="T53" fmla="*/ 71098 h 54"/>
                <a:gd name="T54" fmla="*/ 235293 w 123"/>
                <a:gd name="T55" fmla="*/ 59631 h 54"/>
                <a:gd name="T56" fmla="*/ 255853 w 123"/>
                <a:gd name="T57" fmla="*/ 48163 h 54"/>
                <a:gd name="T58" fmla="*/ 278697 w 123"/>
                <a:gd name="T59" fmla="*/ 36696 h 54"/>
                <a:gd name="T60" fmla="*/ 280981 w 123"/>
                <a:gd name="T61" fmla="*/ 32109 h 54"/>
                <a:gd name="T62" fmla="*/ 260421 w 123"/>
                <a:gd name="T63" fmla="*/ 22935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99" name="Freeform 55"/>
            <p:cNvSpPr>
              <a:spLocks/>
            </p:cNvSpPr>
            <p:nvPr/>
          </p:nvSpPr>
          <p:spPr bwMode="auto">
            <a:xfrm>
              <a:off x="5367196" y="1741813"/>
              <a:ext cx="177795" cy="79390"/>
            </a:xfrm>
            <a:custGeom>
              <a:avLst/>
              <a:gdLst>
                <a:gd name="T0" fmla="*/ 70662 w 78"/>
                <a:gd name="T1" fmla="*/ 61244 h 35"/>
                <a:gd name="T2" fmla="*/ 88898 w 78"/>
                <a:gd name="T3" fmla="*/ 74853 h 35"/>
                <a:gd name="T4" fmla="*/ 91177 w 78"/>
                <a:gd name="T5" fmla="*/ 77122 h 35"/>
                <a:gd name="T6" fmla="*/ 116251 w 78"/>
                <a:gd name="T7" fmla="*/ 72585 h 35"/>
                <a:gd name="T8" fmla="*/ 139045 w 78"/>
                <a:gd name="T9" fmla="*/ 74853 h 35"/>
                <a:gd name="T10" fmla="*/ 136765 w 78"/>
                <a:gd name="T11" fmla="*/ 68049 h 35"/>
                <a:gd name="T12" fmla="*/ 155001 w 78"/>
                <a:gd name="T13" fmla="*/ 74853 h 35"/>
                <a:gd name="T14" fmla="*/ 175516 w 78"/>
                <a:gd name="T15" fmla="*/ 74853 h 35"/>
                <a:gd name="T16" fmla="*/ 166398 w 78"/>
                <a:gd name="T17" fmla="*/ 63512 h 35"/>
                <a:gd name="T18" fmla="*/ 170957 w 78"/>
                <a:gd name="T19" fmla="*/ 54439 h 35"/>
                <a:gd name="T20" fmla="*/ 155001 w 78"/>
                <a:gd name="T21" fmla="*/ 47634 h 35"/>
                <a:gd name="T22" fmla="*/ 148163 w 78"/>
                <a:gd name="T23" fmla="*/ 31756 h 35"/>
                <a:gd name="T24" fmla="*/ 139045 w 78"/>
                <a:gd name="T25" fmla="*/ 27219 h 35"/>
                <a:gd name="T26" fmla="*/ 111692 w 78"/>
                <a:gd name="T27" fmla="*/ 31756 h 35"/>
                <a:gd name="T28" fmla="*/ 95736 w 78"/>
                <a:gd name="T29" fmla="*/ 22683 h 35"/>
                <a:gd name="T30" fmla="*/ 79780 w 78"/>
                <a:gd name="T31" fmla="*/ 13610 h 35"/>
                <a:gd name="T32" fmla="*/ 41030 w 78"/>
                <a:gd name="T33" fmla="*/ 9073 h 35"/>
                <a:gd name="T34" fmla="*/ 9118 w 78"/>
                <a:gd name="T35" fmla="*/ 0 h 35"/>
                <a:gd name="T36" fmla="*/ 0 w 78"/>
                <a:gd name="T37" fmla="*/ 4537 h 35"/>
                <a:gd name="T38" fmla="*/ 41030 w 78"/>
                <a:gd name="T39" fmla="*/ 27219 h 35"/>
                <a:gd name="T40" fmla="*/ 50147 w 78"/>
                <a:gd name="T41" fmla="*/ 52171 h 35"/>
                <a:gd name="T42" fmla="*/ 43309 w 78"/>
                <a:gd name="T43" fmla="*/ 61244 h 35"/>
                <a:gd name="T44" fmla="*/ 70662 w 78"/>
                <a:gd name="T45" fmla="*/ 61244 h 3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00" name="Freeform 56"/>
            <p:cNvSpPr>
              <a:spLocks noEditPoints="1"/>
            </p:cNvSpPr>
            <p:nvPr/>
          </p:nvSpPr>
          <p:spPr bwMode="auto">
            <a:xfrm>
              <a:off x="5011606" y="1784684"/>
              <a:ext cx="484175" cy="192123"/>
            </a:xfrm>
            <a:custGeom>
              <a:avLst/>
              <a:gdLst>
                <a:gd name="T0" fmla="*/ 470472 w 212"/>
                <a:gd name="T1" fmla="*/ 134944 h 84"/>
                <a:gd name="T2" fmla="*/ 470472 w 212"/>
                <a:gd name="T3" fmla="*/ 107497 h 84"/>
                <a:gd name="T4" fmla="*/ 470472 w 212"/>
                <a:gd name="T5" fmla="*/ 84626 h 84"/>
                <a:gd name="T6" fmla="*/ 477323 w 212"/>
                <a:gd name="T7" fmla="*/ 73190 h 84"/>
                <a:gd name="T8" fmla="*/ 472756 w 212"/>
                <a:gd name="T9" fmla="*/ 64041 h 84"/>
                <a:gd name="T10" fmla="*/ 452201 w 212"/>
                <a:gd name="T11" fmla="*/ 54892 h 84"/>
                <a:gd name="T12" fmla="*/ 445350 w 212"/>
                <a:gd name="T13" fmla="*/ 32021 h 84"/>
                <a:gd name="T14" fmla="*/ 427079 w 212"/>
                <a:gd name="T15" fmla="*/ 18297 h 84"/>
                <a:gd name="T16" fmla="*/ 399673 w 212"/>
                <a:gd name="T17" fmla="*/ 18297 h 84"/>
                <a:gd name="T18" fmla="*/ 351712 w 212"/>
                <a:gd name="T19" fmla="*/ 34308 h 84"/>
                <a:gd name="T20" fmla="*/ 308319 w 212"/>
                <a:gd name="T21" fmla="*/ 36595 h 84"/>
                <a:gd name="T22" fmla="*/ 276345 w 212"/>
                <a:gd name="T23" fmla="*/ 25159 h 84"/>
                <a:gd name="T24" fmla="*/ 253507 w 212"/>
                <a:gd name="T25" fmla="*/ 16010 h 84"/>
                <a:gd name="T26" fmla="*/ 216965 w 212"/>
                <a:gd name="T27" fmla="*/ 4574 h 84"/>
                <a:gd name="T28" fmla="*/ 137031 w 212"/>
                <a:gd name="T29" fmla="*/ 29733 h 84"/>
                <a:gd name="T30" fmla="*/ 82218 w 212"/>
                <a:gd name="T31" fmla="*/ 32021 h 84"/>
                <a:gd name="T32" fmla="*/ 68515 w 212"/>
                <a:gd name="T33" fmla="*/ 52605 h 84"/>
                <a:gd name="T34" fmla="*/ 13703 w 212"/>
                <a:gd name="T35" fmla="*/ 57179 h 84"/>
                <a:gd name="T36" fmla="*/ 9135 w 212"/>
                <a:gd name="T37" fmla="*/ 75477 h 84"/>
                <a:gd name="T38" fmla="*/ 20555 w 212"/>
                <a:gd name="T39" fmla="*/ 82338 h 84"/>
                <a:gd name="T40" fmla="*/ 22838 w 212"/>
                <a:gd name="T41" fmla="*/ 102923 h 84"/>
                <a:gd name="T42" fmla="*/ 22838 w 212"/>
                <a:gd name="T43" fmla="*/ 121220 h 84"/>
                <a:gd name="T44" fmla="*/ 22838 w 212"/>
                <a:gd name="T45" fmla="*/ 134944 h 84"/>
                <a:gd name="T46" fmla="*/ 36542 w 212"/>
                <a:gd name="T47" fmla="*/ 148667 h 84"/>
                <a:gd name="T48" fmla="*/ 52528 w 212"/>
                <a:gd name="T49" fmla="*/ 157815 h 84"/>
                <a:gd name="T50" fmla="*/ 66231 w 212"/>
                <a:gd name="T51" fmla="*/ 162390 h 84"/>
                <a:gd name="T52" fmla="*/ 82218 w 212"/>
                <a:gd name="T53" fmla="*/ 178400 h 84"/>
                <a:gd name="T54" fmla="*/ 114192 w 212"/>
                <a:gd name="T55" fmla="*/ 171538 h 84"/>
                <a:gd name="T56" fmla="*/ 134747 w 212"/>
                <a:gd name="T57" fmla="*/ 162390 h 84"/>
                <a:gd name="T58" fmla="*/ 171288 w 212"/>
                <a:gd name="T59" fmla="*/ 182974 h 84"/>
                <a:gd name="T60" fmla="*/ 196411 w 212"/>
                <a:gd name="T61" fmla="*/ 178400 h 84"/>
                <a:gd name="T62" fmla="*/ 221533 w 212"/>
                <a:gd name="T63" fmla="*/ 162390 h 84"/>
                <a:gd name="T64" fmla="*/ 242088 w 212"/>
                <a:gd name="T65" fmla="*/ 169251 h 84"/>
                <a:gd name="T66" fmla="*/ 260358 w 212"/>
                <a:gd name="T67" fmla="*/ 162390 h 84"/>
                <a:gd name="T68" fmla="*/ 253507 w 212"/>
                <a:gd name="T69" fmla="*/ 182974 h 84"/>
                <a:gd name="T70" fmla="*/ 253507 w 212"/>
                <a:gd name="T71" fmla="*/ 192123 h 84"/>
                <a:gd name="T72" fmla="*/ 269494 w 212"/>
                <a:gd name="T73" fmla="*/ 173826 h 84"/>
                <a:gd name="T74" fmla="*/ 280913 w 212"/>
                <a:gd name="T75" fmla="*/ 169251 h 84"/>
                <a:gd name="T76" fmla="*/ 303751 w 212"/>
                <a:gd name="T77" fmla="*/ 169251 h 84"/>
                <a:gd name="T78" fmla="*/ 319738 w 212"/>
                <a:gd name="T79" fmla="*/ 164677 h 84"/>
                <a:gd name="T80" fmla="*/ 349428 w 212"/>
                <a:gd name="T81" fmla="*/ 166964 h 84"/>
                <a:gd name="T82" fmla="*/ 383686 w 212"/>
                <a:gd name="T83" fmla="*/ 155528 h 84"/>
                <a:gd name="T84" fmla="*/ 411092 w 212"/>
                <a:gd name="T85" fmla="*/ 150954 h 84"/>
                <a:gd name="T86" fmla="*/ 422511 w 212"/>
                <a:gd name="T87" fmla="*/ 155528 h 84"/>
                <a:gd name="T88" fmla="*/ 433930 w 212"/>
                <a:gd name="T89" fmla="*/ 146379 h 84"/>
                <a:gd name="T90" fmla="*/ 456769 w 212"/>
                <a:gd name="T91" fmla="*/ 150954 h 84"/>
                <a:gd name="T92" fmla="*/ 484175 w 212"/>
                <a:gd name="T93" fmla="*/ 155528 h 84"/>
                <a:gd name="T94" fmla="*/ 470472 w 212"/>
                <a:gd name="T95" fmla="*/ 134944 h 84"/>
                <a:gd name="T96" fmla="*/ 43393 w 212"/>
                <a:gd name="T97" fmla="*/ 36595 h 84"/>
                <a:gd name="T98" fmla="*/ 77651 w 212"/>
                <a:gd name="T99" fmla="*/ 32021 h 84"/>
                <a:gd name="T100" fmla="*/ 57096 w 212"/>
                <a:gd name="T101" fmla="*/ 18297 h 84"/>
                <a:gd name="T102" fmla="*/ 50245 w 212"/>
                <a:gd name="T103" fmla="*/ 4574 h 84"/>
                <a:gd name="T104" fmla="*/ 41109 w 212"/>
                <a:gd name="T105" fmla="*/ 6862 h 84"/>
                <a:gd name="T106" fmla="*/ 13703 w 212"/>
                <a:gd name="T107" fmla="*/ 6862 h 84"/>
                <a:gd name="T108" fmla="*/ 15987 w 212"/>
                <a:gd name="T109" fmla="*/ 22872 h 84"/>
                <a:gd name="T110" fmla="*/ 9135 w 212"/>
                <a:gd name="T111" fmla="*/ 34308 h 84"/>
                <a:gd name="T112" fmla="*/ 2284 w 212"/>
                <a:gd name="T113" fmla="*/ 43456 h 84"/>
                <a:gd name="T114" fmla="*/ 18271 w 212"/>
                <a:gd name="T115" fmla="*/ 50318 h 84"/>
                <a:gd name="T116" fmla="*/ 43393 w 212"/>
                <a:gd name="T117" fmla="*/ 36595 h 8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01" name="Freeform 57"/>
            <p:cNvSpPr>
              <a:spLocks/>
            </p:cNvSpPr>
            <p:nvPr/>
          </p:nvSpPr>
          <p:spPr bwMode="auto">
            <a:xfrm>
              <a:off x="6362533" y="1978395"/>
              <a:ext cx="60323" cy="57161"/>
            </a:xfrm>
            <a:custGeom>
              <a:avLst/>
              <a:gdLst>
                <a:gd name="T0" fmla="*/ 27841 w 26"/>
                <a:gd name="T1" fmla="*/ 0 h 25"/>
                <a:gd name="T2" fmla="*/ 0 w 26"/>
                <a:gd name="T3" fmla="*/ 18292 h 25"/>
                <a:gd name="T4" fmla="*/ 2320 w 26"/>
                <a:gd name="T5" fmla="*/ 25151 h 25"/>
                <a:gd name="T6" fmla="*/ 18561 w 26"/>
                <a:gd name="T7" fmla="*/ 41156 h 25"/>
                <a:gd name="T8" fmla="*/ 20881 w 26"/>
                <a:gd name="T9" fmla="*/ 57161 h 25"/>
                <a:gd name="T10" fmla="*/ 32482 w 26"/>
                <a:gd name="T11" fmla="*/ 57161 h 25"/>
                <a:gd name="T12" fmla="*/ 58003 w 26"/>
                <a:gd name="T13" fmla="*/ 25151 h 25"/>
                <a:gd name="T14" fmla="*/ 27841 w 26"/>
                <a:gd name="T15" fmla="*/ 0 h 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02" name="Freeform 58"/>
            <p:cNvSpPr>
              <a:spLocks/>
            </p:cNvSpPr>
            <p:nvPr/>
          </p:nvSpPr>
          <p:spPr bwMode="auto">
            <a:xfrm>
              <a:off x="7524553" y="1764042"/>
              <a:ext cx="176207" cy="169895"/>
            </a:xfrm>
            <a:custGeom>
              <a:avLst/>
              <a:gdLst>
                <a:gd name="T0" fmla="*/ 169342 w 77"/>
                <a:gd name="T1" fmla="*/ 9184 h 74"/>
                <a:gd name="T2" fmla="*/ 148746 w 77"/>
                <a:gd name="T3" fmla="*/ 0 h 74"/>
                <a:gd name="T4" fmla="*/ 132727 w 77"/>
                <a:gd name="T5" fmla="*/ 20663 h 74"/>
                <a:gd name="T6" fmla="*/ 114420 w 77"/>
                <a:gd name="T7" fmla="*/ 34438 h 74"/>
                <a:gd name="T8" fmla="*/ 105267 w 77"/>
                <a:gd name="T9" fmla="*/ 43622 h 74"/>
                <a:gd name="T10" fmla="*/ 86959 w 77"/>
                <a:gd name="T11" fmla="*/ 48213 h 74"/>
                <a:gd name="T12" fmla="*/ 70940 w 77"/>
                <a:gd name="T13" fmla="*/ 41326 h 74"/>
                <a:gd name="T14" fmla="*/ 54922 w 77"/>
                <a:gd name="T15" fmla="*/ 59693 h 74"/>
                <a:gd name="T16" fmla="*/ 6865 w 77"/>
                <a:gd name="T17" fmla="*/ 87243 h 74"/>
                <a:gd name="T18" fmla="*/ 0 w 77"/>
                <a:gd name="T19" fmla="*/ 98723 h 74"/>
                <a:gd name="T20" fmla="*/ 29749 w 77"/>
                <a:gd name="T21" fmla="*/ 112498 h 74"/>
                <a:gd name="T22" fmla="*/ 13730 w 77"/>
                <a:gd name="T23" fmla="*/ 142344 h 74"/>
                <a:gd name="T24" fmla="*/ 18307 w 77"/>
                <a:gd name="T25" fmla="*/ 156120 h 74"/>
                <a:gd name="T26" fmla="*/ 32038 w 77"/>
                <a:gd name="T27" fmla="*/ 163007 h 74"/>
                <a:gd name="T28" fmla="*/ 50345 w 77"/>
                <a:gd name="T29" fmla="*/ 160711 h 74"/>
                <a:gd name="T30" fmla="*/ 57210 w 77"/>
                <a:gd name="T31" fmla="*/ 163007 h 74"/>
                <a:gd name="T32" fmla="*/ 70940 w 77"/>
                <a:gd name="T33" fmla="*/ 151528 h 74"/>
                <a:gd name="T34" fmla="*/ 96113 w 77"/>
                <a:gd name="T35" fmla="*/ 146936 h 74"/>
                <a:gd name="T36" fmla="*/ 109843 w 77"/>
                <a:gd name="T37" fmla="*/ 142344 h 74"/>
                <a:gd name="T38" fmla="*/ 86959 w 77"/>
                <a:gd name="T39" fmla="*/ 119386 h 74"/>
                <a:gd name="T40" fmla="*/ 93825 w 77"/>
                <a:gd name="T41" fmla="*/ 96427 h 74"/>
                <a:gd name="T42" fmla="*/ 139593 w 77"/>
                <a:gd name="T43" fmla="*/ 68876 h 74"/>
                <a:gd name="T44" fmla="*/ 148746 w 77"/>
                <a:gd name="T45" fmla="*/ 39030 h 74"/>
                <a:gd name="T46" fmla="*/ 176207 w 77"/>
                <a:gd name="T47" fmla="*/ 9184 h 74"/>
                <a:gd name="T48" fmla="*/ 169342 w 77"/>
                <a:gd name="T49" fmla="*/ 9184 h 7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03" name="Freeform 59"/>
            <p:cNvSpPr>
              <a:spLocks/>
            </p:cNvSpPr>
            <p:nvPr/>
          </p:nvSpPr>
          <p:spPr bwMode="auto">
            <a:xfrm>
              <a:off x="6416507" y="2141938"/>
              <a:ext cx="198432" cy="112734"/>
            </a:xfrm>
            <a:custGeom>
              <a:avLst/>
              <a:gdLst>
                <a:gd name="T0" fmla="*/ 193870 w 87"/>
                <a:gd name="T1" fmla="*/ 72150 h 50"/>
                <a:gd name="T2" fmla="*/ 189309 w 87"/>
                <a:gd name="T3" fmla="*/ 72150 h 50"/>
                <a:gd name="T4" fmla="*/ 155096 w 87"/>
                <a:gd name="T5" fmla="*/ 65386 h 50"/>
                <a:gd name="T6" fmla="*/ 104918 w 87"/>
                <a:gd name="T7" fmla="*/ 45094 h 50"/>
                <a:gd name="T8" fmla="*/ 52459 w 87"/>
                <a:gd name="T9" fmla="*/ 6764 h 50"/>
                <a:gd name="T10" fmla="*/ 31932 w 87"/>
                <a:gd name="T11" fmla="*/ 4509 h 50"/>
                <a:gd name="T12" fmla="*/ 15966 w 87"/>
                <a:gd name="T13" fmla="*/ 9019 h 50"/>
                <a:gd name="T14" fmla="*/ 4562 w 87"/>
                <a:gd name="T15" fmla="*/ 22547 h 50"/>
                <a:gd name="T16" fmla="*/ 0 w 87"/>
                <a:gd name="T17" fmla="*/ 42839 h 50"/>
                <a:gd name="T18" fmla="*/ 13685 w 87"/>
                <a:gd name="T19" fmla="*/ 51858 h 50"/>
                <a:gd name="T20" fmla="*/ 34212 w 87"/>
                <a:gd name="T21" fmla="*/ 60876 h 50"/>
                <a:gd name="T22" fmla="*/ 52459 w 87"/>
                <a:gd name="T23" fmla="*/ 72150 h 50"/>
                <a:gd name="T24" fmla="*/ 75267 w 87"/>
                <a:gd name="T25" fmla="*/ 83423 h 50"/>
                <a:gd name="T26" fmla="*/ 98076 w 87"/>
                <a:gd name="T27" fmla="*/ 78914 h 50"/>
                <a:gd name="T28" fmla="*/ 114041 w 87"/>
                <a:gd name="T29" fmla="*/ 94697 h 50"/>
                <a:gd name="T30" fmla="*/ 145973 w 87"/>
                <a:gd name="T31" fmla="*/ 105970 h 50"/>
                <a:gd name="T32" fmla="*/ 191590 w 87"/>
                <a:gd name="T33" fmla="*/ 103715 h 50"/>
                <a:gd name="T34" fmla="*/ 191590 w 87"/>
                <a:gd name="T35" fmla="*/ 76659 h 50"/>
                <a:gd name="T36" fmla="*/ 193870 w 87"/>
                <a:gd name="T37" fmla="*/ 72150 h 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04" name="Freeform 60"/>
            <p:cNvSpPr>
              <a:spLocks/>
            </p:cNvSpPr>
            <p:nvPr/>
          </p:nvSpPr>
          <p:spPr bwMode="auto">
            <a:xfrm>
              <a:off x="6703836" y="2192747"/>
              <a:ext cx="217482" cy="487454"/>
            </a:xfrm>
            <a:custGeom>
              <a:avLst/>
              <a:gdLst>
                <a:gd name="T0" fmla="*/ 176704 w 96"/>
                <a:gd name="T1" fmla="*/ 441684 h 213"/>
                <a:gd name="T2" fmla="*/ 167642 w 96"/>
                <a:gd name="T3" fmla="*/ 423376 h 213"/>
                <a:gd name="T4" fmla="*/ 158581 w 96"/>
                <a:gd name="T5" fmla="*/ 391336 h 213"/>
                <a:gd name="T6" fmla="*/ 149519 w 96"/>
                <a:gd name="T7" fmla="*/ 363874 h 213"/>
                <a:gd name="T8" fmla="*/ 151784 w 96"/>
                <a:gd name="T9" fmla="*/ 345566 h 213"/>
                <a:gd name="T10" fmla="*/ 154050 w 96"/>
                <a:gd name="T11" fmla="*/ 334123 h 213"/>
                <a:gd name="T12" fmla="*/ 149519 w 96"/>
                <a:gd name="T13" fmla="*/ 315815 h 213"/>
                <a:gd name="T14" fmla="*/ 129130 w 96"/>
                <a:gd name="T15" fmla="*/ 292930 h 213"/>
                <a:gd name="T16" fmla="*/ 133661 w 96"/>
                <a:gd name="T17" fmla="*/ 251737 h 213"/>
                <a:gd name="T18" fmla="*/ 149519 w 96"/>
                <a:gd name="T19" fmla="*/ 242583 h 213"/>
                <a:gd name="T20" fmla="*/ 167642 w 96"/>
                <a:gd name="T21" fmla="*/ 238006 h 213"/>
                <a:gd name="T22" fmla="*/ 190297 w 96"/>
                <a:gd name="T23" fmla="*/ 224275 h 213"/>
                <a:gd name="T24" fmla="*/ 203889 w 96"/>
                <a:gd name="T25" fmla="*/ 212832 h 213"/>
                <a:gd name="T26" fmla="*/ 217482 w 96"/>
                <a:gd name="T27" fmla="*/ 192235 h 213"/>
                <a:gd name="T28" fmla="*/ 217482 w 96"/>
                <a:gd name="T29" fmla="*/ 192235 h 213"/>
                <a:gd name="T30" fmla="*/ 206155 w 96"/>
                <a:gd name="T31" fmla="*/ 194524 h 213"/>
                <a:gd name="T32" fmla="*/ 190297 w 96"/>
                <a:gd name="T33" fmla="*/ 185370 h 213"/>
                <a:gd name="T34" fmla="*/ 176704 w 96"/>
                <a:gd name="T35" fmla="*/ 178504 h 213"/>
                <a:gd name="T36" fmla="*/ 176704 w 96"/>
                <a:gd name="T37" fmla="*/ 162485 h 213"/>
                <a:gd name="T38" fmla="*/ 167642 w 96"/>
                <a:gd name="T39" fmla="*/ 151042 h 213"/>
                <a:gd name="T40" fmla="*/ 158581 w 96"/>
                <a:gd name="T41" fmla="*/ 128157 h 213"/>
                <a:gd name="T42" fmla="*/ 135926 w 96"/>
                <a:gd name="T43" fmla="*/ 123580 h 213"/>
                <a:gd name="T44" fmla="*/ 131395 w 96"/>
                <a:gd name="T45" fmla="*/ 112137 h 213"/>
                <a:gd name="T46" fmla="*/ 151784 w 96"/>
                <a:gd name="T47" fmla="*/ 75521 h 213"/>
                <a:gd name="T48" fmla="*/ 158581 w 96"/>
                <a:gd name="T49" fmla="*/ 38905 h 213"/>
                <a:gd name="T50" fmla="*/ 147253 w 96"/>
                <a:gd name="T51" fmla="*/ 25174 h 213"/>
                <a:gd name="T52" fmla="*/ 142723 w 96"/>
                <a:gd name="T53" fmla="*/ 11443 h 213"/>
                <a:gd name="T54" fmla="*/ 124599 w 96"/>
                <a:gd name="T55" fmla="*/ 4577 h 213"/>
                <a:gd name="T56" fmla="*/ 120068 w 96"/>
                <a:gd name="T57" fmla="*/ 6866 h 213"/>
                <a:gd name="T58" fmla="*/ 122334 w 96"/>
                <a:gd name="T59" fmla="*/ 6866 h 213"/>
                <a:gd name="T60" fmla="*/ 115537 w 96"/>
                <a:gd name="T61" fmla="*/ 18308 h 213"/>
                <a:gd name="T62" fmla="*/ 117803 w 96"/>
                <a:gd name="T63" fmla="*/ 36616 h 213"/>
                <a:gd name="T64" fmla="*/ 106476 w 96"/>
                <a:gd name="T65" fmla="*/ 36616 h 213"/>
                <a:gd name="T66" fmla="*/ 86087 w 96"/>
                <a:gd name="T67" fmla="*/ 45770 h 213"/>
                <a:gd name="T68" fmla="*/ 67963 w 96"/>
                <a:gd name="T69" fmla="*/ 64078 h 213"/>
                <a:gd name="T70" fmla="*/ 61167 w 96"/>
                <a:gd name="T71" fmla="*/ 96118 h 213"/>
                <a:gd name="T72" fmla="*/ 52105 w 96"/>
                <a:gd name="T73" fmla="*/ 128157 h 213"/>
                <a:gd name="T74" fmla="*/ 31716 w 96"/>
                <a:gd name="T75" fmla="*/ 128157 h 213"/>
                <a:gd name="T76" fmla="*/ 27185 w 96"/>
                <a:gd name="T77" fmla="*/ 153331 h 213"/>
                <a:gd name="T78" fmla="*/ 20389 w 96"/>
                <a:gd name="T79" fmla="*/ 180793 h 213"/>
                <a:gd name="T80" fmla="*/ 9062 w 96"/>
                <a:gd name="T81" fmla="*/ 199101 h 213"/>
                <a:gd name="T82" fmla="*/ 0 w 96"/>
                <a:gd name="T83" fmla="*/ 208255 h 213"/>
                <a:gd name="T84" fmla="*/ 22654 w 96"/>
                <a:gd name="T85" fmla="*/ 233429 h 213"/>
                <a:gd name="T86" fmla="*/ 52105 w 96"/>
                <a:gd name="T87" fmla="*/ 286065 h 213"/>
                <a:gd name="T88" fmla="*/ 49840 w 96"/>
                <a:gd name="T89" fmla="*/ 327258 h 213"/>
                <a:gd name="T90" fmla="*/ 58901 w 96"/>
                <a:gd name="T91" fmla="*/ 340989 h 213"/>
                <a:gd name="T92" fmla="*/ 83821 w 96"/>
                <a:gd name="T93" fmla="*/ 338700 h 213"/>
                <a:gd name="T94" fmla="*/ 106476 w 96"/>
                <a:gd name="T95" fmla="*/ 311238 h 213"/>
                <a:gd name="T96" fmla="*/ 120068 w 96"/>
                <a:gd name="T97" fmla="*/ 322681 h 213"/>
                <a:gd name="T98" fmla="*/ 129130 w 96"/>
                <a:gd name="T99" fmla="*/ 350143 h 213"/>
                <a:gd name="T100" fmla="*/ 142723 w 96"/>
                <a:gd name="T101" fmla="*/ 407356 h 213"/>
                <a:gd name="T102" fmla="*/ 151784 w 96"/>
                <a:gd name="T103" fmla="*/ 446261 h 213"/>
                <a:gd name="T104" fmla="*/ 156315 w 96"/>
                <a:gd name="T105" fmla="*/ 478300 h 213"/>
                <a:gd name="T106" fmla="*/ 154050 w 96"/>
                <a:gd name="T107" fmla="*/ 485165 h 213"/>
                <a:gd name="T108" fmla="*/ 176704 w 96"/>
                <a:gd name="T109" fmla="*/ 441684 h 21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05" name="Freeform 61"/>
            <p:cNvSpPr>
              <a:spLocks/>
            </p:cNvSpPr>
            <p:nvPr/>
          </p:nvSpPr>
          <p:spPr bwMode="auto">
            <a:xfrm>
              <a:off x="6627638" y="2200687"/>
              <a:ext cx="77786" cy="47634"/>
            </a:xfrm>
            <a:custGeom>
              <a:avLst/>
              <a:gdLst>
                <a:gd name="T0" fmla="*/ 75498 w 34"/>
                <a:gd name="T1" fmla="*/ 15878 h 21"/>
                <a:gd name="T2" fmla="*/ 45756 w 34"/>
                <a:gd name="T3" fmla="*/ 6805 h 21"/>
                <a:gd name="T4" fmla="*/ 25166 w 34"/>
                <a:gd name="T5" fmla="*/ 4537 h 21"/>
                <a:gd name="T6" fmla="*/ 6863 w 34"/>
                <a:gd name="T7" fmla="*/ 20415 h 21"/>
                <a:gd name="T8" fmla="*/ 0 w 34"/>
                <a:gd name="T9" fmla="*/ 31756 h 21"/>
                <a:gd name="T10" fmla="*/ 6863 w 34"/>
                <a:gd name="T11" fmla="*/ 36293 h 21"/>
                <a:gd name="T12" fmla="*/ 25166 w 34"/>
                <a:gd name="T13" fmla="*/ 40829 h 21"/>
                <a:gd name="T14" fmla="*/ 48044 w 34"/>
                <a:gd name="T15" fmla="*/ 43097 h 21"/>
                <a:gd name="T16" fmla="*/ 73210 w 34"/>
                <a:gd name="T17" fmla="*/ 38561 h 21"/>
                <a:gd name="T18" fmla="*/ 70923 w 34"/>
                <a:gd name="T19" fmla="*/ 18146 h 21"/>
                <a:gd name="T20" fmla="*/ 75498 w 34"/>
                <a:gd name="T21" fmla="*/ 15878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06" name="Freeform 62"/>
            <p:cNvSpPr>
              <a:spLocks/>
            </p:cNvSpPr>
            <p:nvPr/>
          </p:nvSpPr>
          <p:spPr bwMode="auto">
            <a:xfrm>
              <a:off x="6949893" y="2335649"/>
              <a:ext cx="192082" cy="395362"/>
            </a:xfrm>
            <a:custGeom>
              <a:avLst/>
              <a:gdLst>
                <a:gd name="T0" fmla="*/ 141775 w 84"/>
                <a:gd name="T1" fmla="*/ 49988 h 174"/>
                <a:gd name="T2" fmla="*/ 116621 w 84"/>
                <a:gd name="T3" fmla="*/ 29539 h 174"/>
                <a:gd name="T4" fmla="*/ 109761 w 84"/>
                <a:gd name="T5" fmla="*/ 15905 h 174"/>
                <a:gd name="T6" fmla="*/ 86894 w 84"/>
                <a:gd name="T7" fmla="*/ 4544 h 174"/>
                <a:gd name="T8" fmla="*/ 66314 w 84"/>
                <a:gd name="T9" fmla="*/ 15905 h 174"/>
                <a:gd name="T10" fmla="*/ 50307 w 84"/>
                <a:gd name="T11" fmla="*/ 20450 h 174"/>
                <a:gd name="T12" fmla="*/ 27440 w 84"/>
                <a:gd name="T13" fmla="*/ 20450 h 174"/>
                <a:gd name="T14" fmla="*/ 9147 w 84"/>
                <a:gd name="T15" fmla="*/ 22722 h 174"/>
                <a:gd name="T16" fmla="*/ 0 w 84"/>
                <a:gd name="T17" fmla="*/ 27266 h 174"/>
                <a:gd name="T18" fmla="*/ 11433 w 84"/>
                <a:gd name="T19" fmla="*/ 40900 h 174"/>
                <a:gd name="T20" fmla="*/ 22867 w 84"/>
                <a:gd name="T21" fmla="*/ 61349 h 174"/>
                <a:gd name="T22" fmla="*/ 45734 w 84"/>
                <a:gd name="T23" fmla="*/ 72710 h 174"/>
                <a:gd name="T24" fmla="*/ 61741 w 84"/>
                <a:gd name="T25" fmla="*/ 77255 h 174"/>
                <a:gd name="T26" fmla="*/ 70887 w 84"/>
                <a:gd name="T27" fmla="*/ 95432 h 174"/>
                <a:gd name="T28" fmla="*/ 50307 w 84"/>
                <a:gd name="T29" fmla="*/ 106793 h 174"/>
                <a:gd name="T30" fmla="*/ 80034 w 84"/>
                <a:gd name="T31" fmla="*/ 131787 h 174"/>
                <a:gd name="T32" fmla="*/ 91468 w 84"/>
                <a:gd name="T33" fmla="*/ 154509 h 174"/>
                <a:gd name="T34" fmla="*/ 114335 w 84"/>
                <a:gd name="T35" fmla="*/ 181776 h 174"/>
                <a:gd name="T36" fmla="*/ 134915 w 84"/>
                <a:gd name="T37" fmla="*/ 202225 h 174"/>
                <a:gd name="T38" fmla="*/ 139488 w 84"/>
                <a:gd name="T39" fmla="*/ 227220 h 174"/>
                <a:gd name="T40" fmla="*/ 148635 w 84"/>
                <a:gd name="T41" fmla="*/ 270391 h 174"/>
                <a:gd name="T42" fmla="*/ 130341 w 84"/>
                <a:gd name="T43" fmla="*/ 299930 h 174"/>
                <a:gd name="T44" fmla="*/ 107474 w 84"/>
                <a:gd name="T45" fmla="*/ 313563 h 174"/>
                <a:gd name="T46" fmla="*/ 107474 w 84"/>
                <a:gd name="T47" fmla="*/ 336285 h 174"/>
                <a:gd name="T48" fmla="*/ 77747 w 84"/>
                <a:gd name="T49" fmla="*/ 336285 h 174"/>
                <a:gd name="T50" fmla="*/ 61741 w 84"/>
                <a:gd name="T51" fmla="*/ 347646 h 174"/>
                <a:gd name="T52" fmla="*/ 73174 w 84"/>
                <a:gd name="T53" fmla="*/ 356735 h 174"/>
                <a:gd name="T54" fmla="*/ 66314 w 84"/>
                <a:gd name="T55" fmla="*/ 379457 h 174"/>
                <a:gd name="T56" fmla="*/ 77747 w 84"/>
                <a:gd name="T57" fmla="*/ 390818 h 174"/>
                <a:gd name="T58" fmla="*/ 102901 w 84"/>
                <a:gd name="T59" fmla="*/ 372640 h 174"/>
                <a:gd name="T60" fmla="*/ 107474 w 84"/>
                <a:gd name="T61" fmla="*/ 361279 h 174"/>
                <a:gd name="T62" fmla="*/ 114335 w 84"/>
                <a:gd name="T63" fmla="*/ 347646 h 174"/>
                <a:gd name="T64" fmla="*/ 130341 w 84"/>
                <a:gd name="T65" fmla="*/ 345374 h 174"/>
                <a:gd name="T66" fmla="*/ 166928 w 84"/>
                <a:gd name="T67" fmla="*/ 329468 h 174"/>
                <a:gd name="T68" fmla="*/ 185222 w 84"/>
                <a:gd name="T69" fmla="*/ 295385 h 174"/>
                <a:gd name="T70" fmla="*/ 180649 w 84"/>
                <a:gd name="T71" fmla="*/ 236308 h 174"/>
                <a:gd name="T72" fmla="*/ 155495 w 84"/>
                <a:gd name="T73" fmla="*/ 195409 h 174"/>
                <a:gd name="T74" fmla="*/ 114335 w 84"/>
                <a:gd name="T75" fmla="*/ 161326 h 174"/>
                <a:gd name="T76" fmla="*/ 102901 w 84"/>
                <a:gd name="T77" fmla="*/ 140876 h 174"/>
                <a:gd name="T78" fmla="*/ 96041 w 84"/>
                <a:gd name="T79" fmla="*/ 106793 h 174"/>
                <a:gd name="T80" fmla="*/ 114335 w 84"/>
                <a:gd name="T81" fmla="*/ 84071 h 174"/>
                <a:gd name="T82" fmla="*/ 123481 w 84"/>
                <a:gd name="T83" fmla="*/ 68166 h 174"/>
                <a:gd name="T84" fmla="*/ 144062 w 84"/>
                <a:gd name="T85" fmla="*/ 54533 h 174"/>
                <a:gd name="T86" fmla="*/ 146348 w 84"/>
                <a:gd name="T87" fmla="*/ 54533 h 174"/>
                <a:gd name="T88" fmla="*/ 141775 w 84"/>
                <a:gd name="T89" fmla="*/ 49988 h 17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07" name="Freeform 63"/>
            <p:cNvSpPr>
              <a:spLocks/>
            </p:cNvSpPr>
            <p:nvPr/>
          </p:nvSpPr>
          <p:spPr bwMode="auto">
            <a:xfrm>
              <a:off x="6949893" y="2572231"/>
              <a:ext cx="157158" cy="111146"/>
            </a:xfrm>
            <a:custGeom>
              <a:avLst/>
              <a:gdLst>
                <a:gd name="T0" fmla="*/ 77440 w 69"/>
                <a:gd name="T1" fmla="*/ 99805 h 49"/>
                <a:gd name="T2" fmla="*/ 107050 w 69"/>
                <a:gd name="T3" fmla="*/ 99805 h 49"/>
                <a:gd name="T4" fmla="*/ 107050 w 69"/>
                <a:gd name="T5" fmla="*/ 77122 h 49"/>
                <a:gd name="T6" fmla="*/ 129826 w 69"/>
                <a:gd name="T7" fmla="*/ 63512 h 49"/>
                <a:gd name="T8" fmla="*/ 148047 w 69"/>
                <a:gd name="T9" fmla="*/ 34024 h 49"/>
                <a:gd name="T10" fmla="*/ 138937 w 69"/>
                <a:gd name="T11" fmla="*/ 2268 h 49"/>
                <a:gd name="T12" fmla="*/ 120716 w 69"/>
                <a:gd name="T13" fmla="*/ 4537 h 49"/>
                <a:gd name="T14" fmla="*/ 102494 w 69"/>
                <a:gd name="T15" fmla="*/ 11341 h 49"/>
                <a:gd name="T16" fmla="*/ 95661 w 69"/>
                <a:gd name="T17" fmla="*/ 18146 h 49"/>
                <a:gd name="T18" fmla="*/ 79718 w 69"/>
                <a:gd name="T19" fmla="*/ 6805 h 49"/>
                <a:gd name="T20" fmla="*/ 45553 w 69"/>
                <a:gd name="T21" fmla="*/ 6805 h 49"/>
                <a:gd name="T22" fmla="*/ 9111 w 69"/>
                <a:gd name="T23" fmla="*/ 22683 h 49"/>
                <a:gd name="T24" fmla="*/ 11388 w 69"/>
                <a:gd name="T25" fmla="*/ 47634 h 49"/>
                <a:gd name="T26" fmla="*/ 13666 w 69"/>
                <a:gd name="T27" fmla="*/ 65780 h 49"/>
                <a:gd name="T28" fmla="*/ 13666 w 69"/>
                <a:gd name="T29" fmla="*/ 68049 h 49"/>
                <a:gd name="T30" fmla="*/ 20499 w 69"/>
                <a:gd name="T31" fmla="*/ 90731 h 49"/>
                <a:gd name="T32" fmla="*/ 36442 w 69"/>
                <a:gd name="T33" fmla="*/ 93000 h 49"/>
                <a:gd name="T34" fmla="*/ 38720 w 69"/>
                <a:gd name="T35" fmla="*/ 106609 h 49"/>
                <a:gd name="T36" fmla="*/ 59219 w 69"/>
                <a:gd name="T37" fmla="*/ 108878 h 49"/>
                <a:gd name="T38" fmla="*/ 61497 w 69"/>
                <a:gd name="T39" fmla="*/ 111146 h 49"/>
                <a:gd name="T40" fmla="*/ 77440 w 69"/>
                <a:gd name="T41" fmla="*/ 99805 h 4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08" name="Freeform 64"/>
            <p:cNvSpPr>
              <a:spLocks/>
            </p:cNvSpPr>
            <p:nvPr/>
          </p:nvSpPr>
          <p:spPr bwMode="auto">
            <a:xfrm>
              <a:off x="6899094" y="2359466"/>
              <a:ext cx="192082" cy="233406"/>
            </a:xfrm>
            <a:custGeom>
              <a:avLst/>
              <a:gdLst>
                <a:gd name="T0" fmla="*/ 130341 w 84"/>
                <a:gd name="T1" fmla="*/ 107550 h 102"/>
                <a:gd name="T2" fmla="*/ 100614 w 84"/>
                <a:gd name="T3" fmla="*/ 82379 h 102"/>
                <a:gd name="T4" fmla="*/ 121195 w 84"/>
                <a:gd name="T5" fmla="*/ 70937 h 102"/>
                <a:gd name="T6" fmla="*/ 112048 w 84"/>
                <a:gd name="T7" fmla="*/ 52631 h 102"/>
                <a:gd name="T8" fmla="*/ 96041 w 84"/>
                <a:gd name="T9" fmla="*/ 48054 h 102"/>
                <a:gd name="T10" fmla="*/ 73174 w 84"/>
                <a:gd name="T11" fmla="*/ 36613 h 102"/>
                <a:gd name="T12" fmla="*/ 61741 w 84"/>
                <a:gd name="T13" fmla="*/ 16018 h 102"/>
                <a:gd name="T14" fmla="*/ 50307 w 84"/>
                <a:gd name="T15" fmla="*/ 2288 h 102"/>
                <a:gd name="T16" fmla="*/ 41160 w 84"/>
                <a:gd name="T17" fmla="*/ 2288 h 102"/>
                <a:gd name="T18" fmla="*/ 36587 w 84"/>
                <a:gd name="T19" fmla="*/ 16018 h 102"/>
                <a:gd name="T20" fmla="*/ 36587 w 84"/>
                <a:gd name="T21" fmla="*/ 36613 h 102"/>
                <a:gd name="T22" fmla="*/ 22867 w 84"/>
                <a:gd name="T23" fmla="*/ 25171 h 102"/>
                <a:gd name="T24" fmla="*/ 9147 w 84"/>
                <a:gd name="T25" fmla="*/ 45766 h 102"/>
                <a:gd name="T26" fmla="*/ 0 w 84"/>
                <a:gd name="T27" fmla="*/ 52631 h 102"/>
                <a:gd name="T28" fmla="*/ 4573 w 84"/>
                <a:gd name="T29" fmla="*/ 57207 h 102"/>
                <a:gd name="T30" fmla="*/ 6860 w 84"/>
                <a:gd name="T31" fmla="*/ 77802 h 102"/>
                <a:gd name="T32" fmla="*/ 25154 w 84"/>
                <a:gd name="T33" fmla="*/ 84667 h 102"/>
                <a:gd name="T34" fmla="*/ 22867 w 84"/>
                <a:gd name="T35" fmla="*/ 112126 h 102"/>
                <a:gd name="T36" fmla="*/ 16007 w 84"/>
                <a:gd name="T37" fmla="*/ 132721 h 102"/>
                <a:gd name="T38" fmla="*/ 38874 w 84"/>
                <a:gd name="T39" fmla="*/ 123568 h 102"/>
                <a:gd name="T40" fmla="*/ 59454 w 84"/>
                <a:gd name="T41" fmla="*/ 121280 h 102"/>
                <a:gd name="T42" fmla="*/ 75461 w 84"/>
                <a:gd name="T43" fmla="*/ 116703 h 102"/>
                <a:gd name="T44" fmla="*/ 98328 w 84"/>
                <a:gd name="T45" fmla="*/ 116703 h 102"/>
                <a:gd name="T46" fmla="*/ 118908 w 84"/>
                <a:gd name="T47" fmla="*/ 135009 h 102"/>
                <a:gd name="T48" fmla="*/ 118908 w 84"/>
                <a:gd name="T49" fmla="*/ 167045 h 102"/>
                <a:gd name="T50" fmla="*/ 137201 w 84"/>
                <a:gd name="T51" fmla="*/ 194505 h 102"/>
                <a:gd name="T52" fmla="*/ 134915 w 84"/>
                <a:gd name="T53" fmla="*/ 221965 h 102"/>
                <a:gd name="T54" fmla="*/ 146348 w 84"/>
                <a:gd name="T55" fmla="*/ 231118 h 102"/>
                <a:gd name="T56" fmla="*/ 153208 w 84"/>
                <a:gd name="T57" fmla="*/ 224253 h 102"/>
                <a:gd name="T58" fmla="*/ 171502 w 84"/>
                <a:gd name="T59" fmla="*/ 217388 h 102"/>
                <a:gd name="T60" fmla="*/ 189795 w 84"/>
                <a:gd name="T61" fmla="*/ 215100 h 102"/>
                <a:gd name="T62" fmla="*/ 189795 w 84"/>
                <a:gd name="T63" fmla="*/ 203658 h 102"/>
                <a:gd name="T64" fmla="*/ 185222 w 84"/>
                <a:gd name="T65" fmla="*/ 178487 h 102"/>
                <a:gd name="T66" fmla="*/ 164642 w 84"/>
                <a:gd name="T67" fmla="*/ 157892 h 102"/>
                <a:gd name="T68" fmla="*/ 141775 w 84"/>
                <a:gd name="T69" fmla="*/ 130433 h 102"/>
                <a:gd name="T70" fmla="*/ 130341 w 84"/>
                <a:gd name="T71" fmla="*/ 107550 h 1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09" name="Freeform 65"/>
            <p:cNvSpPr>
              <a:spLocks/>
            </p:cNvSpPr>
            <p:nvPr/>
          </p:nvSpPr>
          <p:spPr bwMode="auto">
            <a:xfrm>
              <a:off x="6832421" y="2413452"/>
              <a:ext cx="211131" cy="392185"/>
            </a:xfrm>
            <a:custGeom>
              <a:avLst/>
              <a:gdLst>
                <a:gd name="T0" fmla="*/ 128515 w 92"/>
                <a:gd name="T1" fmla="*/ 207493 h 172"/>
                <a:gd name="T2" fmla="*/ 126220 w 92"/>
                <a:gd name="T3" fmla="*/ 182412 h 172"/>
                <a:gd name="T4" fmla="*/ 162938 w 92"/>
                <a:gd name="T5" fmla="*/ 166451 h 172"/>
                <a:gd name="T6" fmla="*/ 197362 w 92"/>
                <a:gd name="T7" fmla="*/ 166451 h 172"/>
                <a:gd name="T8" fmla="*/ 201951 w 92"/>
                <a:gd name="T9" fmla="*/ 168731 h 172"/>
                <a:gd name="T10" fmla="*/ 204246 w 92"/>
                <a:gd name="T11" fmla="*/ 141369 h 172"/>
                <a:gd name="T12" fmla="*/ 185887 w 92"/>
                <a:gd name="T13" fmla="*/ 114007 h 172"/>
                <a:gd name="T14" fmla="*/ 185887 w 92"/>
                <a:gd name="T15" fmla="*/ 82085 h 172"/>
                <a:gd name="T16" fmla="*/ 165233 w 92"/>
                <a:gd name="T17" fmla="*/ 63844 h 172"/>
                <a:gd name="T18" fmla="*/ 142284 w 92"/>
                <a:gd name="T19" fmla="*/ 63844 h 172"/>
                <a:gd name="T20" fmla="*/ 126220 w 92"/>
                <a:gd name="T21" fmla="*/ 68404 h 172"/>
                <a:gd name="T22" fmla="*/ 105566 w 92"/>
                <a:gd name="T23" fmla="*/ 70685 h 172"/>
                <a:gd name="T24" fmla="*/ 82616 w 92"/>
                <a:gd name="T25" fmla="*/ 79805 h 172"/>
                <a:gd name="T26" fmla="*/ 89501 w 92"/>
                <a:gd name="T27" fmla="*/ 59284 h 172"/>
                <a:gd name="T28" fmla="*/ 91796 w 92"/>
                <a:gd name="T29" fmla="*/ 31922 h 172"/>
                <a:gd name="T30" fmla="*/ 73437 w 92"/>
                <a:gd name="T31" fmla="*/ 25082 h 172"/>
                <a:gd name="T32" fmla="*/ 71142 w 92"/>
                <a:gd name="T33" fmla="*/ 4560 h 172"/>
                <a:gd name="T34" fmla="*/ 66552 w 92"/>
                <a:gd name="T35" fmla="*/ 0 h 172"/>
                <a:gd name="T36" fmla="*/ 61962 w 92"/>
                <a:gd name="T37" fmla="*/ 4560 h 172"/>
                <a:gd name="T38" fmla="*/ 39013 w 92"/>
                <a:gd name="T39" fmla="*/ 18241 h 172"/>
                <a:gd name="T40" fmla="*/ 20654 w 92"/>
                <a:gd name="T41" fmla="*/ 22801 h 172"/>
                <a:gd name="T42" fmla="*/ 4590 w 92"/>
                <a:gd name="T43" fmla="*/ 31922 h 172"/>
                <a:gd name="T44" fmla="*/ 0 w 92"/>
                <a:gd name="T45" fmla="*/ 72965 h 172"/>
                <a:gd name="T46" fmla="*/ 20654 w 92"/>
                <a:gd name="T47" fmla="*/ 95766 h 172"/>
                <a:gd name="T48" fmla="*/ 25244 w 92"/>
                <a:gd name="T49" fmla="*/ 114007 h 172"/>
                <a:gd name="T50" fmla="*/ 22949 w 92"/>
                <a:gd name="T51" fmla="*/ 125408 h 172"/>
                <a:gd name="T52" fmla="*/ 20654 w 92"/>
                <a:gd name="T53" fmla="*/ 143649 h 172"/>
                <a:gd name="T54" fmla="*/ 29834 w 92"/>
                <a:gd name="T55" fmla="*/ 171011 h 172"/>
                <a:gd name="T56" fmla="*/ 39013 w 92"/>
                <a:gd name="T57" fmla="*/ 202933 h 172"/>
                <a:gd name="T58" fmla="*/ 48193 w 92"/>
                <a:gd name="T59" fmla="*/ 221174 h 172"/>
                <a:gd name="T60" fmla="*/ 25244 w 92"/>
                <a:gd name="T61" fmla="*/ 264497 h 172"/>
                <a:gd name="T62" fmla="*/ 18359 w 92"/>
                <a:gd name="T63" fmla="*/ 300979 h 172"/>
                <a:gd name="T64" fmla="*/ 20654 w 92"/>
                <a:gd name="T65" fmla="*/ 323781 h 172"/>
                <a:gd name="T66" fmla="*/ 52783 w 92"/>
                <a:gd name="T67" fmla="*/ 357983 h 172"/>
                <a:gd name="T68" fmla="*/ 61962 w 92"/>
                <a:gd name="T69" fmla="*/ 369384 h 172"/>
                <a:gd name="T70" fmla="*/ 75732 w 92"/>
                <a:gd name="T71" fmla="*/ 371664 h 172"/>
                <a:gd name="T72" fmla="*/ 89501 w 92"/>
                <a:gd name="T73" fmla="*/ 387625 h 172"/>
                <a:gd name="T74" fmla="*/ 110155 w 92"/>
                <a:gd name="T75" fmla="*/ 389905 h 172"/>
                <a:gd name="T76" fmla="*/ 117040 w 92"/>
                <a:gd name="T77" fmla="*/ 378504 h 172"/>
                <a:gd name="T78" fmla="*/ 87206 w 92"/>
                <a:gd name="T79" fmla="*/ 362543 h 172"/>
                <a:gd name="T80" fmla="*/ 68847 w 92"/>
                <a:gd name="T81" fmla="*/ 332901 h 172"/>
                <a:gd name="T82" fmla="*/ 59667 w 92"/>
                <a:gd name="T83" fmla="*/ 307820 h 172"/>
                <a:gd name="T84" fmla="*/ 43603 w 92"/>
                <a:gd name="T85" fmla="*/ 296419 h 172"/>
                <a:gd name="T86" fmla="*/ 45898 w 92"/>
                <a:gd name="T87" fmla="*/ 255376 h 172"/>
                <a:gd name="T88" fmla="*/ 61962 w 92"/>
                <a:gd name="T89" fmla="*/ 202933 h 172"/>
                <a:gd name="T90" fmla="*/ 82616 w 92"/>
                <a:gd name="T91" fmla="*/ 196093 h 172"/>
                <a:gd name="T92" fmla="*/ 103271 w 92"/>
                <a:gd name="T93" fmla="*/ 212054 h 172"/>
                <a:gd name="T94" fmla="*/ 130809 w 92"/>
                <a:gd name="T95" fmla="*/ 225734 h 172"/>
                <a:gd name="T96" fmla="*/ 130809 w 92"/>
                <a:gd name="T97" fmla="*/ 228015 h 172"/>
                <a:gd name="T98" fmla="*/ 130809 w 92"/>
                <a:gd name="T99" fmla="*/ 225734 h 172"/>
                <a:gd name="T100" fmla="*/ 128515 w 92"/>
                <a:gd name="T101" fmla="*/ 207493 h 1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10" name="Freeform 66"/>
            <p:cNvSpPr>
              <a:spLocks/>
            </p:cNvSpPr>
            <p:nvPr/>
          </p:nvSpPr>
          <p:spPr bwMode="auto">
            <a:xfrm>
              <a:off x="4717926" y="1357566"/>
              <a:ext cx="247644" cy="201651"/>
            </a:xfrm>
            <a:custGeom>
              <a:avLst/>
              <a:gdLst>
                <a:gd name="T0" fmla="*/ 4544 w 109"/>
                <a:gd name="T1" fmla="*/ 43049 h 89"/>
                <a:gd name="T2" fmla="*/ 4544 w 109"/>
                <a:gd name="T3" fmla="*/ 70238 h 89"/>
                <a:gd name="T4" fmla="*/ 6816 w 109"/>
                <a:gd name="T5" fmla="*/ 81567 h 89"/>
                <a:gd name="T6" fmla="*/ 11360 w 109"/>
                <a:gd name="T7" fmla="*/ 92895 h 89"/>
                <a:gd name="T8" fmla="*/ 15904 w 109"/>
                <a:gd name="T9" fmla="*/ 106490 h 89"/>
                <a:gd name="T10" fmla="*/ 22720 w 109"/>
                <a:gd name="T11" fmla="*/ 126882 h 89"/>
                <a:gd name="T12" fmla="*/ 22720 w 109"/>
                <a:gd name="T13" fmla="*/ 138210 h 89"/>
                <a:gd name="T14" fmla="*/ 36351 w 109"/>
                <a:gd name="T15" fmla="*/ 147273 h 89"/>
                <a:gd name="T16" fmla="*/ 54527 w 109"/>
                <a:gd name="T17" fmla="*/ 158602 h 89"/>
                <a:gd name="T18" fmla="*/ 68159 w 109"/>
                <a:gd name="T19" fmla="*/ 165399 h 89"/>
                <a:gd name="T20" fmla="*/ 81791 w 109"/>
                <a:gd name="T21" fmla="*/ 163133 h 89"/>
                <a:gd name="T22" fmla="*/ 88607 w 109"/>
                <a:gd name="T23" fmla="*/ 172196 h 89"/>
                <a:gd name="T24" fmla="*/ 106782 w 109"/>
                <a:gd name="T25" fmla="*/ 176728 h 89"/>
                <a:gd name="T26" fmla="*/ 118142 w 109"/>
                <a:gd name="T27" fmla="*/ 190322 h 89"/>
                <a:gd name="T28" fmla="*/ 134046 w 109"/>
                <a:gd name="T29" fmla="*/ 188057 h 89"/>
                <a:gd name="T30" fmla="*/ 154494 w 109"/>
                <a:gd name="T31" fmla="*/ 192588 h 89"/>
                <a:gd name="T32" fmla="*/ 174941 w 109"/>
                <a:gd name="T33" fmla="*/ 192588 h 89"/>
                <a:gd name="T34" fmla="*/ 195389 w 109"/>
                <a:gd name="T35" fmla="*/ 199385 h 89"/>
                <a:gd name="T36" fmla="*/ 211293 w 109"/>
                <a:gd name="T37" fmla="*/ 201651 h 89"/>
                <a:gd name="T38" fmla="*/ 211293 w 109"/>
                <a:gd name="T39" fmla="*/ 185791 h 89"/>
                <a:gd name="T40" fmla="*/ 234012 w 109"/>
                <a:gd name="T41" fmla="*/ 160868 h 89"/>
                <a:gd name="T42" fmla="*/ 245372 w 109"/>
                <a:gd name="T43" fmla="*/ 151805 h 89"/>
                <a:gd name="T44" fmla="*/ 236284 w 109"/>
                <a:gd name="T45" fmla="*/ 126882 h 89"/>
                <a:gd name="T46" fmla="*/ 234012 w 109"/>
                <a:gd name="T47" fmla="*/ 104224 h 89"/>
                <a:gd name="T48" fmla="*/ 224924 w 109"/>
                <a:gd name="T49" fmla="*/ 90630 h 89"/>
                <a:gd name="T50" fmla="*/ 240828 w 109"/>
                <a:gd name="T51" fmla="*/ 79301 h 89"/>
                <a:gd name="T52" fmla="*/ 238556 w 109"/>
                <a:gd name="T53" fmla="*/ 56644 h 89"/>
                <a:gd name="T54" fmla="*/ 234012 w 109"/>
                <a:gd name="T55" fmla="*/ 36252 h 89"/>
                <a:gd name="T56" fmla="*/ 215837 w 109"/>
                <a:gd name="T57" fmla="*/ 22657 h 89"/>
                <a:gd name="T58" fmla="*/ 213565 w 109"/>
                <a:gd name="T59" fmla="*/ 20392 h 89"/>
                <a:gd name="T60" fmla="*/ 147678 w 109"/>
                <a:gd name="T61" fmla="*/ 18126 h 89"/>
                <a:gd name="T62" fmla="*/ 134046 w 109"/>
                <a:gd name="T63" fmla="*/ 13594 h 89"/>
                <a:gd name="T64" fmla="*/ 120414 w 109"/>
                <a:gd name="T65" fmla="*/ 20392 h 89"/>
                <a:gd name="T66" fmla="*/ 109054 w 109"/>
                <a:gd name="T67" fmla="*/ 4531 h 89"/>
                <a:gd name="T68" fmla="*/ 52255 w 109"/>
                <a:gd name="T69" fmla="*/ 20392 h 89"/>
                <a:gd name="T70" fmla="*/ 13632 w 109"/>
                <a:gd name="T71" fmla="*/ 33986 h 89"/>
                <a:gd name="T72" fmla="*/ 4544 w 109"/>
                <a:gd name="T73" fmla="*/ 40783 h 89"/>
                <a:gd name="T74" fmla="*/ 4544 w 109"/>
                <a:gd name="T75" fmla="*/ 43049 h 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11" name="Freeform 67"/>
            <p:cNvSpPr>
              <a:spLocks/>
            </p:cNvSpPr>
            <p:nvPr/>
          </p:nvSpPr>
          <p:spPr bwMode="auto">
            <a:xfrm>
              <a:off x="4752850" y="1686241"/>
              <a:ext cx="95248" cy="88917"/>
            </a:xfrm>
            <a:custGeom>
              <a:avLst/>
              <a:gdLst>
                <a:gd name="T0" fmla="*/ 72017 w 41"/>
                <a:gd name="T1" fmla="*/ 79797 h 39"/>
                <a:gd name="T2" fmla="*/ 90602 w 41"/>
                <a:gd name="T3" fmla="*/ 52438 h 39"/>
                <a:gd name="T4" fmla="*/ 92925 w 41"/>
                <a:gd name="T5" fmla="*/ 18239 h 39"/>
                <a:gd name="T6" fmla="*/ 69694 w 41"/>
                <a:gd name="T7" fmla="*/ 4560 h 39"/>
                <a:gd name="T8" fmla="*/ 30201 w 41"/>
                <a:gd name="T9" fmla="*/ 2280 h 39"/>
                <a:gd name="T10" fmla="*/ 13939 w 41"/>
                <a:gd name="T11" fmla="*/ 4560 h 39"/>
                <a:gd name="T12" fmla="*/ 2323 w 41"/>
                <a:gd name="T13" fmla="*/ 11400 h 39"/>
                <a:gd name="T14" fmla="*/ 13939 w 41"/>
                <a:gd name="T15" fmla="*/ 29639 h 39"/>
                <a:gd name="T16" fmla="*/ 34847 w 41"/>
                <a:gd name="T17" fmla="*/ 54718 h 39"/>
                <a:gd name="T18" fmla="*/ 55755 w 41"/>
                <a:gd name="T19" fmla="*/ 77517 h 39"/>
                <a:gd name="T20" fmla="*/ 69694 w 41"/>
                <a:gd name="T21" fmla="*/ 88917 h 39"/>
                <a:gd name="T22" fmla="*/ 72017 w 41"/>
                <a:gd name="T23" fmla="*/ 79797 h 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12" name="Freeform 68"/>
            <p:cNvSpPr>
              <a:spLocks/>
            </p:cNvSpPr>
            <p:nvPr/>
          </p:nvSpPr>
          <p:spPr bwMode="auto">
            <a:xfrm>
              <a:off x="4708402" y="1646545"/>
              <a:ext cx="136521" cy="117497"/>
            </a:xfrm>
            <a:custGeom>
              <a:avLst/>
              <a:gdLst>
                <a:gd name="T0" fmla="*/ 79637 w 60"/>
                <a:gd name="T1" fmla="*/ 94901 h 52"/>
                <a:gd name="T2" fmla="*/ 59159 w 60"/>
                <a:gd name="T3" fmla="*/ 70046 h 52"/>
                <a:gd name="T4" fmla="*/ 47782 w 60"/>
                <a:gd name="T5" fmla="*/ 51970 h 52"/>
                <a:gd name="T6" fmla="*/ 59159 w 60"/>
                <a:gd name="T7" fmla="*/ 45191 h 52"/>
                <a:gd name="T8" fmla="*/ 75087 w 60"/>
                <a:gd name="T9" fmla="*/ 42932 h 52"/>
                <a:gd name="T10" fmla="*/ 113768 w 60"/>
                <a:gd name="T11" fmla="*/ 45191 h 52"/>
                <a:gd name="T12" fmla="*/ 136521 w 60"/>
                <a:gd name="T13" fmla="*/ 58749 h 52"/>
                <a:gd name="T14" fmla="*/ 136521 w 60"/>
                <a:gd name="T15" fmla="*/ 51970 h 52"/>
                <a:gd name="T16" fmla="*/ 127420 w 60"/>
                <a:gd name="T17" fmla="*/ 33893 h 52"/>
                <a:gd name="T18" fmla="*/ 120594 w 60"/>
                <a:gd name="T19" fmla="*/ 18076 h 52"/>
                <a:gd name="T20" fmla="*/ 113768 w 60"/>
                <a:gd name="T21" fmla="*/ 20336 h 52"/>
                <a:gd name="T22" fmla="*/ 86463 w 60"/>
                <a:gd name="T23" fmla="*/ 15817 h 52"/>
                <a:gd name="T24" fmla="*/ 65985 w 60"/>
                <a:gd name="T25" fmla="*/ 0 h 52"/>
                <a:gd name="T26" fmla="*/ 50058 w 60"/>
                <a:gd name="T27" fmla="*/ 9038 h 52"/>
                <a:gd name="T28" fmla="*/ 43232 w 60"/>
                <a:gd name="T29" fmla="*/ 22596 h 52"/>
                <a:gd name="T30" fmla="*/ 34130 w 60"/>
                <a:gd name="T31" fmla="*/ 33893 h 52"/>
                <a:gd name="T32" fmla="*/ 18203 w 60"/>
                <a:gd name="T33" fmla="*/ 33893 h 52"/>
                <a:gd name="T34" fmla="*/ 0 w 60"/>
                <a:gd name="T35" fmla="*/ 36153 h 52"/>
                <a:gd name="T36" fmla="*/ 4551 w 60"/>
                <a:gd name="T37" fmla="*/ 47451 h 52"/>
                <a:gd name="T38" fmla="*/ 25029 w 60"/>
                <a:gd name="T39" fmla="*/ 56489 h 52"/>
                <a:gd name="T40" fmla="*/ 47782 w 60"/>
                <a:gd name="T41" fmla="*/ 90382 h 52"/>
                <a:gd name="T42" fmla="*/ 68261 w 60"/>
                <a:gd name="T43" fmla="*/ 101680 h 52"/>
                <a:gd name="T44" fmla="*/ 91014 w 60"/>
                <a:gd name="T45" fmla="*/ 112978 h 52"/>
                <a:gd name="T46" fmla="*/ 100115 w 60"/>
                <a:gd name="T47" fmla="*/ 117497 h 52"/>
                <a:gd name="T48" fmla="*/ 79637 w 60"/>
                <a:gd name="T49" fmla="*/ 94901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13" name="Freeform 69"/>
            <p:cNvSpPr>
              <a:spLocks/>
            </p:cNvSpPr>
            <p:nvPr/>
          </p:nvSpPr>
          <p:spPr bwMode="auto">
            <a:xfrm>
              <a:off x="4840160" y="1771982"/>
              <a:ext cx="47624" cy="93680"/>
            </a:xfrm>
            <a:custGeom>
              <a:avLst/>
              <a:gdLst>
                <a:gd name="T0" fmla="*/ 31749 w 21"/>
                <a:gd name="T1" fmla="*/ 79971 h 41"/>
                <a:gd name="T2" fmla="*/ 38553 w 21"/>
                <a:gd name="T3" fmla="*/ 70831 h 41"/>
                <a:gd name="T4" fmla="*/ 47624 w 21"/>
                <a:gd name="T5" fmla="*/ 54837 h 41"/>
                <a:gd name="T6" fmla="*/ 47624 w 21"/>
                <a:gd name="T7" fmla="*/ 54837 h 41"/>
                <a:gd name="T8" fmla="*/ 34017 w 21"/>
                <a:gd name="T9" fmla="*/ 38843 h 41"/>
                <a:gd name="T10" fmla="*/ 36285 w 21"/>
                <a:gd name="T11" fmla="*/ 11424 h 41"/>
                <a:gd name="T12" fmla="*/ 13607 w 21"/>
                <a:gd name="T13" fmla="*/ 0 h 41"/>
                <a:gd name="T14" fmla="*/ 2268 w 21"/>
                <a:gd name="T15" fmla="*/ 18279 h 41"/>
                <a:gd name="T16" fmla="*/ 9071 w 21"/>
                <a:gd name="T17" fmla="*/ 34273 h 41"/>
                <a:gd name="T18" fmla="*/ 6803 w 21"/>
                <a:gd name="T19" fmla="*/ 73116 h 41"/>
                <a:gd name="T20" fmla="*/ 24946 w 21"/>
                <a:gd name="T21" fmla="*/ 93680 h 41"/>
                <a:gd name="T22" fmla="*/ 31749 w 21"/>
                <a:gd name="T23" fmla="*/ 79971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14" name="Freeform 70"/>
            <p:cNvSpPr>
              <a:spLocks/>
            </p:cNvSpPr>
            <p:nvPr/>
          </p:nvSpPr>
          <p:spPr bwMode="auto">
            <a:xfrm>
              <a:off x="4603629" y="1563980"/>
              <a:ext cx="192082" cy="85741"/>
            </a:xfrm>
            <a:custGeom>
              <a:avLst/>
              <a:gdLst>
                <a:gd name="T0" fmla="*/ 162355 w 84"/>
                <a:gd name="T1" fmla="*/ 6952 h 37"/>
                <a:gd name="T2" fmla="*/ 137201 w 84"/>
                <a:gd name="T3" fmla="*/ 0 h 37"/>
                <a:gd name="T4" fmla="*/ 132628 w 84"/>
                <a:gd name="T5" fmla="*/ 11587 h 37"/>
                <a:gd name="T6" fmla="*/ 109761 w 84"/>
                <a:gd name="T7" fmla="*/ 11587 h 37"/>
                <a:gd name="T8" fmla="*/ 96041 w 84"/>
                <a:gd name="T9" fmla="*/ 23173 h 37"/>
                <a:gd name="T10" fmla="*/ 86894 w 84"/>
                <a:gd name="T11" fmla="*/ 39395 h 37"/>
                <a:gd name="T12" fmla="*/ 75461 w 84"/>
                <a:gd name="T13" fmla="*/ 46346 h 37"/>
                <a:gd name="T14" fmla="*/ 50307 w 84"/>
                <a:gd name="T15" fmla="*/ 50981 h 37"/>
                <a:gd name="T16" fmla="*/ 34300 w 84"/>
                <a:gd name="T17" fmla="*/ 53298 h 37"/>
                <a:gd name="T18" fmla="*/ 20580 w 84"/>
                <a:gd name="T19" fmla="*/ 55616 h 37"/>
                <a:gd name="T20" fmla="*/ 4573 w 84"/>
                <a:gd name="T21" fmla="*/ 50981 h 37"/>
                <a:gd name="T22" fmla="*/ 2287 w 84"/>
                <a:gd name="T23" fmla="*/ 64885 h 37"/>
                <a:gd name="T24" fmla="*/ 16007 w 84"/>
                <a:gd name="T25" fmla="*/ 71837 h 37"/>
                <a:gd name="T26" fmla="*/ 32014 w 84"/>
                <a:gd name="T27" fmla="*/ 74154 h 37"/>
                <a:gd name="T28" fmla="*/ 48021 w 84"/>
                <a:gd name="T29" fmla="*/ 69520 h 37"/>
                <a:gd name="T30" fmla="*/ 68601 w 84"/>
                <a:gd name="T31" fmla="*/ 67202 h 37"/>
                <a:gd name="T32" fmla="*/ 73174 w 84"/>
                <a:gd name="T33" fmla="*/ 78789 h 37"/>
                <a:gd name="T34" fmla="*/ 96041 w 84"/>
                <a:gd name="T35" fmla="*/ 81106 h 37"/>
                <a:gd name="T36" fmla="*/ 125768 w 84"/>
                <a:gd name="T37" fmla="*/ 85741 h 37"/>
                <a:gd name="T38" fmla="*/ 146348 w 84"/>
                <a:gd name="T39" fmla="*/ 78789 h 37"/>
                <a:gd name="T40" fmla="*/ 164642 w 84"/>
                <a:gd name="T41" fmla="*/ 71837 h 37"/>
                <a:gd name="T42" fmla="*/ 164642 w 84"/>
                <a:gd name="T43" fmla="*/ 71837 h 37"/>
                <a:gd name="T44" fmla="*/ 169215 w 84"/>
                <a:gd name="T45" fmla="*/ 67202 h 37"/>
                <a:gd name="T46" fmla="*/ 173788 w 84"/>
                <a:gd name="T47" fmla="*/ 55616 h 37"/>
                <a:gd name="T48" fmla="*/ 176075 w 84"/>
                <a:gd name="T49" fmla="*/ 44029 h 37"/>
                <a:gd name="T50" fmla="*/ 187509 w 84"/>
                <a:gd name="T51" fmla="*/ 37077 h 37"/>
                <a:gd name="T52" fmla="*/ 192082 w 84"/>
                <a:gd name="T53" fmla="*/ 30125 h 37"/>
                <a:gd name="T54" fmla="*/ 180649 w 84"/>
                <a:gd name="T55" fmla="*/ 9269 h 37"/>
                <a:gd name="T56" fmla="*/ 162355 w 84"/>
                <a:gd name="T57" fmla="*/ 6952 h 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15" name="Freeform 71"/>
            <p:cNvSpPr>
              <a:spLocks/>
            </p:cNvSpPr>
            <p:nvPr/>
          </p:nvSpPr>
          <p:spPr bwMode="auto">
            <a:xfrm>
              <a:off x="4767137" y="1573506"/>
              <a:ext cx="169859" cy="96856"/>
            </a:xfrm>
            <a:custGeom>
              <a:avLst/>
              <a:gdLst>
                <a:gd name="T0" fmla="*/ 162973 w 74"/>
                <a:gd name="T1" fmla="*/ 18449 h 42"/>
                <a:gd name="T2" fmla="*/ 156087 w 74"/>
                <a:gd name="T3" fmla="*/ 16143 h 42"/>
                <a:gd name="T4" fmla="*/ 140019 w 74"/>
                <a:gd name="T5" fmla="*/ 9224 h 42"/>
                <a:gd name="T6" fmla="*/ 117065 w 74"/>
                <a:gd name="T7" fmla="*/ 2306 h 42"/>
                <a:gd name="T8" fmla="*/ 91816 w 74"/>
                <a:gd name="T9" fmla="*/ 16143 h 42"/>
                <a:gd name="T10" fmla="*/ 64271 w 74"/>
                <a:gd name="T11" fmla="*/ 25367 h 42"/>
                <a:gd name="T12" fmla="*/ 29840 w 74"/>
                <a:gd name="T13" fmla="*/ 25367 h 42"/>
                <a:gd name="T14" fmla="*/ 27545 w 74"/>
                <a:gd name="T15" fmla="*/ 20755 h 42"/>
                <a:gd name="T16" fmla="*/ 22954 w 74"/>
                <a:gd name="T17" fmla="*/ 27673 h 42"/>
                <a:gd name="T18" fmla="*/ 11477 w 74"/>
                <a:gd name="T19" fmla="*/ 34591 h 42"/>
                <a:gd name="T20" fmla="*/ 9182 w 74"/>
                <a:gd name="T21" fmla="*/ 46122 h 42"/>
                <a:gd name="T22" fmla="*/ 4591 w 74"/>
                <a:gd name="T23" fmla="*/ 57652 h 42"/>
                <a:gd name="T24" fmla="*/ 0 w 74"/>
                <a:gd name="T25" fmla="*/ 62265 h 42"/>
                <a:gd name="T26" fmla="*/ 6886 w 74"/>
                <a:gd name="T27" fmla="*/ 73795 h 42"/>
                <a:gd name="T28" fmla="*/ 6886 w 74"/>
                <a:gd name="T29" fmla="*/ 73795 h 42"/>
                <a:gd name="T30" fmla="*/ 27545 w 74"/>
                <a:gd name="T31" fmla="*/ 89938 h 42"/>
                <a:gd name="T32" fmla="*/ 55089 w 74"/>
                <a:gd name="T33" fmla="*/ 94550 h 42"/>
                <a:gd name="T34" fmla="*/ 89520 w 74"/>
                <a:gd name="T35" fmla="*/ 85326 h 42"/>
                <a:gd name="T36" fmla="*/ 100997 w 74"/>
                <a:gd name="T37" fmla="*/ 87632 h 42"/>
                <a:gd name="T38" fmla="*/ 107883 w 74"/>
                <a:gd name="T39" fmla="*/ 89938 h 42"/>
                <a:gd name="T40" fmla="*/ 123951 w 74"/>
                <a:gd name="T41" fmla="*/ 78407 h 42"/>
                <a:gd name="T42" fmla="*/ 146905 w 74"/>
                <a:gd name="T43" fmla="*/ 39204 h 42"/>
                <a:gd name="T44" fmla="*/ 165268 w 74"/>
                <a:gd name="T45" fmla="*/ 27673 h 42"/>
                <a:gd name="T46" fmla="*/ 162973 w 74"/>
                <a:gd name="T47" fmla="*/ 18449 h 4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16" name="Freeform 72"/>
            <p:cNvSpPr>
              <a:spLocks/>
            </p:cNvSpPr>
            <p:nvPr/>
          </p:nvSpPr>
          <p:spPr bwMode="auto">
            <a:xfrm>
              <a:off x="4670303" y="1495705"/>
              <a:ext cx="160333" cy="82565"/>
            </a:xfrm>
            <a:custGeom>
              <a:avLst/>
              <a:gdLst>
                <a:gd name="T0" fmla="*/ 153558 w 71"/>
                <a:gd name="T1" fmla="*/ 38989 h 36"/>
                <a:gd name="T2" fmla="*/ 135493 w 71"/>
                <a:gd name="T3" fmla="*/ 34402 h 36"/>
                <a:gd name="T4" fmla="*/ 128718 w 71"/>
                <a:gd name="T5" fmla="*/ 25228 h 36"/>
                <a:gd name="T6" fmla="*/ 115169 w 71"/>
                <a:gd name="T7" fmla="*/ 27522 h 36"/>
                <a:gd name="T8" fmla="*/ 101620 w 71"/>
                <a:gd name="T9" fmla="*/ 20641 h 36"/>
                <a:gd name="T10" fmla="*/ 83554 w 71"/>
                <a:gd name="T11" fmla="*/ 9174 h 36"/>
                <a:gd name="T12" fmla="*/ 70005 w 71"/>
                <a:gd name="T13" fmla="*/ 0 h 36"/>
                <a:gd name="T14" fmla="*/ 67746 w 71"/>
                <a:gd name="T15" fmla="*/ 2293 h 36"/>
                <a:gd name="T16" fmla="*/ 54197 w 71"/>
                <a:gd name="T17" fmla="*/ 4587 h 36"/>
                <a:gd name="T18" fmla="*/ 33873 w 71"/>
                <a:gd name="T19" fmla="*/ 13761 h 36"/>
                <a:gd name="T20" fmla="*/ 6775 w 71"/>
                <a:gd name="T21" fmla="*/ 22935 h 36"/>
                <a:gd name="T22" fmla="*/ 9033 w 71"/>
                <a:gd name="T23" fmla="*/ 36696 h 36"/>
                <a:gd name="T24" fmla="*/ 18066 w 71"/>
                <a:gd name="T25" fmla="*/ 59630 h 36"/>
                <a:gd name="T26" fmla="*/ 45164 w 71"/>
                <a:gd name="T27" fmla="*/ 80272 h 36"/>
                <a:gd name="T28" fmla="*/ 42906 w 71"/>
                <a:gd name="T29" fmla="*/ 80272 h 36"/>
                <a:gd name="T30" fmla="*/ 65488 w 71"/>
                <a:gd name="T31" fmla="*/ 80272 h 36"/>
                <a:gd name="T32" fmla="*/ 70005 w 71"/>
                <a:gd name="T33" fmla="*/ 68804 h 36"/>
                <a:gd name="T34" fmla="*/ 94845 w 71"/>
                <a:gd name="T35" fmla="*/ 75685 h 36"/>
                <a:gd name="T36" fmla="*/ 112911 w 71"/>
                <a:gd name="T37" fmla="*/ 77978 h 36"/>
                <a:gd name="T38" fmla="*/ 115169 w 71"/>
                <a:gd name="T39" fmla="*/ 82565 h 36"/>
                <a:gd name="T40" fmla="*/ 121943 w 71"/>
                <a:gd name="T41" fmla="*/ 75685 h 36"/>
                <a:gd name="T42" fmla="*/ 146784 w 71"/>
                <a:gd name="T43" fmla="*/ 61924 h 36"/>
                <a:gd name="T44" fmla="*/ 160333 w 71"/>
                <a:gd name="T45" fmla="*/ 50456 h 36"/>
                <a:gd name="T46" fmla="*/ 153558 w 71"/>
                <a:gd name="T47" fmla="*/ 38989 h 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17" name="Freeform 73"/>
            <p:cNvSpPr>
              <a:spLocks/>
            </p:cNvSpPr>
            <p:nvPr/>
          </p:nvSpPr>
          <p:spPr bwMode="auto">
            <a:xfrm>
              <a:off x="4786187" y="1544926"/>
              <a:ext cx="142871" cy="60336"/>
            </a:xfrm>
            <a:custGeom>
              <a:avLst/>
              <a:gdLst>
                <a:gd name="T0" fmla="*/ 106586 w 63"/>
                <a:gd name="T1" fmla="*/ 6704 h 27"/>
                <a:gd name="T2" fmla="*/ 86176 w 63"/>
                <a:gd name="T3" fmla="*/ 6704 h 27"/>
                <a:gd name="T4" fmla="*/ 65766 w 63"/>
                <a:gd name="T5" fmla="*/ 2235 h 27"/>
                <a:gd name="T6" fmla="*/ 49891 w 63"/>
                <a:gd name="T7" fmla="*/ 4469 h 27"/>
                <a:gd name="T8" fmla="*/ 45356 w 63"/>
                <a:gd name="T9" fmla="*/ 2235 h 27"/>
                <a:gd name="T10" fmla="*/ 31749 w 63"/>
                <a:gd name="T11" fmla="*/ 13408 h 27"/>
                <a:gd name="T12" fmla="*/ 6803 w 63"/>
                <a:gd name="T13" fmla="*/ 26816 h 27"/>
                <a:gd name="T14" fmla="*/ 0 w 63"/>
                <a:gd name="T15" fmla="*/ 33520 h 27"/>
                <a:gd name="T16" fmla="*/ 11339 w 63"/>
                <a:gd name="T17" fmla="*/ 53632 h 27"/>
                <a:gd name="T18" fmla="*/ 45356 w 63"/>
                <a:gd name="T19" fmla="*/ 53632 h 27"/>
                <a:gd name="T20" fmla="*/ 72569 w 63"/>
                <a:gd name="T21" fmla="*/ 44693 h 27"/>
                <a:gd name="T22" fmla="*/ 97515 w 63"/>
                <a:gd name="T23" fmla="*/ 31285 h 27"/>
                <a:gd name="T24" fmla="*/ 120193 w 63"/>
                <a:gd name="T25" fmla="*/ 37989 h 27"/>
                <a:gd name="T26" fmla="*/ 136068 w 63"/>
                <a:gd name="T27" fmla="*/ 44693 h 27"/>
                <a:gd name="T28" fmla="*/ 131532 w 63"/>
                <a:gd name="T29" fmla="*/ 35755 h 27"/>
                <a:gd name="T30" fmla="*/ 142871 w 63"/>
                <a:gd name="T31" fmla="*/ 17877 h 27"/>
                <a:gd name="T32" fmla="*/ 142871 w 63"/>
                <a:gd name="T33" fmla="*/ 15643 h 27"/>
                <a:gd name="T34" fmla="*/ 126996 w 63"/>
                <a:gd name="T35" fmla="*/ 13408 h 27"/>
                <a:gd name="T36" fmla="*/ 106586 w 63"/>
                <a:gd name="T37" fmla="*/ 6704 h 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18" name="Freeform 74"/>
            <p:cNvSpPr>
              <a:spLocks/>
            </p:cNvSpPr>
            <p:nvPr/>
          </p:nvSpPr>
          <p:spPr bwMode="auto">
            <a:xfrm>
              <a:off x="4103579" y="1784684"/>
              <a:ext cx="96835" cy="160367"/>
            </a:xfrm>
            <a:custGeom>
              <a:avLst/>
              <a:gdLst>
                <a:gd name="T0" fmla="*/ 69168 w 42"/>
                <a:gd name="T1" fmla="*/ 130585 h 70"/>
                <a:gd name="T2" fmla="*/ 64557 w 42"/>
                <a:gd name="T3" fmla="*/ 119130 h 70"/>
                <a:gd name="T4" fmla="*/ 71473 w 42"/>
                <a:gd name="T5" fmla="*/ 103093 h 70"/>
                <a:gd name="T6" fmla="*/ 62251 w 42"/>
                <a:gd name="T7" fmla="*/ 89347 h 70"/>
                <a:gd name="T8" fmla="*/ 69168 w 42"/>
                <a:gd name="T9" fmla="*/ 80184 h 70"/>
                <a:gd name="T10" fmla="*/ 73779 w 42"/>
                <a:gd name="T11" fmla="*/ 61856 h 70"/>
                <a:gd name="T12" fmla="*/ 71473 w 42"/>
                <a:gd name="T13" fmla="*/ 38946 h 70"/>
                <a:gd name="T14" fmla="*/ 89918 w 42"/>
                <a:gd name="T15" fmla="*/ 22910 h 70"/>
                <a:gd name="T16" fmla="*/ 83001 w 42"/>
                <a:gd name="T17" fmla="*/ 13746 h 70"/>
                <a:gd name="T18" fmla="*/ 66862 w 42"/>
                <a:gd name="T19" fmla="*/ 9164 h 70"/>
                <a:gd name="T20" fmla="*/ 57640 w 42"/>
                <a:gd name="T21" fmla="*/ 9164 h 70"/>
                <a:gd name="T22" fmla="*/ 41501 w 42"/>
                <a:gd name="T23" fmla="*/ 6873 h 70"/>
                <a:gd name="T24" fmla="*/ 32278 w 42"/>
                <a:gd name="T25" fmla="*/ 4582 h 70"/>
                <a:gd name="T26" fmla="*/ 25362 w 42"/>
                <a:gd name="T27" fmla="*/ 9164 h 70"/>
                <a:gd name="T28" fmla="*/ 25362 w 42"/>
                <a:gd name="T29" fmla="*/ 25201 h 70"/>
                <a:gd name="T30" fmla="*/ 9222 w 42"/>
                <a:gd name="T31" fmla="*/ 87056 h 70"/>
                <a:gd name="T32" fmla="*/ 18445 w 42"/>
                <a:gd name="T33" fmla="*/ 109966 h 70"/>
                <a:gd name="T34" fmla="*/ 23056 w 42"/>
                <a:gd name="T35" fmla="*/ 153494 h 70"/>
                <a:gd name="T36" fmla="*/ 41501 w 42"/>
                <a:gd name="T37" fmla="*/ 160367 h 70"/>
                <a:gd name="T38" fmla="*/ 62251 w 42"/>
                <a:gd name="T39" fmla="*/ 155785 h 70"/>
                <a:gd name="T40" fmla="*/ 59945 w 42"/>
                <a:gd name="T41" fmla="*/ 146621 h 70"/>
                <a:gd name="T42" fmla="*/ 69168 w 42"/>
                <a:gd name="T43" fmla="*/ 130585 h 7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19" name="Freeform 75"/>
            <p:cNvSpPr>
              <a:spLocks/>
            </p:cNvSpPr>
            <p:nvPr/>
          </p:nvSpPr>
          <p:spPr bwMode="auto">
            <a:xfrm>
              <a:off x="4436946" y="1411551"/>
              <a:ext cx="106360" cy="92092"/>
            </a:xfrm>
            <a:custGeom>
              <a:avLst/>
              <a:gdLst>
                <a:gd name="T0" fmla="*/ 33945 w 47"/>
                <a:gd name="T1" fmla="*/ 71371 h 40"/>
                <a:gd name="T2" fmla="*/ 52049 w 47"/>
                <a:gd name="T3" fmla="*/ 73674 h 40"/>
                <a:gd name="T4" fmla="*/ 70152 w 47"/>
                <a:gd name="T5" fmla="*/ 87487 h 40"/>
                <a:gd name="T6" fmla="*/ 74678 w 47"/>
                <a:gd name="T7" fmla="*/ 92092 h 40"/>
                <a:gd name="T8" fmla="*/ 79204 w 47"/>
                <a:gd name="T9" fmla="*/ 73674 h 40"/>
                <a:gd name="T10" fmla="*/ 79204 w 47"/>
                <a:gd name="T11" fmla="*/ 59860 h 40"/>
                <a:gd name="T12" fmla="*/ 95045 w 47"/>
                <a:gd name="T13" fmla="*/ 52953 h 40"/>
                <a:gd name="T14" fmla="*/ 99571 w 47"/>
                <a:gd name="T15" fmla="*/ 46046 h 40"/>
                <a:gd name="T16" fmla="*/ 90519 w 47"/>
                <a:gd name="T17" fmla="*/ 32232 h 40"/>
                <a:gd name="T18" fmla="*/ 104097 w 47"/>
                <a:gd name="T19" fmla="*/ 18418 h 40"/>
                <a:gd name="T20" fmla="*/ 104097 w 47"/>
                <a:gd name="T21" fmla="*/ 2302 h 40"/>
                <a:gd name="T22" fmla="*/ 97308 w 47"/>
                <a:gd name="T23" fmla="*/ 4605 h 40"/>
                <a:gd name="T24" fmla="*/ 72415 w 47"/>
                <a:gd name="T25" fmla="*/ 4605 h 40"/>
                <a:gd name="T26" fmla="*/ 61100 w 47"/>
                <a:gd name="T27" fmla="*/ 23023 h 40"/>
                <a:gd name="T28" fmla="*/ 49786 w 47"/>
                <a:gd name="T29" fmla="*/ 23023 h 40"/>
                <a:gd name="T30" fmla="*/ 36208 w 47"/>
                <a:gd name="T31" fmla="*/ 29930 h 40"/>
                <a:gd name="T32" fmla="*/ 24893 w 47"/>
                <a:gd name="T33" fmla="*/ 50651 h 40"/>
                <a:gd name="T34" fmla="*/ 4526 w 47"/>
                <a:gd name="T35" fmla="*/ 75976 h 40"/>
                <a:gd name="T36" fmla="*/ 0 w 47"/>
                <a:gd name="T37" fmla="*/ 78278 h 40"/>
                <a:gd name="T38" fmla="*/ 9052 w 47"/>
                <a:gd name="T39" fmla="*/ 80581 h 40"/>
                <a:gd name="T40" fmla="*/ 33945 w 47"/>
                <a:gd name="T41" fmla="*/ 71371 h 4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20" name="Freeform 76"/>
            <p:cNvSpPr>
              <a:spLocks/>
            </p:cNvSpPr>
            <p:nvPr/>
          </p:nvSpPr>
          <p:spPr bwMode="auto">
            <a:xfrm>
              <a:off x="4505207" y="1527461"/>
              <a:ext cx="19050" cy="22229"/>
            </a:xfrm>
            <a:custGeom>
              <a:avLst/>
              <a:gdLst>
                <a:gd name="T0" fmla="*/ 9525 w 8"/>
                <a:gd name="T1" fmla="*/ 0 h 10"/>
                <a:gd name="T2" fmla="*/ 0 w 8"/>
                <a:gd name="T3" fmla="*/ 20006 h 10"/>
                <a:gd name="T4" fmla="*/ 19050 w 8"/>
                <a:gd name="T5" fmla="*/ 22229 h 10"/>
                <a:gd name="T6" fmla="*/ 9525 w 8"/>
                <a:gd name="T7" fmla="*/ 2223 h 10"/>
                <a:gd name="T8" fmla="*/ 9525 w 8"/>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21" name="Freeform 77"/>
            <p:cNvSpPr>
              <a:spLocks/>
            </p:cNvSpPr>
            <p:nvPr/>
          </p:nvSpPr>
          <p:spPr bwMode="auto">
            <a:xfrm>
              <a:off x="4419484" y="1478239"/>
              <a:ext cx="101597" cy="71451"/>
            </a:xfrm>
            <a:custGeom>
              <a:avLst/>
              <a:gdLst>
                <a:gd name="T0" fmla="*/ 2309 w 44"/>
                <a:gd name="T1" fmla="*/ 20096 h 32"/>
                <a:gd name="T2" fmla="*/ 11545 w 44"/>
                <a:gd name="T3" fmla="*/ 31260 h 32"/>
                <a:gd name="T4" fmla="*/ 25399 w 44"/>
                <a:gd name="T5" fmla="*/ 37958 h 32"/>
                <a:gd name="T6" fmla="*/ 41562 w 44"/>
                <a:gd name="T7" fmla="*/ 46890 h 32"/>
                <a:gd name="T8" fmla="*/ 48489 w 44"/>
                <a:gd name="T9" fmla="*/ 55821 h 32"/>
                <a:gd name="T10" fmla="*/ 60035 w 44"/>
                <a:gd name="T11" fmla="*/ 51355 h 32"/>
                <a:gd name="T12" fmla="*/ 69271 w 44"/>
                <a:gd name="T13" fmla="*/ 62520 h 32"/>
                <a:gd name="T14" fmla="*/ 80816 w 44"/>
                <a:gd name="T15" fmla="*/ 71451 h 32"/>
                <a:gd name="T16" fmla="*/ 85434 w 44"/>
                <a:gd name="T17" fmla="*/ 69218 h 32"/>
                <a:gd name="T18" fmla="*/ 94670 w 44"/>
                <a:gd name="T19" fmla="*/ 49123 h 32"/>
                <a:gd name="T20" fmla="*/ 99288 w 44"/>
                <a:gd name="T21" fmla="*/ 42424 h 32"/>
                <a:gd name="T22" fmla="*/ 92361 w 44"/>
                <a:gd name="T23" fmla="*/ 26794 h 32"/>
                <a:gd name="T24" fmla="*/ 92361 w 44"/>
                <a:gd name="T25" fmla="*/ 24561 h 32"/>
                <a:gd name="T26" fmla="*/ 87743 w 44"/>
                <a:gd name="T27" fmla="*/ 20096 h 32"/>
                <a:gd name="T28" fmla="*/ 69271 w 44"/>
                <a:gd name="T29" fmla="*/ 6699 h 32"/>
                <a:gd name="T30" fmla="*/ 50799 w 44"/>
                <a:gd name="T31" fmla="*/ 4466 h 32"/>
                <a:gd name="T32" fmla="*/ 25399 w 44"/>
                <a:gd name="T33" fmla="*/ 13397 h 32"/>
                <a:gd name="T34" fmla="*/ 16163 w 44"/>
                <a:gd name="T35" fmla="*/ 11164 h 32"/>
                <a:gd name="T36" fmla="*/ 0 w 44"/>
                <a:gd name="T37" fmla="*/ 17863 h 32"/>
                <a:gd name="T38" fmla="*/ 2309 w 44"/>
                <a:gd name="T39" fmla="*/ 20096 h 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22" name="Freeform 78"/>
            <p:cNvSpPr>
              <a:spLocks/>
            </p:cNvSpPr>
            <p:nvPr/>
          </p:nvSpPr>
          <p:spPr bwMode="auto">
            <a:xfrm>
              <a:off x="4875084" y="1584621"/>
              <a:ext cx="233357" cy="154016"/>
            </a:xfrm>
            <a:custGeom>
              <a:avLst/>
              <a:gdLst>
                <a:gd name="T0" fmla="*/ 208191 w 102"/>
                <a:gd name="T1" fmla="*/ 103444 h 67"/>
                <a:gd name="T2" fmla="*/ 199040 w 102"/>
                <a:gd name="T3" fmla="*/ 96547 h 67"/>
                <a:gd name="T4" fmla="*/ 199040 w 102"/>
                <a:gd name="T5" fmla="*/ 94249 h 67"/>
                <a:gd name="T6" fmla="*/ 194464 w 102"/>
                <a:gd name="T7" fmla="*/ 66664 h 67"/>
                <a:gd name="T8" fmla="*/ 178449 w 102"/>
                <a:gd name="T9" fmla="*/ 29884 h 67"/>
                <a:gd name="T10" fmla="*/ 160147 w 102"/>
                <a:gd name="T11" fmla="*/ 0 h 67"/>
                <a:gd name="T12" fmla="*/ 148708 w 102"/>
                <a:gd name="T13" fmla="*/ 6896 h 67"/>
                <a:gd name="T14" fmla="*/ 134981 w 102"/>
                <a:gd name="T15" fmla="*/ 13792 h 67"/>
                <a:gd name="T16" fmla="*/ 121254 w 102"/>
                <a:gd name="T17" fmla="*/ 16091 h 67"/>
                <a:gd name="T18" fmla="*/ 109815 w 102"/>
                <a:gd name="T19" fmla="*/ 18390 h 67"/>
                <a:gd name="T20" fmla="*/ 93800 w 102"/>
                <a:gd name="T21" fmla="*/ 13792 h 67"/>
                <a:gd name="T22" fmla="*/ 68634 w 102"/>
                <a:gd name="T23" fmla="*/ 9195 h 67"/>
                <a:gd name="T24" fmla="*/ 59483 w 102"/>
                <a:gd name="T25" fmla="*/ 11494 h 67"/>
                <a:gd name="T26" fmla="*/ 57195 w 102"/>
                <a:gd name="T27" fmla="*/ 16091 h 67"/>
                <a:gd name="T28" fmla="*/ 38893 w 102"/>
                <a:gd name="T29" fmla="*/ 27585 h 67"/>
                <a:gd name="T30" fmla="*/ 16015 w 102"/>
                <a:gd name="T31" fmla="*/ 66664 h 67"/>
                <a:gd name="T32" fmla="*/ 0 w 102"/>
                <a:gd name="T33" fmla="*/ 78157 h 67"/>
                <a:gd name="T34" fmla="*/ 9151 w 102"/>
                <a:gd name="T35" fmla="*/ 94249 h 67"/>
                <a:gd name="T36" fmla="*/ 18303 w 102"/>
                <a:gd name="T37" fmla="*/ 103444 h 67"/>
                <a:gd name="T38" fmla="*/ 20590 w 102"/>
                <a:gd name="T39" fmla="*/ 119535 h 67"/>
                <a:gd name="T40" fmla="*/ 50332 w 102"/>
                <a:gd name="T41" fmla="*/ 126431 h 67"/>
                <a:gd name="T42" fmla="*/ 50332 w 102"/>
                <a:gd name="T43" fmla="*/ 137925 h 67"/>
                <a:gd name="T44" fmla="*/ 66347 w 102"/>
                <a:gd name="T45" fmla="*/ 149419 h 67"/>
                <a:gd name="T46" fmla="*/ 93800 w 102"/>
                <a:gd name="T47" fmla="*/ 151717 h 67"/>
                <a:gd name="T48" fmla="*/ 121254 w 102"/>
                <a:gd name="T49" fmla="*/ 151717 h 67"/>
                <a:gd name="T50" fmla="*/ 139557 w 102"/>
                <a:gd name="T51" fmla="*/ 144821 h 67"/>
                <a:gd name="T52" fmla="*/ 169298 w 102"/>
                <a:gd name="T53" fmla="*/ 140224 h 67"/>
                <a:gd name="T54" fmla="*/ 189889 w 102"/>
                <a:gd name="T55" fmla="*/ 144821 h 67"/>
                <a:gd name="T56" fmla="*/ 205903 w 102"/>
                <a:gd name="T57" fmla="*/ 151717 h 67"/>
                <a:gd name="T58" fmla="*/ 205903 w 102"/>
                <a:gd name="T59" fmla="*/ 140224 h 67"/>
                <a:gd name="T60" fmla="*/ 219630 w 102"/>
                <a:gd name="T61" fmla="*/ 117236 h 67"/>
                <a:gd name="T62" fmla="*/ 231069 w 102"/>
                <a:gd name="T63" fmla="*/ 103444 h 67"/>
                <a:gd name="T64" fmla="*/ 231069 w 102"/>
                <a:gd name="T65" fmla="*/ 103444 h 67"/>
                <a:gd name="T66" fmla="*/ 221918 w 102"/>
                <a:gd name="T67" fmla="*/ 96547 h 67"/>
                <a:gd name="T68" fmla="*/ 208191 w 102"/>
                <a:gd name="T69" fmla="*/ 103444 h 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23" name="Freeform 79"/>
            <p:cNvSpPr>
              <a:spLocks/>
            </p:cNvSpPr>
            <p:nvPr/>
          </p:nvSpPr>
          <p:spPr bwMode="auto">
            <a:xfrm>
              <a:off x="5033830" y="1581446"/>
              <a:ext cx="79373" cy="98443"/>
            </a:xfrm>
            <a:custGeom>
              <a:avLst/>
              <a:gdLst>
                <a:gd name="T0" fmla="*/ 58963 w 35"/>
                <a:gd name="T1" fmla="*/ 25183 h 43"/>
                <a:gd name="T2" fmla="*/ 40820 w 35"/>
                <a:gd name="T3" fmla="*/ 11447 h 43"/>
                <a:gd name="T4" fmla="*/ 20410 w 35"/>
                <a:gd name="T5" fmla="*/ 0 h 43"/>
                <a:gd name="T6" fmla="*/ 0 w 35"/>
                <a:gd name="T7" fmla="*/ 4579 h 43"/>
                <a:gd name="T8" fmla="*/ 18142 w 35"/>
                <a:gd name="T9" fmla="*/ 34341 h 43"/>
                <a:gd name="T10" fmla="*/ 34017 w 35"/>
                <a:gd name="T11" fmla="*/ 70971 h 43"/>
                <a:gd name="T12" fmla="*/ 38553 w 35"/>
                <a:gd name="T13" fmla="*/ 98443 h 43"/>
                <a:gd name="T14" fmla="*/ 52159 w 35"/>
                <a:gd name="T15" fmla="*/ 77839 h 43"/>
                <a:gd name="T16" fmla="*/ 63498 w 35"/>
                <a:gd name="T17" fmla="*/ 66392 h 43"/>
                <a:gd name="T18" fmla="*/ 79373 w 35"/>
                <a:gd name="T19" fmla="*/ 68681 h 43"/>
                <a:gd name="T20" fmla="*/ 74837 w 35"/>
                <a:gd name="T21" fmla="*/ 52656 h 43"/>
                <a:gd name="T22" fmla="*/ 58963 w 35"/>
                <a:gd name="T23" fmla="*/ 25183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24" name="Freeform 80"/>
            <p:cNvSpPr>
              <a:spLocks/>
            </p:cNvSpPr>
            <p:nvPr/>
          </p:nvSpPr>
          <p:spPr bwMode="auto">
            <a:xfrm>
              <a:off x="4917946" y="1721172"/>
              <a:ext cx="161921" cy="88917"/>
            </a:xfrm>
            <a:custGeom>
              <a:avLst/>
              <a:gdLst>
                <a:gd name="T0" fmla="*/ 125432 w 71"/>
                <a:gd name="T1" fmla="*/ 2280 h 39"/>
                <a:gd name="T2" fmla="*/ 95784 w 71"/>
                <a:gd name="T3" fmla="*/ 6840 h 39"/>
                <a:gd name="T4" fmla="*/ 77540 w 71"/>
                <a:gd name="T5" fmla="*/ 13680 h 39"/>
                <a:gd name="T6" fmla="*/ 50173 w 71"/>
                <a:gd name="T7" fmla="*/ 13680 h 39"/>
                <a:gd name="T8" fmla="*/ 22806 w 71"/>
                <a:gd name="T9" fmla="*/ 11400 h 39"/>
                <a:gd name="T10" fmla="*/ 6842 w 71"/>
                <a:gd name="T11" fmla="*/ 0 h 39"/>
                <a:gd name="T12" fmla="*/ 4561 w 71"/>
                <a:gd name="T13" fmla="*/ 2280 h 39"/>
                <a:gd name="T14" fmla="*/ 4561 w 71"/>
                <a:gd name="T15" fmla="*/ 20519 h 39"/>
                <a:gd name="T16" fmla="*/ 13683 w 71"/>
                <a:gd name="T17" fmla="*/ 36479 h 39"/>
                <a:gd name="T18" fmla="*/ 4561 w 71"/>
                <a:gd name="T19" fmla="*/ 47878 h 39"/>
                <a:gd name="T20" fmla="*/ 4561 w 71"/>
                <a:gd name="T21" fmla="*/ 59278 h 39"/>
                <a:gd name="T22" fmla="*/ 18245 w 71"/>
                <a:gd name="T23" fmla="*/ 77517 h 39"/>
                <a:gd name="T24" fmla="*/ 25086 w 71"/>
                <a:gd name="T25" fmla="*/ 84357 h 39"/>
                <a:gd name="T26" fmla="*/ 59295 w 71"/>
                <a:gd name="T27" fmla="*/ 84357 h 39"/>
                <a:gd name="T28" fmla="*/ 86662 w 71"/>
                <a:gd name="T29" fmla="*/ 88917 h 39"/>
                <a:gd name="T30" fmla="*/ 95784 w 71"/>
                <a:gd name="T31" fmla="*/ 82077 h 39"/>
                <a:gd name="T32" fmla="*/ 107187 w 71"/>
                <a:gd name="T33" fmla="*/ 77517 h 39"/>
                <a:gd name="T34" fmla="*/ 107187 w 71"/>
                <a:gd name="T35" fmla="*/ 70678 h 39"/>
                <a:gd name="T36" fmla="*/ 134554 w 71"/>
                <a:gd name="T37" fmla="*/ 70678 h 39"/>
                <a:gd name="T38" fmla="*/ 143676 w 71"/>
                <a:gd name="T39" fmla="*/ 68398 h 39"/>
                <a:gd name="T40" fmla="*/ 141396 w 71"/>
                <a:gd name="T41" fmla="*/ 61558 h 39"/>
                <a:gd name="T42" fmla="*/ 136835 w 71"/>
                <a:gd name="T43" fmla="*/ 43319 h 39"/>
                <a:gd name="T44" fmla="*/ 157360 w 71"/>
                <a:gd name="T45" fmla="*/ 20519 h 39"/>
                <a:gd name="T46" fmla="*/ 161921 w 71"/>
                <a:gd name="T47" fmla="*/ 13680 h 39"/>
                <a:gd name="T48" fmla="*/ 145957 w 71"/>
                <a:gd name="T49" fmla="*/ 6840 h 39"/>
                <a:gd name="T50" fmla="*/ 125432 w 71"/>
                <a:gd name="T51" fmla="*/ 2280 h 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25" name="Freeform 81"/>
            <p:cNvSpPr>
              <a:spLocks/>
            </p:cNvSpPr>
            <p:nvPr/>
          </p:nvSpPr>
          <p:spPr bwMode="auto">
            <a:xfrm>
              <a:off x="4873497" y="1775157"/>
              <a:ext cx="69848" cy="52397"/>
            </a:xfrm>
            <a:custGeom>
              <a:avLst/>
              <a:gdLst>
                <a:gd name="T0" fmla="*/ 15772 w 31"/>
                <a:gd name="T1" fmla="*/ 52397 h 22"/>
                <a:gd name="T2" fmla="*/ 15772 w 31"/>
                <a:gd name="T3" fmla="*/ 52397 h 22"/>
                <a:gd name="T4" fmla="*/ 18025 w 31"/>
                <a:gd name="T5" fmla="*/ 52397 h 22"/>
                <a:gd name="T6" fmla="*/ 18025 w 31"/>
                <a:gd name="T7" fmla="*/ 52397 h 22"/>
                <a:gd name="T8" fmla="*/ 18025 w 31"/>
                <a:gd name="T9" fmla="*/ 52397 h 22"/>
                <a:gd name="T10" fmla="*/ 18025 w 31"/>
                <a:gd name="T11" fmla="*/ 52397 h 22"/>
                <a:gd name="T12" fmla="*/ 27038 w 31"/>
                <a:gd name="T13" fmla="*/ 52397 h 22"/>
                <a:gd name="T14" fmla="*/ 27038 w 31"/>
                <a:gd name="T15" fmla="*/ 52397 h 22"/>
                <a:gd name="T16" fmla="*/ 29291 w 31"/>
                <a:gd name="T17" fmla="*/ 50015 h 22"/>
                <a:gd name="T18" fmla="*/ 29291 w 31"/>
                <a:gd name="T19" fmla="*/ 50015 h 22"/>
                <a:gd name="T20" fmla="*/ 33797 w 31"/>
                <a:gd name="T21" fmla="*/ 50015 h 22"/>
                <a:gd name="T22" fmla="*/ 45063 w 31"/>
                <a:gd name="T23" fmla="*/ 42870 h 22"/>
                <a:gd name="T24" fmla="*/ 67595 w 31"/>
                <a:gd name="T25" fmla="*/ 30962 h 22"/>
                <a:gd name="T26" fmla="*/ 69848 w 31"/>
                <a:gd name="T27" fmla="*/ 30962 h 22"/>
                <a:gd name="T28" fmla="*/ 63089 w 31"/>
                <a:gd name="T29" fmla="*/ 23817 h 22"/>
                <a:gd name="T30" fmla="*/ 49570 w 31"/>
                <a:gd name="T31" fmla="*/ 4763 h 22"/>
                <a:gd name="T32" fmla="*/ 49570 w 31"/>
                <a:gd name="T33" fmla="*/ 2382 h 22"/>
                <a:gd name="T34" fmla="*/ 49570 w 31"/>
                <a:gd name="T35" fmla="*/ 2382 h 22"/>
                <a:gd name="T36" fmla="*/ 49570 w 31"/>
                <a:gd name="T37" fmla="*/ 0 h 22"/>
                <a:gd name="T38" fmla="*/ 4506 w 31"/>
                <a:gd name="T39" fmla="*/ 9527 h 22"/>
                <a:gd name="T40" fmla="*/ 4506 w 31"/>
                <a:gd name="T41" fmla="*/ 7145 h 22"/>
                <a:gd name="T42" fmla="*/ 2253 w 31"/>
                <a:gd name="T43" fmla="*/ 35725 h 22"/>
                <a:gd name="T44" fmla="*/ 15772 w 31"/>
                <a:gd name="T45" fmla="*/ 52397 h 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26" name="Freeform 82"/>
            <p:cNvSpPr>
              <a:spLocks/>
            </p:cNvSpPr>
            <p:nvPr/>
          </p:nvSpPr>
          <p:spPr bwMode="auto">
            <a:xfrm>
              <a:off x="4917946" y="1448071"/>
              <a:ext cx="458775" cy="266750"/>
            </a:xfrm>
            <a:custGeom>
              <a:avLst/>
              <a:gdLst>
                <a:gd name="T0" fmla="*/ 426821 w 201"/>
                <a:gd name="T1" fmla="*/ 152754 h 117"/>
                <a:gd name="T2" fmla="*/ 454210 w 201"/>
                <a:gd name="T3" fmla="*/ 136795 h 117"/>
                <a:gd name="T4" fmla="*/ 456493 w 201"/>
                <a:gd name="T5" fmla="*/ 120835 h 117"/>
                <a:gd name="T6" fmla="*/ 458775 w 201"/>
                <a:gd name="T7" fmla="*/ 102596 h 117"/>
                <a:gd name="T8" fmla="*/ 422256 w 201"/>
                <a:gd name="T9" fmla="*/ 88917 h 117"/>
                <a:gd name="T10" fmla="*/ 388019 w 201"/>
                <a:gd name="T11" fmla="*/ 70677 h 117"/>
                <a:gd name="T12" fmla="*/ 360629 w 201"/>
                <a:gd name="T13" fmla="*/ 72957 h 117"/>
                <a:gd name="T14" fmla="*/ 340087 w 201"/>
                <a:gd name="T15" fmla="*/ 63838 h 117"/>
                <a:gd name="T16" fmla="*/ 308132 w 201"/>
                <a:gd name="T17" fmla="*/ 38759 h 117"/>
                <a:gd name="T18" fmla="*/ 299003 w 201"/>
                <a:gd name="T19" fmla="*/ 4560 h 117"/>
                <a:gd name="T20" fmla="*/ 262483 w 201"/>
                <a:gd name="T21" fmla="*/ 2280 h 117"/>
                <a:gd name="T22" fmla="*/ 241941 w 201"/>
                <a:gd name="T23" fmla="*/ 6840 h 117"/>
                <a:gd name="T24" fmla="*/ 209987 w 201"/>
                <a:gd name="T25" fmla="*/ 27359 h 117"/>
                <a:gd name="T26" fmla="*/ 182597 w 201"/>
                <a:gd name="T27" fmla="*/ 34199 h 117"/>
                <a:gd name="T28" fmla="*/ 148360 w 201"/>
                <a:gd name="T29" fmla="*/ 27359 h 117"/>
                <a:gd name="T30" fmla="*/ 107276 w 201"/>
                <a:gd name="T31" fmla="*/ 20519 h 117"/>
                <a:gd name="T32" fmla="*/ 47932 w 201"/>
                <a:gd name="T33" fmla="*/ 25079 h 117"/>
                <a:gd name="T34" fmla="*/ 36519 w 201"/>
                <a:gd name="T35" fmla="*/ 36479 h 117"/>
                <a:gd name="T36" fmla="*/ 34237 w 201"/>
                <a:gd name="T37" fmla="*/ 70677 h 117"/>
                <a:gd name="T38" fmla="*/ 11412 w 201"/>
                <a:gd name="T39" fmla="*/ 113996 h 117"/>
                <a:gd name="T40" fmla="*/ 11412 w 201"/>
                <a:gd name="T41" fmla="*/ 143635 h 117"/>
                <a:gd name="T42" fmla="*/ 25107 w 201"/>
                <a:gd name="T43" fmla="*/ 145915 h 117"/>
                <a:gd name="T44" fmla="*/ 66191 w 201"/>
                <a:gd name="T45" fmla="*/ 155034 h 117"/>
                <a:gd name="T46" fmla="*/ 91299 w 201"/>
                <a:gd name="T47" fmla="*/ 150474 h 117"/>
                <a:gd name="T48" fmla="*/ 136948 w 201"/>
                <a:gd name="T49" fmla="*/ 132235 h 117"/>
                <a:gd name="T50" fmla="*/ 175750 w 201"/>
                <a:gd name="T51" fmla="*/ 157314 h 117"/>
                <a:gd name="T52" fmla="*/ 196292 w 201"/>
                <a:gd name="T53" fmla="*/ 200632 h 117"/>
                <a:gd name="T54" fmla="*/ 168902 w 201"/>
                <a:gd name="T55" fmla="*/ 209752 h 117"/>
                <a:gd name="T56" fmla="*/ 164337 w 201"/>
                <a:gd name="T57" fmla="*/ 239391 h 117"/>
                <a:gd name="T58" fmla="*/ 187162 w 201"/>
                <a:gd name="T59" fmla="*/ 239391 h 117"/>
                <a:gd name="T60" fmla="*/ 221399 w 201"/>
                <a:gd name="T61" fmla="*/ 193793 h 117"/>
                <a:gd name="T62" fmla="*/ 253353 w 201"/>
                <a:gd name="T63" fmla="*/ 205192 h 117"/>
                <a:gd name="T64" fmla="*/ 260201 w 201"/>
                <a:gd name="T65" fmla="*/ 230271 h 117"/>
                <a:gd name="T66" fmla="*/ 287590 w 201"/>
                <a:gd name="T67" fmla="*/ 262190 h 117"/>
                <a:gd name="T68" fmla="*/ 333240 w 201"/>
                <a:gd name="T69" fmla="*/ 246231 h 117"/>
                <a:gd name="T70" fmla="*/ 342369 w 201"/>
                <a:gd name="T71" fmla="*/ 234831 h 117"/>
                <a:gd name="T72" fmla="*/ 353782 w 201"/>
                <a:gd name="T73" fmla="*/ 193793 h 117"/>
                <a:gd name="T74" fmla="*/ 406278 w 201"/>
                <a:gd name="T75" fmla="*/ 177833 h 11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27" name="Freeform 83"/>
            <p:cNvSpPr>
              <a:spLocks/>
            </p:cNvSpPr>
            <p:nvPr/>
          </p:nvSpPr>
          <p:spPr bwMode="auto">
            <a:xfrm>
              <a:off x="4943345" y="1311520"/>
              <a:ext cx="242881" cy="174658"/>
            </a:xfrm>
            <a:custGeom>
              <a:avLst/>
              <a:gdLst>
                <a:gd name="T0" fmla="*/ 226842 w 106"/>
                <a:gd name="T1" fmla="*/ 86195 h 77"/>
                <a:gd name="T2" fmla="*/ 213094 w 106"/>
                <a:gd name="T3" fmla="*/ 72585 h 77"/>
                <a:gd name="T4" fmla="*/ 201637 w 106"/>
                <a:gd name="T5" fmla="*/ 56707 h 77"/>
                <a:gd name="T6" fmla="*/ 197054 w 106"/>
                <a:gd name="T7" fmla="*/ 38561 h 77"/>
                <a:gd name="T8" fmla="*/ 194763 w 106"/>
                <a:gd name="T9" fmla="*/ 20415 h 77"/>
                <a:gd name="T10" fmla="*/ 171850 w 106"/>
                <a:gd name="T11" fmla="*/ 13610 h 77"/>
                <a:gd name="T12" fmla="*/ 158102 w 106"/>
                <a:gd name="T13" fmla="*/ 13610 h 77"/>
                <a:gd name="T14" fmla="*/ 144354 w 106"/>
                <a:gd name="T15" fmla="*/ 6805 h 77"/>
                <a:gd name="T16" fmla="*/ 130606 w 106"/>
                <a:gd name="T17" fmla="*/ 2268 h 77"/>
                <a:gd name="T18" fmla="*/ 130606 w 106"/>
                <a:gd name="T19" fmla="*/ 0 h 77"/>
                <a:gd name="T20" fmla="*/ 121441 w 106"/>
                <a:gd name="T21" fmla="*/ 4537 h 77"/>
                <a:gd name="T22" fmla="*/ 112275 w 106"/>
                <a:gd name="T23" fmla="*/ 13610 h 77"/>
                <a:gd name="T24" fmla="*/ 93945 w 106"/>
                <a:gd name="T25" fmla="*/ 15878 h 77"/>
                <a:gd name="T26" fmla="*/ 87071 w 106"/>
                <a:gd name="T27" fmla="*/ 29488 h 77"/>
                <a:gd name="T28" fmla="*/ 84779 w 106"/>
                <a:gd name="T29" fmla="*/ 38561 h 77"/>
                <a:gd name="T30" fmla="*/ 75614 w 106"/>
                <a:gd name="T31" fmla="*/ 45366 h 77"/>
                <a:gd name="T32" fmla="*/ 61866 w 106"/>
                <a:gd name="T33" fmla="*/ 58975 h 77"/>
                <a:gd name="T34" fmla="*/ 59575 w 106"/>
                <a:gd name="T35" fmla="*/ 70317 h 77"/>
                <a:gd name="T36" fmla="*/ 41244 w 106"/>
                <a:gd name="T37" fmla="*/ 74853 h 77"/>
                <a:gd name="T38" fmla="*/ 29787 w 106"/>
                <a:gd name="T39" fmla="*/ 81658 h 77"/>
                <a:gd name="T40" fmla="*/ 9165 w 106"/>
                <a:gd name="T41" fmla="*/ 79390 h 77"/>
                <a:gd name="T42" fmla="*/ 9165 w 106"/>
                <a:gd name="T43" fmla="*/ 81658 h 77"/>
                <a:gd name="T44" fmla="*/ 13748 w 106"/>
                <a:gd name="T45" fmla="*/ 102073 h 77"/>
                <a:gd name="T46" fmla="*/ 16039 w 106"/>
                <a:gd name="T47" fmla="*/ 124756 h 77"/>
                <a:gd name="T48" fmla="*/ 0 w 106"/>
                <a:gd name="T49" fmla="*/ 136097 h 77"/>
                <a:gd name="T50" fmla="*/ 9165 w 106"/>
                <a:gd name="T51" fmla="*/ 149707 h 77"/>
                <a:gd name="T52" fmla="*/ 9165 w 106"/>
                <a:gd name="T53" fmla="*/ 163317 h 77"/>
                <a:gd name="T54" fmla="*/ 22913 w 106"/>
                <a:gd name="T55" fmla="*/ 161048 h 77"/>
                <a:gd name="T56" fmla="*/ 38953 w 106"/>
                <a:gd name="T57" fmla="*/ 151975 h 77"/>
                <a:gd name="T58" fmla="*/ 82488 w 106"/>
                <a:gd name="T59" fmla="*/ 156512 h 77"/>
                <a:gd name="T60" fmla="*/ 107693 w 106"/>
                <a:gd name="T61" fmla="*/ 161048 h 77"/>
                <a:gd name="T62" fmla="*/ 123732 w 106"/>
                <a:gd name="T63" fmla="*/ 163317 h 77"/>
                <a:gd name="T64" fmla="*/ 142062 w 106"/>
                <a:gd name="T65" fmla="*/ 163317 h 77"/>
                <a:gd name="T66" fmla="*/ 158102 w 106"/>
                <a:gd name="T67" fmla="*/ 170121 h 77"/>
                <a:gd name="T68" fmla="*/ 181015 w 106"/>
                <a:gd name="T69" fmla="*/ 170121 h 77"/>
                <a:gd name="T70" fmla="*/ 185598 w 106"/>
                <a:gd name="T71" fmla="*/ 163317 h 77"/>
                <a:gd name="T72" fmla="*/ 201637 w 106"/>
                <a:gd name="T73" fmla="*/ 145170 h 77"/>
                <a:gd name="T74" fmla="*/ 217676 w 106"/>
                <a:gd name="T75" fmla="*/ 142902 h 77"/>
                <a:gd name="T76" fmla="*/ 215385 w 106"/>
                <a:gd name="T77" fmla="*/ 131561 h 77"/>
                <a:gd name="T78" fmla="*/ 210802 w 106"/>
                <a:gd name="T79" fmla="*/ 108878 h 77"/>
                <a:gd name="T80" fmla="*/ 229133 w 106"/>
                <a:gd name="T81" fmla="*/ 111146 h 77"/>
                <a:gd name="T82" fmla="*/ 242881 w 106"/>
                <a:gd name="T83" fmla="*/ 99805 h 77"/>
                <a:gd name="T84" fmla="*/ 226842 w 106"/>
                <a:gd name="T85" fmla="*/ 86195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28" name="Freeform 84"/>
            <p:cNvSpPr>
              <a:spLocks/>
            </p:cNvSpPr>
            <p:nvPr/>
          </p:nvSpPr>
          <p:spPr bwMode="auto">
            <a:xfrm>
              <a:off x="4883022" y="1243245"/>
              <a:ext cx="190495" cy="88917"/>
            </a:xfrm>
            <a:custGeom>
              <a:avLst/>
              <a:gdLst>
                <a:gd name="T0" fmla="*/ 65766 w 84"/>
                <a:gd name="T1" fmla="*/ 61558 h 39"/>
                <a:gd name="T2" fmla="*/ 97515 w 84"/>
                <a:gd name="T3" fmla="*/ 61558 h 39"/>
                <a:gd name="T4" fmla="*/ 111122 w 84"/>
                <a:gd name="T5" fmla="*/ 68398 h 39"/>
                <a:gd name="T6" fmla="*/ 136068 w 84"/>
                <a:gd name="T7" fmla="*/ 82077 h 39"/>
                <a:gd name="T8" fmla="*/ 149675 w 84"/>
                <a:gd name="T9" fmla="*/ 88917 h 39"/>
                <a:gd name="T10" fmla="*/ 154210 w 84"/>
                <a:gd name="T11" fmla="*/ 84357 h 39"/>
                <a:gd name="T12" fmla="*/ 172353 w 84"/>
                <a:gd name="T13" fmla="*/ 82077 h 39"/>
                <a:gd name="T14" fmla="*/ 181424 w 84"/>
                <a:gd name="T15" fmla="*/ 72958 h 39"/>
                <a:gd name="T16" fmla="*/ 190495 w 84"/>
                <a:gd name="T17" fmla="*/ 68398 h 39"/>
                <a:gd name="T18" fmla="*/ 183692 w 84"/>
                <a:gd name="T19" fmla="*/ 54718 h 39"/>
                <a:gd name="T20" fmla="*/ 176888 w 84"/>
                <a:gd name="T21" fmla="*/ 38759 h 39"/>
                <a:gd name="T22" fmla="*/ 172353 w 84"/>
                <a:gd name="T23" fmla="*/ 25079 h 39"/>
                <a:gd name="T24" fmla="*/ 167817 w 84"/>
                <a:gd name="T25" fmla="*/ 18239 h 39"/>
                <a:gd name="T26" fmla="*/ 145139 w 84"/>
                <a:gd name="T27" fmla="*/ 15959 h 39"/>
                <a:gd name="T28" fmla="*/ 117925 w 84"/>
                <a:gd name="T29" fmla="*/ 2280 h 39"/>
                <a:gd name="T30" fmla="*/ 90712 w 84"/>
                <a:gd name="T31" fmla="*/ 2280 h 39"/>
                <a:gd name="T32" fmla="*/ 88444 w 84"/>
                <a:gd name="T33" fmla="*/ 27359 h 39"/>
                <a:gd name="T34" fmla="*/ 68034 w 84"/>
                <a:gd name="T35" fmla="*/ 36479 h 39"/>
                <a:gd name="T36" fmla="*/ 45356 w 84"/>
                <a:gd name="T37" fmla="*/ 11400 h 39"/>
                <a:gd name="T38" fmla="*/ 20410 w 84"/>
                <a:gd name="T39" fmla="*/ 22799 h 39"/>
                <a:gd name="T40" fmla="*/ 11339 w 84"/>
                <a:gd name="T41" fmla="*/ 43319 h 39"/>
                <a:gd name="T42" fmla="*/ 6803 w 84"/>
                <a:gd name="T43" fmla="*/ 66118 h 39"/>
                <a:gd name="T44" fmla="*/ 6803 w 84"/>
                <a:gd name="T45" fmla="*/ 68398 h 39"/>
                <a:gd name="T46" fmla="*/ 27214 w 84"/>
                <a:gd name="T47" fmla="*/ 61558 h 39"/>
                <a:gd name="T48" fmla="*/ 65766 w 84"/>
                <a:gd name="T49" fmla="*/ 61558 h 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29" name="Freeform 85"/>
            <p:cNvSpPr>
              <a:spLocks/>
            </p:cNvSpPr>
            <p:nvPr/>
          </p:nvSpPr>
          <p:spPr bwMode="auto">
            <a:xfrm>
              <a:off x="4883022" y="1300405"/>
              <a:ext cx="149221" cy="95268"/>
            </a:xfrm>
            <a:custGeom>
              <a:avLst/>
              <a:gdLst>
                <a:gd name="T0" fmla="*/ 22609 w 66"/>
                <a:gd name="T1" fmla="*/ 47634 h 42"/>
                <a:gd name="T2" fmla="*/ 36175 w 66"/>
                <a:gd name="T3" fmla="*/ 52171 h 42"/>
                <a:gd name="T4" fmla="*/ 52001 w 66"/>
                <a:gd name="T5" fmla="*/ 61244 h 42"/>
                <a:gd name="T6" fmla="*/ 52001 w 66"/>
                <a:gd name="T7" fmla="*/ 79390 h 42"/>
                <a:gd name="T8" fmla="*/ 70089 w 66"/>
                <a:gd name="T9" fmla="*/ 90731 h 42"/>
                <a:gd name="T10" fmla="*/ 90437 w 66"/>
                <a:gd name="T11" fmla="*/ 93000 h 42"/>
                <a:gd name="T12" fmla="*/ 101742 w 66"/>
                <a:gd name="T13" fmla="*/ 86195 h 42"/>
                <a:gd name="T14" fmla="*/ 119829 w 66"/>
                <a:gd name="T15" fmla="*/ 81658 h 42"/>
                <a:gd name="T16" fmla="*/ 122090 w 66"/>
                <a:gd name="T17" fmla="*/ 70317 h 42"/>
                <a:gd name="T18" fmla="*/ 135655 w 66"/>
                <a:gd name="T19" fmla="*/ 56707 h 42"/>
                <a:gd name="T20" fmla="*/ 144699 w 66"/>
                <a:gd name="T21" fmla="*/ 49902 h 42"/>
                <a:gd name="T22" fmla="*/ 146960 w 66"/>
                <a:gd name="T23" fmla="*/ 40829 h 42"/>
                <a:gd name="T24" fmla="*/ 149221 w 66"/>
                <a:gd name="T25" fmla="*/ 31756 h 42"/>
                <a:gd name="T26" fmla="*/ 135655 w 66"/>
                <a:gd name="T27" fmla="*/ 24951 h 42"/>
                <a:gd name="T28" fmla="*/ 110785 w 66"/>
                <a:gd name="T29" fmla="*/ 11341 h 42"/>
                <a:gd name="T30" fmla="*/ 97220 w 66"/>
                <a:gd name="T31" fmla="*/ 4537 h 42"/>
                <a:gd name="T32" fmla="*/ 65567 w 66"/>
                <a:gd name="T33" fmla="*/ 4537 h 42"/>
                <a:gd name="T34" fmla="*/ 27131 w 66"/>
                <a:gd name="T35" fmla="*/ 4537 h 42"/>
                <a:gd name="T36" fmla="*/ 6783 w 66"/>
                <a:gd name="T37" fmla="*/ 11341 h 42"/>
                <a:gd name="T38" fmla="*/ 4522 w 66"/>
                <a:gd name="T39" fmla="*/ 38561 h 42"/>
                <a:gd name="T40" fmla="*/ 6783 w 66"/>
                <a:gd name="T41" fmla="*/ 45366 h 42"/>
                <a:gd name="T42" fmla="*/ 22609 w 66"/>
                <a:gd name="T43" fmla="*/ 47634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30" name="Freeform 86"/>
            <p:cNvSpPr>
              <a:spLocks/>
            </p:cNvSpPr>
            <p:nvPr/>
          </p:nvSpPr>
          <p:spPr bwMode="auto">
            <a:xfrm>
              <a:off x="4514732" y="1606851"/>
              <a:ext cx="115884" cy="66687"/>
            </a:xfrm>
            <a:custGeom>
              <a:avLst/>
              <a:gdLst>
                <a:gd name="T0" fmla="*/ 104523 w 51"/>
                <a:gd name="T1" fmla="*/ 27595 h 29"/>
                <a:gd name="T2" fmla="*/ 90889 w 51"/>
                <a:gd name="T3" fmla="*/ 20696 h 29"/>
                <a:gd name="T4" fmla="*/ 90889 w 51"/>
                <a:gd name="T5" fmla="*/ 9198 h 29"/>
                <a:gd name="T6" fmla="*/ 74984 w 51"/>
                <a:gd name="T7" fmla="*/ 2300 h 29"/>
                <a:gd name="T8" fmla="*/ 59078 w 51"/>
                <a:gd name="T9" fmla="*/ 4599 h 29"/>
                <a:gd name="T10" fmla="*/ 36356 w 51"/>
                <a:gd name="T11" fmla="*/ 4599 h 29"/>
                <a:gd name="T12" fmla="*/ 34084 w 51"/>
                <a:gd name="T13" fmla="*/ 9198 h 29"/>
                <a:gd name="T14" fmla="*/ 20450 w 51"/>
                <a:gd name="T15" fmla="*/ 18396 h 29"/>
                <a:gd name="T16" fmla="*/ 4544 w 51"/>
                <a:gd name="T17" fmla="*/ 39092 h 29"/>
                <a:gd name="T18" fmla="*/ 6817 w 51"/>
                <a:gd name="T19" fmla="*/ 48291 h 29"/>
                <a:gd name="T20" fmla="*/ 18178 w 51"/>
                <a:gd name="T21" fmla="*/ 50590 h 29"/>
                <a:gd name="T22" fmla="*/ 22722 w 51"/>
                <a:gd name="T23" fmla="*/ 62088 h 29"/>
                <a:gd name="T24" fmla="*/ 22722 w 51"/>
                <a:gd name="T25" fmla="*/ 62088 h 29"/>
                <a:gd name="T26" fmla="*/ 45445 w 51"/>
                <a:gd name="T27" fmla="*/ 62088 h 29"/>
                <a:gd name="T28" fmla="*/ 56806 w 51"/>
                <a:gd name="T29" fmla="*/ 43691 h 29"/>
                <a:gd name="T30" fmla="*/ 72712 w 51"/>
                <a:gd name="T31" fmla="*/ 59788 h 29"/>
                <a:gd name="T32" fmla="*/ 79528 w 51"/>
                <a:gd name="T33" fmla="*/ 50590 h 29"/>
                <a:gd name="T34" fmla="*/ 88617 w 51"/>
                <a:gd name="T35" fmla="*/ 45991 h 29"/>
                <a:gd name="T36" fmla="*/ 99978 w 51"/>
                <a:gd name="T37" fmla="*/ 43691 h 29"/>
                <a:gd name="T38" fmla="*/ 106795 w 51"/>
                <a:gd name="T39" fmla="*/ 39092 h 29"/>
                <a:gd name="T40" fmla="*/ 111340 w 51"/>
                <a:gd name="T41" fmla="*/ 34493 h 29"/>
                <a:gd name="T42" fmla="*/ 115884 w 51"/>
                <a:gd name="T43" fmla="*/ 27595 h 29"/>
                <a:gd name="T44" fmla="*/ 104523 w 51"/>
                <a:gd name="T45" fmla="*/ 27595 h 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31" name="Freeform 87"/>
            <p:cNvSpPr>
              <a:spLocks/>
            </p:cNvSpPr>
            <p:nvPr/>
          </p:nvSpPr>
          <p:spPr bwMode="auto">
            <a:xfrm>
              <a:off x="4513144" y="1362330"/>
              <a:ext cx="228594" cy="261986"/>
            </a:xfrm>
            <a:custGeom>
              <a:avLst/>
              <a:gdLst>
                <a:gd name="T0" fmla="*/ 29423 w 101"/>
                <a:gd name="T1" fmla="*/ 66646 h 114"/>
                <a:gd name="T2" fmla="*/ 15843 w 101"/>
                <a:gd name="T3" fmla="*/ 80434 h 114"/>
                <a:gd name="T4" fmla="*/ 24896 w 101"/>
                <a:gd name="T5" fmla="*/ 94223 h 114"/>
                <a:gd name="T6" fmla="*/ 20370 w 101"/>
                <a:gd name="T7" fmla="*/ 101117 h 114"/>
                <a:gd name="T8" fmla="*/ 4527 w 101"/>
                <a:gd name="T9" fmla="*/ 108012 h 114"/>
                <a:gd name="T10" fmla="*/ 4527 w 101"/>
                <a:gd name="T11" fmla="*/ 121801 h 114"/>
                <a:gd name="T12" fmla="*/ 0 w 101"/>
                <a:gd name="T13" fmla="*/ 142484 h 114"/>
                <a:gd name="T14" fmla="*/ 6790 w 101"/>
                <a:gd name="T15" fmla="*/ 158570 h 114"/>
                <a:gd name="T16" fmla="*/ 2263 w 101"/>
                <a:gd name="T17" fmla="*/ 167763 h 114"/>
                <a:gd name="T18" fmla="*/ 11317 w 101"/>
                <a:gd name="T19" fmla="*/ 188446 h 114"/>
                <a:gd name="T20" fmla="*/ 15843 w 101"/>
                <a:gd name="T21" fmla="*/ 193042 h 114"/>
                <a:gd name="T22" fmla="*/ 31686 w 101"/>
                <a:gd name="T23" fmla="*/ 199937 h 114"/>
                <a:gd name="T24" fmla="*/ 45266 w 101"/>
                <a:gd name="T25" fmla="*/ 204533 h 114"/>
                <a:gd name="T26" fmla="*/ 52056 w 101"/>
                <a:gd name="T27" fmla="*/ 213725 h 114"/>
                <a:gd name="T28" fmla="*/ 40740 w 101"/>
                <a:gd name="T29" fmla="*/ 234409 h 114"/>
                <a:gd name="T30" fmla="*/ 38476 w 101"/>
                <a:gd name="T31" fmla="*/ 250495 h 114"/>
                <a:gd name="T32" fmla="*/ 61109 w 101"/>
                <a:gd name="T33" fmla="*/ 250495 h 114"/>
                <a:gd name="T34" fmla="*/ 76952 w 101"/>
                <a:gd name="T35" fmla="*/ 248197 h 114"/>
                <a:gd name="T36" fmla="*/ 92796 w 101"/>
                <a:gd name="T37" fmla="*/ 255092 h 114"/>
                <a:gd name="T38" fmla="*/ 95059 w 101"/>
                <a:gd name="T39" fmla="*/ 252794 h 114"/>
                <a:gd name="T40" fmla="*/ 110902 w 101"/>
                <a:gd name="T41" fmla="*/ 257390 h 114"/>
                <a:gd name="T42" fmla="*/ 124482 w 101"/>
                <a:gd name="T43" fmla="*/ 255092 h 114"/>
                <a:gd name="T44" fmla="*/ 140325 w 101"/>
                <a:gd name="T45" fmla="*/ 252794 h 114"/>
                <a:gd name="T46" fmla="*/ 165221 w 101"/>
                <a:gd name="T47" fmla="*/ 248197 h 114"/>
                <a:gd name="T48" fmla="*/ 176538 w 101"/>
                <a:gd name="T49" fmla="*/ 241303 h 114"/>
                <a:gd name="T50" fmla="*/ 185591 w 101"/>
                <a:gd name="T51" fmla="*/ 225216 h 114"/>
                <a:gd name="T52" fmla="*/ 201434 w 101"/>
                <a:gd name="T53" fmla="*/ 213725 h 114"/>
                <a:gd name="T54" fmla="*/ 174275 w 101"/>
                <a:gd name="T55" fmla="*/ 193042 h 114"/>
                <a:gd name="T56" fmla="*/ 165221 w 101"/>
                <a:gd name="T57" fmla="*/ 170061 h 114"/>
                <a:gd name="T58" fmla="*/ 162958 w 101"/>
                <a:gd name="T59" fmla="*/ 156272 h 114"/>
                <a:gd name="T60" fmla="*/ 190118 w 101"/>
                <a:gd name="T61" fmla="*/ 147080 h 114"/>
                <a:gd name="T62" fmla="*/ 210488 w 101"/>
                <a:gd name="T63" fmla="*/ 137887 h 114"/>
                <a:gd name="T64" fmla="*/ 224067 w 101"/>
                <a:gd name="T65" fmla="*/ 135589 h 114"/>
                <a:gd name="T66" fmla="*/ 226331 w 101"/>
                <a:gd name="T67" fmla="*/ 121801 h 114"/>
                <a:gd name="T68" fmla="*/ 219541 w 101"/>
                <a:gd name="T69" fmla="*/ 101117 h 114"/>
                <a:gd name="T70" fmla="*/ 215014 w 101"/>
                <a:gd name="T71" fmla="*/ 87329 h 114"/>
                <a:gd name="T72" fmla="*/ 210488 w 101"/>
                <a:gd name="T73" fmla="*/ 75838 h 114"/>
                <a:gd name="T74" fmla="*/ 208224 w 101"/>
                <a:gd name="T75" fmla="*/ 64347 h 114"/>
                <a:gd name="T76" fmla="*/ 208224 w 101"/>
                <a:gd name="T77" fmla="*/ 36770 h 114"/>
                <a:gd name="T78" fmla="*/ 208224 w 101"/>
                <a:gd name="T79" fmla="*/ 34472 h 114"/>
                <a:gd name="T80" fmla="*/ 205961 w 101"/>
                <a:gd name="T81" fmla="*/ 32174 h 114"/>
                <a:gd name="T82" fmla="*/ 192381 w 101"/>
                <a:gd name="T83" fmla="*/ 22981 h 114"/>
                <a:gd name="T84" fmla="*/ 194644 w 101"/>
                <a:gd name="T85" fmla="*/ 6894 h 114"/>
                <a:gd name="T86" fmla="*/ 172011 w 101"/>
                <a:gd name="T87" fmla="*/ 13789 h 114"/>
                <a:gd name="T88" fmla="*/ 142588 w 101"/>
                <a:gd name="T89" fmla="*/ 29876 h 114"/>
                <a:gd name="T90" fmla="*/ 129008 w 101"/>
                <a:gd name="T91" fmla="*/ 20683 h 114"/>
                <a:gd name="T92" fmla="*/ 119955 w 101"/>
                <a:gd name="T93" fmla="*/ 16087 h 114"/>
                <a:gd name="T94" fmla="*/ 101849 w 101"/>
                <a:gd name="T95" fmla="*/ 6894 h 114"/>
                <a:gd name="T96" fmla="*/ 99586 w 101"/>
                <a:gd name="T97" fmla="*/ 0 h 114"/>
                <a:gd name="T98" fmla="*/ 90532 w 101"/>
                <a:gd name="T99" fmla="*/ 2298 h 114"/>
                <a:gd name="T100" fmla="*/ 67899 w 101"/>
                <a:gd name="T101" fmla="*/ 0 h 114"/>
                <a:gd name="T102" fmla="*/ 72426 w 101"/>
                <a:gd name="T103" fmla="*/ 11491 h 114"/>
                <a:gd name="T104" fmla="*/ 79216 w 101"/>
                <a:gd name="T105" fmla="*/ 34472 h 114"/>
                <a:gd name="T106" fmla="*/ 67899 w 101"/>
                <a:gd name="T107" fmla="*/ 43664 h 114"/>
                <a:gd name="T108" fmla="*/ 49793 w 101"/>
                <a:gd name="T109" fmla="*/ 41366 h 114"/>
                <a:gd name="T110" fmla="*/ 29423 w 101"/>
                <a:gd name="T111" fmla="*/ 43664 h 114"/>
                <a:gd name="T112" fmla="*/ 29423 w 101"/>
                <a:gd name="T113" fmla="*/ 50559 h 114"/>
                <a:gd name="T114" fmla="*/ 29423 w 101"/>
                <a:gd name="T115" fmla="*/ 66646 h 11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32" name="Freeform 88"/>
            <p:cNvSpPr>
              <a:spLocks/>
            </p:cNvSpPr>
            <p:nvPr/>
          </p:nvSpPr>
          <p:spPr bwMode="auto">
            <a:xfrm>
              <a:off x="4887784" y="739913"/>
              <a:ext cx="269868" cy="430293"/>
            </a:xfrm>
            <a:custGeom>
              <a:avLst/>
              <a:gdLst>
                <a:gd name="T0" fmla="*/ 228702 w 118"/>
                <a:gd name="T1" fmla="*/ 359716 h 189"/>
                <a:gd name="T2" fmla="*/ 267581 w 118"/>
                <a:gd name="T3" fmla="*/ 323289 h 189"/>
                <a:gd name="T4" fmla="*/ 260720 w 118"/>
                <a:gd name="T5" fmla="*/ 302799 h 189"/>
                <a:gd name="T6" fmla="*/ 228702 w 118"/>
                <a:gd name="T7" fmla="*/ 277755 h 189"/>
                <a:gd name="T8" fmla="*/ 244711 w 118"/>
                <a:gd name="T9" fmla="*/ 264095 h 189"/>
                <a:gd name="T10" fmla="*/ 230989 w 118"/>
                <a:gd name="T11" fmla="*/ 250435 h 189"/>
                <a:gd name="T12" fmla="*/ 233276 w 118"/>
                <a:gd name="T13" fmla="*/ 236775 h 189"/>
                <a:gd name="T14" fmla="*/ 221841 w 118"/>
                <a:gd name="T15" fmla="*/ 229945 h 189"/>
                <a:gd name="T16" fmla="*/ 226415 w 118"/>
                <a:gd name="T17" fmla="*/ 220838 h 189"/>
                <a:gd name="T18" fmla="*/ 224128 w 118"/>
                <a:gd name="T19" fmla="*/ 202625 h 189"/>
                <a:gd name="T20" fmla="*/ 230989 w 118"/>
                <a:gd name="T21" fmla="*/ 186688 h 189"/>
                <a:gd name="T22" fmla="*/ 208119 w 118"/>
                <a:gd name="T23" fmla="*/ 147984 h 189"/>
                <a:gd name="T24" fmla="*/ 214980 w 118"/>
                <a:gd name="T25" fmla="*/ 132048 h 189"/>
                <a:gd name="T26" fmla="*/ 230989 w 118"/>
                <a:gd name="T27" fmla="*/ 113834 h 189"/>
                <a:gd name="T28" fmla="*/ 212693 w 118"/>
                <a:gd name="T29" fmla="*/ 95621 h 189"/>
                <a:gd name="T30" fmla="*/ 196683 w 118"/>
                <a:gd name="T31" fmla="*/ 86514 h 189"/>
                <a:gd name="T32" fmla="*/ 192109 w 118"/>
                <a:gd name="T33" fmla="*/ 70577 h 189"/>
                <a:gd name="T34" fmla="*/ 196683 w 118"/>
                <a:gd name="T35" fmla="*/ 56917 h 189"/>
                <a:gd name="T36" fmla="*/ 205832 w 118"/>
                <a:gd name="T37" fmla="*/ 50087 h 189"/>
                <a:gd name="T38" fmla="*/ 212693 w 118"/>
                <a:gd name="T39" fmla="*/ 40980 h 189"/>
                <a:gd name="T40" fmla="*/ 212693 w 118"/>
                <a:gd name="T41" fmla="*/ 25044 h 189"/>
                <a:gd name="T42" fmla="*/ 185248 w 118"/>
                <a:gd name="T43" fmla="*/ 6830 h 189"/>
                <a:gd name="T44" fmla="*/ 164665 w 118"/>
                <a:gd name="T45" fmla="*/ 6830 h 189"/>
                <a:gd name="T46" fmla="*/ 139508 w 118"/>
                <a:gd name="T47" fmla="*/ 13660 h 189"/>
                <a:gd name="T48" fmla="*/ 123499 w 118"/>
                <a:gd name="T49" fmla="*/ 31874 h 189"/>
                <a:gd name="T50" fmla="*/ 118925 w 118"/>
                <a:gd name="T51" fmla="*/ 52364 h 189"/>
                <a:gd name="T52" fmla="*/ 107490 w 118"/>
                <a:gd name="T53" fmla="*/ 68300 h 189"/>
                <a:gd name="T54" fmla="*/ 91481 w 118"/>
                <a:gd name="T55" fmla="*/ 63747 h 189"/>
                <a:gd name="T56" fmla="*/ 73185 w 118"/>
                <a:gd name="T57" fmla="*/ 63747 h 189"/>
                <a:gd name="T58" fmla="*/ 43453 w 118"/>
                <a:gd name="T59" fmla="*/ 61470 h 189"/>
                <a:gd name="T60" fmla="*/ 16009 w 118"/>
                <a:gd name="T61" fmla="*/ 40980 h 189"/>
                <a:gd name="T62" fmla="*/ 0 w 118"/>
                <a:gd name="T63" fmla="*/ 52364 h 189"/>
                <a:gd name="T64" fmla="*/ 27444 w 118"/>
                <a:gd name="T65" fmla="*/ 72854 h 189"/>
                <a:gd name="T66" fmla="*/ 64036 w 118"/>
                <a:gd name="T67" fmla="*/ 95621 h 189"/>
                <a:gd name="T68" fmla="*/ 66323 w 118"/>
                <a:gd name="T69" fmla="*/ 120664 h 189"/>
                <a:gd name="T70" fmla="*/ 70898 w 118"/>
                <a:gd name="T71" fmla="*/ 143431 h 189"/>
                <a:gd name="T72" fmla="*/ 70898 w 118"/>
                <a:gd name="T73" fmla="*/ 166198 h 189"/>
                <a:gd name="T74" fmla="*/ 75472 w 118"/>
                <a:gd name="T75" fmla="*/ 177581 h 189"/>
                <a:gd name="T76" fmla="*/ 77759 w 118"/>
                <a:gd name="T77" fmla="*/ 191241 h 189"/>
                <a:gd name="T78" fmla="*/ 100629 w 118"/>
                <a:gd name="T79" fmla="*/ 200348 h 189"/>
                <a:gd name="T80" fmla="*/ 109777 w 118"/>
                <a:gd name="T81" fmla="*/ 218562 h 189"/>
                <a:gd name="T82" fmla="*/ 105203 w 118"/>
                <a:gd name="T83" fmla="*/ 227668 h 189"/>
                <a:gd name="T84" fmla="*/ 89194 w 118"/>
                <a:gd name="T85" fmla="*/ 239052 h 189"/>
                <a:gd name="T86" fmla="*/ 64036 w 118"/>
                <a:gd name="T87" fmla="*/ 266372 h 189"/>
                <a:gd name="T88" fmla="*/ 48027 w 118"/>
                <a:gd name="T89" fmla="*/ 277755 h 189"/>
                <a:gd name="T90" fmla="*/ 34305 w 118"/>
                <a:gd name="T91" fmla="*/ 291415 h 189"/>
                <a:gd name="T92" fmla="*/ 16009 w 118"/>
                <a:gd name="T93" fmla="*/ 300522 h 189"/>
                <a:gd name="T94" fmla="*/ 4574 w 118"/>
                <a:gd name="T95" fmla="*/ 316459 h 189"/>
                <a:gd name="T96" fmla="*/ 6861 w 118"/>
                <a:gd name="T97" fmla="*/ 332396 h 189"/>
                <a:gd name="T98" fmla="*/ 9148 w 118"/>
                <a:gd name="T99" fmla="*/ 348332 h 189"/>
                <a:gd name="T100" fmla="*/ 13722 w 118"/>
                <a:gd name="T101" fmla="*/ 377929 h 189"/>
                <a:gd name="T102" fmla="*/ 6861 w 118"/>
                <a:gd name="T103" fmla="*/ 405249 h 189"/>
                <a:gd name="T104" fmla="*/ 29731 w 118"/>
                <a:gd name="T105" fmla="*/ 414356 h 189"/>
                <a:gd name="T106" fmla="*/ 45740 w 118"/>
                <a:gd name="T107" fmla="*/ 423463 h 189"/>
                <a:gd name="T108" fmla="*/ 75472 w 118"/>
                <a:gd name="T109" fmla="*/ 428016 h 189"/>
                <a:gd name="T110" fmla="*/ 155517 w 118"/>
                <a:gd name="T111" fmla="*/ 409803 h 189"/>
                <a:gd name="T112" fmla="*/ 178387 w 118"/>
                <a:gd name="T113" fmla="*/ 407526 h 189"/>
                <a:gd name="T114" fmla="*/ 189822 w 118"/>
                <a:gd name="T115" fmla="*/ 391589 h 189"/>
                <a:gd name="T116" fmla="*/ 228702 w 118"/>
                <a:gd name="T117" fmla="*/ 359716 h 18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33" name="Freeform 89"/>
            <p:cNvSpPr>
              <a:spLocks/>
            </p:cNvSpPr>
            <p:nvPr/>
          </p:nvSpPr>
          <p:spPr bwMode="auto">
            <a:xfrm>
              <a:off x="5232263" y="2086365"/>
              <a:ext cx="544498" cy="435056"/>
            </a:xfrm>
            <a:custGeom>
              <a:avLst/>
              <a:gdLst>
                <a:gd name="T0" fmla="*/ 324869 w 238"/>
                <a:gd name="T1" fmla="*/ 91591 h 190"/>
                <a:gd name="T2" fmla="*/ 279112 w 238"/>
                <a:gd name="T3" fmla="*/ 87011 h 190"/>
                <a:gd name="T4" fmla="*/ 249371 w 238"/>
                <a:gd name="T5" fmla="*/ 75562 h 190"/>
                <a:gd name="T6" fmla="*/ 187600 w 238"/>
                <a:gd name="T7" fmla="*/ 29767 h 190"/>
                <a:gd name="T8" fmla="*/ 134981 w 238"/>
                <a:gd name="T9" fmla="*/ 0 h 190"/>
                <a:gd name="T10" fmla="*/ 114390 w 238"/>
                <a:gd name="T11" fmla="*/ 0 h 190"/>
                <a:gd name="T12" fmla="*/ 86937 w 238"/>
                <a:gd name="T13" fmla="*/ 9159 h 190"/>
                <a:gd name="T14" fmla="*/ 61771 w 238"/>
                <a:gd name="T15" fmla="*/ 25187 h 190"/>
                <a:gd name="T16" fmla="*/ 82361 w 238"/>
                <a:gd name="T17" fmla="*/ 48085 h 190"/>
                <a:gd name="T18" fmla="*/ 66346 w 238"/>
                <a:gd name="T19" fmla="*/ 59534 h 190"/>
                <a:gd name="T20" fmla="*/ 50332 w 238"/>
                <a:gd name="T21" fmla="*/ 66403 h 190"/>
                <a:gd name="T22" fmla="*/ 29741 w 238"/>
                <a:gd name="T23" fmla="*/ 82432 h 190"/>
                <a:gd name="T24" fmla="*/ 4576 w 238"/>
                <a:gd name="T25" fmla="*/ 70983 h 190"/>
                <a:gd name="T26" fmla="*/ 2288 w 238"/>
                <a:gd name="T27" fmla="*/ 77852 h 190"/>
                <a:gd name="T28" fmla="*/ 0 w 238"/>
                <a:gd name="T29" fmla="*/ 84721 h 190"/>
                <a:gd name="T30" fmla="*/ 4576 w 238"/>
                <a:gd name="T31" fmla="*/ 114488 h 190"/>
                <a:gd name="T32" fmla="*/ 25166 w 238"/>
                <a:gd name="T33" fmla="*/ 139676 h 190"/>
                <a:gd name="T34" fmla="*/ 64059 w 238"/>
                <a:gd name="T35" fmla="*/ 199210 h 190"/>
                <a:gd name="T36" fmla="*/ 82361 w 238"/>
                <a:gd name="T37" fmla="*/ 226687 h 190"/>
                <a:gd name="T38" fmla="*/ 107527 w 238"/>
                <a:gd name="T39" fmla="*/ 256454 h 190"/>
                <a:gd name="T40" fmla="*/ 112103 w 238"/>
                <a:gd name="T41" fmla="*/ 283931 h 190"/>
                <a:gd name="T42" fmla="*/ 134981 w 238"/>
                <a:gd name="T43" fmla="*/ 327437 h 190"/>
                <a:gd name="T44" fmla="*/ 164722 w 238"/>
                <a:gd name="T45" fmla="*/ 361783 h 190"/>
                <a:gd name="T46" fmla="*/ 187600 w 238"/>
                <a:gd name="T47" fmla="*/ 400709 h 190"/>
                <a:gd name="T48" fmla="*/ 196751 w 238"/>
                <a:gd name="T49" fmla="*/ 421317 h 190"/>
                <a:gd name="T50" fmla="*/ 203615 w 238"/>
                <a:gd name="T51" fmla="*/ 435056 h 190"/>
                <a:gd name="T52" fmla="*/ 217342 w 238"/>
                <a:gd name="T53" fmla="*/ 430476 h 190"/>
                <a:gd name="T54" fmla="*/ 215054 w 238"/>
                <a:gd name="T55" fmla="*/ 414448 h 190"/>
                <a:gd name="T56" fmla="*/ 226493 w 238"/>
                <a:gd name="T57" fmla="*/ 405289 h 190"/>
                <a:gd name="T58" fmla="*/ 244795 w 238"/>
                <a:gd name="T59" fmla="*/ 409869 h 190"/>
                <a:gd name="T60" fmla="*/ 276825 w 238"/>
                <a:gd name="T61" fmla="*/ 412158 h 190"/>
                <a:gd name="T62" fmla="*/ 313430 w 238"/>
                <a:gd name="T63" fmla="*/ 416738 h 190"/>
                <a:gd name="T64" fmla="*/ 331732 w 238"/>
                <a:gd name="T65" fmla="*/ 409869 h 190"/>
                <a:gd name="T66" fmla="*/ 370625 w 238"/>
                <a:gd name="T67" fmla="*/ 375522 h 190"/>
                <a:gd name="T68" fmla="*/ 420956 w 238"/>
                <a:gd name="T69" fmla="*/ 373232 h 190"/>
                <a:gd name="T70" fmla="*/ 526196 w 238"/>
                <a:gd name="T71" fmla="*/ 338886 h 190"/>
                <a:gd name="T72" fmla="*/ 544498 w 238"/>
                <a:gd name="T73" fmla="*/ 286221 h 190"/>
                <a:gd name="T74" fmla="*/ 530771 w 238"/>
                <a:gd name="T75" fmla="*/ 267903 h 190"/>
                <a:gd name="T76" fmla="*/ 464425 w 238"/>
                <a:gd name="T77" fmla="*/ 258744 h 190"/>
                <a:gd name="T78" fmla="*/ 446122 w 238"/>
                <a:gd name="T79" fmla="*/ 231267 h 190"/>
                <a:gd name="T80" fmla="*/ 434683 w 238"/>
                <a:gd name="T81" fmla="*/ 215238 h 190"/>
                <a:gd name="T82" fmla="*/ 414093 w 238"/>
                <a:gd name="T83" fmla="*/ 201500 h 190"/>
                <a:gd name="T84" fmla="*/ 400366 w 238"/>
                <a:gd name="T85" fmla="*/ 174022 h 190"/>
                <a:gd name="T86" fmla="*/ 388927 w 238"/>
                <a:gd name="T87" fmla="*/ 144255 h 190"/>
                <a:gd name="T88" fmla="*/ 361473 w 238"/>
                <a:gd name="T89" fmla="*/ 114488 h 190"/>
                <a:gd name="T90" fmla="*/ 359186 w 238"/>
                <a:gd name="T91" fmla="*/ 103040 h 190"/>
                <a:gd name="T92" fmla="*/ 338595 w 238"/>
                <a:gd name="T93" fmla="*/ 103040 h 190"/>
                <a:gd name="T94" fmla="*/ 324869 w 238"/>
                <a:gd name="T95" fmla="*/ 91591 h 19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4134" name="Freeform 90"/>
            <p:cNvSpPr>
              <a:spLocks/>
            </p:cNvSpPr>
            <p:nvPr/>
          </p:nvSpPr>
          <p:spPr bwMode="auto">
            <a:xfrm>
              <a:off x="5678338" y="2286428"/>
              <a:ext cx="207958" cy="228643"/>
            </a:xfrm>
            <a:custGeom>
              <a:avLst/>
              <a:gdLst>
                <a:gd name="T0" fmla="*/ 102836 w 91"/>
                <a:gd name="T1" fmla="*/ 6791 h 101"/>
                <a:gd name="T2" fmla="*/ 102836 w 91"/>
                <a:gd name="T3" fmla="*/ 24902 h 101"/>
                <a:gd name="T4" fmla="*/ 86840 w 91"/>
                <a:gd name="T5" fmla="*/ 45276 h 101"/>
                <a:gd name="T6" fmla="*/ 79984 w 91"/>
                <a:gd name="T7" fmla="*/ 67914 h 101"/>
                <a:gd name="T8" fmla="*/ 84554 w 91"/>
                <a:gd name="T9" fmla="*/ 67914 h 101"/>
                <a:gd name="T10" fmla="*/ 98266 w 91"/>
                <a:gd name="T11" fmla="*/ 86024 h 101"/>
                <a:gd name="T12" fmla="*/ 79984 w 91"/>
                <a:gd name="T13" fmla="*/ 138091 h 101"/>
                <a:gd name="T14" fmla="*/ 0 w 91"/>
                <a:gd name="T15" fmla="*/ 165257 h 101"/>
                <a:gd name="T16" fmla="*/ 31994 w 91"/>
                <a:gd name="T17" fmla="*/ 228643 h 101"/>
                <a:gd name="T18" fmla="*/ 38849 w 91"/>
                <a:gd name="T19" fmla="*/ 226379 h 101"/>
                <a:gd name="T20" fmla="*/ 79984 w 91"/>
                <a:gd name="T21" fmla="*/ 219588 h 101"/>
                <a:gd name="T22" fmla="*/ 91410 w 91"/>
                <a:gd name="T23" fmla="*/ 199214 h 101"/>
                <a:gd name="T24" fmla="*/ 118833 w 91"/>
                <a:gd name="T25" fmla="*/ 194686 h 101"/>
                <a:gd name="T26" fmla="*/ 134830 w 91"/>
                <a:gd name="T27" fmla="*/ 172048 h 101"/>
                <a:gd name="T28" fmla="*/ 153112 w 91"/>
                <a:gd name="T29" fmla="*/ 162993 h 101"/>
                <a:gd name="T30" fmla="*/ 159968 w 91"/>
                <a:gd name="T31" fmla="*/ 129036 h 101"/>
                <a:gd name="T32" fmla="*/ 182820 w 91"/>
                <a:gd name="T33" fmla="*/ 115453 h 101"/>
                <a:gd name="T34" fmla="*/ 203387 w 91"/>
                <a:gd name="T35" fmla="*/ 83760 h 101"/>
                <a:gd name="T36" fmla="*/ 201102 w 91"/>
                <a:gd name="T37" fmla="*/ 70178 h 101"/>
                <a:gd name="T38" fmla="*/ 180535 w 91"/>
                <a:gd name="T39" fmla="*/ 43012 h 101"/>
                <a:gd name="T40" fmla="*/ 137115 w 91"/>
                <a:gd name="T41" fmla="*/ 27166 h 101"/>
                <a:gd name="T42" fmla="*/ 123404 w 91"/>
                <a:gd name="T43" fmla="*/ 0 h 101"/>
                <a:gd name="T44" fmla="*/ 114263 w 91"/>
                <a:gd name="T45" fmla="*/ 6791 h 101"/>
                <a:gd name="T46" fmla="*/ 102836 w 91"/>
                <a:gd name="T47" fmla="*/ 6791 h 1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4135" name="Freeform 91"/>
            <p:cNvSpPr>
              <a:spLocks/>
            </p:cNvSpPr>
            <p:nvPr/>
          </p:nvSpPr>
          <p:spPr bwMode="auto">
            <a:xfrm>
              <a:off x="5646589" y="2257847"/>
              <a:ext cx="30162" cy="44458"/>
            </a:xfrm>
            <a:custGeom>
              <a:avLst/>
              <a:gdLst>
                <a:gd name="T0" fmla="*/ 20881 w 13"/>
                <a:gd name="T1" fmla="*/ 42235 h 20"/>
                <a:gd name="T2" fmla="*/ 23202 w 13"/>
                <a:gd name="T3" fmla="*/ 35566 h 20"/>
                <a:gd name="T4" fmla="*/ 18561 w 13"/>
                <a:gd name="T5" fmla="*/ 4446 h 20"/>
                <a:gd name="T6" fmla="*/ 2320 w 13"/>
                <a:gd name="T7" fmla="*/ 28898 h 20"/>
                <a:gd name="T8" fmla="*/ 0 w 13"/>
                <a:gd name="T9" fmla="*/ 28898 h 20"/>
                <a:gd name="T10" fmla="*/ 20881 w 13"/>
                <a:gd name="T11" fmla="*/ 42235 h 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36" name="Freeform 92"/>
            <p:cNvSpPr>
              <a:spLocks/>
            </p:cNvSpPr>
            <p:nvPr/>
          </p:nvSpPr>
          <p:spPr bwMode="auto">
            <a:xfrm>
              <a:off x="5678338" y="2253084"/>
              <a:ext cx="123822" cy="101619"/>
            </a:xfrm>
            <a:custGeom>
              <a:avLst/>
              <a:gdLst>
                <a:gd name="T0" fmla="*/ 18344 w 54"/>
                <a:gd name="T1" fmla="*/ 92381 h 44"/>
                <a:gd name="T2" fmla="*/ 80255 w 54"/>
                <a:gd name="T3" fmla="*/ 101619 h 44"/>
                <a:gd name="T4" fmla="*/ 87134 w 54"/>
                <a:gd name="T5" fmla="*/ 78524 h 44"/>
                <a:gd name="T6" fmla="*/ 103185 w 54"/>
                <a:gd name="T7" fmla="*/ 57738 h 44"/>
                <a:gd name="T8" fmla="*/ 103185 w 54"/>
                <a:gd name="T9" fmla="*/ 39262 h 44"/>
                <a:gd name="T10" fmla="*/ 114650 w 54"/>
                <a:gd name="T11" fmla="*/ 39262 h 44"/>
                <a:gd name="T12" fmla="*/ 123822 w 54"/>
                <a:gd name="T13" fmla="*/ 32333 h 44"/>
                <a:gd name="T14" fmla="*/ 116943 w 54"/>
                <a:gd name="T15" fmla="*/ 0 h 44"/>
                <a:gd name="T16" fmla="*/ 84841 w 54"/>
                <a:gd name="T17" fmla="*/ 36952 h 44"/>
                <a:gd name="T18" fmla="*/ 36688 w 54"/>
                <a:gd name="T19" fmla="*/ 60048 h 44"/>
                <a:gd name="T20" fmla="*/ 4586 w 54"/>
                <a:gd name="T21" fmla="*/ 66976 h 44"/>
                <a:gd name="T22" fmla="*/ 0 w 54"/>
                <a:gd name="T23" fmla="*/ 64667 h 44"/>
                <a:gd name="T24" fmla="*/ 18344 w 54"/>
                <a:gd name="T25" fmla="*/ 92381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37" name="Freeform 93"/>
            <p:cNvSpPr>
              <a:spLocks noEditPoints="1"/>
            </p:cNvSpPr>
            <p:nvPr/>
          </p:nvSpPr>
          <p:spPr bwMode="auto">
            <a:xfrm>
              <a:off x="6895919" y="2780232"/>
              <a:ext cx="500049" cy="155604"/>
            </a:xfrm>
            <a:custGeom>
              <a:avLst/>
              <a:gdLst>
                <a:gd name="T0" fmla="*/ 89050 w 219"/>
                <a:gd name="T1" fmla="*/ 54919 h 68"/>
                <a:gd name="T2" fmla="*/ 70783 w 219"/>
                <a:gd name="T3" fmla="*/ 27460 h 68"/>
                <a:gd name="T4" fmla="*/ 57083 w 219"/>
                <a:gd name="T5" fmla="*/ 16018 h 68"/>
                <a:gd name="T6" fmla="*/ 54800 w 219"/>
                <a:gd name="T7" fmla="*/ 11441 h 68"/>
                <a:gd name="T8" fmla="*/ 47950 w 219"/>
                <a:gd name="T9" fmla="*/ 22883 h 68"/>
                <a:gd name="T10" fmla="*/ 27400 w 219"/>
                <a:gd name="T11" fmla="*/ 20595 h 68"/>
                <a:gd name="T12" fmla="*/ 13700 w 219"/>
                <a:gd name="T13" fmla="*/ 4577 h 68"/>
                <a:gd name="T14" fmla="*/ 0 w 219"/>
                <a:gd name="T15" fmla="*/ 2288 h 68"/>
                <a:gd name="T16" fmla="*/ 6850 w 219"/>
                <a:gd name="T17" fmla="*/ 43478 h 68"/>
                <a:gd name="T18" fmla="*/ 31967 w 219"/>
                <a:gd name="T19" fmla="*/ 91532 h 68"/>
                <a:gd name="T20" fmla="*/ 57083 w 219"/>
                <a:gd name="T21" fmla="*/ 116703 h 68"/>
                <a:gd name="T22" fmla="*/ 107316 w 219"/>
                <a:gd name="T23" fmla="*/ 141874 h 68"/>
                <a:gd name="T24" fmla="*/ 89050 w 219"/>
                <a:gd name="T25" fmla="*/ 105262 h 68"/>
                <a:gd name="T26" fmla="*/ 89050 w 219"/>
                <a:gd name="T27" fmla="*/ 54919 h 68"/>
                <a:gd name="T28" fmla="*/ 479499 w 219"/>
                <a:gd name="T29" fmla="*/ 25171 h 68"/>
                <a:gd name="T30" fmla="*/ 456666 w 219"/>
                <a:gd name="T31" fmla="*/ 20595 h 68"/>
                <a:gd name="T32" fmla="*/ 431549 w 219"/>
                <a:gd name="T33" fmla="*/ 0 h 68"/>
                <a:gd name="T34" fmla="*/ 410999 w 219"/>
                <a:gd name="T35" fmla="*/ 25171 h 68"/>
                <a:gd name="T36" fmla="*/ 397299 w 219"/>
                <a:gd name="T37" fmla="*/ 43478 h 68"/>
                <a:gd name="T38" fmla="*/ 392733 w 219"/>
                <a:gd name="T39" fmla="*/ 50342 h 68"/>
                <a:gd name="T40" fmla="*/ 392733 w 219"/>
                <a:gd name="T41" fmla="*/ 66361 h 68"/>
                <a:gd name="T42" fmla="*/ 376749 w 219"/>
                <a:gd name="T43" fmla="*/ 70937 h 68"/>
                <a:gd name="T44" fmla="*/ 363049 w 219"/>
                <a:gd name="T45" fmla="*/ 52631 h 68"/>
                <a:gd name="T46" fmla="*/ 360766 w 219"/>
                <a:gd name="T47" fmla="*/ 52631 h 68"/>
                <a:gd name="T48" fmla="*/ 337933 w 219"/>
                <a:gd name="T49" fmla="*/ 89243 h 68"/>
                <a:gd name="T50" fmla="*/ 301399 w 219"/>
                <a:gd name="T51" fmla="*/ 100685 h 68"/>
                <a:gd name="T52" fmla="*/ 285416 w 219"/>
                <a:gd name="T53" fmla="*/ 132721 h 68"/>
                <a:gd name="T54" fmla="*/ 246600 w 219"/>
                <a:gd name="T55" fmla="*/ 123568 h 68"/>
                <a:gd name="T56" fmla="*/ 253449 w 219"/>
                <a:gd name="T57" fmla="*/ 139586 h 68"/>
                <a:gd name="T58" fmla="*/ 276283 w 219"/>
                <a:gd name="T59" fmla="*/ 151027 h 68"/>
                <a:gd name="T60" fmla="*/ 308249 w 219"/>
                <a:gd name="T61" fmla="*/ 148739 h 68"/>
                <a:gd name="T62" fmla="*/ 335649 w 219"/>
                <a:gd name="T63" fmla="*/ 137298 h 68"/>
                <a:gd name="T64" fmla="*/ 358483 w 219"/>
                <a:gd name="T65" fmla="*/ 141874 h 68"/>
                <a:gd name="T66" fmla="*/ 381316 w 219"/>
                <a:gd name="T67" fmla="*/ 125856 h 68"/>
                <a:gd name="T68" fmla="*/ 390449 w 219"/>
                <a:gd name="T69" fmla="*/ 102973 h 68"/>
                <a:gd name="T70" fmla="*/ 404149 w 219"/>
                <a:gd name="T71" fmla="*/ 80090 h 68"/>
                <a:gd name="T72" fmla="*/ 445249 w 219"/>
                <a:gd name="T73" fmla="*/ 61784 h 68"/>
                <a:gd name="T74" fmla="*/ 456666 w 219"/>
                <a:gd name="T75" fmla="*/ 66361 h 68"/>
                <a:gd name="T76" fmla="*/ 472649 w 219"/>
                <a:gd name="T77" fmla="*/ 50342 h 68"/>
                <a:gd name="T78" fmla="*/ 495482 w 219"/>
                <a:gd name="T79" fmla="*/ 41189 h 68"/>
                <a:gd name="T80" fmla="*/ 479499 w 219"/>
                <a:gd name="T81" fmla="*/ 25171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38" name="Freeform 94"/>
            <p:cNvSpPr>
              <a:spLocks/>
            </p:cNvSpPr>
            <p:nvPr/>
          </p:nvSpPr>
          <p:spPr bwMode="auto">
            <a:xfrm>
              <a:off x="7257860" y="2829454"/>
              <a:ext cx="33336" cy="20641"/>
            </a:xfrm>
            <a:custGeom>
              <a:avLst/>
              <a:gdLst>
                <a:gd name="T0" fmla="*/ 13334 w 15"/>
                <a:gd name="T1" fmla="*/ 20641 h 9"/>
                <a:gd name="T2" fmla="*/ 28891 w 15"/>
                <a:gd name="T3" fmla="*/ 16054 h 9"/>
                <a:gd name="T4" fmla="*/ 28891 w 15"/>
                <a:gd name="T5" fmla="*/ 0 h 9"/>
                <a:gd name="T6" fmla="*/ 15557 w 15"/>
                <a:gd name="T7" fmla="*/ 6880 h 9"/>
                <a:gd name="T8" fmla="*/ 0 w 15"/>
                <a:gd name="T9" fmla="*/ 2293 h 9"/>
                <a:gd name="T10" fmla="*/ 13334 w 15"/>
                <a:gd name="T11" fmla="*/ 20641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39" name="Freeform 95"/>
            <p:cNvSpPr>
              <a:spLocks/>
            </p:cNvSpPr>
            <p:nvPr/>
          </p:nvSpPr>
          <p:spPr bwMode="auto">
            <a:xfrm>
              <a:off x="5341797" y="1929173"/>
              <a:ext cx="249231" cy="246109"/>
            </a:xfrm>
            <a:custGeom>
              <a:avLst/>
              <a:gdLst>
                <a:gd name="T0" fmla="*/ 210713 w 110"/>
                <a:gd name="T1" fmla="*/ 223321 h 108"/>
                <a:gd name="T2" fmla="*/ 222042 w 110"/>
                <a:gd name="T3" fmla="*/ 214206 h 108"/>
                <a:gd name="T4" fmla="*/ 240168 w 110"/>
                <a:gd name="T5" fmla="*/ 223321 h 108"/>
                <a:gd name="T6" fmla="*/ 249231 w 110"/>
                <a:gd name="T7" fmla="*/ 216485 h 108"/>
                <a:gd name="T8" fmla="*/ 235637 w 110"/>
                <a:gd name="T9" fmla="*/ 198254 h 108"/>
                <a:gd name="T10" fmla="*/ 226574 w 110"/>
                <a:gd name="T11" fmla="*/ 180024 h 108"/>
                <a:gd name="T12" fmla="*/ 228839 w 110"/>
                <a:gd name="T13" fmla="*/ 161794 h 108"/>
                <a:gd name="T14" fmla="*/ 217511 w 110"/>
                <a:gd name="T15" fmla="*/ 148121 h 108"/>
                <a:gd name="T16" fmla="*/ 188056 w 110"/>
                <a:gd name="T17" fmla="*/ 127612 h 108"/>
                <a:gd name="T18" fmla="*/ 176727 w 110"/>
                <a:gd name="T19" fmla="*/ 113939 h 108"/>
                <a:gd name="T20" fmla="*/ 172196 w 110"/>
                <a:gd name="T21" fmla="*/ 91151 h 108"/>
                <a:gd name="T22" fmla="*/ 183525 w 110"/>
                <a:gd name="T23" fmla="*/ 70642 h 108"/>
                <a:gd name="T24" fmla="*/ 185790 w 110"/>
                <a:gd name="T25" fmla="*/ 54691 h 108"/>
                <a:gd name="T26" fmla="*/ 176727 w 110"/>
                <a:gd name="T27" fmla="*/ 45576 h 108"/>
                <a:gd name="T28" fmla="*/ 163133 w 110"/>
                <a:gd name="T29" fmla="*/ 31903 h 108"/>
                <a:gd name="T30" fmla="*/ 154070 w 110"/>
                <a:gd name="T31" fmla="*/ 11394 h 108"/>
                <a:gd name="T32" fmla="*/ 126881 w 110"/>
                <a:gd name="T33" fmla="*/ 6836 h 108"/>
                <a:gd name="T34" fmla="*/ 104224 w 110"/>
                <a:gd name="T35" fmla="*/ 2279 h 108"/>
                <a:gd name="T36" fmla="*/ 92895 w 110"/>
                <a:gd name="T37" fmla="*/ 11394 h 108"/>
                <a:gd name="T38" fmla="*/ 92895 w 110"/>
                <a:gd name="T39" fmla="*/ 11394 h 108"/>
                <a:gd name="T40" fmla="*/ 77035 w 110"/>
                <a:gd name="T41" fmla="*/ 22788 h 108"/>
                <a:gd name="T42" fmla="*/ 61175 w 110"/>
                <a:gd name="T43" fmla="*/ 34182 h 108"/>
                <a:gd name="T44" fmla="*/ 63441 w 110"/>
                <a:gd name="T45" fmla="*/ 54691 h 108"/>
                <a:gd name="T46" fmla="*/ 61175 w 110"/>
                <a:gd name="T47" fmla="*/ 75200 h 108"/>
                <a:gd name="T48" fmla="*/ 54378 w 110"/>
                <a:gd name="T49" fmla="*/ 91151 h 108"/>
                <a:gd name="T50" fmla="*/ 0 w 110"/>
                <a:gd name="T51" fmla="*/ 120776 h 108"/>
                <a:gd name="T52" fmla="*/ 2266 w 110"/>
                <a:gd name="T53" fmla="*/ 132170 h 108"/>
                <a:gd name="T54" fmla="*/ 9063 w 110"/>
                <a:gd name="T55" fmla="*/ 157236 h 108"/>
                <a:gd name="T56" fmla="*/ 27189 w 110"/>
                <a:gd name="T57" fmla="*/ 157236 h 108"/>
                <a:gd name="T58" fmla="*/ 79301 w 110"/>
                <a:gd name="T59" fmla="*/ 186861 h 108"/>
                <a:gd name="T60" fmla="*/ 140476 w 110"/>
                <a:gd name="T61" fmla="*/ 232436 h 108"/>
                <a:gd name="T62" fmla="*/ 169930 w 110"/>
                <a:gd name="T63" fmla="*/ 243830 h 108"/>
                <a:gd name="T64" fmla="*/ 199385 w 110"/>
                <a:gd name="T65" fmla="*/ 246109 h 108"/>
                <a:gd name="T66" fmla="*/ 210713 w 110"/>
                <a:gd name="T67" fmla="*/ 223321 h 1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40" name="Freeform 96"/>
            <p:cNvSpPr>
              <a:spLocks/>
            </p:cNvSpPr>
            <p:nvPr/>
          </p:nvSpPr>
          <p:spPr bwMode="auto">
            <a:xfrm>
              <a:off x="5541817" y="2143526"/>
              <a:ext cx="49212" cy="46046"/>
            </a:xfrm>
            <a:custGeom>
              <a:avLst/>
              <a:gdLst>
                <a:gd name="T0" fmla="*/ 15658 w 22"/>
                <a:gd name="T1" fmla="*/ 34535 h 20"/>
                <a:gd name="T2" fmla="*/ 29080 w 22"/>
                <a:gd name="T3" fmla="*/ 46046 h 20"/>
                <a:gd name="T4" fmla="*/ 49212 w 22"/>
                <a:gd name="T5" fmla="*/ 46046 h 20"/>
                <a:gd name="T6" fmla="*/ 38027 w 22"/>
                <a:gd name="T7" fmla="*/ 13814 h 20"/>
                <a:gd name="T8" fmla="*/ 40264 w 22"/>
                <a:gd name="T9" fmla="*/ 9209 h 20"/>
                <a:gd name="T10" fmla="*/ 22369 w 22"/>
                <a:gd name="T11" fmla="*/ 0 h 20"/>
                <a:gd name="T12" fmla="*/ 11185 w 22"/>
                <a:gd name="T13" fmla="*/ 9209 h 20"/>
                <a:gd name="T14" fmla="*/ 0 w 22"/>
                <a:gd name="T15" fmla="*/ 32232 h 20"/>
                <a:gd name="T16" fmla="*/ 15658 w 22"/>
                <a:gd name="T17" fmla="*/ 34535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41" name="Freeform 97"/>
            <p:cNvSpPr>
              <a:spLocks noEditPoints="1"/>
            </p:cNvSpPr>
            <p:nvPr/>
          </p:nvSpPr>
          <p:spPr bwMode="auto">
            <a:xfrm>
              <a:off x="4228989" y="1495705"/>
              <a:ext cx="376227" cy="312796"/>
            </a:xfrm>
            <a:custGeom>
              <a:avLst/>
              <a:gdLst>
                <a:gd name="T0" fmla="*/ 328344 w 165"/>
                <a:gd name="T1" fmla="*/ 70779 h 137"/>
                <a:gd name="T2" fmla="*/ 314663 w 165"/>
                <a:gd name="T3" fmla="*/ 66212 h 137"/>
                <a:gd name="T4" fmla="*/ 298701 w 165"/>
                <a:gd name="T5" fmla="*/ 59363 h 137"/>
                <a:gd name="T6" fmla="*/ 271339 w 165"/>
                <a:gd name="T7" fmla="*/ 54796 h 137"/>
                <a:gd name="T8" fmla="*/ 259939 w 165"/>
                <a:gd name="T9" fmla="*/ 45664 h 137"/>
                <a:gd name="T10" fmla="*/ 250818 w 165"/>
                <a:gd name="T11" fmla="*/ 34248 h 137"/>
                <a:gd name="T12" fmla="*/ 239417 w 165"/>
                <a:gd name="T13" fmla="*/ 38814 h 137"/>
                <a:gd name="T14" fmla="*/ 232577 w 165"/>
                <a:gd name="T15" fmla="*/ 29681 h 137"/>
                <a:gd name="T16" fmla="*/ 216616 w 165"/>
                <a:gd name="T17" fmla="*/ 20549 h 137"/>
                <a:gd name="T18" fmla="*/ 202935 w 165"/>
                <a:gd name="T19" fmla="*/ 13699 h 137"/>
                <a:gd name="T20" fmla="*/ 193814 w 165"/>
                <a:gd name="T21" fmla="*/ 2283 h 137"/>
                <a:gd name="T22" fmla="*/ 191534 w 165"/>
                <a:gd name="T23" fmla="*/ 0 h 137"/>
                <a:gd name="T24" fmla="*/ 184693 w 165"/>
                <a:gd name="T25" fmla="*/ 0 h 137"/>
                <a:gd name="T26" fmla="*/ 171012 w 165"/>
                <a:gd name="T27" fmla="*/ 22832 h 137"/>
                <a:gd name="T28" fmla="*/ 143650 w 165"/>
                <a:gd name="T29" fmla="*/ 41097 h 137"/>
                <a:gd name="T30" fmla="*/ 127689 w 165"/>
                <a:gd name="T31" fmla="*/ 59363 h 137"/>
                <a:gd name="T32" fmla="*/ 93487 w 165"/>
                <a:gd name="T33" fmla="*/ 47947 h 137"/>
                <a:gd name="T34" fmla="*/ 79806 w 165"/>
                <a:gd name="T35" fmla="*/ 57080 h 137"/>
                <a:gd name="T36" fmla="*/ 82086 w 165"/>
                <a:gd name="T37" fmla="*/ 84478 h 137"/>
                <a:gd name="T38" fmla="*/ 61564 w 165"/>
                <a:gd name="T39" fmla="*/ 84478 h 137"/>
                <a:gd name="T40" fmla="*/ 45603 w 165"/>
                <a:gd name="T41" fmla="*/ 75345 h 137"/>
                <a:gd name="T42" fmla="*/ 20521 w 165"/>
                <a:gd name="T43" fmla="*/ 77628 h 137"/>
                <a:gd name="T44" fmla="*/ 4560 w 165"/>
                <a:gd name="T45" fmla="*/ 91327 h 137"/>
                <a:gd name="T46" fmla="*/ 6840 w 165"/>
                <a:gd name="T47" fmla="*/ 107310 h 137"/>
                <a:gd name="T48" fmla="*/ 41043 w 165"/>
                <a:gd name="T49" fmla="*/ 118725 h 137"/>
                <a:gd name="T50" fmla="*/ 63845 w 165"/>
                <a:gd name="T51" fmla="*/ 123292 h 137"/>
                <a:gd name="T52" fmla="*/ 72965 w 165"/>
                <a:gd name="T53" fmla="*/ 134708 h 137"/>
                <a:gd name="T54" fmla="*/ 91207 w 165"/>
                <a:gd name="T55" fmla="*/ 157540 h 137"/>
                <a:gd name="T56" fmla="*/ 98047 w 165"/>
                <a:gd name="T57" fmla="*/ 178088 h 137"/>
                <a:gd name="T58" fmla="*/ 95767 w 165"/>
                <a:gd name="T59" fmla="*/ 207770 h 137"/>
                <a:gd name="T60" fmla="*/ 82086 w 165"/>
                <a:gd name="T61" fmla="*/ 255716 h 137"/>
                <a:gd name="T62" fmla="*/ 82086 w 165"/>
                <a:gd name="T63" fmla="*/ 255716 h 137"/>
                <a:gd name="T64" fmla="*/ 95767 w 165"/>
                <a:gd name="T65" fmla="*/ 262566 h 137"/>
                <a:gd name="T66" fmla="*/ 120849 w 165"/>
                <a:gd name="T67" fmla="*/ 273982 h 137"/>
                <a:gd name="T68" fmla="*/ 141370 w 165"/>
                <a:gd name="T69" fmla="*/ 271699 h 137"/>
                <a:gd name="T70" fmla="*/ 152771 w 165"/>
                <a:gd name="T71" fmla="*/ 276265 h 137"/>
                <a:gd name="T72" fmla="*/ 184693 w 165"/>
                <a:gd name="T73" fmla="*/ 283115 h 137"/>
                <a:gd name="T74" fmla="*/ 209775 w 165"/>
                <a:gd name="T75" fmla="*/ 283115 h 137"/>
                <a:gd name="T76" fmla="*/ 209775 w 165"/>
                <a:gd name="T77" fmla="*/ 276265 h 137"/>
                <a:gd name="T78" fmla="*/ 230297 w 165"/>
                <a:gd name="T79" fmla="*/ 251150 h 137"/>
                <a:gd name="T80" fmla="*/ 278180 w 165"/>
                <a:gd name="T81" fmla="*/ 262566 h 137"/>
                <a:gd name="T82" fmla="*/ 307822 w 165"/>
                <a:gd name="T83" fmla="*/ 251150 h 137"/>
                <a:gd name="T84" fmla="*/ 323783 w 165"/>
                <a:gd name="T85" fmla="*/ 242017 h 137"/>
                <a:gd name="T86" fmla="*/ 326063 w 165"/>
                <a:gd name="T87" fmla="*/ 232885 h 137"/>
                <a:gd name="T88" fmla="*/ 314663 w 165"/>
                <a:gd name="T89" fmla="*/ 228318 h 137"/>
                <a:gd name="T90" fmla="*/ 307822 w 165"/>
                <a:gd name="T91" fmla="*/ 216902 h 137"/>
                <a:gd name="T92" fmla="*/ 300982 w 165"/>
                <a:gd name="T93" fmla="*/ 203203 h 137"/>
                <a:gd name="T94" fmla="*/ 305542 w 165"/>
                <a:gd name="T95" fmla="*/ 196354 h 137"/>
                <a:gd name="T96" fmla="*/ 310102 w 165"/>
                <a:gd name="T97" fmla="*/ 187221 h 137"/>
                <a:gd name="T98" fmla="*/ 307822 w 165"/>
                <a:gd name="T99" fmla="*/ 173522 h 137"/>
                <a:gd name="T100" fmla="*/ 303262 w 165"/>
                <a:gd name="T101" fmla="*/ 162106 h 137"/>
                <a:gd name="T102" fmla="*/ 291861 w 165"/>
                <a:gd name="T103" fmla="*/ 159823 h 137"/>
                <a:gd name="T104" fmla="*/ 289581 w 165"/>
                <a:gd name="T105" fmla="*/ 150690 h 137"/>
                <a:gd name="T106" fmla="*/ 305542 w 165"/>
                <a:gd name="T107" fmla="*/ 130141 h 137"/>
                <a:gd name="T108" fmla="*/ 319223 w 165"/>
                <a:gd name="T109" fmla="*/ 121009 h 137"/>
                <a:gd name="T110" fmla="*/ 323783 w 165"/>
                <a:gd name="T111" fmla="*/ 100460 h 137"/>
                <a:gd name="T112" fmla="*/ 335184 w 165"/>
                <a:gd name="T113" fmla="*/ 79911 h 137"/>
                <a:gd name="T114" fmla="*/ 328344 w 165"/>
                <a:gd name="T115" fmla="*/ 70779 h 137"/>
                <a:gd name="T116" fmla="*/ 369387 w 165"/>
                <a:gd name="T117" fmla="*/ 264849 h 137"/>
                <a:gd name="T118" fmla="*/ 353425 w 165"/>
                <a:gd name="T119" fmla="*/ 278548 h 137"/>
                <a:gd name="T120" fmla="*/ 364826 w 165"/>
                <a:gd name="T121" fmla="*/ 312796 h 137"/>
                <a:gd name="T122" fmla="*/ 369387 w 165"/>
                <a:gd name="T123" fmla="*/ 264849 h 1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42" name="Freeform 98"/>
            <p:cNvSpPr>
              <a:spLocks/>
            </p:cNvSpPr>
            <p:nvPr/>
          </p:nvSpPr>
          <p:spPr bwMode="auto">
            <a:xfrm>
              <a:off x="2016072" y="2573819"/>
              <a:ext cx="61910" cy="31756"/>
            </a:xfrm>
            <a:custGeom>
              <a:avLst/>
              <a:gdLst>
                <a:gd name="T0" fmla="*/ 61910 w 26"/>
                <a:gd name="T1" fmla="*/ 11341 h 14"/>
                <a:gd name="T2" fmla="*/ 33336 w 26"/>
                <a:gd name="T3" fmla="*/ 4537 h 14"/>
                <a:gd name="T4" fmla="*/ 21430 w 26"/>
                <a:gd name="T5" fmla="*/ 0 h 14"/>
                <a:gd name="T6" fmla="*/ 19049 w 26"/>
                <a:gd name="T7" fmla="*/ 0 h 14"/>
                <a:gd name="T8" fmla="*/ 0 w 26"/>
                <a:gd name="T9" fmla="*/ 15878 h 14"/>
                <a:gd name="T10" fmla="*/ 52385 w 26"/>
                <a:gd name="T11" fmla="*/ 31756 h 14"/>
                <a:gd name="T12" fmla="*/ 61910 w 26"/>
                <a:gd name="T13" fmla="*/ 29488 h 14"/>
                <a:gd name="T14" fmla="*/ 61910 w 26"/>
                <a:gd name="T15" fmla="*/ 11341 h 1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43" name="Freeform 99"/>
            <p:cNvSpPr>
              <a:spLocks/>
            </p:cNvSpPr>
            <p:nvPr/>
          </p:nvSpPr>
          <p:spPr bwMode="auto">
            <a:xfrm>
              <a:off x="2036709" y="2526185"/>
              <a:ext cx="158746" cy="87329"/>
            </a:xfrm>
            <a:custGeom>
              <a:avLst/>
              <a:gdLst>
                <a:gd name="T0" fmla="*/ 66719 w 69"/>
                <a:gd name="T1" fmla="*/ 78136 h 38"/>
                <a:gd name="T2" fmla="*/ 73621 w 69"/>
                <a:gd name="T3" fmla="*/ 62050 h 38"/>
                <a:gd name="T4" fmla="*/ 103530 w 69"/>
                <a:gd name="T5" fmla="*/ 50559 h 38"/>
                <a:gd name="T6" fmla="*/ 126537 w 69"/>
                <a:gd name="T7" fmla="*/ 43665 h 38"/>
                <a:gd name="T8" fmla="*/ 158746 w 69"/>
                <a:gd name="T9" fmla="*/ 32174 h 38"/>
                <a:gd name="T10" fmla="*/ 128837 w 69"/>
                <a:gd name="T11" fmla="*/ 11491 h 38"/>
                <a:gd name="T12" fmla="*/ 73621 w 69"/>
                <a:gd name="T13" fmla="*/ 11491 h 38"/>
                <a:gd name="T14" fmla="*/ 25307 w 69"/>
                <a:gd name="T15" fmla="*/ 13789 h 38"/>
                <a:gd name="T16" fmla="*/ 25307 w 69"/>
                <a:gd name="T17" fmla="*/ 13789 h 38"/>
                <a:gd name="T18" fmla="*/ 11503 w 69"/>
                <a:gd name="T19" fmla="*/ 27578 h 38"/>
                <a:gd name="T20" fmla="*/ 0 w 69"/>
                <a:gd name="T21" fmla="*/ 48261 h 38"/>
                <a:gd name="T22" fmla="*/ 11503 w 69"/>
                <a:gd name="T23" fmla="*/ 52857 h 38"/>
                <a:gd name="T24" fmla="*/ 39111 w 69"/>
                <a:gd name="T25" fmla="*/ 59751 h 38"/>
                <a:gd name="T26" fmla="*/ 39111 w 69"/>
                <a:gd name="T27" fmla="*/ 78136 h 38"/>
                <a:gd name="T28" fmla="*/ 46013 w 69"/>
                <a:gd name="T29" fmla="*/ 78136 h 38"/>
                <a:gd name="T30" fmla="*/ 48314 w 69"/>
                <a:gd name="T31" fmla="*/ 87329 h 38"/>
                <a:gd name="T32" fmla="*/ 57517 w 69"/>
                <a:gd name="T33" fmla="*/ 85031 h 38"/>
                <a:gd name="T34" fmla="*/ 66719 w 69"/>
                <a:gd name="T35" fmla="*/ 78136 h 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44" name="Freeform 100"/>
            <p:cNvSpPr>
              <a:spLocks/>
            </p:cNvSpPr>
            <p:nvPr/>
          </p:nvSpPr>
          <p:spPr bwMode="auto">
            <a:xfrm>
              <a:off x="1320765" y="2073663"/>
              <a:ext cx="784204" cy="484278"/>
            </a:xfrm>
            <a:custGeom>
              <a:avLst/>
              <a:gdLst>
                <a:gd name="T0" fmla="*/ 686179 w 344"/>
                <a:gd name="T1" fmla="*/ 452448 h 213"/>
                <a:gd name="T2" fmla="*/ 674780 w 344"/>
                <a:gd name="T3" fmla="*/ 409249 h 213"/>
                <a:gd name="T4" fmla="*/ 738611 w 344"/>
                <a:gd name="T5" fmla="*/ 393334 h 213"/>
                <a:gd name="T6" fmla="*/ 761407 w 344"/>
                <a:gd name="T7" fmla="*/ 366051 h 213"/>
                <a:gd name="T8" fmla="*/ 781924 w 344"/>
                <a:gd name="T9" fmla="*/ 316031 h 213"/>
                <a:gd name="T10" fmla="*/ 718094 w 344"/>
                <a:gd name="T11" fmla="*/ 311484 h 213"/>
                <a:gd name="T12" fmla="*/ 677060 w 344"/>
                <a:gd name="T13" fmla="*/ 366051 h 213"/>
                <a:gd name="T14" fmla="*/ 640585 w 344"/>
                <a:gd name="T15" fmla="*/ 386513 h 213"/>
                <a:gd name="T16" fmla="*/ 551678 w 344"/>
                <a:gd name="T17" fmla="*/ 384239 h 213"/>
                <a:gd name="T18" fmla="*/ 510644 w 344"/>
                <a:gd name="T19" fmla="*/ 325126 h 213"/>
                <a:gd name="T20" fmla="*/ 508365 w 344"/>
                <a:gd name="T21" fmla="*/ 204625 h 213"/>
                <a:gd name="T22" fmla="*/ 499246 w 344"/>
                <a:gd name="T23" fmla="*/ 188709 h 213"/>
                <a:gd name="T24" fmla="*/ 455933 w 344"/>
                <a:gd name="T25" fmla="*/ 161426 h 213"/>
                <a:gd name="T26" fmla="*/ 426297 w 344"/>
                <a:gd name="T27" fmla="*/ 106859 h 213"/>
                <a:gd name="T28" fmla="*/ 360187 w 344"/>
                <a:gd name="T29" fmla="*/ 104586 h 213"/>
                <a:gd name="T30" fmla="*/ 321432 w 344"/>
                <a:gd name="T31" fmla="*/ 72755 h 213"/>
                <a:gd name="T32" fmla="*/ 275839 w 344"/>
                <a:gd name="T33" fmla="*/ 25010 h 213"/>
                <a:gd name="T34" fmla="*/ 227966 w 344"/>
                <a:gd name="T35" fmla="*/ 36378 h 213"/>
                <a:gd name="T36" fmla="*/ 88907 w 344"/>
                <a:gd name="T37" fmla="*/ 13642 h 213"/>
                <a:gd name="T38" fmla="*/ 0 w 344"/>
                <a:gd name="T39" fmla="*/ 6821 h 213"/>
                <a:gd name="T40" fmla="*/ 36475 w 344"/>
                <a:gd name="T41" fmla="*/ 79576 h 213"/>
                <a:gd name="T42" fmla="*/ 79788 w 344"/>
                <a:gd name="T43" fmla="*/ 138690 h 213"/>
                <a:gd name="T44" fmla="*/ 91187 w 344"/>
                <a:gd name="T45" fmla="*/ 163700 h 213"/>
                <a:gd name="T46" fmla="*/ 127661 w 344"/>
                <a:gd name="T47" fmla="*/ 213719 h 213"/>
                <a:gd name="T48" fmla="*/ 184653 w 344"/>
                <a:gd name="T49" fmla="*/ 272833 h 213"/>
                <a:gd name="T50" fmla="*/ 191492 w 344"/>
                <a:gd name="T51" fmla="*/ 243276 h 213"/>
                <a:gd name="T52" fmla="*/ 161856 w 344"/>
                <a:gd name="T53" fmla="*/ 211445 h 213"/>
                <a:gd name="T54" fmla="*/ 118542 w 344"/>
                <a:gd name="T55" fmla="*/ 136416 h 213"/>
                <a:gd name="T56" fmla="*/ 100305 w 344"/>
                <a:gd name="T57" fmla="*/ 95491 h 213"/>
                <a:gd name="T58" fmla="*/ 66110 w 344"/>
                <a:gd name="T59" fmla="*/ 65935 h 213"/>
                <a:gd name="T60" fmla="*/ 66110 w 344"/>
                <a:gd name="T61" fmla="*/ 25010 h 213"/>
                <a:gd name="T62" fmla="*/ 88907 w 344"/>
                <a:gd name="T63" fmla="*/ 36378 h 213"/>
                <a:gd name="T64" fmla="*/ 111703 w 344"/>
                <a:gd name="T65" fmla="*/ 72755 h 213"/>
                <a:gd name="T66" fmla="*/ 127661 w 344"/>
                <a:gd name="T67" fmla="*/ 106859 h 213"/>
                <a:gd name="T68" fmla="*/ 166415 w 344"/>
                <a:gd name="T69" fmla="*/ 136416 h 213"/>
                <a:gd name="T70" fmla="*/ 198331 w 344"/>
                <a:gd name="T71" fmla="*/ 168247 h 213"/>
                <a:gd name="T72" fmla="*/ 216568 w 344"/>
                <a:gd name="T73" fmla="*/ 202351 h 213"/>
                <a:gd name="T74" fmla="*/ 294077 w 344"/>
                <a:gd name="T75" fmla="*/ 284201 h 213"/>
                <a:gd name="T76" fmla="*/ 305475 w 344"/>
                <a:gd name="T77" fmla="*/ 329673 h 213"/>
                <a:gd name="T78" fmla="*/ 316873 w 344"/>
                <a:gd name="T79" fmla="*/ 370598 h 213"/>
                <a:gd name="T80" fmla="*/ 396661 w 344"/>
                <a:gd name="T81" fmla="*/ 409249 h 213"/>
                <a:gd name="T82" fmla="*/ 503805 w 344"/>
                <a:gd name="T83" fmla="*/ 459268 h 213"/>
                <a:gd name="T84" fmla="*/ 604111 w 344"/>
                <a:gd name="T85" fmla="*/ 463816 h 213"/>
                <a:gd name="T86" fmla="*/ 651984 w 344"/>
                <a:gd name="T87" fmla="*/ 456995 h 21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45" name="Freeform 101"/>
            <p:cNvSpPr>
              <a:spLocks/>
            </p:cNvSpPr>
            <p:nvPr/>
          </p:nvSpPr>
          <p:spPr bwMode="auto">
            <a:xfrm>
              <a:off x="1952574" y="2483315"/>
              <a:ext cx="109534" cy="107970"/>
            </a:xfrm>
            <a:custGeom>
              <a:avLst/>
              <a:gdLst>
                <a:gd name="T0" fmla="*/ 95842 w 48"/>
                <a:gd name="T1" fmla="*/ 71214 h 47"/>
                <a:gd name="T2" fmla="*/ 109534 w 48"/>
                <a:gd name="T3" fmla="*/ 57431 h 47"/>
                <a:gd name="T4" fmla="*/ 98124 w 48"/>
                <a:gd name="T5" fmla="*/ 50539 h 47"/>
                <a:gd name="T6" fmla="*/ 86714 w 48"/>
                <a:gd name="T7" fmla="*/ 52836 h 47"/>
                <a:gd name="T8" fmla="*/ 86714 w 48"/>
                <a:gd name="T9" fmla="*/ 0 h 47"/>
                <a:gd name="T10" fmla="*/ 43357 w 48"/>
                <a:gd name="T11" fmla="*/ 0 h 47"/>
                <a:gd name="T12" fmla="*/ 36511 w 48"/>
                <a:gd name="T13" fmla="*/ 18378 h 47"/>
                <a:gd name="T14" fmla="*/ 54767 w 48"/>
                <a:gd name="T15" fmla="*/ 43647 h 47"/>
                <a:gd name="T16" fmla="*/ 20538 w 48"/>
                <a:gd name="T17" fmla="*/ 48242 h 47"/>
                <a:gd name="T18" fmla="*/ 0 w 48"/>
                <a:gd name="T19" fmla="*/ 75809 h 47"/>
                <a:gd name="T20" fmla="*/ 27384 w 48"/>
                <a:gd name="T21" fmla="*/ 101078 h 47"/>
                <a:gd name="T22" fmla="*/ 63895 w 48"/>
                <a:gd name="T23" fmla="*/ 107970 h 47"/>
                <a:gd name="T24" fmla="*/ 63895 w 48"/>
                <a:gd name="T25" fmla="*/ 107970 h 47"/>
                <a:gd name="T26" fmla="*/ 82151 w 48"/>
                <a:gd name="T27" fmla="*/ 91889 h 47"/>
                <a:gd name="T28" fmla="*/ 95842 w 48"/>
                <a:gd name="T29" fmla="*/ 71214 h 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46" name="Freeform 102"/>
            <p:cNvSpPr>
              <a:spLocks/>
            </p:cNvSpPr>
            <p:nvPr/>
          </p:nvSpPr>
          <p:spPr bwMode="auto">
            <a:xfrm>
              <a:off x="2039884" y="2467437"/>
              <a:ext cx="31749" cy="68275"/>
            </a:xfrm>
            <a:custGeom>
              <a:avLst/>
              <a:gdLst>
                <a:gd name="T0" fmla="*/ 4536 w 14"/>
                <a:gd name="T1" fmla="*/ 15931 h 30"/>
                <a:gd name="T2" fmla="*/ 0 w 14"/>
                <a:gd name="T3" fmla="*/ 15931 h 30"/>
                <a:gd name="T4" fmla="*/ 0 w 14"/>
                <a:gd name="T5" fmla="*/ 68275 h 30"/>
                <a:gd name="T6" fmla="*/ 11339 w 14"/>
                <a:gd name="T7" fmla="*/ 65999 h 30"/>
                <a:gd name="T8" fmla="*/ 20410 w 14"/>
                <a:gd name="T9" fmla="*/ 54620 h 30"/>
                <a:gd name="T10" fmla="*/ 27213 w 14"/>
                <a:gd name="T11" fmla="*/ 11379 h 30"/>
                <a:gd name="T12" fmla="*/ 31749 w 14"/>
                <a:gd name="T13" fmla="*/ 6828 h 30"/>
                <a:gd name="T14" fmla="*/ 20410 w 14"/>
                <a:gd name="T15" fmla="*/ 0 h 30"/>
                <a:gd name="T16" fmla="*/ 4536 w 14"/>
                <a:gd name="T17" fmla="*/ 15931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47" name="Freeform 103"/>
            <p:cNvSpPr>
              <a:spLocks/>
            </p:cNvSpPr>
            <p:nvPr/>
          </p:nvSpPr>
          <p:spPr bwMode="auto">
            <a:xfrm>
              <a:off x="2416112" y="2416627"/>
              <a:ext cx="77785" cy="66687"/>
            </a:xfrm>
            <a:custGeom>
              <a:avLst/>
              <a:gdLst>
                <a:gd name="T0" fmla="*/ 36605 w 34"/>
                <a:gd name="T1" fmla="*/ 6899 h 29"/>
                <a:gd name="T2" fmla="*/ 52619 w 34"/>
                <a:gd name="T3" fmla="*/ 43691 h 29"/>
                <a:gd name="T4" fmla="*/ 2288 w 34"/>
                <a:gd name="T5" fmla="*/ 52890 h 29"/>
                <a:gd name="T6" fmla="*/ 36605 w 34"/>
                <a:gd name="T7" fmla="*/ 59788 h 29"/>
                <a:gd name="T8" fmla="*/ 70922 w 34"/>
                <a:gd name="T9" fmla="*/ 64387 h 29"/>
                <a:gd name="T10" fmla="*/ 77785 w 34"/>
                <a:gd name="T11" fmla="*/ 13797 h 29"/>
                <a:gd name="T12" fmla="*/ 36605 w 34"/>
                <a:gd name="T13" fmla="*/ 6899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48" name="Freeform 104"/>
            <p:cNvSpPr>
              <a:spLocks/>
            </p:cNvSpPr>
            <p:nvPr/>
          </p:nvSpPr>
          <p:spPr bwMode="auto">
            <a:xfrm>
              <a:off x="2485960" y="2427741"/>
              <a:ext cx="90485" cy="60336"/>
            </a:xfrm>
            <a:custGeom>
              <a:avLst/>
              <a:gdLst>
                <a:gd name="T0" fmla="*/ 34802 w 39"/>
                <a:gd name="T1" fmla="*/ 44092 h 26"/>
                <a:gd name="T2" fmla="*/ 90485 w 39"/>
                <a:gd name="T3" fmla="*/ 32489 h 26"/>
                <a:gd name="T4" fmla="*/ 20881 w 39"/>
                <a:gd name="T5" fmla="*/ 4641 h 26"/>
                <a:gd name="T6" fmla="*/ 6960 w 39"/>
                <a:gd name="T7" fmla="*/ 2321 h 26"/>
                <a:gd name="T8" fmla="*/ 0 w 39"/>
                <a:gd name="T9" fmla="*/ 53374 h 26"/>
                <a:gd name="T10" fmla="*/ 2320 w 39"/>
                <a:gd name="T11" fmla="*/ 55695 h 26"/>
                <a:gd name="T12" fmla="*/ 34802 w 39"/>
                <a:gd name="T13" fmla="*/ 44092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49" name="Freeform 105"/>
            <p:cNvSpPr>
              <a:spLocks/>
            </p:cNvSpPr>
            <p:nvPr/>
          </p:nvSpPr>
          <p:spPr bwMode="auto">
            <a:xfrm>
              <a:off x="2084332" y="2557941"/>
              <a:ext cx="111122" cy="112734"/>
            </a:xfrm>
            <a:custGeom>
              <a:avLst/>
              <a:gdLst>
                <a:gd name="T0" fmla="*/ 60191 w 48"/>
                <a:gd name="T1" fmla="*/ 105832 h 49"/>
                <a:gd name="T2" fmla="*/ 85657 w 48"/>
                <a:gd name="T3" fmla="*/ 110433 h 49"/>
                <a:gd name="T4" fmla="*/ 97232 w 48"/>
                <a:gd name="T5" fmla="*/ 112734 h 49"/>
                <a:gd name="T6" fmla="*/ 94917 w 48"/>
                <a:gd name="T7" fmla="*/ 108133 h 49"/>
                <a:gd name="T8" fmla="*/ 101862 w 48"/>
                <a:gd name="T9" fmla="*/ 73622 h 49"/>
                <a:gd name="T10" fmla="*/ 104177 w 48"/>
                <a:gd name="T11" fmla="*/ 29909 h 49"/>
                <a:gd name="T12" fmla="*/ 111122 w 48"/>
                <a:gd name="T13" fmla="*/ 2301 h 49"/>
                <a:gd name="T14" fmla="*/ 111122 w 48"/>
                <a:gd name="T15" fmla="*/ 0 h 49"/>
                <a:gd name="T16" fmla="*/ 78711 w 48"/>
                <a:gd name="T17" fmla="*/ 11503 h 49"/>
                <a:gd name="T18" fmla="*/ 55561 w 48"/>
                <a:gd name="T19" fmla="*/ 18406 h 49"/>
                <a:gd name="T20" fmla="*/ 25465 w 48"/>
                <a:gd name="T21" fmla="*/ 29909 h 49"/>
                <a:gd name="T22" fmla="*/ 18520 w 48"/>
                <a:gd name="T23" fmla="*/ 46014 h 49"/>
                <a:gd name="T24" fmla="*/ 9260 w 48"/>
                <a:gd name="T25" fmla="*/ 52916 h 49"/>
                <a:gd name="T26" fmla="*/ 0 w 48"/>
                <a:gd name="T27" fmla="*/ 55217 h 49"/>
                <a:gd name="T28" fmla="*/ 4630 w 48"/>
                <a:gd name="T29" fmla="*/ 64419 h 49"/>
                <a:gd name="T30" fmla="*/ 37041 w 48"/>
                <a:gd name="T31" fmla="*/ 96629 h 49"/>
                <a:gd name="T32" fmla="*/ 43986 w 48"/>
                <a:gd name="T33" fmla="*/ 105832 h 49"/>
                <a:gd name="T34" fmla="*/ 60191 w 48"/>
                <a:gd name="T35" fmla="*/ 105832 h 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50" name="Freeform 106"/>
            <p:cNvSpPr>
              <a:spLocks/>
            </p:cNvSpPr>
            <p:nvPr/>
          </p:nvSpPr>
          <p:spPr bwMode="auto">
            <a:xfrm>
              <a:off x="2431986" y="2815164"/>
              <a:ext cx="1027085" cy="1047946"/>
            </a:xfrm>
            <a:custGeom>
              <a:avLst/>
              <a:gdLst>
                <a:gd name="T0" fmla="*/ 577450 w 450"/>
                <a:gd name="T1" fmla="*/ 972767 h 460"/>
                <a:gd name="T2" fmla="*/ 593427 w 450"/>
                <a:gd name="T3" fmla="*/ 977324 h 460"/>
                <a:gd name="T4" fmla="*/ 659617 w 450"/>
                <a:gd name="T5" fmla="*/ 863416 h 460"/>
                <a:gd name="T6" fmla="*/ 700700 w 450"/>
                <a:gd name="T7" fmla="*/ 781403 h 460"/>
                <a:gd name="T8" fmla="*/ 769173 w 450"/>
                <a:gd name="T9" fmla="*/ 742675 h 460"/>
                <a:gd name="T10" fmla="*/ 849057 w 450"/>
                <a:gd name="T11" fmla="*/ 719893 h 460"/>
                <a:gd name="T12" fmla="*/ 881011 w 450"/>
                <a:gd name="T13" fmla="*/ 660662 h 460"/>
                <a:gd name="T14" fmla="*/ 906117 w 450"/>
                <a:gd name="T15" fmla="*/ 601430 h 460"/>
                <a:gd name="T16" fmla="*/ 915247 w 450"/>
                <a:gd name="T17" fmla="*/ 480688 h 460"/>
                <a:gd name="T18" fmla="*/ 933506 w 450"/>
                <a:gd name="T19" fmla="*/ 469298 h 460"/>
                <a:gd name="T20" fmla="*/ 1015673 w 450"/>
                <a:gd name="T21" fmla="*/ 359947 h 460"/>
                <a:gd name="T22" fmla="*/ 926659 w 450"/>
                <a:gd name="T23" fmla="*/ 236927 h 460"/>
                <a:gd name="T24" fmla="*/ 766890 w 450"/>
                <a:gd name="T25" fmla="*/ 218702 h 460"/>
                <a:gd name="T26" fmla="*/ 673311 w 450"/>
                <a:gd name="T27" fmla="*/ 168583 h 460"/>
                <a:gd name="T28" fmla="*/ 664182 w 450"/>
                <a:gd name="T29" fmla="*/ 152636 h 460"/>
                <a:gd name="T30" fmla="*/ 602557 w 450"/>
                <a:gd name="T31" fmla="*/ 136689 h 460"/>
                <a:gd name="T32" fmla="*/ 588862 w 450"/>
                <a:gd name="T33" fmla="*/ 29616 h 460"/>
                <a:gd name="T34" fmla="*/ 506695 w 450"/>
                <a:gd name="T35" fmla="*/ 72901 h 460"/>
                <a:gd name="T36" fmla="*/ 435941 w 450"/>
                <a:gd name="T37" fmla="*/ 88848 h 460"/>
                <a:gd name="T38" fmla="*/ 376598 w 450"/>
                <a:gd name="T39" fmla="*/ 91126 h 460"/>
                <a:gd name="T40" fmla="*/ 358339 w 450"/>
                <a:gd name="T41" fmla="*/ 2278 h 460"/>
                <a:gd name="T42" fmla="*/ 294431 w 450"/>
                <a:gd name="T43" fmla="*/ 38728 h 460"/>
                <a:gd name="T44" fmla="*/ 244218 w 450"/>
                <a:gd name="T45" fmla="*/ 34172 h 460"/>
                <a:gd name="T46" fmla="*/ 273889 w 450"/>
                <a:gd name="T47" fmla="*/ 72901 h 460"/>
                <a:gd name="T48" fmla="*/ 239653 w 450"/>
                <a:gd name="T49" fmla="*/ 104795 h 460"/>
                <a:gd name="T50" fmla="*/ 191723 w 450"/>
                <a:gd name="T51" fmla="*/ 111629 h 460"/>
                <a:gd name="T52" fmla="*/ 109556 w 450"/>
                <a:gd name="T53" fmla="*/ 95682 h 460"/>
                <a:gd name="T54" fmla="*/ 102709 w 450"/>
                <a:gd name="T55" fmla="*/ 134410 h 460"/>
                <a:gd name="T56" fmla="*/ 104991 w 450"/>
                <a:gd name="T57" fmla="*/ 246039 h 460"/>
                <a:gd name="T58" fmla="*/ 27389 w 450"/>
                <a:gd name="T59" fmla="*/ 273377 h 460"/>
                <a:gd name="T60" fmla="*/ 4565 w 450"/>
                <a:gd name="T61" fmla="*/ 328053 h 460"/>
                <a:gd name="T62" fmla="*/ 34236 w 450"/>
                <a:gd name="T63" fmla="*/ 382728 h 460"/>
                <a:gd name="T64" fmla="*/ 86732 w 450"/>
                <a:gd name="T65" fmla="*/ 391841 h 460"/>
                <a:gd name="T66" fmla="*/ 148357 w 450"/>
                <a:gd name="T67" fmla="*/ 419178 h 460"/>
                <a:gd name="T68" fmla="*/ 225959 w 450"/>
                <a:gd name="T69" fmla="*/ 396397 h 460"/>
                <a:gd name="T70" fmla="*/ 283019 w 450"/>
                <a:gd name="T71" fmla="*/ 469298 h 460"/>
                <a:gd name="T72" fmla="*/ 342362 w 450"/>
                <a:gd name="T73" fmla="*/ 494357 h 460"/>
                <a:gd name="T74" fmla="*/ 360621 w 450"/>
                <a:gd name="T75" fmla="*/ 551311 h 460"/>
                <a:gd name="T76" fmla="*/ 424528 w 450"/>
                <a:gd name="T77" fmla="*/ 603708 h 460"/>
                <a:gd name="T78" fmla="*/ 415399 w 450"/>
                <a:gd name="T79" fmla="*/ 667496 h 460"/>
                <a:gd name="T80" fmla="*/ 454200 w 450"/>
                <a:gd name="T81" fmla="*/ 722171 h 460"/>
                <a:gd name="T82" fmla="*/ 506695 w 450"/>
                <a:gd name="T83" fmla="*/ 767734 h 460"/>
                <a:gd name="T84" fmla="*/ 524955 w 450"/>
                <a:gd name="T85" fmla="*/ 854304 h 460"/>
                <a:gd name="T86" fmla="*/ 426811 w 450"/>
                <a:gd name="T87" fmla="*/ 945430 h 460"/>
                <a:gd name="T88" fmla="*/ 467894 w 450"/>
                <a:gd name="T89" fmla="*/ 970489 h 460"/>
                <a:gd name="T90" fmla="*/ 529519 w 450"/>
                <a:gd name="T91" fmla="*/ 1009218 h 4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51" name="Freeform 107"/>
            <p:cNvSpPr>
              <a:spLocks/>
            </p:cNvSpPr>
            <p:nvPr/>
          </p:nvSpPr>
          <p:spPr bwMode="auto">
            <a:xfrm>
              <a:off x="2836788" y="3756728"/>
              <a:ext cx="126997" cy="139726"/>
            </a:xfrm>
            <a:custGeom>
              <a:avLst/>
              <a:gdLst>
                <a:gd name="T0" fmla="*/ 124729 w 56"/>
                <a:gd name="T1" fmla="*/ 67609 h 62"/>
                <a:gd name="T2" fmla="*/ 106587 w 56"/>
                <a:gd name="T3" fmla="*/ 47327 h 62"/>
                <a:gd name="T4" fmla="*/ 79373 w 56"/>
                <a:gd name="T5" fmla="*/ 24790 h 62"/>
                <a:gd name="T6" fmla="*/ 63499 w 56"/>
                <a:gd name="T7" fmla="*/ 29297 h 62"/>
                <a:gd name="T8" fmla="*/ 52159 w 56"/>
                <a:gd name="T9" fmla="*/ 11268 h 62"/>
                <a:gd name="T10" fmla="*/ 31749 w 56"/>
                <a:gd name="T11" fmla="*/ 4507 h 62"/>
                <a:gd name="T12" fmla="*/ 22678 w 56"/>
                <a:gd name="T13" fmla="*/ 4507 h 62"/>
                <a:gd name="T14" fmla="*/ 15875 w 56"/>
                <a:gd name="T15" fmla="*/ 18029 h 62"/>
                <a:gd name="T16" fmla="*/ 6803 w 56"/>
                <a:gd name="T17" fmla="*/ 60848 h 62"/>
                <a:gd name="T18" fmla="*/ 0 w 56"/>
                <a:gd name="T19" fmla="*/ 94653 h 62"/>
                <a:gd name="T20" fmla="*/ 6803 w 56"/>
                <a:gd name="T21" fmla="*/ 110429 h 62"/>
                <a:gd name="T22" fmla="*/ 4536 w 56"/>
                <a:gd name="T23" fmla="*/ 121697 h 62"/>
                <a:gd name="T24" fmla="*/ 15875 w 56"/>
                <a:gd name="T25" fmla="*/ 126204 h 62"/>
                <a:gd name="T26" fmla="*/ 47624 w 56"/>
                <a:gd name="T27" fmla="*/ 135219 h 62"/>
                <a:gd name="T28" fmla="*/ 68034 w 56"/>
                <a:gd name="T29" fmla="*/ 135219 h 62"/>
                <a:gd name="T30" fmla="*/ 106587 w 56"/>
                <a:gd name="T31" fmla="*/ 128458 h 62"/>
                <a:gd name="T32" fmla="*/ 126997 w 56"/>
                <a:gd name="T33" fmla="*/ 105921 h 62"/>
                <a:gd name="T34" fmla="*/ 124729 w 56"/>
                <a:gd name="T35" fmla="*/ 67609 h 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52" name="Freeform 108"/>
            <p:cNvSpPr>
              <a:spLocks noEditPoints="1"/>
            </p:cNvSpPr>
            <p:nvPr/>
          </p:nvSpPr>
          <p:spPr bwMode="auto">
            <a:xfrm>
              <a:off x="2439923" y="3523321"/>
              <a:ext cx="520686" cy="1027305"/>
            </a:xfrm>
            <a:custGeom>
              <a:avLst/>
              <a:gdLst>
                <a:gd name="T0" fmla="*/ 148441 w 228"/>
                <a:gd name="T1" fmla="*/ 974798 h 450"/>
                <a:gd name="T2" fmla="*/ 137023 w 228"/>
                <a:gd name="T3" fmla="*/ 951969 h 450"/>
                <a:gd name="T4" fmla="*/ 127888 w 228"/>
                <a:gd name="T5" fmla="*/ 1022739 h 450"/>
                <a:gd name="T6" fmla="*/ 182697 w 228"/>
                <a:gd name="T7" fmla="*/ 1025022 h 450"/>
                <a:gd name="T8" fmla="*/ 198683 w 228"/>
                <a:gd name="T9" fmla="*/ 1006759 h 450"/>
                <a:gd name="T10" fmla="*/ 497849 w 228"/>
                <a:gd name="T11" fmla="*/ 105013 h 450"/>
                <a:gd name="T12" fmla="*/ 484147 w 228"/>
                <a:gd name="T13" fmla="*/ 146106 h 450"/>
                <a:gd name="T14" fmla="*/ 443040 w 228"/>
                <a:gd name="T15" fmla="*/ 159803 h 450"/>
                <a:gd name="T16" fmla="*/ 392798 w 228"/>
                <a:gd name="T17" fmla="*/ 152954 h 450"/>
                <a:gd name="T18" fmla="*/ 422486 w 228"/>
                <a:gd name="T19" fmla="*/ 100448 h 450"/>
                <a:gd name="T20" fmla="*/ 344840 w 228"/>
                <a:gd name="T21" fmla="*/ 61638 h 450"/>
                <a:gd name="T22" fmla="*/ 280896 w 228"/>
                <a:gd name="T23" fmla="*/ 6849 h 450"/>
                <a:gd name="T24" fmla="*/ 239790 w 228"/>
                <a:gd name="T25" fmla="*/ 22829 h 450"/>
                <a:gd name="T26" fmla="*/ 187264 w 228"/>
                <a:gd name="T27" fmla="*/ 11415 h 450"/>
                <a:gd name="T28" fmla="*/ 164427 w 228"/>
                <a:gd name="T29" fmla="*/ 57073 h 450"/>
                <a:gd name="T30" fmla="*/ 132455 w 228"/>
                <a:gd name="T31" fmla="*/ 98165 h 450"/>
                <a:gd name="T32" fmla="*/ 137023 w 228"/>
                <a:gd name="T33" fmla="*/ 143823 h 450"/>
                <a:gd name="T34" fmla="*/ 111902 w 228"/>
                <a:gd name="T35" fmla="*/ 178066 h 450"/>
                <a:gd name="T36" fmla="*/ 93632 w 228"/>
                <a:gd name="T37" fmla="*/ 214593 h 450"/>
                <a:gd name="T38" fmla="*/ 84497 w 228"/>
                <a:gd name="T39" fmla="*/ 262534 h 450"/>
                <a:gd name="T40" fmla="*/ 91348 w 228"/>
                <a:gd name="T41" fmla="*/ 315040 h 450"/>
                <a:gd name="T42" fmla="*/ 91348 w 228"/>
                <a:gd name="T43" fmla="*/ 358415 h 450"/>
                <a:gd name="T44" fmla="*/ 84497 w 228"/>
                <a:gd name="T45" fmla="*/ 410922 h 450"/>
                <a:gd name="T46" fmla="*/ 63944 w 228"/>
                <a:gd name="T47" fmla="*/ 470277 h 450"/>
                <a:gd name="T48" fmla="*/ 57093 w 228"/>
                <a:gd name="T49" fmla="*/ 493106 h 450"/>
                <a:gd name="T50" fmla="*/ 47958 w 228"/>
                <a:gd name="T51" fmla="*/ 529633 h 450"/>
                <a:gd name="T52" fmla="*/ 45674 w 228"/>
                <a:gd name="T53" fmla="*/ 566159 h 450"/>
                <a:gd name="T54" fmla="*/ 41107 w 228"/>
                <a:gd name="T55" fmla="*/ 620949 h 450"/>
                <a:gd name="T56" fmla="*/ 47958 w 228"/>
                <a:gd name="T57" fmla="*/ 650627 h 450"/>
                <a:gd name="T58" fmla="*/ 59376 w 228"/>
                <a:gd name="T59" fmla="*/ 675738 h 450"/>
                <a:gd name="T60" fmla="*/ 52525 w 228"/>
                <a:gd name="T61" fmla="*/ 696285 h 450"/>
                <a:gd name="T62" fmla="*/ 47958 w 228"/>
                <a:gd name="T63" fmla="*/ 737377 h 450"/>
                <a:gd name="T64" fmla="*/ 29688 w 228"/>
                <a:gd name="T65" fmla="*/ 771620 h 450"/>
                <a:gd name="T66" fmla="*/ 20553 w 228"/>
                <a:gd name="T67" fmla="*/ 810430 h 450"/>
                <a:gd name="T68" fmla="*/ 6851 w 228"/>
                <a:gd name="T69" fmla="*/ 851522 h 450"/>
                <a:gd name="T70" fmla="*/ 34256 w 228"/>
                <a:gd name="T71" fmla="*/ 876634 h 450"/>
                <a:gd name="T72" fmla="*/ 47958 w 228"/>
                <a:gd name="T73" fmla="*/ 915443 h 450"/>
                <a:gd name="T74" fmla="*/ 107334 w 228"/>
                <a:gd name="T75" fmla="*/ 922292 h 450"/>
                <a:gd name="T76" fmla="*/ 118753 w 228"/>
                <a:gd name="T77" fmla="*/ 901746 h 450"/>
                <a:gd name="T78" fmla="*/ 121037 w 228"/>
                <a:gd name="T79" fmla="*/ 858370 h 450"/>
                <a:gd name="T80" fmla="*/ 150725 w 228"/>
                <a:gd name="T81" fmla="*/ 830976 h 450"/>
                <a:gd name="T82" fmla="*/ 198683 w 228"/>
                <a:gd name="T83" fmla="*/ 776186 h 450"/>
                <a:gd name="T84" fmla="*/ 178129 w 228"/>
                <a:gd name="T85" fmla="*/ 744225 h 450"/>
                <a:gd name="T86" fmla="*/ 203250 w 228"/>
                <a:gd name="T87" fmla="*/ 682587 h 450"/>
                <a:gd name="T88" fmla="*/ 216953 w 228"/>
                <a:gd name="T89" fmla="*/ 650627 h 450"/>
                <a:gd name="T90" fmla="*/ 232938 w 228"/>
                <a:gd name="T91" fmla="*/ 616383 h 450"/>
                <a:gd name="T92" fmla="*/ 248924 w 228"/>
                <a:gd name="T93" fmla="*/ 614100 h 450"/>
                <a:gd name="T94" fmla="*/ 242073 w 228"/>
                <a:gd name="T95" fmla="*/ 598120 h 450"/>
                <a:gd name="T96" fmla="*/ 223804 w 228"/>
                <a:gd name="T97" fmla="*/ 573008 h 450"/>
                <a:gd name="T98" fmla="*/ 262627 w 228"/>
                <a:gd name="T99" fmla="*/ 559311 h 450"/>
                <a:gd name="T100" fmla="*/ 294599 w 228"/>
                <a:gd name="T101" fmla="*/ 520501 h 450"/>
                <a:gd name="T102" fmla="*/ 303734 w 228"/>
                <a:gd name="T103" fmla="*/ 490824 h 450"/>
                <a:gd name="T104" fmla="*/ 417919 w 228"/>
                <a:gd name="T105" fmla="*/ 463429 h 450"/>
                <a:gd name="T106" fmla="*/ 431621 w 228"/>
                <a:gd name="T107" fmla="*/ 413205 h 450"/>
                <a:gd name="T108" fmla="*/ 411068 w 228"/>
                <a:gd name="T109" fmla="*/ 374396 h 450"/>
                <a:gd name="T110" fmla="*/ 401933 w 228"/>
                <a:gd name="T111" fmla="*/ 356132 h 450"/>
                <a:gd name="T112" fmla="*/ 397366 w 228"/>
                <a:gd name="T113" fmla="*/ 328738 h 450"/>
                <a:gd name="T114" fmla="*/ 413352 w 228"/>
                <a:gd name="T115" fmla="*/ 251119 h 450"/>
                <a:gd name="T116" fmla="*/ 488714 w 228"/>
                <a:gd name="T117" fmla="*/ 162086 h 450"/>
                <a:gd name="T118" fmla="*/ 513835 w 228"/>
                <a:gd name="T119" fmla="*/ 107296 h 4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53" name="Freeform 109"/>
            <p:cNvSpPr>
              <a:spLocks/>
            </p:cNvSpPr>
            <p:nvPr/>
          </p:nvSpPr>
          <p:spPr bwMode="auto">
            <a:xfrm>
              <a:off x="2382775" y="3407413"/>
              <a:ext cx="227007" cy="1162267"/>
            </a:xfrm>
            <a:custGeom>
              <a:avLst/>
              <a:gdLst>
                <a:gd name="T0" fmla="*/ 90803 w 100"/>
                <a:gd name="T1" fmla="*/ 991345 h 510"/>
                <a:gd name="T2" fmla="*/ 61292 w 100"/>
                <a:gd name="T3" fmla="*/ 941208 h 510"/>
                <a:gd name="T4" fmla="*/ 86263 w 100"/>
                <a:gd name="T5" fmla="*/ 886513 h 510"/>
                <a:gd name="T6" fmla="*/ 104423 w 100"/>
                <a:gd name="T7" fmla="*/ 831819 h 510"/>
                <a:gd name="T8" fmla="*/ 115774 w 100"/>
                <a:gd name="T9" fmla="*/ 790797 h 510"/>
                <a:gd name="T10" fmla="*/ 99883 w 100"/>
                <a:gd name="T11" fmla="*/ 749776 h 510"/>
                <a:gd name="T12" fmla="*/ 102153 w 100"/>
                <a:gd name="T13" fmla="*/ 681408 h 510"/>
                <a:gd name="T14" fmla="*/ 111233 w 100"/>
                <a:gd name="T15" fmla="*/ 628992 h 510"/>
                <a:gd name="T16" fmla="*/ 120314 w 100"/>
                <a:gd name="T17" fmla="*/ 585691 h 510"/>
                <a:gd name="T18" fmla="*/ 140744 w 100"/>
                <a:gd name="T19" fmla="*/ 492254 h 510"/>
                <a:gd name="T20" fmla="*/ 147555 w 100"/>
                <a:gd name="T21" fmla="*/ 430722 h 510"/>
                <a:gd name="T22" fmla="*/ 149825 w 100"/>
                <a:gd name="T23" fmla="*/ 357796 h 510"/>
                <a:gd name="T24" fmla="*/ 167985 w 100"/>
                <a:gd name="T25" fmla="*/ 293985 h 510"/>
                <a:gd name="T26" fmla="*/ 190686 w 100"/>
                <a:gd name="T27" fmla="*/ 243848 h 510"/>
                <a:gd name="T28" fmla="*/ 220197 w 100"/>
                <a:gd name="T29" fmla="*/ 173201 h 510"/>
                <a:gd name="T30" fmla="*/ 202036 w 100"/>
                <a:gd name="T31" fmla="*/ 120785 h 510"/>
                <a:gd name="T32" fmla="*/ 190686 w 100"/>
                <a:gd name="T33" fmla="*/ 56974 h 510"/>
                <a:gd name="T34" fmla="*/ 161175 w 100"/>
                <a:gd name="T35" fmla="*/ 4558 h 510"/>
                <a:gd name="T36" fmla="*/ 145284 w 100"/>
                <a:gd name="T37" fmla="*/ 52416 h 510"/>
                <a:gd name="T38" fmla="*/ 140744 w 100"/>
                <a:gd name="T39" fmla="*/ 170922 h 510"/>
                <a:gd name="T40" fmla="*/ 120314 w 100"/>
                <a:gd name="T41" fmla="*/ 291706 h 510"/>
                <a:gd name="T42" fmla="*/ 108963 w 100"/>
                <a:gd name="T43" fmla="*/ 371470 h 510"/>
                <a:gd name="T44" fmla="*/ 93073 w 100"/>
                <a:gd name="T45" fmla="*/ 478581 h 510"/>
                <a:gd name="T46" fmla="*/ 59022 w 100"/>
                <a:gd name="T47" fmla="*/ 572018 h 510"/>
                <a:gd name="T48" fmla="*/ 54482 w 100"/>
                <a:gd name="T49" fmla="*/ 651781 h 510"/>
                <a:gd name="T50" fmla="*/ 38591 w 100"/>
                <a:gd name="T51" fmla="*/ 726987 h 510"/>
                <a:gd name="T52" fmla="*/ 72642 w 100"/>
                <a:gd name="T53" fmla="*/ 688244 h 510"/>
                <a:gd name="T54" fmla="*/ 77182 w 100"/>
                <a:gd name="T55" fmla="*/ 729266 h 510"/>
                <a:gd name="T56" fmla="*/ 68102 w 100"/>
                <a:gd name="T57" fmla="*/ 779403 h 510"/>
                <a:gd name="T58" fmla="*/ 56752 w 100"/>
                <a:gd name="T59" fmla="*/ 813587 h 510"/>
                <a:gd name="T60" fmla="*/ 52212 w 100"/>
                <a:gd name="T61" fmla="*/ 806750 h 510"/>
                <a:gd name="T62" fmla="*/ 34051 w 100"/>
                <a:gd name="T63" fmla="*/ 813587 h 510"/>
                <a:gd name="T64" fmla="*/ 4540 w 100"/>
                <a:gd name="T65" fmla="*/ 852329 h 510"/>
                <a:gd name="T66" fmla="*/ 38591 w 100"/>
                <a:gd name="T67" fmla="*/ 856887 h 510"/>
                <a:gd name="T68" fmla="*/ 56752 w 100"/>
                <a:gd name="T69" fmla="*/ 886513 h 510"/>
                <a:gd name="T70" fmla="*/ 24971 w 100"/>
                <a:gd name="T71" fmla="*/ 895629 h 510"/>
                <a:gd name="T72" fmla="*/ 29511 w 100"/>
                <a:gd name="T73" fmla="*/ 911582 h 510"/>
                <a:gd name="T74" fmla="*/ 13620 w 100"/>
                <a:gd name="T75" fmla="*/ 938929 h 510"/>
                <a:gd name="T76" fmla="*/ 34051 w 100"/>
                <a:gd name="T77" fmla="*/ 948045 h 510"/>
                <a:gd name="T78" fmla="*/ 36321 w 100"/>
                <a:gd name="T79" fmla="*/ 973114 h 510"/>
                <a:gd name="T80" fmla="*/ 20431 w 100"/>
                <a:gd name="T81" fmla="*/ 1005019 h 510"/>
                <a:gd name="T82" fmla="*/ 52212 w 100"/>
                <a:gd name="T83" fmla="*/ 1011856 h 510"/>
                <a:gd name="T84" fmla="*/ 63562 w 100"/>
                <a:gd name="T85" fmla="*/ 1020972 h 510"/>
                <a:gd name="T86" fmla="*/ 49942 w 100"/>
                <a:gd name="T87" fmla="*/ 1052877 h 510"/>
                <a:gd name="T88" fmla="*/ 93073 w 100"/>
                <a:gd name="T89" fmla="*/ 1052877 h 510"/>
                <a:gd name="T90" fmla="*/ 63562 w 100"/>
                <a:gd name="T91" fmla="*/ 1075667 h 510"/>
                <a:gd name="T92" fmla="*/ 95343 w 100"/>
                <a:gd name="T93" fmla="*/ 1071109 h 510"/>
                <a:gd name="T94" fmla="*/ 59022 w 100"/>
                <a:gd name="T95" fmla="*/ 1096177 h 510"/>
                <a:gd name="T96" fmla="*/ 93073 w 100"/>
                <a:gd name="T97" fmla="*/ 1100735 h 510"/>
                <a:gd name="T98" fmla="*/ 145284 w 100"/>
                <a:gd name="T99" fmla="*/ 1050598 h 510"/>
                <a:gd name="T100" fmla="*/ 161175 w 100"/>
                <a:gd name="T101" fmla="*/ 1077946 h 510"/>
                <a:gd name="T102" fmla="*/ 138474 w 100"/>
                <a:gd name="T103" fmla="*/ 1087061 h 510"/>
                <a:gd name="T104" fmla="*/ 113504 w 100"/>
                <a:gd name="T105" fmla="*/ 1107572 h 510"/>
                <a:gd name="T106" fmla="*/ 131664 w 100"/>
                <a:gd name="T107" fmla="*/ 1146314 h 510"/>
                <a:gd name="T108" fmla="*/ 167985 w 100"/>
                <a:gd name="T109" fmla="*/ 1139477 h 510"/>
                <a:gd name="T110" fmla="*/ 206576 w 100"/>
                <a:gd name="T111" fmla="*/ 1141756 h 510"/>
                <a:gd name="T112" fmla="*/ 183876 w 100"/>
                <a:gd name="T113" fmla="*/ 1137198 h 510"/>
                <a:gd name="T114" fmla="*/ 161175 w 100"/>
                <a:gd name="T115" fmla="*/ 1041482 h 510"/>
                <a:gd name="T116" fmla="*/ 104423 w 100"/>
                <a:gd name="T117" fmla="*/ 1030088 h 5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54" name="Freeform 110"/>
            <p:cNvSpPr>
              <a:spLocks/>
            </p:cNvSpPr>
            <p:nvPr/>
          </p:nvSpPr>
          <p:spPr bwMode="auto">
            <a:xfrm>
              <a:off x="2719316" y="3458222"/>
              <a:ext cx="230182" cy="230230"/>
            </a:xfrm>
            <a:custGeom>
              <a:avLst/>
              <a:gdLst>
                <a:gd name="T0" fmla="*/ 220975 w 100"/>
                <a:gd name="T1" fmla="*/ 124324 h 100"/>
                <a:gd name="T2" fmla="*/ 200258 w 100"/>
                <a:gd name="T3" fmla="*/ 128929 h 100"/>
                <a:gd name="T4" fmla="*/ 186447 w 100"/>
                <a:gd name="T5" fmla="*/ 98999 h 100"/>
                <a:gd name="T6" fmla="*/ 168033 w 100"/>
                <a:gd name="T7" fmla="*/ 78278 h 100"/>
                <a:gd name="T8" fmla="*/ 147316 w 100"/>
                <a:gd name="T9" fmla="*/ 75976 h 100"/>
                <a:gd name="T10" fmla="*/ 133506 w 100"/>
                <a:gd name="T11" fmla="*/ 55255 h 100"/>
                <a:gd name="T12" fmla="*/ 128902 w 100"/>
                <a:gd name="T13" fmla="*/ 23023 h 100"/>
                <a:gd name="T14" fmla="*/ 126600 w 100"/>
                <a:gd name="T15" fmla="*/ 9209 h 100"/>
                <a:gd name="T16" fmla="*/ 121996 w 100"/>
                <a:gd name="T17" fmla="*/ 11512 h 100"/>
                <a:gd name="T18" fmla="*/ 98978 w 100"/>
                <a:gd name="T19" fmla="*/ 0 h 100"/>
                <a:gd name="T20" fmla="*/ 69055 w 100"/>
                <a:gd name="T21" fmla="*/ 2302 h 100"/>
                <a:gd name="T22" fmla="*/ 36829 w 100"/>
                <a:gd name="T23" fmla="*/ 9209 h 100"/>
                <a:gd name="T24" fmla="*/ 16113 w 100"/>
                <a:gd name="T25" fmla="*/ 32232 h 100"/>
                <a:gd name="T26" fmla="*/ 9207 w 100"/>
                <a:gd name="T27" fmla="*/ 73674 h 100"/>
                <a:gd name="T28" fmla="*/ 0 w 100"/>
                <a:gd name="T29" fmla="*/ 71371 h 100"/>
                <a:gd name="T30" fmla="*/ 36829 w 100"/>
                <a:gd name="T31" fmla="*/ 108208 h 100"/>
                <a:gd name="T32" fmla="*/ 64451 w 100"/>
                <a:gd name="T33" fmla="*/ 126627 h 100"/>
                <a:gd name="T34" fmla="*/ 94375 w 100"/>
                <a:gd name="T35" fmla="*/ 142743 h 100"/>
                <a:gd name="T36" fmla="*/ 142713 w 100"/>
                <a:gd name="T37" fmla="*/ 165766 h 100"/>
                <a:gd name="T38" fmla="*/ 121996 w 100"/>
                <a:gd name="T39" fmla="*/ 200300 h 100"/>
                <a:gd name="T40" fmla="*/ 112789 w 100"/>
                <a:gd name="T41" fmla="*/ 218719 h 100"/>
                <a:gd name="T42" fmla="*/ 138109 w 100"/>
                <a:gd name="T43" fmla="*/ 223323 h 100"/>
                <a:gd name="T44" fmla="*/ 163429 w 100"/>
                <a:gd name="T45" fmla="*/ 225625 h 100"/>
                <a:gd name="T46" fmla="*/ 184146 w 100"/>
                <a:gd name="T47" fmla="*/ 221021 h 100"/>
                <a:gd name="T48" fmla="*/ 204862 w 100"/>
                <a:gd name="T49" fmla="*/ 211812 h 100"/>
                <a:gd name="T50" fmla="*/ 218673 w 100"/>
                <a:gd name="T51" fmla="*/ 172673 h 100"/>
                <a:gd name="T52" fmla="*/ 220975 w 100"/>
                <a:gd name="T53" fmla="*/ 124324 h 1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55" name="Freeform 111"/>
            <p:cNvSpPr>
              <a:spLocks/>
            </p:cNvSpPr>
            <p:nvPr/>
          </p:nvSpPr>
          <p:spPr bwMode="auto">
            <a:xfrm>
              <a:off x="2122431" y="2662735"/>
              <a:ext cx="85723" cy="68276"/>
            </a:xfrm>
            <a:custGeom>
              <a:avLst/>
              <a:gdLst>
                <a:gd name="T0" fmla="*/ 81211 w 38"/>
                <a:gd name="T1" fmla="*/ 54621 h 30"/>
                <a:gd name="T2" fmla="*/ 85723 w 38"/>
                <a:gd name="T3" fmla="*/ 38690 h 30"/>
                <a:gd name="T4" fmla="*/ 58653 w 38"/>
                <a:gd name="T5" fmla="*/ 6828 h 30"/>
                <a:gd name="T6" fmla="*/ 47373 w 38"/>
                <a:gd name="T7" fmla="*/ 4552 h 30"/>
                <a:gd name="T8" fmla="*/ 22559 w 38"/>
                <a:gd name="T9" fmla="*/ 0 h 30"/>
                <a:gd name="T10" fmla="*/ 6768 w 38"/>
                <a:gd name="T11" fmla="*/ 0 h 30"/>
                <a:gd name="T12" fmla="*/ 6768 w 38"/>
                <a:gd name="T13" fmla="*/ 11379 h 30"/>
                <a:gd name="T14" fmla="*/ 13535 w 38"/>
                <a:gd name="T15" fmla="*/ 31862 h 30"/>
                <a:gd name="T16" fmla="*/ 27070 w 38"/>
                <a:gd name="T17" fmla="*/ 29586 h 30"/>
                <a:gd name="T18" fmla="*/ 38350 w 38"/>
                <a:gd name="T19" fmla="*/ 38690 h 30"/>
                <a:gd name="T20" fmla="*/ 56397 w 38"/>
                <a:gd name="T21" fmla="*/ 54621 h 30"/>
                <a:gd name="T22" fmla="*/ 72188 w 38"/>
                <a:gd name="T23" fmla="*/ 68276 h 30"/>
                <a:gd name="T24" fmla="*/ 76700 w 38"/>
                <a:gd name="T25" fmla="*/ 68276 h 30"/>
                <a:gd name="T26" fmla="*/ 81211 w 38"/>
                <a:gd name="T27" fmla="*/ 54621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56" name="Freeform 112"/>
            <p:cNvSpPr>
              <a:spLocks/>
            </p:cNvSpPr>
            <p:nvPr/>
          </p:nvSpPr>
          <p:spPr bwMode="auto">
            <a:xfrm>
              <a:off x="2200217" y="2697667"/>
              <a:ext cx="149221" cy="71451"/>
            </a:xfrm>
            <a:custGeom>
              <a:avLst/>
              <a:gdLst>
                <a:gd name="T0" fmla="*/ 133395 w 66"/>
                <a:gd name="T1" fmla="*/ 20744 h 31"/>
                <a:gd name="T2" fmla="*/ 97220 w 66"/>
                <a:gd name="T3" fmla="*/ 4610 h 31"/>
                <a:gd name="T4" fmla="*/ 61045 w 66"/>
                <a:gd name="T5" fmla="*/ 18439 h 31"/>
                <a:gd name="T6" fmla="*/ 20348 w 66"/>
                <a:gd name="T7" fmla="*/ 16134 h 31"/>
                <a:gd name="T8" fmla="*/ 9044 w 66"/>
                <a:gd name="T9" fmla="*/ 4610 h 31"/>
                <a:gd name="T10" fmla="*/ 4522 w 66"/>
                <a:gd name="T11" fmla="*/ 20744 h 31"/>
                <a:gd name="T12" fmla="*/ 0 w 66"/>
                <a:gd name="T13" fmla="*/ 34573 h 31"/>
                <a:gd name="T14" fmla="*/ 33914 w 66"/>
                <a:gd name="T15" fmla="*/ 50707 h 31"/>
                <a:gd name="T16" fmla="*/ 52001 w 66"/>
                <a:gd name="T17" fmla="*/ 62232 h 31"/>
                <a:gd name="T18" fmla="*/ 72350 w 66"/>
                <a:gd name="T19" fmla="*/ 57622 h 31"/>
                <a:gd name="T20" fmla="*/ 65567 w 66"/>
                <a:gd name="T21" fmla="*/ 43793 h 31"/>
                <a:gd name="T22" fmla="*/ 79132 w 66"/>
                <a:gd name="T23" fmla="*/ 29963 h 31"/>
                <a:gd name="T24" fmla="*/ 106263 w 66"/>
                <a:gd name="T25" fmla="*/ 20744 h 31"/>
                <a:gd name="T26" fmla="*/ 113046 w 66"/>
                <a:gd name="T27" fmla="*/ 39183 h 31"/>
                <a:gd name="T28" fmla="*/ 128873 w 66"/>
                <a:gd name="T29" fmla="*/ 66841 h 31"/>
                <a:gd name="T30" fmla="*/ 146960 w 66"/>
                <a:gd name="T31" fmla="*/ 48402 h 31"/>
                <a:gd name="T32" fmla="*/ 149221 w 66"/>
                <a:gd name="T33" fmla="*/ 41488 h 31"/>
                <a:gd name="T34" fmla="*/ 133395 w 66"/>
                <a:gd name="T35" fmla="*/ 20744 h 3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57" name="Freeform 113"/>
            <p:cNvSpPr>
              <a:spLocks/>
            </p:cNvSpPr>
            <p:nvPr/>
          </p:nvSpPr>
          <p:spPr bwMode="auto">
            <a:xfrm>
              <a:off x="2303402" y="2623041"/>
              <a:ext cx="306380" cy="438232"/>
            </a:xfrm>
            <a:custGeom>
              <a:avLst/>
              <a:gdLst>
                <a:gd name="T0" fmla="*/ 47659 w 135"/>
                <a:gd name="T1" fmla="*/ 319544 h 192"/>
                <a:gd name="T2" fmla="*/ 68084 w 135"/>
                <a:gd name="T3" fmla="*/ 319544 h 192"/>
                <a:gd name="T4" fmla="*/ 86240 w 135"/>
                <a:gd name="T5" fmla="*/ 333239 h 192"/>
                <a:gd name="T6" fmla="*/ 86240 w 135"/>
                <a:gd name="T7" fmla="*/ 335521 h 192"/>
                <a:gd name="T8" fmla="*/ 108935 w 135"/>
                <a:gd name="T9" fmla="*/ 335521 h 192"/>
                <a:gd name="T10" fmla="*/ 124821 w 135"/>
                <a:gd name="T11" fmla="*/ 356064 h 192"/>
                <a:gd name="T12" fmla="*/ 140708 w 135"/>
                <a:gd name="T13" fmla="*/ 372041 h 192"/>
                <a:gd name="T14" fmla="*/ 149786 w 135"/>
                <a:gd name="T15" fmla="*/ 388018 h 192"/>
                <a:gd name="T16" fmla="*/ 179289 w 135"/>
                <a:gd name="T17" fmla="*/ 392583 h 192"/>
                <a:gd name="T18" fmla="*/ 195175 w 135"/>
                <a:gd name="T19" fmla="*/ 390300 h 192"/>
                <a:gd name="T20" fmla="*/ 211062 w 135"/>
                <a:gd name="T21" fmla="*/ 388018 h 192"/>
                <a:gd name="T22" fmla="*/ 229218 w 135"/>
                <a:gd name="T23" fmla="*/ 403995 h 192"/>
                <a:gd name="T24" fmla="*/ 215601 w 135"/>
                <a:gd name="T25" fmla="*/ 426820 h 192"/>
                <a:gd name="T26" fmla="*/ 231487 w 135"/>
                <a:gd name="T27" fmla="*/ 438232 h 192"/>
                <a:gd name="T28" fmla="*/ 233757 w 135"/>
                <a:gd name="T29" fmla="*/ 438232 h 192"/>
                <a:gd name="T30" fmla="*/ 242835 w 135"/>
                <a:gd name="T31" fmla="*/ 403995 h 192"/>
                <a:gd name="T32" fmla="*/ 247373 w 135"/>
                <a:gd name="T33" fmla="*/ 367476 h 192"/>
                <a:gd name="T34" fmla="*/ 231487 w 135"/>
                <a:gd name="T35" fmla="*/ 326392 h 192"/>
                <a:gd name="T36" fmla="*/ 249643 w 135"/>
                <a:gd name="T37" fmla="*/ 312697 h 192"/>
                <a:gd name="T38" fmla="*/ 245104 w 135"/>
                <a:gd name="T39" fmla="*/ 301285 h 192"/>
                <a:gd name="T40" fmla="*/ 238296 w 135"/>
                <a:gd name="T41" fmla="*/ 287590 h 192"/>
                <a:gd name="T42" fmla="*/ 276877 w 135"/>
                <a:gd name="T43" fmla="*/ 285307 h 192"/>
                <a:gd name="T44" fmla="*/ 304111 w 135"/>
                <a:gd name="T45" fmla="*/ 276177 h 192"/>
                <a:gd name="T46" fmla="*/ 299572 w 135"/>
                <a:gd name="T47" fmla="*/ 262483 h 192"/>
                <a:gd name="T48" fmla="*/ 301841 w 135"/>
                <a:gd name="T49" fmla="*/ 241941 h 192"/>
                <a:gd name="T50" fmla="*/ 290494 w 135"/>
                <a:gd name="T51" fmla="*/ 223681 h 192"/>
                <a:gd name="T52" fmla="*/ 297302 w 135"/>
                <a:gd name="T53" fmla="*/ 175749 h 192"/>
                <a:gd name="T54" fmla="*/ 267799 w 135"/>
                <a:gd name="T55" fmla="*/ 168902 h 192"/>
                <a:gd name="T56" fmla="*/ 231487 w 135"/>
                <a:gd name="T57" fmla="*/ 152925 h 192"/>
                <a:gd name="T58" fmla="*/ 188367 w 135"/>
                <a:gd name="T59" fmla="*/ 148360 h 192"/>
                <a:gd name="T60" fmla="*/ 170211 w 135"/>
                <a:gd name="T61" fmla="*/ 114123 h 192"/>
                <a:gd name="T62" fmla="*/ 158864 w 135"/>
                <a:gd name="T63" fmla="*/ 98146 h 192"/>
                <a:gd name="T64" fmla="*/ 147516 w 135"/>
                <a:gd name="T65" fmla="*/ 91298 h 192"/>
                <a:gd name="T66" fmla="*/ 152055 w 135"/>
                <a:gd name="T67" fmla="*/ 79886 h 192"/>
                <a:gd name="T68" fmla="*/ 156594 w 135"/>
                <a:gd name="T69" fmla="*/ 61626 h 192"/>
                <a:gd name="T70" fmla="*/ 177020 w 135"/>
                <a:gd name="T71" fmla="*/ 31954 h 192"/>
                <a:gd name="T72" fmla="*/ 186097 w 135"/>
                <a:gd name="T73" fmla="*/ 27390 h 192"/>
                <a:gd name="T74" fmla="*/ 192906 w 135"/>
                <a:gd name="T75" fmla="*/ 22825 h 192"/>
                <a:gd name="T76" fmla="*/ 197445 w 135"/>
                <a:gd name="T77" fmla="*/ 6847 h 192"/>
                <a:gd name="T78" fmla="*/ 170211 w 135"/>
                <a:gd name="T79" fmla="*/ 20542 h 192"/>
                <a:gd name="T80" fmla="*/ 147516 w 135"/>
                <a:gd name="T81" fmla="*/ 31954 h 192"/>
                <a:gd name="T82" fmla="*/ 124821 w 135"/>
                <a:gd name="T83" fmla="*/ 41084 h 192"/>
                <a:gd name="T84" fmla="*/ 111205 w 135"/>
                <a:gd name="T85" fmla="*/ 38802 h 192"/>
                <a:gd name="T86" fmla="*/ 88510 w 135"/>
                <a:gd name="T87" fmla="*/ 61626 h 192"/>
                <a:gd name="T88" fmla="*/ 79432 w 135"/>
                <a:gd name="T89" fmla="*/ 84451 h 192"/>
                <a:gd name="T90" fmla="*/ 54468 w 135"/>
                <a:gd name="T91" fmla="*/ 114123 h 192"/>
                <a:gd name="T92" fmla="*/ 47659 w 135"/>
                <a:gd name="T93" fmla="*/ 116405 h 192"/>
                <a:gd name="T94" fmla="*/ 45390 w 135"/>
                <a:gd name="T95" fmla="*/ 123253 h 192"/>
                <a:gd name="T96" fmla="*/ 27234 w 135"/>
                <a:gd name="T97" fmla="*/ 141512 h 192"/>
                <a:gd name="T98" fmla="*/ 36312 w 135"/>
                <a:gd name="T99" fmla="*/ 148360 h 192"/>
                <a:gd name="T100" fmla="*/ 40851 w 135"/>
                <a:gd name="T101" fmla="*/ 168902 h 192"/>
                <a:gd name="T102" fmla="*/ 40851 w 135"/>
                <a:gd name="T103" fmla="*/ 182597 h 192"/>
                <a:gd name="T104" fmla="*/ 45390 w 135"/>
                <a:gd name="T105" fmla="*/ 223681 h 192"/>
                <a:gd name="T106" fmla="*/ 38581 w 135"/>
                <a:gd name="T107" fmla="*/ 246506 h 192"/>
                <a:gd name="T108" fmla="*/ 18156 w 135"/>
                <a:gd name="T109" fmla="*/ 262483 h 192"/>
                <a:gd name="T110" fmla="*/ 4539 w 135"/>
                <a:gd name="T111" fmla="*/ 278460 h 192"/>
                <a:gd name="T112" fmla="*/ 0 w 135"/>
                <a:gd name="T113" fmla="*/ 289872 h 192"/>
                <a:gd name="T114" fmla="*/ 31773 w 135"/>
                <a:gd name="T115" fmla="*/ 308132 h 192"/>
                <a:gd name="T116" fmla="*/ 47659 w 135"/>
                <a:gd name="T117" fmla="*/ 319544 h 19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58" name="Freeform 114"/>
            <p:cNvSpPr>
              <a:spLocks/>
            </p:cNvSpPr>
            <p:nvPr/>
          </p:nvSpPr>
          <p:spPr bwMode="auto">
            <a:xfrm>
              <a:off x="2543108" y="3205762"/>
              <a:ext cx="319079" cy="357255"/>
            </a:xfrm>
            <a:custGeom>
              <a:avLst/>
              <a:gdLst>
                <a:gd name="T0" fmla="*/ 314488 w 139"/>
                <a:gd name="T1" fmla="*/ 213898 h 157"/>
                <a:gd name="T2" fmla="*/ 298419 w 139"/>
                <a:gd name="T3" fmla="*/ 188867 h 157"/>
                <a:gd name="T4" fmla="*/ 277759 w 139"/>
                <a:gd name="T5" fmla="*/ 175214 h 157"/>
                <a:gd name="T6" fmla="*/ 250213 w 139"/>
                <a:gd name="T7" fmla="*/ 161561 h 157"/>
                <a:gd name="T8" fmla="*/ 245622 w 139"/>
                <a:gd name="T9" fmla="*/ 141082 h 157"/>
                <a:gd name="T10" fmla="*/ 243326 w 139"/>
                <a:gd name="T11" fmla="*/ 120602 h 157"/>
                <a:gd name="T12" fmla="*/ 231849 w 139"/>
                <a:gd name="T13" fmla="*/ 104673 h 157"/>
                <a:gd name="T14" fmla="*/ 204302 w 139"/>
                <a:gd name="T15" fmla="*/ 97847 h 157"/>
                <a:gd name="T16" fmla="*/ 183643 w 139"/>
                <a:gd name="T17" fmla="*/ 88745 h 157"/>
                <a:gd name="T18" fmla="*/ 172165 w 139"/>
                <a:gd name="T19" fmla="*/ 79643 h 157"/>
                <a:gd name="T20" fmla="*/ 153801 w 139"/>
                <a:gd name="T21" fmla="*/ 75092 h 157"/>
                <a:gd name="T22" fmla="*/ 123959 w 139"/>
                <a:gd name="T23" fmla="*/ 56888 h 157"/>
                <a:gd name="T24" fmla="*/ 114777 w 139"/>
                <a:gd name="T25" fmla="*/ 6827 h 157"/>
                <a:gd name="T26" fmla="*/ 89526 w 139"/>
                <a:gd name="T27" fmla="*/ 4551 h 157"/>
                <a:gd name="T28" fmla="*/ 59684 w 139"/>
                <a:gd name="T29" fmla="*/ 18204 h 157"/>
                <a:gd name="T30" fmla="*/ 36729 w 139"/>
                <a:gd name="T31" fmla="*/ 29582 h 157"/>
                <a:gd name="T32" fmla="*/ 16069 w 139"/>
                <a:gd name="T33" fmla="*/ 36408 h 157"/>
                <a:gd name="T34" fmla="*/ 6887 w 139"/>
                <a:gd name="T35" fmla="*/ 34133 h 157"/>
                <a:gd name="T36" fmla="*/ 25251 w 139"/>
                <a:gd name="T37" fmla="*/ 70541 h 157"/>
                <a:gd name="T38" fmla="*/ 18364 w 139"/>
                <a:gd name="T39" fmla="*/ 84194 h 157"/>
                <a:gd name="T40" fmla="*/ 20660 w 139"/>
                <a:gd name="T41" fmla="*/ 120602 h 157"/>
                <a:gd name="T42" fmla="*/ 13773 w 139"/>
                <a:gd name="T43" fmla="*/ 141082 h 157"/>
                <a:gd name="T44" fmla="*/ 6887 w 139"/>
                <a:gd name="T45" fmla="*/ 163837 h 157"/>
                <a:gd name="T46" fmla="*/ 18364 w 139"/>
                <a:gd name="T47" fmla="*/ 175214 h 157"/>
                <a:gd name="T48" fmla="*/ 4591 w 139"/>
                <a:gd name="T49" fmla="*/ 195694 h 157"/>
                <a:gd name="T50" fmla="*/ 2296 w 139"/>
                <a:gd name="T51" fmla="*/ 204796 h 157"/>
                <a:gd name="T52" fmla="*/ 11478 w 139"/>
                <a:gd name="T53" fmla="*/ 218449 h 157"/>
                <a:gd name="T54" fmla="*/ 18364 w 139"/>
                <a:gd name="T55" fmla="*/ 245755 h 157"/>
                <a:gd name="T56" fmla="*/ 29842 w 139"/>
                <a:gd name="T57" fmla="*/ 259408 h 157"/>
                <a:gd name="T58" fmla="*/ 22955 w 139"/>
                <a:gd name="T59" fmla="*/ 277612 h 157"/>
                <a:gd name="T60" fmla="*/ 32137 w 139"/>
                <a:gd name="T61" fmla="*/ 300367 h 157"/>
                <a:gd name="T62" fmla="*/ 41320 w 139"/>
                <a:gd name="T63" fmla="*/ 323122 h 157"/>
                <a:gd name="T64" fmla="*/ 48206 w 139"/>
                <a:gd name="T65" fmla="*/ 350428 h 157"/>
                <a:gd name="T66" fmla="*/ 82639 w 139"/>
                <a:gd name="T67" fmla="*/ 329949 h 157"/>
                <a:gd name="T68" fmla="*/ 105594 w 139"/>
                <a:gd name="T69" fmla="*/ 329949 h 157"/>
                <a:gd name="T70" fmla="*/ 135436 w 139"/>
                <a:gd name="T71" fmla="*/ 341326 h 157"/>
                <a:gd name="T72" fmla="*/ 151505 w 139"/>
                <a:gd name="T73" fmla="*/ 327673 h 157"/>
                <a:gd name="T74" fmla="*/ 185938 w 139"/>
                <a:gd name="T75" fmla="*/ 327673 h 157"/>
                <a:gd name="T76" fmla="*/ 192825 w 139"/>
                <a:gd name="T77" fmla="*/ 286714 h 157"/>
                <a:gd name="T78" fmla="*/ 213485 w 139"/>
                <a:gd name="T79" fmla="*/ 263959 h 157"/>
                <a:gd name="T80" fmla="*/ 245622 w 139"/>
                <a:gd name="T81" fmla="*/ 257133 h 157"/>
                <a:gd name="T82" fmla="*/ 275464 w 139"/>
                <a:gd name="T83" fmla="*/ 254857 h 157"/>
                <a:gd name="T84" fmla="*/ 298419 w 139"/>
                <a:gd name="T85" fmla="*/ 266235 h 157"/>
                <a:gd name="T86" fmla="*/ 312192 w 139"/>
                <a:gd name="T87" fmla="*/ 245755 h 157"/>
                <a:gd name="T88" fmla="*/ 314488 w 139"/>
                <a:gd name="T89" fmla="*/ 213898 h 15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59" name="Freeform 115"/>
            <p:cNvSpPr>
              <a:spLocks/>
            </p:cNvSpPr>
            <p:nvPr/>
          </p:nvSpPr>
          <p:spPr bwMode="auto">
            <a:xfrm>
              <a:off x="2238316" y="2953303"/>
              <a:ext cx="333366" cy="482690"/>
            </a:xfrm>
            <a:custGeom>
              <a:avLst/>
              <a:gdLst>
                <a:gd name="T0" fmla="*/ 305966 w 146"/>
                <a:gd name="T1" fmla="*/ 457645 h 212"/>
                <a:gd name="T2" fmla="*/ 308249 w 146"/>
                <a:gd name="T3" fmla="*/ 455368 h 212"/>
                <a:gd name="T4" fmla="*/ 310533 w 146"/>
                <a:gd name="T5" fmla="*/ 446261 h 212"/>
                <a:gd name="T6" fmla="*/ 324233 w 146"/>
                <a:gd name="T7" fmla="*/ 425769 h 212"/>
                <a:gd name="T8" fmla="*/ 312816 w 146"/>
                <a:gd name="T9" fmla="*/ 414385 h 212"/>
                <a:gd name="T10" fmla="*/ 319666 w 146"/>
                <a:gd name="T11" fmla="*/ 391616 h 212"/>
                <a:gd name="T12" fmla="*/ 326516 w 146"/>
                <a:gd name="T13" fmla="*/ 371125 h 212"/>
                <a:gd name="T14" fmla="*/ 324233 w 146"/>
                <a:gd name="T15" fmla="*/ 334695 h 212"/>
                <a:gd name="T16" fmla="*/ 331083 w 146"/>
                <a:gd name="T17" fmla="*/ 321034 h 212"/>
                <a:gd name="T18" fmla="*/ 312816 w 146"/>
                <a:gd name="T19" fmla="*/ 284605 h 212"/>
                <a:gd name="T20" fmla="*/ 287699 w 146"/>
                <a:gd name="T21" fmla="*/ 284605 h 212"/>
                <a:gd name="T22" fmla="*/ 280849 w 146"/>
                <a:gd name="T23" fmla="*/ 252729 h 212"/>
                <a:gd name="T24" fmla="*/ 269433 w 146"/>
                <a:gd name="T25" fmla="*/ 255006 h 212"/>
                <a:gd name="T26" fmla="*/ 242033 w 146"/>
                <a:gd name="T27" fmla="*/ 257283 h 212"/>
                <a:gd name="T28" fmla="*/ 228333 w 146"/>
                <a:gd name="T29" fmla="*/ 243622 h 212"/>
                <a:gd name="T30" fmla="*/ 216916 w 146"/>
                <a:gd name="T31" fmla="*/ 234514 h 212"/>
                <a:gd name="T32" fmla="*/ 205500 w 146"/>
                <a:gd name="T33" fmla="*/ 211746 h 212"/>
                <a:gd name="T34" fmla="*/ 198650 w 146"/>
                <a:gd name="T35" fmla="*/ 188978 h 212"/>
                <a:gd name="T36" fmla="*/ 203216 w 146"/>
                <a:gd name="T37" fmla="*/ 173040 h 212"/>
                <a:gd name="T38" fmla="*/ 214633 w 146"/>
                <a:gd name="T39" fmla="*/ 159379 h 212"/>
                <a:gd name="T40" fmla="*/ 221483 w 146"/>
                <a:gd name="T41" fmla="*/ 134334 h 212"/>
                <a:gd name="T42" fmla="*/ 244316 w 146"/>
                <a:gd name="T43" fmla="*/ 120673 h 212"/>
                <a:gd name="T44" fmla="*/ 276283 w 146"/>
                <a:gd name="T45" fmla="*/ 109288 h 212"/>
                <a:gd name="T46" fmla="*/ 296833 w 146"/>
                <a:gd name="T47" fmla="*/ 107011 h 212"/>
                <a:gd name="T48" fmla="*/ 280849 w 146"/>
                <a:gd name="T49" fmla="*/ 95627 h 212"/>
                <a:gd name="T50" fmla="*/ 294549 w 146"/>
                <a:gd name="T51" fmla="*/ 72859 h 212"/>
                <a:gd name="T52" fmla="*/ 276283 w 146"/>
                <a:gd name="T53" fmla="*/ 56921 h 212"/>
                <a:gd name="T54" fmla="*/ 260299 w 146"/>
                <a:gd name="T55" fmla="*/ 59198 h 212"/>
                <a:gd name="T56" fmla="*/ 244316 w 146"/>
                <a:gd name="T57" fmla="*/ 61475 h 212"/>
                <a:gd name="T58" fmla="*/ 214633 w 146"/>
                <a:gd name="T59" fmla="*/ 56921 h 212"/>
                <a:gd name="T60" fmla="*/ 205500 w 146"/>
                <a:gd name="T61" fmla="*/ 40983 h 212"/>
                <a:gd name="T62" fmla="*/ 189516 w 146"/>
                <a:gd name="T63" fmla="*/ 25045 h 212"/>
                <a:gd name="T64" fmla="*/ 173533 w 146"/>
                <a:gd name="T65" fmla="*/ 4554 h 212"/>
                <a:gd name="T66" fmla="*/ 150700 w 146"/>
                <a:gd name="T67" fmla="*/ 4554 h 212"/>
                <a:gd name="T68" fmla="*/ 157550 w 146"/>
                <a:gd name="T69" fmla="*/ 22768 h 212"/>
                <a:gd name="T70" fmla="*/ 143850 w 146"/>
                <a:gd name="T71" fmla="*/ 47814 h 212"/>
                <a:gd name="T72" fmla="*/ 91333 w 146"/>
                <a:gd name="T73" fmla="*/ 75136 h 212"/>
                <a:gd name="T74" fmla="*/ 68500 w 146"/>
                <a:gd name="T75" fmla="*/ 116119 h 212"/>
                <a:gd name="T76" fmla="*/ 50233 w 146"/>
                <a:gd name="T77" fmla="*/ 118396 h 212"/>
                <a:gd name="T78" fmla="*/ 31967 w 146"/>
                <a:gd name="T79" fmla="*/ 111565 h 212"/>
                <a:gd name="T80" fmla="*/ 31967 w 146"/>
                <a:gd name="T81" fmla="*/ 100181 h 212"/>
                <a:gd name="T82" fmla="*/ 25117 w 146"/>
                <a:gd name="T83" fmla="*/ 86520 h 212"/>
                <a:gd name="T84" fmla="*/ 4567 w 146"/>
                <a:gd name="T85" fmla="*/ 109288 h 212"/>
                <a:gd name="T86" fmla="*/ 13700 w 146"/>
                <a:gd name="T87" fmla="*/ 143441 h 212"/>
                <a:gd name="T88" fmla="*/ 6850 w 146"/>
                <a:gd name="T89" fmla="*/ 150271 h 212"/>
                <a:gd name="T90" fmla="*/ 34250 w 146"/>
                <a:gd name="T91" fmla="*/ 173040 h 212"/>
                <a:gd name="T92" fmla="*/ 59367 w 146"/>
                <a:gd name="T93" fmla="*/ 209469 h 212"/>
                <a:gd name="T94" fmla="*/ 77633 w 146"/>
                <a:gd name="T95" fmla="*/ 248176 h 212"/>
                <a:gd name="T96" fmla="*/ 118733 w 146"/>
                <a:gd name="T97" fmla="*/ 323311 h 212"/>
                <a:gd name="T98" fmla="*/ 134716 w 146"/>
                <a:gd name="T99" fmla="*/ 357464 h 212"/>
                <a:gd name="T100" fmla="*/ 143850 w 146"/>
                <a:gd name="T101" fmla="*/ 380232 h 212"/>
                <a:gd name="T102" fmla="*/ 184950 w 146"/>
                <a:gd name="T103" fmla="*/ 407554 h 212"/>
                <a:gd name="T104" fmla="*/ 258016 w 146"/>
                <a:gd name="T105" fmla="*/ 453091 h 212"/>
                <a:gd name="T106" fmla="*/ 289983 w 146"/>
                <a:gd name="T107" fmla="*/ 478136 h 212"/>
                <a:gd name="T108" fmla="*/ 289983 w 146"/>
                <a:gd name="T109" fmla="*/ 482690 h 212"/>
                <a:gd name="T110" fmla="*/ 296833 w 146"/>
                <a:gd name="T111" fmla="*/ 478136 h 212"/>
                <a:gd name="T112" fmla="*/ 305966 w 146"/>
                <a:gd name="T113" fmla="*/ 457645 h 21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60" name="Freeform 116"/>
            <p:cNvSpPr>
              <a:spLocks/>
            </p:cNvSpPr>
            <p:nvPr/>
          </p:nvSpPr>
          <p:spPr bwMode="auto">
            <a:xfrm>
              <a:off x="2446273" y="2635743"/>
              <a:ext cx="355591" cy="300093"/>
            </a:xfrm>
            <a:custGeom>
              <a:avLst/>
              <a:gdLst>
                <a:gd name="T0" fmla="*/ 34191 w 156"/>
                <a:gd name="T1" fmla="*/ 18326 h 131"/>
                <a:gd name="T2" fmla="*/ 13677 w 156"/>
                <a:gd name="T3" fmla="*/ 48107 h 131"/>
                <a:gd name="T4" fmla="*/ 9118 w 156"/>
                <a:gd name="T5" fmla="*/ 66433 h 131"/>
                <a:gd name="T6" fmla="*/ 4559 w 156"/>
                <a:gd name="T7" fmla="*/ 77887 h 131"/>
                <a:gd name="T8" fmla="*/ 15956 w 156"/>
                <a:gd name="T9" fmla="*/ 84759 h 131"/>
                <a:gd name="T10" fmla="*/ 27353 w 156"/>
                <a:gd name="T11" fmla="*/ 100795 h 131"/>
                <a:gd name="T12" fmla="*/ 45589 w 156"/>
                <a:gd name="T13" fmla="*/ 135156 h 131"/>
                <a:gd name="T14" fmla="*/ 88898 w 156"/>
                <a:gd name="T15" fmla="*/ 139738 h 131"/>
                <a:gd name="T16" fmla="*/ 125369 w 156"/>
                <a:gd name="T17" fmla="*/ 155773 h 131"/>
                <a:gd name="T18" fmla="*/ 155001 w 156"/>
                <a:gd name="T19" fmla="*/ 162646 h 131"/>
                <a:gd name="T20" fmla="*/ 148163 w 156"/>
                <a:gd name="T21" fmla="*/ 210752 h 131"/>
                <a:gd name="T22" fmla="*/ 159560 w 156"/>
                <a:gd name="T23" fmla="*/ 229079 h 131"/>
                <a:gd name="T24" fmla="*/ 157281 w 156"/>
                <a:gd name="T25" fmla="*/ 249696 h 131"/>
                <a:gd name="T26" fmla="*/ 161839 w 156"/>
                <a:gd name="T27" fmla="*/ 263440 h 131"/>
                <a:gd name="T28" fmla="*/ 159560 w 156"/>
                <a:gd name="T29" fmla="*/ 263440 h 131"/>
                <a:gd name="T30" fmla="*/ 177796 w 156"/>
                <a:gd name="T31" fmla="*/ 290930 h 131"/>
                <a:gd name="T32" fmla="*/ 193752 w 156"/>
                <a:gd name="T33" fmla="*/ 297802 h 131"/>
                <a:gd name="T34" fmla="*/ 207428 w 156"/>
                <a:gd name="T35" fmla="*/ 295511 h 131"/>
                <a:gd name="T36" fmla="*/ 225664 w 156"/>
                <a:gd name="T37" fmla="*/ 284057 h 131"/>
                <a:gd name="T38" fmla="*/ 241620 w 156"/>
                <a:gd name="T39" fmla="*/ 277185 h 131"/>
                <a:gd name="T40" fmla="*/ 257576 w 156"/>
                <a:gd name="T41" fmla="*/ 263440 h 131"/>
                <a:gd name="T42" fmla="*/ 259855 w 156"/>
                <a:gd name="T43" fmla="*/ 251986 h 131"/>
                <a:gd name="T44" fmla="*/ 246178 w 156"/>
                <a:gd name="T45" fmla="*/ 249696 h 131"/>
                <a:gd name="T46" fmla="*/ 239340 w 156"/>
                <a:gd name="T47" fmla="*/ 231369 h 131"/>
                <a:gd name="T48" fmla="*/ 230222 w 156"/>
                <a:gd name="T49" fmla="*/ 213043 h 131"/>
                <a:gd name="T50" fmla="*/ 246178 w 156"/>
                <a:gd name="T51" fmla="*/ 210752 h 131"/>
                <a:gd name="T52" fmla="*/ 268973 w 156"/>
                <a:gd name="T53" fmla="*/ 217625 h 131"/>
                <a:gd name="T54" fmla="*/ 280370 w 156"/>
                <a:gd name="T55" fmla="*/ 217625 h 131"/>
                <a:gd name="T56" fmla="*/ 296326 w 156"/>
                <a:gd name="T57" fmla="*/ 208462 h 131"/>
                <a:gd name="T58" fmla="*/ 328238 w 156"/>
                <a:gd name="T59" fmla="*/ 197008 h 131"/>
                <a:gd name="T60" fmla="*/ 335076 w 156"/>
                <a:gd name="T61" fmla="*/ 187844 h 131"/>
                <a:gd name="T62" fmla="*/ 319120 w 156"/>
                <a:gd name="T63" fmla="*/ 164937 h 131"/>
                <a:gd name="T64" fmla="*/ 321400 w 156"/>
                <a:gd name="T65" fmla="*/ 151192 h 131"/>
                <a:gd name="T66" fmla="*/ 332797 w 156"/>
                <a:gd name="T67" fmla="*/ 139738 h 131"/>
                <a:gd name="T68" fmla="*/ 337356 w 156"/>
                <a:gd name="T69" fmla="*/ 125993 h 131"/>
                <a:gd name="T70" fmla="*/ 346473 w 156"/>
                <a:gd name="T71" fmla="*/ 107667 h 131"/>
                <a:gd name="T72" fmla="*/ 355591 w 156"/>
                <a:gd name="T73" fmla="*/ 96213 h 131"/>
                <a:gd name="T74" fmla="*/ 319120 w 156"/>
                <a:gd name="T75" fmla="*/ 91631 h 131"/>
                <a:gd name="T76" fmla="*/ 325958 w 156"/>
                <a:gd name="T77" fmla="*/ 71014 h 131"/>
                <a:gd name="T78" fmla="*/ 287208 w 156"/>
                <a:gd name="T79" fmla="*/ 57270 h 131"/>
                <a:gd name="T80" fmla="*/ 291767 w 156"/>
                <a:gd name="T81" fmla="*/ 43525 h 131"/>
                <a:gd name="T82" fmla="*/ 268973 w 156"/>
                <a:gd name="T83" fmla="*/ 36653 h 131"/>
                <a:gd name="T84" fmla="*/ 218825 w 156"/>
                <a:gd name="T85" fmla="*/ 54979 h 131"/>
                <a:gd name="T86" fmla="*/ 170957 w 156"/>
                <a:gd name="T87" fmla="*/ 38943 h 131"/>
                <a:gd name="T88" fmla="*/ 136766 w 156"/>
                <a:gd name="T89" fmla="*/ 34362 h 131"/>
                <a:gd name="T90" fmla="*/ 118530 w 156"/>
                <a:gd name="T91" fmla="*/ 13745 h 131"/>
                <a:gd name="T92" fmla="*/ 95736 w 156"/>
                <a:gd name="T93" fmla="*/ 0 h 131"/>
                <a:gd name="T94" fmla="*/ 88898 w 156"/>
                <a:gd name="T95" fmla="*/ 16036 h 131"/>
                <a:gd name="T96" fmla="*/ 54706 w 156"/>
                <a:gd name="T97" fmla="*/ 36653 h 131"/>
                <a:gd name="T98" fmla="*/ 61545 w 156"/>
                <a:gd name="T99" fmla="*/ 73305 h 131"/>
                <a:gd name="T100" fmla="*/ 34191 w 156"/>
                <a:gd name="T101" fmla="*/ 64142 h 131"/>
                <a:gd name="T102" fmla="*/ 45589 w 156"/>
                <a:gd name="T103" fmla="*/ 32071 h 131"/>
                <a:gd name="T104" fmla="*/ 43309 w 156"/>
                <a:gd name="T105" fmla="*/ 13745 h 131"/>
                <a:gd name="T106" fmla="*/ 34191 w 156"/>
                <a:gd name="T107" fmla="*/ 18326 h 1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61" name="Freeform 117"/>
            <p:cNvSpPr>
              <a:spLocks/>
            </p:cNvSpPr>
            <p:nvPr/>
          </p:nvSpPr>
          <p:spPr bwMode="auto">
            <a:xfrm>
              <a:off x="2844725" y="2789759"/>
              <a:ext cx="109534" cy="115910"/>
            </a:xfrm>
            <a:custGeom>
              <a:avLst/>
              <a:gdLst>
                <a:gd name="T0" fmla="*/ 25102 w 48"/>
                <a:gd name="T1" fmla="*/ 22727 h 51"/>
                <a:gd name="T2" fmla="*/ 13692 w 48"/>
                <a:gd name="T3" fmla="*/ 36364 h 51"/>
                <a:gd name="T4" fmla="*/ 4564 w 48"/>
                <a:gd name="T5" fmla="*/ 56819 h 51"/>
                <a:gd name="T6" fmla="*/ 25102 w 48"/>
                <a:gd name="T7" fmla="*/ 84092 h 51"/>
                <a:gd name="T8" fmla="*/ 41075 w 48"/>
                <a:gd name="T9" fmla="*/ 113637 h 51"/>
                <a:gd name="T10" fmla="*/ 52485 w 48"/>
                <a:gd name="T11" fmla="*/ 113637 h 51"/>
                <a:gd name="T12" fmla="*/ 63895 w 48"/>
                <a:gd name="T13" fmla="*/ 97728 h 51"/>
                <a:gd name="T14" fmla="*/ 93560 w 48"/>
                <a:gd name="T15" fmla="*/ 97728 h 51"/>
                <a:gd name="T16" fmla="*/ 95842 w 48"/>
                <a:gd name="T17" fmla="*/ 102274 h 51"/>
                <a:gd name="T18" fmla="*/ 102688 w 48"/>
                <a:gd name="T19" fmla="*/ 88637 h 51"/>
                <a:gd name="T20" fmla="*/ 100406 w 48"/>
                <a:gd name="T21" fmla="*/ 54546 h 51"/>
                <a:gd name="T22" fmla="*/ 104970 w 48"/>
                <a:gd name="T23" fmla="*/ 25000 h 51"/>
                <a:gd name="T24" fmla="*/ 109534 w 48"/>
                <a:gd name="T25" fmla="*/ 11364 h 51"/>
                <a:gd name="T26" fmla="*/ 84432 w 48"/>
                <a:gd name="T27" fmla="*/ 6818 h 51"/>
                <a:gd name="T28" fmla="*/ 50203 w 48"/>
                <a:gd name="T29" fmla="*/ 6818 h 51"/>
                <a:gd name="T30" fmla="*/ 31947 w 48"/>
                <a:gd name="T31" fmla="*/ 6818 h 51"/>
                <a:gd name="T32" fmla="*/ 29665 w 48"/>
                <a:gd name="T33" fmla="*/ 6818 h 51"/>
                <a:gd name="T34" fmla="*/ 25102 w 48"/>
                <a:gd name="T35" fmla="*/ 22727 h 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62" name="Freeform 118"/>
            <p:cNvSpPr>
              <a:spLocks/>
            </p:cNvSpPr>
            <p:nvPr/>
          </p:nvSpPr>
          <p:spPr bwMode="auto">
            <a:xfrm>
              <a:off x="2759003" y="2731011"/>
              <a:ext cx="126997" cy="188947"/>
            </a:xfrm>
            <a:custGeom>
              <a:avLst/>
              <a:gdLst>
                <a:gd name="T0" fmla="*/ 34017 w 56"/>
                <a:gd name="T1" fmla="*/ 11382 h 83"/>
                <a:gd name="T2" fmla="*/ 24946 w 56"/>
                <a:gd name="T3" fmla="*/ 29594 h 83"/>
                <a:gd name="T4" fmla="*/ 20410 w 56"/>
                <a:gd name="T5" fmla="*/ 43253 h 83"/>
                <a:gd name="T6" fmla="*/ 9071 w 56"/>
                <a:gd name="T7" fmla="*/ 54635 h 83"/>
                <a:gd name="T8" fmla="*/ 6803 w 56"/>
                <a:gd name="T9" fmla="*/ 68294 h 83"/>
                <a:gd name="T10" fmla="*/ 22678 w 56"/>
                <a:gd name="T11" fmla="*/ 91059 h 83"/>
                <a:gd name="T12" fmla="*/ 31749 w 56"/>
                <a:gd name="T13" fmla="*/ 84229 h 83"/>
                <a:gd name="T14" fmla="*/ 43088 w 56"/>
                <a:gd name="T15" fmla="*/ 106994 h 83"/>
                <a:gd name="T16" fmla="*/ 45356 w 56"/>
                <a:gd name="T17" fmla="*/ 127482 h 83"/>
                <a:gd name="T18" fmla="*/ 49892 w 56"/>
                <a:gd name="T19" fmla="*/ 173012 h 83"/>
                <a:gd name="T20" fmla="*/ 79373 w 56"/>
                <a:gd name="T21" fmla="*/ 182118 h 83"/>
                <a:gd name="T22" fmla="*/ 95248 w 56"/>
                <a:gd name="T23" fmla="*/ 175288 h 83"/>
                <a:gd name="T24" fmla="*/ 108855 w 56"/>
                <a:gd name="T25" fmla="*/ 170735 h 83"/>
                <a:gd name="T26" fmla="*/ 126997 w 56"/>
                <a:gd name="T27" fmla="*/ 170735 h 83"/>
                <a:gd name="T28" fmla="*/ 111122 w 56"/>
                <a:gd name="T29" fmla="*/ 141141 h 83"/>
                <a:gd name="T30" fmla="*/ 90712 w 56"/>
                <a:gd name="T31" fmla="*/ 113823 h 83"/>
                <a:gd name="T32" fmla="*/ 99783 w 56"/>
                <a:gd name="T33" fmla="*/ 93335 h 83"/>
                <a:gd name="T34" fmla="*/ 111122 w 56"/>
                <a:gd name="T35" fmla="*/ 79676 h 83"/>
                <a:gd name="T36" fmla="*/ 115658 w 56"/>
                <a:gd name="T37" fmla="*/ 63741 h 83"/>
                <a:gd name="T38" fmla="*/ 90712 w 56"/>
                <a:gd name="T39" fmla="*/ 43253 h 83"/>
                <a:gd name="T40" fmla="*/ 79373 w 56"/>
                <a:gd name="T41" fmla="*/ 27318 h 83"/>
                <a:gd name="T42" fmla="*/ 52159 w 56"/>
                <a:gd name="T43" fmla="*/ 6829 h 83"/>
                <a:gd name="T44" fmla="*/ 43088 w 56"/>
                <a:gd name="T45" fmla="*/ 0 h 83"/>
                <a:gd name="T46" fmla="*/ 34017 w 56"/>
                <a:gd name="T47" fmla="*/ 11382 h 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63" name="Freeform 119"/>
            <p:cNvSpPr>
              <a:spLocks/>
            </p:cNvSpPr>
            <p:nvPr/>
          </p:nvSpPr>
          <p:spPr bwMode="auto">
            <a:xfrm>
              <a:off x="2941560" y="2800874"/>
              <a:ext cx="79373" cy="101619"/>
            </a:xfrm>
            <a:custGeom>
              <a:avLst/>
              <a:gdLst>
                <a:gd name="T0" fmla="*/ 4536 w 35"/>
                <a:gd name="T1" fmla="*/ 43881 h 44"/>
                <a:gd name="T2" fmla="*/ 6803 w 35"/>
                <a:gd name="T3" fmla="*/ 78524 h 44"/>
                <a:gd name="T4" fmla="*/ 0 w 35"/>
                <a:gd name="T5" fmla="*/ 92381 h 44"/>
                <a:gd name="T6" fmla="*/ 22678 w 35"/>
                <a:gd name="T7" fmla="*/ 97000 h 44"/>
                <a:gd name="T8" fmla="*/ 49892 w 35"/>
                <a:gd name="T9" fmla="*/ 85452 h 44"/>
                <a:gd name="T10" fmla="*/ 79373 w 35"/>
                <a:gd name="T11" fmla="*/ 43881 h 44"/>
                <a:gd name="T12" fmla="*/ 79373 w 35"/>
                <a:gd name="T13" fmla="*/ 43881 h 44"/>
                <a:gd name="T14" fmla="*/ 36285 w 35"/>
                <a:gd name="T15" fmla="*/ 9238 h 44"/>
                <a:gd name="T16" fmla="*/ 13607 w 35"/>
                <a:gd name="T17" fmla="*/ 0 h 44"/>
                <a:gd name="T18" fmla="*/ 9071 w 35"/>
                <a:gd name="T19" fmla="*/ 13857 h 44"/>
                <a:gd name="T20" fmla="*/ 4536 w 35"/>
                <a:gd name="T21" fmla="*/ 43881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64" name="Freeform 120"/>
            <p:cNvSpPr>
              <a:spLocks/>
            </p:cNvSpPr>
            <p:nvPr/>
          </p:nvSpPr>
          <p:spPr bwMode="auto">
            <a:xfrm>
              <a:off x="2157355" y="2330886"/>
              <a:ext cx="269868" cy="96855"/>
            </a:xfrm>
            <a:custGeom>
              <a:avLst/>
              <a:gdLst>
                <a:gd name="T0" fmla="*/ 217709 w 119"/>
                <a:gd name="T1" fmla="*/ 60816 h 43"/>
                <a:gd name="T2" fmla="*/ 95248 w 119"/>
                <a:gd name="T3" fmla="*/ 11262 h 43"/>
                <a:gd name="T4" fmla="*/ 4536 w 119"/>
                <a:gd name="T5" fmla="*/ 42796 h 43"/>
                <a:gd name="T6" fmla="*/ 47624 w 119"/>
                <a:gd name="T7" fmla="*/ 22524 h 43"/>
                <a:gd name="T8" fmla="*/ 72570 w 119"/>
                <a:gd name="T9" fmla="*/ 33787 h 43"/>
                <a:gd name="T10" fmla="*/ 115658 w 119"/>
                <a:gd name="T11" fmla="*/ 42796 h 43"/>
                <a:gd name="T12" fmla="*/ 170085 w 119"/>
                <a:gd name="T13" fmla="*/ 72078 h 43"/>
                <a:gd name="T14" fmla="*/ 183692 w 119"/>
                <a:gd name="T15" fmla="*/ 92350 h 43"/>
                <a:gd name="T16" fmla="*/ 265332 w 119"/>
                <a:gd name="T17" fmla="*/ 90098 h 43"/>
                <a:gd name="T18" fmla="*/ 217709 w 119"/>
                <a:gd name="T19" fmla="*/ 6081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65" name="Freeform 121"/>
            <p:cNvSpPr>
              <a:spLocks/>
            </p:cNvSpPr>
            <p:nvPr/>
          </p:nvSpPr>
          <p:spPr bwMode="auto">
            <a:xfrm>
              <a:off x="2312926" y="2459497"/>
              <a:ext cx="61911" cy="31756"/>
            </a:xfrm>
            <a:custGeom>
              <a:avLst/>
              <a:gdLst>
                <a:gd name="T0" fmla="*/ 6633 w 28"/>
                <a:gd name="T1" fmla="*/ 12214 h 13"/>
                <a:gd name="T2" fmla="*/ 57489 w 28"/>
                <a:gd name="T3" fmla="*/ 21985 h 13"/>
                <a:gd name="T4" fmla="*/ 6633 w 28"/>
                <a:gd name="T5" fmla="*/ 12214 h 13"/>
                <a:gd name="T6" fmla="*/ 0 60000 65536"/>
                <a:gd name="T7" fmla="*/ 0 60000 65536"/>
                <a:gd name="T8" fmla="*/ 0 60000 65536"/>
              </a:gdLst>
              <a:ahLst/>
              <a:cxnLst>
                <a:cxn ang="T6">
                  <a:pos x="T0" y="T1"/>
                </a:cxn>
                <a:cxn ang="T7">
                  <a:pos x="T2" y="T3"/>
                </a:cxn>
                <a:cxn ang="T8">
                  <a:pos x="T4" y="T5"/>
                </a:cxn>
              </a:cxnLst>
              <a:rect l="0" t="0" r="r" b="b"/>
              <a:pathLst>
                <a:path w="28" h="13">
                  <a:moveTo>
                    <a:pt x="3" y="5"/>
                  </a:moveTo>
                  <a:cubicBezTo>
                    <a:pt x="5" y="8"/>
                    <a:pt x="24" y="13"/>
                    <a:pt x="26" y="9"/>
                  </a:cubicBezTo>
                  <a:cubicBezTo>
                    <a:pt x="28" y="4"/>
                    <a:pt x="0" y="0"/>
                    <a:pt x="3" y="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66" name="Freeform 122"/>
            <p:cNvSpPr>
              <a:spLocks/>
            </p:cNvSpPr>
            <p:nvPr/>
          </p:nvSpPr>
          <p:spPr bwMode="auto">
            <a:xfrm>
              <a:off x="2601844" y="2457910"/>
              <a:ext cx="57149" cy="33343"/>
            </a:xfrm>
            <a:custGeom>
              <a:avLst/>
              <a:gdLst>
                <a:gd name="T0" fmla="*/ 9144 w 25"/>
                <a:gd name="T1" fmla="*/ 16672 h 14"/>
                <a:gd name="T2" fmla="*/ 52577 w 25"/>
                <a:gd name="T3" fmla="*/ 16672 h 14"/>
                <a:gd name="T4" fmla="*/ 9144 w 25"/>
                <a:gd name="T5" fmla="*/ 16672 h 14"/>
                <a:gd name="T6" fmla="*/ 0 60000 65536"/>
                <a:gd name="T7" fmla="*/ 0 60000 65536"/>
                <a:gd name="T8" fmla="*/ 0 60000 65536"/>
              </a:gdLst>
              <a:ahLst/>
              <a:cxnLst>
                <a:cxn ang="T6">
                  <a:pos x="T0" y="T1"/>
                </a:cxn>
                <a:cxn ang="T7">
                  <a:pos x="T2" y="T3"/>
                </a:cxn>
                <a:cxn ang="T8">
                  <a:pos x="T4" y="T5"/>
                </a:cxn>
              </a:cxnLst>
              <a:rect l="0" t="0" r="r" b="b"/>
              <a:pathLst>
                <a:path w="25" h="14">
                  <a:moveTo>
                    <a:pt x="4" y="7"/>
                  </a:moveTo>
                  <a:cubicBezTo>
                    <a:pt x="9" y="14"/>
                    <a:pt x="22" y="9"/>
                    <a:pt x="23" y="7"/>
                  </a:cubicBezTo>
                  <a:cubicBezTo>
                    <a:pt x="25" y="2"/>
                    <a:pt x="0" y="0"/>
                    <a:pt x="4" y="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67" name="Freeform 123"/>
            <p:cNvSpPr>
              <a:spLocks noEditPoints="1"/>
            </p:cNvSpPr>
            <p:nvPr/>
          </p:nvSpPr>
          <p:spPr bwMode="auto">
            <a:xfrm>
              <a:off x="2465322" y="0"/>
              <a:ext cx="1579522" cy="1176557"/>
            </a:xfrm>
            <a:custGeom>
              <a:avLst/>
              <a:gdLst>
                <a:gd name="T0" fmla="*/ 1385225 w 691"/>
                <a:gd name="T1" fmla="*/ 134529 h 516"/>
                <a:gd name="T2" fmla="*/ 1268646 w 691"/>
                <a:gd name="T3" fmla="*/ 189252 h 516"/>
                <a:gd name="T4" fmla="*/ 1261789 w 691"/>
                <a:gd name="T5" fmla="*/ 118568 h 516"/>
                <a:gd name="T6" fmla="*/ 1129210 w 691"/>
                <a:gd name="T7" fmla="*/ 107167 h 516"/>
                <a:gd name="T8" fmla="*/ 1259503 w 691"/>
                <a:gd name="T9" fmla="*/ 86646 h 516"/>
                <a:gd name="T10" fmla="*/ 1248074 w 691"/>
                <a:gd name="T11" fmla="*/ 38763 h 516"/>
                <a:gd name="T12" fmla="*/ 1067492 w 691"/>
                <a:gd name="T13" fmla="*/ 2280 h 516"/>
                <a:gd name="T14" fmla="*/ 898339 w 691"/>
                <a:gd name="T15" fmla="*/ 22801 h 516"/>
                <a:gd name="T16" fmla="*/ 770331 w 691"/>
                <a:gd name="T17" fmla="*/ 25082 h 516"/>
                <a:gd name="T18" fmla="*/ 665182 w 691"/>
                <a:gd name="T19" fmla="*/ 70685 h 516"/>
                <a:gd name="T20" fmla="*/ 640038 w 691"/>
                <a:gd name="T21" fmla="*/ 84366 h 516"/>
                <a:gd name="T22" fmla="*/ 564605 w 691"/>
                <a:gd name="T23" fmla="*/ 107167 h 516"/>
                <a:gd name="T24" fmla="*/ 493743 w 691"/>
                <a:gd name="T25" fmla="*/ 132249 h 516"/>
                <a:gd name="T26" fmla="*/ 370308 w 691"/>
                <a:gd name="T27" fmla="*/ 107167 h 516"/>
                <a:gd name="T28" fmla="*/ 304018 w 691"/>
                <a:gd name="T29" fmla="*/ 159610 h 516"/>
                <a:gd name="T30" fmla="*/ 201155 w 691"/>
                <a:gd name="T31" fmla="*/ 225735 h 516"/>
                <a:gd name="T32" fmla="*/ 0 w 691"/>
                <a:gd name="T33" fmla="*/ 323781 h 516"/>
                <a:gd name="T34" fmla="*/ 128008 w 691"/>
                <a:gd name="T35" fmla="*/ 360264 h 516"/>
                <a:gd name="T36" fmla="*/ 36574 w 691"/>
                <a:gd name="T37" fmla="*/ 392186 h 516"/>
                <a:gd name="T38" fmla="*/ 114292 w 691"/>
                <a:gd name="T39" fmla="*/ 442349 h 516"/>
                <a:gd name="T40" fmla="*/ 217156 w 691"/>
                <a:gd name="T41" fmla="*/ 437789 h 516"/>
                <a:gd name="T42" fmla="*/ 372593 w 691"/>
                <a:gd name="T43" fmla="*/ 481111 h 516"/>
                <a:gd name="T44" fmla="*/ 450312 w 691"/>
                <a:gd name="T45" fmla="*/ 583718 h 516"/>
                <a:gd name="T46" fmla="*/ 461742 w 691"/>
                <a:gd name="T47" fmla="*/ 677204 h 516"/>
                <a:gd name="T48" fmla="*/ 560033 w 691"/>
                <a:gd name="T49" fmla="*/ 711407 h 516"/>
                <a:gd name="T50" fmla="*/ 548604 w 691"/>
                <a:gd name="T51" fmla="*/ 747889 h 516"/>
                <a:gd name="T52" fmla="*/ 534889 w 691"/>
                <a:gd name="T53" fmla="*/ 811733 h 516"/>
                <a:gd name="T54" fmla="*/ 516602 w 691"/>
                <a:gd name="T55" fmla="*/ 889258 h 516"/>
                <a:gd name="T56" fmla="*/ 537175 w 691"/>
                <a:gd name="T57" fmla="*/ 994145 h 516"/>
                <a:gd name="T58" fmla="*/ 585177 w 691"/>
                <a:gd name="T59" fmla="*/ 1055709 h 516"/>
                <a:gd name="T60" fmla="*/ 656039 w 691"/>
                <a:gd name="T61" fmla="*/ 1135514 h 516"/>
                <a:gd name="T62" fmla="*/ 756616 w 691"/>
                <a:gd name="T63" fmla="*/ 1174277 h 516"/>
                <a:gd name="T64" fmla="*/ 786332 w 691"/>
                <a:gd name="T65" fmla="*/ 1073950 h 516"/>
                <a:gd name="T66" fmla="*/ 829763 w 691"/>
                <a:gd name="T67" fmla="*/ 1023787 h 516"/>
                <a:gd name="T68" fmla="*/ 834335 w 691"/>
                <a:gd name="T69" fmla="*/ 973624 h 516"/>
                <a:gd name="T70" fmla="*/ 877766 w 691"/>
                <a:gd name="T71" fmla="*/ 941702 h 516"/>
                <a:gd name="T72" fmla="*/ 916626 w 691"/>
                <a:gd name="T73" fmla="*/ 932581 h 516"/>
                <a:gd name="T74" fmla="*/ 1053777 w 691"/>
                <a:gd name="T75" fmla="*/ 841375 h 516"/>
                <a:gd name="T76" fmla="*/ 1142925 w 691"/>
                <a:gd name="T77" fmla="*/ 818574 h 516"/>
                <a:gd name="T78" fmla="*/ 1316649 w 691"/>
                <a:gd name="T79" fmla="*/ 741048 h 516"/>
                <a:gd name="T80" fmla="*/ 1222929 w 691"/>
                <a:gd name="T81" fmla="*/ 720527 h 516"/>
                <a:gd name="T82" fmla="*/ 1318935 w 691"/>
                <a:gd name="T83" fmla="*/ 727368 h 516"/>
                <a:gd name="T84" fmla="*/ 1300648 w 691"/>
                <a:gd name="T85" fmla="*/ 638442 h 516"/>
                <a:gd name="T86" fmla="*/ 1250360 w 691"/>
                <a:gd name="T87" fmla="*/ 595119 h 516"/>
                <a:gd name="T88" fmla="*/ 1362366 w 691"/>
                <a:gd name="T89" fmla="*/ 579158 h 516"/>
                <a:gd name="T90" fmla="*/ 1392082 w 691"/>
                <a:gd name="T91" fmla="*/ 524434 h 516"/>
                <a:gd name="T92" fmla="*/ 1378367 w 691"/>
                <a:gd name="T93" fmla="*/ 440069 h 516"/>
                <a:gd name="T94" fmla="*/ 1348651 w 691"/>
                <a:gd name="T95" fmla="*/ 405867 h 516"/>
                <a:gd name="T96" fmla="*/ 1360080 w 691"/>
                <a:gd name="T97" fmla="*/ 369384 h 516"/>
                <a:gd name="T98" fmla="*/ 1321221 w 691"/>
                <a:gd name="T99" fmla="*/ 351143 h 516"/>
                <a:gd name="T100" fmla="*/ 1426370 w 691"/>
                <a:gd name="T101" fmla="*/ 241696 h 516"/>
                <a:gd name="T102" fmla="*/ 1401226 w 691"/>
                <a:gd name="T103" fmla="*/ 214334 h 516"/>
                <a:gd name="T104" fmla="*/ 1430942 w 691"/>
                <a:gd name="T105" fmla="*/ 184692 h 516"/>
                <a:gd name="T106" fmla="*/ 1579522 w 691"/>
                <a:gd name="T107" fmla="*/ 132249 h 516"/>
                <a:gd name="T108" fmla="*/ 521174 w 691"/>
                <a:gd name="T109" fmla="*/ 750169 h 516"/>
                <a:gd name="T110" fmla="*/ 493743 w 691"/>
                <a:gd name="T111" fmla="*/ 779811 h 5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68" name="Freeform 124"/>
            <p:cNvSpPr>
              <a:spLocks noEditPoints="1"/>
            </p:cNvSpPr>
            <p:nvPr/>
          </p:nvSpPr>
          <p:spPr bwMode="auto">
            <a:xfrm>
              <a:off x="696894" y="20641"/>
              <a:ext cx="2293878" cy="1764043"/>
            </a:xfrm>
            <a:custGeom>
              <a:avLst/>
              <a:gdLst>
                <a:gd name="T0" fmla="*/ 467905 w 1005"/>
                <a:gd name="T1" fmla="*/ 1556643 h 774"/>
                <a:gd name="T2" fmla="*/ 431386 w 1005"/>
                <a:gd name="T3" fmla="*/ 517361 h 774"/>
                <a:gd name="T4" fmla="*/ 883314 w 1005"/>
                <a:gd name="T5" fmla="*/ 572060 h 774"/>
                <a:gd name="T6" fmla="*/ 586594 w 1005"/>
                <a:gd name="T7" fmla="*/ 613085 h 774"/>
                <a:gd name="T8" fmla="*/ 881032 w 1005"/>
                <a:gd name="T9" fmla="*/ 761228 h 774"/>
                <a:gd name="T10" fmla="*/ 540944 w 1005"/>
                <a:gd name="T11" fmla="*/ 442150 h 774"/>
                <a:gd name="T12" fmla="*/ 474753 w 1005"/>
                <a:gd name="T13" fmla="*/ 421638 h 774"/>
                <a:gd name="T14" fmla="*/ 842230 w 1005"/>
                <a:gd name="T15" fmla="*/ 485454 h 774"/>
                <a:gd name="T16" fmla="*/ 677892 w 1005"/>
                <a:gd name="T17" fmla="*/ 328194 h 774"/>
                <a:gd name="T18" fmla="*/ 942658 w 1005"/>
                <a:gd name="T19" fmla="*/ 271216 h 774"/>
                <a:gd name="T20" fmla="*/ 949506 w 1005"/>
                <a:gd name="T21" fmla="*/ 366939 h 774"/>
                <a:gd name="T22" fmla="*/ 958636 w 1005"/>
                <a:gd name="T23" fmla="*/ 421638 h 774"/>
                <a:gd name="T24" fmla="*/ 1239379 w 1005"/>
                <a:gd name="T25" fmla="*/ 335031 h 774"/>
                <a:gd name="T26" fmla="*/ 1122973 w 1005"/>
                <a:gd name="T27" fmla="*/ 528757 h 774"/>
                <a:gd name="T28" fmla="*/ 1568054 w 1005"/>
                <a:gd name="T29" fmla="*/ 501408 h 774"/>
                <a:gd name="T30" fmla="*/ 1323830 w 1005"/>
                <a:gd name="T31" fmla="*/ 344148 h 774"/>
                <a:gd name="T32" fmla="*/ 1364914 w 1005"/>
                <a:gd name="T33" fmla="*/ 189167 h 774"/>
                <a:gd name="T34" fmla="*/ 1339807 w 1005"/>
                <a:gd name="T35" fmla="*/ 150422 h 774"/>
                <a:gd name="T36" fmla="*/ 1447083 w 1005"/>
                <a:gd name="T37" fmla="*/ 273495 h 774"/>
                <a:gd name="T38" fmla="*/ 1593161 w 1005"/>
                <a:gd name="T39" fmla="*/ 410243 h 774"/>
                <a:gd name="T40" fmla="*/ 1814560 w 1005"/>
                <a:gd name="T41" fmla="*/ 198284 h 774"/>
                <a:gd name="T42" fmla="*/ 1734674 w 1005"/>
                <a:gd name="T43" fmla="*/ 20512 h 774"/>
                <a:gd name="T44" fmla="*/ 1298723 w 1005"/>
                <a:gd name="T45" fmla="*/ 104840 h 774"/>
                <a:gd name="T46" fmla="*/ 1424259 w 1005"/>
                <a:gd name="T47" fmla="*/ 1002815 h 774"/>
                <a:gd name="T48" fmla="*/ 1887599 w 1005"/>
                <a:gd name="T49" fmla="*/ 774903 h 774"/>
                <a:gd name="T50" fmla="*/ 1702719 w 1005"/>
                <a:gd name="T51" fmla="*/ 619922 h 774"/>
                <a:gd name="T52" fmla="*/ 1424259 w 1005"/>
                <a:gd name="T53" fmla="*/ 569781 h 774"/>
                <a:gd name="T54" fmla="*/ 1606856 w 1005"/>
                <a:gd name="T55" fmla="*/ 704250 h 774"/>
                <a:gd name="T56" fmla="*/ 1679895 w 1005"/>
                <a:gd name="T57" fmla="*/ 932162 h 774"/>
                <a:gd name="T58" fmla="*/ 1940096 w 1005"/>
                <a:gd name="T59" fmla="*/ 954954 h 774"/>
                <a:gd name="T60" fmla="*/ 1556642 w 1005"/>
                <a:gd name="T61" fmla="*/ 549269 h 774"/>
                <a:gd name="T62" fmla="*/ 2198014 w 1005"/>
                <a:gd name="T63" fmla="*/ 1460919 h 774"/>
                <a:gd name="T64" fmla="*/ 251071 w 1005"/>
                <a:gd name="T65" fmla="*/ 1433570 h 774"/>
                <a:gd name="T66" fmla="*/ 1873904 w 1005"/>
                <a:gd name="T67" fmla="*/ 1563480 h 774"/>
                <a:gd name="T68" fmla="*/ 2198014 w 1005"/>
                <a:gd name="T69" fmla="*/ 1387987 h 774"/>
                <a:gd name="T70" fmla="*/ 2042807 w 1005"/>
                <a:gd name="T71" fmla="*/ 1276310 h 774"/>
                <a:gd name="T72" fmla="*/ 1926401 w 1005"/>
                <a:gd name="T73" fmla="*/ 1203378 h 774"/>
                <a:gd name="T74" fmla="*/ 1741521 w 1005"/>
                <a:gd name="T75" fmla="*/ 1055235 h 774"/>
                <a:gd name="T76" fmla="*/ 1659353 w 1005"/>
                <a:gd name="T77" fmla="*/ 1237565 h 774"/>
                <a:gd name="T78" fmla="*/ 1520122 w 1005"/>
                <a:gd name="T79" fmla="*/ 1406220 h 774"/>
                <a:gd name="T80" fmla="*/ 1227967 w 1005"/>
                <a:gd name="T81" fmla="*/ 1196541 h 774"/>
                <a:gd name="T82" fmla="*/ 1321548 w 1005"/>
                <a:gd name="T83" fmla="*/ 980024 h 774"/>
                <a:gd name="T84" fmla="*/ 1481320 w 1005"/>
                <a:gd name="T85" fmla="*/ 882022 h 774"/>
                <a:gd name="T86" fmla="*/ 1451648 w 1005"/>
                <a:gd name="T87" fmla="*/ 772623 h 774"/>
                <a:gd name="T88" fmla="*/ 1323830 w 1005"/>
                <a:gd name="T89" fmla="*/ 781740 h 774"/>
                <a:gd name="T90" fmla="*/ 1225684 w 1005"/>
                <a:gd name="T91" fmla="*/ 617643 h 774"/>
                <a:gd name="T92" fmla="*/ 1182317 w 1005"/>
                <a:gd name="T93" fmla="*/ 665505 h 774"/>
                <a:gd name="T94" fmla="*/ 1159493 w 1005"/>
                <a:gd name="T95" fmla="*/ 829602 h 774"/>
                <a:gd name="T96" fmla="*/ 1122973 w 1005"/>
                <a:gd name="T97" fmla="*/ 793136 h 774"/>
                <a:gd name="T98" fmla="*/ 910704 w 1005"/>
                <a:gd name="T99" fmla="*/ 793136 h 774"/>
                <a:gd name="T100" fmla="*/ 611701 w 1005"/>
                <a:gd name="T101" fmla="*/ 772623 h 774"/>
                <a:gd name="T102" fmla="*/ 221399 w 1005"/>
                <a:gd name="T103" fmla="*/ 774903 h 774"/>
                <a:gd name="T104" fmla="*/ 107276 w 1005"/>
                <a:gd name="T105" fmla="*/ 777182 h 774"/>
                <a:gd name="T106" fmla="*/ 289873 w 1005"/>
                <a:gd name="T107" fmla="*/ 1340126 h 774"/>
                <a:gd name="T108" fmla="*/ 415409 w 1005"/>
                <a:gd name="T109" fmla="*/ 1499664 h 774"/>
                <a:gd name="T110" fmla="*/ 1421976 w 1005"/>
                <a:gd name="T111" fmla="*/ 1570317 h 774"/>
                <a:gd name="T112" fmla="*/ 1600008 w 1005"/>
                <a:gd name="T113" fmla="*/ 1745810 h 774"/>
                <a:gd name="T114" fmla="*/ 1976615 w 1005"/>
                <a:gd name="T115" fmla="*/ 1645528 h 774"/>
                <a:gd name="T116" fmla="*/ 554639 w 1005"/>
                <a:gd name="T117" fmla="*/ 927604 h 774"/>
                <a:gd name="T118" fmla="*/ 550074 w 1005"/>
                <a:gd name="T119" fmla="*/ 893417 h 774"/>
                <a:gd name="T120" fmla="*/ 1148080 w 1005"/>
                <a:gd name="T121" fmla="*/ 1495106 h 77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69" name="Freeform 125"/>
            <p:cNvSpPr>
              <a:spLocks noEditPoints="1"/>
            </p:cNvSpPr>
            <p:nvPr/>
          </p:nvSpPr>
          <p:spPr bwMode="auto">
            <a:xfrm>
              <a:off x="0" y="685928"/>
              <a:ext cx="2617718" cy="1606851"/>
            </a:xfrm>
            <a:custGeom>
              <a:avLst/>
              <a:gdLst>
                <a:gd name="T0" fmla="*/ 798781 w 1147"/>
                <a:gd name="T1" fmla="*/ 524221 h 705"/>
                <a:gd name="T2" fmla="*/ 698362 w 1147"/>
                <a:gd name="T3" fmla="*/ 79773 h 705"/>
                <a:gd name="T4" fmla="*/ 422213 w 1147"/>
                <a:gd name="T5" fmla="*/ 47864 h 705"/>
                <a:gd name="T6" fmla="*/ 308101 w 1147"/>
                <a:gd name="T7" fmla="*/ 22792 h 705"/>
                <a:gd name="T8" fmla="*/ 212247 w 1147"/>
                <a:gd name="T9" fmla="*/ 47864 h 705"/>
                <a:gd name="T10" fmla="*/ 43362 w 1147"/>
                <a:gd name="T11" fmla="*/ 134474 h 705"/>
                <a:gd name="T12" fmla="*/ 162038 w 1147"/>
                <a:gd name="T13" fmla="*/ 234760 h 705"/>
                <a:gd name="T14" fmla="*/ 38798 w 1147"/>
                <a:gd name="T15" fmla="*/ 241597 h 705"/>
                <a:gd name="T16" fmla="*/ 134652 w 1147"/>
                <a:gd name="T17" fmla="*/ 309974 h 705"/>
                <a:gd name="T18" fmla="*/ 98136 w 1147"/>
                <a:gd name="T19" fmla="*/ 360117 h 705"/>
                <a:gd name="T20" fmla="*/ 102700 w 1147"/>
                <a:gd name="T21" fmla="*/ 499149 h 705"/>
                <a:gd name="T22" fmla="*/ 219094 w 1147"/>
                <a:gd name="T23" fmla="*/ 537896 h 705"/>
                <a:gd name="T24" fmla="*/ 232787 w 1147"/>
                <a:gd name="T25" fmla="*/ 613111 h 705"/>
                <a:gd name="T26" fmla="*/ 191707 w 1147"/>
                <a:gd name="T27" fmla="*/ 654137 h 705"/>
                <a:gd name="T28" fmla="*/ 335488 w 1147"/>
                <a:gd name="T29" fmla="*/ 569805 h 705"/>
                <a:gd name="T30" fmla="*/ 394826 w 1147"/>
                <a:gd name="T31" fmla="*/ 485474 h 705"/>
                <a:gd name="T32" fmla="*/ 435906 w 1147"/>
                <a:gd name="T33" fmla="*/ 458123 h 705"/>
                <a:gd name="T34" fmla="*/ 515784 w 1147"/>
                <a:gd name="T35" fmla="*/ 490033 h 705"/>
                <a:gd name="T36" fmla="*/ 565993 w 1147"/>
                <a:gd name="T37" fmla="*/ 460403 h 705"/>
                <a:gd name="T38" fmla="*/ 629896 w 1147"/>
                <a:gd name="T39" fmla="*/ 485474 h 705"/>
                <a:gd name="T40" fmla="*/ 775958 w 1147"/>
                <a:gd name="T41" fmla="*/ 528779 h 705"/>
                <a:gd name="T42" fmla="*/ 855836 w 1147"/>
                <a:gd name="T43" fmla="*/ 565247 h 705"/>
                <a:gd name="T44" fmla="*/ 858119 w 1147"/>
                <a:gd name="T45" fmla="*/ 594877 h 705"/>
                <a:gd name="T46" fmla="*/ 887788 w 1147"/>
                <a:gd name="T47" fmla="*/ 599435 h 705"/>
                <a:gd name="T48" fmla="*/ 915174 w 1147"/>
                <a:gd name="T49" fmla="*/ 624507 h 705"/>
                <a:gd name="T50" fmla="*/ 903763 w 1147"/>
                <a:gd name="T51" fmla="*/ 683766 h 705"/>
                <a:gd name="T52" fmla="*/ 960819 w 1147"/>
                <a:gd name="T53" fmla="*/ 681487 h 705"/>
                <a:gd name="T54" fmla="*/ 34233 w 1147"/>
                <a:gd name="T55" fmla="*/ 713396 h 705"/>
                <a:gd name="T56" fmla="*/ 406237 w 1147"/>
                <a:gd name="T57" fmla="*/ 547013 h 705"/>
                <a:gd name="T58" fmla="*/ 403955 w 1147"/>
                <a:gd name="T59" fmla="*/ 583481 h 705"/>
                <a:gd name="T60" fmla="*/ 57056 w 1147"/>
                <a:gd name="T61" fmla="*/ 499149 h 705"/>
                <a:gd name="T62" fmla="*/ 2496760 w 1147"/>
                <a:gd name="T63" fmla="*/ 1009695 h 705"/>
                <a:gd name="T64" fmla="*/ 2305052 w 1147"/>
                <a:gd name="T65" fmla="*/ 1075792 h 705"/>
                <a:gd name="T66" fmla="*/ 2213763 w 1147"/>
                <a:gd name="T67" fmla="*/ 1078072 h 705"/>
                <a:gd name="T68" fmla="*/ 2113345 w 1147"/>
                <a:gd name="T69" fmla="*/ 1073513 h 705"/>
                <a:gd name="T70" fmla="*/ 2177248 w 1147"/>
                <a:gd name="T71" fmla="*/ 970948 h 705"/>
                <a:gd name="T72" fmla="*/ 2058572 w 1147"/>
                <a:gd name="T73" fmla="*/ 934481 h 705"/>
                <a:gd name="T74" fmla="*/ 1971847 w 1147"/>
                <a:gd name="T75" fmla="*/ 904851 h 705"/>
                <a:gd name="T76" fmla="*/ 1177631 w 1147"/>
                <a:gd name="T77" fmla="*/ 884338 h 705"/>
                <a:gd name="T78" fmla="*/ 1163937 w 1147"/>
                <a:gd name="T79" fmla="*/ 900292 h 705"/>
                <a:gd name="T80" fmla="*/ 1143397 w 1147"/>
                <a:gd name="T81" fmla="*/ 993740 h 705"/>
                <a:gd name="T82" fmla="*/ 1170784 w 1147"/>
                <a:gd name="T83" fmla="*/ 1228500 h 705"/>
                <a:gd name="T84" fmla="*/ 1271202 w 1147"/>
                <a:gd name="T85" fmla="*/ 1344741 h 705"/>
                <a:gd name="T86" fmla="*/ 1476603 w 1147"/>
                <a:gd name="T87" fmla="*/ 1424513 h 705"/>
                <a:gd name="T88" fmla="*/ 1652335 w 1147"/>
                <a:gd name="T89" fmla="*/ 1474656 h 705"/>
                <a:gd name="T90" fmla="*/ 1786986 w 1147"/>
                <a:gd name="T91" fmla="*/ 1561267 h 705"/>
                <a:gd name="T92" fmla="*/ 1866864 w 1147"/>
                <a:gd name="T93" fmla="*/ 1499728 h 705"/>
                <a:gd name="T94" fmla="*/ 1967282 w 1147"/>
                <a:gd name="T95" fmla="*/ 1467819 h 705"/>
                <a:gd name="T96" fmla="*/ 2028903 w 1147"/>
                <a:gd name="T97" fmla="*/ 1460981 h 705"/>
                <a:gd name="T98" fmla="*/ 2154425 w 1147"/>
                <a:gd name="T99" fmla="*/ 1470098 h 705"/>
                <a:gd name="T100" fmla="*/ 2243432 w 1147"/>
                <a:gd name="T101" fmla="*/ 1593176 h 705"/>
                <a:gd name="T102" fmla="*/ 2268537 w 1147"/>
                <a:gd name="T103" fmla="*/ 1385767 h 705"/>
                <a:gd name="T104" fmla="*/ 2364390 w 1147"/>
                <a:gd name="T105" fmla="*/ 1301435 h 705"/>
                <a:gd name="T106" fmla="*/ 2355262 w 1147"/>
                <a:gd name="T107" fmla="*/ 1228500 h 705"/>
                <a:gd name="T108" fmla="*/ 2394059 w 1147"/>
                <a:gd name="T109" fmla="*/ 1233059 h 705"/>
                <a:gd name="T110" fmla="*/ 2483066 w 1147"/>
                <a:gd name="T111" fmla="*/ 1137331 h 705"/>
                <a:gd name="T112" fmla="*/ 2515018 w 1147"/>
                <a:gd name="T113" fmla="*/ 1082630 h 705"/>
                <a:gd name="T114" fmla="*/ 2594896 w 1147"/>
                <a:gd name="T115" fmla="*/ 941318 h 70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70" name="Freeform 126"/>
            <p:cNvSpPr>
              <a:spLocks noEditPoints="1"/>
            </p:cNvSpPr>
            <p:nvPr/>
          </p:nvSpPr>
          <p:spPr bwMode="auto">
            <a:xfrm>
              <a:off x="4113104" y="1738637"/>
              <a:ext cx="330191" cy="234994"/>
            </a:xfrm>
            <a:custGeom>
              <a:avLst/>
              <a:gdLst>
                <a:gd name="T0" fmla="*/ 325637 w 145"/>
                <a:gd name="T1" fmla="*/ 41067 h 103"/>
                <a:gd name="T2" fmla="*/ 300588 w 145"/>
                <a:gd name="T3" fmla="*/ 41067 h 103"/>
                <a:gd name="T4" fmla="*/ 268707 w 145"/>
                <a:gd name="T5" fmla="*/ 34222 h 103"/>
                <a:gd name="T6" fmla="*/ 257321 w 145"/>
                <a:gd name="T7" fmla="*/ 29659 h 103"/>
                <a:gd name="T8" fmla="*/ 236827 w 145"/>
                <a:gd name="T9" fmla="*/ 31941 h 103"/>
                <a:gd name="T10" fmla="*/ 211778 w 145"/>
                <a:gd name="T11" fmla="*/ 20533 h 103"/>
                <a:gd name="T12" fmla="*/ 198115 w 145"/>
                <a:gd name="T13" fmla="*/ 13689 h 103"/>
                <a:gd name="T14" fmla="*/ 152571 w 145"/>
                <a:gd name="T15" fmla="*/ 9126 h 103"/>
                <a:gd name="T16" fmla="*/ 68315 w 145"/>
                <a:gd name="T17" fmla="*/ 6844 h 103"/>
                <a:gd name="T18" fmla="*/ 36435 w 145"/>
                <a:gd name="T19" fmla="*/ 0 h 103"/>
                <a:gd name="T20" fmla="*/ 15940 w 145"/>
                <a:gd name="T21" fmla="*/ 13689 h 103"/>
                <a:gd name="T22" fmla="*/ 11386 w 145"/>
                <a:gd name="T23" fmla="*/ 31941 h 103"/>
                <a:gd name="T24" fmla="*/ 15940 w 145"/>
                <a:gd name="T25" fmla="*/ 57037 h 103"/>
                <a:gd name="T26" fmla="*/ 22772 w 145"/>
                <a:gd name="T27" fmla="*/ 52474 h 103"/>
                <a:gd name="T28" fmla="*/ 31881 w 145"/>
                <a:gd name="T29" fmla="*/ 54756 h 103"/>
                <a:gd name="T30" fmla="*/ 47821 w 145"/>
                <a:gd name="T31" fmla="*/ 57037 h 103"/>
                <a:gd name="T32" fmla="*/ 56929 w 145"/>
                <a:gd name="T33" fmla="*/ 57037 h 103"/>
                <a:gd name="T34" fmla="*/ 72870 w 145"/>
                <a:gd name="T35" fmla="*/ 61600 h 103"/>
                <a:gd name="T36" fmla="*/ 79701 w 145"/>
                <a:gd name="T37" fmla="*/ 70726 h 103"/>
                <a:gd name="T38" fmla="*/ 61484 w 145"/>
                <a:gd name="T39" fmla="*/ 86697 h 103"/>
                <a:gd name="T40" fmla="*/ 63761 w 145"/>
                <a:gd name="T41" fmla="*/ 109512 h 103"/>
                <a:gd name="T42" fmla="*/ 59207 w 145"/>
                <a:gd name="T43" fmla="*/ 127764 h 103"/>
                <a:gd name="T44" fmla="*/ 52375 w 145"/>
                <a:gd name="T45" fmla="*/ 136890 h 103"/>
                <a:gd name="T46" fmla="*/ 61484 w 145"/>
                <a:gd name="T47" fmla="*/ 150579 h 103"/>
                <a:gd name="T48" fmla="*/ 54652 w 145"/>
                <a:gd name="T49" fmla="*/ 166549 h 103"/>
                <a:gd name="T50" fmla="*/ 59207 w 145"/>
                <a:gd name="T51" fmla="*/ 177957 h 103"/>
                <a:gd name="T52" fmla="*/ 50098 w 145"/>
                <a:gd name="T53" fmla="*/ 193927 h 103"/>
                <a:gd name="T54" fmla="*/ 52375 w 145"/>
                <a:gd name="T55" fmla="*/ 203053 h 103"/>
                <a:gd name="T56" fmla="*/ 66038 w 145"/>
                <a:gd name="T57" fmla="*/ 203053 h 103"/>
                <a:gd name="T58" fmla="*/ 97919 w 145"/>
                <a:gd name="T59" fmla="*/ 232713 h 103"/>
                <a:gd name="T60" fmla="*/ 104750 w 145"/>
                <a:gd name="T61" fmla="*/ 225868 h 103"/>
                <a:gd name="T62" fmla="*/ 118413 w 145"/>
                <a:gd name="T63" fmla="*/ 223587 h 103"/>
                <a:gd name="T64" fmla="*/ 143462 w 145"/>
                <a:gd name="T65" fmla="*/ 214461 h 103"/>
                <a:gd name="T66" fmla="*/ 175343 w 145"/>
                <a:gd name="T67" fmla="*/ 214461 h 103"/>
                <a:gd name="T68" fmla="*/ 193560 w 145"/>
                <a:gd name="T69" fmla="*/ 205335 h 103"/>
                <a:gd name="T70" fmla="*/ 214055 w 145"/>
                <a:gd name="T71" fmla="*/ 191646 h 103"/>
                <a:gd name="T72" fmla="*/ 223164 w 145"/>
                <a:gd name="T73" fmla="*/ 173394 h 103"/>
                <a:gd name="T74" fmla="*/ 241381 w 145"/>
                <a:gd name="T75" fmla="*/ 152860 h 103"/>
                <a:gd name="T76" fmla="*/ 243658 w 145"/>
                <a:gd name="T77" fmla="*/ 116356 h 103"/>
                <a:gd name="T78" fmla="*/ 264153 w 145"/>
                <a:gd name="T79" fmla="*/ 91260 h 103"/>
                <a:gd name="T80" fmla="*/ 286925 w 145"/>
                <a:gd name="T81" fmla="*/ 77571 h 103"/>
                <a:gd name="T82" fmla="*/ 316528 w 145"/>
                <a:gd name="T83" fmla="*/ 63882 h 103"/>
                <a:gd name="T84" fmla="*/ 325637 w 145"/>
                <a:gd name="T85" fmla="*/ 41067 h 103"/>
                <a:gd name="T86" fmla="*/ 327914 w 145"/>
                <a:gd name="T87" fmla="*/ 125482 h 103"/>
                <a:gd name="T88" fmla="*/ 305142 w 145"/>
                <a:gd name="T89" fmla="*/ 132327 h 103"/>
                <a:gd name="T90" fmla="*/ 327914 w 145"/>
                <a:gd name="T91" fmla="*/ 125482 h 10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71" name="Freeform 127"/>
            <p:cNvSpPr>
              <a:spLocks noEditPoints="1"/>
            </p:cNvSpPr>
            <p:nvPr/>
          </p:nvSpPr>
          <p:spPr bwMode="auto">
            <a:xfrm>
              <a:off x="4865560" y="1798974"/>
              <a:ext cx="163509" cy="203238"/>
            </a:xfrm>
            <a:custGeom>
              <a:avLst/>
              <a:gdLst>
                <a:gd name="T0" fmla="*/ 161206 w 71"/>
                <a:gd name="T1" fmla="*/ 0 h 89"/>
                <a:gd name="T2" fmla="*/ 149691 w 71"/>
                <a:gd name="T3" fmla="*/ 4567 h 89"/>
                <a:gd name="T4" fmla="*/ 140480 w 71"/>
                <a:gd name="T5" fmla="*/ 11418 h 89"/>
                <a:gd name="T6" fmla="*/ 112844 w 71"/>
                <a:gd name="T7" fmla="*/ 6851 h 89"/>
                <a:gd name="T8" fmla="*/ 78300 w 71"/>
                <a:gd name="T9" fmla="*/ 6851 h 89"/>
                <a:gd name="T10" fmla="*/ 75997 w 71"/>
                <a:gd name="T11" fmla="*/ 6851 h 89"/>
                <a:gd name="T12" fmla="*/ 52968 w 71"/>
                <a:gd name="T13" fmla="*/ 18269 h 89"/>
                <a:gd name="T14" fmla="*/ 41453 w 71"/>
                <a:gd name="T15" fmla="*/ 25119 h 89"/>
                <a:gd name="T16" fmla="*/ 23029 w 71"/>
                <a:gd name="T17" fmla="*/ 27403 h 89"/>
                <a:gd name="T18" fmla="*/ 13818 w 71"/>
                <a:gd name="T19" fmla="*/ 43388 h 89"/>
                <a:gd name="T20" fmla="*/ 6909 w 71"/>
                <a:gd name="T21" fmla="*/ 52522 h 89"/>
                <a:gd name="T22" fmla="*/ 0 w 71"/>
                <a:gd name="T23" fmla="*/ 66224 h 89"/>
                <a:gd name="T24" fmla="*/ 0 w 71"/>
                <a:gd name="T25" fmla="*/ 66224 h 89"/>
                <a:gd name="T26" fmla="*/ 13818 w 71"/>
                <a:gd name="T27" fmla="*/ 89059 h 89"/>
                <a:gd name="T28" fmla="*/ 32241 w 71"/>
                <a:gd name="T29" fmla="*/ 95910 h 89"/>
                <a:gd name="T30" fmla="*/ 57574 w 71"/>
                <a:gd name="T31" fmla="*/ 102761 h 89"/>
                <a:gd name="T32" fmla="*/ 29938 w 71"/>
                <a:gd name="T33" fmla="*/ 105044 h 89"/>
                <a:gd name="T34" fmla="*/ 34544 w 71"/>
                <a:gd name="T35" fmla="*/ 127880 h 89"/>
                <a:gd name="T36" fmla="*/ 48362 w 71"/>
                <a:gd name="T37" fmla="*/ 146149 h 89"/>
                <a:gd name="T38" fmla="*/ 71391 w 71"/>
                <a:gd name="T39" fmla="*/ 157567 h 89"/>
                <a:gd name="T40" fmla="*/ 66785 w 71"/>
                <a:gd name="T41" fmla="*/ 130164 h 89"/>
                <a:gd name="T42" fmla="*/ 85209 w 71"/>
                <a:gd name="T43" fmla="*/ 130164 h 89"/>
                <a:gd name="T44" fmla="*/ 73694 w 71"/>
                <a:gd name="T45" fmla="*/ 121029 h 89"/>
                <a:gd name="T46" fmla="*/ 82906 w 71"/>
                <a:gd name="T47" fmla="*/ 114179 h 89"/>
                <a:gd name="T48" fmla="*/ 101330 w 71"/>
                <a:gd name="T49" fmla="*/ 111895 h 89"/>
                <a:gd name="T50" fmla="*/ 92118 w 71"/>
                <a:gd name="T51" fmla="*/ 91343 h 89"/>
                <a:gd name="T52" fmla="*/ 71391 w 71"/>
                <a:gd name="T53" fmla="*/ 93626 h 89"/>
                <a:gd name="T54" fmla="*/ 80603 w 71"/>
                <a:gd name="T55" fmla="*/ 79925 h 89"/>
                <a:gd name="T56" fmla="*/ 59877 w 71"/>
                <a:gd name="T57" fmla="*/ 50239 h 89"/>
                <a:gd name="T58" fmla="*/ 71391 w 71"/>
                <a:gd name="T59" fmla="*/ 43388 h 89"/>
                <a:gd name="T60" fmla="*/ 92118 w 71"/>
                <a:gd name="T61" fmla="*/ 45671 h 89"/>
                <a:gd name="T62" fmla="*/ 99027 w 71"/>
                <a:gd name="T63" fmla="*/ 27403 h 89"/>
                <a:gd name="T64" fmla="*/ 112844 w 71"/>
                <a:gd name="T65" fmla="*/ 31970 h 89"/>
                <a:gd name="T66" fmla="*/ 133571 w 71"/>
                <a:gd name="T67" fmla="*/ 22836 h 89"/>
                <a:gd name="T68" fmla="*/ 149691 w 71"/>
                <a:gd name="T69" fmla="*/ 29686 h 89"/>
                <a:gd name="T70" fmla="*/ 156600 w 71"/>
                <a:gd name="T71" fmla="*/ 20552 h 89"/>
                <a:gd name="T72" fmla="*/ 163509 w 71"/>
                <a:gd name="T73" fmla="*/ 9134 h 89"/>
                <a:gd name="T74" fmla="*/ 161206 w 71"/>
                <a:gd name="T75" fmla="*/ 0 h 89"/>
                <a:gd name="T76" fmla="*/ 140480 w 71"/>
                <a:gd name="T77" fmla="*/ 191820 h 89"/>
                <a:gd name="T78" fmla="*/ 99027 w 71"/>
                <a:gd name="T79" fmla="*/ 187253 h 89"/>
                <a:gd name="T80" fmla="*/ 82906 w 71"/>
                <a:gd name="T81" fmla="*/ 194104 h 89"/>
                <a:gd name="T82" fmla="*/ 122056 w 71"/>
                <a:gd name="T83" fmla="*/ 203238 h 89"/>
                <a:gd name="T84" fmla="*/ 156600 w 71"/>
                <a:gd name="T85" fmla="*/ 191820 h 89"/>
                <a:gd name="T86" fmla="*/ 140480 w 71"/>
                <a:gd name="T87" fmla="*/ 191820 h 8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72" name="Freeform 128"/>
            <p:cNvSpPr>
              <a:spLocks/>
            </p:cNvSpPr>
            <p:nvPr/>
          </p:nvSpPr>
          <p:spPr bwMode="auto">
            <a:xfrm>
              <a:off x="5168765" y="1975220"/>
              <a:ext cx="66673" cy="41283"/>
            </a:xfrm>
            <a:custGeom>
              <a:avLst/>
              <a:gdLst>
                <a:gd name="T0" fmla="*/ 45981 w 29"/>
                <a:gd name="T1" fmla="*/ 25229 h 18"/>
                <a:gd name="T2" fmla="*/ 59776 w 29"/>
                <a:gd name="T3" fmla="*/ 9174 h 18"/>
                <a:gd name="T4" fmla="*/ 57477 w 29"/>
                <a:gd name="T5" fmla="*/ 4587 h 18"/>
                <a:gd name="T6" fmla="*/ 20692 w 29"/>
                <a:gd name="T7" fmla="*/ 16055 h 18"/>
                <a:gd name="T8" fmla="*/ 9196 w 29"/>
                <a:gd name="T9" fmla="*/ 34403 h 18"/>
                <a:gd name="T10" fmla="*/ 45981 w 29"/>
                <a:gd name="T11" fmla="*/ 25229 h 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73" name="Freeform 129"/>
            <p:cNvSpPr>
              <a:spLocks/>
            </p:cNvSpPr>
            <p:nvPr/>
          </p:nvSpPr>
          <p:spPr bwMode="auto">
            <a:xfrm>
              <a:off x="3728939" y="900280"/>
              <a:ext cx="276218" cy="139726"/>
            </a:xfrm>
            <a:custGeom>
              <a:avLst/>
              <a:gdLst>
                <a:gd name="T0" fmla="*/ 232845 w 121"/>
                <a:gd name="T1" fmla="*/ 100786 h 61"/>
                <a:gd name="T2" fmla="*/ 253390 w 121"/>
                <a:gd name="T3" fmla="*/ 82461 h 61"/>
                <a:gd name="T4" fmla="*/ 273935 w 121"/>
                <a:gd name="T5" fmla="*/ 64137 h 61"/>
                <a:gd name="T6" fmla="*/ 260238 w 121"/>
                <a:gd name="T7" fmla="*/ 43521 h 61"/>
                <a:gd name="T8" fmla="*/ 246542 w 121"/>
                <a:gd name="T9" fmla="*/ 29778 h 61"/>
                <a:gd name="T10" fmla="*/ 241976 w 121"/>
                <a:gd name="T11" fmla="*/ 13744 h 61"/>
                <a:gd name="T12" fmla="*/ 223714 w 121"/>
                <a:gd name="T13" fmla="*/ 16034 h 61"/>
                <a:gd name="T14" fmla="*/ 198603 w 121"/>
                <a:gd name="T15" fmla="*/ 4581 h 61"/>
                <a:gd name="T16" fmla="*/ 196320 w 121"/>
                <a:gd name="T17" fmla="*/ 18325 h 61"/>
                <a:gd name="T18" fmla="*/ 180341 w 121"/>
                <a:gd name="T19" fmla="*/ 20615 h 61"/>
                <a:gd name="T20" fmla="*/ 171210 w 121"/>
                <a:gd name="T21" fmla="*/ 20615 h 61"/>
                <a:gd name="T22" fmla="*/ 155230 w 121"/>
                <a:gd name="T23" fmla="*/ 22906 h 61"/>
                <a:gd name="T24" fmla="*/ 141533 w 121"/>
                <a:gd name="T25" fmla="*/ 18325 h 61"/>
                <a:gd name="T26" fmla="*/ 125554 w 121"/>
                <a:gd name="T27" fmla="*/ 29778 h 61"/>
                <a:gd name="T28" fmla="*/ 114140 w 121"/>
                <a:gd name="T29" fmla="*/ 25196 h 61"/>
                <a:gd name="T30" fmla="*/ 102726 w 121"/>
                <a:gd name="T31" fmla="*/ 32068 h 61"/>
                <a:gd name="T32" fmla="*/ 100443 w 121"/>
                <a:gd name="T33" fmla="*/ 45812 h 61"/>
                <a:gd name="T34" fmla="*/ 82181 w 121"/>
                <a:gd name="T35" fmla="*/ 52684 h 61"/>
                <a:gd name="T36" fmla="*/ 75332 w 121"/>
                <a:gd name="T37" fmla="*/ 32068 h 61"/>
                <a:gd name="T38" fmla="*/ 36525 w 121"/>
                <a:gd name="T39" fmla="*/ 6872 h 61"/>
                <a:gd name="T40" fmla="*/ 41090 w 121"/>
                <a:gd name="T41" fmla="*/ 20615 h 61"/>
                <a:gd name="T42" fmla="*/ 31959 w 121"/>
                <a:gd name="T43" fmla="*/ 20615 h 61"/>
                <a:gd name="T44" fmla="*/ 13697 w 121"/>
                <a:gd name="T45" fmla="*/ 25196 h 61"/>
                <a:gd name="T46" fmla="*/ 2283 w 121"/>
                <a:gd name="T47" fmla="*/ 43521 h 61"/>
                <a:gd name="T48" fmla="*/ 27394 w 121"/>
                <a:gd name="T49" fmla="*/ 50393 h 61"/>
                <a:gd name="T50" fmla="*/ 57070 w 121"/>
                <a:gd name="T51" fmla="*/ 50393 h 61"/>
                <a:gd name="T52" fmla="*/ 52504 w 121"/>
                <a:gd name="T53" fmla="*/ 61846 h 61"/>
                <a:gd name="T54" fmla="*/ 38807 w 121"/>
                <a:gd name="T55" fmla="*/ 68718 h 61"/>
                <a:gd name="T56" fmla="*/ 9131 w 121"/>
                <a:gd name="T57" fmla="*/ 77880 h 61"/>
                <a:gd name="T58" fmla="*/ 47939 w 121"/>
                <a:gd name="T59" fmla="*/ 77880 h 61"/>
                <a:gd name="T60" fmla="*/ 57070 w 121"/>
                <a:gd name="T61" fmla="*/ 87042 h 61"/>
                <a:gd name="T62" fmla="*/ 63918 w 121"/>
                <a:gd name="T63" fmla="*/ 96205 h 61"/>
                <a:gd name="T64" fmla="*/ 54787 w 121"/>
                <a:gd name="T65" fmla="*/ 107658 h 61"/>
                <a:gd name="T66" fmla="*/ 43373 w 121"/>
                <a:gd name="T67" fmla="*/ 116820 h 61"/>
                <a:gd name="T68" fmla="*/ 75332 w 121"/>
                <a:gd name="T69" fmla="*/ 114530 h 61"/>
                <a:gd name="T70" fmla="*/ 120988 w 121"/>
                <a:gd name="T71" fmla="*/ 135145 h 61"/>
                <a:gd name="T72" fmla="*/ 166644 w 121"/>
                <a:gd name="T73" fmla="*/ 123692 h 61"/>
                <a:gd name="T74" fmla="*/ 198603 w 121"/>
                <a:gd name="T75" fmla="*/ 112239 h 61"/>
                <a:gd name="T76" fmla="*/ 232845 w 121"/>
                <a:gd name="T77" fmla="*/ 100786 h 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74" name="Freeform 130"/>
            <p:cNvSpPr>
              <a:spLocks/>
            </p:cNvSpPr>
            <p:nvPr/>
          </p:nvSpPr>
          <p:spPr bwMode="auto">
            <a:xfrm>
              <a:off x="4084530" y="1351215"/>
              <a:ext cx="117472" cy="128612"/>
            </a:xfrm>
            <a:custGeom>
              <a:avLst/>
              <a:gdLst>
                <a:gd name="T0" fmla="*/ 103652 w 51"/>
                <a:gd name="T1" fmla="*/ 39043 h 56"/>
                <a:gd name="T2" fmla="*/ 96742 w 51"/>
                <a:gd name="T3" fmla="*/ 32153 h 56"/>
                <a:gd name="T4" fmla="*/ 80618 w 51"/>
                <a:gd name="T5" fmla="*/ 36746 h 56"/>
                <a:gd name="T6" fmla="*/ 64494 w 51"/>
                <a:gd name="T7" fmla="*/ 34450 h 56"/>
                <a:gd name="T8" fmla="*/ 71405 w 51"/>
                <a:gd name="T9" fmla="*/ 18373 h 56"/>
                <a:gd name="T10" fmla="*/ 78315 w 51"/>
                <a:gd name="T11" fmla="*/ 4593 h 56"/>
                <a:gd name="T12" fmla="*/ 73708 w 51"/>
                <a:gd name="T13" fmla="*/ 2297 h 56"/>
                <a:gd name="T14" fmla="*/ 48371 w 51"/>
                <a:gd name="T15" fmla="*/ 9187 h 56"/>
                <a:gd name="T16" fmla="*/ 59888 w 51"/>
                <a:gd name="T17" fmla="*/ 20670 h 56"/>
                <a:gd name="T18" fmla="*/ 39157 w 51"/>
                <a:gd name="T19" fmla="*/ 32153 h 56"/>
                <a:gd name="T20" fmla="*/ 11517 w 51"/>
                <a:gd name="T21" fmla="*/ 32153 h 56"/>
                <a:gd name="T22" fmla="*/ 13820 w 51"/>
                <a:gd name="T23" fmla="*/ 50526 h 56"/>
                <a:gd name="T24" fmla="*/ 27640 w 51"/>
                <a:gd name="T25" fmla="*/ 68899 h 56"/>
                <a:gd name="T26" fmla="*/ 20730 w 51"/>
                <a:gd name="T27" fmla="*/ 91866 h 56"/>
                <a:gd name="T28" fmla="*/ 2303 w 51"/>
                <a:gd name="T29" fmla="*/ 107942 h 56"/>
                <a:gd name="T30" fmla="*/ 27640 w 51"/>
                <a:gd name="T31" fmla="*/ 128612 h 56"/>
                <a:gd name="T32" fmla="*/ 73708 w 51"/>
                <a:gd name="T33" fmla="*/ 110239 h 56"/>
                <a:gd name="T34" fmla="*/ 105955 w 51"/>
                <a:gd name="T35" fmla="*/ 103349 h 56"/>
                <a:gd name="T36" fmla="*/ 105955 w 51"/>
                <a:gd name="T37" fmla="*/ 43636 h 56"/>
                <a:gd name="T38" fmla="*/ 103652 w 51"/>
                <a:gd name="T39" fmla="*/ 39043 h 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75" name="Freeform 131"/>
            <p:cNvSpPr>
              <a:spLocks noEditPoints="1"/>
            </p:cNvSpPr>
            <p:nvPr/>
          </p:nvSpPr>
          <p:spPr bwMode="auto">
            <a:xfrm>
              <a:off x="4141678" y="1138450"/>
              <a:ext cx="261931" cy="398538"/>
            </a:xfrm>
            <a:custGeom>
              <a:avLst/>
              <a:gdLst>
                <a:gd name="T0" fmla="*/ 20679 w 114"/>
                <a:gd name="T1" fmla="*/ 217593 h 174"/>
                <a:gd name="T2" fmla="*/ 6893 w 114"/>
                <a:gd name="T3" fmla="*/ 247368 h 174"/>
                <a:gd name="T4" fmla="*/ 39060 w 114"/>
                <a:gd name="T5" fmla="*/ 245078 h 174"/>
                <a:gd name="T6" fmla="*/ 66632 w 114"/>
                <a:gd name="T7" fmla="*/ 240497 h 174"/>
                <a:gd name="T8" fmla="*/ 261931 w 114"/>
                <a:gd name="T9" fmla="*/ 306920 h 174"/>
                <a:gd name="T10" fmla="*/ 222871 w 114"/>
                <a:gd name="T11" fmla="*/ 290887 h 174"/>
                <a:gd name="T12" fmla="*/ 213681 w 114"/>
                <a:gd name="T13" fmla="*/ 263402 h 174"/>
                <a:gd name="T14" fmla="*/ 176918 w 114"/>
                <a:gd name="T15" fmla="*/ 201559 h 174"/>
                <a:gd name="T16" fmla="*/ 135561 w 114"/>
                <a:gd name="T17" fmla="*/ 183236 h 174"/>
                <a:gd name="T18" fmla="*/ 165430 w 114"/>
                <a:gd name="T19" fmla="*/ 121394 h 174"/>
                <a:gd name="T20" fmla="*/ 107989 w 114"/>
                <a:gd name="T21" fmla="*/ 112232 h 174"/>
                <a:gd name="T22" fmla="*/ 130966 w 114"/>
                <a:gd name="T23" fmla="*/ 75585 h 174"/>
                <a:gd name="T24" fmla="*/ 91906 w 114"/>
                <a:gd name="T25" fmla="*/ 84747 h 174"/>
                <a:gd name="T26" fmla="*/ 64334 w 114"/>
                <a:gd name="T27" fmla="*/ 123684 h 174"/>
                <a:gd name="T28" fmla="*/ 41358 w 114"/>
                <a:gd name="T29" fmla="*/ 125975 h 174"/>
                <a:gd name="T30" fmla="*/ 50548 w 114"/>
                <a:gd name="T31" fmla="*/ 160331 h 174"/>
                <a:gd name="T32" fmla="*/ 43655 w 114"/>
                <a:gd name="T33" fmla="*/ 190107 h 174"/>
                <a:gd name="T34" fmla="*/ 73524 w 114"/>
                <a:gd name="T35" fmla="*/ 199269 h 174"/>
                <a:gd name="T36" fmla="*/ 89608 w 114"/>
                <a:gd name="T37" fmla="*/ 196979 h 174"/>
                <a:gd name="T38" fmla="*/ 117180 w 114"/>
                <a:gd name="T39" fmla="*/ 219883 h 174"/>
                <a:gd name="T40" fmla="*/ 128668 w 114"/>
                <a:gd name="T41" fmla="*/ 242788 h 174"/>
                <a:gd name="T42" fmla="*/ 133263 w 114"/>
                <a:gd name="T43" fmla="*/ 277144 h 174"/>
                <a:gd name="T44" fmla="*/ 98799 w 114"/>
                <a:gd name="T45" fmla="*/ 281725 h 174"/>
                <a:gd name="T46" fmla="*/ 105691 w 114"/>
                <a:gd name="T47" fmla="*/ 306920 h 174"/>
                <a:gd name="T48" fmla="*/ 91906 w 114"/>
                <a:gd name="T49" fmla="*/ 336696 h 174"/>
                <a:gd name="T50" fmla="*/ 133263 w 114"/>
                <a:gd name="T51" fmla="*/ 343567 h 174"/>
                <a:gd name="T52" fmla="*/ 107989 w 114"/>
                <a:gd name="T53" fmla="*/ 352729 h 174"/>
                <a:gd name="T54" fmla="*/ 94203 w 114"/>
                <a:gd name="T55" fmla="*/ 382505 h 174"/>
                <a:gd name="T56" fmla="*/ 124073 w 114"/>
                <a:gd name="T57" fmla="*/ 375634 h 174"/>
                <a:gd name="T58" fmla="*/ 163132 w 114"/>
                <a:gd name="T59" fmla="*/ 366472 h 174"/>
                <a:gd name="T60" fmla="*/ 213681 w 114"/>
                <a:gd name="T61" fmla="*/ 366472 h 174"/>
                <a:gd name="T62" fmla="*/ 238955 w 114"/>
                <a:gd name="T63" fmla="*/ 345858 h 174"/>
                <a:gd name="T64" fmla="*/ 261931 w 114"/>
                <a:gd name="T65" fmla="*/ 306920 h 174"/>
                <a:gd name="T66" fmla="*/ 48250 w 114"/>
                <a:gd name="T67" fmla="*/ 91618 h 174"/>
                <a:gd name="T68" fmla="*/ 179216 w 114"/>
                <a:gd name="T69" fmla="*/ 32066 h 174"/>
                <a:gd name="T70" fmla="*/ 179216 w 114"/>
                <a:gd name="T71" fmla="*/ 32066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262626"/>
            </a:solidFill>
            <a:ln w="3175" cmpd="sng">
              <a:solidFill>
                <a:schemeClr val="tx1"/>
              </a:solidFill>
              <a:bevel/>
              <a:headEnd/>
              <a:tailEnd/>
            </a:ln>
          </p:spPr>
          <p:txBody>
            <a:bodyPr/>
            <a:lstStyle/>
            <a:p>
              <a:endParaRPr lang="zh-CN" altLang="en-US"/>
            </a:p>
          </p:txBody>
        </p:sp>
        <p:sp>
          <p:nvSpPr>
            <p:cNvPr id="44176" name="Freeform 132"/>
            <p:cNvSpPr>
              <a:spLocks noEditPoints="1"/>
            </p:cNvSpPr>
            <p:nvPr/>
          </p:nvSpPr>
          <p:spPr bwMode="auto">
            <a:xfrm>
              <a:off x="4141678" y="1138450"/>
              <a:ext cx="261931" cy="398538"/>
            </a:xfrm>
            <a:custGeom>
              <a:avLst/>
              <a:gdLst>
                <a:gd name="T0" fmla="*/ 20679 w 114"/>
                <a:gd name="T1" fmla="*/ 217593 h 174"/>
                <a:gd name="T2" fmla="*/ 6893 w 114"/>
                <a:gd name="T3" fmla="*/ 247368 h 174"/>
                <a:gd name="T4" fmla="*/ 39060 w 114"/>
                <a:gd name="T5" fmla="*/ 245078 h 174"/>
                <a:gd name="T6" fmla="*/ 66632 w 114"/>
                <a:gd name="T7" fmla="*/ 240497 h 174"/>
                <a:gd name="T8" fmla="*/ 261931 w 114"/>
                <a:gd name="T9" fmla="*/ 306920 h 174"/>
                <a:gd name="T10" fmla="*/ 222871 w 114"/>
                <a:gd name="T11" fmla="*/ 290887 h 174"/>
                <a:gd name="T12" fmla="*/ 213681 w 114"/>
                <a:gd name="T13" fmla="*/ 263402 h 174"/>
                <a:gd name="T14" fmla="*/ 176918 w 114"/>
                <a:gd name="T15" fmla="*/ 201559 h 174"/>
                <a:gd name="T16" fmla="*/ 135561 w 114"/>
                <a:gd name="T17" fmla="*/ 183236 h 174"/>
                <a:gd name="T18" fmla="*/ 165430 w 114"/>
                <a:gd name="T19" fmla="*/ 121394 h 174"/>
                <a:gd name="T20" fmla="*/ 107989 w 114"/>
                <a:gd name="T21" fmla="*/ 112232 h 174"/>
                <a:gd name="T22" fmla="*/ 130966 w 114"/>
                <a:gd name="T23" fmla="*/ 75585 h 174"/>
                <a:gd name="T24" fmla="*/ 91906 w 114"/>
                <a:gd name="T25" fmla="*/ 84747 h 174"/>
                <a:gd name="T26" fmla="*/ 64334 w 114"/>
                <a:gd name="T27" fmla="*/ 123684 h 174"/>
                <a:gd name="T28" fmla="*/ 41358 w 114"/>
                <a:gd name="T29" fmla="*/ 125975 h 174"/>
                <a:gd name="T30" fmla="*/ 50548 w 114"/>
                <a:gd name="T31" fmla="*/ 160331 h 174"/>
                <a:gd name="T32" fmla="*/ 43655 w 114"/>
                <a:gd name="T33" fmla="*/ 190107 h 174"/>
                <a:gd name="T34" fmla="*/ 73524 w 114"/>
                <a:gd name="T35" fmla="*/ 199269 h 174"/>
                <a:gd name="T36" fmla="*/ 89608 w 114"/>
                <a:gd name="T37" fmla="*/ 196979 h 174"/>
                <a:gd name="T38" fmla="*/ 117180 w 114"/>
                <a:gd name="T39" fmla="*/ 219883 h 174"/>
                <a:gd name="T40" fmla="*/ 128668 w 114"/>
                <a:gd name="T41" fmla="*/ 242788 h 174"/>
                <a:gd name="T42" fmla="*/ 133263 w 114"/>
                <a:gd name="T43" fmla="*/ 277144 h 174"/>
                <a:gd name="T44" fmla="*/ 98799 w 114"/>
                <a:gd name="T45" fmla="*/ 281725 h 174"/>
                <a:gd name="T46" fmla="*/ 105691 w 114"/>
                <a:gd name="T47" fmla="*/ 306920 h 174"/>
                <a:gd name="T48" fmla="*/ 91906 w 114"/>
                <a:gd name="T49" fmla="*/ 336696 h 174"/>
                <a:gd name="T50" fmla="*/ 133263 w 114"/>
                <a:gd name="T51" fmla="*/ 343567 h 174"/>
                <a:gd name="T52" fmla="*/ 107989 w 114"/>
                <a:gd name="T53" fmla="*/ 352729 h 174"/>
                <a:gd name="T54" fmla="*/ 94203 w 114"/>
                <a:gd name="T55" fmla="*/ 382505 h 174"/>
                <a:gd name="T56" fmla="*/ 124073 w 114"/>
                <a:gd name="T57" fmla="*/ 375634 h 174"/>
                <a:gd name="T58" fmla="*/ 163132 w 114"/>
                <a:gd name="T59" fmla="*/ 366472 h 174"/>
                <a:gd name="T60" fmla="*/ 213681 w 114"/>
                <a:gd name="T61" fmla="*/ 366472 h 174"/>
                <a:gd name="T62" fmla="*/ 238955 w 114"/>
                <a:gd name="T63" fmla="*/ 345858 h 174"/>
                <a:gd name="T64" fmla="*/ 261931 w 114"/>
                <a:gd name="T65" fmla="*/ 306920 h 174"/>
                <a:gd name="T66" fmla="*/ 48250 w 114"/>
                <a:gd name="T67" fmla="*/ 91618 h 174"/>
                <a:gd name="T68" fmla="*/ 179216 w 114"/>
                <a:gd name="T69" fmla="*/ 32066 h 174"/>
                <a:gd name="T70" fmla="*/ 179216 w 114"/>
                <a:gd name="T71" fmla="*/ 32066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77" name="Freeform 133"/>
            <p:cNvSpPr>
              <a:spLocks noEditPoints="1"/>
            </p:cNvSpPr>
            <p:nvPr/>
          </p:nvSpPr>
          <p:spPr bwMode="auto">
            <a:xfrm>
              <a:off x="4562355" y="1254360"/>
              <a:ext cx="122234" cy="117497"/>
            </a:xfrm>
            <a:custGeom>
              <a:avLst/>
              <a:gdLst>
                <a:gd name="T0" fmla="*/ 61117 w 54"/>
                <a:gd name="T1" fmla="*/ 45191 h 52"/>
                <a:gd name="T2" fmla="*/ 61117 w 54"/>
                <a:gd name="T3" fmla="*/ 27115 h 52"/>
                <a:gd name="T4" fmla="*/ 63381 w 54"/>
                <a:gd name="T5" fmla="*/ 4519 h 52"/>
                <a:gd name="T6" fmla="*/ 45272 w 54"/>
                <a:gd name="T7" fmla="*/ 15817 h 52"/>
                <a:gd name="T8" fmla="*/ 29427 w 54"/>
                <a:gd name="T9" fmla="*/ 22596 h 52"/>
                <a:gd name="T10" fmla="*/ 31690 w 54"/>
                <a:gd name="T11" fmla="*/ 33893 h 52"/>
                <a:gd name="T12" fmla="*/ 15845 w 54"/>
                <a:gd name="T13" fmla="*/ 27115 h 52"/>
                <a:gd name="T14" fmla="*/ 4527 w 54"/>
                <a:gd name="T15" fmla="*/ 45191 h 52"/>
                <a:gd name="T16" fmla="*/ 4527 w 54"/>
                <a:gd name="T17" fmla="*/ 74565 h 52"/>
                <a:gd name="T18" fmla="*/ 13582 w 54"/>
                <a:gd name="T19" fmla="*/ 97161 h 52"/>
                <a:gd name="T20" fmla="*/ 18109 w 54"/>
                <a:gd name="T21" fmla="*/ 108459 h 52"/>
                <a:gd name="T22" fmla="*/ 40745 w 54"/>
                <a:gd name="T23" fmla="*/ 110718 h 52"/>
                <a:gd name="T24" fmla="*/ 49799 w 54"/>
                <a:gd name="T25" fmla="*/ 108459 h 52"/>
                <a:gd name="T26" fmla="*/ 40745 w 54"/>
                <a:gd name="T27" fmla="*/ 94901 h 52"/>
                <a:gd name="T28" fmla="*/ 54326 w 54"/>
                <a:gd name="T29" fmla="*/ 99421 h 52"/>
                <a:gd name="T30" fmla="*/ 72435 w 54"/>
                <a:gd name="T31" fmla="*/ 97161 h 52"/>
                <a:gd name="T32" fmla="*/ 63381 w 54"/>
                <a:gd name="T33" fmla="*/ 81344 h 52"/>
                <a:gd name="T34" fmla="*/ 49799 w 54"/>
                <a:gd name="T35" fmla="*/ 81344 h 52"/>
                <a:gd name="T36" fmla="*/ 58853 w 54"/>
                <a:gd name="T37" fmla="*/ 65527 h 52"/>
                <a:gd name="T38" fmla="*/ 74699 w 54"/>
                <a:gd name="T39" fmla="*/ 56489 h 52"/>
                <a:gd name="T40" fmla="*/ 61117 w 54"/>
                <a:gd name="T41" fmla="*/ 45191 h 52"/>
                <a:gd name="T42" fmla="*/ 119970 w 54"/>
                <a:gd name="T43" fmla="*/ 67787 h 52"/>
                <a:gd name="T44" fmla="*/ 110916 w 54"/>
                <a:gd name="T45" fmla="*/ 72306 h 52"/>
                <a:gd name="T46" fmla="*/ 101862 w 54"/>
                <a:gd name="T47" fmla="*/ 67787 h 52"/>
                <a:gd name="T48" fmla="*/ 86017 w 54"/>
                <a:gd name="T49" fmla="*/ 74565 h 52"/>
                <a:gd name="T50" fmla="*/ 95071 w 54"/>
                <a:gd name="T51" fmla="*/ 97161 h 52"/>
                <a:gd name="T52" fmla="*/ 88280 w 54"/>
                <a:gd name="T53" fmla="*/ 103940 h 52"/>
                <a:gd name="T54" fmla="*/ 95071 w 54"/>
                <a:gd name="T55" fmla="*/ 115237 h 52"/>
                <a:gd name="T56" fmla="*/ 113180 w 54"/>
                <a:gd name="T57" fmla="*/ 94901 h 52"/>
                <a:gd name="T58" fmla="*/ 119970 w 54"/>
                <a:gd name="T59" fmla="*/ 67787 h 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78" name="Freeform 134"/>
            <p:cNvSpPr>
              <a:spLocks noEditPoints="1"/>
            </p:cNvSpPr>
            <p:nvPr/>
          </p:nvSpPr>
          <p:spPr bwMode="auto">
            <a:xfrm>
              <a:off x="4648078" y="784372"/>
              <a:ext cx="317492" cy="563667"/>
            </a:xfrm>
            <a:custGeom>
              <a:avLst/>
              <a:gdLst>
                <a:gd name="T0" fmla="*/ 310689 w 140"/>
                <a:gd name="T1" fmla="*/ 120949 h 247"/>
                <a:gd name="T2" fmla="*/ 306153 w 140"/>
                <a:gd name="T3" fmla="*/ 75308 h 247"/>
                <a:gd name="T4" fmla="*/ 267600 w 140"/>
                <a:gd name="T5" fmla="*/ 27385 h 247"/>
                <a:gd name="T6" fmla="*/ 222244 w 140"/>
                <a:gd name="T7" fmla="*/ 25103 h 247"/>
                <a:gd name="T8" fmla="*/ 179156 w 140"/>
                <a:gd name="T9" fmla="*/ 25103 h 247"/>
                <a:gd name="T10" fmla="*/ 154210 w 140"/>
                <a:gd name="T11" fmla="*/ 52487 h 247"/>
                <a:gd name="T12" fmla="*/ 126997 w 140"/>
                <a:gd name="T13" fmla="*/ 84436 h 247"/>
                <a:gd name="T14" fmla="*/ 106587 w 140"/>
                <a:gd name="T15" fmla="*/ 116385 h 247"/>
                <a:gd name="T16" fmla="*/ 83909 w 140"/>
                <a:gd name="T17" fmla="*/ 136923 h 247"/>
                <a:gd name="T18" fmla="*/ 65766 w 140"/>
                <a:gd name="T19" fmla="*/ 193974 h 247"/>
                <a:gd name="T20" fmla="*/ 70302 w 140"/>
                <a:gd name="T21" fmla="*/ 221359 h 247"/>
                <a:gd name="T22" fmla="*/ 27214 w 140"/>
                <a:gd name="T23" fmla="*/ 239616 h 247"/>
                <a:gd name="T24" fmla="*/ 24946 w 140"/>
                <a:gd name="T25" fmla="*/ 289821 h 247"/>
                <a:gd name="T26" fmla="*/ 40820 w 140"/>
                <a:gd name="T27" fmla="*/ 333180 h 247"/>
                <a:gd name="T28" fmla="*/ 34017 w 140"/>
                <a:gd name="T29" fmla="*/ 358282 h 247"/>
                <a:gd name="T30" fmla="*/ 18142 w 140"/>
                <a:gd name="T31" fmla="*/ 390231 h 247"/>
                <a:gd name="T32" fmla="*/ 6803 w 140"/>
                <a:gd name="T33" fmla="*/ 426744 h 247"/>
                <a:gd name="T34" fmla="*/ 0 w 140"/>
                <a:gd name="T35" fmla="*/ 429026 h 247"/>
                <a:gd name="T36" fmla="*/ 20410 w 140"/>
                <a:gd name="T37" fmla="*/ 481513 h 247"/>
                <a:gd name="T38" fmla="*/ 38553 w 140"/>
                <a:gd name="T39" fmla="*/ 524872 h 247"/>
                <a:gd name="T40" fmla="*/ 45356 w 140"/>
                <a:gd name="T41" fmla="*/ 556821 h 247"/>
                <a:gd name="T42" fmla="*/ 74837 w 140"/>
                <a:gd name="T43" fmla="*/ 543129 h 247"/>
                <a:gd name="T44" fmla="*/ 104319 w 140"/>
                <a:gd name="T45" fmla="*/ 531718 h 247"/>
                <a:gd name="T46" fmla="*/ 129265 w 140"/>
                <a:gd name="T47" fmla="*/ 524872 h 247"/>
                <a:gd name="T48" fmla="*/ 133800 w 140"/>
                <a:gd name="T49" fmla="*/ 502052 h 247"/>
                <a:gd name="T50" fmla="*/ 138336 w 140"/>
                <a:gd name="T51" fmla="*/ 447282 h 247"/>
                <a:gd name="T52" fmla="*/ 174621 w 140"/>
                <a:gd name="T53" fmla="*/ 408487 h 247"/>
                <a:gd name="T54" fmla="*/ 165549 w 140"/>
                <a:gd name="T55" fmla="*/ 360564 h 247"/>
                <a:gd name="T56" fmla="*/ 145139 w 140"/>
                <a:gd name="T57" fmla="*/ 328616 h 247"/>
                <a:gd name="T58" fmla="*/ 161014 w 140"/>
                <a:gd name="T59" fmla="*/ 282975 h 247"/>
                <a:gd name="T60" fmla="*/ 190495 w 140"/>
                <a:gd name="T61" fmla="*/ 251026 h 247"/>
                <a:gd name="T62" fmla="*/ 253994 w 140"/>
                <a:gd name="T63" fmla="*/ 207667 h 247"/>
                <a:gd name="T64" fmla="*/ 260797 w 140"/>
                <a:gd name="T65" fmla="*/ 162026 h 247"/>
                <a:gd name="T66" fmla="*/ 303885 w 140"/>
                <a:gd name="T67" fmla="*/ 146051 h 247"/>
                <a:gd name="T68" fmla="*/ 315224 w 140"/>
                <a:gd name="T69" fmla="*/ 132359 h 247"/>
                <a:gd name="T70" fmla="*/ 170085 w 140"/>
                <a:gd name="T71" fmla="*/ 502052 h 24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79" name="Freeform 135"/>
            <p:cNvSpPr>
              <a:spLocks noEditPoints="1"/>
            </p:cNvSpPr>
            <p:nvPr/>
          </p:nvSpPr>
          <p:spPr bwMode="auto">
            <a:xfrm>
              <a:off x="4908421" y="1181321"/>
              <a:ext cx="163508" cy="79390"/>
            </a:xfrm>
            <a:custGeom>
              <a:avLst/>
              <a:gdLst>
                <a:gd name="T0" fmla="*/ 151993 w 71"/>
                <a:gd name="T1" fmla="*/ 22683 h 35"/>
                <a:gd name="T2" fmla="*/ 158902 w 71"/>
                <a:gd name="T3" fmla="*/ 4537 h 35"/>
                <a:gd name="T4" fmla="*/ 151993 w 71"/>
                <a:gd name="T5" fmla="*/ 9073 h 35"/>
                <a:gd name="T6" fmla="*/ 103632 w 71"/>
                <a:gd name="T7" fmla="*/ 2268 h 35"/>
                <a:gd name="T8" fmla="*/ 55270 w 71"/>
                <a:gd name="T9" fmla="*/ 13610 h 35"/>
                <a:gd name="T10" fmla="*/ 39150 w 71"/>
                <a:gd name="T11" fmla="*/ 27219 h 35"/>
                <a:gd name="T12" fmla="*/ 43756 w 71"/>
                <a:gd name="T13" fmla="*/ 43097 h 35"/>
                <a:gd name="T14" fmla="*/ 59876 w 71"/>
                <a:gd name="T15" fmla="*/ 52171 h 35"/>
                <a:gd name="T16" fmla="*/ 64482 w 71"/>
                <a:gd name="T17" fmla="*/ 63512 h 35"/>
                <a:gd name="T18" fmla="*/ 64482 w 71"/>
                <a:gd name="T19" fmla="*/ 63512 h 35"/>
                <a:gd name="T20" fmla="*/ 92117 w 71"/>
                <a:gd name="T21" fmla="*/ 63512 h 35"/>
                <a:gd name="T22" fmla="*/ 119752 w 71"/>
                <a:gd name="T23" fmla="*/ 77122 h 35"/>
                <a:gd name="T24" fmla="*/ 142782 w 71"/>
                <a:gd name="T25" fmla="*/ 79390 h 35"/>
                <a:gd name="T26" fmla="*/ 145085 w 71"/>
                <a:gd name="T27" fmla="*/ 72585 h 35"/>
                <a:gd name="T28" fmla="*/ 151993 w 71"/>
                <a:gd name="T29" fmla="*/ 63512 h 35"/>
                <a:gd name="T30" fmla="*/ 145085 w 71"/>
                <a:gd name="T31" fmla="*/ 49902 h 35"/>
                <a:gd name="T32" fmla="*/ 145085 w 71"/>
                <a:gd name="T33" fmla="*/ 36293 h 35"/>
                <a:gd name="T34" fmla="*/ 151993 w 71"/>
                <a:gd name="T35" fmla="*/ 22683 h 35"/>
                <a:gd name="T36" fmla="*/ 16121 w 71"/>
                <a:gd name="T37" fmla="*/ 40829 h 35"/>
                <a:gd name="T38" fmla="*/ 6909 w 71"/>
                <a:gd name="T39" fmla="*/ 63512 h 35"/>
                <a:gd name="T40" fmla="*/ 34544 w 71"/>
                <a:gd name="T41" fmla="*/ 45366 h 35"/>
                <a:gd name="T42" fmla="*/ 16121 w 71"/>
                <a:gd name="T43" fmla="*/ 40829 h 35"/>
                <a:gd name="T44" fmla="*/ 27635 w 71"/>
                <a:gd name="T45" fmla="*/ 29488 h 35"/>
                <a:gd name="T46" fmla="*/ 11515 w 71"/>
                <a:gd name="T47" fmla="*/ 31756 h 35"/>
                <a:gd name="T48" fmla="*/ 27635 w 71"/>
                <a:gd name="T49" fmla="*/ 29488 h 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80" name="Freeform 136"/>
            <p:cNvSpPr>
              <a:spLocks/>
            </p:cNvSpPr>
            <p:nvPr/>
          </p:nvSpPr>
          <p:spPr bwMode="auto">
            <a:xfrm>
              <a:off x="5208451" y="2819928"/>
              <a:ext cx="206370" cy="252459"/>
            </a:xfrm>
            <a:custGeom>
              <a:avLst/>
              <a:gdLst>
                <a:gd name="T0" fmla="*/ 181424 w 91"/>
                <a:gd name="T1" fmla="*/ 57377 h 110"/>
                <a:gd name="T2" fmla="*/ 192763 w 91"/>
                <a:gd name="T3" fmla="*/ 39016 h 110"/>
                <a:gd name="T4" fmla="*/ 206370 w 91"/>
                <a:gd name="T5" fmla="*/ 20656 h 110"/>
                <a:gd name="T6" fmla="*/ 192763 w 91"/>
                <a:gd name="T7" fmla="*/ 25246 h 110"/>
                <a:gd name="T8" fmla="*/ 181424 w 91"/>
                <a:gd name="T9" fmla="*/ 18361 h 110"/>
                <a:gd name="T10" fmla="*/ 158746 w 91"/>
                <a:gd name="T11" fmla="*/ 22951 h 110"/>
                <a:gd name="T12" fmla="*/ 140604 w 91"/>
                <a:gd name="T13" fmla="*/ 36721 h 110"/>
                <a:gd name="T14" fmla="*/ 111122 w 91"/>
                <a:gd name="T15" fmla="*/ 32131 h 110"/>
                <a:gd name="T16" fmla="*/ 81641 w 91"/>
                <a:gd name="T17" fmla="*/ 16066 h 110"/>
                <a:gd name="T18" fmla="*/ 56695 w 91"/>
                <a:gd name="T19" fmla="*/ 9180 h 110"/>
                <a:gd name="T20" fmla="*/ 40820 w 91"/>
                <a:gd name="T21" fmla="*/ 2295 h 110"/>
                <a:gd name="T22" fmla="*/ 27214 w 91"/>
                <a:gd name="T23" fmla="*/ 0 h 110"/>
                <a:gd name="T24" fmla="*/ 6803 w 91"/>
                <a:gd name="T25" fmla="*/ 13770 h 110"/>
                <a:gd name="T26" fmla="*/ 2268 w 91"/>
                <a:gd name="T27" fmla="*/ 18361 h 110"/>
                <a:gd name="T28" fmla="*/ 13607 w 91"/>
                <a:gd name="T29" fmla="*/ 29836 h 110"/>
                <a:gd name="T30" fmla="*/ 15875 w 91"/>
                <a:gd name="T31" fmla="*/ 48197 h 110"/>
                <a:gd name="T32" fmla="*/ 27214 w 91"/>
                <a:gd name="T33" fmla="*/ 57377 h 110"/>
                <a:gd name="T34" fmla="*/ 24946 w 91"/>
                <a:gd name="T35" fmla="*/ 78033 h 110"/>
                <a:gd name="T36" fmla="*/ 9071 w 91"/>
                <a:gd name="T37" fmla="*/ 107869 h 110"/>
                <a:gd name="T38" fmla="*/ 2268 w 91"/>
                <a:gd name="T39" fmla="*/ 123934 h 110"/>
                <a:gd name="T40" fmla="*/ 18142 w 91"/>
                <a:gd name="T41" fmla="*/ 135410 h 110"/>
                <a:gd name="T42" fmla="*/ 0 w 91"/>
                <a:gd name="T43" fmla="*/ 151475 h 110"/>
                <a:gd name="T44" fmla="*/ 0 w 91"/>
                <a:gd name="T45" fmla="*/ 153770 h 110"/>
                <a:gd name="T46" fmla="*/ 97515 w 91"/>
                <a:gd name="T47" fmla="*/ 206557 h 110"/>
                <a:gd name="T48" fmla="*/ 95248 w 91"/>
                <a:gd name="T49" fmla="*/ 220328 h 110"/>
                <a:gd name="T50" fmla="*/ 138336 w 91"/>
                <a:gd name="T51" fmla="*/ 252459 h 110"/>
                <a:gd name="T52" fmla="*/ 163282 w 91"/>
                <a:gd name="T53" fmla="*/ 195082 h 110"/>
                <a:gd name="T54" fmla="*/ 179156 w 91"/>
                <a:gd name="T55" fmla="*/ 183607 h 110"/>
                <a:gd name="T56" fmla="*/ 192763 w 91"/>
                <a:gd name="T57" fmla="*/ 174426 h 110"/>
                <a:gd name="T58" fmla="*/ 195031 w 91"/>
                <a:gd name="T59" fmla="*/ 169836 h 110"/>
                <a:gd name="T60" fmla="*/ 183692 w 91"/>
                <a:gd name="T61" fmla="*/ 149180 h 110"/>
                <a:gd name="T62" fmla="*/ 181424 w 91"/>
                <a:gd name="T63" fmla="*/ 57377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4181" name="Freeform 137"/>
            <p:cNvSpPr>
              <a:spLocks/>
            </p:cNvSpPr>
            <p:nvPr/>
          </p:nvSpPr>
          <p:spPr bwMode="auto">
            <a:xfrm>
              <a:off x="5094154" y="2838981"/>
              <a:ext cx="141284" cy="146077"/>
            </a:xfrm>
            <a:custGeom>
              <a:avLst/>
              <a:gdLst>
                <a:gd name="T0" fmla="*/ 129890 w 62"/>
                <a:gd name="T1" fmla="*/ 29672 h 64"/>
                <a:gd name="T2" fmla="*/ 127611 w 62"/>
                <a:gd name="T3" fmla="*/ 11412 h 64"/>
                <a:gd name="T4" fmla="*/ 116217 w 62"/>
                <a:gd name="T5" fmla="*/ 0 h 64"/>
                <a:gd name="T6" fmla="*/ 107102 w 62"/>
                <a:gd name="T7" fmla="*/ 9130 h 64"/>
                <a:gd name="T8" fmla="*/ 91151 w 62"/>
                <a:gd name="T9" fmla="*/ 9130 h 64"/>
                <a:gd name="T10" fmla="*/ 72921 w 62"/>
                <a:gd name="T11" fmla="*/ 15977 h 64"/>
                <a:gd name="T12" fmla="*/ 56969 w 62"/>
                <a:gd name="T13" fmla="*/ 11412 h 64"/>
                <a:gd name="T14" fmla="*/ 38739 w 62"/>
                <a:gd name="T15" fmla="*/ 15977 h 64"/>
                <a:gd name="T16" fmla="*/ 36460 w 62"/>
                <a:gd name="T17" fmla="*/ 38802 h 64"/>
                <a:gd name="T18" fmla="*/ 43297 w 62"/>
                <a:gd name="T19" fmla="*/ 50214 h 64"/>
                <a:gd name="T20" fmla="*/ 36460 w 62"/>
                <a:gd name="T21" fmla="*/ 63909 h 64"/>
                <a:gd name="T22" fmla="*/ 25067 w 62"/>
                <a:gd name="T23" fmla="*/ 70756 h 64"/>
                <a:gd name="T24" fmla="*/ 15951 w 62"/>
                <a:gd name="T25" fmla="*/ 86733 h 64"/>
                <a:gd name="T26" fmla="*/ 9115 w 62"/>
                <a:gd name="T27" fmla="*/ 104993 h 64"/>
                <a:gd name="T28" fmla="*/ 4558 w 62"/>
                <a:gd name="T29" fmla="*/ 125535 h 64"/>
                <a:gd name="T30" fmla="*/ 0 w 62"/>
                <a:gd name="T31" fmla="*/ 143795 h 64"/>
                <a:gd name="T32" fmla="*/ 13673 w 62"/>
                <a:gd name="T33" fmla="*/ 141512 h 64"/>
                <a:gd name="T34" fmla="*/ 41018 w 62"/>
                <a:gd name="T35" fmla="*/ 134665 h 64"/>
                <a:gd name="T36" fmla="*/ 61527 w 62"/>
                <a:gd name="T37" fmla="*/ 132382 h 64"/>
                <a:gd name="T38" fmla="*/ 82036 w 62"/>
                <a:gd name="T39" fmla="*/ 104993 h 64"/>
                <a:gd name="T40" fmla="*/ 116217 w 62"/>
                <a:gd name="T41" fmla="*/ 104993 h 64"/>
                <a:gd name="T42" fmla="*/ 123054 w 62"/>
                <a:gd name="T43" fmla="*/ 89016 h 64"/>
                <a:gd name="T44" fmla="*/ 139005 w 62"/>
                <a:gd name="T45" fmla="*/ 59344 h 64"/>
                <a:gd name="T46" fmla="*/ 141284 w 62"/>
                <a:gd name="T47" fmla="*/ 38802 h 64"/>
                <a:gd name="T48" fmla="*/ 129890 w 62"/>
                <a:gd name="T49" fmla="*/ 29672 h 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4182" name="Freeform 138"/>
            <p:cNvSpPr>
              <a:spLocks/>
            </p:cNvSpPr>
            <p:nvPr/>
          </p:nvSpPr>
          <p:spPr bwMode="auto">
            <a:xfrm>
              <a:off x="5787873" y="1681477"/>
              <a:ext cx="457188" cy="263574"/>
            </a:xfrm>
            <a:custGeom>
              <a:avLst/>
              <a:gdLst>
                <a:gd name="T0" fmla="*/ 443472 w 200"/>
                <a:gd name="T1" fmla="*/ 147692 h 116"/>
                <a:gd name="T2" fmla="*/ 409183 w 200"/>
                <a:gd name="T3" fmla="*/ 131787 h 116"/>
                <a:gd name="T4" fmla="*/ 388610 w 200"/>
                <a:gd name="T5" fmla="*/ 134059 h 116"/>
                <a:gd name="T6" fmla="*/ 363464 w 200"/>
                <a:gd name="T7" fmla="*/ 124970 h 116"/>
                <a:gd name="T8" fmla="*/ 338319 w 200"/>
                <a:gd name="T9" fmla="*/ 145420 h 116"/>
                <a:gd name="T10" fmla="*/ 324603 w 200"/>
                <a:gd name="T11" fmla="*/ 149965 h 116"/>
                <a:gd name="T12" fmla="*/ 304030 w 200"/>
                <a:gd name="T13" fmla="*/ 136331 h 116"/>
                <a:gd name="T14" fmla="*/ 281171 w 200"/>
                <a:gd name="T15" fmla="*/ 131787 h 116"/>
                <a:gd name="T16" fmla="*/ 267455 w 200"/>
                <a:gd name="T17" fmla="*/ 104521 h 116"/>
                <a:gd name="T18" fmla="*/ 260597 w 200"/>
                <a:gd name="T19" fmla="*/ 79527 h 116"/>
                <a:gd name="T20" fmla="*/ 240024 w 200"/>
                <a:gd name="T21" fmla="*/ 65894 h 116"/>
                <a:gd name="T22" fmla="*/ 189733 w 200"/>
                <a:gd name="T23" fmla="*/ 63621 h 116"/>
                <a:gd name="T24" fmla="*/ 155444 w 200"/>
                <a:gd name="T25" fmla="*/ 65894 h 116"/>
                <a:gd name="T26" fmla="*/ 125727 w 200"/>
                <a:gd name="T27" fmla="*/ 31811 h 116"/>
                <a:gd name="T28" fmla="*/ 116583 w 200"/>
                <a:gd name="T29" fmla="*/ 43172 h 116"/>
                <a:gd name="T30" fmla="*/ 86866 w 200"/>
                <a:gd name="T31" fmla="*/ 38627 h 116"/>
                <a:gd name="T32" fmla="*/ 82294 w 200"/>
                <a:gd name="T33" fmla="*/ 2272 h 116"/>
                <a:gd name="T34" fmla="*/ 73150 w 200"/>
                <a:gd name="T35" fmla="*/ 38627 h 116"/>
                <a:gd name="T36" fmla="*/ 68578 w 200"/>
                <a:gd name="T37" fmla="*/ 0 h 116"/>
                <a:gd name="T38" fmla="*/ 4572 w 200"/>
                <a:gd name="T39" fmla="*/ 15905 h 116"/>
                <a:gd name="T40" fmla="*/ 0 w 200"/>
                <a:gd name="T41" fmla="*/ 129515 h 116"/>
                <a:gd name="T42" fmla="*/ 0 w 200"/>
                <a:gd name="T43" fmla="*/ 129515 h 116"/>
                <a:gd name="T44" fmla="*/ 18288 w 200"/>
                <a:gd name="T45" fmla="*/ 134059 h 116"/>
                <a:gd name="T46" fmla="*/ 27431 w 200"/>
                <a:gd name="T47" fmla="*/ 122698 h 116"/>
                <a:gd name="T48" fmla="*/ 45719 w 200"/>
                <a:gd name="T49" fmla="*/ 109065 h 116"/>
                <a:gd name="T50" fmla="*/ 54863 w 200"/>
                <a:gd name="T51" fmla="*/ 99976 h 116"/>
                <a:gd name="T52" fmla="*/ 66292 w 200"/>
                <a:gd name="T53" fmla="*/ 93160 h 116"/>
                <a:gd name="T54" fmla="*/ 84580 w 200"/>
                <a:gd name="T55" fmla="*/ 97704 h 116"/>
                <a:gd name="T56" fmla="*/ 102867 w 200"/>
                <a:gd name="T57" fmla="*/ 104521 h 116"/>
                <a:gd name="T58" fmla="*/ 112011 w 200"/>
                <a:gd name="T59" fmla="*/ 131787 h 116"/>
                <a:gd name="T60" fmla="*/ 150872 w 200"/>
                <a:gd name="T61" fmla="*/ 136331 h 116"/>
                <a:gd name="T62" fmla="*/ 162302 w 200"/>
                <a:gd name="T63" fmla="*/ 154509 h 116"/>
                <a:gd name="T64" fmla="*/ 173731 w 200"/>
                <a:gd name="T65" fmla="*/ 174959 h 116"/>
                <a:gd name="T66" fmla="*/ 198877 w 200"/>
                <a:gd name="T67" fmla="*/ 193136 h 116"/>
                <a:gd name="T68" fmla="*/ 228594 w 200"/>
                <a:gd name="T69" fmla="*/ 211314 h 116"/>
                <a:gd name="T70" fmla="*/ 256025 w 200"/>
                <a:gd name="T71" fmla="*/ 229491 h 116"/>
                <a:gd name="T72" fmla="*/ 278885 w 200"/>
                <a:gd name="T73" fmla="*/ 236308 h 116"/>
                <a:gd name="T74" fmla="*/ 281171 w 200"/>
                <a:gd name="T75" fmla="*/ 252213 h 116"/>
                <a:gd name="T76" fmla="*/ 283457 w 200"/>
                <a:gd name="T77" fmla="*/ 252213 h 116"/>
                <a:gd name="T78" fmla="*/ 304030 w 200"/>
                <a:gd name="T79" fmla="*/ 259030 h 116"/>
                <a:gd name="T80" fmla="*/ 313174 w 200"/>
                <a:gd name="T81" fmla="*/ 263574 h 116"/>
                <a:gd name="T82" fmla="*/ 324603 w 200"/>
                <a:gd name="T83" fmla="*/ 238580 h 116"/>
                <a:gd name="T84" fmla="*/ 322318 w 200"/>
                <a:gd name="T85" fmla="*/ 215858 h 116"/>
                <a:gd name="T86" fmla="*/ 306316 w 200"/>
                <a:gd name="T87" fmla="*/ 195408 h 116"/>
                <a:gd name="T88" fmla="*/ 329175 w 200"/>
                <a:gd name="T89" fmla="*/ 186320 h 116"/>
                <a:gd name="T90" fmla="*/ 338319 w 200"/>
                <a:gd name="T91" fmla="*/ 172686 h 116"/>
                <a:gd name="T92" fmla="*/ 349749 w 200"/>
                <a:gd name="T93" fmla="*/ 159053 h 116"/>
                <a:gd name="T94" fmla="*/ 370322 w 200"/>
                <a:gd name="T95" fmla="*/ 154509 h 116"/>
                <a:gd name="T96" fmla="*/ 388610 w 200"/>
                <a:gd name="T97" fmla="*/ 149965 h 116"/>
                <a:gd name="T98" fmla="*/ 379466 w 200"/>
                <a:gd name="T99" fmla="*/ 170414 h 116"/>
                <a:gd name="T100" fmla="*/ 409183 w 200"/>
                <a:gd name="T101" fmla="*/ 165870 h 116"/>
                <a:gd name="T102" fmla="*/ 432043 w 200"/>
                <a:gd name="T103" fmla="*/ 161325 h 116"/>
                <a:gd name="T104" fmla="*/ 443472 w 200"/>
                <a:gd name="T105" fmla="*/ 147692 h 11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83" name="Freeform 139"/>
            <p:cNvSpPr>
              <a:spLocks noEditPoints="1"/>
            </p:cNvSpPr>
            <p:nvPr/>
          </p:nvSpPr>
          <p:spPr bwMode="auto">
            <a:xfrm>
              <a:off x="4482983" y="192123"/>
              <a:ext cx="666733" cy="1052710"/>
            </a:xfrm>
            <a:custGeom>
              <a:avLst/>
              <a:gdLst>
                <a:gd name="T0" fmla="*/ 630200 w 292"/>
                <a:gd name="T1" fmla="*/ 551420 h 462"/>
                <a:gd name="T2" fmla="*/ 632483 w 292"/>
                <a:gd name="T3" fmla="*/ 519519 h 462"/>
                <a:gd name="T4" fmla="*/ 595950 w 292"/>
                <a:gd name="T5" fmla="*/ 514962 h 462"/>
                <a:gd name="T6" fmla="*/ 554850 w 292"/>
                <a:gd name="T7" fmla="*/ 512683 h 462"/>
                <a:gd name="T8" fmla="*/ 534300 w 292"/>
                <a:gd name="T9" fmla="*/ 510405 h 462"/>
                <a:gd name="T10" fmla="*/ 493200 w 292"/>
                <a:gd name="T11" fmla="*/ 519519 h 462"/>
                <a:gd name="T12" fmla="*/ 461233 w 292"/>
                <a:gd name="T13" fmla="*/ 553698 h 462"/>
                <a:gd name="T14" fmla="*/ 461233 w 292"/>
                <a:gd name="T15" fmla="*/ 514962 h 462"/>
                <a:gd name="T16" fmla="*/ 415566 w 292"/>
                <a:gd name="T17" fmla="*/ 542305 h 462"/>
                <a:gd name="T18" fmla="*/ 397300 w 292"/>
                <a:gd name="T19" fmla="*/ 551420 h 462"/>
                <a:gd name="T20" fmla="*/ 376750 w 292"/>
                <a:gd name="T21" fmla="*/ 546862 h 462"/>
                <a:gd name="T22" fmla="*/ 342500 w 292"/>
                <a:gd name="T23" fmla="*/ 571927 h 462"/>
                <a:gd name="T24" fmla="*/ 317383 w 292"/>
                <a:gd name="T25" fmla="*/ 592434 h 462"/>
                <a:gd name="T26" fmla="*/ 294550 w 292"/>
                <a:gd name="T27" fmla="*/ 603827 h 462"/>
                <a:gd name="T28" fmla="*/ 255733 w 292"/>
                <a:gd name="T29" fmla="*/ 612942 h 462"/>
                <a:gd name="T30" fmla="*/ 239750 w 292"/>
                <a:gd name="T31" fmla="*/ 635727 h 462"/>
                <a:gd name="T32" fmla="*/ 294550 w 292"/>
                <a:gd name="T33" fmla="*/ 635727 h 462"/>
                <a:gd name="T34" fmla="*/ 253450 w 292"/>
                <a:gd name="T35" fmla="*/ 665349 h 462"/>
                <a:gd name="T36" fmla="*/ 196367 w 292"/>
                <a:gd name="T37" fmla="*/ 726871 h 462"/>
                <a:gd name="T38" fmla="*/ 159833 w 292"/>
                <a:gd name="T39" fmla="*/ 777000 h 462"/>
                <a:gd name="T40" fmla="*/ 127867 w 292"/>
                <a:gd name="T41" fmla="*/ 822572 h 462"/>
                <a:gd name="T42" fmla="*/ 82200 w 292"/>
                <a:gd name="T43" fmla="*/ 852194 h 462"/>
                <a:gd name="T44" fmla="*/ 36533 w 292"/>
                <a:gd name="T45" fmla="*/ 881816 h 462"/>
                <a:gd name="T46" fmla="*/ 13700 w 292"/>
                <a:gd name="T47" fmla="*/ 920552 h 462"/>
                <a:gd name="T48" fmla="*/ 4567 w 292"/>
                <a:gd name="T49" fmla="*/ 968402 h 462"/>
                <a:gd name="T50" fmla="*/ 27400 w 292"/>
                <a:gd name="T51" fmla="*/ 984352 h 462"/>
                <a:gd name="T52" fmla="*/ 22833 w 292"/>
                <a:gd name="T53" fmla="*/ 1002581 h 462"/>
                <a:gd name="T54" fmla="*/ 45667 w 292"/>
                <a:gd name="T55" fmla="*/ 1043596 h 462"/>
                <a:gd name="T56" fmla="*/ 148417 w 292"/>
                <a:gd name="T57" fmla="*/ 993467 h 462"/>
                <a:gd name="T58" fmla="*/ 178100 w 292"/>
                <a:gd name="T59" fmla="*/ 1002581 h 462"/>
                <a:gd name="T60" fmla="*/ 196367 w 292"/>
                <a:gd name="T61" fmla="*/ 938780 h 462"/>
                <a:gd name="T62" fmla="*/ 189517 w 292"/>
                <a:gd name="T63" fmla="*/ 856751 h 462"/>
                <a:gd name="T64" fmla="*/ 235183 w 292"/>
                <a:gd name="T65" fmla="*/ 799786 h 462"/>
                <a:gd name="T66" fmla="*/ 267150 w 292"/>
                <a:gd name="T67" fmla="*/ 724593 h 462"/>
                <a:gd name="T68" fmla="*/ 299117 w 292"/>
                <a:gd name="T69" fmla="*/ 658513 h 462"/>
                <a:gd name="T70" fmla="*/ 372183 w 292"/>
                <a:gd name="T71" fmla="*/ 622056 h 462"/>
                <a:gd name="T72" fmla="*/ 422416 w 292"/>
                <a:gd name="T73" fmla="*/ 587877 h 462"/>
                <a:gd name="T74" fmla="*/ 513750 w 292"/>
                <a:gd name="T75" fmla="*/ 615220 h 462"/>
                <a:gd name="T76" fmla="*/ 570833 w 292"/>
                <a:gd name="T77" fmla="*/ 553698 h 462"/>
                <a:gd name="T78" fmla="*/ 630200 w 292"/>
                <a:gd name="T79" fmla="*/ 581041 h 462"/>
                <a:gd name="T80" fmla="*/ 184950 w 292"/>
                <a:gd name="T81" fmla="*/ 77472 h 462"/>
                <a:gd name="T82" fmla="*/ 246600 w 292"/>
                <a:gd name="T83" fmla="*/ 111651 h 462"/>
                <a:gd name="T84" fmla="*/ 294550 w 292"/>
                <a:gd name="T85" fmla="*/ 123044 h 462"/>
                <a:gd name="T86" fmla="*/ 299117 w 292"/>
                <a:gd name="T87" fmla="*/ 157223 h 462"/>
                <a:gd name="T88" fmla="*/ 253450 w 292"/>
                <a:gd name="T89" fmla="*/ 198238 h 462"/>
                <a:gd name="T90" fmla="*/ 303683 w 292"/>
                <a:gd name="T91" fmla="*/ 218745 h 462"/>
                <a:gd name="T92" fmla="*/ 365333 w 292"/>
                <a:gd name="T93" fmla="*/ 118487 h 462"/>
                <a:gd name="T94" fmla="*/ 413283 w 292"/>
                <a:gd name="T95" fmla="*/ 143551 h 462"/>
                <a:gd name="T96" fmla="*/ 479500 w 292"/>
                <a:gd name="T97" fmla="*/ 170894 h 462"/>
                <a:gd name="T98" fmla="*/ 458950 w 292"/>
                <a:gd name="T99" fmla="*/ 136716 h 462"/>
                <a:gd name="T100" fmla="*/ 401866 w 292"/>
                <a:gd name="T101" fmla="*/ 88865 h 462"/>
                <a:gd name="T102" fmla="*/ 342500 w 292"/>
                <a:gd name="T103" fmla="*/ 59243 h 462"/>
                <a:gd name="T104" fmla="*/ 287700 w 292"/>
                <a:gd name="T105" fmla="*/ 27343 h 462"/>
                <a:gd name="T106" fmla="*/ 267150 w 292"/>
                <a:gd name="T107" fmla="*/ 59243 h 462"/>
                <a:gd name="T108" fmla="*/ 212350 w 292"/>
                <a:gd name="T109" fmla="*/ 54686 h 462"/>
                <a:gd name="T110" fmla="*/ 178100 w 292"/>
                <a:gd name="T111" fmla="*/ 43293 h 462"/>
                <a:gd name="T112" fmla="*/ 162117 w 292"/>
                <a:gd name="T113" fmla="*/ 123044 h 462"/>
                <a:gd name="T114" fmla="*/ 162117 w 292"/>
                <a:gd name="T115" fmla="*/ 123044 h 462"/>
                <a:gd name="T116" fmla="*/ 381316 w 292"/>
                <a:gd name="T117" fmla="*/ 61522 h 462"/>
                <a:gd name="T118" fmla="*/ 534300 w 292"/>
                <a:gd name="T119" fmla="*/ 56965 h 462"/>
                <a:gd name="T120" fmla="*/ 465800 w 292"/>
                <a:gd name="T121" fmla="*/ 22786 h 462"/>
                <a:gd name="T122" fmla="*/ 404150 w 292"/>
                <a:gd name="T123" fmla="*/ 18229 h 462"/>
                <a:gd name="T124" fmla="*/ 360766 w 292"/>
                <a:gd name="T125" fmla="*/ 22786 h 4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84" name="Freeform 140"/>
            <p:cNvSpPr>
              <a:spLocks/>
            </p:cNvSpPr>
            <p:nvPr/>
          </p:nvSpPr>
          <p:spPr bwMode="auto">
            <a:xfrm>
              <a:off x="9186621" y="1033655"/>
              <a:ext cx="87311" cy="31756"/>
            </a:xfrm>
            <a:custGeom>
              <a:avLst/>
              <a:gdLst>
                <a:gd name="T0" fmla="*/ 39060 w 38"/>
                <a:gd name="T1" fmla="*/ 4537 h 14"/>
                <a:gd name="T2" fmla="*/ 6893 w 38"/>
                <a:gd name="T3" fmla="*/ 13610 h 14"/>
                <a:gd name="T4" fmla="*/ 55144 w 38"/>
                <a:gd name="T5" fmla="*/ 24951 h 14"/>
                <a:gd name="T6" fmla="*/ 87311 w 38"/>
                <a:gd name="T7" fmla="*/ 20415 h 14"/>
                <a:gd name="T8" fmla="*/ 39060 w 38"/>
                <a:gd name="T9" fmla="*/ 4537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85" name="Freeform 141"/>
            <p:cNvSpPr>
              <a:spLocks noEditPoints="1"/>
            </p:cNvSpPr>
            <p:nvPr/>
          </p:nvSpPr>
          <p:spPr bwMode="auto">
            <a:xfrm>
              <a:off x="7661074" y="1683065"/>
              <a:ext cx="441313" cy="439819"/>
            </a:xfrm>
            <a:custGeom>
              <a:avLst/>
              <a:gdLst>
                <a:gd name="T0" fmla="*/ 391008 w 193"/>
                <a:gd name="T1" fmla="*/ 54693 h 193"/>
                <a:gd name="T2" fmla="*/ 317837 w 193"/>
                <a:gd name="T3" fmla="*/ 20510 h 193"/>
                <a:gd name="T4" fmla="*/ 308690 w 193"/>
                <a:gd name="T5" fmla="*/ 70645 h 193"/>
                <a:gd name="T6" fmla="*/ 276678 w 193"/>
                <a:gd name="T7" fmla="*/ 93433 h 193"/>
                <a:gd name="T8" fmla="*/ 272105 w 193"/>
                <a:gd name="T9" fmla="*/ 129895 h 193"/>
                <a:gd name="T10" fmla="*/ 299544 w 193"/>
                <a:gd name="T11" fmla="*/ 120779 h 193"/>
                <a:gd name="T12" fmla="*/ 306404 w 193"/>
                <a:gd name="T13" fmla="*/ 100270 h 193"/>
                <a:gd name="T14" fmla="*/ 361282 w 193"/>
                <a:gd name="T15" fmla="*/ 102548 h 193"/>
                <a:gd name="T16" fmla="*/ 411587 w 193"/>
                <a:gd name="T17" fmla="*/ 72923 h 193"/>
                <a:gd name="T18" fmla="*/ 416160 w 193"/>
                <a:gd name="T19" fmla="*/ 47856 h 193"/>
                <a:gd name="T20" fmla="*/ 272105 w 193"/>
                <a:gd name="T21" fmla="*/ 186866 h 193"/>
                <a:gd name="T22" fmla="*/ 242379 w 193"/>
                <a:gd name="T23" fmla="*/ 246116 h 193"/>
                <a:gd name="T24" fmla="*/ 203507 w 193"/>
                <a:gd name="T25" fmla="*/ 255232 h 193"/>
                <a:gd name="T26" fmla="*/ 166921 w 193"/>
                <a:gd name="T27" fmla="*/ 300809 h 193"/>
                <a:gd name="T28" fmla="*/ 121190 w 193"/>
                <a:gd name="T29" fmla="*/ 309924 h 193"/>
                <a:gd name="T30" fmla="*/ 43445 w 193"/>
                <a:gd name="T31" fmla="*/ 341828 h 193"/>
                <a:gd name="T32" fmla="*/ 70884 w 193"/>
                <a:gd name="T33" fmla="*/ 350944 h 193"/>
                <a:gd name="T34" fmla="*/ 146342 w 193"/>
                <a:gd name="T35" fmla="*/ 357780 h 193"/>
                <a:gd name="T36" fmla="*/ 185214 w 193"/>
                <a:gd name="T37" fmla="*/ 339549 h 193"/>
                <a:gd name="T38" fmla="*/ 226373 w 193"/>
                <a:gd name="T39" fmla="*/ 332713 h 193"/>
                <a:gd name="T40" fmla="*/ 260672 w 193"/>
                <a:gd name="T41" fmla="*/ 319040 h 193"/>
                <a:gd name="T42" fmla="*/ 292684 w 193"/>
                <a:gd name="T43" fmla="*/ 278020 h 193"/>
                <a:gd name="T44" fmla="*/ 322410 w 193"/>
                <a:gd name="T45" fmla="*/ 211934 h 193"/>
                <a:gd name="T46" fmla="*/ 276678 w 193"/>
                <a:gd name="T47" fmla="*/ 152683 h 193"/>
                <a:gd name="T48" fmla="*/ 84604 w 193"/>
                <a:gd name="T49" fmla="*/ 355501 h 193"/>
                <a:gd name="T50" fmla="*/ 96037 w 193"/>
                <a:gd name="T51" fmla="*/ 382848 h 193"/>
                <a:gd name="T52" fmla="*/ 134909 w 193"/>
                <a:gd name="T53" fmla="*/ 353223 h 193"/>
                <a:gd name="T54" fmla="*/ 57165 w 193"/>
                <a:gd name="T55" fmla="*/ 378290 h 193"/>
                <a:gd name="T56" fmla="*/ 16006 w 193"/>
                <a:gd name="T57" fmla="*/ 371453 h 193"/>
                <a:gd name="T58" fmla="*/ 18293 w 193"/>
                <a:gd name="T59" fmla="*/ 382848 h 193"/>
                <a:gd name="T60" fmla="*/ 32012 w 193"/>
                <a:gd name="T61" fmla="*/ 439819 h 193"/>
                <a:gd name="T62" fmla="*/ 57165 w 193"/>
                <a:gd name="T63" fmla="*/ 378290 h 1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86" name="Freeform 143"/>
            <p:cNvSpPr>
              <a:spLocks noEditPoints="1"/>
            </p:cNvSpPr>
            <p:nvPr/>
          </p:nvSpPr>
          <p:spPr bwMode="auto">
            <a:xfrm>
              <a:off x="7340408" y="2465848"/>
              <a:ext cx="249230" cy="349315"/>
            </a:xfrm>
            <a:custGeom>
              <a:avLst/>
              <a:gdLst>
                <a:gd name="T0" fmla="*/ 132618 w 109"/>
                <a:gd name="T1" fmla="*/ 134703 h 153"/>
                <a:gd name="T2" fmla="*/ 164629 w 109"/>
                <a:gd name="T3" fmla="*/ 157534 h 153"/>
                <a:gd name="T4" fmla="*/ 171489 w 109"/>
                <a:gd name="T5" fmla="*/ 180365 h 153"/>
                <a:gd name="T6" fmla="*/ 182921 w 109"/>
                <a:gd name="T7" fmla="*/ 191781 h 153"/>
                <a:gd name="T8" fmla="*/ 194354 w 109"/>
                <a:gd name="T9" fmla="*/ 223744 h 153"/>
                <a:gd name="T10" fmla="*/ 203500 w 109"/>
                <a:gd name="T11" fmla="*/ 216895 h 153"/>
                <a:gd name="T12" fmla="*/ 214932 w 109"/>
                <a:gd name="T13" fmla="*/ 200913 h 153"/>
                <a:gd name="T14" fmla="*/ 208073 w 109"/>
                <a:gd name="T15" fmla="*/ 171233 h 153"/>
                <a:gd name="T16" fmla="*/ 178348 w 109"/>
                <a:gd name="T17" fmla="*/ 150685 h 153"/>
                <a:gd name="T18" fmla="*/ 162342 w 109"/>
                <a:gd name="T19" fmla="*/ 127854 h 153"/>
                <a:gd name="T20" fmla="*/ 125758 w 109"/>
                <a:gd name="T21" fmla="*/ 121005 h 153"/>
                <a:gd name="T22" fmla="*/ 112039 w 109"/>
                <a:gd name="T23" fmla="*/ 98173 h 153"/>
                <a:gd name="T24" fmla="*/ 130331 w 109"/>
                <a:gd name="T25" fmla="*/ 61644 h 153"/>
                <a:gd name="T26" fmla="*/ 128045 w 109"/>
                <a:gd name="T27" fmla="*/ 18265 h 153"/>
                <a:gd name="T28" fmla="*/ 123472 w 109"/>
                <a:gd name="T29" fmla="*/ 9132 h 153"/>
                <a:gd name="T30" fmla="*/ 86888 w 109"/>
                <a:gd name="T31" fmla="*/ 6849 h 153"/>
                <a:gd name="T32" fmla="*/ 82314 w 109"/>
                <a:gd name="T33" fmla="*/ 66210 h 153"/>
                <a:gd name="T34" fmla="*/ 68595 w 109"/>
                <a:gd name="T35" fmla="*/ 63927 h 153"/>
                <a:gd name="T36" fmla="*/ 75455 w 109"/>
                <a:gd name="T37" fmla="*/ 98173 h 153"/>
                <a:gd name="T38" fmla="*/ 82314 w 109"/>
                <a:gd name="T39" fmla="*/ 118721 h 153"/>
                <a:gd name="T40" fmla="*/ 109753 w 109"/>
                <a:gd name="T41" fmla="*/ 127854 h 153"/>
                <a:gd name="T42" fmla="*/ 132618 w 109"/>
                <a:gd name="T43" fmla="*/ 134703 h 153"/>
                <a:gd name="T44" fmla="*/ 84601 w 109"/>
                <a:gd name="T45" fmla="*/ 141552 h 153"/>
                <a:gd name="T46" fmla="*/ 107466 w 109"/>
                <a:gd name="T47" fmla="*/ 168950 h 153"/>
                <a:gd name="T48" fmla="*/ 84601 w 109"/>
                <a:gd name="T49" fmla="*/ 141552 h 153"/>
                <a:gd name="T50" fmla="*/ 125758 w 109"/>
                <a:gd name="T51" fmla="*/ 214612 h 153"/>
                <a:gd name="T52" fmla="*/ 139477 w 109"/>
                <a:gd name="T53" fmla="*/ 207763 h 153"/>
                <a:gd name="T54" fmla="*/ 141764 w 109"/>
                <a:gd name="T55" fmla="*/ 228310 h 153"/>
                <a:gd name="T56" fmla="*/ 146337 w 109"/>
                <a:gd name="T57" fmla="*/ 255708 h 153"/>
                <a:gd name="T58" fmla="*/ 173775 w 109"/>
                <a:gd name="T59" fmla="*/ 214612 h 153"/>
                <a:gd name="T60" fmla="*/ 164629 w 109"/>
                <a:gd name="T61" fmla="*/ 210046 h 153"/>
                <a:gd name="T62" fmla="*/ 125758 w 109"/>
                <a:gd name="T63" fmla="*/ 180365 h 153"/>
                <a:gd name="T64" fmla="*/ 125758 w 109"/>
                <a:gd name="T65" fmla="*/ 214612 h 153"/>
                <a:gd name="T66" fmla="*/ 36584 w 109"/>
                <a:gd name="T67" fmla="*/ 230594 h 153"/>
                <a:gd name="T68" fmla="*/ 4573 w 109"/>
                <a:gd name="T69" fmla="*/ 271689 h 153"/>
                <a:gd name="T70" fmla="*/ 50303 w 109"/>
                <a:gd name="T71" fmla="*/ 228310 h 153"/>
                <a:gd name="T72" fmla="*/ 57163 w 109"/>
                <a:gd name="T73" fmla="*/ 200913 h 153"/>
                <a:gd name="T74" fmla="*/ 36584 w 109"/>
                <a:gd name="T75" fmla="*/ 230594 h 153"/>
                <a:gd name="T76" fmla="*/ 171489 w 109"/>
                <a:gd name="T77" fmla="*/ 244292 h 153"/>
                <a:gd name="T78" fmla="*/ 192067 w 109"/>
                <a:gd name="T79" fmla="*/ 232877 h 153"/>
                <a:gd name="T80" fmla="*/ 171489 w 109"/>
                <a:gd name="T81" fmla="*/ 244292 h 153"/>
                <a:gd name="T82" fmla="*/ 240084 w 109"/>
                <a:gd name="T83" fmla="*/ 303653 h 153"/>
                <a:gd name="T84" fmla="*/ 235511 w 109"/>
                <a:gd name="T85" fmla="*/ 246575 h 153"/>
                <a:gd name="T86" fmla="*/ 217219 w 109"/>
                <a:gd name="T87" fmla="*/ 246575 h 153"/>
                <a:gd name="T88" fmla="*/ 201213 w 109"/>
                <a:gd name="T89" fmla="*/ 260274 h 153"/>
                <a:gd name="T90" fmla="*/ 187494 w 109"/>
                <a:gd name="T91" fmla="*/ 271689 h 153"/>
                <a:gd name="T92" fmla="*/ 164629 w 109"/>
                <a:gd name="T93" fmla="*/ 264840 h 153"/>
                <a:gd name="T94" fmla="*/ 134904 w 109"/>
                <a:gd name="T95" fmla="*/ 283105 h 153"/>
                <a:gd name="T96" fmla="*/ 123472 w 109"/>
                <a:gd name="T97" fmla="*/ 310502 h 153"/>
                <a:gd name="T98" fmla="*/ 146337 w 109"/>
                <a:gd name="T99" fmla="*/ 296804 h 153"/>
                <a:gd name="T100" fmla="*/ 166916 w 109"/>
                <a:gd name="T101" fmla="*/ 289954 h 153"/>
                <a:gd name="T102" fmla="*/ 187494 w 109"/>
                <a:gd name="T103" fmla="*/ 335616 h 153"/>
                <a:gd name="T104" fmla="*/ 214932 w 109"/>
                <a:gd name="T105" fmla="*/ 349315 h 153"/>
                <a:gd name="T106" fmla="*/ 212646 w 109"/>
                <a:gd name="T107" fmla="*/ 315068 h 153"/>
                <a:gd name="T108" fmla="*/ 240084 w 109"/>
                <a:gd name="T109" fmla="*/ 303653 h 15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87" name="Freeform 144"/>
            <p:cNvSpPr>
              <a:spLocks noEditPoints="1"/>
            </p:cNvSpPr>
            <p:nvPr/>
          </p:nvSpPr>
          <p:spPr bwMode="auto">
            <a:xfrm>
              <a:off x="7956342" y="3026341"/>
              <a:ext cx="327016" cy="206414"/>
            </a:xfrm>
            <a:custGeom>
              <a:avLst/>
              <a:gdLst>
                <a:gd name="T0" fmla="*/ 233256 w 143"/>
                <a:gd name="T1" fmla="*/ 190536 h 91"/>
                <a:gd name="T2" fmla="*/ 214962 w 143"/>
                <a:gd name="T3" fmla="*/ 172390 h 91"/>
                <a:gd name="T4" fmla="*/ 189806 w 143"/>
                <a:gd name="T5" fmla="*/ 161048 h 91"/>
                <a:gd name="T6" fmla="*/ 171512 w 143"/>
                <a:gd name="T7" fmla="*/ 127024 h 91"/>
                <a:gd name="T8" fmla="*/ 164651 w 143"/>
                <a:gd name="T9" fmla="*/ 106609 h 91"/>
                <a:gd name="T10" fmla="*/ 171512 w 143"/>
                <a:gd name="T11" fmla="*/ 88463 h 91"/>
                <a:gd name="T12" fmla="*/ 118915 w 143"/>
                <a:gd name="T13" fmla="*/ 61244 h 91"/>
                <a:gd name="T14" fmla="*/ 18295 w 143"/>
                <a:gd name="T15" fmla="*/ 6805 h 91"/>
                <a:gd name="T16" fmla="*/ 0 w 143"/>
                <a:gd name="T17" fmla="*/ 0 h 91"/>
                <a:gd name="T18" fmla="*/ 0 w 143"/>
                <a:gd name="T19" fmla="*/ 161048 h 91"/>
                <a:gd name="T20" fmla="*/ 27442 w 143"/>
                <a:gd name="T21" fmla="*/ 170121 h 91"/>
                <a:gd name="T22" fmla="*/ 57171 w 143"/>
                <a:gd name="T23" fmla="*/ 154243 h 91"/>
                <a:gd name="T24" fmla="*/ 73178 w 143"/>
                <a:gd name="T25" fmla="*/ 133829 h 91"/>
                <a:gd name="T26" fmla="*/ 128062 w 143"/>
                <a:gd name="T27" fmla="*/ 147439 h 91"/>
                <a:gd name="T28" fmla="*/ 182946 w 143"/>
                <a:gd name="T29" fmla="*/ 197341 h 91"/>
                <a:gd name="T30" fmla="*/ 237830 w 143"/>
                <a:gd name="T31" fmla="*/ 206414 h 91"/>
                <a:gd name="T32" fmla="*/ 233256 w 143"/>
                <a:gd name="T33" fmla="*/ 190536 h 91"/>
                <a:gd name="T34" fmla="*/ 276706 w 143"/>
                <a:gd name="T35" fmla="*/ 56707 h 91"/>
                <a:gd name="T36" fmla="*/ 246977 w 143"/>
                <a:gd name="T37" fmla="*/ 74853 h 91"/>
                <a:gd name="T38" fmla="*/ 192093 w 143"/>
                <a:gd name="T39" fmla="*/ 77122 h 91"/>
                <a:gd name="T40" fmla="*/ 233256 w 143"/>
                <a:gd name="T41" fmla="*/ 95268 h 91"/>
                <a:gd name="T42" fmla="*/ 285853 w 143"/>
                <a:gd name="T43" fmla="*/ 68049 h 91"/>
                <a:gd name="T44" fmla="*/ 295000 w 143"/>
                <a:gd name="T45" fmla="*/ 45366 h 91"/>
                <a:gd name="T46" fmla="*/ 276706 w 143"/>
                <a:gd name="T47" fmla="*/ 56707 h 91"/>
                <a:gd name="T48" fmla="*/ 304148 w 143"/>
                <a:gd name="T49" fmla="*/ 27219 h 91"/>
                <a:gd name="T50" fmla="*/ 295000 w 143"/>
                <a:gd name="T51" fmla="*/ 29488 h 91"/>
                <a:gd name="T52" fmla="*/ 311008 w 143"/>
                <a:gd name="T53" fmla="*/ 52171 h 91"/>
                <a:gd name="T54" fmla="*/ 304148 w 143"/>
                <a:gd name="T55" fmla="*/ 27219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88" name="Freeform 145"/>
            <p:cNvSpPr>
              <a:spLocks/>
            </p:cNvSpPr>
            <p:nvPr/>
          </p:nvSpPr>
          <p:spPr bwMode="auto">
            <a:xfrm>
              <a:off x="6402219" y="2702431"/>
              <a:ext cx="55562" cy="106382"/>
            </a:xfrm>
            <a:custGeom>
              <a:avLst/>
              <a:gdLst>
                <a:gd name="T0" fmla="*/ 11575 w 24"/>
                <a:gd name="T1" fmla="*/ 0 h 47"/>
                <a:gd name="T2" fmla="*/ 2315 w 24"/>
                <a:gd name="T3" fmla="*/ 24898 h 47"/>
                <a:gd name="T4" fmla="*/ 2315 w 24"/>
                <a:gd name="T5" fmla="*/ 58850 h 47"/>
                <a:gd name="T6" fmla="*/ 13891 w 24"/>
                <a:gd name="T7" fmla="*/ 97328 h 47"/>
                <a:gd name="T8" fmla="*/ 55562 w 24"/>
                <a:gd name="T9" fmla="*/ 61113 h 47"/>
                <a:gd name="T10" fmla="*/ 11575 w 24"/>
                <a:gd name="T11" fmla="*/ 0 h 4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89" name="Freeform 146"/>
            <p:cNvSpPr>
              <a:spLocks/>
            </p:cNvSpPr>
            <p:nvPr/>
          </p:nvSpPr>
          <p:spPr bwMode="auto">
            <a:xfrm>
              <a:off x="5443394" y="3251808"/>
              <a:ext cx="192083" cy="379483"/>
            </a:xfrm>
            <a:custGeom>
              <a:avLst/>
              <a:gdLst>
                <a:gd name="T0" fmla="*/ 162356 w 84"/>
                <a:gd name="T1" fmla="*/ 11430 h 166"/>
                <a:gd name="T2" fmla="*/ 153209 w 84"/>
                <a:gd name="T3" fmla="*/ 20574 h 166"/>
                <a:gd name="T4" fmla="*/ 148636 w 84"/>
                <a:gd name="T5" fmla="*/ 38863 h 166"/>
                <a:gd name="T6" fmla="*/ 134915 w 84"/>
                <a:gd name="T7" fmla="*/ 50293 h 166"/>
                <a:gd name="T8" fmla="*/ 121195 w 84"/>
                <a:gd name="T9" fmla="*/ 61723 h 166"/>
                <a:gd name="T10" fmla="*/ 121195 w 84"/>
                <a:gd name="T11" fmla="*/ 75439 h 166"/>
                <a:gd name="T12" fmla="*/ 100615 w 84"/>
                <a:gd name="T13" fmla="*/ 91442 h 166"/>
                <a:gd name="T14" fmla="*/ 66314 w 84"/>
                <a:gd name="T15" fmla="*/ 109730 h 166"/>
                <a:gd name="T16" fmla="*/ 32014 w 84"/>
                <a:gd name="T17" fmla="*/ 114302 h 166"/>
                <a:gd name="T18" fmla="*/ 22867 w 84"/>
                <a:gd name="T19" fmla="*/ 148593 h 166"/>
                <a:gd name="T20" fmla="*/ 25154 w 84"/>
                <a:gd name="T21" fmla="*/ 196600 h 166"/>
                <a:gd name="T22" fmla="*/ 18294 w 84"/>
                <a:gd name="T23" fmla="*/ 249179 h 166"/>
                <a:gd name="T24" fmla="*/ 9147 w 84"/>
                <a:gd name="T25" fmla="*/ 310902 h 166"/>
                <a:gd name="T26" fmla="*/ 25154 w 84"/>
                <a:gd name="T27" fmla="*/ 358909 h 166"/>
                <a:gd name="T28" fmla="*/ 70888 w 84"/>
                <a:gd name="T29" fmla="*/ 370339 h 166"/>
                <a:gd name="T30" fmla="*/ 98328 w 84"/>
                <a:gd name="T31" fmla="*/ 361195 h 166"/>
                <a:gd name="T32" fmla="*/ 134915 w 84"/>
                <a:gd name="T33" fmla="*/ 251465 h 166"/>
                <a:gd name="T34" fmla="*/ 164643 w 84"/>
                <a:gd name="T35" fmla="*/ 150879 h 166"/>
                <a:gd name="T36" fmla="*/ 169216 w 84"/>
                <a:gd name="T37" fmla="*/ 123446 h 166"/>
                <a:gd name="T38" fmla="*/ 176076 w 84"/>
                <a:gd name="T39" fmla="*/ 107444 h 166"/>
                <a:gd name="T40" fmla="*/ 189796 w 84"/>
                <a:gd name="T41" fmla="*/ 102872 h 166"/>
                <a:gd name="T42" fmla="*/ 180649 w 84"/>
                <a:gd name="T43" fmla="*/ 54865 h 166"/>
                <a:gd name="T44" fmla="*/ 162356 w 84"/>
                <a:gd name="T45" fmla="*/ 11430 h 16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90" name="Freeform 147"/>
            <p:cNvSpPr>
              <a:spLocks noEditPoints="1"/>
            </p:cNvSpPr>
            <p:nvPr/>
          </p:nvSpPr>
          <p:spPr bwMode="auto">
            <a:xfrm>
              <a:off x="5435458" y="2449970"/>
              <a:ext cx="309554" cy="188948"/>
            </a:xfrm>
            <a:custGeom>
              <a:avLst/>
              <a:gdLst>
                <a:gd name="T0" fmla="*/ 217834 w 135"/>
                <a:gd name="T1" fmla="*/ 6913 h 82"/>
                <a:gd name="T2" fmla="*/ 167388 w 135"/>
                <a:gd name="T3" fmla="*/ 9217 h 82"/>
                <a:gd name="T4" fmla="*/ 128408 w 135"/>
                <a:gd name="T5" fmla="*/ 43781 h 82"/>
                <a:gd name="T6" fmla="*/ 110064 w 135"/>
                <a:gd name="T7" fmla="*/ 50693 h 82"/>
                <a:gd name="T8" fmla="*/ 73376 w 135"/>
                <a:gd name="T9" fmla="*/ 46085 h 82"/>
                <a:gd name="T10" fmla="*/ 41274 w 135"/>
                <a:gd name="T11" fmla="*/ 43781 h 82"/>
                <a:gd name="T12" fmla="*/ 22930 w 135"/>
                <a:gd name="T13" fmla="*/ 39172 h 82"/>
                <a:gd name="T14" fmla="*/ 11465 w 135"/>
                <a:gd name="T15" fmla="*/ 48389 h 82"/>
                <a:gd name="T16" fmla="*/ 13758 w 135"/>
                <a:gd name="T17" fmla="*/ 64519 h 82"/>
                <a:gd name="T18" fmla="*/ 0 w 135"/>
                <a:gd name="T19" fmla="*/ 69127 h 82"/>
                <a:gd name="T20" fmla="*/ 2293 w 135"/>
                <a:gd name="T21" fmla="*/ 85257 h 82"/>
                <a:gd name="T22" fmla="*/ 11465 w 135"/>
                <a:gd name="T23" fmla="*/ 126733 h 82"/>
                <a:gd name="T24" fmla="*/ 20637 w 135"/>
                <a:gd name="T25" fmla="*/ 165906 h 82"/>
                <a:gd name="T26" fmla="*/ 66497 w 135"/>
                <a:gd name="T27" fmla="*/ 161297 h 82"/>
                <a:gd name="T28" fmla="*/ 100892 w 135"/>
                <a:gd name="T29" fmla="*/ 149776 h 82"/>
                <a:gd name="T30" fmla="*/ 128408 w 135"/>
                <a:gd name="T31" fmla="*/ 135950 h 82"/>
                <a:gd name="T32" fmla="*/ 153631 w 135"/>
                <a:gd name="T33" fmla="*/ 131342 h 82"/>
                <a:gd name="T34" fmla="*/ 174267 w 135"/>
                <a:gd name="T35" fmla="*/ 117516 h 82"/>
                <a:gd name="T36" fmla="*/ 229299 w 135"/>
                <a:gd name="T37" fmla="*/ 99082 h 82"/>
                <a:gd name="T38" fmla="*/ 254522 w 135"/>
                <a:gd name="T39" fmla="*/ 73736 h 82"/>
                <a:gd name="T40" fmla="*/ 275159 w 135"/>
                <a:gd name="T41" fmla="*/ 64519 h 82"/>
                <a:gd name="T42" fmla="*/ 243057 w 135"/>
                <a:gd name="T43" fmla="*/ 0 h 82"/>
                <a:gd name="T44" fmla="*/ 217834 w 135"/>
                <a:gd name="T45" fmla="*/ 6913 h 82"/>
                <a:gd name="T46" fmla="*/ 282038 w 135"/>
                <a:gd name="T47" fmla="*/ 179731 h 82"/>
                <a:gd name="T48" fmla="*/ 307261 w 135"/>
                <a:gd name="T49" fmla="*/ 175123 h 82"/>
                <a:gd name="T50" fmla="*/ 282038 w 135"/>
                <a:gd name="T51" fmla="*/ 179731 h 8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91" name="Freeform 148"/>
            <p:cNvSpPr>
              <a:spLocks noEditPoints="1"/>
            </p:cNvSpPr>
            <p:nvPr/>
          </p:nvSpPr>
          <p:spPr bwMode="auto">
            <a:xfrm>
              <a:off x="8310344" y="3094616"/>
              <a:ext cx="209545" cy="150841"/>
            </a:xfrm>
            <a:custGeom>
              <a:avLst/>
              <a:gdLst>
                <a:gd name="T0" fmla="*/ 2278 w 92"/>
                <a:gd name="T1" fmla="*/ 6856 h 66"/>
                <a:gd name="T2" fmla="*/ 34165 w 92"/>
                <a:gd name="T3" fmla="*/ 43424 h 66"/>
                <a:gd name="T4" fmla="*/ 2278 w 92"/>
                <a:gd name="T5" fmla="*/ 6856 h 66"/>
                <a:gd name="T6" fmla="*/ 50109 w 92"/>
                <a:gd name="T7" fmla="*/ 38853 h 66"/>
                <a:gd name="T8" fmla="*/ 72885 w 92"/>
                <a:gd name="T9" fmla="*/ 54851 h 66"/>
                <a:gd name="T10" fmla="*/ 50109 w 92"/>
                <a:gd name="T11" fmla="*/ 38853 h 66"/>
                <a:gd name="T12" fmla="*/ 136660 w 92"/>
                <a:gd name="T13" fmla="*/ 84562 h 66"/>
                <a:gd name="T14" fmla="*/ 100217 w 92"/>
                <a:gd name="T15" fmla="*/ 63993 h 66"/>
                <a:gd name="T16" fmla="*/ 136660 w 92"/>
                <a:gd name="T17" fmla="*/ 84562 h 66"/>
                <a:gd name="T18" fmla="*/ 132104 w 92"/>
                <a:gd name="T19" fmla="*/ 107417 h 66"/>
                <a:gd name="T20" fmla="*/ 157159 w 92"/>
                <a:gd name="T21" fmla="*/ 123415 h 66"/>
                <a:gd name="T22" fmla="*/ 132104 w 92"/>
                <a:gd name="T23" fmla="*/ 107417 h 66"/>
                <a:gd name="T24" fmla="*/ 177658 w 92"/>
                <a:gd name="T25" fmla="*/ 132557 h 66"/>
                <a:gd name="T26" fmla="*/ 202712 w 92"/>
                <a:gd name="T27" fmla="*/ 143985 h 66"/>
                <a:gd name="T28" fmla="*/ 177658 w 92"/>
                <a:gd name="T29" fmla="*/ 132557 h 66"/>
                <a:gd name="T30" fmla="*/ 159436 w 92"/>
                <a:gd name="T31" fmla="*/ 82277 h 66"/>
                <a:gd name="T32" fmla="*/ 179935 w 92"/>
                <a:gd name="T33" fmla="*/ 116559 h 66"/>
                <a:gd name="T34" fmla="*/ 159436 w 92"/>
                <a:gd name="T35" fmla="*/ 82277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262626"/>
            </a:solidFill>
            <a:ln w="3175" cmpd="sng">
              <a:solidFill>
                <a:schemeClr val="tx1"/>
              </a:solidFill>
              <a:bevel/>
              <a:headEnd/>
              <a:tailEnd/>
            </a:ln>
          </p:spPr>
          <p:txBody>
            <a:bodyPr/>
            <a:lstStyle/>
            <a:p>
              <a:endParaRPr lang="zh-CN" altLang="en-US"/>
            </a:p>
          </p:txBody>
        </p:sp>
        <p:sp>
          <p:nvSpPr>
            <p:cNvPr id="44192" name="Freeform 149"/>
            <p:cNvSpPr>
              <a:spLocks noEditPoints="1"/>
            </p:cNvSpPr>
            <p:nvPr/>
          </p:nvSpPr>
          <p:spPr bwMode="auto">
            <a:xfrm>
              <a:off x="8310344" y="3094616"/>
              <a:ext cx="209545" cy="150841"/>
            </a:xfrm>
            <a:custGeom>
              <a:avLst/>
              <a:gdLst>
                <a:gd name="T0" fmla="*/ 2278 w 92"/>
                <a:gd name="T1" fmla="*/ 6856 h 66"/>
                <a:gd name="T2" fmla="*/ 34165 w 92"/>
                <a:gd name="T3" fmla="*/ 43424 h 66"/>
                <a:gd name="T4" fmla="*/ 2278 w 92"/>
                <a:gd name="T5" fmla="*/ 6856 h 66"/>
                <a:gd name="T6" fmla="*/ 50109 w 92"/>
                <a:gd name="T7" fmla="*/ 38853 h 66"/>
                <a:gd name="T8" fmla="*/ 72885 w 92"/>
                <a:gd name="T9" fmla="*/ 54851 h 66"/>
                <a:gd name="T10" fmla="*/ 50109 w 92"/>
                <a:gd name="T11" fmla="*/ 38853 h 66"/>
                <a:gd name="T12" fmla="*/ 136660 w 92"/>
                <a:gd name="T13" fmla="*/ 84562 h 66"/>
                <a:gd name="T14" fmla="*/ 100217 w 92"/>
                <a:gd name="T15" fmla="*/ 63993 h 66"/>
                <a:gd name="T16" fmla="*/ 136660 w 92"/>
                <a:gd name="T17" fmla="*/ 84562 h 66"/>
                <a:gd name="T18" fmla="*/ 132104 w 92"/>
                <a:gd name="T19" fmla="*/ 107417 h 66"/>
                <a:gd name="T20" fmla="*/ 157159 w 92"/>
                <a:gd name="T21" fmla="*/ 123415 h 66"/>
                <a:gd name="T22" fmla="*/ 132104 w 92"/>
                <a:gd name="T23" fmla="*/ 107417 h 66"/>
                <a:gd name="T24" fmla="*/ 177658 w 92"/>
                <a:gd name="T25" fmla="*/ 132557 h 66"/>
                <a:gd name="T26" fmla="*/ 202712 w 92"/>
                <a:gd name="T27" fmla="*/ 143985 h 66"/>
                <a:gd name="T28" fmla="*/ 177658 w 92"/>
                <a:gd name="T29" fmla="*/ 132557 h 66"/>
                <a:gd name="T30" fmla="*/ 159436 w 92"/>
                <a:gd name="T31" fmla="*/ 82277 h 66"/>
                <a:gd name="T32" fmla="*/ 179935 w 92"/>
                <a:gd name="T33" fmla="*/ 116559 h 66"/>
                <a:gd name="T34" fmla="*/ 159436 w 92"/>
                <a:gd name="T35" fmla="*/ 82277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93" name="Freeform 150"/>
            <p:cNvSpPr>
              <a:spLocks noEditPoints="1"/>
            </p:cNvSpPr>
            <p:nvPr/>
          </p:nvSpPr>
          <p:spPr bwMode="auto">
            <a:xfrm>
              <a:off x="7229286" y="3231167"/>
              <a:ext cx="1055659" cy="939976"/>
            </a:xfrm>
            <a:custGeom>
              <a:avLst/>
              <a:gdLst>
                <a:gd name="T0" fmla="*/ 1041979 w 463"/>
                <a:gd name="T1" fmla="*/ 410669 h 412"/>
                <a:gd name="T2" fmla="*/ 998658 w 463"/>
                <a:gd name="T3" fmla="*/ 365039 h 412"/>
                <a:gd name="T4" fmla="*/ 966737 w 463"/>
                <a:gd name="T5" fmla="*/ 317128 h 412"/>
                <a:gd name="T6" fmla="*/ 934817 w 463"/>
                <a:gd name="T7" fmla="*/ 282905 h 412"/>
                <a:gd name="T8" fmla="*/ 861856 w 463"/>
                <a:gd name="T9" fmla="*/ 212179 h 412"/>
                <a:gd name="T10" fmla="*/ 836775 w 463"/>
                <a:gd name="T11" fmla="*/ 120919 h 412"/>
                <a:gd name="T12" fmla="*/ 791174 w 463"/>
                <a:gd name="T13" fmla="*/ 75289 h 412"/>
                <a:gd name="T14" fmla="*/ 750134 w 463"/>
                <a:gd name="T15" fmla="*/ 22815 h 412"/>
                <a:gd name="T16" fmla="*/ 738733 w 463"/>
                <a:gd name="T17" fmla="*/ 116356 h 412"/>
                <a:gd name="T18" fmla="*/ 677172 w 463"/>
                <a:gd name="T19" fmla="*/ 173394 h 412"/>
                <a:gd name="T20" fmla="*/ 604211 w 463"/>
                <a:gd name="T21" fmla="*/ 134608 h 412"/>
                <a:gd name="T22" fmla="*/ 590531 w 463"/>
                <a:gd name="T23" fmla="*/ 79852 h 412"/>
                <a:gd name="T24" fmla="*/ 611051 w 463"/>
                <a:gd name="T25" fmla="*/ 38785 h 412"/>
                <a:gd name="T26" fmla="*/ 572290 w 463"/>
                <a:gd name="T27" fmla="*/ 43348 h 412"/>
                <a:gd name="T28" fmla="*/ 506169 w 463"/>
                <a:gd name="T29" fmla="*/ 29659 h 412"/>
                <a:gd name="T30" fmla="*/ 442328 w 463"/>
                <a:gd name="T31" fmla="*/ 73008 h 412"/>
                <a:gd name="T32" fmla="*/ 419528 w 463"/>
                <a:gd name="T33" fmla="*/ 116356 h 412"/>
                <a:gd name="T34" fmla="*/ 380767 w 463"/>
                <a:gd name="T35" fmla="*/ 100386 h 412"/>
                <a:gd name="T36" fmla="*/ 335166 w 463"/>
                <a:gd name="T37" fmla="*/ 104949 h 412"/>
                <a:gd name="T38" fmla="*/ 298685 w 463"/>
                <a:gd name="T39" fmla="*/ 125482 h 412"/>
                <a:gd name="T40" fmla="*/ 280445 w 463"/>
                <a:gd name="T41" fmla="*/ 166549 h 412"/>
                <a:gd name="T42" fmla="*/ 241684 w 463"/>
                <a:gd name="T43" fmla="*/ 171112 h 412"/>
                <a:gd name="T44" fmla="*/ 157323 w 463"/>
                <a:gd name="T45" fmla="*/ 250964 h 412"/>
                <a:gd name="T46" fmla="*/ 77521 w 463"/>
                <a:gd name="T47" fmla="*/ 276061 h 412"/>
                <a:gd name="T48" fmla="*/ 29641 w 463"/>
                <a:gd name="T49" fmla="*/ 296594 h 412"/>
                <a:gd name="T50" fmla="*/ 13680 w 463"/>
                <a:gd name="T51" fmla="*/ 385573 h 412"/>
                <a:gd name="T52" fmla="*/ 20520 w 463"/>
                <a:gd name="T53" fmla="*/ 426640 h 412"/>
                <a:gd name="T54" fmla="*/ 50161 w 463"/>
                <a:gd name="T55" fmla="*/ 517899 h 412"/>
                <a:gd name="T56" fmla="*/ 52441 w 463"/>
                <a:gd name="T57" fmla="*/ 631974 h 412"/>
                <a:gd name="T58" fmla="*/ 127682 w 463"/>
                <a:gd name="T59" fmla="*/ 670760 h 412"/>
                <a:gd name="T60" fmla="*/ 237124 w 463"/>
                <a:gd name="T61" fmla="*/ 638819 h 412"/>
                <a:gd name="T62" fmla="*/ 357966 w 463"/>
                <a:gd name="T63" fmla="*/ 593189 h 412"/>
                <a:gd name="T64" fmla="*/ 499329 w 463"/>
                <a:gd name="T65" fmla="*/ 584063 h 412"/>
                <a:gd name="T66" fmla="*/ 547210 w 463"/>
                <a:gd name="T67" fmla="*/ 611441 h 412"/>
                <a:gd name="T68" fmla="*/ 597371 w 463"/>
                <a:gd name="T69" fmla="*/ 654789 h 412"/>
                <a:gd name="T70" fmla="*/ 633851 w 463"/>
                <a:gd name="T71" fmla="*/ 650226 h 412"/>
                <a:gd name="T72" fmla="*/ 656652 w 463"/>
                <a:gd name="T73" fmla="*/ 659352 h 412"/>
                <a:gd name="T74" fmla="*/ 693132 w 463"/>
                <a:gd name="T75" fmla="*/ 723234 h 412"/>
                <a:gd name="T76" fmla="*/ 784334 w 463"/>
                <a:gd name="T77" fmla="*/ 784834 h 412"/>
                <a:gd name="T78" fmla="*/ 832215 w 463"/>
                <a:gd name="T79" fmla="*/ 777990 h 412"/>
                <a:gd name="T80" fmla="*/ 864136 w 463"/>
                <a:gd name="T81" fmla="*/ 793960 h 412"/>
                <a:gd name="T82" fmla="*/ 955337 w 463"/>
                <a:gd name="T83" fmla="*/ 752893 h 412"/>
                <a:gd name="T84" fmla="*/ 1010058 w 463"/>
                <a:gd name="T85" fmla="*/ 606878 h 412"/>
                <a:gd name="T86" fmla="*/ 1044259 w 463"/>
                <a:gd name="T87" fmla="*/ 520181 h 412"/>
                <a:gd name="T88" fmla="*/ 478809 w 463"/>
                <a:gd name="T89" fmla="*/ 25096 h 412"/>
                <a:gd name="T90" fmla="*/ 606491 w 463"/>
                <a:gd name="T91" fmla="*/ 700419 h 412"/>
                <a:gd name="T92" fmla="*/ 864136 w 463"/>
                <a:gd name="T93" fmla="*/ 857842 h 412"/>
                <a:gd name="T94" fmla="*/ 866416 w 463"/>
                <a:gd name="T95" fmla="*/ 937695 h 412"/>
                <a:gd name="T96" fmla="*/ 900616 w 463"/>
                <a:gd name="T97" fmla="*/ 917161 h 412"/>
                <a:gd name="T98" fmla="*/ 864136 w 463"/>
                <a:gd name="T99" fmla="*/ 857842 h 4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94" name="Freeform 151"/>
            <p:cNvSpPr>
              <a:spLocks noEditPoints="1"/>
            </p:cNvSpPr>
            <p:nvPr/>
          </p:nvSpPr>
          <p:spPr bwMode="auto">
            <a:xfrm>
              <a:off x="8610374" y="3901217"/>
              <a:ext cx="322254" cy="382660"/>
            </a:xfrm>
            <a:custGeom>
              <a:avLst/>
              <a:gdLst>
                <a:gd name="T0" fmla="*/ 198838 w 141"/>
                <a:gd name="T1" fmla="*/ 184497 h 168"/>
                <a:gd name="T2" fmla="*/ 178268 w 141"/>
                <a:gd name="T3" fmla="*/ 191330 h 168"/>
                <a:gd name="T4" fmla="*/ 153128 w 141"/>
                <a:gd name="T5" fmla="*/ 179941 h 168"/>
                <a:gd name="T6" fmla="*/ 139415 w 141"/>
                <a:gd name="T7" fmla="*/ 202719 h 168"/>
                <a:gd name="T8" fmla="*/ 118845 w 141"/>
                <a:gd name="T9" fmla="*/ 239163 h 168"/>
                <a:gd name="T10" fmla="*/ 47995 w 141"/>
                <a:gd name="T11" fmla="*/ 284717 h 168"/>
                <a:gd name="T12" fmla="*/ 15998 w 141"/>
                <a:gd name="T13" fmla="*/ 316606 h 168"/>
                <a:gd name="T14" fmla="*/ 9142 w 141"/>
                <a:gd name="T15" fmla="*/ 343938 h 168"/>
                <a:gd name="T16" fmla="*/ 31997 w 141"/>
                <a:gd name="T17" fmla="*/ 355327 h 168"/>
                <a:gd name="T18" fmla="*/ 50281 w 141"/>
                <a:gd name="T19" fmla="*/ 362160 h 168"/>
                <a:gd name="T20" fmla="*/ 98276 w 141"/>
                <a:gd name="T21" fmla="*/ 350772 h 168"/>
                <a:gd name="T22" fmla="*/ 114274 w 141"/>
                <a:gd name="T23" fmla="*/ 321161 h 168"/>
                <a:gd name="T24" fmla="*/ 127987 w 141"/>
                <a:gd name="T25" fmla="*/ 293828 h 168"/>
                <a:gd name="T26" fmla="*/ 157699 w 141"/>
                <a:gd name="T27" fmla="*/ 277884 h 168"/>
                <a:gd name="T28" fmla="*/ 164555 w 141"/>
                <a:gd name="T29" fmla="*/ 264218 h 168"/>
                <a:gd name="T30" fmla="*/ 182839 w 141"/>
                <a:gd name="T31" fmla="*/ 239163 h 168"/>
                <a:gd name="T32" fmla="*/ 203409 w 141"/>
                <a:gd name="T33" fmla="*/ 204996 h 168"/>
                <a:gd name="T34" fmla="*/ 198838 w 141"/>
                <a:gd name="T35" fmla="*/ 184497 h 168"/>
                <a:gd name="T36" fmla="*/ 34282 w 141"/>
                <a:gd name="T37" fmla="*/ 380382 h 168"/>
                <a:gd name="T38" fmla="*/ 43424 w 141"/>
                <a:gd name="T39" fmla="*/ 368994 h 168"/>
                <a:gd name="T40" fmla="*/ 34282 w 141"/>
                <a:gd name="T41" fmla="*/ 380382 h 168"/>
                <a:gd name="T42" fmla="*/ 292543 w 141"/>
                <a:gd name="T43" fmla="*/ 93387 h 168"/>
                <a:gd name="T44" fmla="*/ 267402 w 141"/>
                <a:gd name="T45" fmla="*/ 91110 h 168"/>
                <a:gd name="T46" fmla="*/ 251404 w 141"/>
                <a:gd name="T47" fmla="*/ 75165 h 168"/>
                <a:gd name="T48" fmla="*/ 239976 w 141"/>
                <a:gd name="T49" fmla="*/ 54666 h 168"/>
                <a:gd name="T50" fmla="*/ 239976 w 141"/>
                <a:gd name="T51" fmla="*/ 68332 h 168"/>
                <a:gd name="T52" fmla="*/ 228549 w 141"/>
                <a:gd name="T53" fmla="*/ 63777 h 168"/>
                <a:gd name="T54" fmla="*/ 219407 w 141"/>
                <a:gd name="T55" fmla="*/ 45555 h 168"/>
                <a:gd name="T56" fmla="*/ 210265 w 141"/>
                <a:gd name="T57" fmla="*/ 22777 h 168"/>
                <a:gd name="T58" fmla="*/ 178268 w 141"/>
                <a:gd name="T59" fmla="*/ 0 h 168"/>
                <a:gd name="T60" fmla="*/ 185125 w 141"/>
                <a:gd name="T61" fmla="*/ 27333 h 168"/>
                <a:gd name="T62" fmla="*/ 203409 w 141"/>
                <a:gd name="T63" fmla="*/ 45555 h 168"/>
                <a:gd name="T64" fmla="*/ 219407 w 141"/>
                <a:gd name="T65" fmla="*/ 66054 h 168"/>
                <a:gd name="T66" fmla="*/ 214836 w 141"/>
                <a:gd name="T67" fmla="*/ 104776 h 168"/>
                <a:gd name="T68" fmla="*/ 194267 w 141"/>
                <a:gd name="T69" fmla="*/ 127553 h 168"/>
                <a:gd name="T70" fmla="*/ 228549 w 141"/>
                <a:gd name="T71" fmla="*/ 157164 h 168"/>
                <a:gd name="T72" fmla="*/ 221692 w 141"/>
                <a:gd name="T73" fmla="*/ 198163 h 168"/>
                <a:gd name="T74" fmla="*/ 244547 w 141"/>
                <a:gd name="T75" fmla="*/ 202719 h 168"/>
                <a:gd name="T76" fmla="*/ 271973 w 141"/>
                <a:gd name="T77" fmla="*/ 161719 h 168"/>
                <a:gd name="T78" fmla="*/ 281115 w 141"/>
                <a:gd name="T79" fmla="*/ 136664 h 168"/>
                <a:gd name="T80" fmla="*/ 297114 w 141"/>
                <a:gd name="T81" fmla="*/ 129831 h 168"/>
                <a:gd name="T82" fmla="*/ 308541 w 141"/>
                <a:gd name="T83" fmla="*/ 113887 h 168"/>
                <a:gd name="T84" fmla="*/ 317683 w 141"/>
                <a:gd name="T85" fmla="*/ 91110 h 168"/>
                <a:gd name="T86" fmla="*/ 292543 w 141"/>
                <a:gd name="T87" fmla="*/ 93387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95" name="Freeform 152"/>
            <p:cNvSpPr>
              <a:spLocks noEditPoints="1"/>
            </p:cNvSpPr>
            <p:nvPr/>
          </p:nvSpPr>
          <p:spPr bwMode="auto">
            <a:xfrm>
              <a:off x="8892942" y="3378832"/>
              <a:ext cx="69848" cy="65099"/>
            </a:xfrm>
            <a:custGeom>
              <a:avLst/>
              <a:gdLst>
                <a:gd name="T0" fmla="*/ 9013 w 31"/>
                <a:gd name="T1" fmla="*/ 55799 h 28"/>
                <a:gd name="T2" fmla="*/ 38304 w 31"/>
                <a:gd name="T3" fmla="*/ 46499 h 28"/>
                <a:gd name="T4" fmla="*/ 9013 w 31"/>
                <a:gd name="T5" fmla="*/ 55799 h 28"/>
                <a:gd name="T6" fmla="*/ 45063 w 31"/>
                <a:gd name="T7" fmla="*/ 23250 h 28"/>
                <a:gd name="T8" fmla="*/ 69848 w 31"/>
                <a:gd name="T9" fmla="*/ 9300 h 28"/>
                <a:gd name="T10" fmla="*/ 45063 w 31"/>
                <a:gd name="T11" fmla="*/ 23250 h 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96" name="Freeform 153"/>
            <p:cNvSpPr>
              <a:spLocks/>
            </p:cNvSpPr>
            <p:nvPr/>
          </p:nvSpPr>
          <p:spPr bwMode="auto">
            <a:xfrm>
              <a:off x="5698976" y="1771982"/>
              <a:ext cx="369877" cy="233406"/>
            </a:xfrm>
            <a:custGeom>
              <a:avLst/>
              <a:gdLst>
                <a:gd name="T0" fmla="*/ 367594 w 162"/>
                <a:gd name="T1" fmla="*/ 146451 h 102"/>
                <a:gd name="T2" fmla="*/ 344762 w 162"/>
                <a:gd name="T3" fmla="*/ 139586 h 102"/>
                <a:gd name="T4" fmla="*/ 317364 w 162"/>
                <a:gd name="T5" fmla="*/ 121280 h 102"/>
                <a:gd name="T6" fmla="*/ 287682 w 162"/>
                <a:gd name="T7" fmla="*/ 102973 h 102"/>
                <a:gd name="T8" fmla="*/ 262567 w 162"/>
                <a:gd name="T9" fmla="*/ 84667 h 102"/>
                <a:gd name="T10" fmla="*/ 251151 w 162"/>
                <a:gd name="T11" fmla="*/ 64072 h 102"/>
                <a:gd name="T12" fmla="*/ 239735 w 162"/>
                <a:gd name="T13" fmla="*/ 45766 h 102"/>
                <a:gd name="T14" fmla="*/ 200921 w 162"/>
                <a:gd name="T15" fmla="*/ 41189 h 102"/>
                <a:gd name="T16" fmla="*/ 191788 w 162"/>
                <a:gd name="T17" fmla="*/ 13730 h 102"/>
                <a:gd name="T18" fmla="*/ 173523 w 162"/>
                <a:gd name="T19" fmla="*/ 6865 h 102"/>
                <a:gd name="T20" fmla="*/ 155257 w 162"/>
                <a:gd name="T21" fmla="*/ 2288 h 102"/>
                <a:gd name="T22" fmla="*/ 143841 w 162"/>
                <a:gd name="T23" fmla="*/ 9153 h 102"/>
                <a:gd name="T24" fmla="*/ 134708 w 162"/>
                <a:gd name="T25" fmla="*/ 18306 h 102"/>
                <a:gd name="T26" fmla="*/ 116443 w 162"/>
                <a:gd name="T27" fmla="*/ 32036 h 102"/>
                <a:gd name="T28" fmla="*/ 107310 w 162"/>
                <a:gd name="T29" fmla="*/ 43478 h 102"/>
                <a:gd name="T30" fmla="*/ 89044 w 162"/>
                <a:gd name="T31" fmla="*/ 38901 h 102"/>
                <a:gd name="T32" fmla="*/ 70779 w 162"/>
                <a:gd name="T33" fmla="*/ 34324 h 102"/>
                <a:gd name="T34" fmla="*/ 38814 w 162"/>
                <a:gd name="T35" fmla="*/ 11441 h 102"/>
                <a:gd name="T36" fmla="*/ 13699 w 162"/>
                <a:gd name="T37" fmla="*/ 25171 h 102"/>
                <a:gd name="T38" fmla="*/ 25115 w 162"/>
                <a:gd name="T39" fmla="*/ 20595 h 102"/>
                <a:gd name="T40" fmla="*/ 45664 w 162"/>
                <a:gd name="T41" fmla="*/ 43478 h 102"/>
                <a:gd name="T42" fmla="*/ 57080 w 162"/>
                <a:gd name="T43" fmla="*/ 59496 h 102"/>
                <a:gd name="T44" fmla="*/ 31965 w 162"/>
                <a:gd name="T45" fmla="*/ 64072 h 102"/>
                <a:gd name="T46" fmla="*/ 6850 w 162"/>
                <a:gd name="T47" fmla="*/ 64072 h 102"/>
                <a:gd name="T48" fmla="*/ 13699 w 162"/>
                <a:gd name="T49" fmla="*/ 86955 h 102"/>
                <a:gd name="T50" fmla="*/ 13699 w 162"/>
                <a:gd name="T51" fmla="*/ 102973 h 102"/>
                <a:gd name="T52" fmla="*/ 29681 w 162"/>
                <a:gd name="T53" fmla="*/ 107550 h 102"/>
                <a:gd name="T54" fmla="*/ 34248 w 162"/>
                <a:gd name="T55" fmla="*/ 128144 h 102"/>
                <a:gd name="T56" fmla="*/ 34248 w 162"/>
                <a:gd name="T57" fmla="*/ 162469 h 102"/>
                <a:gd name="T58" fmla="*/ 54797 w 162"/>
                <a:gd name="T59" fmla="*/ 160181 h 102"/>
                <a:gd name="T60" fmla="*/ 77629 w 162"/>
                <a:gd name="T61" fmla="*/ 144163 h 102"/>
                <a:gd name="T62" fmla="*/ 95894 w 162"/>
                <a:gd name="T63" fmla="*/ 141874 h 102"/>
                <a:gd name="T64" fmla="*/ 125576 w 162"/>
                <a:gd name="T65" fmla="*/ 141874 h 102"/>
                <a:gd name="T66" fmla="*/ 146124 w 162"/>
                <a:gd name="T67" fmla="*/ 151027 h 102"/>
                <a:gd name="T68" fmla="*/ 157540 w 162"/>
                <a:gd name="T69" fmla="*/ 155604 h 102"/>
                <a:gd name="T70" fmla="*/ 180372 w 162"/>
                <a:gd name="T71" fmla="*/ 162469 h 102"/>
                <a:gd name="T72" fmla="*/ 191788 w 162"/>
                <a:gd name="T73" fmla="*/ 171622 h 102"/>
                <a:gd name="T74" fmla="*/ 207770 w 162"/>
                <a:gd name="T75" fmla="*/ 187640 h 102"/>
                <a:gd name="T76" fmla="*/ 226036 w 162"/>
                <a:gd name="T77" fmla="*/ 189928 h 102"/>
                <a:gd name="T78" fmla="*/ 230602 w 162"/>
                <a:gd name="T79" fmla="*/ 221965 h 102"/>
                <a:gd name="T80" fmla="*/ 237452 w 162"/>
                <a:gd name="T81" fmla="*/ 219676 h 102"/>
                <a:gd name="T82" fmla="*/ 255717 w 162"/>
                <a:gd name="T83" fmla="*/ 226541 h 102"/>
                <a:gd name="T84" fmla="*/ 278549 w 162"/>
                <a:gd name="T85" fmla="*/ 217388 h 102"/>
                <a:gd name="T86" fmla="*/ 315080 w 162"/>
                <a:gd name="T87" fmla="*/ 196793 h 102"/>
                <a:gd name="T88" fmla="*/ 328780 w 162"/>
                <a:gd name="T89" fmla="*/ 171622 h 102"/>
                <a:gd name="T90" fmla="*/ 349328 w 162"/>
                <a:gd name="T91" fmla="*/ 157892 h 102"/>
                <a:gd name="T92" fmla="*/ 369877 w 162"/>
                <a:gd name="T93" fmla="*/ 162469 h 102"/>
                <a:gd name="T94" fmla="*/ 367594 w 162"/>
                <a:gd name="T95" fmla="*/ 146451 h 1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4197" name="Freeform 154"/>
            <p:cNvSpPr>
              <a:spLocks/>
            </p:cNvSpPr>
            <p:nvPr/>
          </p:nvSpPr>
          <p:spPr bwMode="auto">
            <a:xfrm>
              <a:off x="5475144" y="1856134"/>
              <a:ext cx="507987" cy="430294"/>
            </a:xfrm>
            <a:custGeom>
              <a:avLst/>
              <a:gdLst>
                <a:gd name="T0" fmla="*/ 494319 w 223"/>
                <a:gd name="T1" fmla="*/ 370785 h 188"/>
                <a:gd name="T2" fmla="*/ 482929 w 223"/>
                <a:gd name="T3" fmla="*/ 343320 h 188"/>
                <a:gd name="T4" fmla="*/ 455594 w 223"/>
                <a:gd name="T5" fmla="*/ 320432 h 188"/>
                <a:gd name="T6" fmla="*/ 437370 w 223"/>
                <a:gd name="T7" fmla="*/ 297544 h 188"/>
                <a:gd name="T8" fmla="*/ 464706 w 223"/>
                <a:gd name="T9" fmla="*/ 260923 h 188"/>
                <a:gd name="T10" fmla="*/ 439648 w 223"/>
                <a:gd name="T11" fmla="*/ 247190 h 188"/>
                <a:gd name="T12" fmla="*/ 435092 w 223"/>
                <a:gd name="T13" fmla="*/ 217436 h 188"/>
                <a:gd name="T14" fmla="*/ 435092 w 223"/>
                <a:gd name="T15" fmla="*/ 189970 h 188"/>
                <a:gd name="T16" fmla="*/ 437370 w 223"/>
                <a:gd name="T17" fmla="*/ 169371 h 188"/>
                <a:gd name="T18" fmla="*/ 448760 w 223"/>
                <a:gd name="T19" fmla="*/ 148772 h 188"/>
                <a:gd name="T20" fmla="*/ 453316 w 223"/>
                <a:gd name="T21" fmla="*/ 137328 h 188"/>
                <a:gd name="T22" fmla="*/ 448760 w 223"/>
                <a:gd name="T23" fmla="*/ 105285 h 188"/>
                <a:gd name="T24" fmla="*/ 430536 w 223"/>
                <a:gd name="T25" fmla="*/ 102996 h 188"/>
                <a:gd name="T26" fmla="*/ 414590 w 223"/>
                <a:gd name="T27" fmla="*/ 86974 h 188"/>
                <a:gd name="T28" fmla="*/ 403200 w 223"/>
                <a:gd name="T29" fmla="*/ 77819 h 188"/>
                <a:gd name="T30" fmla="*/ 380421 w 223"/>
                <a:gd name="T31" fmla="*/ 70953 h 188"/>
                <a:gd name="T32" fmla="*/ 369031 w 223"/>
                <a:gd name="T33" fmla="*/ 66375 h 188"/>
                <a:gd name="T34" fmla="*/ 348529 w 223"/>
                <a:gd name="T35" fmla="*/ 57220 h 188"/>
                <a:gd name="T36" fmla="*/ 318916 w 223"/>
                <a:gd name="T37" fmla="*/ 57220 h 188"/>
                <a:gd name="T38" fmla="*/ 300692 w 223"/>
                <a:gd name="T39" fmla="*/ 59509 h 188"/>
                <a:gd name="T40" fmla="*/ 277912 w 223"/>
                <a:gd name="T41" fmla="*/ 75530 h 188"/>
                <a:gd name="T42" fmla="*/ 257410 w 223"/>
                <a:gd name="T43" fmla="*/ 77819 h 188"/>
                <a:gd name="T44" fmla="*/ 257410 w 223"/>
                <a:gd name="T45" fmla="*/ 91552 h 188"/>
                <a:gd name="T46" fmla="*/ 200461 w 223"/>
                <a:gd name="T47" fmla="*/ 105285 h 188"/>
                <a:gd name="T48" fmla="*/ 154902 w 223"/>
                <a:gd name="T49" fmla="*/ 75530 h 188"/>
                <a:gd name="T50" fmla="*/ 123010 w 223"/>
                <a:gd name="T51" fmla="*/ 45776 h 188"/>
                <a:gd name="T52" fmla="*/ 104787 w 223"/>
                <a:gd name="T53" fmla="*/ 32043 h 188"/>
                <a:gd name="T54" fmla="*/ 100231 w 223"/>
                <a:gd name="T55" fmla="*/ 9155 h 188"/>
                <a:gd name="T56" fmla="*/ 47837 w 223"/>
                <a:gd name="T57" fmla="*/ 32043 h 188"/>
                <a:gd name="T58" fmla="*/ 29614 w 223"/>
                <a:gd name="T59" fmla="*/ 20599 h 188"/>
                <a:gd name="T60" fmla="*/ 15946 w 223"/>
                <a:gd name="T61" fmla="*/ 2289 h 188"/>
                <a:gd name="T62" fmla="*/ 6834 w 223"/>
                <a:gd name="T63" fmla="*/ 13733 h 188"/>
                <a:gd name="T64" fmla="*/ 6834 w 223"/>
                <a:gd name="T65" fmla="*/ 36621 h 188"/>
                <a:gd name="T66" fmla="*/ 6834 w 223"/>
                <a:gd name="T67" fmla="*/ 64086 h 188"/>
                <a:gd name="T68" fmla="*/ 20502 w 223"/>
                <a:gd name="T69" fmla="*/ 84686 h 188"/>
                <a:gd name="T70" fmla="*/ 29614 w 223"/>
                <a:gd name="T71" fmla="*/ 105285 h 188"/>
                <a:gd name="T72" fmla="*/ 43281 w 223"/>
                <a:gd name="T73" fmla="*/ 119017 h 188"/>
                <a:gd name="T74" fmla="*/ 52393 w 223"/>
                <a:gd name="T75" fmla="*/ 128173 h 188"/>
                <a:gd name="T76" fmla="*/ 50115 w 223"/>
                <a:gd name="T77" fmla="*/ 144194 h 188"/>
                <a:gd name="T78" fmla="*/ 38725 w 223"/>
                <a:gd name="T79" fmla="*/ 164793 h 188"/>
                <a:gd name="T80" fmla="*/ 43281 w 223"/>
                <a:gd name="T81" fmla="*/ 187681 h 188"/>
                <a:gd name="T82" fmla="*/ 54671 w 223"/>
                <a:gd name="T83" fmla="*/ 201414 h 188"/>
                <a:gd name="T84" fmla="*/ 84285 w 223"/>
                <a:gd name="T85" fmla="*/ 222013 h 188"/>
                <a:gd name="T86" fmla="*/ 95675 w 223"/>
                <a:gd name="T87" fmla="*/ 235746 h 188"/>
                <a:gd name="T88" fmla="*/ 93397 w 223"/>
                <a:gd name="T89" fmla="*/ 254057 h 188"/>
                <a:gd name="T90" fmla="*/ 102509 w 223"/>
                <a:gd name="T91" fmla="*/ 272367 h 188"/>
                <a:gd name="T92" fmla="*/ 116176 w 223"/>
                <a:gd name="T93" fmla="*/ 290677 h 188"/>
                <a:gd name="T94" fmla="*/ 123010 w 223"/>
                <a:gd name="T95" fmla="*/ 290677 h 188"/>
                <a:gd name="T96" fmla="*/ 134400 w 223"/>
                <a:gd name="T97" fmla="*/ 288389 h 188"/>
                <a:gd name="T98" fmla="*/ 152624 w 223"/>
                <a:gd name="T99" fmla="*/ 286100 h 188"/>
                <a:gd name="T100" fmla="*/ 179960 w 223"/>
                <a:gd name="T101" fmla="*/ 327298 h 188"/>
                <a:gd name="T102" fmla="*/ 193627 w 223"/>
                <a:gd name="T103" fmla="*/ 350186 h 188"/>
                <a:gd name="T104" fmla="*/ 225519 w 223"/>
                <a:gd name="T105" fmla="*/ 366208 h 188"/>
                <a:gd name="T106" fmla="*/ 284746 w 223"/>
                <a:gd name="T107" fmla="*/ 389096 h 188"/>
                <a:gd name="T108" fmla="*/ 325750 w 223"/>
                <a:gd name="T109" fmla="*/ 377652 h 188"/>
                <a:gd name="T110" fmla="*/ 343973 w 223"/>
                <a:gd name="T111" fmla="*/ 411984 h 188"/>
                <a:gd name="T112" fmla="*/ 435092 w 223"/>
                <a:gd name="T113" fmla="*/ 428005 h 188"/>
                <a:gd name="T114" fmla="*/ 460150 w 223"/>
                <a:gd name="T115" fmla="*/ 430294 h 188"/>
                <a:gd name="T116" fmla="*/ 460150 w 223"/>
                <a:gd name="T117" fmla="*/ 423428 h 188"/>
                <a:gd name="T118" fmla="*/ 476095 w 223"/>
                <a:gd name="T119" fmla="*/ 398251 h 188"/>
                <a:gd name="T120" fmla="*/ 501153 w 223"/>
                <a:gd name="T121" fmla="*/ 391384 h 188"/>
                <a:gd name="T122" fmla="*/ 494319 w 223"/>
                <a:gd name="T123" fmla="*/ 370785 h 1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98" name="Freeform 155"/>
            <p:cNvSpPr>
              <a:spLocks noEditPoints="1"/>
            </p:cNvSpPr>
            <p:nvPr/>
          </p:nvSpPr>
          <p:spPr bwMode="auto">
            <a:xfrm>
              <a:off x="5541817" y="1348039"/>
              <a:ext cx="1046136" cy="492217"/>
            </a:xfrm>
            <a:custGeom>
              <a:avLst/>
              <a:gdLst>
                <a:gd name="T0" fmla="*/ 1011949 w 459"/>
                <a:gd name="T1" fmla="*/ 202812 h 216"/>
                <a:gd name="T2" fmla="*/ 977761 w 459"/>
                <a:gd name="T3" fmla="*/ 170909 h 216"/>
                <a:gd name="T4" fmla="*/ 909386 w 459"/>
                <a:gd name="T5" fmla="*/ 159515 h 216"/>
                <a:gd name="T6" fmla="*/ 847849 w 459"/>
                <a:gd name="T7" fmla="*/ 116218 h 216"/>
                <a:gd name="T8" fmla="*/ 777195 w 459"/>
                <a:gd name="T9" fmla="*/ 38739 h 216"/>
                <a:gd name="T10" fmla="*/ 706541 w 459"/>
                <a:gd name="T11" fmla="*/ 68363 h 216"/>
                <a:gd name="T12" fmla="*/ 688307 w 459"/>
                <a:gd name="T13" fmla="*/ 47854 h 216"/>
                <a:gd name="T14" fmla="*/ 649562 w 459"/>
                <a:gd name="T15" fmla="*/ 43297 h 216"/>
                <a:gd name="T16" fmla="*/ 631328 w 459"/>
                <a:gd name="T17" fmla="*/ 4558 h 216"/>
                <a:gd name="T18" fmla="*/ 540162 w 459"/>
                <a:gd name="T19" fmla="*/ 22788 h 216"/>
                <a:gd name="T20" fmla="*/ 439879 w 459"/>
                <a:gd name="T21" fmla="*/ 45576 h 216"/>
                <a:gd name="T22" fmla="*/ 387458 w 459"/>
                <a:gd name="T23" fmla="*/ 70642 h 216"/>
                <a:gd name="T24" fmla="*/ 378341 w 459"/>
                <a:gd name="T25" fmla="*/ 104824 h 216"/>
                <a:gd name="T26" fmla="*/ 387458 w 459"/>
                <a:gd name="T27" fmla="*/ 139006 h 216"/>
                <a:gd name="T28" fmla="*/ 360108 w 459"/>
                <a:gd name="T29" fmla="*/ 157236 h 216"/>
                <a:gd name="T30" fmla="*/ 321362 w 459"/>
                <a:gd name="T31" fmla="*/ 154957 h 216"/>
                <a:gd name="T32" fmla="*/ 255266 w 459"/>
                <a:gd name="T33" fmla="*/ 159515 h 216"/>
                <a:gd name="T34" fmla="*/ 209683 w 459"/>
                <a:gd name="T35" fmla="*/ 159515 h 216"/>
                <a:gd name="T36" fmla="*/ 141308 w 459"/>
                <a:gd name="T37" fmla="*/ 132169 h 216"/>
                <a:gd name="T38" fmla="*/ 79771 w 459"/>
                <a:gd name="T39" fmla="*/ 150400 h 216"/>
                <a:gd name="T40" fmla="*/ 56979 w 459"/>
                <a:gd name="T41" fmla="*/ 191418 h 216"/>
                <a:gd name="T42" fmla="*/ 9117 w 459"/>
                <a:gd name="T43" fmla="*/ 200533 h 216"/>
                <a:gd name="T44" fmla="*/ 2279 w 459"/>
                <a:gd name="T45" fmla="*/ 236993 h 216"/>
                <a:gd name="T46" fmla="*/ 38746 w 459"/>
                <a:gd name="T47" fmla="*/ 259781 h 216"/>
                <a:gd name="T48" fmla="*/ 63817 w 459"/>
                <a:gd name="T49" fmla="*/ 305357 h 216"/>
                <a:gd name="T50" fmla="*/ 132191 w 459"/>
                <a:gd name="T51" fmla="*/ 289405 h 216"/>
                <a:gd name="T52" fmla="*/ 148146 w 459"/>
                <a:gd name="T53" fmla="*/ 341817 h 216"/>
                <a:gd name="T54" fmla="*/ 100283 w 459"/>
                <a:gd name="T55" fmla="*/ 375999 h 216"/>
                <a:gd name="T56" fmla="*/ 145866 w 459"/>
                <a:gd name="T57" fmla="*/ 421575 h 216"/>
                <a:gd name="T58" fmla="*/ 170937 w 459"/>
                <a:gd name="T59" fmla="*/ 448920 h 216"/>
                <a:gd name="T60" fmla="*/ 246150 w 459"/>
                <a:gd name="T61" fmla="*/ 462593 h 216"/>
                <a:gd name="T62" fmla="*/ 316804 w 459"/>
                <a:gd name="T63" fmla="*/ 328145 h 216"/>
                <a:gd name="T64" fmla="*/ 357829 w 459"/>
                <a:gd name="T65" fmla="*/ 332702 h 216"/>
                <a:gd name="T66" fmla="*/ 435320 w 459"/>
                <a:gd name="T67" fmla="*/ 396508 h 216"/>
                <a:gd name="T68" fmla="*/ 512812 w 459"/>
                <a:gd name="T69" fmla="*/ 437526 h 216"/>
                <a:gd name="T70" fmla="*/ 569791 w 459"/>
                <a:gd name="T71" fmla="*/ 483102 h 216"/>
                <a:gd name="T72" fmla="*/ 624491 w 459"/>
                <a:gd name="T73" fmla="*/ 458035 h 216"/>
                <a:gd name="T74" fmla="*/ 681470 w 459"/>
                <a:gd name="T75" fmla="*/ 426132 h 216"/>
                <a:gd name="T76" fmla="*/ 765799 w 459"/>
                <a:gd name="T77" fmla="*/ 421575 h 216"/>
                <a:gd name="T78" fmla="*/ 877478 w 459"/>
                <a:gd name="T79" fmla="*/ 439805 h 216"/>
                <a:gd name="T80" fmla="*/ 879757 w 459"/>
                <a:gd name="T81" fmla="*/ 380557 h 216"/>
                <a:gd name="T82" fmla="*/ 913945 w 459"/>
                <a:gd name="T83" fmla="*/ 344096 h 216"/>
                <a:gd name="T84" fmla="*/ 948132 w 459"/>
                <a:gd name="T85" fmla="*/ 287127 h 216"/>
                <a:gd name="T86" fmla="*/ 1014228 w 459"/>
                <a:gd name="T87" fmla="*/ 280290 h 216"/>
                <a:gd name="T88" fmla="*/ 1037019 w 459"/>
                <a:gd name="T89" fmla="*/ 225599 h 216"/>
                <a:gd name="T90" fmla="*/ 389737 w 459"/>
                <a:gd name="T91" fmla="*/ 312193 h 216"/>
                <a:gd name="T92" fmla="*/ 822778 w 459"/>
                <a:gd name="T93" fmla="*/ 309914 h 216"/>
                <a:gd name="T94" fmla="*/ 717936 w 459"/>
                <a:gd name="T95" fmla="*/ 309914 h 216"/>
                <a:gd name="T96" fmla="*/ 822778 w 459"/>
                <a:gd name="T97" fmla="*/ 309914 h 2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99" name="Freeform 156"/>
            <p:cNvSpPr>
              <a:spLocks noEditPoints="1"/>
            </p:cNvSpPr>
            <p:nvPr/>
          </p:nvSpPr>
          <p:spPr bwMode="auto">
            <a:xfrm>
              <a:off x="4852860" y="134962"/>
              <a:ext cx="4394085" cy="1684653"/>
            </a:xfrm>
            <a:custGeom>
              <a:avLst/>
              <a:gdLst>
                <a:gd name="T0" fmla="*/ 1857105 w 1926"/>
                <a:gd name="T1" fmla="*/ 27356 h 739"/>
                <a:gd name="T2" fmla="*/ 1916423 w 1926"/>
                <a:gd name="T3" fmla="*/ 102584 h 739"/>
                <a:gd name="T4" fmla="*/ 2080688 w 1926"/>
                <a:gd name="T5" fmla="*/ 139058 h 739"/>
                <a:gd name="T6" fmla="*/ 1875357 w 1926"/>
                <a:gd name="T7" fmla="*/ 63830 h 739"/>
                <a:gd name="T8" fmla="*/ 3036618 w 1926"/>
                <a:gd name="T9" fmla="*/ 382979 h 739"/>
                <a:gd name="T10" fmla="*/ 3098218 w 1926"/>
                <a:gd name="T11" fmla="*/ 451368 h 739"/>
                <a:gd name="T12" fmla="*/ 3166661 w 1926"/>
                <a:gd name="T13" fmla="*/ 1513680 h 739"/>
                <a:gd name="T14" fmla="*/ 809917 w 1926"/>
                <a:gd name="T15" fmla="*/ 56991 h 739"/>
                <a:gd name="T16" fmla="*/ 4302827 w 1926"/>
                <a:gd name="T17" fmla="*/ 752281 h 739"/>
                <a:gd name="T18" fmla="*/ 3873913 w 1926"/>
                <a:gd name="T19" fmla="*/ 631460 h 739"/>
                <a:gd name="T20" fmla="*/ 3604701 w 1926"/>
                <a:gd name="T21" fmla="*/ 610943 h 739"/>
                <a:gd name="T22" fmla="*/ 3221416 w 1926"/>
                <a:gd name="T23" fmla="*/ 503800 h 739"/>
                <a:gd name="T24" fmla="*/ 3009241 w 1926"/>
                <a:gd name="T25" fmla="*/ 549393 h 739"/>
                <a:gd name="T26" fmla="*/ 2792503 w 1926"/>
                <a:gd name="T27" fmla="*/ 465046 h 739"/>
                <a:gd name="T28" fmla="*/ 2511883 w 1926"/>
                <a:gd name="T29" fmla="*/ 446809 h 739"/>
                <a:gd name="T30" fmla="*/ 2256360 w 1926"/>
                <a:gd name="T31" fmla="*/ 439970 h 739"/>
                <a:gd name="T32" fmla="*/ 2297427 w 1926"/>
                <a:gd name="T33" fmla="*/ 278116 h 739"/>
                <a:gd name="T34" fmla="*/ 2073844 w 1926"/>
                <a:gd name="T35" fmla="*/ 287234 h 739"/>
                <a:gd name="T36" fmla="*/ 1825165 w 1926"/>
                <a:gd name="T37" fmla="*/ 337387 h 739"/>
                <a:gd name="T38" fmla="*/ 1743033 w 1926"/>
                <a:gd name="T39" fmla="*/ 433131 h 739"/>
                <a:gd name="T40" fmla="*/ 1521731 w 1926"/>
                <a:gd name="T41" fmla="*/ 519758 h 739"/>
                <a:gd name="T42" fmla="*/ 1421347 w 1926"/>
                <a:gd name="T43" fmla="*/ 585867 h 739"/>
                <a:gd name="T44" fmla="*/ 1437318 w 1926"/>
                <a:gd name="T45" fmla="*/ 711247 h 739"/>
                <a:gd name="T46" fmla="*/ 1375718 w 1926"/>
                <a:gd name="T47" fmla="*/ 729484 h 739"/>
                <a:gd name="T48" fmla="*/ 1270771 w 1926"/>
                <a:gd name="T49" fmla="*/ 526597 h 739"/>
                <a:gd name="T50" fmla="*/ 1067722 w 1926"/>
                <a:gd name="T51" fmla="*/ 622341 h 739"/>
                <a:gd name="T52" fmla="*/ 876079 w 1926"/>
                <a:gd name="T53" fmla="*/ 695290 h 739"/>
                <a:gd name="T54" fmla="*/ 700407 w 1926"/>
                <a:gd name="T55" fmla="*/ 711247 h 739"/>
                <a:gd name="T56" fmla="*/ 524735 w 1926"/>
                <a:gd name="T57" fmla="*/ 804712 h 739"/>
                <a:gd name="T58" fmla="*/ 387848 w 1926"/>
                <a:gd name="T59" fmla="*/ 809272 h 739"/>
                <a:gd name="T60" fmla="*/ 458573 w 1926"/>
                <a:gd name="T61" fmla="*/ 665655 h 739"/>
                <a:gd name="T62" fmla="*/ 228146 w 1926"/>
                <a:gd name="T63" fmla="*/ 674773 h 739"/>
                <a:gd name="T64" fmla="*/ 303434 w 1926"/>
                <a:gd name="T65" fmla="*/ 927813 h 739"/>
                <a:gd name="T66" fmla="*/ 203050 w 1926"/>
                <a:gd name="T67" fmla="*/ 1132980 h 739"/>
                <a:gd name="T68" fmla="*/ 305715 w 1926"/>
                <a:gd name="T69" fmla="*/ 1308513 h 739"/>
                <a:gd name="T70" fmla="*/ 508765 w 1926"/>
                <a:gd name="T71" fmla="*/ 1406537 h 739"/>
                <a:gd name="T72" fmla="*/ 440321 w 1926"/>
                <a:gd name="T73" fmla="*/ 1554714 h 739"/>
                <a:gd name="T74" fmla="*/ 743755 w 1926"/>
                <a:gd name="T75" fmla="*/ 1666416 h 739"/>
                <a:gd name="T76" fmla="*/ 711814 w 1926"/>
                <a:gd name="T77" fmla="*/ 1397419 h 739"/>
                <a:gd name="T78" fmla="*/ 969619 w 1926"/>
                <a:gd name="T79" fmla="*/ 1365504 h 739"/>
                <a:gd name="T80" fmla="*/ 1076847 w 1926"/>
                <a:gd name="T81" fmla="*/ 1262920 h 739"/>
                <a:gd name="T82" fmla="*/ 1391688 w 1926"/>
                <a:gd name="T83" fmla="*/ 1262920 h 739"/>
                <a:gd name="T84" fmla="*/ 1683715 w 1926"/>
                <a:gd name="T85" fmla="*/ 1395139 h 739"/>
                <a:gd name="T86" fmla="*/ 1936956 w 1926"/>
                <a:gd name="T87" fmla="*/ 1404257 h 739"/>
                <a:gd name="T88" fmla="*/ 2142288 w 1926"/>
                <a:gd name="T89" fmla="*/ 1399698 h 739"/>
                <a:gd name="T90" fmla="*/ 2507321 w 1926"/>
                <a:gd name="T91" fmla="*/ 1417935 h 739"/>
                <a:gd name="T92" fmla="*/ 2760562 w 1926"/>
                <a:gd name="T93" fmla="*/ 1401978 h 739"/>
                <a:gd name="T94" fmla="*/ 2854102 w 1926"/>
                <a:gd name="T95" fmla="*/ 1570671 h 739"/>
                <a:gd name="T96" fmla="*/ 3114188 w 1926"/>
                <a:gd name="T97" fmla="*/ 1306233 h 739"/>
                <a:gd name="T98" fmla="*/ 2988708 w 1926"/>
                <a:gd name="T99" fmla="*/ 1208209 h 739"/>
                <a:gd name="T100" fmla="*/ 3385681 w 1926"/>
                <a:gd name="T101" fmla="*/ 1078269 h 739"/>
                <a:gd name="T102" fmla="*/ 3613827 w 1926"/>
                <a:gd name="T103" fmla="*/ 1003041 h 739"/>
                <a:gd name="T104" fmla="*/ 3522569 w 1926"/>
                <a:gd name="T105" fmla="*/ 1126142 h 739"/>
                <a:gd name="T106" fmla="*/ 3666300 w 1926"/>
                <a:gd name="T107" fmla="*/ 1187692 h 739"/>
                <a:gd name="T108" fmla="*/ 3871631 w 1926"/>
                <a:gd name="T109" fmla="*/ 1044075 h 739"/>
                <a:gd name="T110" fmla="*/ 4029052 w 1926"/>
                <a:gd name="T111" fmla="*/ 850305 h 739"/>
                <a:gd name="T112" fmla="*/ 4277731 w 1926"/>
                <a:gd name="T113" fmla="*/ 863983 h 739"/>
                <a:gd name="T114" fmla="*/ 2265486 w 1926"/>
                <a:gd name="T115" fmla="*/ 1292555 h 739"/>
                <a:gd name="T116" fmla="*/ 880642 w 1926"/>
                <a:gd name="T117" fmla="*/ 563071 h 739"/>
                <a:gd name="T118" fmla="*/ 1106506 w 1926"/>
                <a:gd name="T119" fmla="*/ 303192 h 739"/>
                <a:gd name="T120" fmla="*/ 946804 w 1926"/>
                <a:gd name="T121" fmla="*/ 88906 h 739"/>
                <a:gd name="T122" fmla="*/ 1058596 w 1926"/>
                <a:gd name="T123" fmla="*/ 36474 h 73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solidFill>
              <a:srgbClr val="262626"/>
            </a:solidFill>
            <a:ln w="3175" cmpd="sng">
              <a:solidFill>
                <a:schemeClr val="tx1"/>
              </a:solidFill>
              <a:bevel/>
              <a:headEnd/>
              <a:tailEnd/>
            </a:ln>
          </p:spPr>
          <p:txBody>
            <a:bodyPr/>
            <a:lstStyle/>
            <a:p>
              <a:endParaRPr lang="zh-CN" altLang="en-US"/>
            </a:p>
          </p:txBody>
        </p:sp>
        <p:sp>
          <p:nvSpPr>
            <p:cNvPr id="44200" name="Freeform 158"/>
            <p:cNvSpPr>
              <a:spLocks/>
            </p:cNvSpPr>
            <p:nvPr/>
          </p:nvSpPr>
          <p:spPr bwMode="auto">
            <a:xfrm>
              <a:off x="4667128" y="2802461"/>
              <a:ext cx="471475" cy="496981"/>
            </a:xfrm>
            <a:custGeom>
              <a:avLst/>
              <a:gdLst>
                <a:gd name="T0" fmla="*/ 421123 w 206"/>
                <a:gd name="T1" fmla="*/ 232532 h 218"/>
                <a:gd name="T2" fmla="*/ 421123 w 206"/>
                <a:gd name="T3" fmla="*/ 216574 h 218"/>
                <a:gd name="T4" fmla="*/ 414257 w 206"/>
                <a:gd name="T5" fmla="*/ 207455 h 218"/>
                <a:gd name="T6" fmla="*/ 425701 w 206"/>
                <a:gd name="T7" fmla="*/ 184658 h 218"/>
                <a:gd name="T8" fmla="*/ 432567 w 206"/>
                <a:gd name="T9" fmla="*/ 161861 h 218"/>
                <a:gd name="T10" fmla="*/ 444010 w 206"/>
                <a:gd name="T11" fmla="*/ 123105 h 218"/>
                <a:gd name="T12" fmla="*/ 464609 w 206"/>
                <a:gd name="T13" fmla="*/ 100308 h 218"/>
                <a:gd name="T14" fmla="*/ 464609 w 206"/>
                <a:gd name="T15" fmla="*/ 75231 h 218"/>
                <a:gd name="T16" fmla="*/ 466898 w 206"/>
                <a:gd name="T17" fmla="*/ 52434 h 218"/>
                <a:gd name="T18" fmla="*/ 423412 w 206"/>
                <a:gd name="T19" fmla="*/ 29636 h 218"/>
                <a:gd name="T20" fmla="*/ 393659 w 206"/>
                <a:gd name="T21" fmla="*/ 29636 h 218"/>
                <a:gd name="T22" fmla="*/ 375349 w 206"/>
                <a:gd name="T23" fmla="*/ 9119 h 218"/>
                <a:gd name="T24" fmla="*/ 357039 w 206"/>
                <a:gd name="T25" fmla="*/ 13678 h 218"/>
                <a:gd name="T26" fmla="*/ 306688 w 206"/>
                <a:gd name="T27" fmla="*/ 13678 h 218"/>
                <a:gd name="T28" fmla="*/ 260913 w 206"/>
                <a:gd name="T29" fmla="*/ 20518 h 218"/>
                <a:gd name="T30" fmla="*/ 203696 w 206"/>
                <a:gd name="T31" fmla="*/ 29636 h 218"/>
                <a:gd name="T32" fmla="*/ 155633 w 206"/>
                <a:gd name="T33" fmla="*/ 36476 h 218"/>
                <a:gd name="T34" fmla="*/ 151055 w 206"/>
                <a:gd name="T35" fmla="*/ 79791 h 218"/>
                <a:gd name="T36" fmla="*/ 121302 w 206"/>
                <a:gd name="T37" fmla="*/ 161861 h 218"/>
                <a:gd name="T38" fmla="*/ 98415 w 206"/>
                <a:gd name="T39" fmla="*/ 232532 h 218"/>
                <a:gd name="T40" fmla="*/ 73239 w 206"/>
                <a:gd name="T41" fmla="*/ 266728 h 218"/>
                <a:gd name="T42" fmla="*/ 41197 w 206"/>
                <a:gd name="T43" fmla="*/ 266728 h 218"/>
                <a:gd name="T44" fmla="*/ 0 w 206"/>
                <a:gd name="T45" fmla="*/ 275847 h 218"/>
                <a:gd name="T46" fmla="*/ 9155 w 206"/>
                <a:gd name="T47" fmla="*/ 307763 h 218"/>
                <a:gd name="T48" fmla="*/ 107570 w 206"/>
                <a:gd name="T49" fmla="*/ 300924 h 218"/>
                <a:gd name="T50" fmla="*/ 121302 w 206"/>
                <a:gd name="T51" fmla="*/ 341959 h 218"/>
                <a:gd name="T52" fmla="*/ 173942 w 206"/>
                <a:gd name="T53" fmla="*/ 353358 h 218"/>
                <a:gd name="T54" fmla="*/ 203696 w 206"/>
                <a:gd name="T55" fmla="*/ 330561 h 218"/>
                <a:gd name="T56" fmla="*/ 233449 w 206"/>
                <a:gd name="T57" fmla="*/ 339680 h 218"/>
                <a:gd name="T58" fmla="*/ 235738 w 206"/>
                <a:gd name="T59" fmla="*/ 396673 h 218"/>
                <a:gd name="T60" fmla="*/ 247181 w 206"/>
                <a:gd name="T61" fmla="*/ 437708 h 218"/>
                <a:gd name="T62" fmla="*/ 283800 w 206"/>
                <a:gd name="T63" fmla="*/ 428589 h 218"/>
                <a:gd name="T64" fmla="*/ 297533 w 206"/>
                <a:gd name="T65" fmla="*/ 435428 h 218"/>
                <a:gd name="T66" fmla="*/ 320420 w 206"/>
                <a:gd name="T67" fmla="*/ 439988 h 218"/>
                <a:gd name="T68" fmla="*/ 350173 w 206"/>
                <a:gd name="T69" fmla="*/ 458226 h 218"/>
                <a:gd name="T70" fmla="*/ 370772 w 206"/>
                <a:gd name="T71" fmla="*/ 451386 h 218"/>
                <a:gd name="T72" fmla="*/ 405102 w 206"/>
                <a:gd name="T73" fmla="*/ 469624 h 218"/>
                <a:gd name="T74" fmla="*/ 432567 w 206"/>
                <a:gd name="T75" fmla="*/ 492422 h 218"/>
                <a:gd name="T76" fmla="*/ 434856 w 206"/>
                <a:gd name="T77" fmla="*/ 462785 h 218"/>
                <a:gd name="T78" fmla="*/ 400525 w 206"/>
                <a:gd name="T79" fmla="*/ 446827 h 218"/>
                <a:gd name="T80" fmla="*/ 407391 w 206"/>
                <a:gd name="T81" fmla="*/ 394393 h 218"/>
                <a:gd name="T82" fmla="*/ 416546 w 206"/>
                <a:gd name="T83" fmla="*/ 364757 h 218"/>
                <a:gd name="T84" fmla="*/ 448588 w 206"/>
                <a:gd name="T85" fmla="*/ 357918 h 218"/>
                <a:gd name="T86" fmla="*/ 432567 w 206"/>
                <a:gd name="T87" fmla="*/ 328281 h 2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01" name="Freeform 159"/>
            <p:cNvSpPr>
              <a:spLocks/>
            </p:cNvSpPr>
            <p:nvPr/>
          </p:nvSpPr>
          <p:spPr bwMode="auto">
            <a:xfrm>
              <a:off x="5087804" y="3010463"/>
              <a:ext cx="41274" cy="53985"/>
            </a:xfrm>
            <a:custGeom>
              <a:avLst/>
              <a:gdLst>
                <a:gd name="T0" fmla="*/ 2293 w 18"/>
                <a:gd name="T1" fmla="*/ 26993 h 24"/>
                <a:gd name="T2" fmla="*/ 9172 w 18"/>
                <a:gd name="T3" fmla="*/ 53985 h 24"/>
                <a:gd name="T4" fmla="*/ 20637 w 18"/>
                <a:gd name="T5" fmla="*/ 47237 h 24"/>
                <a:gd name="T6" fmla="*/ 41274 w 18"/>
                <a:gd name="T7" fmla="*/ 17995 h 24"/>
                <a:gd name="T8" fmla="*/ 34395 w 18"/>
                <a:gd name="T9" fmla="*/ 13496 h 24"/>
                <a:gd name="T10" fmla="*/ 32102 w 18"/>
                <a:gd name="T11" fmla="*/ 0 h 24"/>
                <a:gd name="T12" fmla="*/ 20637 w 18"/>
                <a:gd name="T13" fmla="*/ 0 h 24"/>
                <a:gd name="T14" fmla="*/ 6879 w 18"/>
                <a:gd name="T15" fmla="*/ 8998 h 24"/>
                <a:gd name="T16" fmla="*/ 0 w 18"/>
                <a:gd name="T17" fmla="*/ 6748 h 24"/>
                <a:gd name="T18" fmla="*/ 0 w 18"/>
                <a:gd name="T19" fmla="*/ 8998 h 24"/>
                <a:gd name="T20" fmla="*/ 2293 w 18"/>
                <a:gd name="T21" fmla="*/ 26993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4202" name="Freeform 160"/>
            <p:cNvSpPr>
              <a:spLocks/>
            </p:cNvSpPr>
            <p:nvPr/>
          </p:nvSpPr>
          <p:spPr bwMode="auto">
            <a:xfrm>
              <a:off x="5111616" y="3221640"/>
              <a:ext cx="274630" cy="439820"/>
            </a:xfrm>
            <a:custGeom>
              <a:avLst/>
              <a:gdLst>
                <a:gd name="T0" fmla="*/ 272341 w 120"/>
                <a:gd name="T1" fmla="*/ 113943 h 193"/>
                <a:gd name="T2" fmla="*/ 265476 w 120"/>
                <a:gd name="T3" fmla="*/ 63808 h 193"/>
                <a:gd name="T4" fmla="*/ 263187 w 120"/>
                <a:gd name="T5" fmla="*/ 2279 h 193"/>
                <a:gd name="T6" fmla="*/ 263187 w 120"/>
                <a:gd name="T7" fmla="*/ 0 h 193"/>
                <a:gd name="T8" fmla="*/ 235724 w 120"/>
                <a:gd name="T9" fmla="*/ 15952 h 193"/>
                <a:gd name="T10" fmla="*/ 217415 w 120"/>
                <a:gd name="T11" fmla="*/ 20510 h 193"/>
                <a:gd name="T12" fmla="*/ 203684 w 120"/>
                <a:gd name="T13" fmla="*/ 18231 h 193"/>
                <a:gd name="T14" fmla="*/ 194530 w 120"/>
                <a:gd name="T15" fmla="*/ 29625 h 193"/>
                <a:gd name="T16" fmla="*/ 178510 w 120"/>
                <a:gd name="T17" fmla="*/ 29625 h 193"/>
                <a:gd name="T18" fmla="*/ 157912 w 120"/>
                <a:gd name="T19" fmla="*/ 34183 h 193"/>
                <a:gd name="T20" fmla="*/ 148758 w 120"/>
                <a:gd name="T21" fmla="*/ 25067 h 193"/>
                <a:gd name="T22" fmla="*/ 132738 w 120"/>
                <a:gd name="T23" fmla="*/ 29625 h 193"/>
                <a:gd name="T24" fmla="*/ 119006 w 120"/>
                <a:gd name="T25" fmla="*/ 27346 h 193"/>
                <a:gd name="T26" fmla="*/ 116718 w 120"/>
                <a:gd name="T27" fmla="*/ 36462 h 193"/>
                <a:gd name="T28" fmla="*/ 128161 w 120"/>
                <a:gd name="T29" fmla="*/ 91154 h 193"/>
                <a:gd name="T30" fmla="*/ 144181 w 120"/>
                <a:gd name="T31" fmla="*/ 104828 h 193"/>
                <a:gd name="T32" fmla="*/ 144181 w 120"/>
                <a:gd name="T33" fmla="*/ 132174 h 193"/>
                <a:gd name="T34" fmla="*/ 130449 w 120"/>
                <a:gd name="T35" fmla="*/ 148126 h 193"/>
                <a:gd name="T36" fmla="*/ 128161 w 120"/>
                <a:gd name="T37" fmla="*/ 170915 h 193"/>
                <a:gd name="T38" fmla="*/ 105275 w 120"/>
                <a:gd name="T39" fmla="*/ 141289 h 193"/>
                <a:gd name="T40" fmla="*/ 109852 w 120"/>
                <a:gd name="T41" fmla="*/ 107106 h 193"/>
                <a:gd name="T42" fmla="*/ 89255 w 120"/>
                <a:gd name="T43" fmla="*/ 104828 h 193"/>
                <a:gd name="T44" fmla="*/ 70946 w 120"/>
                <a:gd name="T45" fmla="*/ 91154 h 193"/>
                <a:gd name="T46" fmla="*/ 0 w 120"/>
                <a:gd name="T47" fmla="*/ 118501 h 193"/>
                <a:gd name="T48" fmla="*/ 4577 w 120"/>
                <a:gd name="T49" fmla="*/ 136732 h 193"/>
                <a:gd name="T50" fmla="*/ 4577 w 120"/>
                <a:gd name="T51" fmla="*/ 136732 h 193"/>
                <a:gd name="T52" fmla="*/ 6866 w 120"/>
                <a:gd name="T53" fmla="*/ 145847 h 193"/>
                <a:gd name="T54" fmla="*/ 41195 w 120"/>
                <a:gd name="T55" fmla="*/ 152684 h 193"/>
                <a:gd name="T56" fmla="*/ 70946 w 120"/>
                <a:gd name="T57" fmla="*/ 164078 h 193"/>
                <a:gd name="T58" fmla="*/ 70946 w 120"/>
                <a:gd name="T59" fmla="*/ 202819 h 193"/>
                <a:gd name="T60" fmla="*/ 64080 w 120"/>
                <a:gd name="T61" fmla="*/ 225607 h 193"/>
                <a:gd name="T62" fmla="*/ 73235 w 120"/>
                <a:gd name="T63" fmla="*/ 246117 h 193"/>
                <a:gd name="T64" fmla="*/ 59503 w 120"/>
                <a:gd name="T65" fmla="*/ 264348 h 193"/>
                <a:gd name="T66" fmla="*/ 52637 w 120"/>
                <a:gd name="T67" fmla="*/ 289415 h 193"/>
                <a:gd name="T68" fmla="*/ 25174 w 120"/>
                <a:gd name="T69" fmla="*/ 314483 h 193"/>
                <a:gd name="T70" fmla="*/ 27463 w 120"/>
                <a:gd name="T71" fmla="*/ 316762 h 193"/>
                <a:gd name="T72" fmla="*/ 43483 w 120"/>
                <a:gd name="T73" fmla="*/ 364618 h 193"/>
                <a:gd name="T74" fmla="*/ 45772 w 120"/>
                <a:gd name="T75" fmla="*/ 410195 h 193"/>
                <a:gd name="T76" fmla="*/ 48060 w 120"/>
                <a:gd name="T77" fmla="*/ 439820 h 193"/>
                <a:gd name="T78" fmla="*/ 68658 w 120"/>
                <a:gd name="T79" fmla="*/ 439820 h 193"/>
                <a:gd name="T80" fmla="*/ 68658 w 120"/>
                <a:gd name="T81" fmla="*/ 426147 h 193"/>
                <a:gd name="T82" fmla="*/ 59503 w 120"/>
                <a:gd name="T83" fmla="*/ 417031 h 193"/>
                <a:gd name="T84" fmla="*/ 98409 w 120"/>
                <a:gd name="T85" fmla="*/ 387406 h 193"/>
                <a:gd name="T86" fmla="*/ 130449 w 120"/>
                <a:gd name="T87" fmla="*/ 366896 h 193"/>
                <a:gd name="T88" fmla="*/ 135026 w 120"/>
                <a:gd name="T89" fmla="*/ 330435 h 193"/>
                <a:gd name="T90" fmla="*/ 130449 w 120"/>
                <a:gd name="T91" fmla="*/ 296252 h 193"/>
                <a:gd name="T92" fmla="*/ 116718 w 120"/>
                <a:gd name="T93" fmla="*/ 264348 h 193"/>
                <a:gd name="T94" fmla="*/ 121295 w 120"/>
                <a:gd name="T95" fmla="*/ 246117 h 193"/>
                <a:gd name="T96" fmla="*/ 132738 w 120"/>
                <a:gd name="T97" fmla="*/ 232444 h 193"/>
                <a:gd name="T98" fmla="*/ 155624 w 120"/>
                <a:gd name="T99" fmla="*/ 218771 h 193"/>
                <a:gd name="T100" fmla="*/ 180798 w 120"/>
                <a:gd name="T101" fmla="*/ 189145 h 193"/>
                <a:gd name="T102" fmla="*/ 231147 w 120"/>
                <a:gd name="T103" fmla="*/ 166357 h 193"/>
                <a:gd name="T104" fmla="*/ 272341 w 120"/>
                <a:gd name="T105" fmla="*/ 113943 h 1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03" name="Freeform 161"/>
            <p:cNvSpPr>
              <a:spLocks/>
            </p:cNvSpPr>
            <p:nvPr/>
          </p:nvSpPr>
          <p:spPr bwMode="auto">
            <a:xfrm>
              <a:off x="5097328" y="2972356"/>
              <a:ext cx="277806" cy="284215"/>
            </a:xfrm>
            <a:custGeom>
              <a:avLst/>
              <a:gdLst>
                <a:gd name="T0" fmla="*/ 259589 w 122"/>
                <a:gd name="T1" fmla="*/ 227372 h 125"/>
                <a:gd name="T2" fmla="*/ 250481 w 122"/>
                <a:gd name="T3" fmla="*/ 200087 h 125"/>
                <a:gd name="T4" fmla="*/ 248204 w 122"/>
                <a:gd name="T5" fmla="*/ 179624 h 125"/>
                <a:gd name="T6" fmla="*/ 252758 w 122"/>
                <a:gd name="T7" fmla="*/ 161434 h 125"/>
                <a:gd name="T8" fmla="*/ 239095 w 122"/>
                <a:gd name="T9" fmla="*/ 138697 h 125"/>
                <a:gd name="T10" fmla="*/ 250481 w 122"/>
                <a:gd name="T11" fmla="*/ 100044 h 125"/>
                <a:gd name="T12" fmla="*/ 207216 w 122"/>
                <a:gd name="T13" fmla="*/ 68212 h 125"/>
                <a:gd name="T14" fmla="*/ 209493 w 122"/>
                <a:gd name="T15" fmla="*/ 54569 h 125"/>
                <a:gd name="T16" fmla="*/ 111578 w 122"/>
                <a:gd name="T17" fmla="*/ 2274 h 125"/>
                <a:gd name="T18" fmla="*/ 100192 w 122"/>
                <a:gd name="T19" fmla="*/ 27285 h 125"/>
                <a:gd name="T20" fmla="*/ 100192 w 122"/>
                <a:gd name="T21" fmla="*/ 43201 h 125"/>
                <a:gd name="T22" fmla="*/ 59205 w 122"/>
                <a:gd name="T23" fmla="*/ 40927 h 125"/>
                <a:gd name="T24" fmla="*/ 59205 w 122"/>
                <a:gd name="T25" fmla="*/ 0 h 125"/>
                <a:gd name="T26" fmla="*/ 38711 w 122"/>
                <a:gd name="T27" fmla="*/ 2274 h 125"/>
                <a:gd name="T28" fmla="*/ 25048 w 122"/>
                <a:gd name="T29" fmla="*/ 4547 h 125"/>
                <a:gd name="T30" fmla="*/ 29602 w 122"/>
                <a:gd name="T31" fmla="*/ 15916 h 125"/>
                <a:gd name="T32" fmla="*/ 34156 w 122"/>
                <a:gd name="T33" fmla="*/ 34106 h 125"/>
                <a:gd name="T34" fmla="*/ 22771 w 122"/>
                <a:gd name="T35" fmla="*/ 38653 h 125"/>
                <a:gd name="T36" fmla="*/ 25048 w 122"/>
                <a:gd name="T37" fmla="*/ 52296 h 125"/>
                <a:gd name="T38" fmla="*/ 31879 w 122"/>
                <a:gd name="T39" fmla="*/ 56843 h 125"/>
                <a:gd name="T40" fmla="*/ 11385 w 122"/>
                <a:gd name="T41" fmla="*/ 86401 h 125"/>
                <a:gd name="T42" fmla="*/ 0 w 122"/>
                <a:gd name="T43" fmla="*/ 93223 h 125"/>
                <a:gd name="T44" fmla="*/ 15940 w 122"/>
                <a:gd name="T45" fmla="*/ 140971 h 125"/>
                <a:gd name="T46" fmla="*/ 29602 w 122"/>
                <a:gd name="T47" fmla="*/ 175076 h 125"/>
                <a:gd name="T48" fmla="*/ 34156 w 122"/>
                <a:gd name="T49" fmla="*/ 195540 h 125"/>
                <a:gd name="T50" fmla="*/ 20494 w 122"/>
                <a:gd name="T51" fmla="*/ 184171 h 125"/>
                <a:gd name="T52" fmla="*/ 18217 w 122"/>
                <a:gd name="T53" fmla="*/ 188719 h 125"/>
                <a:gd name="T54" fmla="*/ 18217 w 122"/>
                <a:gd name="T55" fmla="*/ 188719 h 125"/>
                <a:gd name="T56" fmla="*/ 36434 w 122"/>
                <a:gd name="T57" fmla="*/ 200087 h 125"/>
                <a:gd name="T58" fmla="*/ 59205 w 122"/>
                <a:gd name="T59" fmla="*/ 209182 h 125"/>
                <a:gd name="T60" fmla="*/ 93361 w 122"/>
                <a:gd name="T61" fmla="*/ 225098 h 125"/>
                <a:gd name="T62" fmla="*/ 95638 w 122"/>
                <a:gd name="T63" fmla="*/ 227372 h 125"/>
                <a:gd name="T64" fmla="*/ 111578 w 122"/>
                <a:gd name="T65" fmla="*/ 227372 h 125"/>
                <a:gd name="T66" fmla="*/ 116132 w 122"/>
                <a:gd name="T67" fmla="*/ 225098 h 125"/>
                <a:gd name="T68" fmla="*/ 134349 w 122"/>
                <a:gd name="T69" fmla="*/ 277394 h 125"/>
                <a:gd name="T70" fmla="*/ 148011 w 122"/>
                <a:gd name="T71" fmla="*/ 279668 h 125"/>
                <a:gd name="T72" fmla="*/ 163951 w 122"/>
                <a:gd name="T73" fmla="*/ 275120 h 125"/>
                <a:gd name="T74" fmla="*/ 173059 w 122"/>
                <a:gd name="T75" fmla="*/ 284215 h 125"/>
                <a:gd name="T76" fmla="*/ 193553 w 122"/>
                <a:gd name="T77" fmla="*/ 279668 h 125"/>
                <a:gd name="T78" fmla="*/ 209493 w 122"/>
                <a:gd name="T79" fmla="*/ 279668 h 125"/>
                <a:gd name="T80" fmla="*/ 218601 w 122"/>
                <a:gd name="T81" fmla="*/ 268299 h 125"/>
                <a:gd name="T82" fmla="*/ 232264 w 122"/>
                <a:gd name="T83" fmla="*/ 270573 h 125"/>
                <a:gd name="T84" fmla="*/ 250481 w 122"/>
                <a:gd name="T85" fmla="*/ 266025 h 125"/>
                <a:gd name="T86" fmla="*/ 277806 w 122"/>
                <a:gd name="T87" fmla="*/ 250109 h 125"/>
                <a:gd name="T88" fmla="*/ 259589 w 122"/>
                <a:gd name="T89" fmla="*/ 227372 h 12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04" name="Freeform 162"/>
            <p:cNvSpPr>
              <a:spLocks/>
            </p:cNvSpPr>
            <p:nvPr/>
          </p:nvSpPr>
          <p:spPr bwMode="auto">
            <a:xfrm>
              <a:off x="5178289" y="3197823"/>
              <a:ext cx="85723" cy="200062"/>
            </a:xfrm>
            <a:custGeom>
              <a:avLst/>
              <a:gdLst>
                <a:gd name="T0" fmla="*/ 78772 w 37"/>
                <a:gd name="T1" fmla="*/ 129586 h 88"/>
                <a:gd name="T2" fmla="*/ 62555 w 37"/>
                <a:gd name="T3" fmla="*/ 115945 h 88"/>
                <a:gd name="T4" fmla="*/ 62555 w 37"/>
                <a:gd name="T5" fmla="*/ 120492 h 88"/>
                <a:gd name="T6" fmla="*/ 34753 w 37"/>
                <a:gd name="T7" fmla="*/ 79570 h 88"/>
                <a:gd name="T8" fmla="*/ 37069 w 37"/>
                <a:gd name="T9" fmla="*/ 34101 h 88"/>
                <a:gd name="T10" fmla="*/ 30119 w 37"/>
                <a:gd name="T11" fmla="*/ 2273 h 88"/>
                <a:gd name="T12" fmla="*/ 13901 w 37"/>
                <a:gd name="T13" fmla="*/ 2273 h 88"/>
                <a:gd name="T14" fmla="*/ 23168 w 37"/>
                <a:gd name="T15" fmla="*/ 27281 h 88"/>
                <a:gd name="T16" fmla="*/ 13901 w 37"/>
                <a:gd name="T17" fmla="*/ 31828 h 88"/>
                <a:gd name="T18" fmla="*/ 16218 w 37"/>
                <a:gd name="T19" fmla="*/ 72750 h 88"/>
                <a:gd name="T20" fmla="*/ 4634 w 37"/>
                <a:gd name="T21" fmla="*/ 79570 h 88"/>
                <a:gd name="T22" fmla="*/ 0 w 37"/>
                <a:gd name="T23" fmla="*/ 104578 h 88"/>
                <a:gd name="T24" fmla="*/ 4634 w 37"/>
                <a:gd name="T25" fmla="*/ 115945 h 88"/>
                <a:gd name="T26" fmla="*/ 4634 w 37"/>
                <a:gd name="T27" fmla="*/ 115945 h 88"/>
                <a:gd name="T28" fmla="*/ 23168 w 37"/>
                <a:gd name="T29" fmla="*/ 129586 h 88"/>
                <a:gd name="T30" fmla="*/ 44020 w 37"/>
                <a:gd name="T31" fmla="*/ 131859 h 88"/>
                <a:gd name="T32" fmla="*/ 39386 w 37"/>
                <a:gd name="T33" fmla="*/ 165961 h 88"/>
                <a:gd name="T34" fmla="*/ 62555 w 37"/>
                <a:gd name="T35" fmla="*/ 195515 h 88"/>
                <a:gd name="T36" fmla="*/ 64871 w 37"/>
                <a:gd name="T37" fmla="*/ 172781 h 88"/>
                <a:gd name="T38" fmla="*/ 78772 w 37"/>
                <a:gd name="T39" fmla="*/ 156867 h 88"/>
                <a:gd name="T40" fmla="*/ 78772 w 37"/>
                <a:gd name="T41" fmla="*/ 129586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05" name="Freeform 163"/>
            <p:cNvSpPr>
              <a:spLocks/>
            </p:cNvSpPr>
            <p:nvPr/>
          </p:nvSpPr>
          <p:spPr bwMode="auto">
            <a:xfrm>
              <a:off x="8553226" y="3485214"/>
              <a:ext cx="87310" cy="68276"/>
            </a:xfrm>
            <a:custGeom>
              <a:avLst/>
              <a:gdLst>
                <a:gd name="T0" fmla="*/ 2298 w 38"/>
                <a:gd name="T1" fmla="*/ 11379 h 30"/>
                <a:gd name="T2" fmla="*/ 78119 w 38"/>
                <a:gd name="T3" fmla="*/ 61448 h 30"/>
                <a:gd name="T4" fmla="*/ 2298 w 38"/>
                <a:gd name="T5" fmla="*/ 11379 h 30"/>
                <a:gd name="T6" fmla="*/ 0 60000 65536"/>
                <a:gd name="T7" fmla="*/ 0 60000 65536"/>
                <a:gd name="T8" fmla="*/ 0 60000 65536"/>
              </a:gdLst>
              <a:ahLst/>
              <a:cxnLst>
                <a:cxn ang="T6">
                  <a:pos x="T0" y="T1"/>
                </a:cxn>
                <a:cxn ang="T7">
                  <a:pos x="T2" y="T3"/>
                </a:cxn>
                <a:cxn ang="T8">
                  <a:pos x="T4" y="T5"/>
                </a:cxn>
              </a:cxnLst>
              <a:rect l="0" t="0" r="r" b="b"/>
              <a:pathLst>
                <a:path w="38" h="30">
                  <a:moveTo>
                    <a:pt x="1" y="5"/>
                  </a:moveTo>
                  <a:cubicBezTo>
                    <a:pt x="0" y="0"/>
                    <a:pt x="38" y="25"/>
                    <a:pt x="34" y="27"/>
                  </a:cubicBezTo>
                  <a:cubicBezTo>
                    <a:pt x="30" y="30"/>
                    <a:pt x="2" y="9"/>
                    <a:pt x="1" y="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06" name="Freeform 164"/>
            <p:cNvSpPr>
              <a:spLocks/>
            </p:cNvSpPr>
            <p:nvPr/>
          </p:nvSpPr>
          <p:spPr bwMode="auto">
            <a:xfrm>
              <a:off x="6091077" y="1827554"/>
              <a:ext cx="200020" cy="131788"/>
            </a:xfrm>
            <a:custGeom>
              <a:avLst/>
              <a:gdLst>
                <a:gd name="T0" fmla="*/ 163235 w 87"/>
                <a:gd name="T1" fmla="*/ 106794 h 58"/>
                <a:gd name="T2" fmla="*/ 172431 w 87"/>
                <a:gd name="T3" fmla="*/ 115883 h 58"/>
                <a:gd name="T4" fmla="*/ 190824 w 87"/>
                <a:gd name="T5" fmla="*/ 120427 h 58"/>
                <a:gd name="T6" fmla="*/ 200020 w 87"/>
                <a:gd name="T7" fmla="*/ 118155 h 58"/>
                <a:gd name="T8" fmla="*/ 193123 w 87"/>
                <a:gd name="T9" fmla="*/ 84072 h 58"/>
                <a:gd name="T10" fmla="*/ 167833 w 87"/>
                <a:gd name="T11" fmla="*/ 68166 h 58"/>
                <a:gd name="T12" fmla="*/ 165534 w 87"/>
                <a:gd name="T13" fmla="*/ 45444 h 58"/>
                <a:gd name="T14" fmla="*/ 131048 w 87"/>
                <a:gd name="T15" fmla="*/ 47716 h 58"/>
                <a:gd name="T16" fmla="*/ 108057 w 87"/>
                <a:gd name="T17" fmla="*/ 43172 h 58"/>
                <a:gd name="T18" fmla="*/ 85066 w 87"/>
                <a:gd name="T19" fmla="*/ 43172 h 58"/>
                <a:gd name="T20" fmla="*/ 48281 w 87"/>
                <a:gd name="T21" fmla="*/ 40900 h 58"/>
                <a:gd name="T22" fmla="*/ 66673 w 87"/>
                <a:gd name="T23" fmla="*/ 24994 h 58"/>
                <a:gd name="T24" fmla="*/ 75870 w 87"/>
                <a:gd name="T25" fmla="*/ 24994 h 58"/>
                <a:gd name="T26" fmla="*/ 85066 w 87"/>
                <a:gd name="T27" fmla="*/ 4544 h 58"/>
                <a:gd name="T28" fmla="*/ 66673 w 87"/>
                <a:gd name="T29" fmla="*/ 9089 h 58"/>
                <a:gd name="T30" fmla="*/ 45982 w 87"/>
                <a:gd name="T31" fmla="*/ 13633 h 58"/>
                <a:gd name="T32" fmla="*/ 34486 w 87"/>
                <a:gd name="T33" fmla="*/ 27266 h 58"/>
                <a:gd name="T34" fmla="*/ 25290 w 87"/>
                <a:gd name="T35" fmla="*/ 40900 h 58"/>
                <a:gd name="T36" fmla="*/ 2299 w 87"/>
                <a:gd name="T37" fmla="*/ 49989 h 58"/>
                <a:gd name="T38" fmla="*/ 18393 w 87"/>
                <a:gd name="T39" fmla="*/ 70438 h 58"/>
                <a:gd name="T40" fmla="*/ 20692 w 87"/>
                <a:gd name="T41" fmla="*/ 93160 h 58"/>
                <a:gd name="T42" fmla="*/ 9196 w 87"/>
                <a:gd name="T43" fmla="*/ 118155 h 58"/>
                <a:gd name="T44" fmla="*/ 22991 w 87"/>
                <a:gd name="T45" fmla="*/ 120427 h 58"/>
                <a:gd name="T46" fmla="*/ 48281 w 87"/>
                <a:gd name="T47" fmla="*/ 113610 h 58"/>
                <a:gd name="T48" fmla="*/ 73571 w 87"/>
                <a:gd name="T49" fmla="*/ 99977 h 58"/>
                <a:gd name="T50" fmla="*/ 96561 w 87"/>
                <a:gd name="T51" fmla="*/ 79527 h 58"/>
                <a:gd name="T52" fmla="*/ 108057 w 87"/>
                <a:gd name="T53" fmla="*/ 99977 h 58"/>
                <a:gd name="T54" fmla="*/ 108057 w 87"/>
                <a:gd name="T55" fmla="*/ 129516 h 58"/>
                <a:gd name="T56" fmla="*/ 119552 w 87"/>
                <a:gd name="T57" fmla="*/ 131788 h 58"/>
                <a:gd name="T58" fmla="*/ 133347 w 87"/>
                <a:gd name="T59" fmla="*/ 127244 h 58"/>
                <a:gd name="T60" fmla="*/ 163235 w 87"/>
                <a:gd name="T61" fmla="*/ 106794 h 5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07" name="Freeform 165"/>
            <p:cNvSpPr>
              <a:spLocks/>
            </p:cNvSpPr>
            <p:nvPr/>
          </p:nvSpPr>
          <p:spPr bwMode="auto">
            <a:xfrm>
              <a:off x="2319276" y="2278488"/>
              <a:ext cx="23812" cy="47634"/>
            </a:xfrm>
            <a:custGeom>
              <a:avLst/>
              <a:gdLst>
                <a:gd name="T0" fmla="*/ 19050 w 10"/>
                <a:gd name="T1" fmla="*/ 43097 h 21"/>
                <a:gd name="T2" fmla="*/ 9525 w 10"/>
                <a:gd name="T3" fmla="*/ 34024 h 21"/>
                <a:gd name="T4" fmla="*/ 0 w 10"/>
                <a:gd name="T5" fmla="*/ 15878 h 21"/>
                <a:gd name="T6" fmla="*/ 9525 w 10"/>
                <a:gd name="T7" fmla="*/ 9073 h 21"/>
                <a:gd name="T8" fmla="*/ 11906 w 10"/>
                <a:gd name="T9" fmla="*/ 27219 h 21"/>
                <a:gd name="T10" fmla="*/ 19050 w 10"/>
                <a:gd name="T11" fmla="*/ 43097 h 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08" name="Freeform 166"/>
            <p:cNvSpPr>
              <a:spLocks/>
            </p:cNvSpPr>
            <p:nvPr/>
          </p:nvSpPr>
          <p:spPr bwMode="auto">
            <a:xfrm>
              <a:off x="2744715" y="2669086"/>
              <a:ext cx="30162" cy="23817"/>
            </a:xfrm>
            <a:custGeom>
              <a:avLst/>
              <a:gdLst>
                <a:gd name="T0" fmla="*/ 6960 w 13"/>
                <a:gd name="T1" fmla="*/ 21652 h 11"/>
                <a:gd name="T2" fmla="*/ 4640 w 13"/>
                <a:gd name="T3" fmla="*/ 8661 h 11"/>
                <a:gd name="T4" fmla="*/ 25522 w 13"/>
                <a:gd name="T5" fmla="*/ 4330 h 11"/>
                <a:gd name="T6" fmla="*/ 25522 w 13"/>
                <a:gd name="T7" fmla="*/ 17321 h 11"/>
                <a:gd name="T8" fmla="*/ 6960 w 13"/>
                <a:gd name="T9" fmla="*/ 21652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09" name="Freeform 167"/>
            <p:cNvSpPr>
              <a:spLocks/>
            </p:cNvSpPr>
            <p:nvPr/>
          </p:nvSpPr>
          <p:spPr bwMode="auto">
            <a:xfrm>
              <a:off x="5459269" y="1813264"/>
              <a:ext cx="84136" cy="74626"/>
            </a:xfrm>
            <a:custGeom>
              <a:avLst/>
              <a:gdLst>
                <a:gd name="T0" fmla="*/ 79588 w 37"/>
                <a:gd name="T1" fmla="*/ 58796 h 33"/>
                <a:gd name="T2" fmla="*/ 63670 w 37"/>
                <a:gd name="T3" fmla="*/ 38444 h 33"/>
                <a:gd name="T4" fmla="*/ 54575 w 37"/>
                <a:gd name="T5" fmla="*/ 18091 h 33"/>
                <a:gd name="T6" fmla="*/ 47753 w 37"/>
                <a:gd name="T7" fmla="*/ 4523 h 33"/>
                <a:gd name="T8" fmla="*/ 25013 w 37"/>
                <a:gd name="T9" fmla="*/ 2261 h 33"/>
                <a:gd name="T10" fmla="*/ 0 w 37"/>
                <a:gd name="T11" fmla="*/ 6784 h 33"/>
                <a:gd name="T12" fmla="*/ 4548 w 37"/>
                <a:gd name="T13" fmla="*/ 27137 h 33"/>
                <a:gd name="T14" fmla="*/ 25013 w 37"/>
                <a:gd name="T15" fmla="*/ 36182 h 33"/>
                <a:gd name="T16" fmla="*/ 29561 w 37"/>
                <a:gd name="T17" fmla="*/ 45228 h 33"/>
                <a:gd name="T18" fmla="*/ 31835 w 37"/>
                <a:gd name="T19" fmla="*/ 45228 h 33"/>
                <a:gd name="T20" fmla="*/ 38657 w 37"/>
                <a:gd name="T21" fmla="*/ 49751 h 33"/>
                <a:gd name="T22" fmla="*/ 50027 w 37"/>
                <a:gd name="T23" fmla="*/ 56535 h 33"/>
                <a:gd name="T24" fmla="*/ 63670 w 37"/>
                <a:gd name="T25" fmla="*/ 61058 h 33"/>
                <a:gd name="T26" fmla="*/ 68218 w 37"/>
                <a:gd name="T27" fmla="*/ 74626 h 33"/>
                <a:gd name="T28" fmla="*/ 84136 w 37"/>
                <a:gd name="T29" fmla="*/ 70103 h 33"/>
                <a:gd name="T30" fmla="*/ 79588 w 37"/>
                <a:gd name="T31" fmla="*/ 58796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10" name="Freeform 168"/>
            <p:cNvSpPr>
              <a:spLocks noEditPoints="1"/>
            </p:cNvSpPr>
            <p:nvPr/>
          </p:nvSpPr>
          <p:spPr bwMode="auto">
            <a:xfrm>
              <a:off x="5498956" y="1797386"/>
              <a:ext cx="126997" cy="103206"/>
            </a:xfrm>
            <a:custGeom>
              <a:avLst/>
              <a:gdLst>
                <a:gd name="T0" fmla="*/ 120194 w 56"/>
                <a:gd name="T1" fmla="*/ 33654 h 46"/>
                <a:gd name="T2" fmla="*/ 97516 w 56"/>
                <a:gd name="T3" fmla="*/ 4487 h 46"/>
                <a:gd name="T4" fmla="*/ 79373 w 56"/>
                <a:gd name="T5" fmla="*/ 17949 h 46"/>
                <a:gd name="T6" fmla="*/ 68034 w 56"/>
                <a:gd name="T7" fmla="*/ 17949 h 46"/>
                <a:gd name="T8" fmla="*/ 49892 w 56"/>
                <a:gd name="T9" fmla="*/ 4487 h 46"/>
                <a:gd name="T10" fmla="*/ 40820 w 56"/>
                <a:gd name="T11" fmla="*/ 0 h 46"/>
                <a:gd name="T12" fmla="*/ 36285 w 56"/>
                <a:gd name="T13" fmla="*/ 8974 h 46"/>
                <a:gd name="T14" fmla="*/ 45356 w 56"/>
                <a:gd name="T15" fmla="*/ 20192 h 46"/>
                <a:gd name="T16" fmla="*/ 24946 w 56"/>
                <a:gd name="T17" fmla="*/ 20192 h 46"/>
                <a:gd name="T18" fmla="*/ 6803 w 56"/>
                <a:gd name="T19" fmla="*/ 13462 h 46"/>
                <a:gd name="T20" fmla="*/ 15875 w 56"/>
                <a:gd name="T21" fmla="*/ 33654 h 46"/>
                <a:gd name="T22" fmla="*/ 24946 w 56"/>
                <a:gd name="T23" fmla="*/ 53847 h 46"/>
                <a:gd name="T24" fmla="*/ 40820 w 56"/>
                <a:gd name="T25" fmla="*/ 74039 h 46"/>
                <a:gd name="T26" fmla="*/ 45356 w 56"/>
                <a:gd name="T27" fmla="*/ 85257 h 46"/>
                <a:gd name="T28" fmla="*/ 77105 w 56"/>
                <a:gd name="T29" fmla="*/ 67308 h 46"/>
                <a:gd name="T30" fmla="*/ 81641 w 56"/>
                <a:gd name="T31" fmla="*/ 89744 h 46"/>
                <a:gd name="T32" fmla="*/ 99783 w 56"/>
                <a:gd name="T33" fmla="*/ 103206 h 46"/>
                <a:gd name="T34" fmla="*/ 104319 w 56"/>
                <a:gd name="T35" fmla="*/ 87501 h 46"/>
                <a:gd name="T36" fmla="*/ 120194 w 56"/>
                <a:gd name="T37" fmla="*/ 33654 h 46"/>
                <a:gd name="T38" fmla="*/ 11339 w 56"/>
                <a:gd name="T39" fmla="*/ 71795 h 46"/>
                <a:gd name="T40" fmla="*/ 0 w 56"/>
                <a:gd name="T41" fmla="*/ 65065 h 46"/>
                <a:gd name="T42" fmla="*/ 6803 w 56"/>
                <a:gd name="T43" fmla="*/ 78526 h 46"/>
                <a:gd name="T44" fmla="*/ 24946 w 56"/>
                <a:gd name="T45" fmla="*/ 89744 h 46"/>
                <a:gd name="T46" fmla="*/ 29481 w 56"/>
                <a:gd name="T47" fmla="*/ 89744 h 46"/>
                <a:gd name="T48" fmla="*/ 24946 w 56"/>
                <a:gd name="T49" fmla="*/ 76283 h 46"/>
                <a:gd name="T50" fmla="*/ 11339 w 56"/>
                <a:gd name="T51" fmla="*/ 71795 h 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11" name="Freeform 169"/>
            <p:cNvSpPr>
              <a:spLocks/>
            </p:cNvSpPr>
            <p:nvPr/>
          </p:nvSpPr>
          <p:spPr bwMode="auto">
            <a:xfrm>
              <a:off x="5905345" y="1905356"/>
              <a:ext cx="369877" cy="263574"/>
            </a:xfrm>
            <a:custGeom>
              <a:avLst/>
              <a:gdLst>
                <a:gd name="T0" fmla="*/ 356178 w 162"/>
                <a:gd name="T1" fmla="*/ 38627 h 116"/>
                <a:gd name="T2" fmla="*/ 347045 w 162"/>
                <a:gd name="T3" fmla="*/ 29538 h 116"/>
                <a:gd name="T4" fmla="*/ 317364 w 162"/>
                <a:gd name="T5" fmla="*/ 49988 h 116"/>
                <a:gd name="T6" fmla="*/ 305948 w 162"/>
                <a:gd name="T7" fmla="*/ 54533 h 116"/>
                <a:gd name="T8" fmla="*/ 292248 w 162"/>
                <a:gd name="T9" fmla="*/ 52260 h 116"/>
                <a:gd name="T10" fmla="*/ 292248 w 162"/>
                <a:gd name="T11" fmla="*/ 22722 h 116"/>
                <a:gd name="T12" fmla="*/ 280833 w 162"/>
                <a:gd name="T13" fmla="*/ 2272 h 116"/>
                <a:gd name="T14" fmla="*/ 258001 w 162"/>
                <a:gd name="T15" fmla="*/ 22722 h 116"/>
                <a:gd name="T16" fmla="*/ 232886 w 162"/>
                <a:gd name="T17" fmla="*/ 36355 h 116"/>
                <a:gd name="T18" fmla="*/ 207770 w 162"/>
                <a:gd name="T19" fmla="*/ 43172 h 116"/>
                <a:gd name="T20" fmla="*/ 184939 w 162"/>
                <a:gd name="T21" fmla="*/ 36355 h 116"/>
                <a:gd name="T22" fmla="*/ 164390 w 162"/>
                <a:gd name="T23" fmla="*/ 29538 h 116"/>
                <a:gd name="T24" fmla="*/ 141558 w 162"/>
                <a:gd name="T25" fmla="*/ 24994 h 116"/>
                <a:gd name="T26" fmla="*/ 121009 w 162"/>
                <a:gd name="T27" fmla="*/ 38627 h 116"/>
                <a:gd name="T28" fmla="*/ 107310 w 162"/>
                <a:gd name="T29" fmla="*/ 63621 h 116"/>
                <a:gd name="T30" fmla="*/ 70779 w 162"/>
                <a:gd name="T31" fmla="*/ 84071 h 116"/>
                <a:gd name="T32" fmla="*/ 47947 w 162"/>
                <a:gd name="T33" fmla="*/ 93160 h 116"/>
                <a:gd name="T34" fmla="*/ 29681 w 162"/>
                <a:gd name="T35" fmla="*/ 86343 h 116"/>
                <a:gd name="T36" fmla="*/ 18266 w 162"/>
                <a:gd name="T37" fmla="*/ 99976 h 116"/>
                <a:gd name="T38" fmla="*/ 6850 w 162"/>
                <a:gd name="T39" fmla="*/ 120426 h 116"/>
                <a:gd name="T40" fmla="*/ 4566 w 162"/>
                <a:gd name="T41" fmla="*/ 140876 h 116"/>
                <a:gd name="T42" fmla="*/ 4566 w 162"/>
                <a:gd name="T43" fmla="*/ 168142 h 116"/>
                <a:gd name="T44" fmla="*/ 9133 w 162"/>
                <a:gd name="T45" fmla="*/ 197681 h 116"/>
                <a:gd name="T46" fmla="*/ 34248 w 162"/>
                <a:gd name="T47" fmla="*/ 211314 h 116"/>
                <a:gd name="T48" fmla="*/ 6850 w 162"/>
                <a:gd name="T49" fmla="*/ 247669 h 116"/>
                <a:gd name="T50" fmla="*/ 13699 w 162"/>
                <a:gd name="T51" fmla="*/ 256757 h 116"/>
                <a:gd name="T52" fmla="*/ 52513 w 162"/>
                <a:gd name="T53" fmla="*/ 261302 h 116"/>
                <a:gd name="T54" fmla="*/ 155257 w 162"/>
                <a:gd name="T55" fmla="*/ 247669 h 116"/>
                <a:gd name="T56" fmla="*/ 152974 w 162"/>
                <a:gd name="T57" fmla="*/ 222675 h 116"/>
                <a:gd name="T58" fmla="*/ 173523 w 162"/>
                <a:gd name="T59" fmla="*/ 211314 h 116"/>
                <a:gd name="T60" fmla="*/ 191788 w 162"/>
                <a:gd name="T61" fmla="*/ 206769 h 116"/>
                <a:gd name="T62" fmla="*/ 219186 w 162"/>
                <a:gd name="T63" fmla="*/ 197681 h 116"/>
                <a:gd name="T64" fmla="*/ 230602 w 162"/>
                <a:gd name="T65" fmla="*/ 186320 h 116"/>
                <a:gd name="T66" fmla="*/ 239735 w 162"/>
                <a:gd name="T67" fmla="*/ 159053 h 116"/>
                <a:gd name="T68" fmla="*/ 258001 w 162"/>
                <a:gd name="T69" fmla="*/ 147692 h 116"/>
                <a:gd name="T70" fmla="*/ 248868 w 162"/>
                <a:gd name="T71" fmla="*/ 131787 h 116"/>
                <a:gd name="T72" fmla="*/ 278549 w 162"/>
                <a:gd name="T73" fmla="*/ 131787 h 116"/>
                <a:gd name="T74" fmla="*/ 280833 w 162"/>
                <a:gd name="T75" fmla="*/ 111337 h 116"/>
                <a:gd name="T76" fmla="*/ 292248 w 162"/>
                <a:gd name="T77" fmla="*/ 93160 h 116"/>
                <a:gd name="T78" fmla="*/ 287682 w 162"/>
                <a:gd name="T79" fmla="*/ 77254 h 116"/>
                <a:gd name="T80" fmla="*/ 292248 w 162"/>
                <a:gd name="T81" fmla="*/ 65894 h 116"/>
                <a:gd name="T82" fmla="*/ 294532 w 162"/>
                <a:gd name="T83" fmla="*/ 63621 h 116"/>
                <a:gd name="T84" fmla="*/ 308231 w 162"/>
                <a:gd name="T85" fmla="*/ 59077 h 116"/>
                <a:gd name="T86" fmla="*/ 342479 w 162"/>
                <a:gd name="T87" fmla="*/ 47716 h 116"/>
                <a:gd name="T88" fmla="*/ 369877 w 162"/>
                <a:gd name="T89" fmla="*/ 40899 h 116"/>
                <a:gd name="T90" fmla="*/ 356178 w 162"/>
                <a:gd name="T91" fmla="*/ 38627 h 11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12" name="Freeform 170"/>
            <p:cNvSpPr>
              <a:spLocks/>
            </p:cNvSpPr>
            <p:nvPr/>
          </p:nvSpPr>
          <p:spPr bwMode="auto">
            <a:xfrm>
              <a:off x="5921220" y="1945051"/>
              <a:ext cx="423851" cy="382660"/>
            </a:xfrm>
            <a:custGeom>
              <a:avLst/>
              <a:gdLst>
                <a:gd name="T0" fmla="*/ 391948 w 186"/>
                <a:gd name="T1" fmla="*/ 20500 h 168"/>
                <a:gd name="T2" fmla="*/ 360045 w 186"/>
                <a:gd name="T3" fmla="*/ 2278 h 168"/>
                <a:gd name="T4" fmla="*/ 328143 w 186"/>
                <a:gd name="T5" fmla="*/ 6833 h 168"/>
                <a:gd name="T6" fmla="*/ 280289 w 186"/>
                <a:gd name="T7" fmla="*/ 22777 h 168"/>
                <a:gd name="T8" fmla="*/ 273452 w 186"/>
                <a:gd name="T9" fmla="*/ 36444 h 168"/>
                <a:gd name="T10" fmla="*/ 266616 w 186"/>
                <a:gd name="T11" fmla="*/ 70610 h 168"/>
                <a:gd name="T12" fmla="*/ 234713 w 186"/>
                <a:gd name="T13" fmla="*/ 91110 h 168"/>
                <a:gd name="T14" fmla="*/ 225598 w 186"/>
                <a:gd name="T15" fmla="*/ 118442 h 168"/>
                <a:gd name="T16" fmla="*/ 205089 w 186"/>
                <a:gd name="T17" fmla="*/ 157164 h 168"/>
                <a:gd name="T18" fmla="*/ 159514 w 186"/>
                <a:gd name="T19" fmla="*/ 170830 h 168"/>
                <a:gd name="T20" fmla="*/ 141284 w 186"/>
                <a:gd name="T21" fmla="*/ 207274 h 168"/>
                <a:gd name="T22" fmla="*/ 0 w 186"/>
                <a:gd name="T23" fmla="*/ 216385 h 168"/>
                <a:gd name="T24" fmla="*/ 38739 w 186"/>
                <a:gd name="T25" fmla="*/ 252829 h 168"/>
                <a:gd name="T26" fmla="*/ 56969 w 186"/>
                <a:gd name="T27" fmla="*/ 300661 h 168"/>
                <a:gd name="T28" fmla="*/ 15951 w 186"/>
                <a:gd name="T29" fmla="*/ 332550 h 168"/>
                <a:gd name="T30" fmla="*/ 66084 w 186"/>
                <a:gd name="T31" fmla="*/ 337105 h 168"/>
                <a:gd name="T32" fmla="*/ 125332 w 186"/>
                <a:gd name="T33" fmla="*/ 332550 h 168"/>
                <a:gd name="T34" fmla="*/ 159514 w 186"/>
                <a:gd name="T35" fmla="*/ 353049 h 168"/>
                <a:gd name="T36" fmla="*/ 186859 w 186"/>
                <a:gd name="T37" fmla="*/ 380382 h 168"/>
                <a:gd name="T38" fmla="*/ 191417 w 186"/>
                <a:gd name="T39" fmla="*/ 380382 h 168"/>
                <a:gd name="T40" fmla="*/ 239271 w 186"/>
                <a:gd name="T41" fmla="*/ 364438 h 168"/>
                <a:gd name="T42" fmla="*/ 250665 w 186"/>
                <a:gd name="T43" fmla="*/ 334828 h 168"/>
                <a:gd name="T44" fmla="*/ 223319 w 186"/>
                <a:gd name="T45" fmla="*/ 291550 h 168"/>
                <a:gd name="T46" fmla="*/ 259780 w 186"/>
                <a:gd name="T47" fmla="*/ 268773 h 168"/>
                <a:gd name="T48" fmla="*/ 291682 w 186"/>
                <a:gd name="T49" fmla="*/ 248273 h 168"/>
                <a:gd name="T50" fmla="*/ 323585 w 186"/>
                <a:gd name="T51" fmla="*/ 207274 h 168"/>
                <a:gd name="T52" fmla="*/ 350930 w 186"/>
                <a:gd name="T53" fmla="*/ 182219 h 168"/>
                <a:gd name="T54" fmla="*/ 369161 w 186"/>
                <a:gd name="T55" fmla="*/ 143498 h 168"/>
                <a:gd name="T56" fmla="*/ 341815 w 186"/>
                <a:gd name="T57" fmla="*/ 107054 h 168"/>
                <a:gd name="T58" fmla="*/ 350930 w 186"/>
                <a:gd name="T59" fmla="*/ 68332 h 168"/>
                <a:gd name="T60" fmla="*/ 414736 w 186"/>
                <a:gd name="T61" fmla="*/ 66054 h 168"/>
                <a:gd name="T62" fmla="*/ 403342 w 186"/>
                <a:gd name="T63" fmla="*/ 38722 h 1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13" name="Freeform 171"/>
            <p:cNvSpPr>
              <a:spLocks noEditPoints="1"/>
            </p:cNvSpPr>
            <p:nvPr/>
          </p:nvSpPr>
          <p:spPr bwMode="auto">
            <a:xfrm>
              <a:off x="6772098" y="2800874"/>
              <a:ext cx="1184244" cy="430293"/>
            </a:xfrm>
            <a:custGeom>
              <a:avLst/>
              <a:gdLst>
                <a:gd name="T0" fmla="*/ 86708 w 519"/>
                <a:gd name="T1" fmla="*/ 182135 h 189"/>
                <a:gd name="T2" fmla="*/ 335422 w 519"/>
                <a:gd name="T3" fmla="*/ 229945 h 189"/>
                <a:gd name="T4" fmla="*/ 50199 w 519"/>
                <a:gd name="T5" fmla="*/ 118387 h 189"/>
                <a:gd name="T6" fmla="*/ 634335 w 519"/>
                <a:gd name="T7" fmla="*/ 305075 h 189"/>
                <a:gd name="T8" fmla="*/ 661716 w 519"/>
                <a:gd name="T9" fmla="*/ 243605 h 189"/>
                <a:gd name="T10" fmla="*/ 698225 w 519"/>
                <a:gd name="T11" fmla="*/ 252712 h 189"/>
                <a:gd name="T12" fmla="*/ 723324 w 519"/>
                <a:gd name="T13" fmla="*/ 173028 h 189"/>
                <a:gd name="T14" fmla="*/ 725606 w 519"/>
                <a:gd name="T15" fmla="*/ 143431 h 189"/>
                <a:gd name="T16" fmla="*/ 677689 w 519"/>
                <a:gd name="T17" fmla="*/ 120664 h 189"/>
                <a:gd name="T18" fmla="*/ 606954 w 519"/>
                <a:gd name="T19" fmla="*/ 220838 h 189"/>
                <a:gd name="T20" fmla="*/ 280659 w 519"/>
                <a:gd name="T21" fmla="*/ 241328 h 189"/>
                <a:gd name="T22" fmla="*/ 269250 w 519"/>
                <a:gd name="T23" fmla="*/ 198071 h 189"/>
                <a:gd name="T24" fmla="*/ 260123 w 519"/>
                <a:gd name="T25" fmla="*/ 216285 h 189"/>
                <a:gd name="T26" fmla="*/ 216769 w 519"/>
                <a:gd name="T27" fmla="*/ 161644 h 189"/>
                <a:gd name="T28" fmla="*/ 177979 w 519"/>
                <a:gd name="T29" fmla="*/ 113834 h 189"/>
                <a:gd name="T30" fmla="*/ 118653 w 519"/>
                <a:gd name="T31" fmla="*/ 77407 h 189"/>
                <a:gd name="T32" fmla="*/ 4564 w 519"/>
                <a:gd name="T33" fmla="*/ 11383 h 189"/>
                <a:gd name="T34" fmla="*/ 102680 w 519"/>
                <a:gd name="T35" fmla="*/ 147984 h 189"/>
                <a:gd name="T36" fmla="*/ 225896 w 519"/>
                <a:gd name="T37" fmla="*/ 291415 h 189"/>
                <a:gd name="T38" fmla="*/ 276095 w 519"/>
                <a:gd name="T39" fmla="*/ 266372 h 189"/>
                <a:gd name="T40" fmla="*/ 851104 w 519"/>
                <a:gd name="T41" fmla="*/ 120664 h 189"/>
                <a:gd name="T42" fmla="*/ 857949 w 519"/>
                <a:gd name="T43" fmla="*/ 145708 h 189"/>
                <a:gd name="T44" fmla="*/ 794060 w 519"/>
                <a:gd name="T45" fmla="*/ 241328 h 189"/>
                <a:gd name="T46" fmla="*/ 632053 w 519"/>
                <a:gd name="T47" fmla="*/ 380206 h 189"/>
                <a:gd name="T48" fmla="*/ 734733 w 519"/>
                <a:gd name="T49" fmla="*/ 368823 h 189"/>
                <a:gd name="T50" fmla="*/ 883049 w 519"/>
                <a:gd name="T51" fmla="*/ 243605 h 189"/>
                <a:gd name="T52" fmla="*/ 497428 w 519"/>
                <a:gd name="T53" fmla="*/ 359716 h 189"/>
                <a:gd name="T54" fmla="*/ 447229 w 519"/>
                <a:gd name="T55" fmla="*/ 334672 h 189"/>
                <a:gd name="T56" fmla="*/ 278377 w 519"/>
                <a:gd name="T57" fmla="*/ 314182 h 189"/>
                <a:gd name="T58" fmla="*/ 298913 w 519"/>
                <a:gd name="T59" fmla="*/ 348332 h 189"/>
                <a:gd name="T60" fmla="*/ 458638 w 519"/>
                <a:gd name="T61" fmla="*/ 373376 h 189"/>
                <a:gd name="T62" fmla="*/ 497428 w 519"/>
                <a:gd name="T63" fmla="*/ 359716 h 189"/>
                <a:gd name="T64" fmla="*/ 1031365 w 519"/>
                <a:gd name="T65" fmla="*/ 241328 h 189"/>
                <a:gd name="T66" fmla="*/ 921839 w 519"/>
                <a:gd name="T67" fmla="*/ 186688 h 189"/>
                <a:gd name="T68" fmla="*/ 992574 w 519"/>
                <a:gd name="T69" fmla="*/ 214008 h 189"/>
                <a:gd name="T70" fmla="*/ 951502 w 519"/>
                <a:gd name="T71" fmla="*/ 229945 h 189"/>
                <a:gd name="T72" fmla="*/ 1013110 w 519"/>
                <a:gd name="T73" fmla="*/ 259542 h 189"/>
                <a:gd name="T74" fmla="*/ 1122636 w 519"/>
                <a:gd name="T75" fmla="*/ 325566 h 189"/>
                <a:gd name="T76" fmla="*/ 1156863 w 519"/>
                <a:gd name="T77" fmla="*/ 366546 h 189"/>
                <a:gd name="T78" fmla="*/ 1095255 w 519"/>
                <a:gd name="T79" fmla="*/ 195795 h 189"/>
                <a:gd name="T80" fmla="*/ 752988 w 519"/>
                <a:gd name="T81" fmla="*/ 398419 h 189"/>
                <a:gd name="T82" fmla="*/ 766678 w 519"/>
                <a:gd name="T83" fmla="*/ 402973 h 189"/>
                <a:gd name="T84" fmla="*/ 773524 w 519"/>
                <a:gd name="T85" fmla="*/ 396143 h 189"/>
                <a:gd name="T86" fmla="*/ 570445 w 519"/>
                <a:gd name="T87" fmla="*/ 152538 h 189"/>
                <a:gd name="T88" fmla="*/ 581854 w 519"/>
                <a:gd name="T89" fmla="*/ 88791 h 189"/>
                <a:gd name="T90" fmla="*/ 579572 w 519"/>
                <a:gd name="T91" fmla="*/ 45534 h 189"/>
                <a:gd name="T92" fmla="*/ 513401 w 519"/>
                <a:gd name="T93" fmla="*/ 81961 h 189"/>
                <a:gd name="T94" fmla="*/ 458638 w 519"/>
                <a:gd name="T95" fmla="*/ 116111 h 189"/>
                <a:gd name="T96" fmla="*/ 376494 w 519"/>
                <a:gd name="T97" fmla="*/ 118387 h 189"/>
                <a:gd name="T98" fmla="*/ 349112 w 519"/>
                <a:gd name="T99" fmla="*/ 138878 h 189"/>
                <a:gd name="T100" fmla="*/ 410720 w 519"/>
                <a:gd name="T101" fmla="*/ 234498 h 189"/>
                <a:gd name="T102" fmla="*/ 497428 w 519"/>
                <a:gd name="T103" fmla="*/ 254988 h 189"/>
                <a:gd name="T104" fmla="*/ 611517 w 519"/>
                <a:gd name="T105" fmla="*/ 405249 h 189"/>
                <a:gd name="T106" fmla="*/ 611517 w 519"/>
                <a:gd name="T107" fmla="*/ 405249 h 189"/>
                <a:gd name="T108" fmla="*/ 538500 w 519"/>
                <a:gd name="T109" fmla="*/ 384759 h 189"/>
                <a:gd name="T110" fmla="*/ 572727 w 519"/>
                <a:gd name="T111" fmla="*/ 366546 h 18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14" name="Freeform 172"/>
            <p:cNvSpPr>
              <a:spLocks noEditPoints="1"/>
            </p:cNvSpPr>
            <p:nvPr/>
          </p:nvSpPr>
          <p:spPr bwMode="auto">
            <a:xfrm>
              <a:off x="7518203" y="3164479"/>
              <a:ext cx="84135" cy="36520"/>
            </a:xfrm>
            <a:custGeom>
              <a:avLst/>
              <a:gdLst>
                <a:gd name="T0" fmla="*/ 6822 w 37"/>
                <a:gd name="T1" fmla="*/ 27390 h 16"/>
                <a:gd name="T2" fmla="*/ 0 w 37"/>
                <a:gd name="T3" fmla="*/ 29673 h 16"/>
                <a:gd name="T4" fmla="*/ 6822 w 37"/>
                <a:gd name="T5" fmla="*/ 34238 h 16"/>
                <a:gd name="T6" fmla="*/ 11370 w 37"/>
                <a:gd name="T7" fmla="*/ 27390 h 16"/>
                <a:gd name="T8" fmla="*/ 9096 w 37"/>
                <a:gd name="T9" fmla="*/ 27390 h 16"/>
                <a:gd name="T10" fmla="*/ 6822 w 37"/>
                <a:gd name="T11" fmla="*/ 27390 h 16"/>
                <a:gd name="T12" fmla="*/ 43204 w 37"/>
                <a:gd name="T13" fmla="*/ 6848 h 16"/>
                <a:gd name="T14" fmla="*/ 22739 w 37"/>
                <a:gd name="T15" fmla="*/ 20543 h 16"/>
                <a:gd name="T16" fmla="*/ 20465 w 37"/>
                <a:gd name="T17" fmla="*/ 22825 h 16"/>
                <a:gd name="T18" fmla="*/ 27287 w 37"/>
                <a:gd name="T19" fmla="*/ 31955 h 16"/>
                <a:gd name="T20" fmla="*/ 81861 w 37"/>
                <a:gd name="T21" fmla="*/ 6848 h 16"/>
                <a:gd name="T22" fmla="*/ 43204 w 37"/>
                <a:gd name="T23" fmla="*/ 6848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15" name="Freeform 173"/>
            <p:cNvSpPr>
              <a:spLocks/>
            </p:cNvSpPr>
            <p:nvPr/>
          </p:nvSpPr>
          <p:spPr bwMode="auto">
            <a:xfrm>
              <a:off x="4687764" y="1635431"/>
              <a:ext cx="87311" cy="47634"/>
            </a:xfrm>
            <a:custGeom>
              <a:avLst/>
              <a:gdLst>
                <a:gd name="T0" fmla="*/ 0 w 38"/>
                <a:gd name="T1" fmla="*/ 43097 h 21"/>
                <a:gd name="T2" fmla="*/ 16084 w 38"/>
                <a:gd name="T3" fmla="*/ 40829 h 21"/>
                <a:gd name="T4" fmla="*/ 20679 w 38"/>
                <a:gd name="T5" fmla="*/ 47634 h 21"/>
                <a:gd name="T6" fmla="*/ 39060 w 38"/>
                <a:gd name="T7" fmla="*/ 45366 h 21"/>
                <a:gd name="T8" fmla="*/ 55144 w 38"/>
                <a:gd name="T9" fmla="*/ 45366 h 21"/>
                <a:gd name="T10" fmla="*/ 64334 w 38"/>
                <a:gd name="T11" fmla="*/ 34024 h 21"/>
                <a:gd name="T12" fmla="*/ 71227 w 38"/>
                <a:gd name="T13" fmla="*/ 20415 h 21"/>
                <a:gd name="T14" fmla="*/ 87311 w 38"/>
                <a:gd name="T15" fmla="*/ 11341 h 21"/>
                <a:gd name="T16" fmla="*/ 80418 w 38"/>
                <a:gd name="T17" fmla="*/ 0 h 21"/>
                <a:gd name="T18" fmla="*/ 62037 w 38"/>
                <a:gd name="T19" fmla="*/ 6805 h 21"/>
                <a:gd name="T20" fmla="*/ 41358 w 38"/>
                <a:gd name="T21" fmla="*/ 13610 h 21"/>
                <a:gd name="T22" fmla="*/ 11488 w 38"/>
                <a:gd name="T23" fmla="*/ 9073 h 21"/>
                <a:gd name="T24" fmla="*/ 2298 w 38"/>
                <a:gd name="T25" fmla="*/ 9073 h 21"/>
                <a:gd name="T26" fmla="*/ 0 w 38"/>
                <a:gd name="T27" fmla="*/ 43097 h 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16" name="Freeform 174"/>
            <p:cNvSpPr>
              <a:spLocks noEditPoints="1"/>
            </p:cNvSpPr>
            <p:nvPr/>
          </p:nvSpPr>
          <p:spPr bwMode="auto">
            <a:xfrm>
              <a:off x="4525843" y="1630667"/>
              <a:ext cx="295267" cy="322323"/>
            </a:xfrm>
            <a:custGeom>
              <a:avLst/>
              <a:gdLst>
                <a:gd name="T0" fmla="*/ 204416 w 130"/>
                <a:gd name="T1" fmla="*/ 278889 h 141"/>
                <a:gd name="T2" fmla="*/ 174889 w 130"/>
                <a:gd name="T3" fmla="*/ 278889 h 141"/>
                <a:gd name="T4" fmla="*/ 152176 w 130"/>
                <a:gd name="T5" fmla="*/ 290319 h 141"/>
                <a:gd name="T6" fmla="*/ 179431 w 130"/>
                <a:gd name="T7" fmla="*/ 304035 h 141"/>
                <a:gd name="T8" fmla="*/ 208958 w 130"/>
                <a:gd name="T9" fmla="*/ 322323 h 141"/>
                <a:gd name="T10" fmla="*/ 215772 w 130"/>
                <a:gd name="T11" fmla="*/ 306321 h 141"/>
                <a:gd name="T12" fmla="*/ 224857 w 130"/>
                <a:gd name="T13" fmla="*/ 281175 h 141"/>
                <a:gd name="T14" fmla="*/ 204416 w 130"/>
                <a:gd name="T15" fmla="*/ 278889 h 141"/>
                <a:gd name="T16" fmla="*/ 59053 w 130"/>
                <a:gd name="T17" fmla="*/ 194308 h 141"/>
                <a:gd name="T18" fmla="*/ 40883 w 130"/>
                <a:gd name="T19" fmla="*/ 198880 h 141"/>
                <a:gd name="T20" fmla="*/ 49968 w 130"/>
                <a:gd name="T21" fmla="*/ 230884 h 141"/>
                <a:gd name="T22" fmla="*/ 61325 w 130"/>
                <a:gd name="T23" fmla="*/ 256030 h 141"/>
                <a:gd name="T24" fmla="*/ 77224 w 130"/>
                <a:gd name="T25" fmla="*/ 244600 h 141"/>
                <a:gd name="T26" fmla="*/ 81766 w 130"/>
                <a:gd name="T27" fmla="*/ 203452 h 141"/>
                <a:gd name="T28" fmla="*/ 59053 w 130"/>
                <a:gd name="T29" fmla="*/ 194308 h 141"/>
                <a:gd name="T30" fmla="*/ 245299 w 130"/>
                <a:gd name="T31" fmla="*/ 180592 h 141"/>
                <a:gd name="T32" fmla="*/ 224857 w 130"/>
                <a:gd name="T33" fmla="*/ 166876 h 141"/>
                <a:gd name="T34" fmla="*/ 186245 w 130"/>
                <a:gd name="T35" fmla="*/ 125729 h 141"/>
                <a:gd name="T36" fmla="*/ 149905 w 130"/>
                <a:gd name="T37" fmla="*/ 86867 h 141"/>
                <a:gd name="T38" fmla="*/ 149905 w 130"/>
                <a:gd name="T39" fmla="*/ 61721 h 141"/>
                <a:gd name="T40" fmla="*/ 161261 w 130"/>
                <a:gd name="T41" fmla="*/ 48006 h 141"/>
                <a:gd name="T42" fmla="*/ 163532 w 130"/>
                <a:gd name="T43" fmla="*/ 13716 h 141"/>
                <a:gd name="T44" fmla="*/ 149905 w 130"/>
                <a:gd name="T45" fmla="*/ 11430 h 141"/>
                <a:gd name="T46" fmla="*/ 145362 w 130"/>
                <a:gd name="T47" fmla="*/ 0 h 141"/>
                <a:gd name="T48" fmla="*/ 124921 w 130"/>
                <a:gd name="T49" fmla="*/ 2286 h 141"/>
                <a:gd name="T50" fmla="*/ 109022 w 130"/>
                <a:gd name="T51" fmla="*/ 6858 h 141"/>
                <a:gd name="T52" fmla="*/ 104479 w 130"/>
                <a:gd name="T53" fmla="*/ 4572 h 141"/>
                <a:gd name="T54" fmla="*/ 99937 w 130"/>
                <a:gd name="T55" fmla="*/ 11430 h 141"/>
                <a:gd name="T56" fmla="*/ 95394 w 130"/>
                <a:gd name="T57" fmla="*/ 16002 h 141"/>
                <a:gd name="T58" fmla="*/ 88580 w 130"/>
                <a:gd name="T59" fmla="*/ 20574 h 141"/>
                <a:gd name="T60" fmla="*/ 77224 w 130"/>
                <a:gd name="T61" fmla="*/ 22860 h 141"/>
                <a:gd name="T62" fmla="*/ 68139 w 130"/>
                <a:gd name="T63" fmla="*/ 27432 h 141"/>
                <a:gd name="T64" fmla="*/ 61325 w 130"/>
                <a:gd name="T65" fmla="*/ 36576 h 141"/>
                <a:gd name="T66" fmla="*/ 45426 w 130"/>
                <a:gd name="T67" fmla="*/ 20574 h 141"/>
                <a:gd name="T68" fmla="*/ 34069 w 130"/>
                <a:gd name="T69" fmla="*/ 38862 h 141"/>
                <a:gd name="T70" fmla="*/ 11356 w 130"/>
                <a:gd name="T71" fmla="*/ 38862 h 141"/>
                <a:gd name="T72" fmla="*/ 13628 w 130"/>
                <a:gd name="T73" fmla="*/ 52578 h 141"/>
                <a:gd name="T74" fmla="*/ 9085 w 130"/>
                <a:gd name="T75" fmla="*/ 61721 h 141"/>
                <a:gd name="T76" fmla="*/ 4543 w 130"/>
                <a:gd name="T77" fmla="*/ 68579 h 141"/>
                <a:gd name="T78" fmla="*/ 11356 w 130"/>
                <a:gd name="T79" fmla="*/ 82295 h 141"/>
                <a:gd name="T80" fmla="*/ 18170 w 130"/>
                <a:gd name="T81" fmla="*/ 93725 h 141"/>
                <a:gd name="T82" fmla="*/ 29527 w 130"/>
                <a:gd name="T83" fmla="*/ 98297 h 141"/>
                <a:gd name="T84" fmla="*/ 27255 w 130"/>
                <a:gd name="T85" fmla="*/ 107441 h 141"/>
                <a:gd name="T86" fmla="*/ 38612 w 130"/>
                <a:gd name="T87" fmla="*/ 102869 h 141"/>
                <a:gd name="T88" fmla="*/ 56782 w 130"/>
                <a:gd name="T89" fmla="*/ 86867 h 141"/>
                <a:gd name="T90" fmla="*/ 93123 w 130"/>
                <a:gd name="T91" fmla="*/ 102869 h 141"/>
                <a:gd name="T92" fmla="*/ 99937 w 130"/>
                <a:gd name="T93" fmla="*/ 118871 h 141"/>
                <a:gd name="T94" fmla="*/ 124921 w 130"/>
                <a:gd name="T95" fmla="*/ 148589 h 141"/>
                <a:gd name="T96" fmla="*/ 158990 w 130"/>
                <a:gd name="T97" fmla="*/ 180592 h 141"/>
                <a:gd name="T98" fmla="*/ 183974 w 130"/>
                <a:gd name="T99" fmla="*/ 189736 h 141"/>
                <a:gd name="T100" fmla="*/ 206687 w 130"/>
                <a:gd name="T101" fmla="*/ 205738 h 141"/>
                <a:gd name="T102" fmla="*/ 224857 w 130"/>
                <a:gd name="T103" fmla="*/ 219454 h 141"/>
                <a:gd name="T104" fmla="*/ 233942 w 130"/>
                <a:gd name="T105" fmla="*/ 235456 h 141"/>
                <a:gd name="T106" fmla="*/ 233942 w 130"/>
                <a:gd name="T107" fmla="*/ 262888 h 141"/>
                <a:gd name="T108" fmla="*/ 236214 w 130"/>
                <a:gd name="T109" fmla="*/ 283461 h 141"/>
                <a:gd name="T110" fmla="*/ 247570 w 130"/>
                <a:gd name="T111" fmla="*/ 262888 h 141"/>
                <a:gd name="T112" fmla="*/ 263469 w 130"/>
                <a:gd name="T113" fmla="*/ 246886 h 141"/>
                <a:gd name="T114" fmla="*/ 252113 w 130"/>
                <a:gd name="T115" fmla="*/ 226312 h 141"/>
                <a:gd name="T116" fmla="*/ 274825 w 130"/>
                <a:gd name="T117" fmla="*/ 217168 h 141"/>
                <a:gd name="T118" fmla="*/ 295267 w 130"/>
                <a:gd name="T119" fmla="*/ 217168 h 141"/>
                <a:gd name="T120" fmla="*/ 245299 w 130"/>
                <a:gd name="T121" fmla="*/ 180592 h 14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17" name="Freeform 175"/>
            <p:cNvSpPr>
              <a:spLocks/>
            </p:cNvSpPr>
            <p:nvPr/>
          </p:nvSpPr>
          <p:spPr bwMode="auto">
            <a:xfrm>
              <a:off x="4821111" y="1749752"/>
              <a:ext cx="33337" cy="39694"/>
            </a:xfrm>
            <a:custGeom>
              <a:avLst/>
              <a:gdLst>
                <a:gd name="T0" fmla="*/ 11906 w 14"/>
                <a:gd name="T1" fmla="*/ 0 h 18"/>
                <a:gd name="T2" fmla="*/ 2381 w 14"/>
                <a:gd name="T3" fmla="*/ 17642 h 18"/>
                <a:gd name="T4" fmla="*/ 0 w 14"/>
                <a:gd name="T5" fmla="*/ 26463 h 18"/>
                <a:gd name="T6" fmla="*/ 19050 w 14"/>
                <a:gd name="T7" fmla="*/ 39694 h 18"/>
                <a:gd name="T8" fmla="*/ 21431 w 14"/>
                <a:gd name="T9" fmla="*/ 39694 h 18"/>
                <a:gd name="T10" fmla="*/ 33337 w 14"/>
                <a:gd name="T11" fmla="*/ 22052 h 18"/>
                <a:gd name="T12" fmla="*/ 11906 w 14"/>
                <a:gd name="T13" fmla="*/ 0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18" name="Freeform 176"/>
            <p:cNvSpPr>
              <a:spLocks/>
            </p:cNvSpPr>
            <p:nvPr/>
          </p:nvSpPr>
          <p:spPr bwMode="auto">
            <a:xfrm>
              <a:off x="4829048" y="1657660"/>
              <a:ext cx="107947" cy="127024"/>
            </a:xfrm>
            <a:custGeom>
              <a:avLst/>
              <a:gdLst>
                <a:gd name="T0" fmla="*/ 94167 w 47"/>
                <a:gd name="T1" fmla="*/ 83927 h 56"/>
                <a:gd name="T2" fmla="*/ 94167 w 47"/>
                <a:gd name="T3" fmla="*/ 65780 h 56"/>
                <a:gd name="T4" fmla="*/ 96463 w 47"/>
                <a:gd name="T5" fmla="*/ 52171 h 56"/>
                <a:gd name="T6" fmla="*/ 66606 w 47"/>
                <a:gd name="T7" fmla="*/ 45366 h 56"/>
                <a:gd name="T8" fmla="*/ 64309 w 47"/>
                <a:gd name="T9" fmla="*/ 29488 h 56"/>
                <a:gd name="T10" fmla="*/ 55122 w 47"/>
                <a:gd name="T11" fmla="*/ 20415 h 56"/>
                <a:gd name="T12" fmla="*/ 45935 w 47"/>
                <a:gd name="T13" fmla="*/ 4537 h 56"/>
                <a:gd name="T14" fmla="*/ 45935 w 47"/>
                <a:gd name="T15" fmla="*/ 4537 h 56"/>
                <a:gd name="T16" fmla="*/ 39045 w 47"/>
                <a:gd name="T17" fmla="*/ 2268 h 56"/>
                <a:gd name="T18" fmla="*/ 27561 w 47"/>
                <a:gd name="T19" fmla="*/ 0 h 56"/>
                <a:gd name="T20" fmla="*/ 0 w 47"/>
                <a:gd name="T21" fmla="*/ 6805 h 56"/>
                <a:gd name="T22" fmla="*/ 6890 w 47"/>
                <a:gd name="T23" fmla="*/ 22683 h 56"/>
                <a:gd name="T24" fmla="*/ 16077 w 47"/>
                <a:gd name="T25" fmla="*/ 40829 h 56"/>
                <a:gd name="T26" fmla="*/ 13780 w 47"/>
                <a:gd name="T27" fmla="*/ 81658 h 56"/>
                <a:gd name="T28" fmla="*/ 4593 w 47"/>
                <a:gd name="T29" fmla="*/ 90731 h 56"/>
                <a:gd name="T30" fmla="*/ 25264 w 47"/>
                <a:gd name="T31" fmla="*/ 113414 h 56"/>
                <a:gd name="T32" fmla="*/ 25264 w 47"/>
                <a:gd name="T33" fmla="*/ 113414 h 56"/>
                <a:gd name="T34" fmla="*/ 48232 w 47"/>
                <a:gd name="T35" fmla="*/ 127024 h 56"/>
                <a:gd name="T36" fmla="*/ 94167 w 47"/>
                <a:gd name="T37" fmla="*/ 117951 h 56"/>
                <a:gd name="T38" fmla="*/ 94167 w 47"/>
                <a:gd name="T39" fmla="*/ 111146 h 56"/>
                <a:gd name="T40" fmla="*/ 103354 w 47"/>
                <a:gd name="T41" fmla="*/ 99805 h 56"/>
                <a:gd name="T42" fmla="*/ 94167 w 47"/>
                <a:gd name="T43" fmla="*/ 83927 h 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solidFill>
              <a:srgbClr val="262626"/>
            </a:solidFill>
            <a:ln w="3175" cap="flat" cmpd="sng">
              <a:solidFill>
                <a:srgbClr val="FFFFFF"/>
              </a:solidFill>
              <a:round/>
              <a:headEnd/>
              <a:tailEnd/>
            </a:ln>
          </p:spPr>
          <p:txBody>
            <a:bodyPr/>
            <a:lstStyle/>
            <a:p>
              <a:endParaRPr lang="zh-CN" altLang="en-US"/>
            </a:p>
          </p:txBody>
        </p:sp>
      </p:grpSp>
      <p:grpSp>
        <p:nvGrpSpPr>
          <p:cNvPr id="44038" name="组合 181"/>
          <p:cNvGrpSpPr>
            <a:grpSpLocks/>
          </p:cNvGrpSpPr>
          <p:nvPr/>
        </p:nvGrpSpPr>
        <p:grpSpPr bwMode="auto">
          <a:xfrm>
            <a:off x="8488363" y="2873375"/>
            <a:ext cx="2695575" cy="1155700"/>
            <a:chOff x="0" y="0"/>
            <a:chExt cx="2694744" cy="1156162"/>
          </a:xfrm>
        </p:grpSpPr>
        <p:cxnSp>
          <p:nvCxnSpPr>
            <p:cNvPr id="44046" name="直接连接符 182"/>
            <p:cNvCxnSpPr>
              <a:cxnSpLocks noChangeShapeType="1"/>
            </p:cNvCxnSpPr>
            <p:nvPr/>
          </p:nvCxnSpPr>
          <p:spPr bwMode="auto">
            <a:xfrm>
              <a:off x="0" y="260454"/>
              <a:ext cx="723677" cy="2064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cxnSp>
        <p:sp>
          <p:nvSpPr>
            <p:cNvPr id="44047" name="矩形 183"/>
            <p:cNvSpPr>
              <a:spLocks noChangeArrowheads="1"/>
            </p:cNvSpPr>
            <p:nvPr/>
          </p:nvSpPr>
          <p:spPr bwMode="auto">
            <a:xfrm>
              <a:off x="720503" y="0"/>
              <a:ext cx="1974241" cy="1156162"/>
            </a:xfrm>
            <a:prstGeom prst="rect">
              <a:avLst/>
            </a:prstGeom>
            <a:solidFill>
              <a:srgbClr val="2DB4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a typeface="微软雅黑" pitchFamily="34" charset="-122"/>
              </a:endParaRPr>
            </a:p>
          </p:txBody>
        </p:sp>
      </p:grpSp>
      <p:sp>
        <p:nvSpPr>
          <p:cNvPr id="44039" name="文本框 183"/>
          <p:cNvSpPr txBox="1">
            <a:spLocks noChangeArrowheads="1"/>
          </p:cNvSpPr>
          <p:nvPr/>
        </p:nvSpPr>
        <p:spPr bwMode="auto">
          <a:xfrm>
            <a:off x="9550400" y="2979738"/>
            <a:ext cx="19812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1100" b="1">
                <a:solidFill>
                  <a:schemeClr val="bg1"/>
                </a:solidFill>
                <a:latin typeface="微软雅黑" pitchFamily="34" charset="-122"/>
                <a:ea typeface="微软雅黑" pitchFamily="34" charset="-122"/>
              </a:rPr>
              <a:t>请输入您要的内容</a:t>
            </a:r>
            <a:endParaRPr lang="en-US" sz="1100" b="1">
              <a:solidFill>
                <a:schemeClr val="bg1"/>
              </a:solidFill>
              <a:latin typeface="微软雅黑" pitchFamily="34" charset="-122"/>
              <a:ea typeface="微软雅黑" pitchFamily="34" charset="-122"/>
            </a:endParaRPr>
          </a:p>
        </p:txBody>
      </p:sp>
      <p:sp>
        <p:nvSpPr>
          <p:cNvPr id="44040" name="文本框 184"/>
          <p:cNvSpPr txBox="1">
            <a:spLocks noChangeArrowheads="1"/>
          </p:cNvSpPr>
          <p:nvPr/>
        </p:nvSpPr>
        <p:spPr bwMode="auto">
          <a:xfrm>
            <a:off x="9550400" y="3200400"/>
            <a:ext cx="19812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1100" b="1">
                <a:solidFill>
                  <a:schemeClr val="bg1"/>
                </a:solidFill>
                <a:latin typeface="微软雅黑" pitchFamily="34" charset="-122"/>
                <a:ea typeface="微软雅黑" pitchFamily="34" charset="-122"/>
              </a:rPr>
              <a:t>请输入您要的内容</a:t>
            </a:r>
            <a:endParaRPr lang="en-US" sz="1100" b="1">
              <a:solidFill>
                <a:schemeClr val="bg1"/>
              </a:solidFill>
              <a:latin typeface="微软雅黑" pitchFamily="34" charset="-122"/>
              <a:ea typeface="微软雅黑" pitchFamily="34" charset="-122"/>
            </a:endParaRPr>
          </a:p>
        </p:txBody>
      </p:sp>
      <p:sp>
        <p:nvSpPr>
          <p:cNvPr id="44041" name="文本框 185"/>
          <p:cNvSpPr txBox="1">
            <a:spLocks noChangeArrowheads="1"/>
          </p:cNvSpPr>
          <p:nvPr/>
        </p:nvSpPr>
        <p:spPr bwMode="auto">
          <a:xfrm>
            <a:off x="9550400" y="3416300"/>
            <a:ext cx="19812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1100" b="1">
                <a:solidFill>
                  <a:schemeClr val="bg1"/>
                </a:solidFill>
                <a:latin typeface="微软雅黑" pitchFamily="34" charset="-122"/>
                <a:ea typeface="微软雅黑" pitchFamily="34" charset="-122"/>
              </a:rPr>
              <a:t>请输入您要的内容</a:t>
            </a:r>
            <a:endParaRPr lang="en-US" sz="1100" b="1">
              <a:solidFill>
                <a:schemeClr val="bg1"/>
              </a:solidFill>
              <a:latin typeface="微软雅黑" pitchFamily="34" charset="-122"/>
              <a:ea typeface="微软雅黑" pitchFamily="34" charset="-122"/>
            </a:endParaRPr>
          </a:p>
        </p:txBody>
      </p:sp>
      <p:sp>
        <p:nvSpPr>
          <p:cNvPr id="44042" name="文本框 186"/>
          <p:cNvSpPr txBox="1">
            <a:spLocks noChangeArrowheads="1"/>
          </p:cNvSpPr>
          <p:nvPr/>
        </p:nvSpPr>
        <p:spPr bwMode="auto">
          <a:xfrm>
            <a:off x="9550400" y="3632200"/>
            <a:ext cx="1981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1100" b="1">
                <a:solidFill>
                  <a:schemeClr val="bg1"/>
                </a:solidFill>
                <a:latin typeface="微软雅黑" pitchFamily="34" charset="-122"/>
                <a:ea typeface="微软雅黑" pitchFamily="34" charset="-122"/>
              </a:rPr>
              <a:t>请输入您要的内容</a:t>
            </a:r>
            <a:endParaRPr lang="en-US" sz="1100" b="1">
              <a:solidFill>
                <a:schemeClr val="bg1"/>
              </a:solidFill>
              <a:latin typeface="微软雅黑" pitchFamily="34" charset="-122"/>
              <a:ea typeface="微软雅黑" pitchFamily="34" charset="-122"/>
            </a:endParaRPr>
          </a:p>
        </p:txBody>
      </p:sp>
      <p:sp>
        <p:nvSpPr>
          <p:cNvPr id="44043" name="Freeform 142"/>
          <p:cNvSpPr>
            <a:spLocks noEditPoints="1"/>
          </p:cNvSpPr>
          <p:nvPr/>
        </p:nvSpPr>
        <p:spPr bwMode="auto">
          <a:xfrm>
            <a:off x="7219950" y="2371725"/>
            <a:ext cx="1544638" cy="1071563"/>
          </a:xfrm>
          <a:custGeom>
            <a:avLst/>
            <a:gdLst>
              <a:gd name="T0" fmla="*/ 1467064 w 677"/>
              <a:gd name="T1" fmla="*/ 198776 h 469"/>
              <a:gd name="T2" fmla="*/ 1391771 w 677"/>
              <a:gd name="T3" fmla="*/ 143941 h 469"/>
              <a:gd name="T4" fmla="*/ 1330168 w 677"/>
              <a:gd name="T5" fmla="*/ 59404 h 469"/>
              <a:gd name="T6" fmla="*/ 1241186 w 677"/>
              <a:gd name="T7" fmla="*/ 2285 h 469"/>
              <a:gd name="T8" fmla="*/ 1179583 w 677"/>
              <a:gd name="T9" fmla="*/ 47980 h 469"/>
              <a:gd name="T10" fmla="*/ 1129388 w 677"/>
              <a:gd name="T11" fmla="*/ 123378 h 469"/>
              <a:gd name="T12" fmla="*/ 1051814 w 677"/>
              <a:gd name="T13" fmla="*/ 166789 h 469"/>
              <a:gd name="T14" fmla="*/ 1099727 w 677"/>
              <a:gd name="T15" fmla="*/ 196491 h 469"/>
              <a:gd name="T16" fmla="*/ 1097446 w 677"/>
              <a:gd name="T17" fmla="*/ 239902 h 469"/>
              <a:gd name="T18" fmla="*/ 962832 w 677"/>
              <a:gd name="T19" fmla="*/ 287883 h 469"/>
              <a:gd name="T20" fmla="*/ 867005 w 677"/>
              <a:gd name="T21" fmla="*/ 370135 h 469"/>
              <a:gd name="T22" fmla="*/ 718702 w 677"/>
              <a:gd name="T23" fmla="*/ 379274 h 469"/>
              <a:gd name="T24" fmla="*/ 549864 w 677"/>
              <a:gd name="T25" fmla="*/ 356426 h 469"/>
              <a:gd name="T26" fmla="*/ 479134 w 677"/>
              <a:gd name="T27" fmla="*/ 285598 h 469"/>
              <a:gd name="T28" fmla="*/ 415250 w 677"/>
              <a:gd name="T29" fmla="*/ 205630 h 469"/>
              <a:gd name="T30" fmla="*/ 349084 w 677"/>
              <a:gd name="T31" fmla="*/ 148511 h 469"/>
              <a:gd name="T32" fmla="*/ 312578 w 677"/>
              <a:gd name="T33" fmla="*/ 173643 h 469"/>
              <a:gd name="T34" fmla="*/ 253257 w 677"/>
              <a:gd name="T35" fmla="*/ 219339 h 469"/>
              <a:gd name="T36" fmla="*/ 200780 w 677"/>
              <a:gd name="T37" fmla="*/ 276459 h 469"/>
              <a:gd name="T38" fmla="*/ 177964 w 677"/>
              <a:gd name="T39" fmla="*/ 342717 h 469"/>
              <a:gd name="T40" fmla="*/ 118643 w 677"/>
              <a:gd name="T41" fmla="*/ 399837 h 469"/>
              <a:gd name="T42" fmla="*/ 43350 w 677"/>
              <a:gd name="T43" fmla="*/ 424970 h 469"/>
              <a:gd name="T44" fmla="*/ 0 w 677"/>
              <a:gd name="T45" fmla="*/ 456957 h 469"/>
              <a:gd name="T46" fmla="*/ 34224 w 677"/>
              <a:gd name="T47" fmla="*/ 530070 h 469"/>
              <a:gd name="T48" fmla="*/ 88982 w 677"/>
              <a:gd name="T49" fmla="*/ 580335 h 469"/>
              <a:gd name="T50" fmla="*/ 134614 w 677"/>
              <a:gd name="T51" fmla="*/ 564341 h 469"/>
              <a:gd name="T52" fmla="*/ 127769 w 677"/>
              <a:gd name="T53" fmla="*/ 630600 h 469"/>
              <a:gd name="T54" fmla="*/ 127769 w 677"/>
              <a:gd name="T55" fmla="*/ 694574 h 469"/>
              <a:gd name="T56" fmla="*/ 175683 w 677"/>
              <a:gd name="T57" fmla="*/ 735700 h 469"/>
              <a:gd name="T58" fmla="*/ 314860 w 677"/>
              <a:gd name="T59" fmla="*/ 792820 h 469"/>
              <a:gd name="T60" fmla="*/ 369618 w 677"/>
              <a:gd name="T61" fmla="*/ 806528 h 469"/>
              <a:gd name="T62" fmla="*/ 417531 w 677"/>
              <a:gd name="T63" fmla="*/ 792820 h 469"/>
              <a:gd name="T64" fmla="*/ 479134 w 677"/>
              <a:gd name="T65" fmla="*/ 776826 h 469"/>
              <a:gd name="T66" fmla="*/ 554427 w 677"/>
              <a:gd name="T67" fmla="*/ 776826 h 469"/>
              <a:gd name="T68" fmla="*/ 595496 w 677"/>
              <a:gd name="T69" fmla="*/ 804243 h 469"/>
              <a:gd name="T70" fmla="*/ 584088 w 677"/>
              <a:gd name="T71" fmla="*/ 902489 h 469"/>
              <a:gd name="T72" fmla="*/ 625156 w 677"/>
              <a:gd name="T73" fmla="*/ 957324 h 469"/>
              <a:gd name="T74" fmla="*/ 679915 w 677"/>
              <a:gd name="T75" fmla="*/ 982456 h 469"/>
              <a:gd name="T76" fmla="*/ 720983 w 677"/>
              <a:gd name="T77" fmla="*/ 941330 h 469"/>
              <a:gd name="T78" fmla="*/ 803120 w 677"/>
              <a:gd name="T79" fmla="*/ 936761 h 469"/>
              <a:gd name="T80" fmla="*/ 855597 w 677"/>
              <a:gd name="T81" fmla="*/ 971033 h 469"/>
              <a:gd name="T82" fmla="*/ 896666 w 677"/>
              <a:gd name="T83" fmla="*/ 1005304 h 469"/>
              <a:gd name="T84" fmla="*/ 1015309 w 677"/>
              <a:gd name="T85" fmla="*/ 943615 h 469"/>
              <a:gd name="T86" fmla="*/ 1104291 w 677"/>
              <a:gd name="T87" fmla="*/ 895635 h 469"/>
              <a:gd name="T88" fmla="*/ 1149923 w 677"/>
              <a:gd name="T89" fmla="*/ 840800 h 469"/>
              <a:gd name="T90" fmla="*/ 1193273 w 677"/>
              <a:gd name="T91" fmla="*/ 788250 h 469"/>
              <a:gd name="T92" fmla="*/ 1202399 w 677"/>
              <a:gd name="T93" fmla="*/ 737985 h 469"/>
              <a:gd name="T94" fmla="*/ 1190991 w 677"/>
              <a:gd name="T95" fmla="*/ 699143 h 469"/>
              <a:gd name="T96" fmla="*/ 1184146 w 677"/>
              <a:gd name="T97" fmla="*/ 662587 h 469"/>
              <a:gd name="T98" fmla="*/ 1152204 w 677"/>
              <a:gd name="T99" fmla="*/ 575765 h 469"/>
              <a:gd name="T100" fmla="*/ 1222933 w 677"/>
              <a:gd name="T101" fmla="*/ 534639 h 469"/>
              <a:gd name="T102" fmla="*/ 1131670 w 677"/>
              <a:gd name="T103" fmla="*/ 509507 h 469"/>
              <a:gd name="T104" fmla="*/ 1168175 w 677"/>
              <a:gd name="T105" fmla="*/ 438678 h 469"/>
              <a:gd name="T106" fmla="*/ 1206962 w 677"/>
              <a:gd name="T107" fmla="*/ 475235 h 469"/>
              <a:gd name="T108" fmla="*/ 1323324 w 677"/>
              <a:gd name="T109" fmla="*/ 408976 h 469"/>
              <a:gd name="T110" fmla="*/ 1382645 w 677"/>
              <a:gd name="T111" fmla="*/ 383843 h 469"/>
              <a:gd name="T112" fmla="*/ 1444248 w 677"/>
              <a:gd name="T113" fmla="*/ 358711 h 469"/>
              <a:gd name="T114" fmla="*/ 1451093 w 677"/>
              <a:gd name="T115" fmla="*/ 290167 h 469"/>
              <a:gd name="T116" fmla="*/ 1521822 w 677"/>
              <a:gd name="T117" fmla="*/ 244472 h 469"/>
              <a:gd name="T118" fmla="*/ 1177302 w 677"/>
              <a:gd name="T119" fmla="*/ 955039 h 469"/>
              <a:gd name="T120" fmla="*/ 867005 w 677"/>
              <a:gd name="T121" fmla="*/ 1051000 h 4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rgbClr val="C00000"/>
          </a:solidFill>
          <a:ln w="3175" cap="flat" cmpd="sng">
            <a:solidFill>
              <a:srgbClr val="FFFFFF"/>
            </a:solidFill>
            <a:round/>
            <a:headEnd/>
            <a:tailEnd/>
          </a:ln>
        </p:spPr>
        <p:txBody>
          <a:bodyPr/>
          <a:lstStyle/>
          <a:p>
            <a:endParaRPr lang="zh-CN" altLang="en-US"/>
          </a:p>
        </p:txBody>
      </p:sp>
      <p:sp>
        <p:nvSpPr>
          <p:cNvPr id="44044" name="五角星 189"/>
          <p:cNvSpPr>
            <a:spLocks/>
          </p:cNvSpPr>
          <p:nvPr/>
        </p:nvSpPr>
        <p:spPr bwMode="auto">
          <a:xfrm>
            <a:off x="8105775" y="2830513"/>
            <a:ext cx="103188" cy="93662"/>
          </a:xfrm>
          <a:custGeom>
            <a:avLst/>
            <a:gdLst>
              <a:gd name="T0" fmla="*/ 0 w 103188"/>
              <a:gd name="T1" fmla="*/ 35776 h 93662"/>
              <a:gd name="T2" fmla="*/ 39415 w 103188"/>
              <a:gd name="T3" fmla="*/ 35776 h 93662"/>
              <a:gd name="T4" fmla="*/ 51594 w 103188"/>
              <a:gd name="T5" fmla="*/ 0 h 93662"/>
              <a:gd name="T6" fmla="*/ 63773 w 103188"/>
              <a:gd name="T7" fmla="*/ 35776 h 93662"/>
              <a:gd name="T8" fmla="*/ 103188 w 103188"/>
              <a:gd name="T9" fmla="*/ 35776 h 93662"/>
              <a:gd name="T10" fmla="*/ 71301 w 103188"/>
              <a:gd name="T11" fmla="*/ 57886 h 93662"/>
              <a:gd name="T12" fmla="*/ 83481 w 103188"/>
              <a:gd name="T13" fmla="*/ 93662 h 93662"/>
              <a:gd name="T14" fmla="*/ 51594 w 103188"/>
              <a:gd name="T15" fmla="*/ 71551 h 93662"/>
              <a:gd name="T16" fmla="*/ 19707 w 103188"/>
              <a:gd name="T17" fmla="*/ 93662 h 93662"/>
              <a:gd name="T18" fmla="*/ 31887 w 103188"/>
              <a:gd name="T19" fmla="*/ 57886 h 93662"/>
              <a:gd name="T20" fmla="*/ 0 w 103188"/>
              <a:gd name="T21" fmla="*/ 35776 h 936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3188" h="93662">
                <a:moveTo>
                  <a:pt x="0" y="35776"/>
                </a:moveTo>
                <a:lnTo>
                  <a:pt x="39415" y="35776"/>
                </a:lnTo>
                <a:lnTo>
                  <a:pt x="51594" y="0"/>
                </a:lnTo>
                <a:lnTo>
                  <a:pt x="63773" y="35776"/>
                </a:lnTo>
                <a:lnTo>
                  <a:pt x="103188" y="35776"/>
                </a:lnTo>
                <a:lnTo>
                  <a:pt x="71301" y="57886"/>
                </a:lnTo>
                <a:lnTo>
                  <a:pt x="83481" y="93662"/>
                </a:lnTo>
                <a:lnTo>
                  <a:pt x="51594" y="71551"/>
                </a:lnTo>
                <a:lnTo>
                  <a:pt x="19707" y="93662"/>
                </a:lnTo>
                <a:lnTo>
                  <a:pt x="31887" y="57886"/>
                </a:lnTo>
                <a:lnTo>
                  <a:pt x="0" y="35776"/>
                </a:lnTo>
                <a:close/>
              </a:path>
            </a:pathLst>
          </a:custGeom>
          <a:solidFill>
            <a:srgbClr val="FFC000"/>
          </a:solidFill>
          <a:ln w="3175" cap="flat" cmpd="sng">
            <a:solidFill>
              <a:srgbClr val="FFC000"/>
            </a:solidFill>
            <a:round/>
            <a:headEnd/>
            <a:tailEnd/>
          </a:ln>
        </p:spPr>
        <p:txBody>
          <a:bodyPr anchor="ctr"/>
          <a:lstStyle/>
          <a:p>
            <a:endParaRPr lang="zh-CN" altLang="en-US"/>
          </a:p>
        </p:txBody>
      </p:sp>
      <p:sp>
        <p:nvSpPr>
          <p:cNvPr id="44045" name="矩形 1"/>
          <p:cNvSpPr>
            <a:spLocks noChangeArrowheads="1"/>
          </p:cNvSpPr>
          <p:nvPr/>
        </p:nvSpPr>
        <p:spPr bwMode="auto">
          <a:xfrm>
            <a:off x="1506538" y="5656263"/>
            <a:ext cx="9380537"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000">
                <a:latin typeface="微软雅黑" pitchFamily="34" charset="-122"/>
                <a:ea typeface="微软雅黑" pitchFamily="34" charset="-122"/>
              </a:rPr>
              <a:t>我们工作室致力于专业</a:t>
            </a:r>
            <a:r>
              <a:rPr lang="en-US" altLang="zh-CN" sz="1000">
                <a:latin typeface="微软雅黑" pitchFamily="34" charset="-122"/>
                <a:ea typeface="微软雅黑" pitchFamily="34" charset="-122"/>
              </a:rPr>
              <a:t>PPT</a:t>
            </a:r>
            <a:r>
              <a:rPr lang="zh-CN" altLang="en-US" sz="1000">
                <a:latin typeface="微软雅黑" pitchFamily="34" charset="-122"/>
                <a:ea typeface="微软雅黑" pitchFamily="34" charset="-122"/>
              </a:rPr>
              <a:t>模板的发布，课件及汇报</a:t>
            </a:r>
            <a:r>
              <a:rPr lang="en-US" altLang="zh-CN" sz="1000">
                <a:latin typeface="微软雅黑" pitchFamily="34" charset="-122"/>
                <a:ea typeface="微软雅黑" pitchFamily="34" charset="-122"/>
              </a:rPr>
              <a:t>PPT</a:t>
            </a:r>
            <a:r>
              <a:rPr lang="zh-CN" altLang="en-US" sz="1000">
                <a:latin typeface="微软雅黑" pitchFamily="34" charset="-122"/>
                <a:ea typeface="微软雅黑" pitchFamily="34" charset="-122"/>
              </a:rPr>
              <a:t>的美化，并为您提供专业的</a:t>
            </a:r>
            <a:r>
              <a:rPr lang="en-US" altLang="zh-CN" sz="1000">
                <a:latin typeface="微软雅黑" pitchFamily="34" charset="-122"/>
                <a:ea typeface="微软雅黑" pitchFamily="34" charset="-122"/>
              </a:rPr>
              <a:t>PPT</a:t>
            </a:r>
            <a:r>
              <a:rPr lang="zh-CN" altLang="en-US" sz="1000">
                <a:latin typeface="微软雅黑" pitchFamily="34" charset="-122"/>
                <a:ea typeface="微软雅黑" pitchFamily="34" charset="-122"/>
              </a:rPr>
              <a:t>个性定制服务。我们秉承“给您演示的光和热”的理念，为您分担职场压力</a:t>
            </a:r>
            <a:r>
              <a:rPr lang="en-US" altLang="zh-CN" sz="1000">
                <a:latin typeface="微软雅黑" pitchFamily="34" charset="-122"/>
                <a:ea typeface="微软雅黑" pitchFamily="34" charset="-122"/>
              </a:rPr>
              <a:t>,</a:t>
            </a:r>
            <a:r>
              <a:rPr lang="zh-CN" altLang="en-US" sz="10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000">
              <a:latin typeface="微软雅黑" pitchFamily="34" charset="-122"/>
              <a:ea typeface="微软雅黑" pitchFamily="34" charset="-122"/>
            </a:endParaRPr>
          </a:p>
          <a:p>
            <a:pPr eaLnBrk="1" hangingPunct="1"/>
            <a:r>
              <a:rPr lang="zh-CN" altLang="en-US" sz="1000">
                <a:latin typeface="微软雅黑" pitchFamily="34" charset="-122"/>
                <a:ea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1000">
                <a:latin typeface="微软雅黑" pitchFamily="34" charset="-122"/>
                <a:ea typeface="微软雅黑" pitchFamily="34" charset="-122"/>
              </a:rPr>
              <a:t>PPT</a:t>
            </a:r>
            <a:r>
              <a:rPr lang="zh-CN" altLang="en-US" sz="1000">
                <a:latin typeface="微软雅黑" pitchFamily="34" charset="-122"/>
                <a:ea typeface="微软雅黑" pitchFamily="34" charset="-122"/>
              </a:rPr>
              <a:t>的巨大魅力与价值。我们诚祝您在工作中事事顺心，步步高升！最后让我们谨记：最重要的不是</a:t>
            </a:r>
            <a:r>
              <a:rPr lang="en-US" altLang="zh-CN" sz="1000">
                <a:latin typeface="微软雅黑" pitchFamily="34" charset="-122"/>
                <a:ea typeface="微软雅黑" pitchFamily="34" charset="-122"/>
              </a:rPr>
              <a:t>PPT</a:t>
            </a:r>
            <a:r>
              <a:rPr lang="zh-CN" altLang="en-US" sz="1000">
                <a:latin typeface="微软雅黑" pitchFamily="34" charset="-122"/>
                <a:ea typeface="微软雅黑" pitchFamily="34" charset="-122"/>
              </a:rPr>
              <a:t>，是你。</a:t>
            </a:r>
            <a:endParaRPr lang="en-US" sz="1000">
              <a:latin typeface="微软雅黑" pitchFamily="34" charset="-122"/>
              <a:ea typeface="微软雅黑" pitchFamily="34" charset="-122"/>
            </a:endParaRPr>
          </a:p>
          <a:p>
            <a:pPr eaLnBrk="1" hangingPunct="1"/>
            <a:endParaRPr lang="zh-CN" altLang="en-US" sz="1000">
              <a:latin typeface="微软雅黑" pitchFamily="34" charset="-122"/>
              <a:ea typeface="微软雅黑" pitchFamily="34" charset="-122"/>
            </a:endParaRPr>
          </a:p>
          <a:p>
            <a:pPr eaLnBrk="1" hangingPunct="1"/>
            <a:endParaRPr lang="en-US" sz="1000">
              <a:latin typeface="微软雅黑" pitchFamily="34" charset="-122"/>
              <a:ea typeface="微软雅黑" pitchFamily="34" charset="-122"/>
            </a:endParaRPr>
          </a:p>
        </p:txBody>
      </p:sp>
    </p:spTree>
  </p:cSld>
  <p:clrMapOvr>
    <a:masterClrMapping/>
  </p:clrMapOvr>
  <p:transition spd="slow" advClick="0" advTm="3000">
    <p:wipe/>
  </p:transition>
</p:sld>
</file>

<file path=ppt/slides/slide2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5058"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45059"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5060" name="组合 3"/>
          <p:cNvGrpSpPr>
            <a:grpSpLocks/>
          </p:cNvGrpSpPr>
          <p:nvPr/>
        </p:nvGrpSpPr>
        <p:grpSpPr bwMode="auto">
          <a:xfrm>
            <a:off x="0" y="6646863"/>
            <a:ext cx="12192000" cy="217487"/>
            <a:chOff x="0" y="0"/>
            <a:chExt cx="8898336" cy="244833"/>
          </a:xfrm>
        </p:grpSpPr>
        <p:sp>
          <p:nvSpPr>
            <p:cNvPr id="45075"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5076"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5077"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5078"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45061" name="Freeform 8"/>
          <p:cNvSpPr>
            <a:spLocks noEditPoints="1"/>
          </p:cNvSpPr>
          <p:nvPr/>
        </p:nvSpPr>
        <p:spPr bwMode="auto">
          <a:xfrm>
            <a:off x="1833563" y="2266950"/>
            <a:ext cx="3249612" cy="1898650"/>
          </a:xfrm>
          <a:custGeom>
            <a:avLst/>
            <a:gdLst>
              <a:gd name="T0" fmla="*/ 3249612 w 669"/>
              <a:gd name="T1" fmla="*/ 75155 h 480"/>
              <a:gd name="T2" fmla="*/ 3249612 w 669"/>
              <a:gd name="T3" fmla="*/ 1823495 h 480"/>
              <a:gd name="T4" fmla="*/ 3162178 w 669"/>
              <a:gd name="T5" fmla="*/ 1898650 h 480"/>
              <a:gd name="T6" fmla="*/ 87434 w 669"/>
              <a:gd name="T7" fmla="*/ 1898650 h 480"/>
              <a:gd name="T8" fmla="*/ 0 w 669"/>
              <a:gd name="T9" fmla="*/ 1823495 h 480"/>
              <a:gd name="T10" fmla="*/ 0 w 669"/>
              <a:gd name="T11" fmla="*/ 75155 h 480"/>
              <a:gd name="T12" fmla="*/ 87434 w 669"/>
              <a:gd name="T13" fmla="*/ 0 h 480"/>
              <a:gd name="T14" fmla="*/ 3162178 w 669"/>
              <a:gd name="T15" fmla="*/ 0 h 480"/>
              <a:gd name="T16" fmla="*/ 3249612 w 669"/>
              <a:gd name="T17" fmla="*/ 75155 h 480"/>
              <a:gd name="T18" fmla="*/ 3065030 w 669"/>
              <a:gd name="T19" fmla="*/ 1689007 h 480"/>
              <a:gd name="T20" fmla="*/ 3065030 w 669"/>
              <a:gd name="T21" fmla="*/ 209643 h 480"/>
              <a:gd name="T22" fmla="*/ 2987311 w 669"/>
              <a:gd name="T23" fmla="*/ 146354 h 480"/>
              <a:gd name="T24" fmla="*/ 262301 w 669"/>
              <a:gd name="T25" fmla="*/ 146354 h 480"/>
              <a:gd name="T26" fmla="*/ 189439 w 669"/>
              <a:gd name="T27" fmla="*/ 209643 h 480"/>
              <a:gd name="T28" fmla="*/ 189439 w 669"/>
              <a:gd name="T29" fmla="*/ 1689007 h 480"/>
              <a:gd name="T30" fmla="*/ 262301 w 669"/>
              <a:gd name="T31" fmla="*/ 1752296 h 480"/>
              <a:gd name="T32" fmla="*/ 2987311 w 669"/>
              <a:gd name="T33" fmla="*/ 1752296 h 480"/>
              <a:gd name="T34" fmla="*/ 3065030 w 669"/>
              <a:gd name="T35" fmla="*/ 1689007 h 48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69" h="480">
                <a:moveTo>
                  <a:pt x="669" y="19"/>
                </a:moveTo>
                <a:cubicBezTo>
                  <a:pt x="669" y="461"/>
                  <a:pt x="669" y="461"/>
                  <a:pt x="669" y="461"/>
                </a:cubicBezTo>
                <a:cubicBezTo>
                  <a:pt x="669" y="472"/>
                  <a:pt x="661" y="480"/>
                  <a:pt x="651" y="480"/>
                </a:cubicBezTo>
                <a:cubicBezTo>
                  <a:pt x="18" y="480"/>
                  <a:pt x="18" y="480"/>
                  <a:pt x="18" y="480"/>
                </a:cubicBezTo>
                <a:cubicBezTo>
                  <a:pt x="8" y="480"/>
                  <a:pt x="0" y="472"/>
                  <a:pt x="0" y="461"/>
                </a:cubicBezTo>
                <a:cubicBezTo>
                  <a:pt x="0" y="19"/>
                  <a:pt x="0" y="19"/>
                  <a:pt x="0" y="19"/>
                </a:cubicBezTo>
                <a:cubicBezTo>
                  <a:pt x="0" y="8"/>
                  <a:pt x="8" y="0"/>
                  <a:pt x="18" y="0"/>
                </a:cubicBezTo>
                <a:cubicBezTo>
                  <a:pt x="651" y="0"/>
                  <a:pt x="651" y="0"/>
                  <a:pt x="651" y="0"/>
                </a:cubicBezTo>
                <a:cubicBezTo>
                  <a:pt x="661" y="0"/>
                  <a:pt x="669" y="8"/>
                  <a:pt x="669" y="19"/>
                </a:cubicBezTo>
                <a:close/>
                <a:moveTo>
                  <a:pt x="631" y="427"/>
                </a:moveTo>
                <a:cubicBezTo>
                  <a:pt x="631" y="53"/>
                  <a:pt x="631" y="53"/>
                  <a:pt x="631" y="53"/>
                </a:cubicBezTo>
                <a:cubicBezTo>
                  <a:pt x="631" y="44"/>
                  <a:pt x="624" y="37"/>
                  <a:pt x="615" y="37"/>
                </a:cubicBezTo>
                <a:cubicBezTo>
                  <a:pt x="54" y="37"/>
                  <a:pt x="54" y="37"/>
                  <a:pt x="54" y="37"/>
                </a:cubicBezTo>
                <a:cubicBezTo>
                  <a:pt x="46" y="37"/>
                  <a:pt x="39" y="44"/>
                  <a:pt x="39" y="53"/>
                </a:cubicBezTo>
                <a:cubicBezTo>
                  <a:pt x="39" y="427"/>
                  <a:pt x="39" y="427"/>
                  <a:pt x="39" y="427"/>
                </a:cubicBezTo>
                <a:cubicBezTo>
                  <a:pt x="39" y="436"/>
                  <a:pt x="46" y="443"/>
                  <a:pt x="54" y="443"/>
                </a:cubicBezTo>
                <a:cubicBezTo>
                  <a:pt x="615" y="443"/>
                  <a:pt x="615" y="443"/>
                  <a:pt x="615" y="443"/>
                </a:cubicBezTo>
                <a:cubicBezTo>
                  <a:pt x="624" y="443"/>
                  <a:pt x="631" y="436"/>
                  <a:pt x="631" y="42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62" name="Freeform 9"/>
          <p:cNvSpPr>
            <a:spLocks/>
          </p:cNvSpPr>
          <p:nvPr/>
        </p:nvSpPr>
        <p:spPr bwMode="auto">
          <a:xfrm>
            <a:off x="4335463" y="2817813"/>
            <a:ext cx="407987" cy="1027112"/>
          </a:xfrm>
          <a:custGeom>
            <a:avLst/>
            <a:gdLst>
              <a:gd name="T0" fmla="*/ 407987 w 241"/>
              <a:gd name="T1" fmla="*/ 0 h 746"/>
              <a:gd name="T2" fmla="*/ 407987 w 241"/>
              <a:gd name="T3" fmla="*/ 1027112 h 746"/>
              <a:gd name="T4" fmla="*/ 0 w 241"/>
              <a:gd name="T5" fmla="*/ 1027112 h 746"/>
              <a:gd name="T6" fmla="*/ 0 w 241"/>
              <a:gd name="T7" fmla="*/ 154204 h 746"/>
              <a:gd name="T8" fmla="*/ 407987 w 241"/>
              <a:gd name="T9" fmla="*/ 0 h 7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1" h="746">
                <a:moveTo>
                  <a:pt x="241" y="0"/>
                </a:moveTo>
                <a:lnTo>
                  <a:pt x="241" y="746"/>
                </a:lnTo>
                <a:lnTo>
                  <a:pt x="0" y="746"/>
                </a:lnTo>
                <a:lnTo>
                  <a:pt x="0" y="112"/>
                </a:lnTo>
                <a:lnTo>
                  <a:pt x="241" y="0"/>
                </a:lnTo>
                <a:close/>
              </a:path>
            </a:pathLst>
          </a:custGeom>
          <a:solidFill>
            <a:srgbClr val="FF74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63" name="Freeform 10"/>
          <p:cNvSpPr>
            <a:spLocks/>
          </p:cNvSpPr>
          <p:nvPr/>
        </p:nvSpPr>
        <p:spPr bwMode="auto">
          <a:xfrm>
            <a:off x="2222500" y="2525713"/>
            <a:ext cx="2520950" cy="666750"/>
          </a:xfrm>
          <a:custGeom>
            <a:avLst/>
            <a:gdLst>
              <a:gd name="T0" fmla="*/ 2520950 w 1489"/>
              <a:gd name="T1" fmla="*/ 0 h 484"/>
              <a:gd name="T2" fmla="*/ 2520950 w 1489"/>
              <a:gd name="T3" fmla="*/ 150157 h 484"/>
              <a:gd name="T4" fmla="*/ 1325657 w 1489"/>
              <a:gd name="T5" fmla="*/ 596493 h 484"/>
              <a:gd name="T6" fmla="*/ 795733 w 1489"/>
              <a:gd name="T7" fmla="*/ 247965 h 484"/>
              <a:gd name="T8" fmla="*/ 0 w 1489"/>
              <a:gd name="T9" fmla="*/ 666750 h 484"/>
              <a:gd name="T10" fmla="*/ 0 w 1489"/>
              <a:gd name="T11" fmla="*/ 516593 h 484"/>
              <a:gd name="T12" fmla="*/ 800812 w 1489"/>
              <a:gd name="T13" fmla="*/ 93676 h 484"/>
              <a:gd name="T14" fmla="*/ 1330737 w 1489"/>
              <a:gd name="T15" fmla="*/ 442204 h 484"/>
              <a:gd name="T16" fmla="*/ 2520950 w 1489"/>
              <a:gd name="T17" fmla="*/ 0 h 4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89" h="484">
                <a:moveTo>
                  <a:pt x="1489" y="0"/>
                </a:moveTo>
                <a:lnTo>
                  <a:pt x="1489" y="109"/>
                </a:lnTo>
                <a:lnTo>
                  <a:pt x="783" y="433"/>
                </a:lnTo>
                <a:lnTo>
                  <a:pt x="470" y="180"/>
                </a:lnTo>
                <a:lnTo>
                  <a:pt x="0" y="484"/>
                </a:lnTo>
                <a:lnTo>
                  <a:pt x="0" y="375"/>
                </a:lnTo>
                <a:lnTo>
                  <a:pt x="473" y="68"/>
                </a:lnTo>
                <a:lnTo>
                  <a:pt x="786" y="321"/>
                </a:lnTo>
                <a:lnTo>
                  <a:pt x="1489" y="0"/>
                </a:lnTo>
                <a:close/>
              </a:path>
            </a:pathLst>
          </a:custGeom>
          <a:solidFill>
            <a:srgbClr val="FF74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64" name="Freeform 11"/>
          <p:cNvSpPr>
            <a:spLocks/>
          </p:cNvSpPr>
          <p:nvPr/>
        </p:nvSpPr>
        <p:spPr bwMode="auto">
          <a:xfrm>
            <a:off x="3776663" y="3019425"/>
            <a:ext cx="425450" cy="825500"/>
          </a:xfrm>
          <a:custGeom>
            <a:avLst/>
            <a:gdLst>
              <a:gd name="T0" fmla="*/ 425450 w 252"/>
              <a:gd name="T1" fmla="*/ 0 h 600"/>
              <a:gd name="T2" fmla="*/ 425450 w 252"/>
              <a:gd name="T3" fmla="*/ 825500 h 600"/>
              <a:gd name="T4" fmla="*/ 0 w 252"/>
              <a:gd name="T5" fmla="*/ 825500 h 600"/>
              <a:gd name="T6" fmla="*/ 0 w 252"/>
              <a:gd name="T7" fmla="*/ 158221 h 600"/>
              <a:gd name="T8" fmla="*/ 425450 w 252"/>
              <a:gd name="T9" fmla="*/ 0 h 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2" h="600">
                <a:moveTo>
                  <a:pt x="252" y="0"/>
                </a:moveTo>
                <a:lnTo>
                  <a:pt x="252" y="600"/>
                </a:lnTo>
                <a:lnTo>
                  <a:pt x="0" y="600"/>
                </a:lnTo>
                <a:lnTo>
                  <a:pt x="0" y="115"/>
                </a:lnTo>
                <a:lnTo>
                  <a:pt x="252" y="0"/>
                </a:lnTo>
                <a:close/>
              </a:path>
            </a:pathLst>
          </a:custGeom>
          <a:solidFill>
            <a:srgbClr val="242D3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65" name="Freeform 12"/>
          <p:cNvSpPr>
            <a:spLocks/>
          </p:cNvSpPr>
          <p:nvPr/>
        </p:nvSpPr>
        <p:spPr bwMode="auto">
          <a:xfrm>
            <a:off x="3230563" y="3049588"/>
            <a:ext cx="414337" cy="795337"/>
          </a:xfrm>
          <a:custGeom>
            <a:avLst/>
            <a:gdLst>
              <a:gd name="T0" fmla="*/ 414337 w 244"/>
              <a:gd name="T1" fmla="*/ 177814 h 577"/>
              <a:gd name="T2" fmla="*/ 414337 w 244"/>
              <a:gd name="T3" fmla="*/ 795337 h 577"/>
              <a:gd name="T4" fmla="*/ 0 w 244"/>
              <a:gd name="T5" fmla="*/ 795337 h 577"/>
              <a:gd name="T6" fmla="*/ 0 w 244"/>
              <a:gd name="T7" fmla="*/ 0 h 577"/>
              <a:gd name="T8" fmla="*/ 322639 w 244"/>
              <a:gd name="T9" fmla="*/ 213652 h 577"/>
              <a:gd name="T10" fmla="*/ 414337 w 244"/>
              <a:gd name="T11" fmla="*/ 177814 h 5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4" h="577">
                <a:moveTo>
                  <a:pt x="244" y="129"/>
                </a:moveTo>
                <a:lnTo>
                  <a:pt x="244" y="577"/>
                </a:lnTo>
                <a:lnTo>
                  <a:pt x="0" y="577"/>
                </a:lnTo>
                <a:lnTo>
                  <a:pt x="0" y="0"/>
                </a:lnTo>
                <a:lnTo>
                  <a:pt x="190" y="155"/>
                </a:lnTo>
                <a:lnTo>
                  <a:pt x="244" y="129"/>
                </a:lnTo>
                <a:close/>
              </a:path>
            </a:pathLst>
          </a:custGeom>
          <a:solidFill>
            <a:srgbClr val="00A0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5066" name="组合 13"/>
          <p:cNvGrpSpPr>
            <a:grpSpLocks/>
          </p:cNvGrpSpPr>
          <p:nvPr/>
        </p:nvGrpSpPr>
        <p:grpSpPr bwMode="auto">
          <a:xfrm>
            <a:off x="831850" y="4260850"/>
            <a:ext cx="5256213" cy="608013"/>
            <a:chOff x="0" y="0"/>
            <a:chExt cx="5255943" cy="609026"/>
          </a:xfrm>
        </p:grpSpPr>
        <p:sp>
          <p:nvSpPr>
            <p:cNvPr id="45072" name="Freeform 6"/>
            <p:cNvSpPr>
              <a:spLocks noEditPoints="1"/>
            </p:cNvSpPr>
            <p:nvPr/>
          </p:nvSpPr>
          <p:spPr bwMode="auto">
            <a:xfrm>
              <a:off x="0" y="446435"/>
              <a:ext cx="5255943" cy="162591"/>
            </a:xfrm>
            <a:custGeom>
              <a:avLst/>
              <a:gdLst>
                <a:gd name="T0" fmla="*/ 5255943 w 1082"/>
                <a:gd name="T1" fmla="*/ 0 h 41"/>
                <a:gd name="T2" fmla="*/ 5255943 w 1082"/>
                <a:gd name="T3" fmla="*/ 162591 h 41"/>
                <a:gd name="T4" fmla="*/ 3006866 w 1082"/>
                <a:gd name="T5" fmla="*/ 162591 h 41"/>
                <a:gd name="T6" fmla="*/ 2244220 w 1082"/>
                <a:gd name="T7" fmla="*/ 162591 h 41"/>
                <a:gd name="T8" fmla="*/ 0 w 1082"/>
                <a:gd name="T9" fmla="*/ 162591 h 41"/>
                <a:gd name="T10" fmla="*/ 0 w 1082"/>
                <a:gd name="T11" fmla="*/ 0 h 41"/>
                <a:gd name="T12" fmla="*/ 5255943 w 1082"/>
                <a:gd name="T13" fmla="*/ 0 h 41"/>
                <a:gd name="T14" fmla="*/ 2812561 w 1082"/>
                <a:gd name="T15" fmla="*/ 71381 h 41"/>
                <a:gd name="T16" fmla="*/ 2773700 w 1082"/>
                <a:gd name="T17" fmla="*/ 39656 h 41"/>
                <a:gd name="T18" fmla="*/ 2482243 w 1082"/>
                <a:gd name="T19" fmla="*/ 39656 h 41"/>
                <a:gd name="T20" fmla="*/ 2453097 w 1082"/>
                <a:gd name="T21" fmla="*/ 47588 h 41"/>
                <a:gd name="T22" fmla="*/ 2443382 w 1082"/>
                <a:gd name="T23" fmla="*/ 71381 h 41"/>
                <a:gd name="T24" fmla="*/ 2482243 w 1082"/>
                <a:gd name="T25" fmla="*/ 103106 h 41"/>
                <a:gd name="T26" fmla="*/ 2773700 w 1082"/>
                <a:gd name="T27" fmla="*/ 103106 h 41"/>
                <a:gd name="T28" fmla="*/ 2812561 w 1082"/>
                <a:gd name="T29" fmla="*/ 71381 h 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82" h="41">
                  <a:moveTo>
                    <a:pt x="1082" y="0"/>
                  </a:moveTo>
                  <a:cubicBezTo>
                    <a:pt x="1082" y="41"/>
                    <a:pt x="1082" y="41"/>
                    <a:pt x="1082" y="41"/>
                  </a:cubicBezTo>
                  <a:cubicBezTo>
                    <a:pt x="619" y="41"/>
                    <a:pt x="619" y="41"/>
                    <a:pt x="619" y="41"/>
                  </a:cubicBezTo>
                  <a:cubicBezTo>
                    <a:pt x="462" y="41"/>
                    <a:pt x="462" y="41"/>
                    <a:pt x="462" y="41"/>
                  </a:cubicBezTo>
                  <a:cubicBezTo>
                    <a:pt x="0" y="41"/>
                    <a:pt x="0" y="41"/>
                    <a:pt x="0" y="41"/>
                  </a:cubicBezTo>
                  <a:cubicBezTo>
                    <a:pt x="0" y="0"/>
                    <a:pt x="0" y="0"/>
                    <a:pt x="0" y="0"/>
                  </a:cubicBezTo>
                  <a:lnTo>
                    <a:pt x="1082" y="0"/>
                  </a:lnTo>
                  <a:close/>
                  <a:moveTo>
                    <a:pt x="579" y="18"/>
                  </a:moveTo>
                  <a:cubicBezTo>
                    <a:pt x="579" y="14"/>
                    <a:pt x="575" y="10"/>
                    <a:pt x="571" y="10"/>
                  </a:cubicBezTo>
                  <a:cubicBezTo>
                    <a:pt x="511" y="10"/>
                    <a:pt x="511" y="10"/>
                    <a:pt x="511" y="10"/>
                  </a:cubicBezTo>
                  <a:cubicBezTo>
                    <a:pt x="508" y="10"/>
                    <a:pt x="506" y="11"/>
                    <a:pt x="505" y="12"/>
                  </a:cubicBezTo>
                  <a:cubicBezTo>
                    <a:pt x="504" y="14"/>
                    <a:pt x="503" y="16"/>
                    <a:pt x="503" y="18"/>
                  </a:cubicBezTo>
                  <a:cubicBezTo>
                    <a:pt x="503" y="22"/>
                    <a:pt x="506" y="26"/>
                    <a:pt x="511" y="26"/>
                  </a:cubicBezTo>
                  <a:cubicBezTo>
                    <a:pt x="571" y="26"/>
                    <a:pt x="571" y="26"/>
                    <a:pt x="571" y="26"/>
                  </a:cubicBezTo>
                  <a:cubicBezTo>
                    <a:pt x="575" y="26"/>
                    <a:pt x="579" y="22"/>
                    <a:pt x="579" y="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73" name="Freeform 7"/>
            <p:cNvSpPr>
              <a:spLocks/>
            </p:cNvSpPr>
            <p:nvPr/>
          </p:nvSpPr>
          <p:spPr bwMode="auto">
            <a:xfrm>
              <a:off x="0" y="0"/>
              <a:ext cx="5255943" cy="395454"/>
            </a:xfrm>
            <a:custGeom>
              <a:avLst/>
              <a:gdLst>
                <a:gd name="T0" fmla="*/ 5255943 w 3105"/>
                <a:gd name="T1" fmla="*/ 395454 h 287"/>
                <a:gd name="T2" fmla="*/ 0 w 3105"/>
                <a:gd name="T3" fmla="*/ 395454 h 287"/>
                <a:gd name="T4" fmla="*/ 1000407 w 3105"/>
                <a:gd name="T5" fmla="*/ 0 h 287"/>
                <a:gd name="T6" fmla="*/ 2627125 w 3105"/>
                <a:gd name="T7" fmla="*/ 0 h 287"/>
                <a:gd name="T8" fmla="*/ 4250458 w 3105"/>
                <a:gd name="T9" fmla="*/ 0 h 287"/>
                <a:gd name="T10" fmla="*/ 5255943 w 3105"/>
                <a:gd name="T11" fmla="*/ 395454 h 2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05" h="287">
                  <a:moveTo>
                    <a:pt x="3105" y="287"/>
                  </a:moveTo>
                  <a:lnTo>
                    <a:pt x="0" y="287"/>
                  </a:lnTo>
                  <a:lnTo>
                    <a:pt x="591" y="0"/>
                  </a:lnTo>
                  <a:lnTo>
                    <a:pt x="1552" y="0"/>
                  </a:lnTo>
                  <a:lnTo>
                    <a:pt x="2511" y="0"/>
                  </a:lnTo>
                  <a:lnTo>
                    <a:pt x="3105" y="28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74" name="Freeform 13"/>
            <p:cNvSpPr>
              <a:spLocks/>
            </p:cNvSpPr>
            <p:nvPr/>
          </p:nvSpPr>
          <p:spPr bwMode="auto">
            <a:xfrm>
              <a:off x="2442616" y="486394"/>
              <a:ext cx="369016" cy="63383"/>
            </a:xfrm>
            <a:custGeom>
              <a:avLst/>
              <a:gdLst>
                <a:gd name="T0" fmla="*/ 330172 w 76"/>
                <a:gd name="T1" fmla="*/ 0 h 16"/>
                <a:gd name="T2" fmla="*/ 369016 w 76"/>
                <a:gd name="T3" fmla="*/ 31692 h 16"/>
                <a:gd name="T4" fmla="*/ 330172 w 76"/>
                <a:gd name="T5" fmla="*/ 63383 h 16"/>
                <a:gd name="T6" fmla="*/ 38844 w 76"/>
                <a:gd name="T7" fmla="*/ 63383 h 16"/>
                <a:gd name="T8" fmla="*/ 0 w 76"/>
                <a:gd name="T9" fmla="*/ 31692 h 16"/>
                <a:gd name="T10" fmla="*/ 9711 w 76"/>
                <a:gd name="T11" fmla="*/ 7923 h 16"/>
                <a:gd name="T12" fmla="*/ 38844 w 76"/>
                <a:gd name="T13" fmla="*/ 0 h 16"/>
                <a:gd name="T14" fmla="*/ 330172 w 76"/>
                <a:gd name="T15" fmla="*/ 0 h 1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16">
                  <a:moveTo>
                    <a:pt x="68" y="0"/>
                  </a:moveTo>
                  <a:cubicBezTo>
                    <a:pt x="72" y="0"/>
                    <a:pt x="76" y="4"/>
                    <a:pt x="76" y="8"/>
                  </a:cubicBezTo>
                  <a:cubicBezTo>
                    <a:pt x="76" y="12"/>
                    <a:pt x="72" y="16"/>
                    <a:pt x="68" y="16"/>
                  </a:cubicBezTo>
                  <a:cubicBezTo>
                    <a:pt x="8" y="16"/>
                    <a:pt x="8" y="16"/>
                    <a:pt x="8" y="16"/>
                  </a:cubicBezTo>
                  <a:cubicBezTo>
                    <a:pt x="3" y="16"/>
                    <a:pt x="0" y="12"/>
                    <a:pt x="0" y="8"/>
                  </a:cubicBezTo>
                  <a:cubicBezTo>
                    <a:pt x="0" y="6"/>
                    <a:pt x="1" y="4"/>
                    <a:pt x="2" y="2"/>
                  </a:cubicBezTo>
                  <a:cubicBezTo>
                    <a:pt x="3" y="1"/>
                    <a:pt x="5" y="0"/>
                    <a:pt x="8" y="0"/>
                  </a:cubicBezTo>
                  <a:lnTo>
                    <a:pt x="68" y="0"/>
                  </a:lnTo>
                  <a:close/>
                </a:path>
              </a:pathLst>
            </a:custGeom>
            <a:solidFill>
              <a:srgbClr val="FF74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5067" name="Freeform 15"/>
          <p:cNvSpPr>
            <a:spLocks/>
          </p:cNvSpPr>
          <p:nvPr/>
        </p:nvSpPr>
        <p:spPr bwMode="auto">
          <a:xfrm>
            <a:off x="2732088" y="2916238"/>
            <a:ext cx="396875" cy="928687"/>
          </a:xfrm>
          <a:custGeom>
            <a:avLst/>
            <a:gdLst>
              <a:gd name="T0" fmla="*/ 396875 w 235"/>
              <a:gd name="T1" fmla="*/ 70272 h 674"/>
              <a:gd name="T2" fmla="*/ 396875 w 235"/>
              <a:gd name="T3" fmla="*/ 928687 h 674"/>
              <a:gd name="T4" fmla="*/ 0 w 235"/>
              <a:gd name="T5" fmla="*/ 928687 h 674"/>
              <a:gd name="T6" fmla="*/ 0 w 235"/>
              <a:gd name="T7" fmla="*/ 150188 h 674"/>
              <a:gd name="T8" fmla="*/ 290479 w 235"/>
              <a:gd name="T9" fmla="*/ 0 h 674"/>
              <a:gd name="T10" fmla="*/ 396875 w 235"/>
              <a:gd name="T11" fmla="*/ 70272 h 67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35" h="674">
                <a:moveTo>
                  <a:pt x="235" y="51"/>
                </a:moveTo>
                <a:lnTo>
                  <a:pt x="235" y="674"/>
                </a:lnTo>
                <a:lnTo>
                  <a:pt x="0" y="674"/>
                </a:lnTo>
                <a:lnTo>
                  <a:pt x="0" y="109"/>
                </a:lnTo>
                <a:lnTo>
                  <a:pt x="172" y="0"/>
                </a:lnTo>
                <a:lnTo>
                  <a:pt x="235" y="51"/>
                </a:lnTo>
                <a:close/>
              </a:path>
            </a:pathLst>
          </a:custGeom>
          <a:solidFill>
            <a:srgbClr val="7BCB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68" name="Freeform 16"/>
          <p:cNvSpPr>
            <a:spLocks/>
          </p:cNvSpPr>
          <p:nvPr/>
        </p:nvSpPr>
        <p:spPr bwMode="auto">
          <a:xfrm>
            <a:off x="2222500" y="3133725"/>
            <a:ext cx="382588" cy="711200"/>
          </a:xfrm>
          <a:custGeom>
            <a:avLst/>
            <a:gdLst>
              <a:gd name="T0" fmla="*/ 382588 w 226"/>
              <a:gd name="T1" fmla="*/ 0 h 517"/>
              <a:gd name="T2" fmla="*/ 382588 w 226"/>
              <a:gd name="T3" fmla="*/ 711200 h 517"/>
              <a:gd name="T4" fmla="*/ 0 w 226"/>
              <a:gd name="T5" fmla="*/ 711200 h 517"/>
              <a:gd name="T6" fmla="*/ 0 w 226"/>
              <a:gd name="T7" fmla="*/ 202217 h 517"/>
              <a:gd name="T8" fmla="*/ 382588 w 226"/>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6" h="517">
                <a:moveTo>
                  <a:pt x="226" y="0"/>
                </a:moveTo>
                <a:lnTo>
                  <a:pt x="226" y="517"/>
                </a:lnTo>
                <a:lnTo>
                  <a:pt x="0" y="517"/>
                </a:lnTo>
                <a:lnTo>
                  <a:pt x="0" y="147"/>
                </a:lnTo>
                <a:lnTo>
                  <a:pt x="226" y="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69" name="矩形 1"/>
          <p:cNvSpPr>
            <a:spLocks noChangeArrowheads="1"/>
          </p:cNvSpPr>
          <p:nvPr/>
        </p:nvSpPr>
        <p:spPr bwMode="auto">
          <a:xfrm>
            <a:off x="6510338" y="2343150"/>
            <a:ext cx="3859212"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200">
              <a:latin typeface="微软雅黑" pitchFamily="34" charset="-122"/>
              <a:ea typeface="微软雅黑" pitchFamily="34" charset="-122"/>
            </a:endParaRPr>
          </a:p>
          <a:p>
            <a:pPr eaLnBrk="1" hangingPunct="1"/>
            <a:endParaRPr lang="en-US" sz="1200">
              <a:latin typeface="微软雅黑" pitchFamily="34" charset="-122"/>
              <a:ea typeface="微软雅黑" pitchFamily="34" charset="-122"/>
            </a:endParaRPr>
          </a:p>
          <a:p>
            <a:pPr eaLnBrk="1" hangingPunct="1"/>
            <a:r>
              <a:rPr lang="zh-CN" altLang="en-US" sz="1200">
                <a:latin typeface="微软雅黑" pitchFamily="34" charset="-122"/>
                <a:ea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的巨大魅力与价值。我们诚祝您在工作中事事顺心，步步高升！最后让我们谨记：最重要的不是</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，是你。</a:t>
            </a:r>
            <a:endParaRPr lang="en-US" sz="1200">
              <a:latin typeface="微软雅黑" pitchFamily="34" charset="-122"/>
              <a:ea typeface="微软雅黑" pitchFamily="34" charset="-122"/>
            </a:endParaRPr>
          </a:p>
        </p:txBody>
      </p:sp>
      <p:pic>
        <p:nvPicPr>
          <p:cNvPr id="45070" name="图片 2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832975" y="4778375"/>
            <a:ext cx="839788"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71" name="图片 2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91825" y="4560888"/>
            <a:ext cx="49847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3000">
    <p:wipe/>
  </p:transition>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434"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18435"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436" name="组合 3"/>
          <p:cNvGrpSpPr>
            <a:grpSpLocks/>
          </p:cNvGrpSpPr>
          <p:nvPr/>
        </p:nvGrpSpPr>
        <p:grpSpPr bwMode="auto">
          <a:xfrm>
            <a:off x="0" y="6646863"/>
            <a:ext cx="12192000" cy="217487"/>
            <a:chOff x="0" y="0"/>
            <a:chExt cx="8898336" cy="244833"/>
          </a:xfrm>
        </p:grpSpPr>
        <p:sp>
          <p:nvSpPr>
            <p:cNvPr id="18456"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8457"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8458"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8459"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18437" name="文本4"/>
          <p:cNvSpPr>
            <a:spLocks noChangeArrowheads="1"/>
          </p:cNvSpPr>
          <p:nvPr/>
        </p:nvSpPr>
        <p:spPr bwMode="auto">
          <a:xfrm>
            <a:off x="5129213" y="4303713"/>
            <a:ext cx="2336800" cy="369887"/>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F29F67"/>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nchor="ctr">
            <a:spAutoFit/>
          </a:bodyPr>
          <a:lstStyle/>
          <a:p>
            <a:pPr eaLnBrk="1" hangingPunct="1"/>
            <a:r>
              <a:rPr lang="zh-CN" altLang="en-US">
                <a:solidFill>
                  <a:srgbClr val="000000"/>
                </a:solidFill>
                <a:ea typeface="微软雅黑" pitchFamily="34" charset="-122"/>
              </a:rPr>
              <a:t>此处添加文本</a:t>
            </a:r>
            <a:r>
              <a:rPr lang="en-US" altLang="zh-CN">
                <a:solidFill>
                  <a:srgbClr val="000000"/>
                </a:solidFill>
                <a:ea typeface="微软雅黑" pitchFamily="34" charset="-122"/>
              </a:rPr>
              <a:t>4</a:t>
            </a:r>
          </a:p>
        </p:txBody>
      </p:sp>
      <p:sp>
        <p:nvSpPr>
          <p:cNvPr id="18438" name="文本3"/>
          <p:cNvSpPr>
            <a:spLocks noChangeArrowheads="1"/>
          </p:cNvSpPr>
          <p:nvPr/>
        </p:nvSpPr>
        <p:spPr bwMode="auto">
          <a:xfrm>
            <a:off x="5400675" y="3400425"/>
            <a:ext cx="2335213" cy="369888"/>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F29F67"/>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nchor="ctr">
            <a:spAutoFit/>
          </a:bodyPr>
          <a:lstStyle/>
          <a:p>
            <a:pPr eaLnBrk="1" hangingPunct="1"/>
            <a:r>
              <a:rPr lang="zh-CN" altLang="en-US">
                <a:solidFill>
                  <a:srgbClr val="000000"/>
                </a:solidFill>
                <a:ea typeface="微软雅黑" pitchFamily="34" charset="-122"/>
              </a:rPr>
              <a:t>此处添加文本</a:t>
            </a:r>
            <a:r>
              <a:rPr lang="en-US" altLang="zh-CN">
                <a:solidFill>
                  <a:srgbClr val="000000"/>
                </a:solidFill>
                <a:ea typeface="微软雅黑" pitchFamily="34" charset="-122"/>
              </a:rPr>
              <a:t>3</a:t>
            </a:r>
          </a:p>
        </p:txBody>
      </p:sp>
      <p:sp>
        <p:nvSpPr>
          <p:cNvPr id="18439" name="文本2"/>
          <p:cNvSpPr>
            <a:spLocks noChangeArrowheads="1"/>
          </p:cNvSpPr>
          <p:nvPr/>
        </p:nvSpPr>
        <p:spPr bwMode="auto">
          <a:xfrm>
            <a:off x="5132388" y="2522538"/>
            <a:ext cx="2336800" cy="36830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F29F67"/>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nchor="ctr">
            <a:spAutoFit/>
          </a:bodyPr>
          <a:lstStyle/>
          <a:p>
            <a:pPr eaLnBrk="1" hangingPunct="1"/>
            <a:r>
              <a:rPr lang="zh-CN" altLang="en-US">
                <a:solidFill>
                  <a:srgbClr val="000000"/>
                </a:solidFill>
                <a:ea typeface="微软雅黑" pitchFamily="34" charset="-122"/>
              </a:rPr>
              <a:t>此处添加文本</a:t>
            </a:r>
            <a:r>
              <a:rPr lang="en-US" altLang="zh-CN">
                <a:solidFill>
                  <a:srgbClr val="000000"/>
                </a:solidFill>
                <a:ea typeface="微软雅黑" pitchFamily="34" charset="-122"/>
              </a:rPr>
              <a:t>2</a:t>
            </a:r>
          </a:p>
        </p:txBody>
      </p:sp>
      <p:sp>
        <p:nvSpPr>
          <p:cNvPr id="18440" name="Line 16"/>
          <p:cNvSpPr>
            <a:spLocks noChangeShapeType="1"/>
          </p:cNvSpPr>
          <p:nvPr/>
        </p:nvSpPr>
        <p:spPr bwMode="auto">
          <a:xfrm>
            <a:off x="1314450" y="3567113"/>
            <a:ext cx="3986213" cy="0"/>
          </a:xfrm>
          <a:prstGeom prst="line">
            <a:avLst/>
          </a:prstGeom>
          <a:noFill/>
          <a:ln w="28575">
            <a:solidFill>
              <a:srgbClr val="808080">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441" name="Line 17"/>
          <p:cNvSpPr>
            <a:spLocks noChangeShapeType="1"/>
          </p:cNvSpPr>
          <p:nvPr/>
        </p:nvSpPr>
        <p:spPr bwMode="auto">
          <a:xfrm>
            <a:off x="3306763" y="1468438"/>
            <a:ext cx="0" cy="4192587"/>
          </a:xfrm>
          <a:prstGeom prst="line">
            <a:avLst/>
          </a:prstGeom>
          <a:noFill/>
          <a:ln w="28575">
            <a:solidFill>
              <a:srgbClr val="808080">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442" name="Oval 10"/>
          <p:cNvSpPr>
            <a:spLocks noChangeArrowheads="1"/>
          </p:cNvSpPr>
          <p:nvPr/>
        </p:nvSpPr>
        <p:spPr bwMode="auto">
          <a:xfrm>
            <a:off x="1709738" y="1944688"/>
            <a:ext cx="3192462" cy="3216275"/>
          </a:xfrm>
          <a:prstGeom prst="ellipse">
            <a:avLst/>
          </a:prstGeom>
          <a:noFill/>
          <a:ln w="9525">
            <a:solidFill>
              <a:srgbClr val="B2B2B2">
                <a:alpha val="50195"/>
              </a:srgbClr>
            </a:solidFill>
            <a:round/>
            <a:headEnd/>
            <a:tailEnd/>
          </a:ln>
          <a:effectLst/>
          <a:extLst>
            <a:ext uri="{909E8E84-426E-40DD-AFC4-6F175D3DCCD1}">
              <a14:hiddenFill xmlns:a14="http://schemas.microsoft.com/office/drawing/2010/main">
                <a:solidFill>
                  <a:schemeClr val="accent1">
                    <a:alpha val="65097"/>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zh-CN" altLang="en-US">
              <a:solidFill>
                <a:srgbClr val="000000"/>
              </a:solidFill>
              <a:ea typeface="微软雅黑" pitchFamily="34" charset="-122"/>
            </a:endParaRPr>
          </a:p>
        </p:txBody>
      </p:sp>
      <p:sp>
        <p:nvSpPr>
          <p:cNvPr id="18443" name="Oval 15"/>
          <p:cNvSpPr>
            <a:spLocks noChangeArrowheads="1"/>
          </p:cNvSpPr>
          <p:nvPr/>
        </p:nvSpPr>
        <p:spPr bwMode="auto">
          <a:xfrm>
            <a:off x="1511300" y="1738313"/>
            <a:ext cx="3609975" cy="3641725"/>
          </a:xfrm>
          <a:prstGeom prst="ellipse">
            <a:avLst/>
          </a:prstGeom>
          <a:noFill/>
          <a:ln w="19050">
            <a:solidFill>
              <a:srgbClr val="B2B2B2">
                <a:alpha val="50195"/>
              </a:srgb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zh-CN" altLang="en-US">
              <a:solidFill>
                <a:srgbClr val="000000"/>
              </a:solidFill>
              <a:ea typeface="微软雅黑" pitchFamily="34" charset="-122"/>
            </a:endParaRPr>
          </a:p>
        </p:txBody>
      </p:sp>
      <p:sp>
        <p:nvSpPr>
          <p:cNvPr id="18444" name="Oval 12"/>
          <p:cNvSpPr>
            <a:spLocks noChangeArrowheads="1"/>
          </p:cNvSpPr>
          <p:nvPr/>
        </p:nvSpPr>
        <p:spPr bwMode="auto">
          <a:xfrm>
            <a:off x="1963738" y="2224088"/>
            <a:ext cx="2668587" cy="2720975"/>
          </a:xfrm>
          <a:prstGeom prst="ellipse">
            <a:avLst/>
          </a:prstGeom>
          <a:solidFill>
            <a:srgbClr val="595959"/>
          </a:solidFill>
          <a:ln w="38100">
            <a:solidFill>
              <a:srgbClr val="F8F8F8"/>
            </a:solidFill>
            <a:round/>
            <a:headEnd/>
            <a:tailEnd/>
          </a:ln>
        </p:spPr>
        <p:txBody>
          <a:bodyPr wrap="none" anchor="ctr"/>
          <a:lstStyle/>
          <a:p>
            <a:pPr eaLnBrk="1" hangingPunct="1"/>
            <a:endParaRPr lang="zh-CN" altLang="en-US">
              <a:solidFill>
                <a:srgbClr val="000000"/>
              </a:solidFill>
              <a:ea typeface="微软雅黑" pitchFamily="34" charset="-122"/>
            </a:endParaRPr>
          </a:p>
        </p:txBody>
      </p:sp>
      <p:sp>
        <p:nvSpPr>
          <p:cNvPr id="18445" name="Oval 13"/>
          <p:cNvSpPr>
            <a:spLocks noChangeArrowheads="1"/>
          </p:cNvSpPr>
          <p:nvPr/>
        </p:nvSpPr>
        <p:spPr bwMode="auto">
          <a:xfrm>
            <a:off x="2074863" y="2330450"/>
            <a:ext cx="2446337" cy="2497138"/>
          </a:xfrm>
          <a:prstGeom prst="ellipse">
            <a:avLst/>
          </a:prstGeom>
          <a:solidFill>
            <a:srgbClr val="262626"/>
          </a:solidFill>
          <a:ln>
            <a:noFill/>
          </a:ln>
          <a:effectLst>
            <a:outerShdw algn="ctr" rotWithShape="0">
              <a:srgbClr val="000000">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ea typeface="微软雅黑" pitchFamily="34" charset="-122"/>
            </a:endParaRPr>
          </a:p>
        </p:txBody>
      </p:sp>
      <p:sp>
        <p:nvSpPr>
          <p:cNvPr id="18446" name="Oval 14"/>
          <p:cNvSpPr>
            <a:spLocks noChangeArrowheads="1"/>
          </p:cNvSpPr>
          <p:nvPr/>
        </p:nvSpPr>
        <p:spPr bwMode="auto">
          <a:xfrm>
            <a:off x="2525713" y="2806700"/>
            <a:ext cx="1566862" cy="1600200"/>
          </a:xfrm>
          <a:prstGeom prst="ellipse">
            <a:avLst/>
          </a:prstGeom>
          <a:solidFill>
            <a:srgbClr val="A4AC07"/>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nchor="ctr"/>
          <a:lstStyle/>
          <a:p>
            <a:pPr algn="ctr" eaLnBrk="1" hangingPunct="1"/>
            <a:r>
              <a:rPr lang="zh-CN" altLang="en-US" sz="2800" b="1">
                <a:solidFill>
                  <a:srgbClr val="FFFFFF"/>
                </a:solidFill>
                <a:ea typeface="微软雅黑" pitchFamily="34" charset="-122"/>
              </a:rPr>
              <a:t>标题</a:t>
            </a:r>
          </a:p>
        </p:txBody>
      </p:sp>
      <p:sp>
        <p:nvSpPr>
          <p:cNvPr id="18447" name="文本5"/>
          <p:cNvSpPr>
            <a:spLocks noChangeArrowheads="1"/>
          </p:cNvSpPr>
          <p:nvPr/>
        </p:nvSpPr>
        <p:spPr bwMode="auto">
          <a:xfrm>
            <a:off x="4414838" y="5021263"/>
            <a:ext cx="2336800" cy="36830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F29F67"/>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nchor="ctr">
            <a:spAutoFit/>
          </a:bodyPr>
          <a:lstStyle/>
          <a:p>
            <a:pPr eaLnBrk="1" hangingPunct="1"/>
            <a:r>
              <a:rPr lang="zh-CN" altLang="en-US">
                <a:solidFill>
                  <a:srgbClr val="000000"/>
                </a:solidFill>
                <a:ea typeface="微软雅黑" pitchFamily="34" charset="-122"/>
              </a:rPr>
              <a:t>此处添加文本</a:t>
            </a:r>
            <a:r>
              <a:rPr lang="en-US" altLang="zh-CN">
                <a:solidFill>
                  <a:srgbClr val="000000"/>
                </a:solidFill>
                <a:ea typeface="微软雅黑" pitchFamily="34" charset="-122"/>
              </a:rPr>
              <a:t>5</a:t>
            </a:r>
          </a:p>
        </p:txBody>
      </p:sp>
      <p:sp>
        <p:nvSpPr>
          <p:cNvPr id="18448" name="文本1"/>
          <p:cNvSpPr>
            <a:spLocks noChangeArrowheads="1"/>
          </p:cNvSpPr>
          <p:nvPr/>
        </p:nvSpPr>
        <p:spPr bwMode="auto">
          <a:xfrm>
            <a:off x="4360863" y="1733550"/>
            <a:ext cx="2338387" cy="369888"/>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F29F67"/>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nchor="ctr">
            <a:spAutoFit/>
          </a:bodyPr>
          <a:lstStyle/>
          <a:p>
            <a:pPr eaLnBrk="1" hangingPunct="1"/>
            <a:r>
              <a:rPr lang="zh-CN" altLang="en-US">
                <a:solidFill>
                  <a:srgbClr val="000000"/>
                </a:solidFill>
                <a:ea typeface="微软雅黑" pitchFamily="34" charset="-122"/>
              </a:rPr>
              <a:t>此处添加文本</a:t>
            </a:r>
            <a:r>
              <a:rPr lang="en-US" altLang="zh-CN">
                <a:solidFill>
                  <a:srgbClr val="000000"/>
                </a:solidFill>
                <a:ea typeface="微软雅黑" pitchFamily="34" charset="-122"/>
              </a:rPr>
              <a:t>1</a:t>
            </a:r>
          </a:p>
        </p:txBody>
      </p:sp>
      <p:sp>
        <p:nvSpPr>
          <p:cNvPr id="18449" name="Oval 19"/>
          <p:cNvSpPr>
            <a:spLocks noChangeArrowheads="1"/>
          </p:cNvSpPr>
          <p:nvPr/>
        </p:nvSpPr>
        <p:spPr bwMode="auto">
          <a:xfrm>
            <a:off x="3946525" y="1717675"/>
            <a:ext cx="381000" cy="381000"/>
          </a:xfrm>
          <a:prstGeom prst="ellipse">
            <a:avLst/>
          </a:prstGeom>
          <a:solidFill>
            <a:srgbClr val="1AADA9"/>
          </a:solidFill>
          <a:ln>
            <a:noFill/>
          </a:ln>
          <a:effectLst>
            <a:outerShdw dist="35921" dir="2700000" algn="ctr" rotWithShape="0">
              <a:srgbClr val="1C1C1C">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ea typeface="微软雅黑" pitchFamily="34" charset="-122"/>
            </a:endParaRPr>
          </a:p>
        </p:txBody>
      </p:sp>
      <p:sp>
        <p:nvSpPr>
          <p:cNvPr id="18450" name="Oval 28"/>
          <p:cNvSpPr>
            <a:spLocks noChangeArrowheads="1"/>
          </p:cNvSpPr>
          <p:nvPr/>
        </p:nvSpPr>
        <p:spPr bwMode="auto">
          <a:xfrm>
            <a:off x="4745038" y="2508250"/>
            <a:ext cx="381000" cy="382588"/>
          </a:xfrm>
          <a:prstGeom prst="ellipse">
            <a:avLst/>
          </a:prstGeom>
          <a:solidFill>
            <a:srgbClr val="DE401F"/>
          </a:solidFill>
          <a:ln>
            <a:noFill/>
          </a:ln>
          <a:effectLst>
            <a:outerShdw dist="35921" dir="2700000" algn="ctr" rotWithShape="0">
              <a:srgbClr val="1C1C1C">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ea typeface="微软雅黑" pitchFamily="34" charset="-122"/>
            </a:endParaRPr>
          </a:p>
        </p:txBody>
      </p:sp>
      <p:sp>
        <p:nvSpPr>
          <p:cNvPr id="18451" name="Oval 31"/>
          <p:cNvSpPr>
            <a:spLocks noChangeArrowheads="1"/>
          </p:cNvSpPr>
          <p:nvPr/>
        </p:nvSpPr>
        <p:spPr bwMode="auto">
          <a:xfrm>
            <a:off x="5005388" y="3371850"/>
            <a:ext cx="381000" cy="381000"/>
          </a:xfrm>
          <a:prstGeom prst="ellipse">
            <a:avLst/>
          </a:prstGeom>
          <a:solidFill>
            <a:srgbClr val="F79E1E"/>
          </a:solidFill>
          <a:ln>
            <a:noFill/>
          </a:ln>
          <a:effectLst>
            <a:outerShdw dist="35921" dir="2700000" algn="ctr" rotWithShape="0">
              <a:srgbClr val="1C1C1C">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ea typeface="微软雅黑" pitchFamily="34" charset="-122"/>
            </a:endParaRPr>
          </a:p>
        </p:txBody>
      </p:sp>
      <p:sp>
        <p:nvSpPr>
          <p:cNvPr id="18452" name="Oval 34"/>
          <p:cNvSpPr>
            <a:spLocks noChangeArrowheads="1"/>
          </p:cNvSpPr>
          <p:nvPr/>
        </p:nvSpPr>
        <p:spPr bwMode="auto">
          <a:xfrm>
            <a:off x="4733925" y="4286250"/>
            <a:ext cx="381000" cy="381000"/>
          </a:xfrm>
          <a:prstGeom prst="ellipse">
            <a:avLst/>
          </a:prstGeom>
          <a:solidFill>
            <a:srgbClr val="54B391"/>
          </a:solidFill>
          <a:ln w="12700">
            <a:solidFill>
              <a:srgbClr val="F8F8F8"/>
            </a:solidFill>
            <a:round/>
            <a:headEnd/>
            <a:tailEnd/>
          </a:ln>
          <a:effectLst>
            <a:outerShdw dist="35921" dir="2700000" algn="ctr" rotWithShape="0">
              <a:srgbClr val="1C1C1C">
                <a:alpha val="50000"/>
              </a:srgbClr>
            </a:outerShdw>
          </a:effectLst>
        </p:spPr>
        <p:txBody>
          <a:bodyPr wrap="none" anchor="ctr"/>
          <a:lstStyle/>
          <a:p>
            <a:pPr eaLnBrk="1" hangingPunct="1"/>
            <a:endParaRPr lang="zh-CN" altLang="en-US">
              <a:solidFill>
                <a:srgbClr val="000000"/>
              </a:solidFill>
              <a:ea typeface="微软雅黑" pitchFamily="34" charset="-122"/>
            </a:endParaRPr>
          </a:p>
        </p:txBody>
      </p:sp>
      <p:sp>
        <p:nvSpPr>
          <p:cNvPr id="18453" name="Oval 37"/>
          <p:cNvSpPr>
            <a:spLocks noChangeArrowheads="1"/>
          </p:cNvSpPr>
          <p:nvPr/>
        </p:nvSpPr>
        <p:spPr bwMode="auto">
          <a:xfrm>
            <a:off x="4032250" y="4984750"/>
            <a:ext cx="381000" cy="381000"/>
          </a:xfrm>
          <a:prstGeom prst="ellipse">
            <a:avLst/>
          </a:prstGeom>
          <a:solidFill>
            <a:srgbClr val="A4AC07"/>
          </a:solidFill>
          <a:ln>
            <a:noFill/>
          </a:ln>
          <a:effectLst>
            <a:outerShdw dist="35921" dir="2700000" algn="ctr" rotWithShape="0">
              <a:srgbClr val="1C1C1C">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ea typeface="微软雅黑" pitchFamily="34" charset="-122"/>
            </a:endParaRPr>
          </a:p>
        </p:txBody>
      </p:sp>
      <p:sp>
        <p:nvSpPr>
          <p:cNvPr id="18454" name="文本框 26"/>
          <p:cNvSpPr txBox="1">
            <a:spLocks noChangeArrowheads="1"/>
          </p:cNvSpPr>
          <p:nvPr/>
        </p:nvSpPr>
        <p:spPr bwMode="auto">
          <a:xfrm>
            <a:off x="7700963" y="3159125"/>
            <a:ext cx="22685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b="1">
                <a:solidFill>
                  <a:srgbClr val="404040"/>
                </a:solidFill>
                <a:latin typeface="微软雅黑" pitchFamily="34" charset="-122"/>
                <a:ea typeface="微软雅黑" pitchFamily="34" charset="-122"/>
              </a:rPr>
              <a:t>单击此处添加标题</a:t>
            </a:r>
          </a:p>
        </p:txBody>
      </p:sp>
      <p:sp>
        <p:nvSpPr>
          <p:cNvPr id="18455" name="文本框 27"/>
          <p:cNvSpPr txBox="1">
            <a:spLocks noChangeArrowheads="1"/>
          </p:cNvSpPr>
          <p:nvPr/>
        </p:nvSpPr>
        <p:spPr bwMode="auto">
          <a:xfrm>
            <a:off x="7705725" y="3468688"/>
            <a:ext cx="3708400" cy="270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200">
              <a:latin typeface="微软雅黑" pitchFamily="34" charset="-122"/>
              <a:ea typeface="微软雅黑" pitchFamily="34" charset="-122"/>
            </a:endParaRPr>
          </a:p>
          <a:p>
            <a:pPr eaLnBrk="1" hangingPunct="1"/>
            <a:endParaRPr lang="en-US" sz="1200">
              <a:latin typeface="微软雅黑" pitchFamily="34" charset="-122"/>
              <a:ea typeface="微软雅黑" pitchFamily="34" charset="-122"/>
            </a:endParaRPr>
          </a:p>
          <a:p>
            <a:pPr eaLnBrk="1" hangingPunct="1"/>
            <a:r>
              <a:rPr lang="zh-CN" altLang="en-US" sz="1200">
                <a:latin typeface="微软雅黑" pitchFamily="34" charset="-122"/>
                <a:ea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的巨大魅力与价值。我们诚祝您在工作中事事顺心，步步高升！最后让我们谨记：最重要的不是</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，是你。</a:t>
            </a:r>
            <a:endParaRPr lang="en-US" sz="1200">
              <a:latin typeface="微软雅黑" pitchFamily="34" charset="-122"/>
              <a:ea typeface="微软雅黑" pitchFamily="34" charset="-122"/>
            </a:endParaRPr>
          </a:p>
          <a:p>
            <a:pPr eaLnBrk="1" hangingPunct="1"/>
            <a:endParaRPr lang="zh-CN" altLang="en-US" sz="1400"/>
          </a:p>
        </p:txBody>
      </p:sp>
    </p:spTree>
  </p:cSld>
  <p:clrMapOvr>
    <a:masterClrMapping/>
  </p:clrMapOvr>
  <p:transition spd="slow" advClick="0" advTm="3000">
    <p:wipe/>
  </p:transition>
</p:sld>
</file>

<file path=ppt/slides/slide3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6082"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46083"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矩形 8"/>
          <p:cNvSpPr>
            <a:spLocks noChangeArrowheads="1"/>
          </p:cNvSpPr>
          <p:nvPr/>
        </p:nvSpPr>
        <p:spPr bwMode="auto">
          <a:xfrm>
            <a:off x="0" y="4797425"/>
            <a:ext cx="12192000" cy="30162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6085" name="矩形 9"/>
          <p:cNvSpPr>
            <a:spLocks noChangeArrowheads="1"/>
          </p:cNvSpPr>
          <p:nvPr/>
        </p:nvSpPr>
        <p:spPr bwMode="auto">
          <a:xfrm>
            <a:off x="0" y="5151438"/>
            <a:ext cx="12192000" cy="3016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6086" name="矩形 10"/>
          <p:cNvSpPr>
            <a:spLocks noChangeArrowheads="1"/>
          </p:cNvSpPr>
          <p:nvPr/>
        </p:nvSpPr>
        <p:spPr bwMode="auto">
          <a:xfrm>
            <a:off x="0" y="5513388"/>
            <a:ext cx="12192000" cy="301625"/>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6087" name="矩形 11"/>
          <p:cNvSpPr>
            <a:spLocks noChangeArrowheads="1"/>
          </p:cNvSpPr>
          <p:nvPr/>
        </p:nvSpPr>
        <p:spPr bwMode="auto">
          <a:xfrm>
            <a:off x="0" y="5873750"/>
            <a:ext cx="12192000" cy="303213"/>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46088"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763" y="1528763"/>
            <a:ext cx="3016250" cy="275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6089" name="组合 13"/>
          <p:cNvGrpSpPr>
            <a:grpSpLocks/>
          </p:cNvGrpSpPr>
          <p:nvPr/>
        </p:nvGrpSpPr>
        <p:grpSpPr bwMode="auto">
          <a:xfrm>
            <a:off x="3935413" y="2343150"/>
            <a:ext cx="6157912" cy="1978025"/>
            <a:chOff x="0" y="0"/>
            <a:chExt cx="6157532" cy="1977290"/>
          </a:xfrm>
        </p:grpSpPr>
        <p:sp>
          <p:nvSpPr>
            <p:cNvPr id="46090" name="文本框 14"/>
            <p:cNvSpPr txBox="1">
              <a:spLocks noChangeArrowheads="1"/>
            </p:cNvSpPr>
            <p:nvPr/>
          </p:nvSpPr>
          <p:spPr bwMode="auto">
            <a:xfrm>
              <a:off x="0" y="0"/>
              <a:ext cx="406760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4400" b="1">
                  <a:solidFill>
                    <a:srgbClr val="000000"/>
                  </a:solidFill>
                  <a:latin typeface="微软雅黑" pitchFamily="34" charset="-122"/>
                  <a:ea typeface="微软雅黑" pitchFamily="34" charset="-122"/>
                </a:rPr>
                <a:t>工作计划</a:t>
              </a:r>
            </a:p>
          </p:txBody>
        </p:sp>
        <p:sp>
          <p:nvSpPr>
            <p:cNvPr id="46091" name="矩形 15"/>
            <p:cNvSpPr>
              <a:spLocks noChangeArrowheads="1"/>
            </p:cNvSpPr>
            <p:nvPr/>
          </p:nvSpPr>
          <p:spPr bwMode="auto">
            <a:xfrm>
              <a:off x="112705" y="760130"/>
              <a:ext cx="2447774" cy="509398"/>
            </a:xfrm>
            <a:prstGeom prst="rect">
              <a:avLst/>
            </a:prstGeom>
            <a:solidFill>
              <a:srgbClr val="FF74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6092" name="文本框 16"/>
            <p:cNvSpPr txBox="1">
              <a:spLocks noChangeArrowheads="1"/>
            </p:cNvSpPr>
            <p:nvPr/>
          </p:nvSpPr>
          <p:spPr bwMode="auto">
            <a:xfrm>
              <a:off x="278059" y="837472"/>
              <a:ext cx="28803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b="1">
                  <a:solidFill>
                    <a:srgbClr val="FFFFFF"/>
                  </a:solidFill>
                </a:rPr>
                <a:t>A Plan For The Future</a:t>
              </a:r>
              <a:endParaRPr lang="zh-CN" altLang="en-US" b="1">
                <a:solidFill>
                  <a:srgbClr val="FFFFFF"/>
                </a:solidFill>
              </a:endParaRPr>
            </a:p>
          </p:txBody>
        </p:sp>
        <p:sp>
          <p:nvSpPr>
            <p:cNvPr id="46093" name="文本框 17"/>
            <p:cNvSpPr txBox="1">
              <a:spLocks noChangeArrowheads="1"/>
            </p:cNvSpPr>
            <p:nvPr/>
          </p:nvSpPr>
          <p:spPr bwMode="auto">
            <a:xfrm>
              <a:off x="0" y="1330959"/>
              <a:ext cx="61575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a:solidFill>
                    <a:srgbClr val="242D3C"/>
                  </a:solidFill>
                  <a:latin typeface="微软雅黑" pitchFamily="34" charset="-122"/>
                  <a:ea typeface="微软雅黑" pitchFamily="34" charset="-122"/>
                </a:rPr>
                <a:t>简要描述这个章节想要描述的内容</a:t>
              </a:r>
              <a:endParaRPr lang="en-US">
                <a:solidFill>
                  <a:srgbClr val="242D3C"/>
                </a:solidFill>
                <a:latin typeface="微软雅黑" pitchFamily="34" charset="-122"/>
                <a:ea typeface="微软雅黑" pitchFamily="34" charset="-122"/>
              </a:endParaRPr>
            </a:p>
            <a:p>
              <a:pPr eaLnBrk="1" hangingPunct="1"/>
              <a:r>
                <a:rPr lang="zh-CN" altLang="en-US">
                  <a:solidFill>
                    <a:srgbClr val="242D3C"/>
                  </a:solidFill>
                  <a:latin typeface="微软雅黑" pitchFamily="34" charset="-122"/>
                  <a:ea typeface="微软雅黑" pitchFamily="34" charset="-122"/>
                </a:rPr>
                <a:t>讲讲下一年下一个季度对于工作开展的计划</a:t>
              </a:r>
            </a:p>
          </p:txBody>
        </p:sp>
      </p:grpSp>
    </p:spTree>
  </p:cSld>
  <p:clrMapOvr>
    <a:masterClrMapping/>
  </p:clrMapOvr>
  <p:transition spd="slow" advClick="0" advTm="3000">
    <p:wipe/>
  </p:transition>
</p:sld>
</file>

<file path=ppt/slides/slide3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7106"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47107"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7108" name="组合 3"/>
          <p:cNvGrpSpPr>
            <a:grpSpLocks/>
          </p:cNvGrpSpPr>
          <p:nvPr/>
        </p:nvGrpSpPr>
        <p:grpSpPr bwMode="auto">
          <a:xfrm>
            <a:off x="0" y="6646863"/>
            <a:ext cx="12192000" cy="217487"/>
            <a:chOff x="0" y="0"/>
            <a:chExt cx="8898336" cy="244833"/>
          </a:xfrm>
        </p:grpSpPr>
        <p:sp>
          <p:nvSpPr>
            <p:cNvPr id="47130"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7131"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7132"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7133"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47109" name="组合 8"/>
          <p:cNvGrpSpPr>
            <a:grpSpLocks/>
          </p:cNvGrpSpPr>
          <p:nvPr/>
        </p:nvGrpSpPr>
        <p:grpSpPr bwMode="auto">
          <a:xfrm>
            <a:off x="1031875" y="1835150"/>
            <a:ext cx="4279900" cy="3879850"/>
            <a:chOff x="0" y="0"/>
            <a:chExt cx="4280185" cy="3879780"/>
          </a:xfrm>
        </p:grpSpPr>
        <p:sp>
          <p:nvSpPr>
            <p:cNvPr id="47114" name="AutoShape 3"/>
            <p:cNvSpPr>
              <a:spLocks noChangeAspect="1" noChangeArrowheads="1" noTextEdit="1"/>
            </p:cNvSpPr>
            <p:nvPr/>
          </p:nvSpPr>
          <p:spPr bwMode="auto">
            <a:xfrm>
              <a:off x="10041" y="0"/>
              <a:ext cx="4270143" cy="3876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7115" name="Freeform 5"/>
            <p:cNvSpPr>
              <a:spLocks/>
            </p:cNvSpPr>
            <p:nvPr/>
          </p:nvSpPr>
          <p:spPr bwMode="auto">
            <a:xfrm>
              <a:off x="1991981" y="3766"/>
              <a:ext cx="2288204" cy="130539"/>
            </a:xfrm>
            <a:custGeom>
              <a:avLst/>
              <a:gdLst>
                <a:gd name="T0" fmla="*/ 2288204 w 1823"/>
                <a:gd name="T1" fmla="*/ 0 h 104"/>
                <a:gd name="T2" fmla="*/ 2288204 w 1823"/>
                <a:gd name="T3" fmla="*/ 130539 h 104"/>
                <a:gd name="T4" fmla="*/ 2204107 w 1823"/>
                <a:gd name="T5" fmla="*/ 130539 h 104"/>
                <a:gd name="T6" fmla="*/ 2204107 w 1823"/>
                <a:gd name="T7" fmla="*/ 66525 h 104"/>
                <a:gd name="T8" fmla="*/ 138070 w 1823"/>
                <a:gd name="T9" fmla="*/ 66525 h 104"/>
                <a:gd name="T10" fmla="*/ 138070 w 1823"/>
                <a:gd name="T11" fmla="*/ 130539 h 104"/>
                <a:gd name="T12" fmla="*/ 0 w 1823"/>
                <a:gd name="T13" fmla="*/ 130539 h 104"/>
                <a:gd name="T14" fmla="*/ 0 w 1823"/>
                <a:gd name="T15" fmla="*/ 0 h 104"/>
                <a:gd name="T16" fmla="*/ 2288204 w 1823"/>
                <a:gd name="T17" fmla="*/ 0 h 1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23" h="104">
                  <a:moveTo>
                    <a:pt x="1823" y="0"/>
                  </a:moveTo>
                  <a:lnTo>
                    <a:pt x="1823" y="104"/>
                  </a:lnTo>
                  <a:lnTo>
                    <a:pt x="1756" y="104"/>
                  </a:lnTo>
                  <a:lnTo>
                    <a:pt x="1756" y="53"/>
                  </a:lnTo>
                  <a:lnTo>
                    <a:pt x="110" y="53"/>
                  </a:lnTo>
                  <a:lnTo>
                    <a:pt x="110" y="104"/>
                  </a:lnTo>
                  <a:lnTo>
                    <a:pt x="0" y="104"/>
                  </a:lnTo>
                  <a:lnTo>
                    <a:pt x="0" y="0"/>
                  </a:lnTo>
                  <a:lnTo>
                    <a:pt x="182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116" name="Freeform 6"/>
            <p:cNvSpPr>
              <a:spLocks noEditPoints="1"/>
            </p:cNvSpPr>
            <p:nvPr/>
          </p:nvSpPr>
          <p:spPr bwMode="auto">
            <a:xfrm>
              <a:off x="2130051" y="134305"/>
              <a:ext cx="2066036" cy="1649314"/>
            </a:xfrm>
            <a:custGeom>
              <a:avLst/>
              <a:gdLst>
                <a:gd name="T0" fmla="*/ 2066036 w 1646"/>
                <a:gd name="T1" fmla="*/ 0 h 1314"/>
                <a:gd name="T2" fmla="*/ 2066036 w 1646"/>
                <a:gd name="T3" fmla="*/ 1649314 h 1314"/>
                <a:gd name="T4" fmla="*/ 0 w 1646"/>
                <a:gd name="T5" fmla="*/ 1649314 h 1314"/>
                <a:gd name="T6" fmla="*/ 0 w 1646"/>
                <a:gd name="T7" fmla="*/ 0 h 1314"/>
                <a:gd name="T8" fmla="*/ 2066036 w 1646"/>
                <a:gd name="T9" fmla="*/ 0 h 1314"/>
                <a:gd name="T10" fmla="*/ 1998256 w 1646"/>
                <a:gd name="T11" fmla="*/ 1589065 h 1314"/>
                <a:gd name="T12" fmla="*/ 1998256 w 1646"/>
                <a:gd name="T13" fmla="*/ 27614 h 1314"/>
                <a:gd name="T14" fmla="*/ 66525 w 1646"/>
                <a:gd name="T15" fmla="*/ 27614 h 1314"/>
                <a:gd name="T16" fmla="*/ 66525 w 1646"/>
                <a:gd name="T17" fmla="*/ 1589065 h 1314"/>
                <a:gd name="T18" fmla="*/ 1998256 w 1646"/>
                <a:gd name="T19" fmla="*/ 1589065 h 13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46" h="1314">
                  <a:moveTo>
                    <a:pt x="1646" y="0"/>
                  </a:moveTo>
                  <a:lnTo>
                    <a:pt x="1646" y="1314"/>
                  </a:lnTo>
                  <a:lnTo>
                    <a:pt x="0" y="1314"/>
                  </a:lnTo>
                  <a:lnTo>
                    <a:pt x="0" y="0"/>
                  </a:lnTo>
                  <a:lnTo>
                    <a:pt x="1646" y="0"/>
                  </a:lnTo>
                  <a:close/>
                  <a:moveTo>
                    <a:pt x="1592" y="1266"/>
                  </a:moveTo>
                  <a:lnTo>
                    <a:pt x="1592" y="22"/>
                  </a:lnTo>
                  <a:lnTo>
                    <a:pt x="53" y="22"/>
                  </a:lnTo>
                  <a:lnTo>
                    <a:pt x="53" y="1266"/>
                  </a:lnTo>
                  <a:lnTo>
                    <a:pt x="1592" y="126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117" name="Freeform 7"/>
            <p:cNvSpPr>
              <a:spLocks/>
            </p:cNvSpPr>
            <p:nvPr/>
          </p:nvSpPr>
          <p:spPr bwMode="auto">
            <a:xfrm>
              <a:off x="3223318" y="384087"/>
              <a:ext cx="488268" cy="635124"/>
            </a:xfrm>
            <a:custGeom>
              <a:avLst/>
              <a:gdLst>
                <a:gd name="T0" fmla="*/ 488268 w 145"/>
                <a:gd name="T1" fmla="*/ 541032 h 189"/>
                <a:gd name="T2" fmla="*/ 481533 w 145"/>
                <a:gd name="T3" fmla="*/ 635124 h 189"/>
                <a:gd name="T4" fmla="*/ 0 w 145"/>
                <a:gd name="T5" fmla="*/ 635124 h 189"/>
                <a:gd name="T6" fmla="*/ 0 w 145"/>
                <a:gd name="T7" fmla="*/ 0 h 189"/>
                <a:gd name="T8" fmla="*/ 488268 w 145"/>
                <a:gd name="T9" fmla="*/ 541032 h 1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5" h="189">
                  <a:moveTo>
                    <a:pt x="145" y="161"/>
                  </a:moveTo>
                  <a:cubicBezTo>
                    <a:pt x="145" y="171"/>
                    <a:pt x="144" y="180"/>
                    <a:pt x="143" y="189"/>
                  </a:cubicBezTo>
                  <a:cubicBezTo>
                    <a:pt x="0" y="189"/>
                    <a:pt x="0" y="189"/>
                    <a:pt x="0" y="189"/>
                  </a:cubicBezTo>
                  <a:cubicBezTo>
                    <a:pt x="0" y="0"/>
                    <a:pt x="0" y="0"/>
                    <a:pt x="0" y="0"/>
                  </a:cubicBezTo>
                  <a:cubicBezTo>
                    <a:pt x="82" y="9"/>
                    <a:pt x="145" y="78"/>
                    <a:pt x="145" y="161"/>
                  </a:cubicBez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118" name="Freeform 8"/>
            <p:cNvSpPr>
              <a:spLocks noEditPoints="1"/>
            </p:cNvSpPr>
            <p:nvPr/>
          </p:nvSpPr>
          <p:spPr bwMode="auto">
            <a:xfrm>
              <a:off x="2516648" y="282417"/>
              <a:ext cx="1292842" cy="1289076"/>
            </a:xfrm>
            <a:custGeom>
              <a:avLst/>
              <a:gdLst>
                <a:gd name="T0" fmla="*/ 646421 w 384"/>
                <a:gd name="T1" fmla="*/ 0 h 383"/>
                <a:gd name="T2" fmla="*/ 1292842 w 384"/>
                <a:gd name="T3" fmla="*/ 642855 h 383"/>
                <a:gd name="T4" fmla="*/ 646421 w 384"/>
                <a:gd name="T5" fmla="*/ 1289076 h 383"/>
                <a:gd name="T6" fmla="*/ 0 w 384"/>
                <a:gd name="T7" fmla="*/ 642855 h 383"/>
                <a:gd name="T8" fmla="*/ 646421 w 384"/>
                <a:gd name="T9" fmla="*/ 0 h 383"/>
                <a:gd name="T10" fmla="*/ 1188472 w 384"/>
                <a:gd name="T11" fmla="*/ 737096 h 383"/>
                <a:gd name="T12" fmla="*/ 1195205 w 384"/>
                <a:gd name="T13" fmla="*/ 642855 h 383"/>
                <a:gd name="T14" fmla="*/ 707023 w 384"/>
                <a:gd name="T15" fmla="*/ 100972 h 383"/>
                <a:gd name="T16" fmla="*/ 646421 w 384"/>
                <a:gd name="T17" fmla="*/ 97606 h 383"/>
                <a:gd name="T18" fmla="*/ 124571 w 384"/>
                <a:gd name="T19" fmla="*/ 471203 h 383"/>
                <a:gd name="T20" fmla="*/ 97637 w 384"/>
                <a:gd name="T21" fmla="*/ 642855 h 383"/>
                <a:gd name="T22" fmla="*/ 646421 w 384"/>
                <a:gd name="T23" fmla="*/ 1191470 h 383"/>
                <a:gd name="T24" fmla="*/ 1188472 w 384"/>
                <a:gd name="T25" fmla="*/ 737096 h 38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84" h="383">
                  <a:moveTo>
                    <a:pt x="192" y="0"/>
                  </a:moveTo>
                  <a:cubicBezTo>
                    <a:pt x="298" y="0"/>
                    <a:pt x="384" y="86"/>
                    <a:pt x="384" y="191"/>
                  </a:cubicBezTo>
                  <a:cubicBezTo>
                    <a:pt x="384" y="297"/>
                    <a:pt x="298" y="383"/>
                    <a:pt x="192" y="383"/>
                  </a:cubicBezTo>
                  <a:cubicBezTo>
                    <a:pt x="86" y="383"/>
                    <a:pt x="0" y="297"/>
                    <a:pt x="0" y="191"/>
                  </a:cubicBezTo>
                  <a:cubicBezTo>
                    <a:pt x="0" y="86"/>
                    <a:pt x="86" y="0"/>
                    <a:pt x="192" y="0"/>
                  </a:cubicBezTo>
                  <a:close/>
                  <a:moveTo>
                    <a:pt x="353" y="219"/>
                  </a:moveTo>
                  <a:cubicBezTo>
                    <a:pt x="354" y="210"/>
                    <a:pt x="355" y="201"/>
                    <a:pt x="355" y="191"/>
                  </a:cubicBezTo>
                  <a:cubicBezTo>
                    <a:pt x="355" y="108"/>
                    <a:pt x="292" y="39"/>
                    <a:pt x="210" y="30"/>
                  </a:cubicBezTo>
                  <a:cubicBezTo>
                    <a:pt x="204" y="29"/>
                    <a:pt x="198" y="29"/>
                    <a:pt x="192" y="29"/>
                  </a:cubicBezTo>
                  <a:cubicBezTo>
                    <a:pt x="120" y="29"/>
                    <a:pt x="59" y="75"/>
                    <a:pt x="37" y="140"/>
                  </a:cubicBezTo>
                  <a:cubicBezTo>
                    <a:pt x="32" y="156"/>
                    <a:pt x="29" y="173"/>
                    <a:pt x="29" y="191"/>
                  </a:cubicBezTo>
                  <a:cubicBezTo>
                    <a:pt x="29" y="281"/>
                    <a:pt x="102" y="354"/>
                    <a:pt x="192" y="354"/>
                  </a:cubicBezTo>
                  <a:cubicBezTo>
                    <a:pt x="272" y="354"/>
                    <a:pt x="339" y="296"/>
                    <a:pt x="353" y="21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119" name="Freeform 9"/>
            <p:cNvSpPr>
              <a:spLocks/>
            </p:cNvSpPr>
            <p:nvPr/>
          </p:nvSpPr>
          <p:spPr bwMode="auto">
            <a:xfrm>
              <a:off x="2638401" y="3021233"/>
              <a:ext cx="995363" cy="242251"/>
            </a:xfrm>
            <a:custGeom>
              <a:avLst/>
              <a:gdLst>
                <a:gd name="T0" fmla="*/ 410251 w 296"/>
                <a:gd name="T1" fmla="*/ 0 h 72"/>
                <a:gd name="T2" fmla="*/ 195037 w 296"/>
                <a:gd name="T3" fmla="*/ 70657 h 72"/>
                <a:gd name="T4" fmla="*/ 497682 w 296"/>
                <a:gd name="T5" fmla="*/ 144678 h 72"/>
                <a:gd name="T6" fmla="*/ 800326 w 296"/>
                <a:gd name="T7" fmla="*/ 70657 h 72"/>
                <a:gd name="T8" fmla="*/ 585112 w 296"/>
                <a:gd name="T9" fmla="*/ 0 h 72"/>
                <a:gd name="T10" fmla="*/ 585112 w 296"/>
                <a:gd name="T11" fmla="*/ 0 h 72"/>
                <a:gd name="T12" fmla="*/ 995363 w 296"/>
                <a:gd name="T13" fmla="*/ 117761 h 72"/>
                <a:gd name="T14" fmla="*/ 497682 w 296"/>
                <a:gd name="T15" fmla="*/ 242251 h 72"/>
                <a:gd name="T16" fmla="*/ 0 w 296"/>
                <a:gd name="T17" fmla="*/ 117761 h 72"/>
                <a:gd name="T18" fmla="*/ 410251 w 296"/>
                <a:gd name="T19" fmla="*/ 0 h 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96" h="72">
                  <a:moveTo>
                    <a:pt x="122" y="0"/>
                  </a:moveTo>
                  <a:cubicBezTo>
                    <a:pt x="85" y="3"/>
                    <a:pt x="58" y="11"/>
                    <a:pt x="58" y="21"/>
                  </a:cubicBezTo>
                  <a:cubicBezTo>
                    <a:pt x="58" y="33"/>
                    <a:pt x="99" y="43"/>
                    <a:pt x="148" y="43"/>
                  </a:cubicBezTo>
                  <a:cubicBezTo>
                    <a:pt x="198" y="43"/>
                    <a:pt x="238" y="33"/>
                    <a:pt x="238" y="21"/>
                  </a:cubicBezTo>
                  <a:cubicBezTo>
                    <a:pt x="238" y="11"/>
                    <a:pt x="211" y="3"/>
                    <a:pt x="174" y="0"/>
                  </a:cubicBezTo>
                  <a:cubicBezTo>
                    <a:pt x="174" y="0"/>
                    <a:pt x="174" y="0"/>
                    <a:pt x="174" y="0"/>
                  </a:cubicBezTo>
                  <a:cubicBezTo>
                    <a:pt x="244" y="3"/>
                    <a:pt x="296" y="17"/>
                    <a:pt x="296" y="35"/>
                  </a:cubicBezTo>
                  <a:cubicBezTo>
                    <a:pt x="296" y="55"/>
                    <a:pt x="230" y="72"/>
                    <a:pt x="148" y="72"/>
                  </a:cubicBezTo>
                  <a:cubicBezTo>
                    <a:pt x="66" y="72"/>
                    <a:pt x="0" y="55"/>
                    <a:pt x="0" y="35"/>
                  </a:cubicBezTo>
                  <a:cubicBezTo>
                    <a:pt x="0" y="17"/>
                    <a:pt x="52" y="3"/>
                    <a:pt x="12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120" name="Freeform 10"/>
            <p:cNvSpPr>
              <a:spLocks/>
            </p:cNvSpPr>
            <p:nvPr/>
          </p:nvSpPr>
          <p:spPr bwMode="auto">
            <a:xfrm>
              <a:off x="3048847" y="1823786"/>
              <a:ext cx="174471" cy="1197447"/>
            </a:xfrm>
            <a:custGeom>
              <a:avLst/>
              <a:gdLst>
                <a:gd name="T0" fmla="*/ 174471 w 52"/>
                <a:gd name="T1" fmla="*/ 0 h 356"/>
                <a:gd name="T2" fmla="*/ 174471 w 52"/>
                <a:gd name="T3" fmla="*/ 1197447 h 356"/>
                <a:gd name="T4" fmla="*/ 93946 w 52"/>
                <a:gd name="T5" fmla="*/ 1194083 h 356"/>
                <a:gd name="T6" fmla="*/ 87236 w 52"/>
                <a:gd name="T7" fmla="*/ 1194083 h 356"/>
                <a:gd name="T8" fmla="*/ 80525 w 52"/>
                <a:gd name="T9" fmla="*/ 1194083 h 356"/>
                <a:gd name="T10" fmla="*/ 0 w 52"/>
                <a:gd name="T11" fmla="*/ 1197447 h 356"/>
                <a:gd name="T12" fmla="*/ 0 w 52"/>
                <a:gd name="T13" fmla="*/ 0 h 356"/>
                <a:gd name="T14" fmla="*/ 174471 w 52"/>
                <a:gd name="T15" fmla="*/ 0 h 35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2" h="356">
                  <a:moveTo>
                    <a:pt x="52" y="0"/>
                  </a:moveTo>
                  <a:cubicBezTo>
                    <a:pt x="52" y="356"/>
                    <a:pt x="52" y="356"/>
                    <a:pt x="52" y="356"/>
                  </a:cubicBezTo>
                  <a:cubicBezTo>
                    <a:pt x="44" y="355"/>
                    <a:pt x="36" y="355"/>
                    <a:pt x="28" y="355"/>
                  </a:cubicBezTo>
                  <a:cubicBezTo>
                    <a:pt x="28" y="355"/>
                    <a:pt x="27" y="355"/>
                    <a:pt x="26" y="355"/>
                  </a:cubicBezTo>
                  <a:cubicBezTo>
                    <a:pt x="25" y="355"/>
                    <a:pt x="25" y="355"/>
                    <a:pt x="24" y="355"/>
                  </a:cubicBezTo>
                  <a:cubicBezTo>
                    <a:pt x="16" y="355"/>
                    <a:pt x="8" y="355"/>
                    <a:pt x="0" y="356"/>
                  </a:cubicBezTo>
                  <a:cubicBezTo>
                    <a:pt x="0" y="0"/>
                    <a:pt x="0" y="0"/>
                    <a:pt x="0" y="0"/>
                  </a:cubicBezTo>
                  <a:lnTo>
                    <a:pt x="5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121" name="Freeform 11"/>
            <p:cNvSpPr>
              <a:spLocks/>
            </p:cNvSpPr>
            <p:nvPr/>
          </p:nvSpPr>
          <p:spPr bwMode="auto">
            <a:xfrm>
              <a:off x="2640911" y="380322"/>
              <a:ext cx="522157" cy="638890"/>
            </a:xfrm>
            <a:custGeom>
              <a:avLst/>
              <a:gdLst>
                <a:gd name="T0" fmla="*/ 522157 w 155"/>
                <a:gd name="T1" fmla="*/ 0 h 190"/>
                <a:gd name="T2" fmla="*/ 522157 w 155"/>
                <a:gd name="T3" fmla="*/ 638890 h 190"/>
                <a:gd name="T4" fmla="*/ 0 w 155"/>
                <a:gd name="T5" fmla="*/ 373246 h 190"/>
                <a:gd name="T6" fmla="*/ 522157 w 155"/>
                <a:gd name="T7" fmla="*/ 0 h 19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5" h="190">
                  <a:moveTo>
                    <a:pt x="155" y="0"/>
                  </a:moveTo>
                  <a:cubicBezTo>
                    <a:pt x="155" y="190"/>
                    <a:pt x="155" y="190"/>
                    <a:pt x="155" y="190"/>
                  </a:cubicBezTo>
                  <a:cubicBezTo>
                    <a:pt x="0" y="111"/>
                    <a:pt x="0" y="111"/>
                    <a:pt x="0" y="111"/>
                  </a:cubicBezTo>
                  <a:cubicBezTo>
                    <a:pt x="22" y="46"/>
                    <a:pt x="83" y="0"/>
                    <a:pt x="155" y="0"/>
                  </a:cubicBezTo>
                  <a:close/>
                </a:path>
              </a:pathLst>
            </a:custGeom>
            <a:solidFill>
              <a:srgbClr val="FF74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122" name="Freeform 12"/>
            <p:cNvSpPr>
              <a:spLocks/>
            </p:cNvSpPr>
            <p:nvPr/>
          </p:nvSpPr>
          <p:spPr bwMode="auto">
            <a:xfrm>
              <a:off x="1585300" y="2738816"/>
              <a:ext cx="406680" cy="942645"/>
            </a:xfrm>
            <a:custGeom>
              <a:avLst/>
              <a:gdLst>
                <a:gd name="T0" fmla="*/ 406680 w 121"/>
                <a:gd name="T1" fmla="*/ 902246 h 280"/>
                <a:gd name="T2" fmla="*/ 235269 w 121"/>
                <a:gd name="T3" fmla="*/ 942645 h 280"/>
                <a:gd name="T4" fmla="*/ 0 w 121"/>
                <a:gd name="T5" fmla="*/ 309726 h 280"/>
                <a:gd name="T6" fmla="*/ 107552 w 121"/>
                <a:gd name="T7" fmla="*/ 0 h 280"/>
                <a:gd name="T8" fmla="*/ 141162 w 121"/>
                <a:gd name="T9" fmla="*/ 77432 h 280"/>
                <a:gd name="T10" fmla="*/ 406680 w 121"/>
                <a:gd name="T11" fmla="*/ 902246 h 2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1" h="280">
                  <a:moveTo>
                    <a:pt x="121" y="268"/>
                  </a:moveTo>
                  <a:cubicBezTo>
                    <a:pt x="70" y="280"/>
                    <a:pt x="70" y="280"/>
                    <a:pt x="70" y="280"/>
                  </a:cubicBezTo>
                  <a:cubicBezTo>
                    <a:pt x="0" y="92"/>
                    <a:pt x="0" y="92"/>
                    <a:pt x="0" y="92"/>
                  </a:cubicBezTo>
                  <a:cubicBezTo>
                    <a:pt x="32" y="0"/>
                    <a:pt x="32" y="0"/>
                    <a:pt x="32" y="0"/>
                  </a:cubicBezTo>
                  <a:cubicBezTo>
                    <a:pt x="36" y="5"/>
                    <a:pt x="40" y="13"/>
                    <a:pt x="42" y="23"/>
                  </a:cubicBezTo>
                  <a:cubicBezTo>
                    <a:pt x="47" y="50"/>
                    <a:pt x="121" y="268"/>
                    <a:pt x="121" y="26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123" name="Freeform 13"/>
            <p:cNvSpPr>
              <a:spLocks/>
            </p:cNvSpPr>
            <p:nvPr/>
          </p:nvSpPr>
          <p:spPr bwMode="auto">
            <a:xfrm>
              <a:off x="0" y="776960"/>
              <a:ext cx="1901607" cy="2742582"/>
            </a:xfrm>
            <a:custGeom>
              <a:avLst/>
              <a:gdLst>
                <a:gd name="T0" fmla="*/ 1804002 w 565"/>
                <a:gd name="T1" fmla="*/ 0 h 815"/>
                <a:gd name="T2" fmla="*/ 1901607 w 565"/>
                <a:gd name="T3" fmla="*/ 114414 h 815"/>
                <a:gd name="T4" fmla="*/ 1467435 w 565"/>
                <a:gd name="T5" fmla="*/ 511500 h 815"/>
                <a:gd name="T6" fmla="*/ 1107307 w 565"/>
                <a:gd name="T7" fmla="*/ 676391 h 815"/>
                <a:gd name="T8" fmla="*/ 1066919 w 565"/>
                <a:gd name="T9" fmla="*/ 1494118 h 815"/>
                <a:gd name="T10" fmla="*/ 1420315 w 565"/>
                <a:gd name="T11" fmla="*/ 1625358 h 815"/>
                <a:gd name="T12" fmla="*/ 1666010 w 565"/>
                <a:gd name="T13" fmla="*/ 1864283 h 815"/>
                <a:gd name="T14" fmla="*/ 1649181 w 565"/>
                <a:gd name="T15" fmla="*/ 1921490 h 815"/>
                <a:gd name="T16" fmla="*/ 1565039 w 565"/>
                <a:gd name="T17" fmla="*/ 2214256 h 815"/>
                <a:gd name="T18" fmla="*/ 1565039 w 565"/>
                <a:gd name="T19" fmla="*/ 2214256 h 815"/>
                <a:gd name="T20" fmla="*/ 1413584 w 565"/>
                <a:gd name="T21" fmla="*/ 2742582 h 815"/>
                <a:gd name="T22" fmla="*/ 1228472 w 565"/>
                <a:gd name="T23" fmla="*/ 2742582 h 815"/>
                <a:gd name="T24" fmla="*/ 1359733 w 565"/>
                <a:gd name="T25" fmla="*/ 1871013 h 815"/>
                <a:gd name="T26" fmla="*/ 1087113 w 565"/>
                <a:gd name="T27" fmla="*/ 1803710 h 815"/>
                <a:gd name="T28" fmla="*/ 1114039 w 565"/>
                <a:gd name="T29" fmla="*/ 1759964 h 815"/>
                <a:gd name="T30" fmla="*/ 1063554 w 565"/>
                <a:gd name="T31" fmla="*/ 1709487 h 815"/>
                <a:gd name="T32" fmla="*/ 770740 w 565"/>
                <a:gd name="T33" fmla="*/ 1709487 h 815"/>
                <a:gd name="T34" fmla="*/ 518314 w 565"/>
                <a:gd name="T35" fmla="*/ 1510944 h 815"/>
                <a:gd name="T36" fmla="*/ 434172 w 565"/>
                <a:gd name="T37" fmla="*/ 848013 h 815"/>
                <a:gd name="T38" fmla="*/ 403881 w 565"/>
                <a:gd name="T39" fmla="*/ 787441 h 815"/>
                <a:gd name="T40" fmla="*/ 222135 w 565"/>
                <a:gd name="T41" fmla="*/ 1123954 h 815"/>
                <a:gd name="T42" fmla="*/ 451001 w 565"/>
                <a:gd name="T43" fmla="*/ 1258559 h 815"/>
                <a:gd name="T44" fmla="*/ 410612 w 565"/>
                <a:gd name="T45" fmla="*/ 1372974 h 815"/>
                <a:gd name="T46" fmla="*/ 90873 w 565"/>
                <a:gd name="T47" fmla="*/ 1258559 h 815"/>
                <a:gd name="T48" fmla="*/ 6731 w 565"/>
                <a:gd name="T49" fmla="*/ 1083572 h 815"/>
                <a:gd name="T50" fmla="*/ 228866 w 565"/>
                <a:gd name="T51" fmla="*/ 578803 h 815"/>
                <a:gd name="T52" fmla="*/ 663038 w 565"/>
                <a:gd name="T53" fmla="*/ 417276 h 815"/>
                <a:gd name="T54" fmla="*/ 814494 w 565"/>
                <a:gd name="T55" fmla="*/ 548516 h 815"/>
                <a:gd name="T56" fmla="*/ 706792 w 565"/>
                <a:gd name="T57" fmla="*/ 1006174 h 815"/>
                <a:gd name="T58" fmla="*/ 814494 w 565"/>
                <a:gd name="T59" fmla="*/ 1160970 h 815"/>
                <a:gd name="T60" fmla="*/ 925561 w 565"/>
                <a:gd name="T61" fmla="*/ 1016270 h 815"/>
                <a:gd name="T62" fmla="*/ 814494 w 565"/>
                <a:gd name="T63" fmla="*/ 548516 h 815"/>
                <a:gd name="T64" fmla="*/ 902001 w 565"/>
                <a:gd name="T65" fmla="*/ 430737 h 815"/>
                <a:gd name="T66" fmla="*/ 1342905 w 565"/>
                <a:gd name="T67" fmla="*/ 373530 h 815"/>
                <a:gd name="T68" fmla="*/ 1804002 w 565"/>
                <a:gd name="T69" fmla="*/ 0 h 8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65" h="815">
                  <a:moveTo>
                    <a:pt x="536" y="0"/>
                  </a:moveTo>
                  <a:cubicBezTo>
                    <a:pt x="565" y="34"/>
                    <a:pt x="565" y="34"/>
                    <a:pt x="565" y="34"/>
                  </a:cubicBezTo>
                  <a:cubicBezTo>
                    <a:pt x="436" y="152"/>
                    <a:pt x="436" y="152"/>
                    <a:pt x="436" y="152"/>
                  </a:cubicBezTo>
                  <a:cubicBezTo>
                    <a:pt x="436" y="152"/>
                    <a:pt x="380" y="194"/>
                    <a:pt x="329" y="201"/>
                  </a:cubicBezTo>
                  <a:cubicBezTo>
                    <a:pt x="306" y="204"/>
                    <a:pt x="317" y="444"/>
                    <a:pt x="317" y="444"/>
                  </a:cubicBezTo>
                  <a:cubicBezTo>
                    <a:pt x="317" y="444"/>
                    <a:pt x="343" y="458"/>
                    <a:pt x="422" y="483"/>
                  </a:cubicBezTo>
                  <a:cubicBezTo>
                    <a:pt x="502" y="508"/>
                    <a:pt x="495" y="554"/>
                    <a:pt x="495" y="554"/>
                  </a:cubicBezTo>
                  <a:cubicBezTo>
                    <a:pt x="490" y="571"/>
                    <a:pt x="490" y="571"/>
                    <a:pt x="490" y="571"/>
                  </a:cubicBezTo>
                  <a:cubicBezTo>
                    <a:pt x="465" y="658"/>
                    <a:pt x="465" y="658"/>
                    <a:pt x="465" y="658"/>
                  </a:cubicBezTo>
                  <a:cubicBezTo>
                    <a:pt x="465" y="658"/>
                    <a:pt x="465" y="658"/>
                    <a:pt x="465" y="658"/>
                  </a:cubicBezTo>
                  <a:cubicBezTo>
                    <a:pt x="420" y="815"/>
                    <a:pt x="420" y="815"/>
                    <a:pt x="420" y="815"/>
                  </a:cubicBezTo>
                  <a:cubicBezTo>
                    <a:pt x="365" y="815"/>
                    <a:pt x="365" y="815"/>
                    <a:pt x="365" y="815"/>
                  </a:cubicBezTo>
                  <a:cubicBezTo>
                    <a:pt x="404" y="556"/>
                    <a:pt x="404" y="556"/>
                    <a:pt x="404" y="556"/>
                  </a:cubicBezTo>
                  <a:cubicBezTo>
                    <a:pt x="404" y="556"/>
                    <a:pt x="370" y="548"/>
                    <a:pt x="323" y="536"/>
                  </a:cubicBezTo>
                  <a:cubicBezTo>
                    <a:pt x="328" y="533"/>
                    <a:pt x="331" y="529"/>
                    <a:pt x="331" y="523"/>
                  </a:cubicBezTo>
                  <a:cubicBezTo>
                    <a:pt x="331" y="515"/>
                    <a:pt x="324" y="508"/>
                    <a:pt x="316" y="508"/>
                  </a:cubicBezTo>
                  <a:cubicBezTo>
                    <a:pt x="229" y="508"/>
                    <a:pt x="229" y="508"/>
                    <a:pt x="229" y="508"/>
                  </a:cubicBezTo>
                  <a:cubicBezTo>
                    <a:pt x="159" y="484"/>
                    <a:pt x="154" y="449"/>
                    <a:pt x="154" y="449"/>
                  </a:cubicBezTo>
                  <a:cubicBezTo>
                    <a:pt x="129" y="252"/>
                    <a:pt x="129" y="252"/>
                    <a:pt x="129" y="252"/>
                  </a:cubicBezTo>
                  <a:cubicBezTo>
                    <a:pt x="120" y="234"/>
                    <a:pt x="120" y="234"/>
                    <a:pt x="120" y="234"/>
                  </a:cubicBezTo>
                  <a:cubicBezTo>
                    <a:pt x="66" y="334"/>
                    <a:pt x="66" y="334"/>
                    <a:pt x="66" y="334"/>
                  </a:cubicBezTo>
                  <a:cubicBezTo>
                    <a:pt x="134" y="374"/>
                    <a:pt x="134" y="374"/>
                    <a:pt x="134" y="374"/>
                  </a:cubicBezTo>
                  <a:cubicBezTo>
                    <a:pt x="122" y="408"/>
                    <a:pt x="122" y="408"/>
                    <a:pt x="122" y="408"/>
                  </a:cubicBezTo>
                  <a:cubicBezTo>
                    <a:pt x="122" y="408"/>
                    <a:pt x="54" y="383"/>
                    <a:pt x="27" y="374"/>
                  </a:cubicBezTo>
                  <a:cubicBezTo>
                    <a:pt x="0" y="365"/>
                    <a:pt x="2" y="322"/>
                    <a:pt x="2" y="322"/>
                  </a:cubicBezTo>
                  <a:cubicBezTo>
                    <a:pt x="2" y="322"/>
                    <a:pt x="36" y="238"/>
                    <a:pt x="68" y="172"/>
                  </a:cubicBezTo>
                  <a:cubicBezTo>
                    <a:pt x="88" y="130"/>
                    <a:pt x="153" y="123"/>
                    <a:pt x="197" y="124"/>
                  </a:cubicBezTo>
                  <a:cubicBezTo>
                    <a:pt x="242" y="163"/>
                    <a:pt x="242" y="163"/>
                    <a:pt x="242" y="163"/>
                  </a:cubicBezTo>
                  <a:cubicBezTo>
                    <a:pt x="210" y="299"/>
                    <a:pt x="210" y="299"/>
                    <a:pt x="210" y="299"/>
                  </a:cubicBezTo>
                  <a:cubicBezTo>
                    <a:pt x="242" y="345"/>
                    <a:pt x="242" y="345"/>
                    <a:pt x="242" y="345"/>
                  </a:cubicBezTo>
                  <a:cubicBezTo>
                    <a:pt x="275" y="302"/>
                    <a:pt x="275" y="302"/>
                    <a:pt x="275" y="302"/>
                  </a:cubicBezTo>
                  <a:cubicBezTo>
                    <a:pt x="242" y="163"/>
                    <a:pt x="242" y="163"/>
                    <a:pt x="242" y="163"/>
                  </a:cubicBezTo>
                  <a:cubicBezTo>
                    <a:pt x="268" y="128"/>
                    <a:pt x="268" y="128"/>
                    <a:pt x="268" y="128"/>
                  </a:cubicBezTo>
                  <a:cubicBezTo>
                    <a:pt x="304" y="130"/>
                    <a:pt x="371" y="130"/>
                    <a:pt x="399" y="111"/>
                  </a:cubicBezTo>
                  <a:cubicBezTo>
                    <a:pt x="440" y="84"/>
                    <a:pt x="536" y="0"/>
                    <a:pt x="53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124" name="Freeform 14"/>
            <p:cNvSpPr>
              <a:spLocks/>
            </p:cNvSpPr>
            <p:nvPr/>
          </p:nvSpPr>
          <p:spPr bwMode="auto">
            <a:xfrm>
              <a:off x="770684" y="2486524"/>
              <a:ext cx="342666" cy="94139"/>
            </a:xfrm>
            <a:custGeom>
              <a:avLst/>
              <a:gdLst>
                <a:gd name="T0" fmla="*/ 292274 w 102"/>
                <a:gd name="T1" fmla="*/ 0 h 28"/>
                <a:gd name="T2" fmla="*/ 342666 w 102"/>
                <a:gd name="T3" fmla="*/ 50432 h 28"/>
                <a:gd name="T4" fmla="*/ 315790 w 102"/>
                <a:gd name="T5" fmla="*/ 94139 h 28"/>
                <a:gd name="T6" fmla="*/ 43673 w 102"/>
                <a:gd name="T7" fmla="*/ 16811 h 28"/>
                <a:gd name="T8" fmla="*/ 0 w 102"/>
                <a:gd name="T9" fmla="*/ 0 h 28"/>
                <a:gd name="T10" fmla="*/ 292274 w 102"/>
                <a:gd name="T11" fmla="*/ 0 h 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2" h="28">
                  <a:moveTo>
                    <a:pt x="87" y="0"/>
                  </a:moveTo>
                  <a:cubicBezTo>
                    <a:pt x="95" y="0"/>
                    <a:pt x="102" y="7"/>
                    <a:pt x="102" y="15"/>
                  </a:cubicBezTo>
                  <a:cubicBezTo>
                    <a:pt x="102" y="21"/>
                    <a:pt x="99" y="25"/>
                    <a:pt x="94" y="28"/>
                  </a:cubicBezTo>
                  <a:cubicBezTo>
                    <a:pt x="70" y="21"/>
                    <a:pt x="42" y="14"/>
                    <a:pt x="13" y="5"/>
                  </a:cubicBezTo>
                  <a:cubicBezTo>
                    <a:pt x="8" y="3"/>
                    <a:pt x="4" y="2"/>
                    <a:pt x="0" y="0"/>
                  </a:cubicBezTo>
                  <a:lnTo>
                    <a:pt x="8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125" name="Oval 15"/>
            <p:cNvSpPr>
              <a:spLocks noChangeArrowheads="1"/>
            </p:cNvSpPr>
            <p:nvPr/>
          </p:nvSpPr>
          <p:spPr bwMode="auto">
            <a:xfrm>
              <a:off x="518392" y="528434"/>
              <a:ext cx="642655" cy="64265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47126" name="Freeform 16"/>
            <p:cNvSpPr>
              <a:spLocks/>
            </p:cNvSpPr>
            <p:nvPr/>
          </p:nvSpPr>
          <p:spPr bwMode="auto">
            <a:xfrm>
              <a:off x="366514" y="2486524"/>
              <a:ext cx="720477" cy="100415"/>
            </a:xfrm>
            <a:custGeom>
              <a:avLst/>
              <a:gdLst>
                <a:gd name="T0" fmla="*/ 720477 w 214"/>
                <a:gd name="T1" fmla="*/ 93721 h 30"/>
                <a:gd name="T2" fmla="*/ 696910 w 214"/>
                <a:gd name="T3" fmla="*/ 100415 h 30"/>
                <a:gd name="T4" fmla="*/ 441040 w 214"/>
                <a:gd name="T5" fmla="*/ 100415 h 30"/>
                <a:gd name="T6" fmla="*/ 286171 w 214"/>
                <a:gd name="T7" fmla="*/ 100415 h 30"/>
                <a:gd name="T8" fmla="*/ 47134 w 214"/>
                <a:gd name="T9" fmla="*/ 100415 h 30"/>
                <a:gd name="T10" fmla="*/ 0 w 214"/>
                <a:gd name="T11" fmla="*/ 50208 h 30"/>
                <a:gd name="T12" fmla="*/ 13467 w 214"/>
                <a:gd name="T13" fmla="*/ 16736 h 30"/>
                <a:gd name="T14" fmla="*/ 47134 w 214"/>
                <a:gd name="T15" fmla="*/ 0 h 30"/>
                <a:gd name="T16" fmla="*/ 404006 w 214"/>
                <a:gd name="T17" fmla="*/ 0 h 30"/>
                <a:gd name="T18" fmla="*/ 447773 w 214"/>
                <a:gd name="T19" fmla="*/ 16736 h 30"/>
                <a:gd name="T20" fmla="*/ 720477 w 214"/>
                <a:gd name="T21" fmla="*/ 93721 h 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4" h="30">
                  <a:moveTo>
                    <a:pt x="214" y="28"/>
                  </a:moveTo>
                  <a:cubicBezTo>
                    <a:pt x="212" y="29"/>
                    <a:pt x="209" y="30"/>
                    <a:pt x="207" y="30"/>
                  </a:cubicBezTo>
                  <a:cubicBezTo>
                    <a:pt x="131" y="30"/>
                    <a:pt x="131" y="30"/>
                    <a:pt x="131" y="30"/>
                  </a:cubicBezTo>
                  <a:cubicBezTo>
                    <a:pt x="85" y="30"/>
                    <a:pt x="85" y="30"/>
                    <a:pt x="85" y="30"/>
                  </a:cubicBezTo>
                  <a:cubicBezTo>
                    <a:pt x="14" y="30"/>
                    <a:pt x="14" y="30"/>
                    <a:pt x="14" y="30"/>
                  </a:cubicBezTo>
                  <a:cubicBezTo>
                    <a:pt x="6" y="30"/>
                    <a:pt x="0" y="23"/>
                    <a:pt x="0" y="15"/>
                  </a:cubicBezTo>
                  <a:cubicBezTo>
                    <a:pt x="0" y="11"/>
                    <a:pt x="1" y="7"/>
                    <a:pt x="4" y="5"/>
                  </a:cubicBezTo>
                  <a:cubicBezTo>
                    <a:pt x="7" y="2"/>
                    <a:pt x="10" y="0"/>
                    <a:pt x="14" y="0"/>
                  </a:cubicBezTo>
                  <a:cubicBezTo>
                    <a:pt x="120" y="0"/>
                    <a:pt x="120" y="0"/>
                    <a:pt x="120" y="0"/>
                  </a:cubicBezTo>
                  <a:cubicBezTo>
                    <a:pt x="124" y="2"/>
                    <a:pt x="128" y="3"/>
                    <a:pt x="133" y="5"/>
                  </a:cubicBezTo>
                  <a:cubicBezTo>
                    <a:pt x="162" y="14"/>
                    <a:pt x="190" y="21"/>
                    <a:pt x="214" y="2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127" name="Freeform 17"/>
            <p:cNvSpPr>
              <a:spLocks/>
            </p:cNvSpPr>
            <p:nvPr/>
          </p:nvSpPr>
          <p:spPr bwMode="auto">
            <a:xfrm>
              <a:off x="706670" y="1325476"/>
              <a:ext cx="218402" cy="612531"/>
            </a:xfrm>
            <a:custGeom>
              <a:avLst/>
              <a:gdLst>
                <a:gd name="T0" fmla="*/ 107946 w 174"/>
                <a:gd name="T1" fmla="*/ 0 h 488"/>
                <a:gd name="T2" fmla="*/ 218402 w 174"/>
                <a:gd name="T3" fmla="*/ 468185 h 488"/>
                <a:gd name="T4" fmla="*/ 107946 w 174"/>
                <a:gd name="T5" fmla="*/ 612531 h 488"/>
                <a:gd name="T6" fmla="*/ 0 w 174"/>
                <a:gd name="T7" fmla="*/ 458143 h 488"/>
                <a:gd name="T8" fmla="*/ 107946 w 174"/>
                <a:gd name="T9" fmla="*/ 0 h 4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 h="488">
                  <a:moveTo>
                    <a:pt x="86" y="0"/>
                  </a:moveTo>
                  <a:lnTo>
                    <a:pt x="174" y="373"/>
                  </a:lnTo>
                  <a:lnTo>
                    <a:pt x="86" y="488"/>
                  </a:lnTo>
                  <a:lnTo>
                    <a:pt x="0" y="365"/>
                  </a:lnTo>
                  <a:lnTo>
                    <a:pt x="86" y="0"/>
                  </a:lnTo>
                  <a:close/>
                </a:path>
              </a:pathLst>
            </a:custGeom>
            <a:solidFill>
              <a:srgbClr val="1DAE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128" name="Rectangle 18"/>
            <p:cNvSpPr>
              <a:spLocks noChangeArrowheads="1"/>
            </p:cNvSpPr>
            <p:nvPr/>
          </p:nvSpPr>
          <p:spPr bwMode="auto">
            <a:xfrm>
              <a:off x="652697" y="2586939"/>
              <a:ext cx="154388" cy="129284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47129" name="Freeform 11"/>
            <p:cNvSpPr>
              <a:spLocks/>
            </p:cNvSpPr>
            <p:nvPr/>
          </p:nvSpPr>
          <p:spPr bwMode="auto">
            <a:xfrm rot="-7494052">
              <a:off x="2905592" y="1095171"/>
              <a:ext cx="381503" cy="466792"/>
            </a:xfrm>
            <a:custGeom>
              <a:avLst/>
              <a:gdLst>
                <a:gd name="T0" fmla="*/ 381503 w 155"/>
                <a:gd name="T1" fmla="*/ 0 h 190"/>
                <a:gd name="T2" fmla="*/ 381503 w 155"/>
                <a:gd name="T3" fmla="*/ 466792 h 190"/>
                <a:gd name="T4" fmla="*/ 0 w 155"/>
                <a:gd name="T5" fmla="*/ 272705 h 190"/>
                <a:gd name="T6" fmla="*/ 381503 w 155"/>
                <a:gd name="T7" fmla="*/ 0 h 19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5" h="190">
                  <a:moveTo>
                    <a:pt x="155" y="0"/>
                  </a:moveTo>
                  <a:cubicBezTo>
                    <a:pt x="155" y="190"/>
                    <a:pt x="155" y="190"/>
                    <a:pt x="155" y="190"/>
                  </a:cubicBezTo>
                  <a:cubicBezTo>
                    <a:pt x="0" y="111"/>
                    <a:pt x="0" y="111"/>
                    <a:pt x="0" y="111"/>
                  </a:cubicBezTo>
                  <a:cubicBezTo>
                    <a:pt x="22" y="46"/>
                    <a:pt x="83" y="0"/>
                    <a:pt x="155" y="0"/>
                  </a:cubicBezTo>
                  <a:close/>
                </a:path>
              </a:pathLst>
            </a:custGeom>
            <a:solidFill>
              <a:srgbClr val="2DB4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7110" name="矩形 1"/>
          <p:cNvSpPr>
            <a:spLocks noChangeArrowheads="1"/>
          </p:cNvSpPr>
          <p:nvPr/>
        </p:nvSpPr>
        <p:spPr bwMode="auto">
          <a:xfrm>
            <a:off x="6089650" y="1698625"/>
            <a:ext cx="531495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200">
              <a:latin typeface="微软雅黑" pitchFamily="34" charset="-122"/>
              <a:ea typeface="微软雅黑" pitchFamily="34" charset="-122"/>
            </a:endParaRPr>
          </a:p>
          <a:p>
            <a:pPr eaLnBrk="1" hangingPunct="1"/>
            <a:endParaRPr lang="en-US" sz="1200">
              <a:latin typeface="微软雅黑" pitchFamily="34" charset="-122"/>
              <a:ea typeface="微软雅黑" pitchFamily="34" charset="-122"/>
            </a:endParaRPr>
          </a:p>
          <a:p>
            <a:pPr eaLnBrk="1" hangingPunct="1"/>
            <a:r>
              <a:rPr lang="zh-CN" altLang="en-US" sz="1200">
                <a:latin typeface="微软雅黑" pitchFamily="34" charset="-122"/>
                <a:ea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的巨大魅力与价值。我们诚祝您在工作中事事顺心，步步高升！最后让我们谨记：最重要的不是</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，是你。</a:t>
            </a:r>
            <a:endParaRPr lang="en-US" sz="1200">
              <a:latin typeface="微软雅黑" pitchFamily="34" charset="-122"/>
              <a:ea typeface="微软雅黑" pitchFamily="34" charset="-122"/>
            </a:endParaRPr>
          </a:p>
        </p:txBody>
      </p:sp>
      <p:sp>
        <p:nvSpPr>
          <p:cNvPr id="47111" name="文本框 27"/>
          <p:cNvSpPr txBox="1">
            <a:spLocks noChangeArrowheads="1"/>
          </p:cNvSpPr>
          <p:nvPr/>
        </p:nvSpPr>
        <p:spPr bwMode="auto">
          <a:xfrm>
            <a:off x="6089650" y="1392238"/>
            <a:ext cx="2270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b="1">
                <a:solidFill>
                  <a:srgbClr val="404040"/>
                </a:solidFill>
                <a:latin typeface="微软雅黑" pitchFamily="34" charset="-122"/>
                <a:ea typeface="微软雅黑" pitchFamily="34" charset="-122"/>
              </a:rPr>
              <a:t>单击此处添加标题</a:t>
            </a:r>
          </a:p>
        </p:txBody>
      </p:sp>
      <p:sp>
        <p:nvSpPr>
          <p:cNvPr id="47112" name="矩形 1"/>
          <p:cNvSpPr>
            <a:spLocks noChangeArrowheads="1"/>
          </p:cNvSpPr>
          <p:nvPr/>
        </p:nvSpPr>
        <p:spPr bwMode="auto">
          <a:xfrm>
            <a:off x="6080125" y="4127500"/>
            <a:ext cx="531495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200">
              <a:latin typeface="微软雅黑" pitchFamily="34" charset="-122"/>
              <a:ea typeface="微软雅黑" pitchFamily="34" charset="-122"/>
            </a:endParaRPr>
          </a:p>
          <a:p>
            <a:pPr eaLnBrk="1" hangingPunct="1"/>
            <a:endParaRPr lang="en-US" sz="1200">
              <a:latin typeface="微软雅黑" pitchFamily="34" charset="-122"/>
              <a:ea typeface="微软雅黑" pitchFamily="34" charset="-122"/>
            </a:endParaRPr>
          </a:p>
          <a:p>
            <a:pPr eaLnBrk="1" hangingPunct="1"/>
            <a:r>
              <a:rPr lang="zh-CN" altLang="en-US" sz="1200">
                <a:latin typeface="微软雅黑" pitchFamily="34" charset="-122"/>
                <a:ea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的巨大魅力与价值。我们诚祝您在工作中事事顺心，步步高升！最后让我们谨记：最重要的不是</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，是你。</a:t>
            </a:r>
            <a:endParaRPr lang="en-US" sz="1200">
              <a:latin typeface="微软雅黑" pitchFamily="34" charset="-122"/>
              <a:ea typeface="微软雅黑" pitchFamily="34" charset="-122"/>
            </a:endParaRPr>
          </a:p>
        </p:txBody>
      </p:sp>
      <p:sp>
        <p:nvSpPr>
          <p:cNvPr id="47113" name="文本框 29"/>
          <p:cNvSpPr txBox="1">
            <a:spLocks noChangeArrowheads="1"/>
          </p:cNvSpPr>
          <p:nvPr/>
        </p:nvSpPr>
        <p:spPr bwMode="auto">
          <a:xfrm>
            <a:off x="6056313" y="3830638"/>
            <a:ext cx="22685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b="1">
                <a:solidFill>
                  <a:srgbClr val="404040"/>
                </a:solidFill>
                <a:latin typeface="微软雅黑" pitchFamily="34" charset="-122"/>
                <a:ea typeface="微软雅黑" pitchFamily="34" charset="-122"/>
              </a:rPr>
              <a:t>单击此处添加标题</a:t>
            </a:r>
          </a:p>
        </p:txBody>
      </p:sp>
    </p:spTree>
  </p:cSld>
  <p:clrMapOvr>
    <a:masterClrMapping/>
  </p:clrMapOvr>
  <p:transition spd="slow" advClick="0" advTm="3000">
    <p:wipe/>
  </p:transition>
</p:sld>
</file>

<file path=ppt/slides/slide3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8130"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48131"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8132" name="组合 3"/>
          <p:cNvGrpSpPr>
            <a:grpSpLocks/>
          </p:cNvGrpSpPr>
          <p:nvPr/>
        </p:nvGrpSpPr>
        <p:grpSpPr bwMode="auto">
          <a:xfrm>
            <a:off x="0" y="6646863"/>
            <a:ext cx="12192000" cy="217487"/>
            <a:chOff x="0" y="0"/>
            <a:chExt cx="8898336" cy="244833"/>
          </a:xfrm>
        </p:grpSpPr>
        <p:sp>
          <p:nvSpPr>
            <p:cNvPr id="48153"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8154"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8155"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8156"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pic>
        <p:nvPicPr>
          <p:cNvPr id="48133" name="图片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5113" y="2439988"/>
            <a:ext cx="9304337" cy="408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8134" name="组合 9"/>
          <p:cNvGrpSpPr>
            <a:grpSpLocks noChangeAspect="1"/>
          </p:cNvGrpSpPr>
          <p:nvPr/>
        </p:nvGrpSpPr>
        <p:grpSpPr bwMode="auto">
          <a:xfrm>
            <a:off x="9172575" y="5221288"/>
            <a:ext cx="1793875" cy="979487"/>
            <a:chOff x="0" y="0"/>
            <a:chExt cx="1793636" cy="980728"/>
          </a:xfrm>
        </p:grpSpPr>
        <p:pic>
          <p:nvPicPr>
            <p:cNvPr id="48151" name="Rectangl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476" y="-21427"/>
              <a:ext cx="1834652" cy="1019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52" name="图片 11"/>
            <p:cNvPicPr>
              <a:picLocks noChangeAspect="1" noChangeArrowheads="1"/>
            </p:cNvPicPr>
            <p:nvPr/>
          </p:nvPicPr>
          <p:blipFill>
            <a:blip r:embed="rId6">
              <a:grayscl/>
              <a:biLevel thresh="50000"/>
              <a:extLst>
                <a:ext uri="{28A0092B-C50C-407E-A947-70E740481C1C}">
                  <a14:useLocalDpi xmlns:a14="http://schemas.microsoft.com/office/drawing/2010/main" val="0"/>
                </a:ext>
              </a:extLst>
            </a:blip>
            <a:srcRect/>
            <a:stretch>
              <a:fillRect/>
            </a:stretch>
          </p:blipFill>
          <p:spPr bwMode="auto">
            <a:xfrm>
              <a:off x="577099" y="142150"/>
              <a:ext cx="668682" cy="668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8135" name="文本框 12"/>
          <p:cNvSpPr txBox="1">
            <a:spLocks noChangeArrowheads="1"/>
          </p:cNvSpPr>
          <p:nvPr/>
        </p:nvSpPr>
        <p:spPr bwMode="auto">
          <a:xfrm>
            <a:off x="852488" y="792163"/>
            <a:ext cx="3313112"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2800" b="1">
                <a:solidFill>
                  <a:srgbClr val="242D3C"/>
                </a:solidFill>
                <a:latin typeface="微软雅黑" pitchFamily="34" charset="-122"/>
                <a:ea typeface="微软雅黑" pitchFamily="34" charset="-122"/>
              </a:rPr>
              <a:t>这一年    </a:t>
            </a:r>
            <a:endParaRPr lang="en-US" sz="2800" b="1">
              <a:solidFill>
                <a:srgbClr val="242D3C"/>
              </a:solidFill>
              <a:latin typeface="微软雅黑" pitchFamily="34" charset="-122"/>
              <a:ea typeface="微软雅黑" pitchFamily="34" charset="-122"/>
            </a:endParaRPr>
          </a:p>
          <a:p>
            <a:pPr eaLnBrk="1" hangingPunct="1"/>
            <a:r>
              <a:rPr lang="en-US" sz="2800" b="1">
                <a:solidFill>
                  <a:srgbClr val="242D3C"/>
                </a:solidFill>
                <a:latin typeface="微软雅黑" pitchFamily="34" charset="-122"/>
                <a:ea typeface="微软雅黑" pitchFamily="34" charset="-122"/>
              </a:rPr>
              <a:t>    </a:t>
            </a:r>
            <a:r>
              <a:rPr lang="zh-CN" altLang="en-US" sz="4800" b="1">
                <a:solidFill>
                  <a:srgbClr val="242D3C"/>
                </a:solidFill>
                <a:latin typeface="微软雅黑" pitchFamily="34" charset="-122"/>
                <a:ea typeface="微软雅黑" pitchFamily="34" charset="-122"/>
              </a:rPr>
              <a:t>感谢</a:t>
            </a:r>
            <a:endParaRPr lang="en-US" sz="4800" b="1">
              <a:solidFill>
                <a:srgbClr val="242D3C"/>
              </a:solidFill>
              <a:latin typeface="微软雅黑" pitchFamily="34" charset="-122"/>
              <a:ea typeface="微软雅黑" pitchFamily="34" charset="-122"/>
            </a:endParaRPr>
          </a:p>
          <a:p>
            <a:pPr eaLnBrk="1" hangingPunct="1"/>
            <a:r>
              <a:rPr lang="en-US" sz="2800" b="1">
                <a:solidFill>
                  <a:srgbClr val="242D3C"/>
                </a:solidFill>
                <a:latin typeface="微软雅黑" pitchFamily="34" charset="-122"/>
                <a:ea typeface="微软雅黑" pitchFamily="34" charset="-122"/>
              </a:rPr>
              <a:t>          </a:t>
            </a:r>
            <a:r>
              <a:rPr lang="zh-CN" altLang="en-US" sz="2800" b="1">
                <a:solidFill>
                  <a:srgbClr val="242D3C"/>
                </a:solidFill>
                <a:latin typeface="微软雅黑" pitchFamily="34" charset="-122"/>
                <a:ea typeface="微软雅黑" pitchFamily="34" charset="-122"/>
              </a:rPr>
              <a:t>有你</a:t>
            </a:r>
          </a:p>
        </p:txBody>
      </p:sp>
      <p:pic>
        <p:nvPicPr>
          <p:cNvPr id="48136" name="图片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08888" y="1119188"/>
            <a:ext cx="1497012"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7" name="图片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560050" y="2360613"/>
            <a:ext cx="1001713"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8" name="图片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04125" y="2360613"/>
            <a:ext cx="1990725"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9" name="图片 1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04125" y="3875088"/>
            <a:ext cx="3963988"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40" name="图片 1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926638" y="1119188"/>
            <a:ext cx="1635125"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41" name="图片 1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621588" y="5221288"/>
            <a:ext cx="1471612"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42" name="图片 1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966450" y="5221288"/>
            <a:ext cx="611188"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8143" name="组合 20"/>
          <p:cNvGrpSpPr>
            <a:grpSpLocks/>
          </p:cNvGrpSpPr>
          <p:nvPr/>
        </p:nvGrpSpPr>
        <p:grpSpPr bwMode="auto">
          <a:xfrm>
            <a:off x="9196388" y="1119188"/>
            <a:ext cx="639762" cy="1128712"/>
            <a:chOff x="0" y="0"/>
            <a:chExt cx="640328" cy="1128763"/>
          </a:xfrm>
        </p:grpSpPr>
        <p:sp>
          <p:nvSpPr>
            <p:cNvPr id="48149" name="Rectangle 30"/>
            <p:cNvSpPr>
              <a:spLocks noChangeArrowheads="1"/>
            </p:cNvSpPr>
            <p:nvPr/>
          </p:nvSpPr>
          <p:spPr bwMode="auto">
            <a:xfrm>
              <a:off x="0" y="0"/>
              <a:ext cx="640328" cy="1128763"/>
            </a:xfrm>
            <a:prstGeom prst="rect">
              <a:avLst/>
            </a:prstGeom>
            <a:solidFill>
              <a:srgbClr val="0E26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p>
              <a:pPr algn="ctr" defTabSz="684213" eaLnBrk="1" hangingPunct="1"/>
              <a:endParaRPr lang="en-US" altLang="zh-CN" sz="1600" b="1">
                <a:solidFill>
                  <a:srgbClr val="FFFFFF"/>
                </a:solidFill>
                <a:latin typeface="微软雅黑" pitchFamily="34" charset="-122"/>
                <a:ea typeface="微软雅黑" pitchFamily="34" charset="-122"/>
              </a:endParaRPr>
            </a:p>
          </p:txBody>
        </p:sp>
        <p:pic>
          <p:nvPicPr>
            <p:cNvPr id="48150" name="图片 23"/>
            <p:cNvPicPr>
              <a:picLocks noChangeAspect="1" noChangeArrowheads="1"/>
            </p:cNvPicPr>
            <p:nvPr/>
          </p:nvPicPr>
          <p:blipFill>
            <a:blip r:embed="rId14">
              <a:grayscl/>
              <a:biLevel thresh="50000"/>
              <a:extLst>
                <a:ext uri="{28A0092B-C50C-407E-A947-70E740481C1C}">
                  <a14:useLocalDpi xmlns:a14="http://schemas.microsoft.com/office/drawing/2010/main" val="0"/>
                </a:ext>
              </a:extLst>
            </a:blip>
            <a:srcRect/>
            <a:stretch>
              <a:fillRect/>
            </a:stretch>
          </p:blipFill>
          <p:spPr bwMode="auto">
            <a:xfrm>
              <a:off x="21827" y="290953"/>
              <a:ext cx="596674" cy="596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8144" name="组合 24"/>
          <p:cNvGrpSpPr>
            <a:grpSpLocks/>
          </p:cNvGrpSpPr>
          <p:nvPr/>
        </p:nvGrpSpPr>
        <p:grpSpPr bwMode="auto">
          <a:xfrm>
            <a:off x="9640888" y="2360613"/>
            <a:ext cx="885825" cy="1412875"/>
            <a:chOff x="0" y="0"/>
            <a:chExt cx="884707" cy="1412776"/>
          </a:xfrm>
        </p:grpSpPr>
        <p:grpSp>
          <p:nvGrpSpPr>
            <p:cNvPr id="48145" name="Rectangle 7"/>
            <p:cNvGrpSpPr>
              <a:grpSpLocks/>
            </p:cNvGrpSpPr>
            <p:nvPr/>
          </p:nvGrpSpPr>
          <p:grpSpPr bwMode="auto">
            <a:xfrm>
              <a:off x="15157" y="-19748"/>
              <a:ext cx="834098" cy="1450746"/>
              <a:chOff x="0" y="0"/>
              <a:chExt cx="835152" cy="1450848"/>
            </a:xfrm>
          </p:grpSpPr>
          <p:pic>
            <p:nvPicPr>
              <p:cNvPr id="48147" name="Rectangle 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835152" cy="1450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48" name="Text Box 27"/>
              <p:cNvSpPr txBox="1">
                <a:spLocks noChangeArrowheads="1"/>
              </p:cNvSpPr>
              <p:nvPr/>
            </p:nvSpPr>
            <p:spPr bwMode="auto">
              <a:xfrm>
                <a:off x="20068" y="19749"/>
                <a:ext cx="794841"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912813">
                  <a:defRPr>
                    <a:solidFill>
                      <a:schemeClr val="tx1"/>
                    </a:solidFill>
                    <a:latin typeface="Calibri" pitchFamily="34" charset="0"/>
                    <a:ea typeface="宋体" pitchFamily="2" charset="-122"/>
                  </a:defRPr>
                </a:lvl1pPr>
                <a:lvl2pPr marL="742950" indent="-285750" defTabSz="912813">
                  <a:defRPr>
                    <a:solidFill>
                      <a:schemeClr val="tx1"/>
                    </a:solidFill>
                    <a:latin typeface="Calibri" pitchFamily="34" charset="0"/>
                    <a:ea typeface="宋体" pitchFamily="2" charset="-122"/>
                  </a:defRPr>
                </a:lvl2pPr>
                <a:lvl3pPr marL="1143000" indent="-228600" defTabSz="912813">
                  <a:defRPr>
                    <a:solidFill>
                      <a:schemeClr val="tx1"/>
                    </a:solidFill>
                    <a:latin typeface="Calibri" pitchFamily="34" charset="0"/>
                    <a:ea typeface="宋体" pitchFamily="2" charset="-122"/>
                  </a:defRPr>
                </a:lvl3pPr>
                <a:lvl4pPr marL="1600200" indent="-228600" defTabSz="912813">
                  <a:defRPr>
                    <a:solidFill>
                      <a:schemeClr val="tx1"/>
                    </a:solidFill>
                    <a:latin typeface="Calibri" pitchFamily="34" charset="0"/>
                    <a:ea typeface="宋体" pitchFamily="2" charset="-122"/>
                  </a:defRPr>
                </a:lvl4pPr>
                <a:lvl5pPr marL="2057400" indent="-228600" defTabSz="912813">
                  <a:defRPr>
                    <a:solidFill>
                      <a:schemeClr val="tx1"/>
                    </a:solidFill>
                    <a:latin typeface="Calibri" pitchFamily="34" charset="0"/>
                    <a:ea typeface="宋体" pitchFamily="2" charset="-122"/>
                  </a:defRPr>
                </a:lvl5pPr>
                <a:lvl6pPr marL="2514600" indent="-228600" defTabSz="912813"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defTabSz="912813"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defTabSz="912813"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defTabSz="912813"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lnSpc>
                    <a:spcPct val="90000"/>
                  </a:lnSpc>
                  <a:spcBef>
                    <a:spcPts val="625"/>
                  </a:spcBef>
                  <a:buClr>
                    <a:srgbClr val="FFFF99"/>
                  </a:buClr>
                  <a:buSzPct val="120000"/>
                </a:pPr>
                <a:endParaRPr lang="en-US" altLang="zh-CN" sz="1400">
                  <a:solidFill>
                    <a:srgbClr val="FFFFFF"/>
                  </a:solidFill>
                  <a:latin typeface="Segoe UI" pitchFamily="34" charset="0"/>
                  <a:cs typeface="Segoe UI" pitchFamily="34" charset="0"/>
                </a:endParaRPr>
              </a:p>
            </p:txBody>
          </p:sp>
        </p:grpSp>
        <p:pic>
          <p:nvPicPr>
            <p:cNvPr id="48146" name="图片 26"/>
            <p:cNvPicPr>
              <a:picLocks noChangeAspect="1" noChangeArrowheads="1"/>
            </p:cNvPicPr>
            <p:nvPr/>
          </p:nvPicPr>
          <p:blipFill>
            <a:blip r:embed="rId16">
              <a:grayscl/>
              <a:biLevel thresh="50000"/>
              <a:extLst>
                <a:ext uri="{28A0092B-C50C-407E-A947-70E740481C1C}">
                  <a14:useLocalDpi xmlns:a14="http://schemas.microsoft.com/office/drawing/2010/main" val="0"/>
                </a:ext>
              </a:extLst>
            </a:blip>
            <a:srcRect/>
            <a:stretch>
              <a:fillRect/>
            </a:stretch>
          </p:blipFill>
          <p:spPr bwMode="auto">
            <a:xfrm>
              <a:off x="0" y="313392"/>
              <a:ext cx="884707" cy="884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advClick="0" advTm="3000">
    <p:wipe/>
  </p:transition>
</p:sld>
</file>

<file path=ppt/slides/slide33.xml><?xml version="1.0" encoding="utf-8"?>
<p:sld xmlns:a="http://schemas.openxmlformats.org/drawingml/2006/main" xmlns:r="http://schemas.openxmlformats.org/officeDocument/2006/relationships" xmlns:p="http://schemas.openxmlformats.org/presentationml/2006/main">
  <p:cSld>
    <p:bg bwMode="auto">
      <p:bgPr>
        <a:solidFill>
          <a:srgbClr val="F0E7CA"/>
        </a:solidFill>
        <a:effectLst/>
      </p:bgPr>
    </p:bg>
    <p:spTree>
      <p:nvGrpSpPr>
        <p:cNvPr id="1" name=""/>
        <p:cNvGrpSpPr/>
        <p:nvPr/>
      </p:nvGrpSpPr>
      <p:grpSpPr>
        <a:xfrm>
          <a:off x="0" y="0"/>
          <a:ext cx="0" cy="0"/>
          <a:chOff x="0" y="0"/>
          <a:chExt cx="0" cy="0"/>
        </a:xfrm>
      </p:grpSpPr>
      <p:pic>
        <p:nvPicPr>
          <p:cNvPr id="49154" name="图片 2"/>
          <p:cNvPicPr>
            <a:picLocks noChangeAspect="1" noChangeArrowheads="1"/>
          </p:cNvPicPr>
          <p:nvPr/>
        </p:nvPicPr>
        <p:blipFill>
          <a:blip r:embed="rId2">
            <a:extLst>
              <a:ext uri="{28A0092B-C50C-407E-A947-70E740481C1C}">
                <a14:useLocalDpi xmlns:a14="http://schemas.microsoft.com/office/drawing/2010/main" val="0"/>
              </a:ext>
            </a:extLst>
          </a:blip>
          <a:srcRect t="44749" b="20599"/>
          <a:stretch>
            <a:fillRect/>
          </a:stretch>
        </p:blipFill>
        <p:spPr bwMode="auto">
          <a:xfrm>
            <a:off x="0" y="0"/>
            <a:ext cx="12192000"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5" name="矩形 3"/>
          <p:cNvSpPr>
            <a:spLocks noChangeArrowheads="1"/>
          </p:cNvSpPr>
          <p:nvPr/>
        </p:nvSpPr>
        <p:spPr bwMode="auto">
          <a:xfrm>
            <a:off x="3935413" y="2708275"/>
            <a:ext cx="4464050" cy="792163"/>
          </a:xfrm>
          <a:prstGeom prst="rect">
            <a:avLst/>
          </a:prstGeom>
          <a:solidFill>
            <a:srgbClr val="1DAE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9156" name="文本框 4"/>
          <p:cNvSpPr txBox="1">
            <a:spLocks noChangeArrowheads="1"/>
          </p:cNvSpPr>
          <p:nvPr/>
        </p:nvSpPr>
        <p:spPr bwMode="auto">
          <a:xfrm>
            <a:off x="4667250" y="2852738"/>
            <a:ext cx="33004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800" b="1">
                <a:solidFill>
                  <a:srgbClr val="FFFFFF"/>
                </a:solidFill>
                <a:latin typeface="微软雅黑" pitchFamily="34" charset="-122"/>
                <a:ea typeface="微软雅黑" pitchFamily="34" charset="-122"/>
              </a:rPr>
              <a:t>请输入您要的标题</a:t>
            </a:r>
          </a:p>
        </p:txBody>
      </p:sp>
      <p:sp>
        <p:nvSpPr>
          <p:cNvPr id="49157" name="文本框 14"/>
          <p:cNvSpPr txBox="1">
            <a:spLocks noChangeArrowheads="1"/>
          </p:cNvSpPr>
          <p:nvPr/>
        </p:nvSpPr>
        <p:spPr bwMode="auto">
          <a:xfrm>
            <a:off x="2274888" y="4422775"/>
            <a:ext cx="1995487"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b="1">
                <a:solidFill>
                  <a:srgbClr val="242D3C"/>
                </a:solidFill>
                <a:latin typeface="微软雅黑" pitchFamily="34" charset="-122"/>
                <a:ea typeface="微软雅黑" pitchFamily="34" charset="-122"/>
              </a:rPr>
              <a:t>输入您的标题</a:t>
            </a:r>
            <a:endParaRPr lang="en-US" b="1">
              <a:solidFill>
                <a:srgbClr val="242D3C"/>
              </a:solidFill>
              <a:latin typeface="微软雅黑" pitchFamily="34" charset="-122"/>
              <a:ea typeface="微软雅黑" pitchFamily="34" charset="-122"/>
            </a:endParaRPr>
          </a:p>
          <a:p>
            <a:pPr eaLnBrk="1" hangingPunct="1"/>
            <a:r>
              <a:rPr lang="zh-CN" altLang="en-US" sz="1100">
                <a:solidFill>
                  <a:srgbClr val="242D3C"/>
                </a:solidFill>
                <a:latin typeface="微软雅黑" pitchFamily="34" charset="-122"/>
                <a:ea typeface="微软雅黑" pitchFamily="34" charset="-122"/>
              </a:rPr>
              <a:t>我们工作室致力于专业</a:t>
            </a:r>
            <a:r>
              <a:rPr lang="en-US" altLang="zh-CN" sz="1100">
                <a:solidFill>
                  <a:srgbClr val="242D3C"/>
                </a:solidFill>
                <a:latin typeface="微软雅黑" pitchFamily="34" charset="-122"/>
                <a:ea typeface="微软雅黑" pitchFamily="34" charset="-122"/>
              </a:rPr>
              <a:t>PPT</a:t>
            </a:r>
            <a:r>
              <a:rPr lang="zh-CN" altLang="en-US" sz="1100">
                <a:solidFill>
                  <a:srgbClr val="242D3C"/>
                </a:solidFill>
                <a:latin typeface="微软雅黑" pitchFamily="34" charset="-122"/>
                <a:ea typeface="微软雅黑" pitchFamily="34" charset="-122"/>
              </a:rPr>
              <a:t>模板的发布，课件及汇报</a:t>
            </a:r>
            <a:r>
              <a:rPr lang="en-US" altLang="zh-CN" sz="1100">
                <a:solidFill>
                  <a:srgbClr val="242D3C"/>
                </a:solidFill>
                <a:latin typeface="微软雅黑" pitchFamily="34" charset="-122"/>
                <a:ea typeface="微软雅黑" pitchFamily="34" charset="-122"/>
              </a:rPr>
              <a:t>PPT</a:t>
            </a:r>
            <a:r>
              <a:rPr lang="zh-CN" altLang="en-US" sz="1100">
                <a:solidFill>
                  <a:srgbClr val="242D3C"/>
                </a:solidFill>
                <a:latin typeface="微软雅黑" pitchFamily="34" charset="-122"/>
                <a:ea typeface="微软雅黑" pitchFamily="34" charset="-122"/>
              </a:rPr>
              <a:t>的美化，并为您提供专业的</a:t>
            </a:r>
            <a:r>
              <a:rPr lang="en-US" altLang="zh-CN" sz="1100">
                <a:solidFill>
                  <a:srgbClr val="242D3C"/>
                </a:solidFill>
                <a:latin typeface="微软雅黑" pitchFamily="34" charset="-122"/>
                <a:ea typeface="微软雅黑" pitchFamily="34" charset="-122"/>
              </a:rPr>
              <a:t>PPT</a:t>
            </a:r>
            <a:r>
              <a:rPr lang="zh-CN" altLang="en-US" sz="1100">
                <a:solidFill>
                  <a:srgbClr val="242D3C"/>
                </a:solidFill>
                <a:latin typeface="微软雅黑" pitchFamily="34" charset="-122"/>
                <a:ea typeface="微软雅黑" pitchFamily="34" charset="-122"/>
              </a:rPr>
              <a:t>个性定制服务。我们秉承“给您演示的光和热”的理念，为您分担职场压力</a:t>
            </a:r>
            <a:r>
              <a:rPr lang="en-US" altLang="zh-CN" sz="1100">
                <a:solidFill>
                  <a:srgbClr val="242D3C"/>
                </a:solidFill>
                <a:latin typeface="微软雅黑" pitchFamily="34" charset="-122"/>
                <a:ea typeface="微软雅黑" pitchFamily="34" charset="-122"/>
              </a:rPr>
              <a:t>,</a:t>
            </a:r>
            <a:r>
              <a:rPr lang="zh-CN" altLang="en-US" sz="1100">
                <a:solidFill>
                  <a:srgbClr val="242D3C"/>
                </a:solidFill>
                <a:latin typeface="微软雅黑" pitchFamily="34" charset="-122"/>
                <a:ea typeface="微软雅黑" pitchFamily="34" charset="-122"/>
              </a:rPr>
              <a:t>让您的每一次亮相都信心澎湃。</a:t>
            </a:r>
          </a:p>
        </p:txBody>
      </p:sp>
      <p:sp>
        <p:nvSpPr>
          <p:cNvPr id="49158" name="文本框 17"/>
          <p:cNvSpPr txBox="1">
            <a:spLocks noChangeArrowheads="1"/>
          </p:cNvSpPr>
          <p:nvPr/>
        </p:nvSpPr>
        <p:spPr bwMode="auto">
          <a:xfrm>
            <a:off x="6238875" y="4422775"/>
            <a:ext cx="1995488"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b="1">
                <a:solidFill>
                  <a:srgbClr val="242D3C"/>
                </a:solidFill>
                <a:latin typeface="微软雅黑" pitchFamily="34" charset="-122"/>
                <a:ea typeface="微软雅黑" pitchFamily="34" charset="-122"/>
              </a:rPr>
              <a:t>输入您的标题</a:t>
            </a:r>
            <a:endParaRPr lang="en-US" b="1">
              <a:solidFill>
                <a:srgbClr val="242D3C"/>
              </a:solidFill>
              <a:latin typeface="微软雅黑" pitchFamily="34" charset="-122"/>
              <a:ea typeface="微软雅黑" pitchFamily="34" charset="-122"/>
            </a:endParaRPr>
          </a:p>
          <a:p>
            <a:pPr eaLnBrk="1" hangingPunct="1"/>
            <a:r>
              <a:rPr lang="zh-CN" altLang="en-US" sz="1100">
                <a:solidFill>
                  <a:srgbClr val="242D3C"/>
                </a:solidFill>
                <a:latin typeface="微软雅黑" pitchFamily="34" charset="-122"/>
                <a:ea typeface="微软雅黑" pitchFamily="34" charset="-122"/>
              </a:rPr>
              <a:t>我们工作室致力于专业</a:t>
            </a:r>
            <a:r>
              <a:rPr lang="en-US" altLang="zh-CN" sz="1100">
                <a:solidFill>
                  <a:srgbClr val="242D3C"/>
                </a:solidFill>
                <a:latin typeface="微软雅黑" pitchFamily="34" charset="-122"/>
                <a:ea typeface="微软雅黑" pitchFamily="34" charset="-122"/>
              </a:rPr>
              <a:t>PPT</a:t>
            </a:r>
            <a:r>
              <a:rPr lang="zh-CN" altLang="en-US" sz="1100">
                <a:solidFill>
                  <a:srgbClr val="242D3C"/>
                </a:solidFill>
                <a:latin typeface="微软雅黑" pitchFamily="34" charset="-122"/>
                <a:ea typeface="微软雅黑" pitchFamily="34" charset="-122"/>
              </a:rPr>
              <a:t>模板的发布，课件及汇报</a:t>
            </a:r>
            <a:r>
              <a:rPr lang="en-US" altLang="zh-CN" sz="1100">
                <a:solidFill>
                  <a:srgbClr val="242D3C"/>
                </a:solidFill>
                <a:latin typeface="微软雅黑" pitchFamily="34" charset="-122"/>
                <a:ea typeface="微软雅黑" pitchFamily="34" charset="-122"/>
              </a:rPr>
              <a:t>PPT</a:t>
            </a:r>
            <a:r>
              <a:rPr lang="zh-CN" altLang="en-US" sz="1100">
                <a:solidFill>
                  <a:srgbClr val="242D3C"/>
                </a:solidFill>
                <a:latin typeface="微软雅黑" pitchFamily="34" charset="-122"/>
                <a:ea typeface="微软雅黑" pitchFamily="34" charset="-122"/>
              </a:rPr>
              <a:t>的美化，并为您提供专业的</a:t>
            </a:r>
            <a:r>
              <a:rPr lang="en-US" altLang="zh-CN" sz="1100">
                <a:solidFill>
                  <a:srgbClr val="242D3C"/>
                </a:solidFill>
                <a:latin typeface="微软雅黑" pitchFamily="34" charset="-122"/>
                <a:ea typeface="微软雅黑" pitchFamily="34" charset="-122"/>
              </a:rPr>
              <a:t>PPT</a:t>
            </a:r>
            <a:r>
              <a:rPr lang="zh-CN" altLang="en-US" sz="1100">
                <a:solidFill>
                  <a:srgbClr val="242D3C"/>
                </a:solidFill>
                <a:latin typeface="微软雅黑" pitchFamily="34" charset="-122"/>
                <a:ea typeface="微软雅黑" pitchFamily="34" charset="-122"/>
              </a:rPr>
              <a:t>个性定制服务。我们秉承“给您演示的光和热”的理念，为您分担职场压力</a:t>
            </a:r>
            <a:r>
              <a:rPr lang="en-US" altLang="zh-CN" sz="1100">
                <a:solidFill>
                  <a:srgbClr val="242D3C"/>
                </a:solidFill>
                <a:latin typeface="微软雅黑" pitchFamily="34" charset="-122"/>
                <a:ea typeface="微软雅黑" pitchFamily="34" charset="-122"/>
              </a:rPr>
              <a:t>,</a:t>
            </a:r>
            <a:r>
              <a:rPr lang="zh-CN" altLang="en-US" sz="1100">
                <a:solidFill>
                  <a:srgbClr val="242D3C"/>
                </a:solidFill>
                <a:latin typeface="微软雅黑" pitchFamily="34" charset="-122"/>
                <a:ea typeface="微软雅黑" pitchFamily="34" charset="-122"/>
              </a:rPr>
              <a:t>让您的每一次亮相都信心澎湃。</a:t>
            </a:r>
          </a:p>
        </p:txBody>
      </p:sp>
      <p:sp>
        <p:nvSpPr>
          <p:cNvPr id="49159" name="文本框 18"/>
          <p:cNvSpPr txBox="1">
            <a:spLocks noChangeArrowheads="1"/>
          </p:cNvSpPr>
          <p:nvPr/>
        </p:nvSpPr>
        <p:spPr bwMode="auto">
          <a:xfrm>
            <a:off x="10150475" y="4422775"/>
            <a:ext cx="1995488"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b="1">
                <a:solidFill>
                  <a:srgbClr val="242D3C"/>
                </a:solidFill>
                <a:latin typeface="微软雅黑" pitchFamily="34" charset="-122"/>
                <a:ea typeface="微软雅黑" pitchFamily="34" charset="-122"/>
              </a:rPr>
              <a:t>输入您的标题</a:t>
            </a:r>
            <a:endParaRPr lang="en-US" b="1">
              <a:solidFill>
                <a:srgbClr val="242D3C"/>
              </a:solidFill>
              <a:latin typeface="微软雅黑" pitchFamily="34" charset="-122"/>
              <a:ea typeface="微软雅黑" pitchFamily="34" charset="-122"/>
            </a:endParaRPr>
          </a:p>
          <a:p>
            <a:pPr eaLnBrk="1" hangingPunct="1"/>
            <a:r>
              <a:rPr lang="zh-CN" altLang="en-US" sz="1100">
                <a:solidFill>
                  <a:srgbClr val="242D3C"/>
                </a:solidFill>
                <a:latin typeface="微软雅黑" pitchFamily="34" charset="-122"/>
                <a:ea typeface="微软雅黑" pitchFamily="34" charset="-122"/>
              </a:rPr>
              <a:t>我们工作室致力于专业</a:t>
            </a:r>
            <a:r>
              <a:rPr lang="en-US" altLang="zh-CN" sz="1100">
                <a:solidFill>
                  <a:srgbClr val="242D3C"/>
                </a:solidFill>
                <a:latin typeface="微软雅黑" pitchFamily="34" charset="-122"/>
                <a:ea typeface="微软雅黑" pitchFamily="34" charset="-122"/>
              </a:rPr>
              <a:t>PPT</a:t>
            </a:r>
            <a:r>
              <a:rPr lang="zh-CN" altLang="en-US" sz="1100">
                <a:solidFill>
                  <a:srgbClr val="242D3C"/>
                </a:solidFill>
                <a:latin typeface="微软雅黑" pitchFamily="34" charset="-122"/>
                <a:ea typeface="微软雅黑" pitchFamily="34" charset="-122"/>
              </a:rPr>
              <a:t>模板的发布，课件及汇报</a:t>
            </a:r>
            <a:r>
              <a:rPr lang="en-US" altLang="zh-CN" sz="1100">
                <a:solidFill>
                  <a:srgbClr val="242D3C"/>
                </a:solidFill>
                <a:latin typeface="微软雅黑" pitchFamily="34" charset="-122"/>
                <a:ea typeface="微软雅黑" pitchFamily="34" charset="-122"/>
              </a:rPr>
              <a:t>PPT</a:t>
            </a:r>
            <a:r>
              <a:rPr lang="zh-CN" altLang="en-US" sz="1100">
                <a:solidFill>
                  <a:srgbClr val="242D3C"/>
                </a:solidFill>
                <a:latin typeface="微软雅黑" pitchFamily="34" charset="-122"/>
                <a:ea typeface="微软雅黑" pitchFamily="34" charset="-122"/>
              </a:rPr>
              <a:t>的美化，并为您提供专业的</a:t>
            </a:r>
            <a:r>
              <a:rPr lang="en-US" altLang="zh-CN" sz="1100">
                <a:solidFill>
                  <a:srgbClr val="242D3C"/>
                </a:solidFill>
                <a:latin typeface="微软雅黑" pitchFamily="34" charset="-122"/>
                <a:ea typeface="微软雅黑" pitchFamily="34" charset="-122"/>
              </a:rPr>
              <a:t>PPT</a:t>
            </a:r>
            <a:r>
              <a:rPr lang="zh-CN" altLang="en-US" sz="1100">
                <a:solidFill>
                  <a:srgbClr val="242D3C"/>
                </a:solidFill>
                <a:latin typeface="微软雅黑" pitchFamily="34" charset="-122"/>
                <a:ea typeface="微软雅黑" pitchFamily="34" charset="-122"/>
              </a:rPr>
              <a:t>个性定制服务。我们秉承“给您演示的光和热”的理念，为您分担职场压力</a:t>
            </a:r>
            <a:r>
              <a:rPr lang="en-US" altLang="zh-CN" sz="1100">
                <a:solidFill>
                  <a:srgbClr val="242D3C"/>
                </a:solidFill>
                <a:latin typeface="微软雅黑" pitchFamily="34" charset="-122"/>
                <a:ea typeface="微软雅黑" pitchFamily="34" charset="-122"/>
              </a:rPr>
              <a:t>,</a:t>
            </a:r>
            <a:r>
              <a:rPr lang="zh-CN" altLang="en-US" sz="1100">
                <a:solidFill>
                  <a:srgbClr val="242D3C"/>
                </a:solidFill>
                <a:latin typeface="微软雅黑" pitchFamily="34" charset="-122"/>
                <a:ea typeface="微软雅黑" pitchFamily="34" charset="-122"/>
              </a:rPr>
              <a:t>让您的每一次亮相都信心澎湃。</a:t>
            </a:r>
          </a:p>
        </p:txBody>
      </p:sp>
      <p:grpSp>
        <p:nvGrpSpPr>
          <p:cNvPr id="49160" name="组合 10"/>
          <p:cNvGrpSpPr>
            <a:grpSpLocks/>
          </p:cNvGrpSpPr>
          <p:nvPr/>
        </p:nvGrpSpPr>
        <p:grpSpPr bwMode="auto">
          <a:xfrm>
            <a:off x="395288" y="4303713"/>
            <a:ext cx="1584325" cy="1584325"/>
            <a:chOff x="0" y="0"/>
            <a:chExt cx="1584176" cy="1584176"/>
          </a:xfrm>
        </p:grpSpPr>
        <p:sp>
          <p:nvSpPr>
            <p:cNvPr id="49167" name="矩形 5"/>
            <p:cNvSpPr>
              <a:spLocks noChangeArrowheads="1"/>
            </p:cNvSpPr>
            <p:nvPr/>
          </p:nvSpPr>
          <p:spPr bwMode="auto">
            <a:xfrm>
              <a:off x="0" y="0"/>
              <a:ext cx="1584176" cy="1584176"/>
            </a:xfrm>
            <a:prstGeom prst="rect">
              <a:avLst/>
            </a:prstGeom>
            <a:solidFill>
              <a:srgbClr val="2C3F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49168"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084" y="37301"/>
              <a:ext cx="1390008" cy="139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9161" name="组合 11"/>
          <p:cNvGrpSpPr>
            <a:grpSpLocks/>
          </p:cNvGrpSpPr>
          <p:nvPr/>
        </p:nvGrpSpPr>
        <p:grpSpPr bwMode="auto">
          <a:xfrm>
            <a:off x="4427538" y="4303713"/>
            <a:ext cx="1584325" cy="1584325"/>
            <a:chOff x="0" y="0"/>
            <a:chExt cx="1584176" cy="1584176"/>
          </a:xfrm>
        </p:grpSpPr>
        <p:sp>
          <p:nvSpPr>
            <p:cNvPr id="49165" name="矩形 6"/>
            <p:cNvSpPr>
              <a:spLocks noChangeArrowheads="1"/>
            </p:cNvSpPr>
            <p:nvPr/>
          </p:nvSpPr>
          <p:spPr bwMode="auto">
            <a:xfrm>
              <a:off x="0" y="0"/>
              <a:ext cx="1584176" cy="1584176"/>
            </a:xfrm>
            <a:prstGeom prst="rect">
              <a:avLst/>
            </a:prstGeom>
            <a:solidFill>
              <a:srgbClr val="2C3F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49166" name="图片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165" y="126296"/>
              <a:ext cx="1383912" cy="1268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9162" name="组合 12"/>
          <p:cNvGrpSpPr>
            <a:grpSpLocks/>
          </p:cNvGrpSpPr>
          <p:nvPr/>
        </p:nvGrpSpPr>
        <p:grpSpPr bwMode="auto">
          <a:xfrm>
            <a:off x="8461375" y="4303713"/>
            <a:ext cx="1584325" cy="1584325"/>
            <a:chOff x="0" y="0"/>
            <a:chExt cx="1584176" cy="1584176"/>
          </a:xfrm>
        </p:grpSpPr>
        <p:sp>
          <p:nvSpPr>
            <p:cNvPr id="49163" name="矩形 7"/>
            <p:cNvSpPr>
              <a:spLocks noChangeArrowheads="1"/>
            </p:cNvSpPr>
            <p:nvPr/>
          </p:nvSpPr>
          <p:spPr bwMode="auto">
            <a:xfrm>
              <a:off x="0" y="0"/>
              <a:ext cx="1584176" cy="1584176"/>
            </a:xfrm>
            <a:prstGeom prst="rect">
              <a:avLst/>
            </a:prstGeom>
            <a:solidFill>
              <a:srgbClr val="2C3F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49164" name="图片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084" y="82138"/>
              <a:ext cx="1390008" cy="131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advClick="0" advTm="3000">
    <p:wipe/>
  </p:transition>
</p:sld>
</file>

<file path=ppt/slides/slide3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0178"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50179"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0180" name="组合 3"/>
          <p:cNvGrpSpPr>
            <a:grpSpLocks/>
          </p:cNvGrpSpPr>
          <p:nvPr/>
        </p:nvGrpSpPr>
        <p:grpSpPr bwMode="auto">
          <a:xfrm>
            <a:off x="0" y="6646863"/>
            <a:ext cx="12192000" cy="217487"/>
            <a:chOff x="0" y="0"/>
            <a:chExt cx="8898336" cy="244833"/>
          </a:xfrm>
        </p:grpSpPr>
        <p:sp>
          <p:nvSpPr>
            <p:cNvPr id="50256"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0257"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0258"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0259"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50181" name="组合 8"/>
          <p:cNvGrpSpPr>
            <a:grpSpLocks/>
          </p:cNvGrpSpPr>
          <p:nvPr/>
        </p:nvGrpSpPr>
        <p:grpSpPr bwMode="auto">
          <a:xfrm>
            <a:off x="2701925" y="3703638"/>
            <a:ext cx="215900" cy="850900"/>
            <a:chOff x="0" y="0"/>
            <a:chExt cx="215900" cy="850901"/>
          </a:xfrm>
        </p:grpSpPr>
        <p:sp>
          <p:nvSpPr>
            <p:cNvPr id="50254" name="Freeform 7"/>
            <p:cNvSpPr>
              <a:spLocks/>
            </p:cNvSpPr>
            <p:nvPr/>
          </p:nvSpPr>
          <p:spPr bwMode="auto">
            <a:xfrm>
              <a:off x="76200" y="61913"/>
              <a:ext cx="69850" cy="788988"/>
            </a:xfrm>
            <a:custGeom>
              <a:avLst/>
              <a:gdLst>
                <a:gd name="T0" fmla="*/ 0 w 10"/>
                <a:gd name="T1" fmla="*/ 754077 h 113"/>
                <a:gd name="T2" fmla="*/ 0 w 10"/>
                <a:gd name="T3" fmla="*/ 34911 h 113"/>
                <a:gd name="T4" fmla="*/ 34925 w 10"/>
                <a:gd name="T5" fmla="*/ 0 h 113"/>
                <a:gd name="T6" fmla="*/ 34925 w 10"/>
                <a:gd name="T7" fmla="*/ 0 h 113"/>
                <a:gd name="T8" fmla="*/ 69850 w 10"/>
                <a:gd name="T9" fmla="*/ 34911 h 113"/>
                <a:gd name="T10" fmla="*/ 69850 w 10"/>
                <a:gd name="T11" fmla="*/ 34911 h 113"/>
                <a:gd name="T12" fmla="*/ 69850 w 10"/>
                <a:gd name="T13" fmla="*/ 754077 h 113"/>
                <a:gd name="T14" fmla="*/ 34925 w 10"/>
                <a:gd name="T15" fmla="*/ 788988 h 113"/>
                <a:gd name="T16" fmla="*/ 34925 w 10"/>
                <a:gd name="T17" fmla="*/ 788988 h 113"/>
                <a:gd name="T18" fmla="*/ 0 w 10"/>
                <a:gd name="T19" fmla="*/ 754077 h 1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113">
                  <a:moveTo>
                    <a:pt x="0" y="108"/>
                  </a:moveTo>
                  <a:cubicBezTo>
                    <a:pt x="0" y="5"/>
                    <a:pt x="0" y="5"/>
                    <a:pt x="0" y="5"/>
                  </a:cubicBezTo>
                  <a:cubicBezTo>
                    <a:pt x="0" y="2"/>
                    <a:pt x="2" y="0"/>
                    <a:pt x="5" y="0"/>
                  </a:cubicBezTo>
                  <a:cubicBezTo>
                    <a:pt x="5" y="0"/>
                    <a:pt x="5" y="0"/>
                    <a:pt x="5" y="0"/>
                  </a:cubicBezTo>
                  <a:cubicBezTo>
                    <a:pt x="7" y="0"/>
                    <a:pt x="10" y="2"/>
                    <a:pt x="10" y="5"/>
                  </a:cubicBezTo>
                  <a:cubicBezTo>
                    <a:pt x="10" y="5"/>
                    <a:pt x="10" y="5"/>
                    <a:pt x="10" y="5"/>
                  </a:cubicBezTo>
                  <a:cubicBezTo>
                    <a:pt x="10" y="108"/>
                    <a:pt x="10" y="108"/>
                    <a:pt x="10" y="108"/>
                  </a:cubicBezTo>
                  <a:cubicBezTo>
                    <a:pt x="10" y="111"/>
                    <a:pt x="7" y="113"/>
                    <a:pt x="5" y="113"/>
                  </a:cubicBezTo>
                  <a:cubicBezTo>
                    <a:pt x="5" y="113"/>
                    <a:pt x="5" y="113"/>
                    <a:pt x="5" y="113"/>
                  </a:cubicBezTo>
                  <a:cubicBezTo>
                    <a:pt x="2" y="113"/>
                    <a:pt x="0" y="111"/>
                    <a:pt x="0" y="108"/>
                  </a:cubicBezTo>
                  <a:close/>
                </a:path>
              </a:pathLst>
            </a:cu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55" name="Oval 12"/>
            <p:cNvSpPr>
              <a:spLocks noChangeArrowheads="1"/>
            </p:cNvSpPr>
            <p:nvPr/>
          </p:nvSpPr>
          <p:spPr bwMode="auto">
            <a:xfrm>
              <a:off x="0" y="0"/>
              <a:ext cx="215900" cy="215900"/>
            </a:xfrm>
            <a:prstGeom prst="ellipse">
              <a:avLst/>
            </a:pr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grpSp>
      <p:grpSp>
        <p:nvGrpSpPr>
          <p:cNvPr id="50182" name="组合 11"/>
          <p:cNvGrpSpPr>
            <a:grpSpLocks/>
          </p:cNvGrpSpPr>
          <p:nvPr/>
        </p:nvGrpSpPr>
        <p:grpSpPr bwMode="auto">
          <a:xfrm>
            <a:off x="1820863" y="4497388"/>
            <a:ext cx="576262" cy="781050"/>
            <a:chOff x="0" y="0"/>
            <a:chExt cx="576263" cy="781050"/>
          </a:xfrm>
        </p:grpSpPr>
        <p:sp>
          <p:nvSpPr>
            <p:cNvPr id="50252" name="Freeform 6"/>
            <p:cNvSpPr>
              <a:spLocks/>
            </p:cNvSpPr>
            <p:nvPr/>
          </p:nvSpPr>
          <p:spPr bwMode="auto">
            <a:xfrm>
              <a:off x="0" y="0"/>
              <a:ext cx="457200" cy="698500"/>
            </a:xfrm>
            <a:custGeom>
              <a:avLst/>
              <a:gdLst>
                <a:gd name="T0" fmla="*/ 0 w 66"/>
                <a:gd name="T1" fmla="*/ 698500 h 100"/>
                <a:gd name="T2" fmla="*/ 0 w 66"/>
                <a:gd name="T3" fmla="*/ 34925 h 100"/>
                <a:gd name="T4" fmla="*/ 34636 w 66"/>
                <a:gd name="T5" fmla="*/ 0 h 100"/>
                <a:gd name="T6" fmla="*/ 34636 w 66"/>
                <a:gd name="T7" fmla="*/ 0 h 100"/>
                <a:gd name="T8" fmla="*/ 69273 w 66"/>
                <a:gd name="T9" fmla="*/ 34925 h 100"/>
                <a:gd name="T10" fmla="*/ 69273 w 66"/>
                <a:gd name="T11" fmla="*/ 34925 h 100"/>
                <a:gd name="T12" fmla="*/ 69273 w 66"/>
                <a:gd name="T13" fmla="*/ 628650 h 100"/>
                <a:gd name="T14" fmla="*/ 422564 w 66"/>
                <a:gd name="T15" fmla="*/ 628650 h 100"/>
                <a:gd name="T16" fmla="*/ 457200 w 66"/>
                <a:gd name="T17" fmla="*/ 663575 h 100"/>
                <a:gd name="T18" fmla="*/ 457200 w 66"/>
                <a:gd name="T19" fmla="*/ 663575 h 100"/>
                <a:gd name="T20" fmla="*/ 422564 w 66"/>
                <a:gd name="T21" fmla="*/ 698500 h 100"/>
                <a:gd name="T22" fmla="*/ 422564 w 66"/>
                <a:gd name="T23" fmla="*/ 698500 h 100"/>
                <a:gd name="T24" fmla="*/ 0 w 66"/>
                <a:gd name="T25" fmla="*/ 698500 h 1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6" h="100">
                  <a:moveTo>
                    <a:pt x="0" y="100"/>
                  </a:moveTo>
                  <a:cubicBezTo>
                    <a:pt x="0" y="5"/>
                    <a:pt x="0" y="5"/>
                    <a:pt x="0" y="5"/>
                  </a:cubicBezTo>
                  <a:cubicBezTo>
                    <a:pt x="0" y="2"/>
                    <a:pt x="2" y="0"/>
                    <a:pt x="5" y="0"/>
                  </a:cubicBezTo>
                  <a:cubicBezTo>
                    <a:pt x="5" y="0"/>
                    <a:pt x="5" y="0"/>
                    <a:pt x="5" y="0"/>
                  </a:cubicBezTo>
                  <a:cubicBezTo>
                    <a:pt x="8" y="0"/>
                    <a:pt x="10" y="2"/>
                    <a:pt x="10" y="5"/>
                  </a:cubicBezTo>
                  <a:cubicBezTo>
                    <a:pt x="10" y="5"/>
                    <a:pt x="10" y="5"/>
                    <a:pt x="10" y="5"/>
                  </a:cubicBezTo>
                  <a:cubicBezTo>
                    <a:pt x="10" y="90"/>
                    <a:pt x="10" y="90"/>
                    <a:pt x="10" y="90"/>
                  </a:cubicBezTo>
                  <a:cubicBezTo>
                    <a:pt x="61" y="90"/>
                    <a:pt x="61" y="90"/>
                    <a:pt x="61" y="90"/>
                  </a:cubicBezTo>
                  <a:cubicBezTo>
                    <a:pt x="64" y="90"/>
                    <a:pt x="66" y="92"/>
                    <a:pt x="66" y="95"/>
                  </a:cubicBezTo>
                  <a:cubicBezTo>
                    <a:pt x="66" y="95"/>
                    <a:pt x="66" y="95"/>
                    <a:pt x="66" y="95"/>
                  </a:cubicBezTo>
                  <a:cubicBezTo>
                    <a:pt x="66" y="98"/>
                    <a:pt x="64" y="100"/>
                    <a:pt x="61" y="100"/>
                  </a:cubicBezTo>
                  <a:cubicBezTo>
                    <a:pt x="61" y="100"/>
                    <a:pt x="61" y="100"/>
                    <a:pt x="61" y="100"/>
                  </a:cubicBezTo>
                  <a:cubicBezTo>
                    <a:pt x="0" y="100"/>
                    <a:pt x="0" y="100"/>
                    <a:pt x="0" y="100"/>
                  </a:cubicBezTo>
                  <a:close/>
                </a:path>
              </a:pathLst>
            </a:cu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53" name="Oval 13"/>
            <p:cNvSpPr>
              <a:spLocks noChangeArrowheads="1"/>
            </p:cNvSpPr>
            <p:nvPr/>
          </p:nvSpPr>
          <p:spPr bwMode="auto">
            <a:xfrm>
              <a:off x="366713" y="565150"/>
              <a:ext cx="209550" cy="215900"/>
            </a:xfrm>
            <a:prstGeom prst="ellipse">
              <a:avLst/>
            </a:pr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grpSp>
      <p:grpSp>
        <p:nvGrpSpPr>
          <p:cNvPr id="50183" name="组合 14"/>
          <p:cNvGrpSpPr>
            <a:grpSpLocks/>
          </p:cNvGrpSpPr>
          <p:nvPr/>
        </p:nvGrpSpPr>
        <p:grpSpPr bwMode="auto">
          <a:xfrm>
            <a:off x="4132263" y="4519613"/>
            <a:ext cx="207962" cy="781050"/>
            <a:chOff x="0" y="0"/>
            <a:chExt cx="207963" cy="781050"/>
          </a:xfrm>
        </p:grpSpPr>
        <p:sp>
          <p:nvSpPr>
            <p:cNvPr id="50250" name="Freeform 8"/>
            <p:cNvSpPr>
              <a:spLocks/>
            </p:cNvSpPr>
            <p:nvPr/>
          </p:nvSpPr>
          <p:spPr bwMode="auto">
            <a:xfrm>
              <a:off x="69850" y="0"/>
              <a:ext cx="68263" cy="676275"/>
            </a:xfrm>
            <a:custGeom>
              <a:avLst/>
              <a:gdLst>
                <a:gd name="T0" fmla="*/ 0 w 10"/>
                <a:gd name="T1" fmla="*/ 641415 h 97"/>
                <a:gd name="T2" fmla="*/ 0 w 10"/>
                <a:gd name="T3" fmla="*/ 34860 h 97"/>
                <a:gd name="T4" fmla="*/ 34132 w 10"/>
                <a:gd name="T5" fmla="*/ 0 h 97"/>
                <a:gd name="T6" fmla="*/ 34132 w 10"/>
                <a:gd name="T7" fmla="*/ 0 h 97"/>
                <a:gd name="T8" fmla="*/ 68263 w 10"/>
                <a:gd name="T9" fmla="*/ 34860 h 97"/>
                <a:gd name="T10" fmla="*/ 68263 w 10"/>
                <a:gd name="T11" fmla="*/ 34860 h 97"/>
                <a:gd name="T12" fmla="*/ 68263 w 10"/>
                <a:gd name="T13" fmla="*/ 641415 h 97"/>
                <a:gd name="T14" fmla="*/ 34132 w 10"/>
                <a:gd name="T15" fmla="*/ 676275 h 97"/>
                <a:gd name="T16" fmla="*/ 34132 w 10"/>
                <a:gd name="T17" fmla="*/ 676275 h 97"/>
                <a:gd name="T18" fmla="*/ 0 w 10"/>
                <a:gd name="T19" fmla="*/ 641415 h 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97">
                  <a:moveTo>
                    <a:pt x="0" y="92"/>
                  </a:moveTo>
                  <a:cubicBezTo>
                    <a:pt x="0" y="5"/>
                    <a:pt x="0" y="5"/>
                    <a:pt x="0" y="5"/>
                  </a:cubicBezTo>
                  <a:cubicBezTo>
                    <a:pt x="0" y="3"/>
                    <a:pt x="2" y="0"/>
                    <a:pt x="5" y="0"/>
                  </a:cubicBezTo>
                  <a:cubicBezTo>
                    <a:pt x="5" y="0"/>
                    <a:pt x="5" y="0"/>
                    <a:pt x="5" y="0"/>
                  </a:cubicBezTo>
                  <a:cubicBezTo>
                    <a:pt x="8" y="0"/>
                    <a:pt x="10" y="3"/>
                    <a:pt x="10" y="5"/>
                  </a:cubicBezTo>
                  <a:cubicBezTo>
                    <a:pt x="10" y="5"/>
                    <a:pt x="10" y="5"/>
                    <a:pt x="10" y="5"/>
                  </a:cubicBezTo>
                  <a:cubicBezTo>
                    <a:pt x="10" y="92"/>
                    <a:pt x="10" y="92"/>
                    <a:pt x="10" y="92"/>
                  </a:cubicBezTo>
                  <a:cubicBezTo>
                    <a:pt x="10" y="95"/>
                    <a:pt x="8" y="97"/>
                    <a:pt x="5" y="97"/>
                  </a:cubicBezTo>
                  <a:cubicBezTo>
                    <a:pt x="5" y="97"/>
                    <a:pt x="5" y="97"/>
                    <a:pt x="5" y="97"/>
                  </a:cubicBezTo>
                  <a:cubicBezTo>
                    <a:pt x="2" y="97"/>
                    <a:pt x="0" y="95"/>
                    <a:pt x="0" y="92"/>
                  </a:cubicBezTo>
                  <a:close/>
                </a:path>
              </a:pathLst>
            </a:cu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51" name="Oval 14"/>
            <p:cNvSpPr>
              <a:spLocks noChangeArrowheads="1"/>
            </p:cNvSpPr>
            <p:nvPr/>
          </p:nvSpPr>
          <p:spPr bwMode="auto">
            <a:xfrm>
              <a:off x="0" y="571500"/>
              <a:ext cx="207963" cy="209550"/>
            </a:xfrm>
            <a:prstGeom prst="ellipse">
              <a:avLst/>
            </a:pr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grpSp>
      <p:grpSp>
        <p:nvGrpSpPr>
          <p:cNvPr id="50184" name="组合 17"/>
          <p:cNvGrpSpPr>
            <a:grpSpLocks/>
          </p:cNvGrpSpPr>
          <p:nvPr/>
        </p:nvGrpSpPr>
        <p:grpSpPr bwMode="auto">
          <a:xfrm>
            <a:off x="5319713" y="3843338"/>
            <a:ext cx="603250" cy="703262"/>
            <a:chOff x="0" y="0"/>
            <a:chExt cx="603251" cy="703263"/>
          </a:xfrm>
        </p:grpSpPr>
        <p:sp>
          <p:nvSpPr>
            <p:cNvPr id="50248" name="Freeform 9"/>
            <p:cNvSpPr>
              <a:spLocks/>
            </p:cNvSpPr>
            <p:nvPr/>
          </p:nvSpPr>
          <p:spPr bwMode="auto">
            <a:xfrm>
              <a:off x="0" y="76200"/>
              <a:ext cx="500063" cy="627063"/>
            </a:xfrm>
            <a:custGeom>
              <a:avLst/>
              <a:gdLst>
                <a:gd name="T0" fmla="*/ 0 w 72"/>
                <a:gd name="T1" fmla="*/ 592226 h 90"/>
                <a:gd name="T2" fmla="*/ 0 w 72"/>
                <a:gd name="T3" fmla="*/ 0 h 90"/>
                <a:gd name="T4" fmla="*/ 465336 w 72"/>
                <a:gd name="T5" fmla="*/ 0 h 90"/>
                <a:gd name="T6" fmla="*/ 500063 w 72"/>
                <a:gd name="T7" fmla="*/ 34837 h 90"/>
                <a:gd name="T8" fmla="*/ 500063 w 72"/>
                <a:gd name="T9" fmla="*/ 34837 h 90"/>
                <a:gd name="T10" fmla="*/ 465336 w 72"/>
                <a:gd name="T11" fmla="*/ 69674 h 90"/>
                <a:gd name="T12" fmla="*/ 465336 w 72"/>
                <a:gd name="T13" fmla="*/ 69674 h 90"/>
                <a:gd name="T14" fmla="*/ 76399 w 72"/>
                <a:gd name="T15" fmla="*/ 69674 h 90"/>
                <a:gd name="T16" fmla="*/ 76399 w 72"/>
                <a:gd name="T17" fmla="*/ 592226 h 90"/>
                <a:gd name="T18" fmla="*/ 41672 w 72"/>
                <a:gd name="T19" fmla="*/ 627063 h 90"/>
                <a:gd name="T20" fmla="*/ 41672 w 72"/>
                <a:gd name="T21" fmla="*/ 627063 h 90"/>
                <a:gd name="T22" fmla="*/ 0 w 72"/>
                <a:gd name="T23" fmla="*/ 592226 h 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2" h="90">
                  <a:moveTo>
                    <a:pt x="0" y="85"/>
                  </a:moveTo>
                  <a:cubicBezTo>
                    <a:pt x="0" y="0"/>
                    <a:pt x="0" y="0"/>
                    <a:pt x="0" y="0"/>
                  </a:cubicBezTo>
                  <a:cubicBezTo>
                    <a:pt x="67" y="0"/>
                    <a:pt x="67" y="0"/>
                    <a:pt x="67" y="0"/>
                  </a:cubicBezTo>
                  <a:cubicBezTo>
                    <a:pt x="69" y="0"/>
                    <a:pt x="72" y="2"/>
                    <a:pt x="72" y="5"/>
                  </a:cubicBezTo>
                  <a:cubicBezTo>
                    <a:pt x="72" y="5"/>
                    <a:pt x="72" y="5"/>
                    <a:pt x="72" y="5"/>
                  </a:cubicBezTo>
                  <a:cubicBezTo>
                    <a:pt x="72" y="8"/>
                    <a:pt x="69" y="10"/>
                    <a:pt x="67" y="10"/>
                  </a:cubicBezTo>
                  <a:cubicBezTo>
                    <a:pt x="67" y="10"/>
                    <a:pt x="67" y="10"/>
                    <a:pt x="67" y="10"/>
                  </a:cubicBezTo>
                  <a:cubicBezTo>
                    <a:pt x="11" y="10"/>
                    <a:pt x="11" y="10"/>
                    <a:pt x="11" y="10"/>
                  </a:cubicBezTo>
                  <a:cubicBezTo>
                    <a:pt x="11" y="85"/>
                    <a:pt x="11" y="85"/>
                    <a:pt x="11" y="85"/>
                  </a:cubicBezTo>
                  <a:cubicBezTo>
                    <a:pt x="11" y="87"/>
                    <a:pt x="8" y="90"/>
                    <a:pt x="6" y="90"/>
                  </a:cubicBezTo>
                  <a:cubicBezTo>
                    <a:pt x="6" y="90"/>
                    <a:pt x="6" y="90"/>
                    <a:pt x="6" y="90"/>
                  </a:cubicBezTo>
                  <a:cubicBezTo>
                    <a:pt x="3" y="90"/>
                    <a:pt x="0" y="87"/>
                    <a:pt x="0" y="85"/>
                  </a:cubicBezTo>
                  <a:close/>
                </a:path>
              </a:pathLst>
            </a:cu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49" name="Oval 15"/>
            <p:cNvSpPr>
              <a:spLocks noChangeArrowheads="1"/>
            </p:cNvSpPr>
            <p:nvPr/>
          </p:nvSpPr>
          <p:spPr bwMode="auto">
            <a:xfrm>
              <a:off x="388938" y="0"/>
              <a:ext cx="214313" cy="215900"/>
            </a:xfrm>
            <a:prstGeom prst="ellipse">
              <a:avLst/>
            </a:pr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grpSp>
      <p:grpSp>
        <p:nvGrpSpPr>
          <p:cNvPr id="50185" name="组合 20"/>
          <p:cNvGrpSpPr>
            <a:grpSpLocks/>
          </p:cNvGrpSpPr>
          <p:nvPr/>
        </p:nvGrpSpPr>
        <p:grpSpPr bwMode="auto">
          <a:xfrm>
            <a:off x="7173913" y="4511675"/>
            <a:ext cx="214312" cy="836613"/>
            <a:chOff x="0" y="0"/>
            <a:chExt cx="214313" cy="836612"/>
          </a:xfrm>
        </p:grpSpPr>
        <p:sp>
          <p:nvSpPr>
            <p:cNvPr id="50246" name="Freeform 10"/>
            <p:cNvSpPr>
              <a:spLocks/>
            </p:cNvSpPr>
            <p:nvPr/>
          </p:nvSpPr>
          <p:spPr bwMode="auto">
            <a:xfrm>
              <a:off x="68263" y="0"/>
              <a:ext cx="69850" cy="731838"/>
            </a:xfrm>
            <a:custGeom>
              <a:avLst/>
              <a:gdLst>
                <a:gd name="T0" fmla="*/ 0 w 10"/>
                <a:gd name="T1" fmla="*/ 696989 h 105"/>
                <a:gd name="T2" fmla="*/ 0 w 10"/>
                <a:gd name="T3" fmla="*/ 34849 h 105"/>
                <a:gd name="T4" fmla="*/ 34925 w 10"/>
                <a:gd name="T5" fmla="*/ 0 h 105"/>
                <a:gd name="T6" fmla="*/ 34925 w 10"/>
                <a:gd name="T7" fmla="*/ 0 h 105"/>
                <a:gd name="T8" fmla="*/ 69850 w 10"/>
                <a:gd name="T9" fmla="*/ 34849 h 105"/>
                <a:gd name="T10" fmla="*/ 69850 w 10"/>
                <a:gd name="T11" fmla="*/ 34849 h 105"/>
                <a:gd name="T12" fmla="*/ 69850 w 10"/>
                <a:gd name="T13" fmla="*/ 696989 h 105"/>
                <a:gd name="T14" fmla="*/ 34925 w 10"/>
                <a:gd name="T15" fmla="*/ 731838 h 105"/>
                <a:gd name="T16" fmla="*/ 34925 w 10"/>
                <a:gd name="T17" fmla="*/ 731838 h 105"/>
                <a:gd name="T18" fmla="*/ 0 w 10"/>
                <a:gd name="T19" fmla="*/ 696989 h 10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105">
                  <a:moveTo>
                    <a:pt x="0" y="100"/>
                  </a:moveTo>
                  <a:cubicBezTo>
                    <a:pt x="0" y="5"/>
                    <a:pt x="0" y="5"/>
                    <a:pt x="0" y="5"/>
                  </a:cubicBezTo>
                  <a:cubicBezTo>
                    <a:pt x="0" y="2"/>
                    <a:pt x="3" y="0"/>
                    <a:pt x="5" y="0"/>
                  </a:cubicBezTo>
                  <a:cubicBezTo>
                    <a:pt x="5" y="0"/>
                    <a:pt x="5" y="0"/>
                    <a:pt x="5" y="0"/>
                  </a:cubicBezTo>
                  <a:cubicBezTo>
                    <a:pt x="8" y="0"/>
                    <a:pt x="10" y="2"/>
                    <a:pt x="10" y="5"/>
                  </a:cubicBezTo>
                  <a:cubicBezTo>
                    <a:pt x="10" y="5"/>
                    <a:pt x="10" y="5"/>
                    <a:pt x="10" y="5"/>
                  </a:cubicBezTo>
                  <a:cubicBezTo>
                    <a:pt x="10" y="100"/>
                    <a:pt x="10" y="100"/>
                    <a:pt x="10" y="100"/>
                  </a:cubicBezTo>
                  <a:cubicBezTo>
                    <a:pt x="10" y="103"/>
                    <a:pt x="8" y="105"/>
                    <a:pt x="5" y="105"/>
                  </a:cubicBezTo>
                  <a:cubicBezTo>
                    <a:pt x="5" y="105"/>
                    <a:pt x="5" y="105"/>
                    <a:pt x="5" y="105"/>
                  </a:cubicBezTo>
                  <a:cubicBezTo>
                    <a:pt x="3" y="105"/>
                    <a:pt x="0" y="103"/>
                    <a:pt x="0" y="100"/>
                  </a:cubicBezTo>
                  <a:close/>
                </a:path>
              </a:pathLst>
            </a:cu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47" name="Oval 16"/>
            <p:cNvSpPr>
              <a:spLocks noChangeArrowheads="1"/>
            </p:cNvSpPr>
            <p:nvPr/>
          </p:nvSpPr>
          <p:spPr bwMode="auto">
            <a:xfrm>
              <a:off x="0" y="627062"/>
              <a:ext cx="214313" cy="209550"/>
            </a:xfrm>
            <a:prstGeom prst="ellipse">
              <a:avLst/>
            </a:pr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grpSp>
      <p:grpSp>
        <p:nvGrpSpPr>
          <p:cNvPr id="50186" name="组合 24"/>
          <p:cNvGrpSpPr>
            <a:grpSpLocks/>
          </p:cNvGrpSpPr>
          <p:nvPr/>
        </p:nvGrpSpPr>
        <p:grpSpPr bwMode="auto">
          <a:xfrm>
            <a:off x="8721725" y="3738563"/>
            <a:ext cx="207963" cy="808037"/>
            <a:chOff x="0" y="0"/>
            <a:chExt cx="207963" cy="808038"/>
          </a:xfrm>
        </p:grpSpPr>
        <p:sp>
          <p:nvSpPr>
            <p:cNvPr id="50244" name="Freeform 11"/>
            <p:cNvSpPr>
              <a:spLocks/>
            </p:cNvSpPr>
            <p:nvPr/>
          </p:nvSpPr>
          <p:spPr bwMode="auto">
            <a:xfrm>
              <a:off x="69850" y="104775"/>
              <a:ext cx="69850" cy="703263"/>
            </a:xfrm>
            <a:custGeom>
              <a:avLst/>
              <a:gdLst>
                <a:gd name="T0" fmla="*/ 0 w 10"/>
                <a:gd name="T1" fmla="*/ 668448 h 101"/>
                <a:gd name="T2" fmla="*/ 0 w 10"/>
                <a:gd name="T3" fmla="*/ 41778 h 101"/>
                <a:gd name="T4" fmla="*/ 34925 w 10"/>
                <a:gd name="T5" fmla="*/ 0 h 101"/>
                <a:gd name="T6" fmla="*/ 34925 w 10"/>
                <a:gd name="T7" fmla="*/ 0 h 101"/>
                <a:gd name="T8" fmla="*/ 69850 w 10"/>
                <a:gd name="T9" fmla="*/ 41778 h 101"/>
                <a:gd name="T10" fmla="*/ 69850 w 10"/>
                <a:gd name="T11" fmla="*/ 41778 h 101"/>
                <a:gd name="T12" fmla="*/ 69850 w 10"/>
                <a:gd name="T13" fmla="*/ 668448 h 101"/>
                <a:gd name="T14" fmla="*/ 34925 w 10"/>
                <a:gd name="T15" fmla="*/ 703263 h 101"/>
                <a:gd name="T16" fmla="*/ 34925 w 10"/>
                <a:gd name="T17" fmla="*/ 703263 h 101"/>
                <a:gd name="T18" fmla="*/ 0 w 10"/>
                <a:gd name="T19" fmla="*/ 668448 h 1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101">
                  <a:moveTo>
                    <a:pt x="0" y="96"/>
                  </a:moveTo>
                  <a:cubicBezTo>
                    <a:pt x="0" y="6"/>
                    <a:pt x="0" y="6"/>
                    <a:pt x="0" y="6"/>
                  </a:cubicBezTo>
                  <a:cubicBezTo>
                    <a:pt x="0" y="3"/>
                    <a:pt x="2" y="0"/>
                    <a:pt x="5" y="0"/>
                  </a:cubicBezTo>
                  <a:cubicBezTo>
                    <a:pt x="5" y="0"/>
                    <a:pt x="5" y="0"/>
                    <a:pt x="5" y="0"/>
                  </a:cubicBezTo>
                  <a:cubicBezTo>
                    <a:pt x="8" y="0"/>
                    <a:pt x="10" y="3"/>
                    <a:pt x="10" y="6"/>
                  </a:cubicBezTo>
                  <a:cubicBezTo>
                    <a:pt x="10" y="6"/>
                    <a:pt x="10" y="6"/>
                    <a:pt x="10" y="6"/>
                  </a:cubicBezTo>
                  <a:cubicBezTo>
                    <a:pt x="10" y="96"/>
                    <a:pt x="10" y="96"/>
                    <a:pt x="10" y="96"/>
                  </a:cubicBezTo>
                  <a:cubicBezTo>
                    <a:pt x="10" y="98"/>
                    <a:pt x="8" y="101"/>
                    <a:pt x="5" y="101"/>
                  </a:cubicBezTo>
                  <a:cubicBezTo>
                    <a:pt x="5" y="101"/>
                    <a:pt x="5" y="101"/>
                    <a:pt x="5" y="101"/>
                  </a:cubicBezTo>
                  <a:cubicBezTo>
                    <a:pt x="2" y="101"/>
                    <a:pt x="0" y="98"/>
                    <a:pt x="0" y="96"/>
                  </a:cubicBezTo>
                  <a:close/>
                </a:path>
              </a:pathLst>
            </a:cu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45" name="Oval 17"/>
            <p:cNvSpPr>
              <a:spLocks noChangeArrowheads="1"/>
            </p:cNvSpPr>
            <p:nvPr/>
          </p:nvSpPr>
          <p:spPr bwMode="auto">
            <a:xfrm>
              <a:off x="0" y="0"/>
              <a:ext cx="207963" cy="215900"/>
            </a:xfrm>
            <a:prstGeom prst="ellipse">
              <a:avLst/>
            </a:pr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grpSp>
      <p:grpSp>
        <p:nvGrpSpPr>
          <p:cNvPr id="50187" name="组合 27"/>
          <p:cNvGrpSpPr>
            <a:grpSpLocks/>
          </p:cNvGrpSpPr>
          <p:nvPr/>
        </p:nvGrpSpPr>
        <p:grpSpPr bwMode="auto">
          <a:xfrm>
            <a:off x="1008063" y="4414838"/>
            <a:ext cx="8547100" cy="160337"/>
            <a:chOff x="0" y="0"/>
            <a:chExt cx="8547101" cy="160338"/>
          </a:xfrm>
        </p:grpSpPr>
        <p:sp>
          <p:nvSpPr>
            <p:cNvPr id="50241" name="Rectangle 5"/>
            <p:cNvSpPr>
              <a:spLocks noChangeArrowheads="1"/>
            </p:cNvSpPr>
            <p:nvPr/>
          </p:nvSpPr>
          <p:spPr bwMode="auto">
            <a:xfrm>
              <a:off x="34925" y="69850"/>
              <a:ext cx="8505825" cy="90488"/>
            </a:xfrm>
            <a:prstGeom prst="rect">
              <a:avLst/>
            </a:prstGeom>
            <a:solidFill>
              <a:srgbClr val="6139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
          <p:nvSpPr>
            <p:cNvPr id="50242" name="Rectangle 18"/>
            <p:cNvSpPr>
              <a:spLocks noChangeArrowheads="1"/>
            </p:cNvSpPr>
            <p:nvPr/>
          </p:nvSpPr>
          <p:spPr bwMode="auto">
            <a:xfrm>
              <a:off x="0" y="0"/>
              <a:ext cx="96838" cy="160338"/>
            </a:xfrm>
            <a:prstGeom prst="rect">
              <a:avLst/>
            </a:prstGeom>
            <a:solidFill>
              <a:srgbClr val="6139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
          <p:nvSpPr>
            <p:cNvPr id="50243" name="Rectangle 19"/>
            <p:cNvSpPr>
              <a:spLocks noChangeArrowheads="1"/>
            </p:cNvSpPr>
            <p:nvPr/>
          </p:nvSpPr>
          <p:spPr bwMode="auto">
            <a:xfrm>
              <a:off x="8450263" y="0"/>
              <a:ext cx="96838" cy="160338"/>
            </a:xfrm>
            <a:prstGeom prst="rect">
              <a:avLst/>
            </a:prstGeom>
            <a:solidFill>
              <a:srgbClr val="6139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grpSp>
      <p:grpSp>
        <p:nvGrpSpPr>
          <p:cNvPr id="50188" name="组合 31"/>
          <p:cNvGrpSpPr>
            <a:grpSpLocks/>
          </p:cNvGrpSpPr>
          <p:nvPr/>
        </p:nvGrpSpPr>
        <p:grpSpPr bwMode="auto">
          <a:xfrm>
            <a:off x="2973388" y="3062288"/>
            <a:ext cx="1851025" cy="968375"/>
            <a:chOff x="0" y="0"/>
            <a:chExt cx="1850231" cy="968375"/>
          </a:xfrm>
        </p:grpSpPr>
        <p:grpSp>
          <p:nvGrpSpPr>
            <p:cNvPr id="50234" name="组合 32"/>
            <p:cNvGrpSpPr>
              <a:grpSpLocks/>
            </p:cNvGrpSpPr>
            <p:nvPr/>
          </p:nvGrpSpPr>
          <p:grpSpPr bwMode="auto">
            <a:xfrm>
              <a:off x="0" y="0"/>
              <a:ext cx="1054100" cy="968375"/>
              <a:chOff x="0" y="0"/>
              <a:chExt cx="1054100" cy="968375"/>
            </a:xfrm>
          </p:grpSpPr>
          <p:grpSp>
            <p:nvGrpSpPr>
              <p:cNvPr id="50236" name="组合 34"/>
              <p:cNvGrpSpPr>
                <a:grpSpLocks/>
              </p:cNvGrpSpPr>
              <p:nvPr/>
            </p:nvGrpSpPr>
            <p:grpSpPr bwMode="auto">
              <a:xfrm>
                <a:off x="0" y="0"/>
                <a:ext cx="965200" cy="968375"/>
                <a:chOff x="0" y="0"/>
                <a:chExt cx="965200" cy="968375"/>
              </a:xfrm>
            </p:grpSpPr>
            <p:sp>
              <p:nvSpPr>
                <p:cNvPr id="50238" name="Freeform 35"/>
                <p:cNvSpPr>
                  <a:spLocks/>
                </p:cNvSpPr>
                <p:nvPr/>
              </p:nvSpPr>
              <p:spPr bwMode="auto">
                <a:xfrm>
                  <a:off x="0" y="0"/>
                  <a:ext cx="965200" cy="968375"/>
                </a:xfrm>
                <a:custGeom>
                  <a:avLst/>
                  <a:gdLst>
                    <a:gd name="T0" fmla="*/ 812435 w 139"/>
                    <a:gd name="T1" fmla="*/ 836007 h 139"/>
                    <a:gd name="T2" fmla="*/ 499960 w 139"/>
                    <a:gd name="T3" fmla="*/ 968375 h 139"/>
                    <a:gd name="T4" fmla="*/ 486072 w 139"/>
                    <a:gd name="T5" fmla="*/ 968375 h 139"/>
                    <a:gd name="T6" fmla="*/ 465240 w 139"/>
                    <a:gd name="T7" fmla="*/ 968375 h 139"/>
                    <a:gd name="T8" fmla="*/ 0 w 139"/>
                    <a:gd name="T9" fmla="*/ 968375 h 139"/>
                    <a:gd name="T10" fmla="*/ 0 w 139"/>
                    <a:gd name="T11" fmla="*/ 480704 h 139"/>
                    <a:gd name="T12" fmla="*/ 0 w 139"/>
                    <a:gd name="T13" fmla="*/ 480704 h 139"/>
                    <a:gd name="T14" fmla="*/ 0 w 139"/>
                    <a:gd name="T15" fmla="*/ 487671 h 139"/>
                    <a:gd name="T16" fmla="*/ 347194 w 139"/>
                    <a:gd name="T17" fmla="*/ 20900 h 139"/>
                    <a:gd name="T18" fmla="*/ 486072 w 139"/>
                    <a:gd name="T19" fmla="*/ 0 h 139"/>
                    <a:gd name="T20" fmla="*/ 618006 w 139"/>
                    <a:gd name="T21" fmla="*/ 20900 h 139"/>
                    <a:gd name="T22" fmla="*/ 812435 w 139"/>
                    <a:gd name="T23" fmla="*/ 132368 h 139"/>
                    <a:gd name="T24" fmla="*/ 965200 w 139"/>
                    <a:gd name="T25" fmla="*/ 487671 h 139"/>
                    <a:gd name="T26" fmla="*/ 812435 w 139"/>
                    <a:gd name="T27" fmla="*/ 836007 h 13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9" h="139">
                      <a:moveTo>
                        <a:pt x="117" y="120"/>
                      </a:moveTo>
                      <a:cubicBezTo>
                        <a:pt x="106" y="131"/>
                        <a:pt x="90" y="138"/>
                        <a:pt x="72" y="139"/>
                      </a:cubicBezTo>
                      <a:cubicBezTo>
                        <a:pt x="71" y="139"/>
                        <a:pt x="71" y="139"/>
                        <a:pt x="70" y="139"/>
                      </a:cubicBezTo>
                      <a:cubicBezTo>
                        <a:pt x="69" y="139"/>
                        <a:pt x="68" y="139"/>
                        <a:pt x="67" y="139"/>
                      </a:cubicBezTo>
                      <a:cubicBezTo>
                        <a:pt x="0" y="139"/>
                        <a:pt x="0" y="139"/>
                        <a:pt x="0" y="139"/>
                      </a:cubicBezTo>
                      <a:cubicBezTo>
                        <a:pt x="0" y="69"/>
                        <a:pt x="0" y="69"/>
                        <a:pt x="0" y="69"/>
                      </a:cubicBezTo>
                      <a:cubicBezTo>
                        <a:pt x="0" y="69"/>
                        <a:pt x="0" y="69"/>
                        <a:pt x="0" y="69"/>
                      </a:cubicBezTo>
                      <a:cubicBezTo>
                        <a:pt x="0" y="69"/>
                        <a:pt x="0" y="69"/>
                        <a:pt x="0" y="70"/>
                      </a:cubicBezTo>
                      <a:cubicBezTo>
                        <a:pt x="0" y="38"/>
                        <a:pt x="21" y="11"/>
                        <a:pt x="50" y="3"/>
                      </a:cubicBezTo>
                      <a:cubicBezTo>
                        <a:pt x="56" y="1"/>
                        <a:pt x="63" y="0"/>
                        <a:pt x="70" y="0"/>
                      </a:cubicBezTo>
                      <a:cubicBezTo>
                        <a:pt x="76" y="0"/>
                        <a:pt x="83" y="1"/>
                        <a:pt x="89" y="3"/>
                      </a:cubicBezTo>
                      <a:cubicBezTo>
                        <a:pt x="100" y="6"/>
                        <a:pt x="109" y="11"/>
                        <a:pt x="117" y="19"/>
                      </a:cubicBezTo>
                      <a:cubicBezTo>
                        <a:pt x="131" y="32"/>
                        <a:pt x="139" y="50"/>
                        <a:pt x="139" y="70"/>
                      </a:cubicBezTo>
                      <a:cubicBezTo>
                        <a:pt x="139" y="89"/>
                        <a:pt x="131" y="107"/>
                        <a:pt x="117" y="120"/>
                      </a:cubicBezTo>
                      <a:close/>
                    </a:path>
                  </a:pathLst>
                </a:custGeom>
                <a:solidFill>
                  <a:srgbClr val="7CC7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39" name="Freeform 36"/>
                <p:cNvSpPr>
                  <a:spLocks/>
                </p:cNvSpPr>
                <p:nvPr/>
              </p:nvSpPr>
              <p:spPr bwMode="auto">
                <a:xfrm>
                  <a:off x="33338" y="34925"/>
                  <a:ext cx="896938" cy="898525"/>
                </a:xfrm>
                <a:custGeom>
                  <a:avLst/>
                  <a:gdLst>
                    <a:gd name="T0" fmla="*/ 451946 w 129"/>
                    <a:gd name="T1" fmla="*/ 898525 h 129"/>
                    <a:gd name="T2" fmla="*/ 438039 w 129"/>
                    <a:gd name="T3" fmla="*/ 898525 h 129"/>
                    <a:gd name="T4" fmla="*/ 431086 w 129"/>
                    <a:gd name="T5" fmla="*/ 898525 h 129"/>
                    <a:gd name="T6" fmla="*/ 0 w 129"/>
                    <a:gd name="T7" fmla="*/ 898525 h 129"/>
                    <a:gd name="T8" fmla="*/ 0 w 129"/>
                    <a:gd name="T9" fmla="*/ 445780 h 129"/>
                    <a:gd name="T10" fmla="*/ 326791 w 129"/>
                    <a:gd name="T11" fmla="*/ 20896 h 129"/>
                    <a:gd name="T12" fmla="*/ 451946 w 129"/>
                    <a:gd name="T13" fmla="*/ 0 h 129"/>
                    <a:gd name="T14" fmla="*/ 577100 w 129"/>
                    <a:gd name="T15" fmla="*/ 20896 h 129"/>
                    <a:gd name="T16" fmla="*/ 757878 w 129"/>
                    <a:gd name="T17" fmla="*/ 125376 h 129"/>
                    <a:gd name="T18" fmla="*/ 896938 w 129"/>
                    <a:gd name="T19" fmla="*/ 452745 h 129"/>
                    <a:gd name="T20" fmla="*/ 757878 w 129"/>
                    <a:gd name="T21" fmla="*/ 773149 h 129"/>
                    <a:gd name="T22" fmla="*/ 465852 w 129"/>
                    <a:gd name="T23" fmla="*/ 898525 h 129"/>
                    <a:gd name="T24" fmla="*/ 458899 w 129"/>
                    <a:gd name="T25" fmla="*/ 898525 h 129"/>
                    <a:gd name="T26" fmla="*/ 451946 w 129"/>
                    <a:gd name="T27" fmla="*/ 898525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64" y="129"/>
                        <a:pt x="64" y="129"/>
                        <a:pt x="63" y="129"/>
                      </a:cubicBezTo>
                      <a:cubicBezTo>
                        <a:pt x="62" y="129"/>
                        <a:pt x="62" y="129"/>
                        <a:pt x="62" y="129"/>
                      </a:cubicBezTo>
                      <a:cubicBezTo>
                        <a:pt x="0" y="129"/>
                        <a:pt x="0" y="129"/>
                        <a:pt x="0" y="129"/>
                      </a:cubicBezTo>
                      <a:cubicBezTo>
                        <a:pt x="0" y="64"/>
                        <a:pt x="0" y="64"/>
                        <a:pt x="0" y="64"/>
                      </a:cubicBezTo>
                      <a:cubicBezTo>
                        <a:pt x="0" y="36"/>
                        <a:pt x="19" y="11"/>
                        <a:pt x="47" y="3"/>
                      </a:cubicBezTo>
                      <a:cubicBezTo>
                        <a:pt x="52" y="1"/>
                        <a:pt x="59" y="0"/>
                        <a:pt x="65" y="0"/>
                      </a:cubicBezTo>
                      <a:cubicBezTo>
                        <a:pt x="71" y="0"/>
                        <a:pt x="77" y="1"/>
                        <a:pt x="83" y="3"/>
                      </a:cubicBezTo>
                      <a:cubicBezTo>
                        <a:pt x="92" y="5"/>
                        <a:pt x="101" y="11"/>
                        <a:pt x="109" y="18"/>
                      </a:cubicBezTo>
                      <a:cubicBezTo>
                        <a:pt x="122" y="30"/>
                        <a:pt x="129" y="47"/>
                        <a:pt x="129" y="65"/>
                      </a:cubicBezTo>
                      <a:cubicBezTo>
                        <a:pt x="129" y="82"/>
                        <a:pt x="122" y="99"/>
                        <a:pt x="109" y="111"/>
                      </a:cubicBezTo>
                      <a:cubicBezTo>
                        <a:pt x="98" y="122"/>
                        <a:pt x="83" y="128"/>
                        <a:pt x="67" y="129"/>
                      </a:cubicBezTo>
                      <a:cubicBezTo>
                        <a:pt x="66" y="129"/>
                        <a:pt x="66" y="129"/>
                        <a:pt x="66" y="129"/>
                      </a:cubicBezTo>
                      <a:cubicBezTo>
                        <a:pt x="66" y="129"/>
                        <a:pt x="65" y="129"/>
                        <a:pt x="65" y="129"/>
                      </a:cubicBezTo>
                      <a:close/>
                    </a:path>
                  </a:pathLst>
                </a:custGeom>
                <a:solidFill>
                  <a:srgbClr val="FFFA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40" name="Freeform 37"/>
                <p:cNvSpPr>
                  <a:spLocks/>
                </p:cNvSpPr>
                <p:nvPr/>
              </p:nvSpPr>
              <p:spPr bwMode="auto">
                <a:xfrm>
                  <a:off x="68263" y="69850"/>
                  <a:ext cx="827088" cy="828675"/>
                </a:xfrm>
                <a:custGeom>
                  <a:avLst/>
                  <a:gdLst>
                    <a:gd name="T0" fmla="*/ 417019 w 119"/>
                    <a:gd name="T1" fmla="*/ 828675 h 119"/>
                    <a:gd name="T2" fmla="*/ 410069 w 119"/>
                    <a:gd name="T3" fmla="*/ 828675 h 119"/>
                    <a:gd name="T4" fmla="*/ 396168 w 119"/>
                    <a:gd name="T5" fmla="*/ 828675 h 119"/>
                    <a:gd name="T6" fmla="*/ 0 w 119"/>
                    <a:gd name="T7" fmla="*/ 828675 h 119"/>
                    <a:gd name="T8" fmla="*/ 0 w 119"/>
                    <a:gd name="T9" fmla="*/ 410856 h 119"/>
                    <a:gd name="T10" fmla="*/ 298864 w 119"/>
                    <a:gd name="T11" fmla="*/ 13927 h 119"/>
                    <a:gd name="T12" fmla="*/ 417019 w 119"/>
                    <a:gd name="T13" fmla="*/ 0 h 119"/>
                    <a:gd name="T14" fmla="*/ 528224 w 119"/>
                    <a:gd name="T15" fmla="*/ 13927 h 119"/>
                    <a:gd name="T16" fmla="*/ 695032 w 119"/>
                    <a:gd name="T17" fmla="*/ 111418 h 119"/>
                    <a:gd name="T18" fmla="*/ 827088 w 119"/>
                    <a:gd name="T19" fmla="*/ 417819 h 119"/>
                    <a:gd name="T20" fmla="*/ 695032 w 119"/>
                    <a:gd name="T21" fmla="*/ 717257 h 119"/>
                    <a:gd name="T22" fmla="*/ 430920 w 119"/>
                    <a:gd name="T23" fmla="*/ 828675 h 119"/>
                    <a:gd name="T24" fmla="*/ 423969 w 119"/>
                    <a:gd name="T25" fmla="*/ 828675 h 119"/>
                    <a:gd name="T26" fmla="*/ 417019 w 119"/>
                    <a:gd name="T27" fmla="*/ 828675 h 1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9" h="119">
                      <a:moveTo>
                        <a:pt x="60" y="119"/>
                      </a:moveTo>
                      <a:cubicBezTo>
                        <a:pt x="59" y="119"/>
                        <a:pt x="59" y="119"/>
                        <a:pt x="59" y="119"/>
                      </a:cubicBezTo>
                      <a:cubicBezTo>
                        <a:pt x="57" y="119"/>
                        <a:pt x="57" y="119"/>
                        <a:pt x="57" y="119"/>
                      </a:cubicBezTo>
                      <a:cubicBezTo>
                        <a:pt x="0" y="119"/>
                        <a:pt x="0" y="119"/>
                        <a:pt x="0" y="119"/>
                      </a:cubicBezTo>
                      <a:cubicBezTo>
                        <a:pt x="0" y="59"/>
                        <a:pt x="0" y="59"/>
                        <a:pt x="0" y="59"/>
                      </a:cubicBezTo>
                      <a:cubicBezTo>
                        <a:pt x="0" y="33"/>
                        <a:pt x="18" y="10"/>
                        <a:pt x="43" y="2"/>
                      </a:cubicBezTo>
                      <a:cubicBezTo>
                        <a:pt x="48" y="1"/>
                        <a:pt x="54" y="0"/>
                        <a:pt x="60" y="0"/>
                      </a:cubicBezTo>
                      <a:cubicBezTo>
                        <a:pt x="65" y="0"/>
                        <a:pt x="71" y="1"/>
                        <a:pt x="76" y="2"/>
                      </a:cubicBezTo>
                      <a:cubicBezTo>
                        <a:pt x="85" y="5"/>
                        <a:pt x="93" y="10"/>
                        <a:pt x="100" y="16"/>
                      </a:cubicBezTo>
                      <a:cubicBezTo>
                        <a:pt x="112" y="28"/>
                        <a:pt x="119" y="43"/>
                        <a:pt x="119" y="60"/>
                      </a:cubicBezTo>
                      <a:cubicBezTo>
                        <a:pt x="119" y="76"/>
                        <a:pt x="112" y="91"/>
                        <a:pt x="100" y="103"/>
                      </a:cubicBezTo>
                      <a:cubicBezTo>
                        <a:pt x="90" y="113"/>
                        <a:pt x="76" y="118"/>
                        <a:pt x="62" y="119"/>
                      </a:cubicBezTo>
                      <a:cubicBezTo>
                        <a:pt x="61" y="119"/>
                        <a:pt x="61" y="119"/>
                        <a:pt x="61" y="119"/>
                      </a:cubicBezTo>
                      <a:cubicBezTo>
                        <a:pt x="60" y="119"/>
                        <a:pt x="60" y="119"/>
                        <a:pt x="60" y="119"/>
                      </a:cubicBezTo>
                      <a:close/>
                    </a:path>
                  </a:pathLst>
                </a:custGeom>
                <a:solidFill>
                  <a:srgbClr val="7CC7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0237" name="文本框 35"/>
              <p:cNvSpPr txBox="1">
                <a:spLocks noChangeArrowheads="1"/>
              </p:cNvSpPr>
              <p:nvPr/>
            </p:nvSpPr>
            <p:spPr bwMode="auto">
              <a:xfrm>
                <a:off x="158403" y="241880"/>
                <a:ext cx="8956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2800" b="1">
                    <a:solidFill>
                      <a:schemeClr val="bg1"/>
                    </a:solidFill>
                    <a:latin typeface="微软雅黑" pitchFamily="34" charset="-122"/>
                    <a:ea typeface="微软雅黑" pitchFamily="34" charset="-122"/>
                  </a:rPr>
                  <a:t>01</a:t>
                </a:r>
                <a:endParaRPr lang="zh-CN" altLang="en-US" sz="2800" b="1">
                  <a:solidFill>
                    <a:schemeClr val="bg1"/>
                  </a:solidFill>
                  <a:latin typeface="微软雅黑" pitchFamily="34" charset="-122"/>
                  <a:ea typeface="微软雅黑" pitchFamily="34" charset="-122"/>
                </a:endParaRPr>
              </a:p>
            </p:txBody>
          </p:sp>
        </p:grpSp>
        <p:sp>
          <p:nvSpPr>
            <p:cNvPr id="50235" name="文本框 33"/>
            <p:cNvSpPr txBox="1">
              <a:spLocks noChangeArrowheads="1"/>
            </p:cNvSpPr>
            <p:nvPr/>
          </p:nvSpPr>
          <p:spPr bwMode="auto">
            <a:xfrm>
              <a:off x="981224" y="322391"/>
              <a:ext cx="8690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b="1">
                  <a:latin typeface="微软雅黑" pitchFamily="34" charset="-122"/>
                  <a:ea typeface="微软雅黑" pitchFamily="34" charset="-122"/>
                </a:rPr>
                <a:t>关键词</a:t>
              </a:r>
            </a:p>
          </p:txBody>
        </p:sp>
      </p:grpSp>
      <p:grpSp>
        <p:nvGrpSpPr>
          <p:cNvPr id="50189" name="组合 39"/>
          <p:cNvGrpSpPr>
            <a:grpSpLocks/>
          </p:cNvGrpSpPr>
          <p:nvPr/>
        </p:nvGrpSpPr>
        <p:grpSpPr bwMode="auto">
          <a:xfrm>
            <a:off x="2486025" y="5167313"/>
            <a:ext cx="1800225" cy="968375"/>
            <a:chOff x="0" y="0"/>
            <a:chExt cx="1799431" cy="968375"/>
          </a:xfrm>
        </p:grpSpPr>
        <p:grpSp>
          <p:nvGrpSpPr>
            <p:cNvPr id="50226" name="组合 40"/>
            <p:cNvGrpSpPr>
              <a:grpSpLocks/>
            </p:cNvGrpSpPr>
            <p:nvPr/>
          </p:nvGrpSpPr>
          <p:grpSpPr bwMode="auto">
            <a:xfrm>
              <a:off x="0" y="0"/>
              <a:ext cx="1051838" cy="968375"/>
              <a:chOff x="0" y="0"/>
              <a:chExt cx="1051838" cy="968375"/>
            </a:xfrm>
          </p:grpSpPr>
          <p:grpSp>
            <p:nvGrpSpPr>
              <p:cNvPr id="50228" name="组合 42"/>
              <p:cNvGrpSpPr>
                <a:grpSpLocks/>
              </p:cNvGrpSpPr>
              <p:nvPr/>
            </p:nvGrpSpPr>
            <p:grpSpPr bwMode="auto">
              <a:xfrm>
                <a:off x="0" y="0"/>
                <a:ext cx="965200" cy="968375"/>
                <a:chOff x="0" y="0"/>
                <a:chExt cx="965200" cy="968375"/>
              </a:xfrm>
            </p:grpSpPr>
            <p:sp>
              <p:nvSpPr>
                <p:cNvPr id="50230" name="Freeform 20"/>
                <p:cNvSpPr>
                  <a:spLocks/>
                </p:cNvSpPr>
                <p:nvPr/>
              </p:nvSpPr>
              <p:spPr bwMode="auto">
                <a:xfrm>
                  <a:off x="0" y="0"/>
                  <a:ext cx="965200" cy="968375"/>
                </a:xfrm>
                <a:custGeom>
                  <a:avLst/>
                  <a:gdLst>
                    <a:gd name="T0" fmla="*/ 812435 w 139"/>
                    <a:gd name="T1" fmla="*/ 132368 h 139"/>
                    <a:gd name="T2" fmla="*/ 499960 w 139"/>
                    <a:gd name="T3" fmla="*/ 0 h 139"/>
                    <a:gd name="T4" fmla="*/ 486072 w 139"/>
                    <a:gd name="T5" fmla="*/ 0 h 139"/>
                    <a:gd name="T6" fmla="*/ 465240 w 139"/>
                    <a:gd name="T7" fmla="*/ 0 h 139"/>
                    <a:gd name="T8" fmla="*/ 0 w 139"/>
                    <a:gd name="T9" fmla="*/ 0 h 139"/>
                    <a:gd name="T10" fmla="*/ 0 w 139"/>
                    <a:gd name="T11" fmla="*/ 487671 h 139"/>
                    <a:gd name="T12" fmla="*/ 0 w 139"/>
                    <a:gd name="T13" fmla="*/ 487671 h 139"/>
                    <a:gd name="T14" fmla="*/ 0 w 139"/>
                    <a:gd name="T15" fmla="*/ 480704 h 139"/>
                    <a:gd name="T16" fmla="*/ 347194 w 139"/>
                    <a:gd name="T17" fmla="*/ 947475 h 139"/>
                    <a:gd name="T18" fmla="*/ 486072 w 139"/>
                    <a:gd name="T19" fmla="*/ 968375 h 139"/>
                    <a:gd name="T20" fmla="*/ 618006 w 139"/>
                    <a:gd name="T21" fmla="*/ 947475 h 139"/>
                    <a:gd name="T22" fmla="*/ 812435 w 139"/>
                    <a:gd name="T23" fmla="*/ 836007 h 139"/>
                    <a:gd name="T24" fmla="*/ 965200 w 139"/>
                    <a:gd name="T25" fmla="*/ 480704 h 139"/>
                    <a:gd name="T26" fmla="*/ 812435 w 139"/>
                    <a:gd name="T27" fmla="*/ 132368 h 13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9" h="139">
                      <a:moveTo>
                        <a:pt x="117" y="19"/>
                      </a:moveTo>
                      <a:cubicBezTo>
                        <a:pt x="106" y="7"/>
                        <a:pt x="90" y="0"/>
                        <a:pt x="72" y="0"/>
                      </a:cubicBezTo>
                      <a:cubicBezTo>
                        <a:pt x="71" y="0"/>
                        <a:pt x="71" y="0"/>
                        <a:pt x="70" y="0"/>
                      </a:cubicBezTo>
                      <a:cubicBezTo>
                        <a:pt x="69" y="0"/>
                        <a:pt x="68" y="0"/>
                        <a:pt x="67" y="0"/>
                      </a:cubicBezTo>
                      <a:cubicBezTo>
                        <a:pt x="0" y="0"/>
                        <a:pt x="0" y="0"/>
                        <a:pt x="0" y="0"/>
                      </a:cubicBezTo>
                      <a:cubicBezTo>
                        <a:pt x="0" y="70"/>
                        <a:pt x="0" y="70"/>
                        <a:pt x="0" y="70"/>
                      </a:cubicBezTo>
                      <a:cubicBezTo>
                        <a:pt x="0" y="70"/>
                        <a:pt x="0" y="70"/>
                        <a:pt x="0" y="70"/>
                      </a:cubicBezTo>
                      <a:cubicBezTo>
                        <a:pt x="0" y="70"/>
                        <a:pt x="0" y="69"/>
                        <a:pt x="0" y="69"/>
                      </a:cubicBezTo>
                      <a:cubicBezTo>
                        <a:pt x="0" y="101"/>
                        <a:pt x="21" y="128"/>
                        <a:pt x="50" y="136"/>
                      </a:cubicBezTo>
                      <a:cubicBezTo>
                        <a:pt x="56" y="138"/>
                        <a:pt x="63" y="139"/>
                        <a:pt x="70" y="139"/>
                      </a:cubicBezTo>
                      <a:cubicBezTo>
                        <a:pt x="76" y="139"/>
                        <a:pt x="83" y="138"/>
                        <a:pt x="89" y="136"/>
                      </a:cubicBezTo>
                      <a:cubicBezTo>
                        <a:pt x="100" y="133"/>
                        <a:pt x="109" y="127"/>
                        <a:pt x="117" y="120"/>
                      </a:cubicBezTo>
                      <a:cubicBezTo>
                        <a:pt x="131" y="107"/>
                        <a:pt x="139" y="89"/>
                        <a:pt x="139" y="69"/>
                      </a:cubicBezTo>
                      <a:cubicBezTo>
                        <a:pt x="139" y="49"/>
                        <a:pt x="131" y="31"/>
                        <a:pt x="117" y="19"/>
                      </a:cubicBezTo>
                      <a:close/>
                    </a:path>
                  </a:pathLst>
                </a:custGeom>
                <a:solidFill>
                  <a:srgbClr val="D724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31" name="Freeform 21"/>
                <p:cNvSpPr>
                  <a:spLocks/>
                </p:cNvSpPr>
                <p:nvPr/>
              </p:nvSpPr>
              <p:spPr bwMode="auto">
                <a:xfrm>
                  <a:off x="34925" y="34925"/>
                  <a:ext cx="896938" cy="900113"/>
                </a:xfrm>
                <a:custGeom>
                  <a:avLst/>
                  <a:gdLst>
                    <a:gd name="T0" fmla="*/ 451946 w 129"/>
                    <a:gd name="T1" fmla="*/ 900113 h 129"/>
                    <a:gd name="T2" fmla="*/ 326791 w 129"/>
                    <a:gd name="T3" fmla="*/ 879180 h 129"/>
                    <a:gd name="T4" fmla="*/ 0 w 129"/>
                    <a:gd name="T5" fmla="*/ 453545 h 129"/>
                    <a:gd name="T6" fmla="*/ 0 w 129"/>
                    <a:gd name="T7" fmla="*/ 0 h 129"/>
                    <a:gd name="T8" fmla="*/ 431086 w 129"/>
                    <a:gd name="T9" fmla="*/ 0 h 129"/>
                    <a:gd name="T10" fmla="*/ 438039 w 129"/>
                    <a:gd name="T11" fmla="*/ 0 h 129"/>
                    <a:gd name="T12" fmla="*/ 451946 w 129"/>
                    <a:gd name="T13" fmla="*/ 0 h 129"/>
                    <a:gd name="T14" fmla="*/ 458899 w 129"/>
                    <a:gd name="T15" fmla="*/ 0 h 129"/>
                    <a:gd name="T16" fmla="*/ 465852 w 129"/>
                    <a:gd name="T17" fmla="*/ 0 h 129"/>
                    <a:gd name="T18" fmla="*/ 757878 w 129"/>
                    <a:gd name="T19" fmla="*/ 118620 h 129"/>
                    <a:gd name="T20" fmla="*/ 896938 w 129"/>
                    <a:gd name="T21" fmla="*/ 446568 h 129"/>
                    <a:gd name="T22" fmla="*/ 757878 w 129"/>
                    <a:gd name="T23" fmla="*/ 774516 h 129"/>
                    <a:gd name="T24" fmla="*/ 577100 w 129"/>
                    <a:gd name="T25" fmla="*/ 879180 h 129"/>
                    <a:gd name="T26" fmla="*/ 451946 w 129"/>
                    <a:gd name="T27" fmla="*/ 900113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59" y="129"/>
                        <a:pt x="52" y="128"/>
                        <a:pt x="47" y="126"/>
                      </a:cubicBezTo>
                      <a:cubicBezTo>
                        <a:pt x="19" y="118"/>
                        <a:pt x="0" y="93"/>
                        <a:pt x="0" y="65"/>
                      </a:cubicBezTo>
                      <a:cubicBezTo>
                        <a:pt x="0" y="0"/>
                        <a:pt x="0" y="0"/>
                        <a:pt x="0" y="0"/>
                      </a:cubicBezTo>
                      <a:cubicBezTo>
                        <a:pt x="62" y="0"/>
                        <a:pt x="62" y="0"/>
                        <a:pt x="62" y="0"/>
                      </a:cubicBezTo>
                      <a:cubicBezTo>
                        <a:pt x="63" y="0"/>
                        <a:pt x="63" y="0"/>
                        <a:pt x="63" y="0"/>
                      </a:cubicBezTo>
                      <a:cubicBezTo>
                        <a:pt x="64" y="0"/>
                        <a:pt x="64" y="0"/>
                        <a:pt x="65" y="0"/>
                      </a:cubicBezTo>
                      <a:cubicBezTo>
                        <a:pt x="65" y="0"/>
                        <a:pt x="66" y="0"/>
                        <a:pt x="66" y="0"/>
                      </a:cubicBezTo>
                      <a:cubicBezTo>
                        <a:pt x="67" y="0"/>
                        <a:pt x="67" y="0"/>
                        <a:pt x="67" y="0"/>
                      </a:cubicBezTo>
                      <a:cubicBezTo>
                        <a:pt x="83" y="0"/>
                        <a:pt x="98" y="7"/>
                        <a:pt x="109" y="17"/>
                      </a:cubicBezTo>
                      <a:cubicBezTo>
                        <a:pt x="122" y="30"/>
                        <a:pt x="129" y="46"/>
                        <a:pt x="129" y="64"/>
                      </a:cubicBezTo>
                      <a:cubicBezTo>
                        <a:pt x="129" y="82"/>
                        <a:pt x="122" y="99"/>
                        <a:pt x="109" y="111"/>
                      </a:cubicBezTo>
                      <a:cubicBezTo>
                        <a:pt x="101" y="118"/>
                        <a:pt x="92" y="123"/>
                        <a:pt x="83" y="126"/>
                      </a:cubicBezTo>
                      <a:cubicBezTo>
                        <a:pt x="77" y="128"/>
                        <a:pt x="71" y="129"/>
                        <a:pt x="65" y="129"/>
                      </a:cubicBezTo>
                      <a:close/>
                    </a:path>
                  </a:pathLst>
                </a:custGeom>
                <a:solidFill>
                  <a:srgbClr val="D724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32" name="Freeform 22"/>
                <p:cNvSpPr>
                  <a:spLocks/>
                </p:cNvSpPr>
                <p:nvPr/>
              </p:nvSpPr>
              <p:spPr bwMode="auto">
                <a:xfrm>
                  <a:off x="34925" y="34925"/>
                  <a:ext cx="896938" cy="900113"/>
                </a:xfrm>
                <a:custGeom>
                  <a:avLst/>
                  <a:gdLst>
                    <a:gd name="T0" fmla="*/ 451946 w 129"/>
                    <a:gd name="T1" fmla="*/ 900113 h 129"/>
                    <a:gd name="T2" fmla="*/ 326791 w 129"/>
                    <a:gd name="T3" fmla="*/ 879180 h 129"/>
                    <a:gd name="T4" fmla="*/ 0 w 129"/>
                    <a:gd name="T5" fmla="*/ 453545 h 129"/>
                    <a:gd name="T6" fmla="*/ 0 w 129"/>
                    <a:gd name="T7" fmla="*/ 0 h 129"/>
                    <a:gd name="T8" fmla="*/ 431086 w 129"/>
                    <a:gd name="T9" fmla="*/ 0 h 129"/>
                    <a:gd name="T10" fmla="*/ 438039 w 129"/>
                    <a:gd name="T11" fmla="*/ 0 h 129"/>
                    <a:gd name="T12" fmla="*/ 451946 w 129"/>
                    <a:gd name="T13" fmla="*/ 0 h 129"/>
                    <a:gd name="T14" fmla="*/ 458899 w 129"/>
                    <a:gd name="T15" fmla="*/ 0 h 129"/>
                    <a:gd name="T16" fmla="*/ 465852 w 129"/>
                    <a:gd name="T17" fmla="*/ 0 h 129"/>
                    <a:gd name="T18" fmla="*/ 757878 w 129"/>
                    <a:gd name="T19" fmla="*/ 118620 h 129"/>
                    <a:gd name="T20" fmla="*/ 896938 w 129"/>
                    <a:gd name="T21" fmla="*/ 446568 h 129"/>
                    <a:gd name="T22" fmla="*/ 757878 w 129"/>
                    <a:gd name="T23" fmla="*/ 774516 h 129"/>
                    <a:gd name="T24" fmla="*/ 577100 w 129"/>
                    <a:gd name="T25" fmla="*/ 879180 h 129"/>
                    <a:gd name="T26" fmla="*/ 451946 w 129"/>
                    <a:gd name="T27" fmla="*/ 900113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59" y="129"/>
                        <a:pt x="52" y="128"/>
                        <a:pt x="47" y="126"/>
                      </a:cubicBezTo>
                      <a:cubicBezTo>
                        <a:pt x="19" y="118"/>
                        <a:pt x="0" y="93"/>
                        <a:pt x="0" y="65"/>
                      </a:cubicBezTo>
                      <a:cubicBezTo>
                        <a:pt x="0" y="0"/>
                        <a:pt x="0" y="0"/>
                        <a:pt x="0" y="0"/>
                      </a:cubicBezTo>
                      <a:cubicBezTo>
                        <a:pt x="62" y="0"/>
                        <a:pt x="62" y="0"/>
                        <a:pt x="62" y="0"/>
                      </a:cubicBezTo>
                      <a:cubicBezTo>
                        <a:pt x="63" y="0"/>
                        <a:pt x="63" y="0"/>
                        <a:pt x="63" y="0"/>
                      </a:cubicBezTo>
                      <a:cubicBezTo>
                        <a:pt x="64" y="0"/>
                        <a:pt x="64" y="0"/>
                        <a:pt x="65" y="0"/>
                      </a:cubicBezTo>
                      <a:cubicBezTo>
                        <a:pt x="65" y="0"/>
                        <a:pt x="66" y="0"/>
                        <a:pt x="66" y="0"/>
                      </a:cubicBezTo>
                      <a:cubicBezTo>
                        <a:pt x="67" y="0"/>
                        <a:pt x="67" y="0"/>
                        <a:pt x="67" y="0"/>
                      </a:cubicBezTo>
                      <a:cubicBezTo>
                        <a:pt x="83" y="0"/>
                        <a:pt x="98" y="7"/>
                        <a:pt x="109" y="17"/>
                      </a:cubicBezTo>
                      <a:cubicBezTo>
                        <a:pt x="122" y="30"/>
                        <a:pt x="129" y="46"/>
                        <a:pt x="129" y="64"/>
                      </a:cubicBezTo>
                      <a:cubicBezTo>
                        <a:pt x="129" y="82"/>
                        <a:pt x="122" y="99"/>
                        <a:pt x="109" y="111"/>
                      </a:cubicBezTo>
                      <a:cubicBezTo>
                        <a:pt x="101" y="118"/>
                        <a:pt x="92" y="123"/>
                        <a:pt x="83" y="126"/>
                      </a:cubicBezTo>
                      <a:cubicBezTo>
                        <a:pt x="77" y="128"/>
                        <a:pt x="71" y="129"/>
                        <a:pt x="65" y="129"/>
                      </a:cubicBezTo>
                      <a:close/>
                    </a:path>
                  </a:pathLst>
                </a:custGeom>
                <a:solidFill>
                  <a:srgbClr val="FFFA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33" name="Freeform 23"/>
                <p:cNvSpPr>
                  <a:spLocks/>
                </p:cNvSpPr>
                <p:nvPr/>
              </p:nvSpPr>
              <p:spPr bwMode="auto">
                <a:xfrm>
                  <a:off x="69850" y="69850"/>
                  <a:ext cx="827088" cy="830263"/>
                </a:xfrm>
                <a:custGeom>
                  <a:avLst/>
                  <a:gdLst>
                    <a:gd name="T0" fmla="*/ 417019 w 119"/>
                    <a:gd name="T1" fmla="*/ 830263 h 119"/>
                    <a:gd name="T2" fmla="*/ 298864 w 119"/>
                    <a:gd name="T3" fmla="*/ 809332 h 119"/>
                    <a:gd name="T4" fmla="*/ 0 w 119"/>
                    <a:gd name="T5" fmla="*/ 418620 h 119"/>
                    <a:gd name="T6" fmla="*/ 0 w 119"/>
                    <a:gd name="T7" fmla="*/ 0 h 119"/>
                    <a:gd name="T8" fmla="*/ 396168 w 119"/>
                    <a:gd name="T9" fmla="*/ 0 h 119"/>
                    <a:gd name="T10" fmla="*/ 403119 w 119"/>
                    <a:gd name="T11" fmla="*/ 0 h 119"/>
                    <a:gd name="T12" fmla="*/ 417019 w 119"/>
                    <a:gd name="T13" fmla="*/ 0 h 119"/>
                    <a:gd name="T14" fmla="*/ 423969 w 119"/>
                    <a:gd name="T15" fmla="*/ 0 h 119"/>
                    <a:gd name="T16" fmla="*/ 430920 w 119"/>
                    <a:gd name="T17" fmla="*/ 0 h 119"/>
                    <a:gd name="T18" fmla="*/ 695032 w 119"/>
                    <a:gd name="T19" fmla="*/ 111632 h 119"/>
                    <a:gd name="T20" fmla="*/ 827088 w 119"/>
                    <a:gd name="T21" fmla="*/ 411643 h 119"/>
                    <a:gd name="T22" fmla="*/ 695032 w 119"/>
                    <a:gd name="T23" fmla="*/ 711654 h 119"/>
                    <a:gd name="T24" fmla="*/ 528224 w 119"/>
                    <a:gd name="T25" fmla="*/ 809332 h 119"/>
                    <a:gd name="T26" fmla="*/ 417019 w 119"/>
                    <a:gd name="T27" fmla="*/ 830263 h 1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9" h="119">
                      <a:moveTo>
                        <a:pt x="60" y="119"/>
                      </a:moveTo>
                      <a:cubicBezTo>
                        <a:pt x="54" y="119"/>
                        <a:pt x="48" y="118"/>
                        <a:pt x="43" y="116"/>
                      </a:cubicBezTo>
                      <a:cubicBezTo>
                        <a:pt x="18" y="109"/>
                        <a:pt x="0" y="86"/>
                        <a:pt x="0" y="60"/>
                      </a:cubicBezTo>
                      <a:cubicBezTo>
                        <a:pt x="0" y="0"/>
                        <a:pt x="0" y="0"/>
                        <a:pt x="0" y="0"/>
                      </a:cubicBezTo>
                      <a:cubicBezTo>
                        <a:pt x="57" y="0"/>
                        <a:pt x="57" y="0"/>
                        <a:pt x="57" y="0"/>
                      </a:cubicBezTo>
                      <a:cubicBezTo>
                        <a:pt x="58" y="0"/>
                        <a:pt x="58" y="0"/>
                        <a:pt x="58" y="0"/>
                      </a:cubicBezTo>
                      <a:cubicBezTo>
                        <a:pt x="59" y="0"/>
                        <a:pt x="59" y="0"/>
                        <a:pt x="60" y="0"/>
                      </a:cubicBezTo>
                      <a:cubicBezTo>
                        <a:pt x="60" y="0"/>
                        <a:pt x="60" y="0"/>
                        <a:pt x="61" y="0"/>
                      </a:cubicBezTo>
                      <a:cubicBezTo>
                        <a:pt x="62" y="0"/>
                        <a:pt x="62" y="0"/>
                        <a:pt x="62" y="0"/>
                      </a:cubicBezTo>
                      <a:cubicBezTo>
                        <a:pt x="76" y="0"/>
                        <a:pt x="90" y="6"/>
                        <a:pt x="100" y="16"/>
                      </a:cubicBezTo>
                      <a:cubicBezTo>
                        <a:pt x="112" y="27"/>
                        <a:pt x="119" y="43"/>
                        <a:pt x="119" y="59"/>
                      </a:cubicBezTo>
                      <a:cubicBezTo>
                        <a:pt x="119" y="76"/>
                        <a:pt x="112" y="91"/>
                        <a:pt x="100" y="102"/>
                      </a:cubicBezTo>
                      <a:cubicBezTo>
                        <a:pt x="93" y="109"/>
                        <a:pt x="85" y="114"/>
                        <a:pt x="76" y="116"/>
                      </a:cubicBezTo>
                      <a:cubicBezTo>
                        <a:pt x="71" y="118"/>
                        <a:pt x="65" y="119"/>
                        <a:pt x="60" y="119"/>
                      </a:cubicBezTo>
                      <a:close/>
                    </a:path>
                  </a:pathLst>
                </a:custGeom>
                <a:solidFill>
                  <a:srgbClr val="D724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0229" name="文本框 43"/>
              <p:cNvSpPr txBox="1">
                <a:spLocks noChangeArrowheads="1"/>
              </p:cNvSpPr>
              <p:nvPr/>
            </p:nvSpPr>
            <p:spPr bwMode="auto">
              <a:xfrm>
                <a:off x="156141" y="215827"/>
                <a:ext cx="8956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2800" b="1">
                    <a:solidFill>
                      <a:schemeClr val="bg1"/>
                    </a:solidFill>
                    <a:latin typeface="微软雅黑" pitchFamily="34" charset="-122"/>
                    <a:ea typeface="微软雅黑" pitchFamily="34" charset="-122"/>
                  </a:rPr>
                  <a:t>02</a:t>
                </a:r>
                <a:endParaRPr lang="zh-CN" altLang="en-US" sz="2800" b="1">
                  <a:solidFill>
                    <a:schemeClr val="bg1"/>
                  </a:solidFill>
                  <a:latin typeface="微软雅黑" pitchFamily="34" charset="-122"/>
                  <a:ea typeface="微软雅黑" pitchFamily="34" charset="-122"/>
                </a:endParaRPr>
              </a:p>
            </p:txBody>
          </p:sp>
        </p:grpSp>
        <p:sp>
          <p:nvSpPr>
            <p:cNvPr id="50227" name="文本框 41"/>
            <p:cNvSpPr txBox="1">
              <a:spLocks noChangeArrowheads="1"/>
            </p:cNvSpPr>
            <p:nvPr/>
          </p:nvSpPr>
          <p:spPr bwMode="auto">
            <a:xfrm>
              <a:off x="930424" y="349177"/>
              <a:ext cx="8690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b="1">
                  <a:latin typeface="微软雅黑" pitchFamily="34" charset="-122"/>
                  <a:ea typeface="微软雅黑" pitchFamily="34" charset="-122"/>
                </a:rPr>
                <a:t>关键词</a:t>
              </a:r>
            </a:p>
          </p:txBody>
        </p:sp>
      </p:grpSp>
      <p:grpSp>
        <p:nvGrpSpPr>
          <p:cNvPr id="50190" name="组合 48"/>
          <p:cNvGrpSpPr>
            <a:grpSpLocks/>
          </p:cNvGrpSpPr>
          <p:nvPr/>
        </p:nvGrpSpPr>
        <p:grpSpPr bwMode="auto">
          <a:xfrm>
            <a:off x="4403725" y="5230813"/>
            <a:ext cx="1831975" cy="968375"/>
            <a:chOff x="0" y="0"/>
            <a:chExt cx="1831062" cy="968375"/>
          </a:xfrm>
        </p:grpSpPr>
        <p:grpSp>
          <p:nvGrpSpPr>
            <p:cNvPr id="50218" name="组合 49"/>
            <p:cNvGrpSpPr>
              <a:grpSpLocks/>
            </p:cNvGrpSpPr>
            <p:nvPr/>
          </p:nvGrpSpPr>
          <p:grpSpPr bwMode="auto">
            <a:xfrm>
              <a:off x="0" y="0"/>
              <a:ext cx="1053079" cy="968375"/>
              <a:chOff x="0" y="0"/>
              <a:chExt cx="1053079" cy="968375"/>
            </a:xfrm>
          </p:grpSpPr>
          <p:grpSp>
            <p:nvGrpSpPr>
              <p:cNvPr id="50220" name="组合 51"/>
              <p:cNvGrpSpPr>
                <a:grpSpLocks/>
              </p:cNvGrpSpPr>
              <p:nvPr/>
            </p:nvGrpSpPr>
            <p:grpSpPr bwMode="auto">
              <a:xfrm>
                <a:off x="0" y="0"/>
                <a:ext cx="965200" cy="968375"/>
                <a:chOff x="0" y="0"/>
                <a:chExt cx="965200" cy="968375"/>
              </a:xfrm>
            </p:grpSpPr>
            <p:sp>
              <p:nvSpPr>
                <p:cNvPr id="50222" name="Freeform 24"/>
                <p:cNvSpPr>
                  <a:spLocks/>
                </p:cNvSpPr>
                <p:nvPr/>
              </p:nvSpPr>
              <p:spPr bwMode="auto">
                <a:xfrm>
                  <a:off x="0" y="0"/>
                  <a:ext cx="965200" cy="968375"/>
                </a:xfrm>
                <a:custGeom>
                  <a:avLst/>
                  <a:gdLst>
                    <a:gd name="T0" fmla="*/ 812435 w 139"/>
                    <a:gd name="T1" fmla="*/ 132368 h 139"/>
                    <a:gd name="T2" fmla="*/ 499960 w 139"/>
                    <a:gd name="T3" fmla="*/ 0 h 139"/>
                    <a:gd name="T4" fmla="*/ 486072 w 139"/>
                    <a:gd name="T5" fmla="*/ 0 h 139"/>
                    <a:gd name="T6" fmla="*/ 465240 w 139"/>
                    <a:gd name="T7" fmla="*/ 0 h 139"/>
                    <a:gd name="T8" fmla="*/ 0 w 139"/>
                    <a:gd name="T9" fmla="*/ 0 h 139"/>
                    <a:gd name="T10" fmla="*/ 0 w 139"/>
                    <a:gd name="T11" fmla="*/ 487671 h 139"/>
                    <a:gd name="T12" fmla="*/ 0 w 139"/>
                    <a:gd name="T13" fmla="*/ 487671 h 139"/>
                    <a:gd name="T14" fmla="*/ 0 w 139"/>
                    <a:gd name="T15" fmla="*/ 480704 h 139"/>
                    <a:gd name="T16" fmla="*/ 347194 w 139"/>
                    <a:gd name="T17" fmla="*/ 947475 h 139"/>
                    <a:gd name="T18" fmla="*/ 486072 w 139"/>
                    <a:gd name="T19" fmla="*/ 968375 h 139"/>
                    <a:gd name="T20" fmla="*/ 618006 w 139"/>
                    <a:gd name="T21" fmla="*/ 947475 h 139"/>
                    <a:gd name="T22" fmla="*/ 812435 w 139"/>
                    <a:gd name="T23" fmla="*/ 836007 h 139"/>
                    <a:gd name="T24" fmla="*/ 965200 w 139"/>
                    <a:gd name="T25" fmla="*/ 480704 h 139"/>
                    <a:gd name="T26" fmla="*/ 812435 w 139"/>
                    <a:gd name="T27" fmla="*/ 132368 h 13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9" h="139">
                      <a:moveTo>
                        <a:pt x="117" y="19"/>
                      </a:moveTo>
                      <a:cubicBezTo>
                        <a:pt x="105" y="8"/>
                        <a:pt x="90" y="1"/>
                        <a:pt x="72" y="0"/>
                      </a:cubicBezTo>
                      <a:cubicBezTo>
                        <a:pt x="71" y="0"/>
                        <a:pt x="71" y="0"/>
                        <a:pt x="70" y="0"/>
                      </a:cubicBezTo>
                      <a:cubicBezTo>
                        <a:pt x="69" y="0"/>
                        <a:pt x="68" y="0"/>
                        <a:pt x="67" y="0"/>
                      </a:cubicBezTo>
                      <a:cubicBezTo>
                        <a:pt x="0" y="0"/>
                        <a:pt x="0" y="0"/>
                        <a:pt x="0" y="0"/>
                      </a:cubicBezTo>
                      <a:cubicBezTo>
                        <a:pt x="0" y="70"/>
                        <a:pt x="0" y="70"/>
                        <a:pt x="0" y="70"/>
                      </a:cubicBezTo>
                      <a:cubicBezTo>
                        <a:pt x="0" y="70"/>
                        <a:pt x="0" y="70"/>
                        <a:pt x="0" y="70"/>
                      </a:cubicBezTo>
                      <a:cubicBezTo>
                        <a:pt x="0" y="70"/>
                        <a:pt x="0" y="70"/>
                        <a:pt x="0" y="69"/>
                      </a:cubicBezTo>
                      <a:cubicBezTo>
                        <a:pt x="0" y="101"/>
                        <a:pt x="21" y="128"/>
                        <a:pt x="50" y="136"/>
                      </a:cubicBezTo>
                      <a:cubicBezTo>
                        <a:pt x="56" y="138"/>
                        <a:pt x="63" y="139"/>
                        <a:pt x="70" y="139"/>
                      </a:cubicBezTo>
                      <a:cubicBezTo>
                        <a:pt x="76" y="139"/>
                        <a:pt x="83" y="138"/>
                        <a:pt x="89" y="136"/>
                      </a:cubicBezTo>
                      <a:cubicBezTo>
                        <a:pt x="100" y="133"/>
                        <a:pt x="109" y="128"/>
                        <a:pt x="117" y="120"/>
                      </a:cubicBezTo>
                      <a:cubicBezTo>
                        <a:pt x="131" y="107"/>
                        <a:pt x="139" y="89"/>
                        <a:pt x="139" y="69"/>
                      </a:cubicBezTo>
                      <a:cubicBezTo>
                        <a:pt x="139" y="50"/>
                        <a:pt x="131" y="32"/>
                        <a:pt x="117" y="19"/>
                      </a:cubicBezTo>
                      <a:close/>
                    </a:path>
                  </a:pathLst>
                </a:custGeom>
                <a:solidFill>
                  <a:srgbClr val="FF3C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23" name="Freeform 25"/>
                <p:cNvSpPr>
                  <a:spLocks/>
                </p:cNvSpPr>
                <p:nvPr/>
              </p:nvSpPr>
              <p:spPr bwMode="auto">
                <a:xfrm>
                  <a:off x="33337" y="34925"/>
                  <a:ext cx="896938" cy="898525"/>
                </a:xfrm>
                <a:custGeom>
                  <a:avLst/>
                  <a:gdLst>
                    <a:gd name="T0" fmla="*/ 451946 w 129"/>
                    <a:gd name="T1" fmla="*/ 898525 h 129"/>
                    <a:gd name="T2" fmla="*/ 326791 w 129"/>
                    <a:gd name="T3" fmla="*/ 877629 h 129"/>
                    <a:gd name="T4" fmla="*/ 0 w 129"/>
                    <a:gd name="T5" fmla="*/ 452745 h 129"/>
                    <a:gd name="T6" fmla="*/ 0 w 129"/>
                    <a:gd name="T7" fmla="*/ 0 h 129"/>
                    <a:gd name="T8" fmla="*/ 431086 w 129"/>
                    <a:gd name="T9" fmla="*/ 0 h 129"/>
                    <a:gd name="T10" fmla="*/ 438039 w 129"/>
                    <a:gd name="T11" fmla="*/ 0 h 129"/>
                    <a:gd name="T12" fmla="*/ 451946 w 129"/>
                    <a:gd name="T13" fmla="*/ 0 h 129"/>
                    <a:gd name="T14" fmla="*/ 458899 w 129"/>
                    <a:gd name="T15" fmla="*/ 0 h 129"/>
                    <a:gd name="T16" fmla="*/ 465852 w 129"/>
                    <a:gd name="T17" fmla="*/ 0 h 129"/>
                    <a:gd name="T18" fmla="*/ 757878 w 129"/>
                    <a:gd name="T19" fmla="*/ 125376 h 129"/>
                    <a:gd name="T20" fmla="*/ 896938 w 129"/>
                    <a:gd name="T21" fmla="*/ 445780 h 129"/>
                    <a:gd name="T22" fmla="*/ 757878 w 129"/>
                    <a:gd name="T23" fmla="*/ 773149 h 129"/>
                    <a:gd name="T24" fmla="*/ 577100 w 129"/>
                    <a:gd name="T25" fmla="*/ 877629 h 129"/>
                    <a:gd name="T26" fmla="*/ 451946 w 129"/>
                    <a:gd name="T27" fmla="*/ 898525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59" y="129"/>
                        <a:pt x="52" y="128"/>
                        <a:pt x="47" y="126"/>
                      </a:cubicBezTo>
                      <a:cubicBezTo>
                        <a:pt x="19" y="119"/>
                        <a:pt x="0" y="93"/>
                        <a:pt x="0" y="65"/>
                      </a:cubicBezTo>
                      <a:cubicBezTo>
                        <a:pt x="0" y="0"/>
                        <a:pt x="0" y="0"/>
                        <a:pt x="0" y="0"/>
                      </a:cubicBezTo>
                      <a:cubicBezTo>
                        <a:pt x="62" y="0"/>
                        <a:pt x="62" y="0"/>
                        <a:pt x="62" y="0"/>
                      </a:cubicBezTo>
                      <a:cubicBezTo>
                        <a:pt x="63" y="0"/>
                        <a:pt x="63" y="0"/>
                        <a:pt x="63" y="0"/>
                      </a:cubicBezTo>
                      <a:cubicBezTo>
                        <a:pt x="64" y="0"/>
                        <a:pt x="64" y="0"/>
                        <a:pt x="65" y="0"/>
                      </a:cubicBezTo>
                      <a:cubicBezTo>
                        <a:pt x="65" y="0"/>
                        <a:pt x="66" y="0"/>
                        <a:pt x="66" y="0"/>
                      </a:cubicBezTo>
                      <a:cubicBezTo>
                        <a:pt x="67" y="0"/>
                        <a:pt x="67" y="0"/>
                        <a:pt x="67" y="0"/>
                      </a:cubicBezTo>
                      <a:cubicBezTo>
                        <a:pt x="83" y="1"/>
                        <a:pt x="97" y="7"/>
                        <a:pt x="109" y="18"/>
                      </a:cubicBezTo>
                      <a:cubicBezTo>
                        <a:pt x="122" y="30"/>
                        <a:pt x="129" y="47"/>
                        <a:pt x="129" y="64"/>
                      </a:cubicBezTo>
                      <a:cubicBezTo>
                        <a:pt x="129" y="82"/>
                        <a:pt x="122" y="99"/>
                        <a:pt x="109" y="111"/>
                      </a:cubicBezTo>
                      <a:cubicBezTo>
                        <a:pt x="101" y="118"/>
                        <a:pt x="92" y="124"/>
                        <a:pt x="83" y="126"/>
                      </a:cubicBezTo>
                      <a:cubicBezTo>
                        <a:pt x="77" y="128"/>
                        <a:pt x="71" y="129"/>
                        <a:pt x="65" y="129"/>
                      </a:cubicBezTo>
                      <a:close/>
                    </a:path>
                  </a:pathLst>
                </a:custGeom>
                <a:solidFill>
                  <a:srgbClr val="FF3C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24" name="Freeform 26"/>
                <p:cNvSpPr>
                  <a:spLocks/>
                </p:cNvSpPr>
                <p:nvPr/>
              </p:nvSpPr>
              <p:spPr bwMode="auto">
                <a:xfrm>
                  <a:off x="33337" y="34925"/>
                  <a:ext cx="896938" cy="898525"/>
                </a:xfrm>
                <a:custGeom>
                  <a:avLst/>
                  <a:gdLst>
                    <a:gd name="T0" fmla="*/ 451946 w 129"/>
                    <a:gd name="T1" fmla="*/ 898525 h 129"/>
                    <a:gd name="T2" fmla="*/ 326791 w 129"/>
                    <a:gd name="T3" fmla="*/ 877629 h 129"/>
                    <a:gd name="T4" fmla="*/ 0 w 129"/>
                    <a:gd name="T5" fmla="*/ 452745 h 129"/>
                    <a:gd name="T6" fmla="*/ 0 w 129"/>
                    <a:gd name="T7" fmla="*/ 0 h 129"/>
                    <a:gd name="T8" fmla="*/ 431086 w 129"/>
                    <a:gd name="T9" fmla="*/ 0 h 129"/>
                    <a:gd name="T10" fmla="*/ 438039 w 129"/>
                    <a:gd name="T11" fmla="*/ 0 h 129"/>
                    <a:gd name="T12" fmla="*/ 451946 w 129"/>
                    <a:gd name="T13" fmla="*/ 0 h 129"/>
                    <a:gd name="T14" fmla="*/ 458899 w 129"/>
                    <a:gd name="T15" fmla="*/ 0 h 129"/>
                    <a:gd name="T16" fmla="*/ 465852 w 129"/>
                    <a:gd name="T17" fmla="*/ 0 h 129"/>
                    <a:gd name="T18" fmla="*/ 757878 w 129"/>
                    <a:gd name="T19" fmla="*/ 125376 h 129"/>
                    <a:gd name="T20" fmla="*/ 896938 w 129"/>
                    <a:gd name="T21" fmla="*/ 445780 h 129"/>
                    <a:gd name="T22" fmla="*/ 757878 w 129"/>
                    <a:gd name="T23" fmla="*/ 773149 h 129"/>
                    <a:gd name="T24" fmla="*/ 577100 w 129"/>
                    <a:gd name="T25" fmla="*/ 877629 h 129"/>
                    <a:gd name="T26" fmla="*/ 451946 w 129"/>
                    <a:gd name="T27" fmla="*/ 898525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59" y="129"/>
                        <a:pt x="52" y="128"/>
                        <a:pt x="47" y="126"/>
                      </a:cubicBezTo>
                      <a:cubicBezTo>
                        <a:pt x="19" y="119"/>
                        <a:pt x="0" y="93"/>
                        <a:pt x="0" y="65"/>
                      </a:cubicBezTo>
                      <a:cubicBezTo>
                        <a:pt x="0" y="0"/>
                        <a:pt x="0" y="0"/>
                        <a:pt x="0" y="0"/>
                      </a:cubicBezTo>
                      <a:cubicBezTo>
                        <a:pt x="62" y="0"/>
                        <a:pt x="62" y="0"/>
                        <a:pt x="62" y="0"/>
                      </a:cubicBezTo>
                      <a:cubicBezTo>
                        <a:pt x="63" y="0"/>
                        <a:pt x="63" y="0"/>
                        <a:pt x="63" y="0"/>
                      </a:cubicBezTo>
                      <a:cubicBezTo>
                        <a:pt x="64" y="0"/>
                        <a:pt x="64" y="0"/>
                        <a:pt x="65" y="0"/>
                      </a:cubicBezTo>
                      <a:cubicBezTo>
                        <a:pt x="65" y="0"/>
                        <a:pt x="66" y="0"/>
                        <a:pt x="66" y="0"/>
                      </a:cubicBezTo>
                      <a:cubicBezTo>
                        <a:pt x="67" y="0"/>
                        <a:pt x="67" y="0"/>
                        <a:pt x="67" y="0"/>
                      </a:cubicBezTo>
                      <a:cubicBezTo>
                        <a:pt x="83" y="1"/>
                        <a:pt x="97" y="7"/>
                        <a:pt x="109" y="18"/>
                      </a:cubicBezTo>
                      <a:cubicBezTo>
                        <a:pt x="122" y="30"/>
                        <a:pt x="129" y="47"/>
                        <a:pt x="129" y="64"/>
                      </a:cubicBezTo>
                      <a:cubicBezTo>
                        <a:pt x="129" y="82"/>
                        <a:pt x="122" y="99"/>
                        <a:pt x="109" y="111"/>
                      </a:cubicBezTo>
                      <a:cubicBezTo>
                        <a:pt x="101" y="118"/>
                        <a:pt x="92" y="124"/>
                        <a:pt x="83" y="126"/>
                      </a:cubicBezTo>
                      <a:cubicBezTo>
                        <a:pt x="77" y="128"/>
                        <a:pt x="71" y="129"/>
                        <a:pt x="65" y="129"/>
                      </a:cubicBezTo>
                      <a:close/>
                    </a:path>
                  </a:pathLst>
                </a:custGeom>
                <a:solidFill>
                  <a:srgbClr val="FFFA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25" name="Freeform 27"/>
                <p:cNvSpPr>
                  <a:spLocks/>
                </p:cNvSpPr>
                <p:nvPr/>
              </p:nvSpPr>
              <p:spPr bwMode="auto">
                <a:xfrm>
                  <a:off x="68262" y="69850"/>
                  <a:ext cx="827088" cy="828675"/>
                </a:xfrm>
                <a:custGeom>
                  <a:avLst/>
                  <a:gdLst>
                    <a:gd name="T0" fmla="*/ 417019 w 119"/>
                    <a:gd name="T1" fmla="*/ 828675 h 119"/>
                    <a:gd name="T2" fmla="*/ 298864 w 119"/>
                    <a:gd name="T3" fmla="*/ 814748 h 119"/>
                    <a:gd name="T4" fmla="*/ 0 w 119"/>
                    <a:gd name="T5" fmla="*/ 417819 h 119"/>
                    <a:gd name="T6" fmla="*/ 0 w 119"/>
                    <a:gd name="T7" fmla="*/ 0 h 119"/>
                    <a:gd name="T8" fmla="*/ 396168 w 119"/>
                    <a:gd name="T9" fmla="*/ 0 h 119"/>
                    <a:gd name="T10" fmla="*/ 403119 w 119"/>
                    <a:gd name="T11" fmla="*/ 0 h 119"/>
                    <a:gd name="T12" fmla="*/ 417019 w 119"/>
                    <a:gd name="T13" fmla="*/ 0 h 119"/>
                    <a:gd name="T14" fmla="*/ 423969 w 119"/>
                    <a:gd name="T15" fmla="*/ 0 h 119"/>
                    <a:gd name="T16" fmla="*/ 430920 w 119"/>
                    <a:gd name="T17" fmla="*/ 0 h 119"/>
                    <a:gd name="T18" fmla="*/ 695032 w 119"/>
                    <a:gd name="T19" fmla="*/ 111418 h 119"/>
                    <a:gd name="T20" fmla="*/ 827088 w 119"/>
                    <a:gd name="T21" fmla="*/ 410856 h 119"/>
                    <a:gd name="T22" fmla="*/ 695032 w 119"/>
                    <a:gd name="T23" fmla="*/ 717257 h 119"/>
                    <a:gd name="T24" fmla="*/ 528224 w 119"/>
                    <a:gd name="T25" fmla="*/ 814748 h 119"/>
                    <a:gd name="T26" fmla="*/ 417019 w 119"/>
                    <a:gd name="T27" fmla="*/ 828675 h 1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9" h="119">
                      <a:moveTo>
                        <a:pt x="60" y="119"/>
                      </a:moveTo>
                      <a:cubicBezTo>
                        <a:pt x="54" y="119"/>
                        <a:pt x="48" y="118"/>
                        <a:pt x="43" y="117"/>
                      </a:cubicBezTo>
                      <a:cubicBezTo>
                        <a:pt x="18" y="109"/>
                        <a:pt x="0" y="86"/>
                        <a:pt x="0" y="60"/>
                      </a:cubicBezTo>
                      <a:cubicBezTo>
                        <a:pt x="0" y="0"/>
                        <a:pt x="0" y="0"/>
                        <a:pt x="0" y="0"/>
                      </a:cubicBezTo>
                      <a:cubicBezTo>
                        <a:pt x="57" y="0"/>
                        <a:pt x="57" y="0"/>
                        <a:pt x="57" y="0"/>
                      </a:cubicBezTo>
                      <a:cubicBezTo>
                        <a:pt x="58" y="0"/>
                        <a:pt x="58" y="0"/>
                        <a:pt x="58" y="0"/>
                      </a:cubicBezTo>
                      <a:cubicBezTo>
                        <a:pt x="59" y="0"/>
                        <a:pt x="59" y="0"/>
                        <a:pt x="60" y="0"/>
                      </a:cubicBezTo>
                      <a:cubicBezTo>
                        <a:pt x="60" y="0"/>
                        <a:pt x="60" y="0"/>
                        <a:pt x="61" y="0"/>
                      </a:cubicBezTo>
                      <a:cubicBezTo>
                        <a:pt x="62" y="0"/>
                        <a:pt x="62" y="0"/>
                        <a:pt x="62" y="0"/>
                      </a:cubicBezTo>
                      <a:cubicBezTo>
                        <a:pt x="76" y="1"/>
                        <a:pt x="90" y="6"/>
                        <a:pt x="100" y="16"/>
                      </a:cubicBezTo>
                      <a:cubicBezTo>
                        <a:pt x="112" y="28"/>
                        <a:pt x="119" y="43"/>
                        <a:pt x="119" y="59"/>
                      </a:cubicBezTo>
                      <a:cubicBezTo>
                        <a:pt x="119" y="76"/>
                        <a:pt x="112" y="91"/>
                        <a:pt x="100" y="103"/>
                      </a:cubicBezTo>
                      <a:cubicBezTo>
                        <a:pt x="93" y="109"/>
                        <a:pt x="85" y="114"/>
                        <a:pt x="76" y="117"/>
                      </a:cubicBezTo>
                      <a:cubicBezTo>
                        <a:pt x="71" y="118"/>
                        <a:pt x="65" y="119"/>
                        <a:pt x="60" y="119"/>
                      </a:cubicBezTo>
                      <a:close/>
                    </a:path>
                  </a:pathLst>
                </a:custGeom>
                <a:solidFill>
                  <a:srgbClr val="FF3C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0221" name="文本框 52"/>
              <p:cNvSpPr txBox="1">
                <a:spLocks noChangeArrowheads="1"/>
              </p:cNvSpPr>
              <p:nvPr/>
            </p:nvSpPr>
            <p:spPr bwMode="auto">
              <a:xfrm>
                <a:off x="157382" y="222577"/>
                <a:ext cx="8956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2800" b="1">
                    <a:solidFill>
                      <a:schemeClr val="bg1"/>
                    </a:solidFill>
                    <a:latin typeface="微软雅黑" pitchFamily="34" charset="-122"/>
                    <a:ea typeface="微软雅黑" pitchFamily="34" charset="-122"/>
                  </a:rPr>
                  <a:t>04</a:t>
                </a:r>
                <a:endParaRPr lang="zh-CN" altLang="en-US" sz="2800" b="1">
                  <a:solidFill>
                    <a:schemeClr val="bg1"/>
                  </a:solidFill>
                  <a:latin typeface="微软雅黑" pitchFamily="34" charset="-122"/>
                  <a:ea typeface="微软雅黑" pitchFamily="34" charset="-122"/>
                </a:endParaRPr>
              </a:p>
            </p:txBody>
          </p:sp>
        </p:grpSp>
        <p:sp>
          <p:nvSpPr>
            <p:cNvPr id="50219" name="文本框 50"/>
            <p:cNvSpPr txBox="1">
              <a:spLocks noChangeArrowheads="1"/>
            </p:cNvSpPr>
            <p:nvPr/>
          </p:nvSpPr>
          <p:spPr bwMode="auto">
            <a:xfrm>
              <a:off x="962055" y="281372"/>
              <a:ext cx="8690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b="1">
                  <a:latin typeface="微软雅黑" pitchFamily="34" charset="-122"/>
                  <a:ea typeface="微软雅黑" pitchFamily="34" charset="-122"/>
                </a:rPr>
                <a:t>关键词</a:t>
              </a:r>
            </a:p>
          </p:txBody>
        </p:sp>
      </p:grpSp>
      <p:grpSp>
        <p:nvGrpSpPr>
          <p:cNvPr id="50191" name="组合 57"/>
          <p:cNvGrpSpPr>
            <a:grpSpLocks/>
          </p:cNvGrpSpPr>
          <p:nvPr/>
        </p:nvGrpSpPr>
        <p:grpSpPr bwMode="auto">
          <a:xfrm>
            <a:off x="6013450" y="3062288"/>
            <a:ext cx="1887538" cy="968375"/>
            <a:chOff x="0" y="0"/>
            <a:chExt cx="1887835" cy="968375"/>
          </a:xfrm>
        </p:grpSpPr>
        <p:grpSp>
          <p:nvGrpSpPr>
            <p:cNvPr id="50211" name="组合 58"/>
            <p:cNvGrpSpPr>
              <a:grpSpLocks/>
            </p:cNvGrpSpPr>
            <p:nvPr/>
          </p:nvGrpSpPr>
          <p:grpSpPr bwMode="auto">
            <a:xfrm>
              <a:off x="0" y="0"/>
              <a:ext cx="1054100" cy="968375"/>
              <a:chOff x="0" y="0"/>
              <a:chExt cx="1054100" cy="968375"/>
            </a:xfrm>
          </p:grpSpPr>
          <p:grpSp>
            <p:nvGrpSpPr>
              <p:cNvPr id="50213" name="组合 60"/>
              <p:cNvGrpSpPr>
                <a:grpSpLocks/>
              </p:cNvGrpSpPr>
              <p:nvPr/>
            </p:nvGrpSpPr>
            <p:grpSpPr bwMode="auto">
              <a:xfrm>
                <a:off x="0" y="0"/>
                <a:ext cx="965200" cy="968375"/>
                <a:chOff x="0" y="0"/>
                <a:chExt cx="965200" cy="968375"/>
              </a:xfrm>
            </p:grpSpPr>
            <p:sp>
              <p:nvSpPr>
                <p:cNvPr id="50215" name="Freeform 32"/>
                <p:cNvSpPr>
                  <a:spLocks/>
                </p:cNvSpPr>
                <p:nvPr/>
              </p:nvSpPr>
              <p:spPr bwMode="auto">
                <a:xfrm>
                  <a:off x="0" y="0"/>
                  <a:ext cx="965200" cy="968375"/>
                </a:xfrm>
                <a:custGeom>
                  <a:avLst/>
                  <a:gdLst>
                    <a:gd name="T0" fmla="*/ 819378 w 139"/>
                    <a:gd name="T1" fmla="*/ 836007 h 139"/>
                    <a:gd name="T2" fmla="*/ 506904 w 139"/>
                    <a:gd name="T3" fmla="*/ 968375 h 139"/>
                    <a:gd name="T4" fmla="*/ 486072 w 139"/>
                    <a:gd name="T5" fmla="*/ 968375 h 139"/>
                    <a:gd name="T6" fmla="*/ 465240 w 139"/>
                    <a:gd name="T7" fmla="*/ 968375 h 139"/>
                    <a:gd name="T8" fmla="*/ 0 w 139"/>
                    <a:gd name="T9" fmla="*/ 968375 h 139"/>
                    <a:gd name="T10" fmla="*/ 0 w 139"/>
                    <a:gd name="T11" fmla="*/ 480704 h 139"/>
                    <a:gd name="T12" fmla="*/ 0 w 139"/>
                    <a:gd name="T13" fmla="*/ 480704 h 139"/>
                    <a:gd name="T14" fmla="*/ 0 w 139"/>
                    <a:gd name="T15" fmla="*/ 487671 h 139"/>
                    <a:gd name="T16" fmla="*/ 347194 w 139"/>
                    <a:gd name="T17" fmla="*/ 20900 h 139"/>
                    <a:gd name="T18" fmla="*/ 486072 w 139"/>
                    <a:gd name="T19" fmla="*/ 0 h 139"/>
                    <a:gd name="T20" fmla="*/ 618006 w 139"/>
                    <a:gd name="T21" fmla="*/ 20900 h 139"/>
                    <a:gd name="T22" fmla="*/ 819378 w 139"/>
                    <a:gd name="T23" fmla="*/ 132368 h 139"/>
                    <a:gd name="T24" fmla="*/ 965200 w 139"/>
                    <a:gd name="T25" fmla="*/ 487671 h 139"/>
                    <a:gd name="T26" fmla="*/ 819378 w 139"/>
                    <a:gd name="T27" fmla="*/ 836007 h 13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9" h="139">
                      <a:moveTo>
                        <a:pt x="118" y="120"/>
                      </a:moveTo>
                      <a:cubicBezTo>
                        <a:pt x="106" y="131"/>
                        <a:pt x="90" y="138"/>
                        <a:pt x="73" y="139"/>
                      </a:cubicBezTo>
                      <a:cubicBezTo>
                        <a:pt x="72" y="139"/>
                        <a:pt x="71" y="139"/>
                        <a:pt x="70" y="139"/>
                      </a:cubicBezTo>
                      <a:cubicBezTo>
                        <a:pt x="69" y="139"/>
                        <a:pt x="68" y="139"/>
                        <a:pt x="67" y="139"/>
                      </a:cubicBezTo>
                      <a:cubicBezTo>
                        <a:pt x="0" y="139"/>
                        <a:pt x="0" y="139"/>
                        <a:pt x="0" y="139"/>
                      </a:cubicBezTo>
                      <a:cubicBezTo>
                        <a:pt x="0" y="69"/>
                        <a:pt x="0" y="69"/>
                        <a:pt x="0" y="69"/>
                      </a:cubicBezTo>
                      <a:cubicBezTo>
                        <a:pt x="0" y="69"/>
                        <a:pt x="0" y="69"/>
                        <a:pt x="0" y="69"/>
                      </a:cubicBezTo>
                      <a:cubicBezTo>
                        <a:pt x="0" y="69"/>
                        <a:pt x="0" y="69"/>
                        <a:pt x="0" y="70"/>
                      </a:cubicBezTo>
                      <a:cubicBezTo>
                        <a:pt x="0" y="38"/>
                        <a:pt x="21" y="11"/>
                        <a:pt x="50" y="3"/>
                      </a:cubicBezTo>
                      <a:cubicBezTo>
                        <a:pt x="57" y="1"/>
                        <a:pt x="63" y="0"/>
                        <a:pt x="70" y="0"/>
                      </a:cubicBezTo>
                      <a:cubicBezTo>
                        <a:pt x="77" y="0"/>
                        <a:pt x="83" y="1"/>
                        <a:pt x="89" y="3"/>
                      </a:cubicBezTo>
                      <a:cubicBezTo>
                        <a:pt x="100" y="6"/>
                        <a:pt x="110" y="11"/>
                        <a:pt x="118" y="19"/>
                      </a:cubicBezTo>
                      <a:cubicBezTo>
                        <a:pt x="131" y="32"/>
                        <a:pt x="139" y="50"/>
                        <a:pt x="139" y="70"/>
                      </a:cubicBezTo>
                      <a:cubicBezTo>
                        <a:pt x="139" y="89"/>
                        <a:pt x="131" y="107"/>
                        <a:pt x="118" y="120"/>
                      </a:cubicBezTo>
                      <a:close/>
                    </a:path>
                  </a:pathLst>
                </a:custGeom>
                <a:solidFill>
                  <a:srgbClr val="FFA0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16" name="Freeform 33"/>
                <p:cNvSpPr>
                  <a:spLocks/>
                </p:cNvSpPr>
                <p:nvPr/>
              </p:nvSpPr>
              <p:spPr bwMode="auto">
                <a:xfrm>
                  <a:off x="34925" y="34925"/>
                  <a:ext cx="895350" cy="898525"/>
                </a:xfrm>
                <a:custGeom>
                  <a:avLst/>
                  <a:gdLst>
                    <a:gd name="T0" fmla="*/ 451145 w 129"/>
                    <a:gd name="T1" fmla="*/ 898525 h 129"/>
                    <a:gd name="T2" fmla="*/ 437264 w 129"/>
                    <a:gd name="T3" fmla="*/ 898525 h 129"/>
                    <a:gd name="T4" fmla="*/ 430323 w 129"/>
                    <a:gd name="T5" fmla="*/ 898525 h 129"/>
                    <a:gd name="T6" fmla="*/ 0 w 129"/>
                    <a:gd name="T7" fmla="*/ 898525 h 129"/>
                    <a:gd name="T8" fmla="*/ 0 w 129"/>
                    <a:gd name="T9" fmla="*/ 445780 h 129"/>
                    <a:gd name="T10" fmla="*/ 326213 w 129"/>
                    <a:gd name="T11" fmla="*/ 20896 h 129"/>
                    <a:gd name="T12" fmla="*/ 451145 w 129"/>
                    <a:gd name="T13" fmla="*/ 0 h 129"/>
                    <a:gd name="T14" fmla="*/ 576078 w 129"/>
                    <a:gd name="T15" fmla="*/ 20896 h 129"/>
                    <a:gd name="T16" fmla="*/ 756536 w 129"/>
                    <a:gd name="T17" fmla="*/ 125376 h 129"/>
                    <a:gd name="T18" fmla="*/ 895350 w 129"/>
                    <a:gd name="T19" fmla="*/ 452745 h 129"/>
                    <a:gd name="T20" fmla="*/ 756536 w 129"/>
                    <a:gd name="T21" fmla="*/ 773149 h 129"/>
                    <a:gd name="T22" fmla="*/ 465027 w 129"/>
                    <a:gd name="T23" fmla="*/ 898525 h 129"/>
                    <a:gd name="T24" fmla="*/ 458086 w 129"/>
                    <a:gd name="T25" fmla="*/ 898525 h 129"/>
                    <a:gd name="T26" fmla="*/ 451145 w 129"/>
                    <a:gd name="T27" fmla="*/ 898525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64" y="129"/>
                        <a:pt x="64" y="129"/>
                        <a:pt x="63" y="129"/>
                      </a:cubicBezTo>
                      <a:cubicBezTo>
                        <a:pt x="62" y="129"/>
                        <a:pt x="62" y="129"/>
                        <a:pt x="62" y="129"/>
                      </a:cubicBezTo>
                      <a:cubicBezTo>
                        <a:pt x="0" y="129"/>
                        <a:pt x="0" y="129"/>
                        <a:pt x="0" y="129"/>
                      </a:cubicBezTo>
                      <a:cubicBezTo>
                        <a:pt x="0" y="64"/>
                        <a:pt x="0" y="64"/>
                        <a:pt x="0" y="64"/>
                      </a:cubicBezTo>
                      <a:cubicBezTo>
                        <a:pt x="0" y="36"/>
                        <a:pt x="20" y="11"/>
                        <a:pt x="47" y="3"/>
                      </a:cubicBezTo>
                      <a:cubicBezTo>
                        <a:pt x="53" y="1"/>
                        <a:pt x="59" y="0"/>
                        <a:pt x="65" y="0"/>
                      </a:cubicBezTo>
                      <a:cubicBezTo>
                        <a:pt x="71" y="0"/>
                        <a:pt x="77" y="1"/>
                        <a:pt x="83" y="3"/>
                      </a:cubicBezTo>
                      <a:cubicBezTo>
                        <a:pt x="93" y="5"/>
                        <a:pt x="102" y="11"/>
                        <a:pt x="109" y="18"/>
                      </a:cubicBezTo>
                      <a:cubicBezTo>
                        <a:pt x="122" y="30"/>
                        <a:pt x="129" y="47"/>
                        <a:pt x="129" y="65"/>
                      </a:cubicBezTo>
                      <a:cubicBezTo>
                        <a:pt x="129" y="82"/>
                        <a:pt x="122" y="99"/>
                        <a:pt x="109" y="111"/>
                      </a:cubicBezTo>
                      <a:cubicBezTo>
                        <a:pt x="98" y="122"/>
                        <a:pt x="83" y="128"/>
                        <a:pt x="67" y="129"/>
                      </a:cubicBezTo>
                      <a:cubicBezTo>
                        <a:pt x="66" y="129"/>
                        <a:pt x="66" y="129"/>
                        <a:pt x="66" y="129"/>
                      </a:cubicBezTo>
                      <a:cubicBezTo>
                        <a:pt x="66" y="129"/>
                        <a:pt x="65" y="129"/>
                        <a:pt x="65" y="129"/>
                      </a:cubicBezTo>
                      <a:close/>
                    </a:path>
                  </a:pathLst>
                </a:custGeom>
                <a:solidFill>
                  <a:srgbClr val="FFFA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17" name="Freeform 34"/>
                <p:cNvSpPr>
                  <a:spLocks/>
                </p:cNvSpPr>
                <p:nvPr/>
              </p:nvSpPr>
              <p:spPr bwMode="auto">
                <a:xfrm>
                  <a:off x="69850" y="69850"/>
                  <a:ext cx="827088" cy="828675"/>
                </a:xfrm>
                <a:custGeom>
                  <a:avLst/>
                  <a:gdLst>
                    <a:gd name="T0" fmla="*/ 417019 w 119"/>
                    <a:gd name="T1" fmla="*/ 828675 h 119"/>
                    <a:gd name="T2" fmla="*/ 410069 w 119"/>
                    <a:gd name="T3" fmla="*/ 828675 h 119"/>
                    <a:gd name="T4" fmla="*/ 403119 w 119"/>
                    <a:gd name="T5" fmla="*/ 828675 h 119"/>
                    <a:gd name="T6" fmla="*/ 0 w 119"/>
                    <a:gd name="T7" fmla="*/ 828675 h 119"/>
                    <a:gd name="T8" fmla="*/ 0 w 119"/>
                    <a:gd name="T9" fmla="*/ 410856 h 119"/>
                    <a:gd name="T10" fmla="*/ 298864 w 119"/>
                    <a:gd name="T11" fmla="*/ 13927 h 119"/>
                    <a:gd name="T12" fmla="*/ 417019 w 119"/>
                    <a:gd name="T13" fmla="*/ 0 h 119"/>
                    <a:gd name="T14" fmla="*/ 528224 w 119"/>
                    <a:gd name="T15" fmla="*/ 13927 h 119"/>
                    <a:gd name="T16" fmla="*/ 701982 w 119"/>
                    <a:gd name="T17" fmla="*/ 111418 h 119"/>
                    <a:gd name="T18" fmla="*/ 827088 w 119"/>
                    <a:gd name="T19" fmla="*/ 417819 h 119"/>
                    <a:gd name="T20" fmla="*/ 701982 w 119"/>
                    <a:gd name="T21" fmla="*/ 717257 h 119"/>
                    <a:gd name="T22" fmla="*/ 430920 w 119"/>
                    <a:gd name="T23" fmla="*/ 828675 h 119"/>
                    <a:gd name="T24" fmla="*/ 423969 w 119"/>
                    <a:gd name="T25" fmla="*/ 828675 h 119"/>
                    <a:gd name="T26" fmla="*/ 417019 w 119"/>
                    <a:gd name="T27" fmla="*/ 828675 h 1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9" h="119">
                      <a:moveTo>
                        <a:pt x="60" y="119"/>
                      </a:moveTo>
                      <a:cubicBezTo>
                        <a:pt x="60" y="119"/>
                        <a:pt x="59" y="119"/>
                        <a:pt x="59" y="119"/>
                      </a:cubicBezTo>
                      <a:cubicBezTo>
                        <a:pt x="58" y="119"/>
                        <a:pt x="58" y="119"/>
                        <a:pt x="58" y="119"/>
                      </a:cubicBezTo>
                      <a:cubicBezTo>
                        <a:pt x="0" y="119"/>
                        <a:pt x="0" y="119"/>
                        <a:pt x="0" y="119"/>
                      </a:cubicBezTo>
                      <a:cubicBezTo>
                        <a:pt x="0" y="59"/>
                        <a:pt x="0" y="59"/>
                        <a:pt x="0" y="59"/>
                      </a:cubicBezTo>
                      <a:cubicBezTo>
                        <a:pt x="1" y="33"/>
                        <a:pt x="18" y="10"/>
                        <a:pt x="43" y="2"/>
                      </a:cubicBezTo>
                      <a:cubicBezTo>
                        <a:pt x="49" y="1"/>
                        <a:pt x="54" y="0"/>
                        <a:pt x="60" y="0"/>
                      </a:cubicBezTo>
                      <a:cubicBezTo>
                        <a:pt x="65" y="0"/>
                        <a:pt x="71" y="1"/>
                        <a:pt x="76" y="2"/>
                      </a:cubicBezTo>
                      <a:cubicBezTo>
                        <a:pt x="85" y="5"/>
                        <a:pt x="94" y="10"/>
                        <a:pt x="101" y="16"/>
                      </a:cubicBezTo>
                      <a:cubicBezTo>
                        <a:pt x="113" y="28"/>
                        <a:pt x="119" y="43"/>
                        <a:pt x="119" y="60"/>
                      </a:cubicBezTo>
                      <a:cubicBezTo>
                        <a:pt x="119" y="76"/>
                        <a:pt x="113" y="91"/>
                        <a:pt x="101" y="103"/>
                      </a:cubicBezTo>
                      <a:cubicBezTo>
                        <a:pt x="90" y="113"/>
                        <a:pt x="77" y="118"/>
                        <a:pt x="62" y="119"/>
                      </a:cubicBezTo>
                      <a:cubicBezTo>
                        <a:pt x="61" y="119"/>
                        <a:pt x="61" y="119"/>
                        <a:pt x="61" y="119"/>
                      </a:cubicBezTo>
                      <a:cubicBezTo>
                        <a:pt x="60" y="119"/>
                        <a:pt x="60" y="119"/>
                        <a:pt x="60" y="119"/>
                      </a:cubicBezTo>
                      <a:close/>
                    </a:path>
                  </a:pathLst>
                </a:custGeom>
                <a:solidFill>
                  <a:srgbClr val="FFA0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0214" name="文本框 61"/>
              <p:cNvSpPr txBox="1">
                <a:spLocks noChangeArrowheads="1"/>
              </p:cNvSpPr>
              <p:nvPr/>
            </p:nvSpPr>
            <p:spPr bwMode="auto">
              <a:xfrm>
                <a:off x="158403" y="241880"/>
                <a:ext cx="8956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2800" b="1">
                    <a:solidFill>
                      <a:schemeClr val="bg1"/>
                    </a:solidFill>
                    <a:latin typeface="微软雅黑" pitchFamily="34" charset="-122"/>
                    <a:ea typeface="微软雅黑" pitchFamily="34" charset="-122"/>
                  </a:rPr>
                  <a:t>03</a:t>
                </a:r>
                <a:endParaRPr lang="zh-CN" altLang="en-US" sz="2800" b="1">
                  <a:solidFill>
                    <a:schemeClr val="bg1"/>
                  </a:solidFill>
                  <a:latin typeface="微软雅黑" pitchFamily="34" charset="-122"/>
                  <a:ea typeface="微软雅黑" pitchFamily="34" charset="-122"/>
                </a:endParaRPr>
              </a:p>
            </p:txBody>
          </p:sp>
        </p:grpSp>
        <p:sp>
          <p:nvSpPr>
            <p:cNvPr id="50212" name="文本框 59"/>
            <p:cNvSpPr txBox="1">
              <a:spLocks noChangeArrowheads="1"/>
            </p:cNvSpPr>
            <p:nvPr/>
          </p:nvSpPr>
          <p:spPr bwMode="auto">
            <a:xfrm>
              <a:off x="1018828" y="333931"/>
              <a:ext cx="8690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b="1">
                  <a:latin typeface="微软雅黑" pitchFamily="34" charset="-122"/>
                  <a:ea typeface="微软雅黑" pitchFamily="34" charset="-122"/>
                </a:rPr>
                <a:t>关键词</a:t>
              </a:r>
            </a:p>
          </p:txBody>
        </p:sp>
      </p:grpSp>
      <p:grpSp>
        <p:nvGrpSpPr>
          <p:cNvPr id="50192" name="组合 65"/>
          <p:cNvGrpSpPr>
            <a:grpSpLocks/>
          </p:cNvGrpSpPr>
          <p:nvPr/>
        </p:nvGrpSpPr>
        <p:grpSpPr bwMode="auto">
          <a:xfrm>
            <a:off x="8950325" y="3062288"/>
            <a:ext cx="1905000" cy="968375"/>
            <a:chOff x="0" y="0"/>
            <a:chExt cx="1904291" cy="968375"/>
          </a:xfrm>
        </p:grpSpPr>
        <p:grpSp>
          <p:nvGrpSpPr>
            <p:cNvPr id="50203" name="组合 66"/>
            <p:cNvGrpSpPr>
              <a:grpSpLocks/>
            </p:cNvGrpSpPr>
            <p:nvPr/>
          </p:nvGrpSpPr>
          <p:grpSpPr bwMode="auto">
            <a:xfrm>
              <a:off x="0" y="0"/>
              <a:ext cx="1054100" cy="968375"/>
              <a:chOff x="0" y="0"/>
              <a:chExt cx="1054100" cy="968375"/>
            </a:xfrm>
          </p:grpSpPr>
          <p:grpSp>
            <p:nvGrpSpPr>
              <p:cNvPr id="50205" name="组合 68"/>
              <p:cNvGrpSpPr>
                <a:grpSpLocks/>
              </p:cNvGrpSpPr>
              <p:nvPr/>
            </p:nvGrpSpPr>
            <p:grpSpPr bwMode="auto">
              <a:xfrm>
                <a:off x="0" y="0"/>
                <a:ext cx="965200" cy="968375"/>
                <a:chOff x="0" y="0"/>
                <a:chExt cx="965200" cy="968375"/>
              </a:xfrm>
            </p:grpSpPr>
            <p:sp>
              <p:nvSpPr>
                <p:cNvPr id="50207" name="Freeform 38"/>
                <p:cNvSpPr>
                  <a:spLocks/>
                </p:cNvSpPr>
                <p:nvPr/>
              </p:nvSpPr>
              <p:spPr bwMode="auto">
                <a:xfrm>
                  <a:off x="0" y="0"/>
                  <a:ext cx="965200" cy="968375"/>
                </a:xfrm>
                <a:custGeom>
                  <a:avLst/>
                  <a:gdLst>
                    <a:gd name="T0" fmla="*/ 812435 w 139"/>
                    <a:gd name="T1" fmla="*/ 836007 h 139"/>
                    <a:gd name="T2" fmla="*/ 506904 w 139"/>
                    <a:gd name="T3" fmla="*/ 968375 h 139"/>
                    <a:gd name="T4" fmla="*/ 486072 w 139"/>
                    <a:gd name="T5" fmla="*/ 968375 h 139"/>
                    <a:gd name="T6" fmla="*/ 465240 w 139"/>
                    <a:gd name="T7" fmla="*/ 968375 h 139"/>
                    <a:gd name="T8" fmla="*/ 0 w 139"/>
                    <a:gd name="T9" fmla="*/ 968375 h 139"/>
                    <a:gd name="T10" fmla="*/ 0 w 139"/>
                    <a:gd name="T11" fmla="*/ 480704 h 139"/>
                    <a:gd name="T12" fmla="*/ 0 w 139"/>
                    <a:gd name="T13" fmla="*/ 480704 h 139"/>
                    <a:gd name="T14" fmla="*/ 0 w 139"/>
                    <a:gd name="T15" fmla="*/ 487671 h 139"/>
                    <a:gd name="T16" fmla="*/ 347194 w 139"/>
                    <a:gd name="T17" fmla="*/ 20900 h 139"/>
                    <a:gd name="T18" fmla="*/ 486072 w 139"/>
                    <a:gd name="T19" fmla="*/ 0 h 139"/>
                    <a:gd name="T20" fmla="*/ 618006 w 139"/>
                    <a:gd name="T21" fmla="*/ 20900 h 139"/>
                    <a:gd name="T22" fmla="*/ 812435 w 139"/>
                    <a:gd name="T23" fmla="*/ 132368 h 139"/>
                    <a:gd name="T24" fmla="*/ 965200 w 139"/>
                    <a:gd name="T25" fmla="*/ 487671 h 139"/>
                    <a:gd name="T26" fmla="*/ 812435 w 139"/>
                    <a:gd name="T27" fmla="*/ 836007 h 13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9" h="139">
                      <a:moveTo>
                        <a:pt x="117" y="120"/>
                      </a:moveTo>
                      <a:cubicBezTo>
                        <a:pt x="106" y="131"/>
                        <a:pt x="90" y="138"/>
                        <a:pt x="73" y="139"/>
                      </a:cubicBezTo>
                      <a:cubicBezTo>
                        <a:pt x="72" y="139"/>
                        <a:pt x="71" y="139"/>
                        <a:pt x="70" y="139"/>
                      </a:cubicBezTo>
                      <a:cubicBezTo>
                        <a:pt x="69" y="139"/>
                        <a:pt x="68" y="139"/>
                        <a:pt x="67" y="139"/>
                      </a:cubicBezTo>
                      <a:cubicBezTo>
                        <a:pt x="0" y="139"/>
                        <a:pt x="0" y="139"/>
                        <a:pt x="0" y="139"/>
                      </a:cubicBezTo>
                      <a:cubicBezTo>
                        <a:pt x="0" y="69"/>
                        <a:pt x="0" y="69"/>
                        <a:pt x="0" y="69"/>
                      </a:cubicBezTo>
                      <a:cubicBezTo>
                        <a:pt x="0" y="69"/>
                        <a:pt x="0" y="69"/>
                        <a:pt x="0" y="69"/>
                      </a:cubicBezTo>
                      <a:cubicBezTo>
                        <a:pt x="0" y="69"/>
                        <a:pt x="0" y="69"/>
                        <a:pt x="0" y="70"/>
                      </a:cubicBezTo>
                      <a:cubicBezTo>
                        <a:pt x="0" y="38"/>
                        <a:pt x="21" y="11"/>
                        <a:pt x="50" y="3"/>
                      </a:cubicBezTo>
                      <a:cubicBezTo>
                        <a:pt x="56" y="1"/>
                        <a:pt x="63" y="0"/>
                        <a:pt x="70" y="0"/>
                      </a:cubicBezTo>
                      <a:cubicBezTo>
                        <a:pt x="77" y="0"/>
                        <a:pt x="83" y="1"/>
                        <a:pt x="89" y="3"/>
                      </a:cubicBezTo>
                      <a:cubicBezTo>
                        <a:pt x="100" y="6"/>
                        <a:pt x="110" y="11"/>
                        <a:pt x="117" y="19"/>
                      </a:cubicBezTo>
                      <a:cubicBezTo>
                        <a:pt x="131" y="32"/>
                        <a:pt x="139" y="50"/>
                        <a:pt x="139" y="70"/>
                      </a:cubicBezTo>
                      <a:cubicBezTo>
                        <a:pt x="139" y="89"/>
                        <a:pt x="131" y="107"/>
                        <a:pt x="117" y="120"/>
                      </a:cubicBezTo>
                      <a:close/>
                    </a:path>
                  </a:pathLst>
                </a:custGeom>
                <a:solidFill>
                  <a:srgbClr val="FF3C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08" name="Freeform 39"/>
                <p:cNvSpPr>
                  <a:spLocks/>
                </p:cNvSpPr>
                <p:nvPr/>
              </p:nvSpPr>
              <p:spPr bwMode="auto">
                <a:xfrm>
                  <a:off x="34925" y="34925"/>
                  <a:ext cx="896938" cy="898525"/>
                </a:xfrm>
                <a:custGeom>
                  <a:avLst/>
                  <a:gdLst>
                    <a:gd name="T0" fmla="*/ 451946 w 129"/>
                    <a:gd name="T1" fmla="*/ 898525 h 129"/>
                    <a:gd name="T2" fmla="*/ 438039 w 129"/>
                    <a:gd name="T3" fmla="*/ 898525 h 129"/>
                    <a:gd name="T4" fmla="*/ 431086 w 129"/>
                    <a:gd name="T5" fmla="*/ 898525 h 129"/>
                    <a:gd name="T6" fmla="*/ 0 w 129"/>
                    <a:gd name="T7" fmla="*/ 898525 h 129"/>
                    <a:gd name="T8" fmla="*/ 0 w 129"/>
                    <a:gd name="T9" fmla="*/ 445780 h 129"/>
                    <a:gd name="T10" fmla="*/ 326791 w 129"/>
                    <a:gd name="T11" fmla="*/ 20896 h 129"/>
                    <a:gd name="T12" fmla="*/ 451946 w 129"/>
                    <a:gd name="T13" fmla="*/ 0 h 129"/>
                    <a:gd name="T14" fmla="*/ 577100 w 129"/>
                    <a:gd name="T15" fmla="*/ 20896 h 129"/>
                    <a:gd name="T16" fmla="*/ 757878 w 129"/>
                    <a:gd name="T17" fmla="*/ 125376 h 129"/>
                    <a:gd name="T18" fmla="*/ 896938 w 129"/>
                    <a:gd name="T19" fmla="*/ 452745 h 129"/>
                    <a:gd name="T20" fmla="*/ 757878 w 129"/>
                    <a:gd name="T21" fmla="*/ 773149 h 129"/>
                    <a:gd name="T22" fmla="*/ 465852 w 129"/>
                    <a:gd name="T23" fmla="*/ 898525 h 129"/>
                    <a:gd name="T24" fmla="*/ 458899 w 129"/>
                    <a:gd name="T25" fmla="*/ 898525 h 129"/>
                    <a:gd name="T26" fmla="*/ 451946 w 129"/>
                    <a:gd name="T27" fmla="*/ 898525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64" y="129"/>
                        <a:pt x="64" y="129"/>
                        <a:pt x="63" y="129"/>
                      </a:cubicBezTo>
                      <a:cubicBezTo>
                        <a:pt x="62" y="129"/>
                        <a:pt x="62" y="129"/>
                        <a:pt x="62" y="129"/>
                      </a:cubicBezTo>
                      <a:cubicBezTo>
                        <a:pt x="0" y="129"/>
                        <a:pt x="0" y="129"/>
                        <a:pt x="0" y="129"/>
                      </a:cubicBezTo>
                      <a:cubicBezTo>
                        <a:pt x="0" y="64"/>
                        <a:pt x="0" y="64"/>
                        <a:pt x="0" y="64"/>
                      </a:cubicBezTo>
                      <a:cubicBezTo>
                        <a:pt x="0" y="36"/>
                        <a:pt x="20" y="11"/>
                        <a:pt x="47" y="3"/>
                      </a:cubicBezTo>
                      <a:cubicBezTo>
                        <a:pt x="53" y="1"/>
                        <a:pt x="59" y="0"/>
                        <a:pt x="65" y="0"/>
                      </a:cubicBezTo>
                      <a:cubicBezTo>
                        <a:pt x="71" y="0"/>
                        <a:pt x="77" y="1"/>
                        <a:pt x="83" y="3"/>
                      </a:cubicBezTo>
                      <a:cubicBezTo>
                        <a:pt x="92" y="5"/>
                        <a:pt x="102" y="11"/>
                        <a:pt x="109" y="18"/>
                      </a:cubicBezTo>
                      <a:cubicBezTo>
                        <a:pt x="122" y="30"/>
                        <a:pt x="129" y="47"/>
                        <a:pt x="129" y="65"/>
                      </a:cubicBezTo>
                      <a:cubicBezTo>
                        <a:pt x="129" y="82"/>
                        <a:pt x="122" y="99"/>
                        <a:pt x="109" y="111"/>
                      </a:cubicBezTo>
                      <a:cubicBezTo>
                        <a:pt x="98" y="122"/>
                        <a:pt x="83" y="128"/>
                        <a:pt x="67" y="129"/>
                      </a:cubicBezTo>
                      <a:cubicBezTo>
                        <a:pt x="66" y="129"/>
                        <a:pt x="66" y="129"/>
                        <a:pt x="66" y="129"/>
                      </a:cubicBezTo>
                      <a:cubicBezTo>
                        <a:pt x="66" y="129"/>
                        <a:pt x="65" y="129"/>
                        <a:pt x="65" y="129"/>
                      </a:cubicBezTo>
                      <a:close/>
                    </a:path>
                  </a:pathLst>
                </a:custGeom>
                <a:solidFill>
                  <a:srgbClr val="FF3C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09" name="Freeform 40"/>
                <p:cNvSpPr>
                  <a:spLocks/>
                </p:cNvSpPr>
                <p:nvPr/>
              </p:nvSpPr>
              <p:spPr bwMode="auto">
                <a:xfrm>
                  <a:off x="34925" y="34925"/>
                  <a:ext cx="896938" cy="898525"/>
                </a:xfrm>
                <a:custGeom>
                  <a:avLst/>
                  <a:gdLst>
                    <a:gd name="T0" fmla="*/ 451946 w 129"/>
                    <a:gd name="T1" fmla="*/ 898525 h 129"/>
                    <a:gd name="T2" fmla="*/ 438039 w 129"/>
                    <a:gd name="T3" fmla="*/ 898525 h 129"/>
                    <a:gd name="T4" fmla="*/ 431086 w 129"/>
                    <a:gd name="T5" fmla="*/ 898525 h 129"/>
                    <a:gd name="T6" fmla="*/ 0 w 129"/>
                    <a:gd name="T7" fmla="*/ 898525 h 129"/>
                    <a:gd name="T8" fmla="*/ 0 w 129"/>
                    <a:gd name="T9" fmla="*/ 445780 h 129"/>
                    <a:gd name="T10" fmla="*/ 326791 w 129"/>
                    <a:gd name="T11" fmla="*/ 20896 h 129"/>
                    <a:gd name="T12" fmla="*/ 451946 w 129"/>
                    <a:gd name="T13" fmla="*/ 0 h 129"/>
                    <a:gd name="T14" fmla="*/ 577100 w 129"/>
                    <a:gd name="T15" fmla="*/ 20896 h 129"/>
                    <a:gd name="T16" fmla="*/ 757878 w 129"/>
                    <a:gd name="T17" fmla="*/ 125376 h 129"/>
                    <a:gd name="T18" fmla="*/ 896938 w 129"/>
                    <a:gd name="T19" fmla="*/ 452745 h 129"/>
                    <a:gd name="T20" fmla="*/ 757878 w 129"/>
                    <a:gd name="T21" fmla="*/ 773149 h 129"/>
                    <a:gd name="T22" fmla="*/ 465852 w 129"/>
                    <a:gd name="T23" fmla="*/ 898525 h 129"/>
                    <a:gd name="T24" fmla="*/ 458899 w 129"/>
                    <a:gd name="T25" fmla="*/ 898525 h 129"/>
                    <a:gd name="T26" fmla="*/ 451946 w 129"/>
                    <a:gd name="T27" fmla="*/ 898525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64" y="129"/>
                        <a:pt x="64" y="129"/>
                        <a:pt x="63" y="129"/>
                      </a:cubicBezTo>
                      <a:cubicBezTo>
                        <a:pt x="62" y="129"/>
                        <a:pt x="62" y="129"/>
                        <a:pt x="62" y="129"/>
                      </a:cubicBezTo>
                      <a:cubicBezTo>
                        <a:pt x="0" y="129"/>
                        <a:pt x="0" y="129"/>
                        <a:pt x="0" y="129"/>
                      </a:cubicBezTo>
                      <a:cubicBezTo>
                        <a:pt x="0" y="64"/>
                        <a:pt x="0" y="64"/>
                        <a:pt x="0" y="64"/>
                      </a:cubicBezTo>
                      <a:cubicBezTo>
                        <a:pt x="0" y="36"/>
                        <a:pt x="20" y="11"/>
                        <a:pt x="47" y="3"/>
                      </a:cubicBezTo>
                      <a:cubicBezTo>
                        <a:pt x="53" y="1"/>
                        <a:pt x="59" y="0"/>
                        <a:pt x="65" y="0"/>
                      </a:cubicBezTo>
                      <a:cubicBezTo>
                        <a:pt x="71" y="0"/>
                        <a:pt x="77" y="1"/>
                        <a:pt x="83" y="3"/>
                      </a:cubicBezTo>
                      <a:cubicBezTo>
                        <a:pt x="92" y="5"/>
                        <a:pt x="102" y="11"/>
                        <a:pt x="109" y="18"/>
                      </a:cubicBezTo>
                      <a:cubicBezTo>
                        <a:pt x="122" y="30"/>
                        <a:pt x="129" y="47"/>
                        <a:pt x="129" y="65"/>
                      </a:cubicBezTo>
                      <a:cubicBezTo>
                        <a:pt x="129" y="82"/>
                        <a:pt x="122" y="99"/>
                        <a:pt x="109" y="111"/>
                      </a:cubicBezTo>
                      <a:cubicBezTo>
                        <a:pt x="98" y="122"/>
                        <a:pt x="83" y="128"/>
                        <a:pt x="67" y="129"/>
                      </a:cubicBezTo>
                      <a:cubicBezTo>
                        <a:pt x="66" y="129"/>
                        <a:pt x="66" y="129"/>
                        <a:pt x="66" y="129"/>
                      </a:cubicBezTo>
                      <a:cubicBezTo>
                        <a:pt x="66" y="129"/>
                        <a:pt x="65" y="129"/>
                        <a:pt x="65" y="129"/>
                      </a:cubicBezTo>
                      <a:close/>
                    </a:path>
                  </a:pathLst>
                </a:custGeom>
                <a:solidFill>
                  <a:srgbClr val="FFFA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10" name="Freeform 41"/>
                <p:cNvSpPr>
                  <a:spLocks/>
                </p:cNvSpPr>
                <p:nvPr/>
              </p:nvSpPr>
              <p:spPr bwMode="auto">
                <a:xfrm>
                  <a:off x="69850" y="69850"/>
                  <a:ext cx="827088" cy="828675"/>
                </a:xfrm>
                <a:custGeom>
                  <a:avLst/>
                  <a:gdLst>
                    <a:gd name="T0" fmla="*/ 417019 w 119"/>
                    <a:gd name="T1" fmla="*/ 828675 h 119"/>
                    <a:gd name="T2" fmla="*/ 410069 w 119"/>
                    <a:gd name="T3" fmla="*/ 828675 h 119"/>
                    <a:gd name="T4" fmla="*/ 396168 w 119"/>
                    <a:gd name="T5" fmla="*/ 828675 h 119"/>
                    <a:gd name="T6" fmla="*/ 0 w 119"/>
                    <a:gd name="T7" fmla="*/ 828675 h 119"/>
                    <a:gd name="T8" fmla="*/ 0 w 119"/>
                    <a:gd name="T9" fmla="*/ 410856 h 119"/>
                    <a:gd name="T10" fmla="*/ 298864 w 119"/>
                    <a:gd name="T11" fmla="*/ 13927 h 119"/>
                    <a:gd name="T12" fmla="*/ 417019 w 119"/>
                    <a:gd name="T13" fmla="*/ 0 h 119"/>
                    <a:gd name="T14" fmla="*/ 528224 w 119"/>
                    <a:gd name="T15" fmla="*/ 13927 h 119"/>
                    <a:gd name="T16" fmla="*/ 695032 w 119"/>
                    <a:gd name="T17" fmla="*/ 111418 h 119"/>
                    <a:gd name="T18" fmla="*/ 827088 w 119"/>
                    <a:gd name="T19" fmla="*/ 417819 h 119"/>
                    <a:gd name="T20" fmla="*/ 695032 w 119"/>
                    <a:gd name="T21" fmla="*/ 717257 h 119"/>
                    <a:gd name="T22" fmla="*/ 430920 w 119"/>
                    <a:gd name="T23" fmla="*/ 828675 h 119"/>
                    <a:gd name="T24" fmla="*/ 423969 w 119"/>
                    <a:gd name="T25" fmla="*/ 828675 h 119"/>
                    <a:gd name="T26" fmla="*/ 417019 w 119"/>
                    <a:gd name="T27" fmla="*/ 828675 h 1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9" h="119">
                      <a:moveTo>
                        <a:pt x="60" y="119"/>
                      </a:moveTo>
                      <a:cubicBezTo>
                        <a:pt x="59" y="119"/>
                        <a:pt x="59" y="119"/>
                        <a:pt x="59" y="119"/>
                      </a:cubicBezTo>
                      <a:cubicBezTo>
                        <a:pt x="57" y="119"/>
                        <a:pt x="57" y="119"/>
                        <a:pt x="57" y="119"/>
                      </a:cubicBezTo>
                      <a:cubicBezTo>
                        <a:pt x="0" y="119"/>
                        <a:pt x="0" y="119"/>
                        <a:pt x="0" y="119"/>
                      </a:cubicBezTo>
                      <a:cubicBezTo>
                        <a:pt x="0" y="59"/>
                        <a:pt x="0" y="59"/>
                        <a:pt x="0" y="59"/>
                      </a:cubicBezTo>
                      <a:cubicBezTo>
                        <a:pt x="0" y="33"/>
                        <a:pt x="18" y="10"/>
                        <a:pt x="43" y="2"/>
                      </a:cubicBezTo>
                      <a:cubicBezTo>
                        <a:pt x="49" y="1"/>
                        <a:pt x="54" y="0"/>
                        <a:pt x="60" y="0"/>
                      </a:cubicBezTo>
                      <a:cubicBezTo>
                        <a:pt x="65" y="0"/>
                        <a:pt x="71" y="1"/>
                        <a:pt x="76" y="2"/>
                      </a:cubicBezTo>
                      <a:cubicBezTo>
                        <a:pt x="85" y="5"/>
                        <a:pt x="94" y="10"/>
                        <a:pt x="100" y="16"/>
                      </a:cubicBezTo>
                      <a:cubicBezTo>
                        <a:pt x="113" y="28"/>
                        <a:pt x="119" y="43"/>
                        <a:pt x="119" y="60"/>
                      </a:cubicBezTo>
                      <a:cubicBezTo>
                        <a:pt x="119" y="76"/>
                        <a:pt x="113" y="91"/>
                        <a:pt x="100" y="103"/>
                      </a:cubicBezTo>
                      <a:cubicBezTo>
                        <a:pt x="90" y="113"/>
                        <a:pt x="76" y="118"/>
                        <a:pt x="62" y="119"/>
                      </a:cubicBezTo>
                      <a:cubicBezTo>
                        <a:pt x="61" y="119"/>
                        <a:pt x="61" y="119"/>
                        <a:pt x="61" y="119"/>
                      </a:cubicBezTo>
                      <a:cubicBezTo>
                        <a:pt x="60" y="119"/>
                        <a:pt x="60" y="119"/>
                        <a:pt x="60" y="119"/>
                      </a:cubicBezTo>
                      <a:close/>
                    </a:path>
                  </a:pathLst>
                </a:custGeom>
                <a:solidFill>
                  <a:srgbClr val="FF3C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0206" name="文本框 69"/>
              <p:cNvSpPr txBox="1">
                <a:spLocks noChangeArrowheads="1"/>
              </p:cNvSpPr>
              <p:nvPr/>
            </p:nvSpPr>
            <p:spPr bwMode="auto">
              <a:xfrm>
                <a:off x="158403" y="235559"/>
                <a:ext cx="8956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2800" b="1">
                    <a:solidFill>
                      <a:schemeClr val="bg1"/>
                    </a:solidFill>
                    <a:latin typeface="微软雅黑" pitchFamily="34" charset="-122"/>
                    <a:ea typeface="微软雅黑" pitchFamily="34" charset="-122"/>
                  </a:rPr>
                  <a:t>06</a:t>
                </a:r>
                <a:endParaRPr lang="zh-CN" altLang="en-US" sz="2800" b="1">
                  <a:solidFill>
                    <a:schemeClr val="bg1"/>
                  </a:solidFill>
                  <a:latin typeface="微软雅黑" pitchFamily="34" charset="-122"/>
                  <a:ea typeface="微软雅黑" pitchFamily="34" charset="-122"/>
                </a:endParaRPr>
              </a:p>
            </p:txBody>
          </p:sp>
        </p:grpSp>
        <p:sp>
          <p:nvSpPr>
            <p:cNvPr id="50204" name="文本框 67"/>
            <p:cNvSpPr txBox="1">
              <a:spLocks noChangeArrowheads="1"/>
            </p:cNvSpPr>
            <p:nvPr/>
          </p:nvSpPr>
          <p:spPr bwMode="auto">
            <a:xfrm>
              <a:off x="1035284" y="333931"/>
              <a:ext cx="8690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b="1">
                  <a:latin typeface="微软雅黑" pitchFamily="34" charset="-122"/>
                  <a:ea typeface="微软雅黑" pitchFamily="34" charset="-122"/>
                </a:rPr>
                <a:t>关键词</a:t>
              </a:r>
            </a:p>
          </p:txBody>
        </p:sp>
      </p:grpSp>
      <p:grpSp>
        <p:nvGrpSpPr>
          <p:cNvPr id="50193" name="组合 74"/>
          <p:cNvGrpSpPr>
            <a:grpSpLocks/>
          </p:cNvGrpSpPr>
          <p:nvPr/>
        </p:nvGrpSpPr>
        <p:grpSpPr bwMode="auto">
          <a:xfrm>
            <a:off x="7472363" y="5237163"/>
            <a:ext cx="1885950" cy="968375"/>
            <a:chOff x="0" y="0"/>
            <a:chExt cx="1885870" cy="968375"/>
          </a:xfrm>
        </p:grpSpPr>
        <p:grpSp>
          <p:nvGrpSpPr>
            <p:cNvPr id="50195" name="组合 75"/>
            <p:cNvGrpSpPr>
              <a:grpSpLocks/>
            </p:cNvGrpSpPr>
            <p:nvPr/>
          </p:nvGrpSpPr>
          <p:grpSpPr bwMode="auto">
            <a:xfrm>
              <a:off x="0" y="0"/>
              <a:ext cx="1052135" cy="968375"/>
              <a:chOff x="0" y="0"/>
              <a:chExt cx="1052135" cy="968375"/>
            </a:xfrm>
          </p:grpSpPr>
          <p:grpSp>
            <p:nvGrpSpPr>
              <p:cNvPr id="50197" name="组合 77"/>
              <p:cNvGrpSpPr>
                <a:grpSpLocks/>
              </p:cNvGrpSpPr>
              <p:nvPr/>
            </p:nvGrpSpPr>
            <p:grpSpPr bwMode="auto">
              <a:xfrm>
                <a:off x="0" y="0"/>
                <a:ext cx="965200" cy="968375"/>
                <a:chOff x="0" y="0"/>
                <a:chExt cx="965200" cy="968375"/>
              </a:xfrm>
            </p:grpSpPr>
            <p:sp>
              <p:nvSpPr>
                <p:cNvPr id="50199" name="Freeform 28"/>
                <p:cNvSpPr>
                  <a:spLocks/>
                </p:cNvSpPr>
                <p:nvPr/>
              </p:nvSpPr>
              <p:spPr bwMode="auto">
                <a:xfrm>
                  <a:off x="0" y="0"/>
                  <a:ext cx="965200" cy="968375"/>
                </a:xfrm>
                <a:custGeom>
                  <a:avLst/>
                  <a:gdLst>
                    <a:gd name="T0" fmla="*/ 812435 w 139"/>
                    <a:gd name="T1" fmla="*/ 132368 h 139"/>
                    <a:gd name="T2" fmla="*/ 499960 w 139"/>
                    <a:gd name="T3" fmla="*/ 0 h 139"/>
                    <a:gd name="T4" fmla="*/ 486072 w 139"/>
                    <a:gd name="T5" fmla="*/ 0 h 139"/>
                    <a:gd name="T6" fmla="*/ 465240 w 139"/>
                    <a:gd name="T7" fmla="*/ 0 h 139"/>
                    <a:gd name="T8" fmla="*/ 0 w 139"/>
                    <a:gd name="T9" fmla="*/ 0 h 139"/>
                    <a:gd name="T10" fmla="*/ 0 w 139"/>
                    <a:gd name="T11" fmla="*/ 487671 h 139"/>
                    <a:gd name="T12" fmla="*/ 0 w 139"/>
                    <a:gd name="T13" fmla="*/ 487671 h 139"/>
                    <a:gd name="T14" fmla="*/ 0 w 139"/>
                    <a:gd name="T15" fmla="*/ 480704 h 139"/>
                    <a:gd name="T16" fmla="*/ 347194 w 139"/>
                    <a:gd name="T17" fmla="*/ 947475 h 139"/>
                    <a:gd name="T18" fmla="*/ 486072 w 139"/>
                    <a:gd name="T19" fmla="*/ 968375 h 139"/>
                    <a:gd name="T20" fmla="*/ 618006 w 139"/>
                    <a:gd name="T21" fmla="*/ 947475 h 139"/>
                    <a:gd name="T22" fmla="*/ 812435 w 139"/>
                    <a:gd name="T23" fmla="*/ 836007 h 139"/>
                    <a:gd name="T24" fmla="*/ 965200 w 139"/>
                    <a:gd name="T25" fmla="*/ 480704 h 139"/>
                    <a:gd name="T26" fmla="*/ 812435 w 139"/>
                    <a:gd name="T27" fmla="*/ 132368 h 13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9" h="139">
                      <a:moveTo>
                        <a:pt x="117" y="19"/>
                      </a:moveTo>
                      <a:cubicBezTo>
                        <a:pt x="106" y="7"/>
                        <a:pt x="90" y="0"/>
                        <a:pt x="72" y="0"/>
                      </a:cubicBezTo>
                      <a:cubicBezTo>
                        <a:pt x="72" y="0"/>
                        <a:pt x="71" y="0"/>
                        <a:pt x="70" y="0"/>
                      </a:cubicBezTo>
                      <a:cubicBezTo>
                        <a:pt x="69" y="0"/>
                        <a:pt x="68" y="0"/>
                        <a:pt x="67" y="0"/>
                      </a:cubicBezTo>
                      <a:cubicBezTo>
                        <a:pt x="0" y="0"/>
                        <a:pt x="0" y="0"/>
                        <a:pt x="0" y="0"/>
                      </a:cubicBezTo>
                      <a:cubicBezTo>
                        <a:pt x="0" y="70"/>
                        <a:pt x="0" y="70"/>
                        <a:pt x="0" y="70"/>
                      </a:cubicBezTo>
                      <a:cubicBezTo>
                        <a:pt x="0" y="70"/>
                        <a:pt x="0" y="70"/>
                        <a:pt x="0" y="70"/>
                      </a:cubicBezTo>
                      <a:cubicBezTo>
                        <a:pt x="0" y="69"/>
                        <a:pt x="0" y="69"/>
                        <a:pt x="0" y="69"/>
                      </a:cubicBezTo>
                      <a:cubicBezTo>
                        <a:pt x="0" y="101"/>
                        <a:pt x="21" y="128"/>
                        <a:pt x="50" y="136"/>
                      </a:cubicBezTo>
                      <a:cubicBezTo>
                        <a:pt x="56" y="138"/>
                        <a:pt x="63" y="139"/>
                        <a:pt x="70" y="139"/>
                      </a:cubicBezTo>
                      <a:cubicBezTo>
                        <a:pt x="76" y="139"/>
                        <a:pt x="83" y="138"/>
                        <a:pt x="89" y="136"/>
                      </a:cubicBezTo>
                      <a:cubicBezTo>
                        <a:pt x="100" y="133"/>
                        <a:pt x="110" y="127"/>
                        <a:pt x="117" y="120"/>
                      </a:cubicBezTo>
                      <a:cubicBezTo>
                        <a:pt x="131" y="107"/>
                        <a:pt x="139" y="89"/>
                        <a:pt x="139" y="69"/>
                      </a:cubicBezTo>
                      <a:cubicBezTo>
                        <a:pt x="139" y="49"/>
                        <a:pt x="131" y="31"/>
                        <a:pt x="117" y="19"/>
                      </a:cubicBezTo>
                      <a:close/>
                    </a:path>
                  </a:pathLst>
                </a:custGeom>
                <a:solidFill>
                  <a:srgbClr val="7CC7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00" name="Freeform 29"/>
                <p:cNvSpPr>
                  <a:spLocks/>
                </p:cNvSpPr>
                <p:nvPr/>
              </p:nvSpPr>
              <p:spPr bwMode="auto">
                <a:xfrm>
                  <a:off x="34925" y="34925"/>
                  <a:ext cx="895350" cy="898525"/>
                </a:xfrm>
                <a:custGeom>
                  <a:avLst/>
                  <a:gdLst>
                    <a:gd name="T0" fmla="*/ 451145 w 129"/>
                    <a:gd name="T1" fmla="*/ 898525 h 129"/>
                    <a:gd name="T2" fmla="*/ 326213 w 129"/>
                    <a:gd name="T3" fmla="*/ 877629 h 129"/>
                    <a:gd name="T4" fmla="*/ 0 w 129"/>
                    <a:gd name="T5" fmla="*/ 452745 h 129"/>
                    <a:gd name="T6" fmla="*/ 0 w 129"/>
                    <a:gd name="T7" fmla="*/ 0 h 129"/>
                    <a:gd name="T8" fmla="*/ 430323 w 129"/>
                    <a:gd name="T9" fmla="*/ 0 h 129"/>
                    <a:gd name="T10" fmla="*/ 437264 w 129"/>
                    <a:gd name="T11" fmla="*/ 0 h 129"/>
                    <a:gd name="T12" fmla="*/ 451145 w 129"/>
                    <a:gd name="T13" fmla="*/ 0 h 129"/>
                    <a:gd name="T14" fmla="*/ 458086 w 129"/>
                    <a:gd name="T15" fmla="*/ 0 h 129"/>
                    <a:gd name="T16" fmla="*/ 465027 w 129"/>
                    <a:gd name="T17" fmla="*/ 0 h 129"/>
                    <a:gd name="T18" fmla="*/ 756536 w 129"/>
                    <a:gd name="T19" fmla="*/ 118410 h 129"/>
                    <a:gd name="T20" fmla="*/ 895350 w 129"/>
                    <a:gd name="T21" fmla="*/ 445780 h 129"/>
                    <a:gd name="T22" fmla="*/ 756536 w 129"/>
                    <a:gd name="T23" fmla="*/ 773149 h 129"/>
                    <a:gd name="T24" fmla="*/ 576078 w 129"/>
                    <a:gd name="T25" fmla="*/ 877629 h 129"/>
                    <a:gd name="T26" fmla="*/ 451145 w 129"/>
                    <a:gd name="T27" fmla="*/ 898525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59" y="129"/>
                        <a:pt x="53" y="128"/>
                        <a:pt x="47" y="126"/>
                      </a:cubicBezTo>
                      <a:cubicBezTo>
                        <a:pt x="19" y="118"/>
                        <a:pt x="0" y="93"/>
                        <a:pt x="0" y="65"/>
                      </a:cubicBezTo>
                      <a:cubicBezTo>
                        <a:pt x="0" y="0"/>
                        <a:pt x="0" y="0"/>
                        <a:pt x="0" y="0"/>
                      </a:cubicBezTo>
                      <a:cubicBezTo>
                        <a:pt x="62" y="0"/>
                        <a:pt x="62" y="0"/>
                        <a:pt x="62" y="0"/>
                      </a:cubicBezTo>
                      <a:cubicBezTo>
                        <a:pt x="63" y="0"/>
                        <a:pt x="63" y="0"/>
                        <a:pt x="63" y="0"/>
                      </a:cubicBezTo>
                      <a:cubicBezTo>
                        <a:pt x="64" y="0"/>
                        <a:pt x="64" y="0"/>
                        <a:pt x="65" y="0"/>
                      </a:cubicBezTo>
                      <a:cubicBezTo>
                        <a:pt x="65" y="0"/>
                        <a:pt x="66" y="0"/>
                        <a:pt x="66" y="0"/>
                      </a:cubicBezTo>
                      <a:cubicBezTo>
                        <a:pt x="67" y="0"/>
                        <a:pt x="67" y="0"/>
                        <a:pt x="67" y="0"/>
                      </a:cubicBezTo>
                      <a:cubicBezTo>
                        <a:pt x="83" y="0"/>
                        <a:pt x="98" y="7"/>
                        <a:pt x="109" y="17"/>
                      </a:cubicBezTo>
                      <a:cubicBezTo>
                        <a:pt x="122" y="30"/>
                        <a:pt x="129" y="46"/>
                        <a:pt x="129" y="64"/>
                      </a:cubicBezTo>
                      <a:cubicBezTo>
                        <a:pt x="129" y="82"/>
                        <a:pt x="122" y="99"/>
                        <a:pt x="109" y="111"/>
                      </a:cubicBezTo>
                      <a:cubicBezTo>
                        <a:pt x="101" y="118"/>
                        <a:pt x="92" y="123"/>
                        <a:pt x="83" y="126"/>
                      </a:cubicBezTo>
                      <a:cubicBezTo>
                        <a:pt x="77" y="128"/>
                        <a:pt x="71" y="129"/>
                        <a:pt x="65" y="129"/>
                      </a:cubicBezTo>
                      <a:close/>
                    </a:path>
                  </a:pathLst>
                </a:custGeom>
                <a:solidFill>
                  <a:srgbClr val="7CC7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01" name="Freeform 30"/>
                <p:cNvSpPr>
                  <a:spLocks/>
                </p:cNvSpPr>
                <p:nvPr/>
              </p:nvSpPr>
              <p:spPr bwMode="auto">
                <a:xfrm>
                  <a:off x="34925" y="34925"/>
                  <a:ext cx="895350" cy="898525"/>
                </a:xfrm>
                <a:custGeom>
                  <a:avLst/>
                  <a:gdLst>
                    <a:gd name="T0" fmla="*/ 451145 w 129"/>
                    <a:gd name="T1" fmla="*/ 898525 h 129"/>
                    <a:gd name="T2" fmla="*/ 326213 w 129"/>
                    <a:gd name="T3" fmla="*/ 877629 h 129"/>
                    <a:gd name="T4" fmla="*/ 0 w 129"/>
                    <a:gd name="T5" fmla="*/ 452745 h 129"/>
                    <a:gd name="T6" fmla="*/ 0 w 129"/>
                    <a:gd name="T7" fmla="*/ 0 h 129"/>
                    <a:gd name="T8" fmla="*/ 430323 w 129"/>
                    <a:gd name="T9" fmla="*/ 0 h 129"/>
                    <a:gd name="T10" fmla="*/ 437264 w 129"/>
                    <a:gd name="T11" fmla="*/ 0 h 129"/>
                    <a:gd name="T12" fmla="*/ 451145 w 129"/>
                    <a:gd name="T13" fmla="*/ 0 h 129"/>
                    <a:gd name="T14" fmla="*/ 458086 w 129"/>
                    <a:gd name="T15" fmla="*/ 0 h 129"/>
                    <a:gd name="T16" fmla="*/ 465027 w 129"/>
                    <a:gd name="T17" fmla="*/ 0 h 129"/>
                    <a:gd name="T18" fmla="*/ 756536 w 129"/>
                    <a:gd name="T19" fmla="*/ 118410 h 129"/>
                    <a:gd name="T20" fmla="*/ 895350 w 129"/>
                    <a:gd name="T21" fmla="*/ 445780 h 129"/>
                    <a:gd name="T22" fmla="*/ 756536 w 129"/>
                    <a:gd name="T23" fmla="*/ 773149 h 129"/>
                    <a:gd name="T24" fmla="*/ 576078 w 129"/>
                    <a:gd name="T25" fmla="*/ 877629 h 129"/>
                    <a:gd name="T26" fmla="*/ 451145 w 129"/>
                    <a:gd name="T27" fmla="*/ 898525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59" y="129"/>
                        <a:pt x="53" y="128"/>
                        <a:pt x="47" y="126"/>
                      </a:cubicBezTo>
                      <a:cubicBezTo>
                        <a:pt x="19" y="118"/>
                        <a:pt x="0" y="93"/>
                        <a:pt x="0" y="65"/>
                      </a:cubicBezTo>
                      <a:cubicBezTo>
                        <a:pt x="0" y="0"/>
                        <a:pt x="0" y="0"/>
                        <a:pt x="0" y="0"/>
                      </a:cubicBezTo>
                      <a:cubicBezTo>
                        <a:pt x="62" y="0"/>
                        <a:pt x="62" y="0"/>
                        <a:pt x="62" y="0"/>
                      </a:cubicBezTo>
                      <a:cubicBezTo>
                        <a:pt x="63" y="0"/>
                        <a:pt x="63" y="0"/>
                        <a:pt x="63" y="0"/>
                      </a:cubicBezTo>
                      <a:cubicBezTo>
                        <a:pt x="64" y="0"/>
                        <a:pt x="64" y="0"/>
                        <a:pt x="65" y="0"/>
                      </a:cubicBezTo>
                      <a:cubicBezTo>
                        <a:pt x="65" y="0"/>
                        <a:pt x="66" y="0"/>
                        <a:pt x="66" y="0"/>
                      </a:cubicBezTo>
                      <a:cubicBezTo>
                        <a:pt x="67" y="0"/>
                        <a:pt x="67" y="0"/>
                        <a:pt x="67" y="0"/>
                      </a:cubicBezTo>
                      <a:cubicBezTo>
                        <a:pt x="83" y="0"/>
                        <a:pt x="98" y="7"/>
                        <a:pt x="109" y="17"/>
                      </a:cubicBezTo>
                      <a:cubicBezTo>
                        <a:pt x="122" y="30"/>
                        <a:pt x="129" y="46"/>
                        <a:pt x="129" y="64"/>
                      </a:cubicBezTo>
                      <a:cubicBezTo>
                        <a:pt x="129" y="82"/>
                        <a:pt x="122" y="99"/>
                        <a:pt x="109" y="111"/>
                      </a:cubicBezTo>
                      <a:cubicBezTo>
                        <a:pt x="101" y="118"/>
                        <a:pt x="92" y="123"/>
                        <a:pt x="83" y="126"/>
                      </a:cubicBezTo>
                      <a:cubicBezTo>
                        <a:pt x="77" y="128"/>
                        <a:pt x="71" y="129"/>
                        <a:pt x="65" y="129"/>
                      </a:cubicBezTo>
                      <a:close/>
                    </a:path>
                  </a:pathLst>
                </a:custGeom>
                <a:solidFill>
                  <a:srgbClr val="FFFA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02" name="Freeform 31"/>
                <p:cNvSpPr>
                  <a:spLocks/>
                </p:cNvSpPr>
                <p:nvPr/>
              </p:nvSpPr>
              <p:spPr bwMode="auto">
                <a:xfrm>
                  <a:off x="69850" y="69850"/>
                  <a:ext cx="825500" cy="828675"/>
                </a:xfrm>
                <a:custGeom>
                  <a:avLst/>
                  <a:gdLst>
                    <a:gd name="T0" fmla="*/ 416218 w 119"/>
                    <a:gd name="T1" fmla="*/ 828675 h 119"/>
                    <a:gd name="T2" fmla="*/ 298290 w 119"/>
                    <a:gd name="T3" fmla="*/ 807784 h 119"/>
                    <a:gd name="T4" fmla="*/ 0 w 119"/>
                    <a:gd name="T5" fmla="*/ 417819 h 119"/>
                    <a:gd name="T6" fmla="*/ 0 w 119"/>
                    <a:gd name="T7" fmla="*/ 0 h 119"/>
                    <a:gd name="T8" fmla="*/ 395408 w 119"/>
                    <a:gd name="T9" fmla="*/ 0 h 119"/>
                    <a:gd name="T10" fmla="*/ 409282 w 119"/>
                    <a:gd name="T11" fmla="*/ 0 h 119"/>
                    <a:gd name="T12" fmla="*/ 416218 w 119"/>
                    <a:gd name="T13" fmla="*/ 0 h 119"/>
                    <a:gd name="T14" fmla="*/ 423155 w 119"/>
                    <a:gd name="T15" fmla="*/ 0 h 119"/>
                    <a:gd name="T16" fmla="*/ 430092 w 119"/>
                    <a:gd name="T17" fmla="*/ 0 h 119"/>
                    <a:gd name="T18" fmla="*/ 693697 w 119"/>
                    <a:gd name="T19" fmla="*/ 111418 h 119"/>
                    <a:gd name="T20" fmla="*/ 825500 w 119"/>
                    <a:gd name="T21" fmla="*/ 410856 h 119"/>
                    <a:gd name="T22" fmla="*/ 693697 w 119"/>
                    <a:gd name="T23" fmla="*/ 710293 h 119"/>
                    <a:gd name="T24" fmla="*/ 527210 w 119"/>
                    <a:gd name="T25" fmla="*/ 807784 h 119"/>
                    <a:gd name="T26" fmla="*/ 416218 w 119"/>
                    <a:gd name="T27" fmla="*/ 828675 h 1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9" h="119">
                      <a:moveTo>
                        <a:pt x="60" y="119"/>
                      </a:moveTo>
                      <a:cubicBezTo>
                        <a:pt x="54" y="119"/>
                        <a:pt x="49" y="118"/>
                        <a:pt x="43" y="116"/>
                      </a:cubicBezTo>
                      <a:cubicBezTo>
                        <a:pt x="18" y="109"/>
                        <a:pt x="0" y="86"/>
                        <a:pt x="0" y="60"/>
                      </a:cubicBezTo>
                      <a:cubicBezTo>
                        <a:pt x="0" y="0"/>
                        <a:pt x="0" y="0"/>
                        <a:pt x="0" y="0"/>
                      </a:cubicBezTo>
                      <a:cubicBezTo>
                        <a:pt x="57" y="0"/>
                        <a:pt x="57" y="0"/>
                        <a:pt x="57" y="0"/>
                      </a:cubicBezTo>
                      <a:cubicBezTo>
                        <a:pt x="59" y="0"/>
                        <a:pt x="59" y="0"/>
                        <a:pt x="59" y="0"/>
                      </a:cubicBezTo>
                      <a:cubicBezTo>
                        <a:pt x="59" y="0"/>
                        <a:pt x="59" y="0"/>
                        <a:pt x="60" y="0"/>
                      </a:cubicBezTo>
                      <a:cubicBezTo>
                        <a:pt x="60" y="0"/>
                        <a:pt x="60" y="0"/>
                        <a:pt x="61" y="0"/>
                      </a:cubicBezTo>
                      <a:cubicBezTo>
                        <a:pt x="62" y="0"/>
                        <a:pt x="62" y="0"/>
                        <a:pt x="62" y="0"/>
                      </a:cubicBezTo>
                      <a:cubicBezTo>
                        <a:pt x="76" y="0"/>
                        <a:pt x="90" y="6"/>
                        <a:pt x="100" y="16"/>
                      </a:cubicBezTo>
                      <a:cubicBezTo>
                        <a:pt x="112" y="27"/>
                        <a:pt x="119" y="43"/>
                        <a:pt x="119" y="59"/>
                      </a:cubicBezTo>
                      <a:cubicBezTo>
                        <a:pt x="119" y="76"/>
                        <a:pt x="112" y="91"/>
                        <a:pt x="100" y="102"/>
                      </a:cubicBezTo>
                      <a:cubicBezTo>
                        <a:pt x="94" y="109"/>
                        <a:pt x="85" y="114"/>
                        <a:pt x="76" y="116"/>
                      </a:cubicBezTo>
                      <a:cubicBezTo>
                        <a:pt x="71" y="118"/>
                        <a:pt x="65" y="119"/>
                        <a:pt x="60" y="119"/>
                      </a:cubicBezTo>
                      <a:close/>
                    </a:path>
                  </a:pathLst>
                </a:custGeom>
                <a:solidFill>
                  <a:srgbClr val="7CC7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0198" name="文本框 78"/>
              <p:cNvSpPr txBox="1">
                <a:spLocks noChangeArrowheads="1"/>
              </p:cNvSpPr>
              <p:nvPr/>
            </p:nvSpPr>
            <p:spPr bwMode="auto">
              <a:xfrm>
                <a:off x="156438" y="222577"/>
                <a:ext cx="8956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2800" b="1">
                    <a:solidFill>
                      <a:schemeClr val="bg1"/>
                    </a:solidFill>
                    <a:latin typeface="微软雅黑" pitchFamily="34" charset="-122"/>
                    <a:ea typeface="微软雅黑" pitchFamily="34" charset="-122"/>
                  </a:rPr>
                  <a:t>05</a:t>
                </a:r>
                <a:endParaRPr lang="zh-CN" altLang="en-US" sz="2800" b="1">
                  <a:solidFill>
                    <a:schemeClr val="bg1"/>
                  </a:solidFill>
                  <a:latin typeface="微软雅黑" pitchFamily="34" charset="-122"/>
                  <a:ea typeface="微软雅黑" pitchFamily="34" charset="-122"/>
                </a:endParaRPr>
              </a:p>
            </p:txBody>
          </p:sp>
        </p:grpSp>
        <p:sp>
          <p:nvSpPr>
            <p:cNvPr id="50196" name="文本框 76"/>
            <p:cNvSpPr txBox="1">
              <a:spLocks noChangeArrowheads="1"/>
            </p:cNvSpPr>
            <p:nvPr/>
          </p:nvSpPr>
          <p:spPr bwMode="auto">
            <a:xfrm>
              <a:off x="1016863" y="285626"/>
              <a:ext cx="8690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b="1">
                  <a:latin typeface="微软雅黑" pitchFamily="34" charset="-122"/>
                  <a:ea typeface="微软雅黑" pitchFamily="34" charset="-122"/>
                </a:rPr>
                <a:t>关键词</a:t>
              </a:r>
            </a:p>
          </p:txBody>
        </p:sp>
      </p:grpSp>
      <p:sp>
        <p:nvSpPr>
          <p:cNvPr id="50194" name="TextBox 35"/>
          <p:cNvSpPr txBox="1">
            <a:spLocks noChangeArrowheads="1"/>
          </p:cNvSpPr>
          <p:nvPr/>
        </p:nvSpPr>
        <p:spPr bwMode="auto">
          <a:xfrm>
            <a:off x="2139950" y="1068388"/>
            <a:ext cx="7351713" cy="163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200">
              <a:latin typeface="微软雅黑" pitchFamily="34" charset="-122"/>
              <a:ea typeface="微软雅黑" pitchFamily="34" charset="-122"/>
            </a:endParaRPr>
          </a:p>
          <a:p>
            <a:pPr eaLnBrk="1" hangingPunct="1"/>
            <a:endParaRPr lang="en-US" sz="1200">
              <a:latin typeface="微软雅黑" pitchFamily="34" charset="-122"/>
              <a:ea typeface="微软雅黑" pitchFamily="34" charset="-122"/>
            </a:endParaRPr>
          </a:p>
          <a:p>
            <a:pPr eaLnBrk="1" hangingPunct="1"/>
            <a:r>
              <a:rPr lang="zh-CN" altLang="en-US" sz="1200">
                <a:latin typeface="微软雅黑" pitchFamily="34" charset="-122"/>
                <a:ea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的巨大魅力与价值。我们诚祝您在工作中事事顺心，步步高升！最后让我们谨记：最重要的不是</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，是你。</a:t>
            </a:r>
            <a:endParaRPr lang="en-US" sz="1200">
              <a:latin typeface="微软雅黑" pitchFamily="34" charset="-122"/>
              <a:ea typeface="微软雅黑" pitchFamily="34" charset="-122"/>
            </a:endParaRPr>
          </a:p>
          <a:p>
            <a:pPr eaLnBrk="1" hangingPunct="1"/>
            <a:endParaRPr lang="zh-CN" altLang="en-US" sz="1600">
              <a:latin typeface="微软雅黑" pitchFamily="34" charset="-122"/>
              <a:ea typeface="微软雅黑" pitchFamily="34" charset="-122"/>
            </a:endParaRPr>
          </a:p>
        </p:txBody>
      </p:sp>
    </p:spTree>
  </p:cSld>
  <p:clrMapOvr>
    <a:masterClrMapping/>
  </p:clrMapOvr>
  <p:transition spd="slow" advClick="0" advTm="3000">
    <p:wipe/>
  </p:transition>
</p:sld>
</file>

<file path=ppt/slides/slide3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02"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51203"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204" name="组合 3"/>
          <p:cNvGrpSpPr>
            <a:grpSpLocks/>
          </p:cNvGrpSpPr>
          <p:nvPr/>
        </p:nvGrpSpPr>
        <p:grpSpPr bwMode="auto">
          <a:xfrm>
            <a:off x="0" y="6646863"/>
            <a:ext cx="12192000" cy="217487"/>
            <a:chOff x="0" y="0"/>
            <a:chExt cx="8898336" cy="244833"/>
          </a:xfrm>
        </p:grpSpPr>
        <p:sp>
          <p:nvSpPr>
            <p:cNvPr id="51245"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246"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247"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248"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51205" name="Rectangle 5"/>
          <p:cNvSpPr>
            <a:spLocks noChangeArrowheads="1"/>
          </p:cNvSpPr>
          <p:nvPr/>
        </p:nvSpPr>
        <p:spPr bwMode="auto">
          <a:xfrm>
            <a:off x="1406525" y="1652588"/>
            <a:ext cx="1541463" cy="47625"/>
          </a:xfrm>
          <a:prstGeom prst="rect">
            <a:avLst/>
          </a:prstGeom>
          <a:solidFill>
            <a:srgbClr val="04658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grpSp>
        <p:nvGrpSpPr>
          <p:cNvPr id="51206" name="组合 9"/>
          <p:cNvGrpSpPr>
            <a:grpSpLocks/>
          </p:cNvGrpSpPr>
          <p:nvPr/>
        </p:nvGrpSpPr>
        <p:grpSpPr bwMode="auto">
          <a:xfrm>
            <a:off x="668338" y="1163638"/>
            <a:ext cx="985837" cy="992187"/>
            <a:chOff x="0" y="0"/>
            <a:chExt cx="985838" cy="992188"/>
          </a:xfrm>
        </p:grpSpPr>
        <p:sp>
          <p:nvSpPr>
            <p:cNvPr id="51242" name="Oval 8"/>
            <p:cNvSpPr>
              <a:spLocks noChangeArrowheads="1"/>
            </p:cNvSpPr>
            <p:nvPr/>
          </p:nvSpPr>
          <p:spPr bwMode="auto">
            <a:xfrm>
              <a:off x="0" y="0"/>
              <a:ext cx="985838" cy="992188"/>
            </a:xfrm>
            <a:prstGeom prst="ellipse">
              <a:avLst/>
            </a:prstGeom>
            <a:solidFill>
              <a:srgbClr val="0465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51243" name="Oval 9"/>
            <p:cNvSpPr>
              <a:spLocks noChangeArrowheads="1"/>
            </p:cNvSpPr>
            <p:nvPr/>
          </p:nvSpPr>
          <p:spPr bwMode="auto">
            <a:xfrm>
              <a:off x="88900" y="87313"/>
              <a:ext cx="809625" cy="815975"/>
            </a:xfrm>
            <a:prstGeom prst="ellipse">
              <a:avLst/>
            </a:prstGeom>
            <a:solidFill>
              <a:srgbClr val="FDFAE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51244" name="文本框 12"/>
            <p:cNvSpPr txBox="1">
              <a:spLocks noChangeArrowheads="1"/>
            </p:cNvSpPr>
            <p:nvPr/>
          </p:nvSpPr>
          <p:spPr bwMode="auto">
            <a:xfrm>
              <a:off x="146707" y="236061"/>
              <a:ext cx="71469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a:solidFill>
                    <a:srgbClr val="046589"/>
                  </a:solidFill>
                  <a:latin typeface="微软雅黑" pitchFamily="34" charset="-122"/>
                  <a:ea typeface="微软雅黑" pitchFamily="34" charset="-122"/>
                </a:rPr>
                <a:t>01</a:t>
              </a:r>
              <a:endParaRPr lang="zh-CN" altLang="en-US" sz="3200" b="1">
                <a:solidFill>
                  <a:srgbClr val="046589"/>
                </a:solidFill>
                <a:latin typeface="微软雅黑" pitchFamily="34" charset="-122"/>
                <a:ea typeface="微软雅黑" pitchFamily="34" charset="-122"/>
              </a:endParaRPr>
            </a:p>
          </p:txBody>
        </p:sp>
      </p:grpSp>
      <p:grpSp>
        <p:nvGrpSpPr>
          <p:cNvPr id="51207" name="组合 13"/>
          <p:cNvGrpSpPr>
            <a:grpSpLocks/>
          </p:cNvGrpSpPr>
          <p:nvPr/>
        </p:nvGrpSpPr>
        <p:grpSpPr bwMode="auto">
          <a:xfrm>
            <a:off x="2824163" y="1116013"/>
            <a:ext cx="2570162" cy="939800"/>
            <a:chOff x="0" y="0"/>
            <a:chExt cx="2570163" cy="939800"/>
          </a:xfrm>
        </p:grpSpPr>
        <p:sp>
          <p:nvSpPr>
            <p:cNvPr id="51239" name="Freeform 6"/>
            <p:cNvSpPr>
              <a:spLocks/>
            </p:cNvSpPr>
            <p:nvPr/>
          </p:nvSpPr>
          <p:spPr bwMode="auto">
            <a:xfrm>
              <a:off x="0" y="0"/>
              <a:ext cx="2570163" cy="939800"/>
            </a:xfrm>
            <a:custGeom>
              <a:avLst/>
              <a:gdLst>
                <a:gd name="T0" fmla="*/ 2333625 w 1619"/>
                <a:gd name="T1" fmla="*/ 473075 h 592"/>
                <a:gd name="T2" fmla="*/ 2570163 w 1619"/>
                <a:gd name="T3" fmla="*/ 939800 h 592"/>
                <a:gd name="T4" fmla="*/ 0 w 1619"/>
                <a:gd name="T5" fmla="*/ 939800 h 592"/>
                <a:gd name="T6" fmla="*/ 0 w 1619"/>
                <a:gd name="T7" fmla="*/ 0 h 592"/>
                <a:gd name="T8" fmla="*/ 2570163 w 1619"/>
                <a:gd name="T9" fmla="*/ 0 h 592"/>
                <a:gd name="T10" fmla="*/ 2333625 w 1619"/>
                <a:gd name="T11" fmla="*/ 473075 h 5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19" h="592">
                  <a:moveTo>
                    <a:pt x="1470" y="298"/>
                  </a:moveTo>
                  <a:lnTo>
                    <a:pt x="1619" y="592"/>
                  </a:lnTo>
                  <a:lnTo>
                    <a:pt x="0" y="592"/>
                  </a:lnTo>
                  <a:lnTo>
                    <a:pt x="0" y="0"/>
                  </a:lnTo>
                  <a:lnTo>
                    <a:pt x="1619" y="0"/>
                  </a:lnTo>
                  <a:lnTo>
                    <a:pt x="1470" y="298"/>
                  </a:lnTo>
                  <a:close/>
                </a:path>
              </a:pathLst>
            </a:custGeom>
            <a:solidFill>
              <a:srgbClr val="0465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240" name="Freeform 7"/>
            <p:cNvSpPr>
              <a:spLocks/>
            </p:cNvSpPr>
            <p:nvPr/>
          </p:nvSpPr>
          <p:spPr bwMode="auto">
            <a:xfrm>
              <a:off x="95250" y="88900"/>
              <a:ext cx="2333625" cy="762000"/>
            </a:xfrm>
            <a:custGeom>
              <a:avLst/>
              <a:gdLst>
                <a:gd name="T0" fmla="*/ 2333625 w 1470"/>
                <a:gd name="T1" fmla="*/ 762000 h 480"/>
                <a:gd name="T2" fmla="*/ 0 w 1470"/>
                <a:gd name="T3" fmla="*/ 762000 h 480"/>
                <a:gd name="T4" fmla="*/ 0 w 1470"/>
                <a:gd name="T5" fmla="*/ 0 h 480"/>
                <a:gd name="T6" fmla="*/ 2333625 w 1470"/>
                <a:gd name="T7" fmla="*/ 0 h 480"/>
                <a:gd name="T8" fmla="*/ 2155825 w 1470"/>
                <a:gd name="T9" fmla="*/ 341313 h 480"/>
                <a:gd name="T10" fmla="*/ 2138363 w 1470"/>
                <a:gd name="T11" fmla="*/ 384175 h 480"/>
                <a:gd name="T12" fmla="*/ 2155825 w 1470"/>
                <a:gd name="T13" fmla="*/ 425450 h 480"/>
                <a:gd name="T14" fmla="*/ 2333625 w 1470"/>
                <a:gd name="T15" fmla="*/ 762000 h 4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70" h="480">
                  <a:moveTo>
                    <a:pt x="1470" y="480"/>
                  </a:moveTo>
                  <a:lnTo>
                    <a:pt x="0" y="480"/>
                  </a:lnTo>
                  <a:lnTo>
                    <a:pt x="0" y="0"/>
                  </a:lnTo>
                  <a:lnTo>
                    <a:pt x="1470" y="0"/>
                  </a:lnTo>
                  <a:lnTo>
                    <a:pt x="1358" y="215"/>
                  </a:lnTo>
                  <a:lnTo>
                    <a:pt x="1347" y="242"/>
                  </a:lnTo>
                  <a:lnTo>
                    <a:pt x="1358" y="268"/>
                  </a:lnTo>
                  <a:lnTo>
                    <a:pt x="1470" y="480"/>
                  </a:lnTo>
                  <a:close/>
                </a:path>
              </a:pathLst>
            </a:custGeom>
            <a:solidFill>
              <a:srgbClr val="FDFAE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241" name="文本框 16"/>
            <p:cNvSpPr txBox="1">
              <a:spLocks noChangeArrowheads="1"/>
            </p:cNvSpPr>
            <p:nvPr/>
          </p:nvSpPr>
          <p:spPr bwMode="auto">
            <a:xfrm>
              <a:off x="179338" y="239067"/>
              <a:ext cx="2228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solidFill>
                    <a:srgbClr val="046589"/>
                  </a:solidFill>
                  <a:latin typeface="微软雅黑" pitchFamily="34" charset="-122"/>
                  <a:ea typeface="微软雅黑" pitchFamily="34" charset="-122"/>
                </a:rPr>
                <a:t>添加主要标题</a:t>
              </a:r>
            </a:p>
          </p:txBody>
        </p:sp>
      </p:grpSp>
      <p:sp>
        <p:nvSpPr>
          <p:cNvPr id="51208" name="Rectangle 10"/>
          <p:cNvSpPr>
            <a:spLocks noChangeArrowheads="1"/>
          </p:cNvSpPr>
          <p:nvPr/>
        </p:nvSpPr>
        <p:spPr bwMode="auto">
          <a:xfrm>
            <a:off x="1406525" y="3068638"/>
            <a:ext cx="1541463" cy="47625"/>
          </a:xfrm>
          <a:prstGeom prst="rect">
            <a:avLst/>
          </a:prstGeom>
          <a:solidFill>
            <a:srgbClr val="D6B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grpSp>
        <p:nvGrpSpPr>
          <p:cNvPr id="51209" name="组合 18"/>
          <p:cNvGrpSpPr>
            <a:grpSpLocks/>
          </p:cNvGrpSpPr>
          <p:nvPr/>
        </p:nvGrpSpPr>
        <p:grpSpPr bwMode="auto">
          <a:xfrm>
            <a:off x="668338" y="2578100"/>
            <a:ext cx="985837" cy="992188"/>
            <a:chOff x="0" y="0"/>
            <a:chExt cx="985838" cy="992188"/>
          </a:xfrm>
        </p:grpSpPr>
        <p:sp>
          <p:nvSpPr>
            <p:cNvPr id="51236" name="Oval 13"/>
            <p:cNvSpPr>
              <a:spLocks noChangeArrowheads="1"/>
            </p:cNvSpPr>
            <p:nvPr/>
          </p:nvSpPr>
          <p:spPr bwMode="auto">
            <a:xfrm>
              <a:off x="0" y="0"/>
              <a:ext cx="985838" cy="992188"/>
            </a:xfrm>
            <a:prstGeom prst="ellipse">
              <a:avLst/>
            </a:prstGeom>
            <a:solidFill>
              <a:srgbClr val="D6B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51237" name="Oval 14"/>
            <p:cNvSpPr>
              <a:spLocks noChangeArrowheads="1"/>
            </p:cNvSpPr>
            <p:nvPr/>
          </p:nvSpPr>
          <p:spPr bwMode="auto">
            <a:xfrm>
              <a:off x="88900" y="88900"/>
              <a:ext cx="809625" cy="814388"/>
            </a:xfrm>
            <a:prstGeom prst="ellipse">
              <a:avLst/>
            </a:prstGeom>
            <a:solidFill>
              <a:srgbClr val="FDFAE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51238" name="文本框 22"/>
            <p:cNvSpPr txBox="1">
              <a:spLocks noChangeArrowheads="1"/>
            </p:cNvSpPr>
            <p:nvPr/>
          </p:nvSpPr>
          <p:spPr bwMode="auto">
            <a:xfrm>
              <a:off x="162744" y="221962"/>
              <a:ext cx="71469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a:solidFill>
                    <a:srgbClr val="D6BF00"/>
                  </a:solidFill>
                  <a:latin typeface="微软雅黑" pitchFamily="34" charset="-122"/>
                  <a:ea typeface="微软雅黑" pitchFamily="34" charset="-122"/>
                </a:rPr>
                <a:t>02</a:t>
              </a:r>
              <a:endParaRPr lang="zh-CN" altLang="en-US" sz="3200" b="1">
                <a:solidFill>
                  <a:srgbClr val="D6BF00"/>
                </a:solidFill>
                <a:latin typeface="微软雅黑" pitchFamily="34" charset="-122"/>
                <a:ea typeface="微软雅黑" pitchFamily="34" charset="-122"/>
              </a:endParaRPr>
            </a:p>
          </p:txBody>
        </p:sp>
      </p:grpSp>
      <p:grpSp>
        <p:nvGrpSpPr>
          <p:cNvPr id="51210" name="组合 23"/>
          <p:cNvGrpSpPr>
            <a:grpSpLocks/>
          </p:cNvGrpSpPr>
          <p:nvPr/>
        </p:nvGrpSpPr>
        <p:grpSpPr bwMode="auto">
          <a:xfrm>
            <a:off x="2824163" y="2530475"/>
            <a:ext cx="2570162" cy="939800"/>
            <a:chOff x="0" y="0"/>
            <a:chExt cx="2570163" cy="939800"/>
          </a:xfrm>
        </p:grpSpPr>
        <p:sp>
          <p:nvSpPr>
            <p:cNvPr id="51233" name="Freeform 11"/>
            <p:cNvSpPr>
              <a:spLocks/>
            </p:cNvSpPr>
            <p:nvPr/>
          </p:nvSpPr>
          <p:spPr bwMode="auto">
            <a:xfrm>
              <a:off x="0" y="0"/>
              <a:ext cx="2570163" cy="939800"/>
            </a:xfrm>
            <a:custGeom>
              <a:avLst/>
              <a:gdLst>
                <a:gd name="T0" fmla="*/ 2333625 w 1619"/>
                <a:gd name="T1" fmla="*/ 473075 h 592"/>
                <a:gd name="T2" fmla="*/ 2570163 w 1619"/>
                <a:gd name="T3" fmla="*/ 939800 h 592"/>
                <a:gd name="T4" fmla="*/ 0 w 1619"/>
                <a:gd name="T5" fmla="*/ 939800 h 592"/>
                <a:gd name="T6" fmla="*/ 0 w 1619"/>
                <a:gd name="T7" fmla="*/ 0 h 592"/>
                <a:gd name="T8" fmla="*/ 2570163 w 1619"/>
                <a:gd name="T9" fmla="*/ 0 h 592"/>
                <a:gd name="T10" fmla="*/ 2333625 w 1619"/>
                <a:gd name="T11" fmla="*/ 473075 h 5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19" h="592">
                  <a:moveTo>
                    <a:pt x="1470" y="298"/>
                  </a:moveTo>
                  <a:lnTo>
                    <a:pt x="1619" y="592"/>
                  </a:lnTo>
                  <a:lnTo>
                    <a:pt x="0" y="592"/>
                  </a:lnTo>
                  <a:lnTo>
                    <a:pt x="0" y="0"/>
                  </a:lnTo>
                  <a:lnTo>
                    <a:pt x="1619" y="0"/>
                  </a:lnTo>
                  <a:lnTo>
                    <a:pt x="1470" y="298"/>
                  </a:lnTo>
                  <a:close/>
                </a:path>
              </a:pathLst>
            </a:custGeom>
            <a:solidFill>
              <a:srgbClr val="D6B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234" name="Freeform 12"/>
            <p:cNvSpPr>
              <a:spLocks/>
            </p:cNvSpPr>
            <p:nvPr/>
          </p:nvSpPr>
          <p:spPr bwMode="auto">
            <a:xfrm>
              <a:off x="95250" y="88900"/>
              <a:ext cx="2333625" cy="762000"/>
            </a:xfrm>
            <a:custGeom>
              <a:avLst/>
              <a:gdLst>
                <a:gd name="T0" fmla="*/ 2333625 w 1470"/>
                <a:gd name="T1" fmla="*/ 762000 h 480"/>
                <a:gd name="T2" fmla="*/ 0 w 1470"/>
                <a:gd name="T3" fmla="*/ 762000 h 480"/>
                <a:gd name="T4" fmla="*/ 0 w 1470"/>
                <a:gd name="T5" fmla="*/ 0 h 480"/>
                <a:gd name="T6" fmla="*/ 2333625 w 1470"/>
                <a:gd name="T7" fmla="*/ 0 h 480"/>
                <a:gd name="T8" fmla="*/ 2155825 w 1470"/>
                <a:gd name="T9" fmla="*/ 342900 h 480"/>
                <a:gd name="T10" fmla="*/ 2138363 w 1470"/>
                <a:gd name="T11" fmla="*/ 384175 h 480"/>
                <a:gd name="T12" fmla="*/ 2155825 w 1470"/>
                <a:gd name="T13" fmla="*/ 419100 h 480"/>
                <a:gd name="T14" fmla="*/ 2333625 w 1470"/>
                <a:gd name="T15" fmla="*/ 762000 h 4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70" h="480">
                  <a:moveTo>
                    <a:pt x="1470" y="480"/>
                  </a:moveTo>
                  <a:lnTo>
                    <a:pt x="0" y="480"/>
                  </a:lnTo>
                  <a:lnTo>
                    <a:pt x="0" y="0"/>
                  </a:lnTo>
                  <a:lnTo>
                    <a:pt x="1470" y="0"/>
                  </a:lnTo>
                  <a:lnTo>
                    <a:pt x="1358" y="216"/>
                  </a:lnTo>
                  <a:lnTo>
                    <a:pt x="1347" y="242"/>
                  </a:lnTo>
                  <a:lnTo>
                    <a:pt x="1358" y="264"/>
                  </a:lnTo>
                  <a:lnTo>
                    <a:pt x="1470" y="480"/>
                  </a:lnTo>
                  <a:close/>
                </a:path>
              </a:pathLst>
            </a:custGeom>
            <a:solidFill>
              <a:srgbClr val="FDFAE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235" name="文本框 26"/>
            <p:cNvSpPr txBox="1">
              <a:spLocks noChangeArrowheads="1"/>
            </p:cNvSpPr>
            <p:nvPr/>
          </p:nvSpPr>
          <p:spPr bwMode="auto">
            <a:xfrm>
              <a:off x="179338" y="239067"/>
              <a:ext cx="2228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solidFill>
                    <a:srgbClr val="D6BF00"/>
                  </a:solidFill>
                  <a:latin typeface="微软雅黑" pitchFamily="34" charset="-122"/>
                  <a:ea typeface="微软雅黑" pitchFamily="34" charset="-122"/>
                </a:rPr>
                <a:t>添加主要标题</a:t>
              </a:r>
            </a:p>
          </p:txBody>
        </p:sp>
      </p:grpSp>
      <p:sp>
        <p:nvSpPr>
          <p:cNvPr id="51211" name="Rectangle 15"/>
          <p:cNvSpPr>
            <a:spLocks noChangeArrowheads="1"/>
          </p:cNvSpPr>
          <p:nvPr/>
        </p:nvSpPr>
        <p:spPr bwMode="auto">
          <a:xfrm>
            <a:off x="1406525" y="4346575"/>
            <a:ext cx="1541463" cy="53975"/>
          </a:xfrm>
          <a:prstGeom prst="rect">
            <a:avLst/>
          </a:prstGeom>
          <a:solidFill>
            <a:srgbClr val="F868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grpSp>
        <p:nvGrpSpPr>
          <p:cNvPr id="51212" name="组合 28"/>
          <p:cNvGrpSpPr>
            <a:grpSpLocks/>
          </p:cNvGrpSpPr>
          <p:nvPr/>
        </p:nvGrpSpPr>
        <p:grpSpPr bwMode="auto">
          <a:xfrm>
            <a:off x="668338" y="3862388"/>
            <a:ext cx="985837" cy="992187"/>
            <a:chOff x="0" y="0"/>
            <a:chExt cx="985838" cy="992188"/>
          </a:xfrm>
        </p:grpSpPr>
        <p:sp>
          <p:nvSpPr>
            <p:cNvPr id="51230" name="Oval 18"/>
            <p:cNvSpPr>
              <a:spLocks noChangeArrowheads="1"/>
            </p:cNvSpPr>
            <p:nvPr/>
          </p:nvSpPr>
          <p:spPr bwMode="auto">
            <a:xfrm>
              <a:off x="0" y="0"/>
              <a:ext cx="985838" cy="992188"/>
            </a:xfrm>
            <a:prstGeom prst="ellipse">
              <a:avLst/>
            </a:prstGeom>
            <a:solidFill>
              <a:srgbClr val="F868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51231" name="Oval 19"/>
            <p:cNvSpPr>
              <a:spLocks noChangeArrowheads="1"/>
            </p:cNvSpPr>
            <p:nvPr/>
          </p:nvSpPr>
          <p:spPr bwMode="auto">
            <a:xfrm>
              <a:off x="88900" y="88900"/>
              <a:ext cx="809625" cy="814388"/>
            </a:xfrm>
            <a:prstGeom prst="ellipse">
              <a:avLst/>
            </a:prstGeom>
            <a:solidFill>
              <a:srgbClr val="FDFAE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51232" name="文本框 31"/>
            <p:cNvSpPr txBox="1">
              <a:spLocks noChangeArrowheads="1"/>
            </p:cNvSpPr>
            <p:nvPr/>
          </p:nvSpPr>
          <p:spPr bwMode="auto">
            <a:xfrm>
              <a:off x="146707" y="211418"/>
              <a:ext cx="71469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a:solidFill>
                    <a:srgbClr val="F86817"/>
                  </a:solidFill>
                  <a:latin typeface="微软雅黑" pitchFamily="34" charset="-122"/>
                  <a:ea typeface="微软雅黑" pitchFamily="34" charset="-122"/>
                </a:rPr>
                <a:t>03</a:t>
              </a:r>
              <a:endParaRPr lang="zh-CN" altLang="en-US" sz="3200" b="1">
                <a:solidFill>
                  <a:srgbClr val="F86817"/>
                </a:solidFill>
                <a:latin typeface="微软雅黑" pitchFamily="34" charset="-122"/>
                <a:ea typeface="微软雅黑" pitchFamily="34" charset="-122"/>
              </a:endParaRPr>
            </a:p>
          </p:txBody>
        </p:sp>
      </p:grpSp>
      <p:grpSp>
        <p:nvGrpSpPr>
          <p:cNvPr id="51213" name="组合 32"/>
          <p:cNvGrpSpPr>
            <a:grpSpLocks/>
          </p:cNvGrpSpPr>
          <p:nvPr/>
        </p:nvGrpSpPr>
        <p:grpSpPr bwMode="auto">
          <a:xfrm>
            <a:off x="2824163" y="3814763"/>
            <a:ext cx="2570162" cy="939800"/>
            <a:chOff x="0" y="0"/>
            <a:chExt cx="2570163" cy="939800"/>
          </a:xfrm>
        </p:grpSpPr>
        <p:sp>
          <p:nvSpPr>
            <p:cNvPr id="51227" name="Freeform 16"/>
            <p:cNvSpPr>
              <a:spLocks/>
            </p:cNvSpPr>
            <p:nvPr/>
          </p:nvSpPr>
          <p:spPr bwMode="auto">
            <a:xfrm>
              <a:off x="0" y="0"/>
              <a:ext cx="2570163" cy="939800"/>
            </a:xfrm>
            <a:custGeom>
              <a:avLst/>
              <a:gdLst>
                <a:gd name="T0" fmla="*/ 2333625 w 1619"/>
                <a:gd name="T1" fmla="*/ 466725 h 592"/>
                <a:gd name="T2" fmla="*/ 2570163 w 1619"/>
                <a:gd name="T3" fmla="*/ 939800 h 592"/>
                <a:gd name="T4" fmla="*/ 0 w 1619"/>
                <a:gd name="T5" fmla="*/ 939800 h 592"/>
                <a:gd name="T6" fmla="*/ 0 w 1619"/>
                <a:gd name="T7" fmla="*/ 0 h 592"/>
                <a:gd name="T8" fmla="*/ 2570163 w 1619"/>
                <a:gd name="T9" fmla="*/ 0 h 592"/>
                <a:gd name="T10" fmla="*/ 2333625 w 1619"/>
                <a:gd name="T11" fmla="*/ 466725 h 5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19" h="592">
                  <a:moveTo>
                    <a:pt x="1470" y="294"/>
                  </a:moveTo>
                  <a:lnTo>
                    <a:pt x="1619" y="592"/>
                  </a:lnTo>
                  <a:lnTo>
                    <a:pt x="0" y="592"/>
                  </a:lnTo>
                  <a:lnTo>
                    <a:pt x="0" y="0"/>
                  </a:lnTo>
                  <a:lnTo>
                    <a:pt x="1619" y="0"/>
                  </a:lnTo>
                  <a:lnTo>
                    <a:pt x="1470" y="294"/>
                  </a:lnTo>
                  <a:close/>
                </a:path>
              </a:pathLst>
            </a:custGeom>
            <a:solidFill>
              <a:srgbClr val="F868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228" name="Freeform 17"/>
            <p:cNvSpPr>
              <a:spLocks/>
            </p:cNvSpPr>
            <p:nvPr/>
          </p:nvSpPr>
          <p:spPr bwMode="auto">
            <a:xfrm>
              <a:off x="95250" y="88900"/>
              <a:ext cx="2333625" cy="762000"/>
            </a:xfrm>
            <a:custGeom>
              <a:avLst/>
              <a:gdLst>
                <a:gd name="T0" fmla="*/ 2333625 w 1470"/>
                <a:gd name="T1" fmla="*/ 762000 h 480"/>
                <a:gd name="T2" fmla="*/ 0 w 1470"/>
                <a:gd name="T3" fmla="*/ 762000 h 480"/>
                <a:gd name="T4" fmla="*/ 0 w 1470"/>
                <a:gd name="T5" fmla="*/ 0 h 480"/>
                <a:gd name="T6" fmla="*/ 2333625 w 1470"/>
                <a:gd name="T7" fmla="*/ 0 h 480"/>
                <a:gd name="T8" fmla="*/ 2155825 w 1470"/>
                <a:gd name="T9" fmla="*/ 342900 h 480"/>
                <a:gd name="T10" fmla="*/ 2138363 w 1470"/>
                <a:gd name="T11" fmla="*/ 377825 h 480"/>
                <a:gd name="T12" fmla="*/ 2155825 w 1470"/>
                <a:gd name="T13" fmla="*/ 419100 h 480"/>
                <a:gd name="T14" fmla="*/ 2333625 w 1470"/>
                <a:gd name="T15" fmla="*/ 762000 h 4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70" h="480">
                  <a:moveTo>
                    <a:pt x="1470" y="480"/>
                  </a:moveTo>
                  <a:lnTo>
                    <a:pt x="0" y="480"/>
                  </a:lnTo>
                  <a:lnTo>
                    <a:pt x="0" y="0"/>
                  </a:lnTo>
                  <a:lnTo>
                    <a:pt x="1470" y="0"/>
                  </a:lnTo>
                  <a:lnTo>
                    <a:pt x="1358" y="216"/>
                  </a:lnTo>
                  <a:lnTo>
                    <a:pt x="1347" y="238"/>
                  </a:lnTo>
                  <a:lnTo>
                    <a:pt x="1358" y="264"/>
                  </a:lnTo>
                  <a:lnTo>
                    <a:pt x="1470" y="480"/>
                  </a:lnTo>
                  <a:close/>
                </a:path>
              </a:pathLst>
            </a:custGeom>
            <a:solidFill>
              <a:srgbClr val="FDFAE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229" name="文本框 35"/>
            <p:cNvSpPr txBox="1">
              <a:spLocks noChangeArrowheads="1"/>
            </p:cNvSpPr>
            <p:nvPr/>
          </p:nvSpPr>
          <p:spPr bwMode="auto">
            <a:xfrm>
              <a:off x="179338" y="239067"/>
              <a:ext cx="2228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solidFill>
                    <a:srgbClr val="F86817"/>
                  </a:solidFill>
                  <a:latin typeface="微软雅黑" pitchFamily="34" charset="-122"/>
                  <a:ea typeface="微软雅黑" pitchFamily="34" charset="-122"/>
                </a:rPr>
                <a:t>添加主要标题</a:t>
              </a:r>
            </a:p>
          </p:txBody>
        </p:sp>
      </p:grpSp>
      <p:sp>
        <p:nvSpPr>
          <p:cNvPr id="51214" name="Rectangle 20"/>
          <p:cNvSpPr>
            <a:spLocks noChangeArrowheads="1"/>
          </p:cNvSpPr>
          <p:nvPr/>
        </p:nvSpPr>
        <p:spPr bwMode="auto">
          <a:xfrm>
            <a:off x="1406525" y="5653088"/>
            <a:ext cx="1541463" cy="47625"/>
          </a:xfrm>
          <a:prstGeom prst="rect">
            <a:avLst/>
          </a:prstGeom>
          <a:solidFill>
            <a:srgbClr val="E93C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grpSp>
        <p:nvGrpSpPr>
          <p:cNvPr id="51215" name="组合 37"/>
          <p:cNvGrpSpPr>
            <a:grpSpLocks/>
          </p:cNvGrpSpPr>
          <p:nvPr/>
        </p:nvGrpSpPr>
        <p:grpSpPr bwMode="auto">
          <a:xfrm>
            <a:off x="668338" y="5164138"/>
            <a:ext cx="985837" cy="992187"/>
            <a:chOff x="0" y="0"/>
            <a:chExt cx="985838" cy="992188"/>
          </a:xfrm>
        </p:grpSpPr>
        <p:sp>
          <p:nvSpPr>
            <p:cNvPr id="51224" name="Oval 23"/>
            <p:cNvSpPr>
              <a:spLocks noChangeArrowheads="1"/>
            </p:cNvSpPr>
            <p:nvPr/>
          </p:nvSpPr>
          <p:spPr bwMode="auto">
            <a:xfrm>
              <a:off x="0" y="0"/>
              <a:ext cx="985838" cy="992188"/>
            </a:xfrm>
            <a:prstGeom prst="ellipse">
              <a:avLst/>
            </a:prstGeom>
            <a:solidFill>
              <a:srgbClr val="E93C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51225" name="Oval 24"/>
            <p:cNvSpPr>
              <a:spLocks noChangeArrowheads="1"/>
            </p:cNvSpPr>
            <p:nvPr/>
          </p:nvSpPr>
          <p:spPr bwMode="auto">
            <a:xfrm>
              <a:off x="88900" y="93663"/>
              <a:ext cx="809625" cy="809625"/>
            </a:xfrm>
            <a:prstGeom prst="ellipse">
              <a:avLst/>
            </a:prstGeom>
            <a:solidFill>
              <a:srgbClr val="FDFAE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51226" name="文本框 40"/>
            <p:cNvSpPr txBox="1">
              <a:spLocks noChangeArrowheads="1"/>
            </p:cNvSpPr>
            <p:nvPr/>
          </p:nvSpPr>
          <p:spPr bwMode="auto">
            <a:xfrm>
              <a:off x="135570" y="218500"/>
              <a:ext cx="71469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a:solidFill>
                    <a:srgbClr val="E93C3F"/>
                  </a:solidFill>
                  <a:latin typeface="微软雅黑" pitchFamily="34" charset="-122"/>
                  <a:ea typeface="微软雅黑" pitchFamily="34" charset="-122"/>
                </a:rPr>
                <a:t>04</a:t>
              </a:r>
              <a:endParaRPr lang="zh-CN" altLang="en-US" sz="3200" b="1">
                <a:solidFill>
                  <a:srgbClr val="E93C3F"/>
                </a:solidFill>
                <a:latin typeface="微软雅黑" pitchFamily="34" charset="-122"/>
                <a:ea typeface="微软雅黑" pitchFamily="34" charset="-122"/>
              </a:endParaRPr>
            </a:p>
          </p:txBody>
        </p:sp>
      </p:grpSp>
      <p:grpSp>
        <p:nvGrpSpPr>
          <p:cNvPr id="51216" name="组合 41"/>
          <p:cNvGrpSpPr>
            <a:grpSpLocks/>
          </p:cNvGrpSpPr>
          <p:nvPr/>
        </p:nvGrpSpPr>
        <p:grpSpPr bwMode="auto">
          <a:xfrm>
            <a:off x="2824163" y="5116513"/>
            <a:ext cx="2570162" cy="944562"/>
            <a:chOff x="0" y="0"/>
            <a:chExt cx="2570163" cy="944563"/>
          </a:xfrm>
        </p:grpSpPr>
        <p:sp>
          <p:nvSpPr>
            <p:cNvPr id="51221" name="Freeform 21"/>
            <p:cNvSpPr>
              <a:spLocks/>
            </p:cNvSpPr>
            <p:nvPr/>
          </p:nvSpPr>
          <p:spPr bwMode="auto">
            <a:xfrm>
              <a:off x="0" y="0"/>
              <a:ext cx="2570163" cy="944563"/>
            </a:xfrm>
            <a:custGeom>
              <a:avLst/>
              <a:gdLst>
                <a:gd name="T0" fmla="*/ 2333625 w 1619"/>
                <a:gd name="T1" fmla="*/ 471488 h 595"/>
                <a:gd name="T2" fmla="*/ 2570163 w 1619"/>
                <a:gd name="T3" fmla="*/ 944563 h 595"/>
                <a:gd name="T4" fmla="*/ 0 w 1619"/>
                <a:gd name="T5" fmla="*/ 944563 h 595"/>
                <a:gd name="T6" fmla="*/ 0 w 1619"/>
                <a:gd name="T7" fmla="*/ 0 h 595"/>
                <a:gd name="T8" fmla="*/ 2570163 w 1619"/>
                <a:gd name="T9" fmla="*/ 0 h 595"/>
                <a:gd name="T10" fmla="*/ 2333625 w 1619"/>
                <a:gd name="T11" fmla="*/ 471488 h 59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19" h="595">
                  <a:moveTo>
                    <a:pt x="1470" y="297"/>
                  </a:moveTo>
                  <a:lnTo>
                    <a:pt x="1619" y="595"/>
                  </a:lnTo>
                  <a:lnTo>
                    <a:pt x="0" y="595"/>
                  </a:lnTo>
                  <a:lnTo>
                    <a:pt x="0" y="0"/>
                  </a:lnTo>
                  <a:lnTo>
                    <a:pt x="1619" y="0"/>
                  </a:lnTo>
                  <a:lnTo>
                    <a:pt x="1470" y="297"/>
                  </a:lnTo>
                  <a:close/>
                </a:path>
              </a:pathLst>
            </a:custGeom>
            <a:solidFill>
              <a:srgbClr val="E93C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222" name="Freeform 22"/>
            <p:cNvSpPr>
              <a:spLocks/>
            </p:cNvSpPr>
            <p:nvPr/>
          </p:nvSpPr>
          <p:spPr bwMode="auto">
            <a:xfrm>
              <a:off x="95250" y="88900"/>
              <a:ext cx="2333625" cy="762000"/>
            </a:xfrm>
            <a:custGeom>
              <a:avLst/>
              <a:gdLst>
                <a:gd name="T0" fmla="*/ 2333625 w 1470"/>
                <a:gd name="T1" fmla="*/ 762000 h 480"/>
                <a:gd name="T2" fmla="*/ 0 w 1470"/>
                <a:gd name="T3" fmla="*/ 762000 h 480"/>
                <a:gd name="T4" fmla="*/ 0 w 1470"/>
                <a:gd name="T5" fmla="*/ 0 h 480"/>
                <a:gd name="T6" fmla="*/ 2333625 w 1470"/>
                <a:gd name="T7" fmla="*/ 0 h 480"/>
                <a:gd name="T8" fmla="*/ 2155825 w 1470"/>
                <a:gd name="T9" fmla="*/ 341313 h 480"/>
                <a:gd name="T10" fmla="*/ 2138363 w 1470"/>
                <a:gd name="T11" fmla="*/ 382588 h 480"/>
                <a:gd name="T12" fmla="*/ 2155825 w 1470"/>
                <a:gd name="T13" fmla="*/ 425450 h 480"/>
                <a:gd name="T14" fmla="*/ 2333625 w 1470"/>
                <a:gd name="T15" fmla="*/ 762000 h 4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70" h="480">
                  <a:moveTo>
                    <a:pt x="1470" y="480"/>
                  </a:moveTo>
                  <a:lnTo>
                    <a:pt x="0" y="480"/>
                  </a:lnTo>
                  <a:lnTo>
                    <a:pt x="0" y="0"/>
                  </a:lnTo>
                  <a:lnTo>
                    <a:pt x="1470" y="0"/>
                  </a:lnTo>
                  <a:lnTo>
                    <a:pt x="1358" y="215"/>
                  </a:lnTo>
                  <a:lnTo>
                    <a:pt x="1347" y="241"/>
                  </a:lnTo>
                  <a:lnTo>
                    <a:pt x="1358" y="268"/>
                  </a:lnTo>
                  <a:lnTo>
                    <a:pt x="1470" y="480"/>
                  </a:lnTo>
                  <a:close/>
                </a:path>
              </a:pathLst>
            </a:custGeom>
            <a:solidFill>
              <a:srgbClr val="FDFAE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223" name="文本框 44"/>
            <p:cNvSpPr txBox="1">
              <a:spLocks noChangeArrowheads="1"/>
            </p:cNvSpPr>
            <p:nvPr/>
          </p:nvSpPr>
          <p:spPr bwMode="auto">
            <a:xfrm>
              <a:off x="161875" y="239067"/>
              <a:ext cx="2228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solidFill>
                    <a:srgbClr val="E93C3F"/>
                  </a:solidFill>
                  <a:latin typeface="微软雅黑" pitchFamily="34" charset="-122"/>
                  <a:ea typeface="微软雅黑" pitchFamily="34" charset="-122"/>
                </a:rPr>
                <a:t>添加主要标题</a:t>
              </a:r>
            </a:p>
          </p:txBody>
        </p:sp>
      </p:grpSp>
      <p:sp>
        <p:nvSpPr>
          <p:cNvPr id="51217" name="矩形 45"/>
          <p:cNvSpPr>
            <a:spLocks noChangeArrowheads="1"/>
          </p:cNvSpPr>
          <p:nvPr/>
        </p:nvSpPr>
        <p:spPr bwMode="auto">
          <a:xfrm>
            <a:off x="5637213" y="1204913"/>
            <a:ext cx="62880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latin typeface="微软雅黑" pitchFamily="34" charset="-122"/>
                <a:ea typeface="微软雅黑" pitchFamily="34" charset="-122"/>
              </a:rPr>
              <a:t>我们工作室致力于专业</a:t>
            </a:r>
            <a:r>
              <a:rPr lang="en-US" altLang="zh-CN" sz="1600">
                <a:latin typeface="微软雅黑" pitchFamily="34" charset="-122"/>
                <a:ea typeface="微软雅黑" pitchFamily="34" charset="-122"/>
              </a:rPr>
              <a:t>PPT</a:t>
            </a:r>
            <a:r>
              <a:rPr lang="zh-CN" altLang="en-US" sz="1600">
                <a:latin typeface="微软雅黑" pitchFamily="34" charset="-122"/>
                <a:ea typeface="微软雅黑" pitchFamily="34" charset="-122"/>
              </a:rPr>
              <a:t>模板的发布，课件及汇报</a:t>
            </a:r>
            <a:r>
              <a:rPr lang="en-US" altLang="zh-CN" sz="1600">
                <a:latin typeface="微软雅黑" pitchFamily="34" charset="-122"/>
                <a:ea typeface="微软雅黑" pitchFamily="34" charset="-122"/>
              </a:rPr>
              <a:t>PPT</a:t>
            </a:r>
            <a:r>
              <a:rPr lang="zh-CN" altLang="en-US" sz="1600">
                <a:latin typeface="微软雅黑" pitchFamily="34" charset="-122"/>
                <a:ea typeface="微软雅黑" pitchFamily="34" charset="-122"/>
              </a:rPr>
              <a:t>的美化，并为您提供专业的</a:t>
            </a:r>
            <a:r>
              <a:rPr lang="en-US" altLang="zh-CN" sz="1600">
                <a:latin typeface="微软雅黑" pitchFamily="34" charset="-122"/>
                <a:ea typeface="微软雅黑" pitchFamily="34" charset="-122"/>
              </a:rPr>
              <a:t>PPT</a:t>
            </a:r>
            <a:r>
              <a:rPr lang="zh-CN" altLang="en-US" sz="1600">
                <a:latin typeface="微软雅黑" pitchFamily="34" charset="-122"/>
                <a:ea typeface="微软雅黑" pitchFamily="34" charset="-122"/>
              </a:rPr>
              <a:t>个性定制服务。我们秉承“给您演示的光和热”的理念，为您分担职场压力</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让您的每一次亮相都信心澎湃。</a:t>
            </a:r>
            <a:endParaRPr lang="zh-CN" altLang="en-US" sz="1600"/>
          </a:p>
        </p:txBody>
      </p:sp>
      <p:sp>
        <p:nvSpPr>
          <p:cNvPr id="51218" name="矩形 46"/>
          <p:cNvSpPr>
            <a:spLocks noChangeArrowheads="1"/>
          </p:cNvSpPr>
          <p:nvPr/>
        </p:nvSpPr>
        <p:spPr bwMode="auto">
          <a:xfrm>
            <a:off x="5637213" y="2632075"/>
            <a:ext cx="62880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latin typeface="微软雅黑" pitchFamily="34" charset="-122"/>
                <a:ea typeface="微软雅黑" pitchFamily="34" charset="-122"/>
              </a:rPr>
              <a:t>我们工作室致力于专业</a:t>
            </a:r>
            <a:r>
              <a:rPr lang="en-US" altLang="zh-CN" sz="1600">
                <a:latin typeface="微软雅黑" pitchFamily="34" charset="-122"/>
                <a:ea typeface="微软雅黑" pitchFamily="34" charset="-122"/>
              </a:rPr>
              <a:t>PPT</a:t>
            </a:r>
            <a:r>
              <a:rPr lang="zh-CN" altLang="en-US" sz="1600">
                <a:latin typeface="微软雅黑" pitchFamily="34" charset="-122"/>
                <a:ea typeface="微软雅黑" pitchFamily="34" charset="-122"/>
              </a:rPr>
              <a:t>模板的发布，课件及汇报</a:t>
            </a:r>
            <a:r>
              <a:rPr lang="en-US" altLang="zh-CN" sz="1600">
                <a:latin typeface="微软雅黑" pitchFamily="34" charset="-122"/>
                <a:ea typeface="微软雅黑" pitchFamily="34" charset="-122"/>
              </a:rPr>
              <a:t>PPT</a:t>
            </a:r>
            <a:r>
              <a:rPr lang="zh-CN" altLang="en-US" sz="1600">
                <a:latin typeface="微软雅黑" pitchFamily="34" charset="-122"/>
                <a:ea typeface="微软雅黑" pitchFamily="34" charset="-122"/>
              </a:rPr>
              <a:t>的美化，并为您提供专业的</a:t>
            </a:r>
            <a:r>
              <a:rPr lang="en-US" altLang="zh-CN" sz="1600">
                <a:latin typeface="微软雅黑" pitchFamily="34" charset="-122"/>
                <a:ea typeface="微软雅黑" pitchFamily="34" charset="-122"/>
              </a:rPr>
              <a:t>PPT</a:t>
            </a:r>
            <a:r>
              <a:rPr lang="zh-CN" altLang="en-US" sz="1600">
                <a:latin typeface="微软雅黑" pitchFamily="34" charset="-122"/>
                <a:ea typeface="微软雅黑" pitchFamily="34" charset="-122"/>
              </a:rPr>
              <a:t>个性定制服务。我们秉承“给您演示的光和热”的理念，为您分担职场压力</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让您的每一次亮相都信心澎湃。</a:t>
            </a:r>
            <a:endParaRPr lang="zh-CN" altLang="en-US" sz="1600"/>
          </a:p>
        </p:txBody>
      </p:sp>
      <p:sp>
        <p:nvSpPr>
          <p:cNvPr id="51219" name="矩形 47"/>
          <p:cNvSpPr>
            <a:spLocks noChangeArrowheads="1"/>
          </p:cNvSpPr>
          <p:nvPr/>
        </p:nvSpPr>
        <p:spPr bwMode="auto">
          <a:xfrm>
            <a:off x="5637213" y="3886200"/>
            <a:ext cx="62880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latin typeface="微软雅黑" pitchFamily="34" charset="-122"/>
                <a:ea typeface="微软雅黑" pitchFamily="34" charset="-122"/>
              </a:rPr>
              <a:t>我们工作室致力于专业</a:t>
            </a:r>
            <a:r>
              <a:rPr lang="en-US" altLang="zh-CN" sz="1600">
                <a:latin typeface="微软雅黑" pitchFamily="34" charset="-122"/>
                <a:ea typeface="微软雅黑" pitchFamily="34" charset="-122"/>
              </a:rPr>
              <a:t>PPT</a:t>
            </a:r>
            <a:r>
              <a:rPr lang="zh-CN" altLang="en-US" sz="1600">
                <a:latin typeface="微软雅黑" pitchFamily="34" charset="-122"/>
                <a:ea typeface="微软雅黑" pitchFamily="34" charset="-122"/>
              </a:rPr>
              <a:t>模板的发布，课件及汇报</a:t>
            </a:r>
            <a:r>
              <a:rPr lang="en-US" altLang="zh-CN" sz="1600">
                <a:latin typeface="微软雅黑" pitchFamily="34" charset="-122"/>
                <a:ea typeface="微软雅黑" pitchFamily="34" charset="-122"/>
              </a:rPr>
              <a:t>PPT</a:t>
            </a:r>
            <a:r>
              <a:rPr lang="zh-CN" altLang="en-US" sz="1600">
                <a:latin typeface="微软雅黑" pitchFamily="34" charset="-122"/>
                <a:ea typeface="微软雅黑" pitchFamily="34" charset="-122"/>
              </a:rPr>
              <a:t>的美化，并为您提供专业的</a:t>
            </a:r>
            <a:r>
              <a:rPr lang="en-US" altLang="zh-CN" sz="1600">
                <a:latin typeface="微软雅黑" pitchFamily="34" charset="-122"/>
                <a:ea typeface="微软雅黑" pitchFamily="34" charset="-122"/>
              </a:rPr>
              <a:t>PPT</a:t>
            </a:r>
            <a:r>
              <a:rPr lang="zh-CN" altLang="en-US" sz="1600">
                <a:latin typeface="微软雅黑" pitchFamily="34" charset="-122"/>
                <a:ea typeface="微软雅黑" pitchFamily="34" charset="-122"/>
              </a:rPr>
              <a:t>个性定制服务。我们秉承“给您演示的光和热”的理念，为您分担职场压力</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让您的每一次亮相都信心澎湃。</a:t>
            </a:r>
            <a:endParaRPr lang="zh-CN" altLang="en-US" sz="1600"/>
          </a:p>
        </p:txBody>
      </p:sp>
      <p:sp>
        <p:nvSpPr>
          <p:cNvPr id="51220" name="矩形 48"/>
          <p:cNvSpPr>
            <a:spLocks noChangeArrowheads="1"/>
          </p:cNvSpPr>
          <p:nvPr/>
        </p:nvSpPr>
        <p:spPr bwMode="auto">
          <a:xfrm>
            <a:off x="5637213" y="5164138"/>
            <a:ext cx="62880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latin typeface="微软雅黑" pitchFamily="34" charset="-122"/>
                <a:ea typeface="微软雅黑" pitchFamily="34" charset="-122"/>
              </a:rPr>
              <a:t>我们工作室致力于专业</a:t>
            </a:r>
            <a:r>
              <a:rPr lang="en-US" altLang="zh-CN" sz="1600">
                <a:latin typeface="微软雅黑" pitchFamily="34" charset="-122"/>
                <a:ea typeface="微软雅黑" pitchFamily="34" charset="-122"/>
              </a:rPr>
              <a:t>PPT</a:t>
            </a:r>
            <a:r>
              <a:rPr lang="zh-CN" altLang="en-US" sz="1600">
                <a:latin typeface="微软雅黑" pitchFamily="34" charset="-122"/>
                <a:ea typeface="微软雅黑" pitchFamily="34" charset="-122"/>
              </a:rPr>
              <a:t>模板的发布，课件及汇报</a:t>
            </a:r>
            <a:r>
              <a:rPr lang="en-US" altLang="zh-CN" sz="1600">
                <a:latin typeface="微软雅黑" pitchFamily="34" charset="-122"/>
                <a:ea typeface="微软雅黑" pitchFamily="34" charset="-122"/>
              </a:rPr>
              <a:t>PPT</a:t>
            </a:r>
            <a:r>
              <a:rPr lang="zh-CN" altLang="en-US" sz="1600">
                <a:latin typeface="微软雅黑" pitchFamily="34" charset="-122"/>
                <a:ea typeface="微软雅黑" pitchFamily="34" charset="-122"/>
              </a:rPr>
              <a:t>的美化，并为您提供专业的</a:t>
            </a:r>
            <a:r>
              <a:rPr lang="en-US" altLang="zh-CN" sz="1600">
                <a:latin typeface="微软雅黑" pitchFamily="34" charset="-122"/>
                <a:ea typeface="微软雅黑" pitchFamily="34" charset="-122"/>
              </a:rPr>
              <a:t>PPT</a:t>
            </a:r>
            <a:r>
              <a:rPr lang="zh-CN" altLang="en-US" sz="1600">
                <a:latin typeface="微软雅黑" pitchFamily="34" charset="-122"/>
                <a:ea typeface="微软雅黑" pitchFamily="34" charset="-122"/>
              </a:rPr>
              <a:t>个性定制服务。我们秉承“给您演示的光和热”的理念，为您分担职场压力</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让您的每一次亮相都信心澎湃。</a:t>
            </a:r>
            <a:endParaRPr lang="zh-CN" altLang="en-US" sz="1600"/>
          </a:p>
        </p:txBody>
      </p:sp>
    </p:spTree>
  </p:cSld>
  <p:clrMapOvr>
    <a:masterClrMapping/>
  </p:clrMapOvr>
  <p:transition spd="slow" advClick="0" advTm="3000">
    <p:wipe/>
  </p:transition>
</p:sld>
</file>

<file path=ppt/slides/slide3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2226"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52227"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2228" name="组合 3"/>
          <p:cNvGrpSpPr>
            <a:grpSpLocks/>
          </p:cNvGrpSpPr>
          <p:nvPr/>
        </p:nvGrpSpPr>
        <p:grpSpPr bwMode="auto">
          <a:xfrm>
            <a:off x="0" y="6646863"/>
            <a:ext cx="12192000" cy="217487"/>
            <a:chOff x="0" y="0"/>
            <a:chExt cx="8898336" cy="244833"/>
          </a:xfrm>
        </p:grpSpPr>
        <p:sp>
          <p:nvSpPr>
            <p:cNvPr id="52250"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2251"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2252"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2253"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52229" name="组合 8"/>
          <p:cNvGrpSpPr>
            <a:grpSpLocks/>
          </p:cNvGrpSpPr>
          <p:nvPr/>
        </p:nvGrpSpPr>
        <p:grpSpPr bwMode="auto">
          <a:xfrm>
            <a:off x="2178050" y="792163"/>
            <a:ext cx="2305050" cy="1860550"/>
            <a:chOff x="0" y="0"/>
            <a:chExt cx="2305049" cy="1860551"/>
          </a:xfrm>
        </p:grpSpPr>
        <p:sp>
          <p:nvSpPr>
            <p:cNvPr id="52243" name="Freeform 5"/>
            <p:cNvSpPr>
              <a:spLocks/>
            </p:cNvSpPr>
            <p:nvPr/>
          </p:nvSpPr>
          <p:spPr bwMode="auto">
            <a:xfrm>
              <a:off x="1063624" y="1246188"/>
              <a:ext cx="354012" cy="614363"/>
            </a:xfrm>
            <a:custGeom>
              <a:avLst/>
              <a:gdLst>
                <a:gd name="T0" fmla="*/ 255587 w 223"/>
                <a:gd name="T1" fmla="*/ 593725 h 387"/>
                <a:gd name="T2" fmla="*/ 0 w 223"/>
                <a:gd name="T3" fmla="*/ 39688 h 387"/>
                <a:gd name="T4" fmla="*/ 79375 w 223"/>
                <a:gd name="T5" fmla="*/ 0 h 387"/>
                <a:gd name="T6" fmla="*/ 354012 w 223"/>
                <a:gd name="T7" fmla="*/ 614363 h 387"/>
                <a:gd name="T8" fmla="*/ 255587 w 223"/>
                <a:gd name="T9" fmla="*/ 593725 h 3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3" h="387">
                  <a:moveTo>
                    <a:pt x="161" y="374"/>
                  </a:moveTo>
                  <a:lnTo>
                    <a:pt x="0" y="25"/>
                  </a:lnTo>
                  <a:lnTo>
                    <a:pt x="50" y="0"/>
                  </a:lnTo>
                  <a:lnTo>
                    <a:pt x="223" y="387"/>
                  </a:lnTo>
                  <a:lnTo>
                    <a:pt x="161" y="374"/>
                  </a:lnTo>
                  <a:close/>
                </a:path>
              </a:pathLst>
            </a:custGeom>
            <a:solidFill>
              <a:srgbClr val="21691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44" name="Freeform 6"/>
            <p:cNvSpPr>
              <a:spLocks/>
            </p:cNvSpPr>
            <p:nvPr/>
          </p:nvSpPr>
          <p:spPr bwMode="auto">
            <a:xfrm>
              <a:off x="1339849" y="1246188"/>
              <a:ext cx="354012" cy="593725"/>
            </a:xfrm>
            <a:custGeom>
              <a:avLst/>
              <a:gdLst>
                <a:gd name="T0" fmla="*/ 255587 w 223"/>
                <a:gd name="T1" fmla="*/ 574675 h 374"/>
                <a:gd name="T2" fmla="*/ 0 w 223"/>
                <a:gd name="T3" fmla="*/ 20638 h 374"/>
                <a:gd name="T4" fmla="*/ 77787 w 223"/>
                <a:gd name="T5" fmla="*/ 0 h 374"/>
                <a:gd name="T6" fmla="*/ 354012 w 223"/>
                <a:gd name="T7" fmla="*/ 593725 h 374"/>
                <a:gd name="T8" fmla="*/ 255587 w 223"/>
                <a:gd name="T9" fmla="*/ 574675 h 3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3" h="374">
                  <a:moveTo>
                    <a:pt x="161" y="362"/>
                  </a:moveTo>
                  <a:lnTo>
                    <a:pt x="0" y="13"/>
                  </a:lnTo>
                  <a:lnTo>
                    <a:pt x="49" y="0"/>
                  </a:lnTo>
                  <a:lnTo>
                    <a:pt x="223" y="374"/>
                  </a:lnTo>
                  <a:lnTo>
                    <a:pt x="161" y="362"/>
                  </a:lnTo>
                  <a:close/>
                </a:path>
              </a:pathLst>
            </a:custGeom>
            <a:solidFill>
              <a:srgbClr val="21691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45" name="Freeform 7"/>
            <p:cNvSpPr>
              <a:spLocks/>
            </p:cNvSpPr>
            <p:nvPr/>
          </p:nvSpPr>
          <p:spPr bwMode="auto">
            <a:xfrm>
              <a:off x="0" y="1127125"/>
              <a:ext cx="827087" cy="376238"/>
            </a:xfrm>
            <a:custGeom>
              <a:avLst/>
              <a:gdLst>
                <a:gd name="T0" fmla="*/ 512006 w 42"/>
                <a:gd name="T1" fmla="*/ 376238 h 19"/>
                <a:gd name="T2" fmla="*/ 39385 w 42"/>
                <a:gd name="T3" fmla="*/ 376238 h 19"/>
                <a:gd name="T4" fmla="*/ 19693 w 42"/>
                <a:gd name="T5" fmla="*/ 297030 h 19"/>
                <a:gd name="T6" fmla="*/ 275696 w 42"/>
                <a:gd name="T7" fmla="*/ 0 h 19"/>
                <a:gd name="T8" fmla="*/ 827087 w 42"/>
                <a:gd name="T9" fmla="*/ 0 h 19"/>
                <a:gd name="T10" fmla="*/ 531699 w 42"/>
                <a:gd name="T11" fmla="*/ 356436 h 19"/>
                <a:gd name="T12" fmla="*/ 512006 w 42"/>
                <a:gd name="T13" fmla="*/ 376238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 h="19">
                  <a:moveTo>
                    <a:pt x="26" y="19"/>
                  </a:moveTo>
                  <a:cubicBezTo>
                    <a:pt x="2" y="19"/>
                    <a:pt x="2" y="19"/>
                    <a:pt x="2" y="19"/>
                  </a:cubicBezTo>
                  <a:cubicBezTo>
                    <a:pt x="1" y="19"/>
                    <a:pt x="0" y="17"/>
                    <a:pt x="1" y="15"/>
                  </a:cubicBezTo>
                  <a:cubicBezTo>
                    <a:pt x="14" y="0"/>
                    <a:pt x="14" y="0"/>
                    <a:pt x="14" y="0"/>
                  </a:cubicBezTo>
                  <a:cubicBezTo>
                    <a:pt x="42" y="0"/>
                    <a:pt x="42" y="0"/>
                    <a:pt x="42" y="0"/>
                  </a:cubicBezTo>
                  <a:cubicBezTo>
                    <a:pt x="27" y="18"/>
                    <a:pt x="27" y="18"/>
                    <a:pt x="27" y="18"/>
                  </a:cubicBezTo>
                  <a:cubicBezTo>
                    <a:pt x="27" y="18"/>
                    <a:pt x="26" y="19"/>
                    <a:pt x="26" y="19"/>
                  </a:cubicBezTo>
                  <a:close/>
                </a:path>
              </a:pathLst>
            </a:custGeom>
            <a:solidFill>
              <a:srgbClr val="21691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46" name="Freeform 8"/>
            <p:cNvSpPr>
              <a:spLocks/>
            </p:cNvSpPr>
            <p:nvPr/>
          </p:nvSpPr>
          <p:spPr bwMode="auto">
            <a:xfrm>
              <a:off x="433387" y="0"/>
              <a:ext cx="1693862" cy="1503363"/>
            </a:xfrm>
            <a:custGeom>
              <a:avLst/>
              <a:gdLst>
                <a:gd name="T0" fmla="*/ 1555990 w 86"/>
                <a:gd name="T1" fmla="*/ 118687 h 76"/>
                <a:gd name="T2" fmla="*/ 1043892 w 86"/>
                <a:gd name="T3" fmla="*/ 197811 h 76"/>
                <a:gd name="T4" fmla="*/ 1043892 w 86"/>
                <a:gd name="T5" fmla="*/ 197811 h 76"/>
                <a:gd name="T6" fmla="*/ 512098 w 86"/>
                <a:gd name="T7" fmla="*/ 870368 h 76"/>
                <a:gd name="T8" fmla="*/ 512098 w 86"/>
                <a:gd name="T9" fmla="*/ 870368 h 76"/>
                <a:gd name="T10" fmla="*/ 0 w 86"/>
                <a:gd name="T11" fmla="*/ 1503363 h 76"/>
                <a:gd name="T12" fmla="*/ 807539 w 86"/>
                <a:gd name="T13" fmla="*/ 1503363 h 76"/>
                <a:gd name="T14" fmla="*/ 1555990 w 86"/>
                <a:gd name="T15" fmla="*/ 118687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6" h="76">
                  <a:moveTo>
                    <a:pt x="79" y="6"/>
                  </a:moveTo>
                  <a:cubicBezTo>
                    <a:pt x="71" y="0"/>
                    <a:pt x="59" y="2"/>
                    <a:pt x="53" y="10"/>
                  </a:cubicBezTo>
                  <a:cubicBezTo>
                    <a:pt x="53" y="10"/>
                    <a:pt x="53" y="10"/>
                    <a:pt x="53" y="10"/>
                  </a:cubicBezTo>
                  <a:cubicBezTo>
                    <a:pt x="26" y="44"/>
                    <a:pt x="26" y="44"/>
                    <a:pt x="26" y="44"/>
                  </a:cubicBezTo>
                  <a:cubicBezTo>
                    <a:pt x="26" y="44"/>
                    <a:pt x="26" y="44"/>
                    <a:pt x="26" y="44"/>
                  </a:cubicBezTo>
                  <a:cubicBezTo>
                    <a:pt x="0" y="76"/>
                    <a:pt x="0" y="76"/>
                    <a:pt x="0" y="76"/>
                  </a:cubicBezTo>
                  <a:cubicBezTo>
                    <a:pt x="0" y="76"/>
                    <a:pt x="8" y="76"/>
                    <a:pt x="41" y="76"/>
                  </a:cubicBezTo>
                  <a:cubicBezTo>
                    <a:pt x="86" y="75"/>
                    <a:pt x="82" y="19"/>
                    <a:pt x="79" y="6"/>
                  </a:cubicBezTo>
                  <a:close/>
                </a:path>
              </a:pathLst>
            </a:custGeom>
            <a:solidFill>
              <a:srgbClr val="66B5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47" name="Freeform 9"/>
            <p:cNvSpPr>
              <a:spLocks/>
            </p:cNvSpPr>
            <p:nvPr/>
          </p:nvSpPr>
          <p:spPr bwMode="auto">
            <a:xfrm>
              <a:off x="1989137" y="117475"/>
              <a:ext cx="315912" cy="296863"/>
            </a:xfrm>
            <a:custGeom>
              <a:avLst/>
              <a:gdLst>
                <a:gd name="T0" fmla="*/ 0 w 199"/>
                <a:gd name="T1" fmla="*/ 0 h 187"/>
                <a:gd name="T2" fmla="*/ 315912 w 199"/>
                <a:gd name="T3" fmla="*/ 179388 h 187"/>
                <a:gd name="T4" fmla="*/ 20637 w 199"/>
                <a:gd name="T5" fmla="*/ 296863 h 187"/>
                <a:gd name="T6" fmla="*/ 0 w 199"/>
                <a:gd name="T7" fmla="*/ 0 h 18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 h="187">
                  <a:moveTo>
                    <a:pt x="0" y="0"/>
                  </a:moveTo>
                  <a:lnTo>
                    <a:pt x="199" y="113"/>
                  </a:lnTo>
                  <a:lnTo>
                    <a:pt x="13" y="187"/>
                  </a:lnTo>
                  <a:lnTo>
                    <a:pt x="0" y="0"/>
                  </a:lnTo>
                  <a:close/>
                </a:path>
              </a:pathLst>
            </a:custGeom>
            <a:solidFill>
              <a:srgbClr val="66B5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48" name="Freeform 10"/>
            <p:cNvSpPr>
              <a:spLocks/>
            </p:cNvSpPr>
            <p:nvPr/>
          </p:nvSpPr>
          <p:spPr bwMode="auto">
            <a:xfrm>
              <a:off x="1693862" y="177800"/>
              <a:ext cx="196850" cy="196850"/>
            </a:xfrm>
            <a:custGeom>
              <a:avLst/>
              <a:gdLst>
                <a:gd name="T0" fmla="*/ 196850 w 10"/>
                <a:gd name="T1" fmla="*/ 98425 h 10"/>
                <a:gd name="T2" fmla="*/ 98425 w 10"/>
                <a:gd name="T3" fmla="*/ 196850 h 10"/>
                <a:gd name="T4" fmla="*/ 98425 w 10"/>
                <a:gd name="T5" fmla="*/ 196850 h 10"/>
                <a:gd name="T6" fmla="*/ 0 w 10"/>
                <a:gd name="T7" fmla="*/ 98425 h 10"/>
                <a:gd name="T8" fmla="*/ 0 w 10"/>
                <a:gd name="T9" fmla="*/ 98425 h 10"/>
                <a:gd name="T10" fmla="*/ 98425 w 10"/>
                <a:gd name="T11" fmla="*/ 0 h 10"/>
                <a:gd name="T12" fmla="*/ 98425 w 10"/>
                <a:gd name="T13" fmla="*/ 0 h 10"/>
                <a:gd name="T14" fmla="*/ 196850 w 10"/>
                <a:gd name="T15" fmla="*/ 98425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10">
                  <a:moveTo>
                    <a:pt x="10" y="5"/>
                  </a:moveTo>
                  <a:cubicBezTo>
                    <a:pt x="10" y="8"/>
                    <a:pt x="8" y="10"/>
                    <a:pt x="5" y="10"/>
                  </a:cubicBezTo>
                  <a:cubicBezTo>
                    <a:pt x="5" y="10"/>
                    <a:pt x="5" y="10"/>
                    <a:pt x="5" y="10"/>
                  </a:cubicBezTo>
                  <a:cubicBezTo>
                    <a:pt x="3" y="10"/>
                    <a:pt x="0" y="8"/>
                    <a:pt x="0" y="5"/>
                  </a:cubicBezTo>
                  <a:cubicBezTo>
                    <a:pt x="0" y="5"/>
                    <a:pt x="0" y="5"/>
                    <a:pt x="0" y="5"/>
                  </a:cubicBezTo>
                  <a:cubicBezTo>
                    <a:pt x="0" y="2"/>
                    <a:pt x="3" y="0"/>
                    <a:pt x="5" y="0"/>
                  </a:cubicBezTo>
                  <a:cubicBezTo>
                    <a:pt x="5" y="0"/>
                    <a:pt x="5" y="0"/>
                    <a:pt x="5" y="0"/>
                  </a:cubicBezTo>
                  <a:cubicBezTo>
                    <a:pt x="8" y="0"/>
                    <a:pt x="10" y="2"/>
                    <a:pt x="10" y="5"/>
                  </a:cubicBezTo>
                  <a:close/>
                </a:path>
              </a:pathLst>
            </a:custGeom>
            <a:solidFill>
              <a:srgbClr val="21691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49" name="Freeform 11"/>
            <p:cNvSpPr>
              <a:spLocks/>
            </p:cNvSpPr>
            <p:nvPr/>
          </p:nvSpPr>
          <p:spPr bwMode="auto">
            <a:xfrm>
              <a:off x="571499" y="434975"/>
              <a:ext cx="1044575" cy="890588"/>
            </a:xfrm>
            <a:custGeom>
              <a:avLst/>
              <a:gdLst>
                <a:gd name="T0" fmla="*/ 946030 w 53"/>
                <a:gd name="T1" fmla="*/ 59373 h 45"/>
                <a:gd name="T2" fmla="*/ 610978 w 53"/>
                <a:gd name="T3" fmla="*/ 98954 h 45"/>
                <a:gd name="T4" fmla="*/ 610978 w 53"/>
                <a:gd name="T5" fmla="*/ 98954 h 45"/>
                <a:gd name="T6" fmla="*/ 295634 w 53"/>
                <a:gd name="T7" fmla="*/ 494771 h 45"/>
                <a:gd name="T8" fmla="*/ 295634 w 53"/>
                <a:gd name="T9" fmla="*/ 494771 h 45"/>
                <a:gd name="T10" fmla="*/ 0 w 53"/>
                <a:gd name="T11" fmla="*/ 890588 h 45"/>
                <a:gd name="T12" fmla="*/ 492724 w 53"/>
                <a:gd name="T13" fmla="*/ 890588 h 45"/>
                <a:gd name="T14" fmla="*/ 946030 w 53"/>
                <a:gd name="T15" fmla="*/ 59373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3" h="45">
                  <a:moveTo>
                    <a:pt x="48" y="3"/>
                  </a:moveTo>
                  <a:cubicBezTo>
                    <a:pt x="44" y="0"/>
                    <a:pt x="35" y="0"/>
                    <a:pt x="31" y="5"/>
                  </a:cubicBezTo>
                  <a:cubicBezTo>
                    <a:pt x="31" y="5"/>
                    <a:pt x="31" y="5"/>
                    <a:pt x="31" y="5"/>
                  </a:cubicBezTo>
                  <a:cubicBezTo>
                    <a:pt x="15" y="25"/>
                    <a:pt x="15" y="25"/>
                    <a:pt x="15" y="25"/>
                  </a:cubicBezTo>
                  <a:cubicBezTo>
                    <a:pt x="15" y="25"/>
                    <a:pt x="15" y="25"/>
                    <a:pt x="15" y="25"/>
                  </a:cubicBezTo>
                  <a:cubicBezTo>
                    <a:pt x="0" y="45"/>
                    <a:pt x="0" y="45"/>
                    <a:pt x="0" y="45"/>
                  </a:cubicBezTo>
                  <a:cubicBezTo>
                    <a:pt x="0" y="45"/>
                    <a:pt x="5" y="45"/>
                    <a:pt x="25" y="45"/>
                  </a:cubicBezTo>
                  <a:cubicBezTo>
                    <a:pt x="52" y="44"/>
                    <a:pt x="53" y="7"/>
                    <a:pt x="48" y="3"/>
                  </a:cubicBezTo>
                  <a:close/>
                </a:path>
              </a:pathLst>
            </a:custGeom>
            <a:solidFill>
              <a:srgbClr val="2D91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52230" name="组合 16"/>
          <p:cNvGrpSpPr>
            <a:grpSpLocks/>
          </p:cNvGrpSpPr>
          <p:nvPr/>
        </p:nvGrpSpPr>
        <p:grpSpPr bwMode="auto">
          <a:xfrm>
            <a:off x="7654925" y="885825"/>
            <a:ext cx="2351088" cy="1852613"/>
            <a:chOff x="0" y="0"/>
            <a:chExt cx="2286000" cy="1831976"/>
          </a:xfrm>
        </p:grpSpPr>
        <p:sp>
          <p:nvSpPr>
            <p:cNvPr id="52235" name="AutoShape 13"/>
            <p:cNvSpPr>
              <a:spLocks noChangeAspect="1" noChangeArrowheads="1" noTextEdit="1"/>
            </p:cNvSpPr>
            <p:nvPr/>
          </p:nvSpPr>
          <p:spPr bwMode="auto">
            <a:xfrm>
              <a:off x="0" y="19050"/>
              <a:ext cx="2266950" cy="181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2236" name="Freeform 15"/>
            <p:cNvSpPr>
              <a:spLocks/>
            </p:cNvSpPr>
            <p:nvPr/>
          </p:nvSpPr>
          <p:spPr bwMode="auto">
            <a:xfrm>
              <a:off x="871538" y="1227138"/>
              <a:ext cx="349250" cy="604838"/>
            </a:xfrm>
            <a:custGeom>
              <a:avLst/>
              <a:gdLst>
                <a:gd name="T0" fmla="*/ 96838 w 220"/>
                <a:gd name="T1" fmla="*/ 585788 h 381"/>
                <a:gd name="T2" fmla="*/ 349250 w 220"/>
                <a:gd name="T3" fmla="*/ 39688 h 381"/>
                <a:gd name="T4" fmla="*/ 271463 w 220"/>
                <a:gd name="T5" fmla="*/ 0 h 381"/>
                <a:gd name="T6" fmla="*/ 0 w 220"/>
                <a:gd name="T7" fmla="*/ 604838 h 381"/>
                <a:gd name="T8" fmla="*/ 96838 w 220"/>
                <a:gd name="T9" fmla="*/ 585788 h 3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0" h="381">
                  <a:moveTo>
                    <a:pt x="61" y="369"/>
                  </a:moveTo>
                  <a:lnTo>
                    <a:pt x="220" y="25"/>
                  </a:lnTo>
                  <a:lnTo>
                    <a:pt x="171" y="0"/>
                  </a:lnTo>
                  <a:lnTo>
                    <a:pt x="0" y="381"/>
                  </a:lnTo>
                  <a:lnTo>
                    <a:pt x="61" y="369"/>
                  </a:lnTo>
                  <a:close/>
                </a:path>
              </a:pathLst>
            </a:custGeom>
            <a:solidFill>
              <a:srgbClr val="2B77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37" name="Freeform 16"/>
            <p:cNvSpPr>
              <a:spLocks/>
            </p:cNvSpPr>
            <p:nvPr/>
          </p:nvSpPr>
          <p:spPr bwMode="auto">
            <a:xfrm>
              <a:off x="601663" y="1208088"/>
              <a:ext cx="347663" cy="604838"/>
            </a:xfrm>
            <a:custGeom>
              <a:avLst/>
              <a:gdLst>
                <a:gd name="T0" fmla="*/ 96838 w 219"/>
                <a:gd name="T1" fmla="*/ 584200 h 381"/>
                <a:gd name="T2" fmla="*/ 347663 w 219"/>
                <a:gd name="T3" fmla="*/ 39688 h 381"/>
                <a:gd name="T4" fmla="*/ 269875 w 219"/>
                <a:gd name="T5" fmla="*/ 0 h 381"/>
                <a:gd name="T6" fmla="*/ 0 w 219"/>
                <a:gd name="T7" fmla="*/ 604838 h 381"/>
                <a:gd name="T8" fmla="*/ 96838 w 219"/>
                <a:gd name="T9" fmla="*/ 584200 h 3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9" h="381">
                  <a:moveTo>
                    <a:pt x="61" y="368"/>
                  </a:moveTo>
                  <a:lnTo>
                    <a:pt x="219" y="25"/>
                  </a:lnTo>
                  <a:lnTo>
                    <a:pt x="170" y="0"/>
                  </a:lnTo>
                  <a:lnTo>
                    <a:pt x="0" y="381"/>
                  </a:lnTo>
                  <a:lnTo>
                    <a:pt x="61" y="368"/>
                  </a:lnTo>
                  <a:close/>
                </a:path>
              </a:pathLst>
            </a:custGeom>
            <a:solidFill>
              <a:srgbClr val="2B77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38" name="Freeform 17"/>
            <p:cNvSpPr>
              <a:spLocks/>
            </p:cNvSpPr>
            <p:nvPr/>
          </p:nvSpPr>
          <p:spPr bwMode="auto">
            <a:xfrm>
              <a:off x="1454150" y="1111250"/>
              <a:ext cx="831850" cy="350838"/>
            </a:xfrm>
            <a:custGeom>
              <a:avLst/>
              <a:gdLst>
                <a:gd name="T0" fmla="*/ 328871 w 43"/>
                <a:gd name="T1" fmla="*/ 350838 h 18"/>
                <a:gd name="T2" fmla="*/ 773814 w 43"/>
                <a:gd name="T3" fmla="*/ 350838 h 18"/>
                <a:gd name="T4" fmla="*/ 793159 w 43"/>
                <a:gd name="T5" fmla="*/ 292365 h 18"/>
                <a:gd name="T6" fmla="*/ 541670 w 43"/>
                <a:gd name="T7" fmla="*/ 0 h 18"/>
                <a:gd name="T8" fmla="*/ 0 w 43"/>
                <a:gd name="T9" fmla="*/ 0 h 18"/>
                <a:gd name="T10" fmla="*/ 290180 w 43"/>
                <a:gd name="T11" fmla="*/ 350838 h 18"/>
                <a:gd name="T12" fmla="*/ 328871 w 43"/>
                <a:gd name="T13" fmla="*/ 350838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 h="18">
                  <a:moveTo>
                    <a:pt x="17" y="18"/>
                  </a:moveTo>
                  <a:cubicBezTo>
                    <a:pt x="40" y="18"/>
                    <a:pt x="40" y="18"/>
                    <a:pt x="40" y="18"/>
                  </a:cubicBezTo>
                  <a:cubicBezTo>
                    <a:pt x="42" y="18"/>
                    <a:pt x="43" y="16"/>
                    <a:pt x="41" y="15"/>
                  </a:cubicBezTo>
                  <a:cubicBezTo>
                    <a:pt x="28" y="0"/>
                    <a:pt x="28" y="0"/>
                    <a:pt x="28" y="0"/>
                  </a:cubicBezTo>
                  <a:cubicBezTo>
                    <a:pt x="0" y="0"/>
                    <a:pt x="0" y="0"/>
                    <a:pt x="0" y="0"/>
                  </a:cubicBezTo>
                  <a:cubicBezTo>
                    <a:pt x="15" y="18"/>
                    <a:pt x="15" y="18"/>
                    <a:pt x="15" y="18"/>
                  </a:cubicBezTo>
                  <a:cubicBezTo>
                    <a:pt x="15" y="18"/>
                    <a:pt x="16" y="18"/>
                    <a:pt x="17" y="18"/>
                  </a:cubicBezTo>
                  <a:close/>
                </a:path>
              </a:pathLst>
            </a:custGeom>
            <a:solidFill>
              <a:srgbClr val="2B77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39" name="Freeform 18"/>
            <p:cNvSpPr>
              <a:spLocks/>
            </p:cNvSpPr>
            <p:nvPr/>
          </p:nvSpPr>
          <p:spPr bwMode="auto">
            <a:xfrm>
              <a:off x="174625" y="0"/>
              <a:ext cx="1666875" cy="1462088"/>
            </a:xfrm>
            <a:custGeom>
              <a:avLst/>
              <a:gdLst>
                <a:gd name="T0" fmla="*/ 135676 w 86"/>
                <a:gd name="T1" fmla="*/ 116967 h 75"/>
                <a:gd name="T2" fmla="*/ 658997 w 86"/>
                <a:gd name="T3" fmla="*/ 194945 h 75"/>
                <a:gd name="T4" fmla="*/ 658997 w 86"/>
                <a:gd name="T5" fmla="*/ 194945 h 75"/>
                <a:gd name="T6" fmla="*/ 1182318 w 86"/>
                <a:gd name="T7" fmla="*/ 838264 h 75"/>
                <a:gd name="T8" fmla="*/ 1182318 w 86"/>
                <a:gd name="T9" fmla="*/ 838264 h 75"/>
                <a:gd name="T10" fmla="*/ 1666875 w 86"/>
                <a:gd name="T11" fmla="*/ 1462088 h 75"/>
                <a:gd name="T12" fmla="*/ 872202 w 86"/>
                <a:gd name="T13" fmla="*/ 1462088 h 75"/>
                <a:gd name="T14" fmla="*/ 135676 w 86"/>
                <a:gd name="T15" fmla="*/ 116967 h 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6" h="75">
                  <a:moveTo>
                    <a:pt x="7" y="6"/>
                  </a:moveTo>
                  <a:cubicBezTo>
                    <a:pt x="15" y="0"/>
                    <a:pt x="27" y="1"/>
                    <a:pt x="34" y="10"/>
                  </a:cubicBezTo>
                  <a:cubicBezTo>
                    <a:pt x="34" y="10"/>
                    <a:pt x="34" y="10"/>
                    <a:pt x="34" y="10"/>
                  </a:cubicBezTo>
                  <a:cubicBezTo>
                    <a:pt x="61" y="43"/>
                    <a:pt x="61" y="43"/>
                    <a:pt x="61" y="43"/>
                  </a:cubicBezTo>
                  <a:cubicBezTo>
                    <a:pt x="61" y="43"/>
                    <a:pt x="61" y="43"/>
                    <a:pt x="61" y="43"/>
                  </a:cubicBezTo>
                  <a:cubicBezTo>
                    <a:pt x="86" y="75"/>
                    <a:pt x="86" y="75"/>
                    <a:pt x="86" y="75"/>
                  </a:cubicBezTo>
                  <a:cubicBezTo>
                    <a:pt x="86" y="75"/>
                    <a:pt x="78" y="75"/>
                    <a:pt x="45" y="75"/>
                  </a:cubicBezTo>
                  <a:cubicBezTo>
                    <a:pt x="0" y="75"/>
                    <a:pt x="4" y="19"/>
                    <a:pt x="7" y="6"/>
                  </a:cubicBezTo>
                  <a:close/>
                </a:path>
              </a:pathLst>
            </a:custGeom>
            <a:solidFill>
              <a:srgbClr val="369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40" name="Freeform 19"/>
            <p:cNvSpPr>
              <a:spLocks/>
            </p:cNvSpPr>
            <p:nvPr/>
          </p:nvSpPr>
          <p:spPr bwMode="auto">
            <a:xfrm>
              <a:off x="0" y="117475"/>
              <a:ext cx="311150" cy="292100"/>
            </a:xfrm>
            <a:custGeom>
              <a:avLst/>
              <a:gdLst>
                <a:gd name="T0" fmla="*/ 311150 w 196"/>
                <a:gd name="T1" fmla="*/ 0 h 184"/>
                <a:gd name="T2" fmla="*/ 0 w 196"/>
                <a:gd name="T3" fmla="*/ 174625 h 184"/>
                <a:gd name="T4" fmla="*/ 290513 w 196"/>
                <a:gd name="T5" fmla="*/ 292100 h 184"/>
                <a:gd name="T6" fmla="*/ 311150 w 196"/>
                <a:gd name="T7" fmla="*/ 0 h 1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 h="184">
                  <a:moveTo>
                    <a:pt x="196" y="0"/>
                  </a:moveTo>
                  <a:lnTo>
                    <a:pt x="0" y="110"/>
                  </a:lnTo>
                  <a:lnTo>
                    <a:pt x="183" y="184"/>
                  </a:lnTo>
                  <a:lnTo>
                    <a:pt x="196" y="0"/>
                  </a:lnTo>
                  <a:close/>
                </a:path>
              </a:pathLst>
            </a:custGeom>
            <a:solidFill>
              <a:srgbClr val="6CCD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41" name="Freeform 20"/>
            <p:cNvSpPr>
              <a:spLocks/>
            </p:cNvSpPr>
            <p:nvPr/>
          </p:nvSpPr>
          <p:spPr bwMode="auto">
            <a:xfrm>
              <a:off x="407988" y="174625"/>
              <a:ext cx="193675" cy="195263"/>
            </a:xfrm>
            <a:custGeom>
              <a:avLst/>
              <a:gdLst>
                <a:gd name="T0" fmla="*/ 0 w 10"/>
                <a:gd name="T1" fmla="*/ 97632 h 10"/>
                <a:gd name="T2" fmla="*/ 96838 w 10"/>
                <a:gd name="T3" fmla="*/ 195263 h 10"/>
                <a:gd name="T4" fmla="*/ 96838 w 10"/>
                <a:gd name="T5" fmla="*/ 195263 h 10"/>
                <a:gd name="T6" fmla="*/ 193675 w 10"/>
                <a:gd name="T7" fmla="*/ 97632 h 10"/>
                <a:gd name="T8" fmla="*/ 193675 w 10"/>
                <a:gd name="T9" fmla="*/ 97632 h 10"/>
                <a:gd name="T10" fmla="*/ 96838 w 10"/>
                <a:gd name="T11" fmla="*/ 0 h 10"/>
                <a:gd name="T12" fmla="*/ 96838 w 10"/>
                <a:gd name="T13" fmla="*/ 0 h 10"/>
                <a:gd name="T14" fmla="*/ 0 w 10"/>
                <a:gd name="T15" fmla="*/ 97632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10">
                  <a:moveTo>
                    <a:pt x="0" y="5"/>
                  </a:moveTo>
                  <a:cubicBezTo>
                    <a:pt x="0" y="7"/>
                    <a:pt x="2" y="10"/>
                    <a:pt x="5" y="10"/>
                  </a:cubicBezTo>
                  <a:cubicBezTo>
                    <a:pt x="5" y="10"/>
                    <a:pt x="5" y="10"/>
                    <a:pt x="5" y="10"/>
                  </a:cubicBezTo>
                  <a:cubicBezTo>
                    <a:pt x="8" y="10"/>
                    <a:pt x="10" y="7"/>
                    <a:pt x="10" y="5"/>
                  </a:cubicBezTo>
                  <a:cubicBezTo>
                    <a:pt x="10" y="5"/>
                    <a:pt x="10" y="5"/>
                    <a:pt x="10" y="5"/>
                  </a:cubicBezTo>
                  <a:cubicBezTo>
                    <a:pt x="10" y="2"/>
                    <a:pt x="8" y="0"/>
                    <a:pt x="5" y="0"/>
                  </a:cubicBezTo>
                  <a:cubicBezTo>
                    <a:pt x="5" y="0"/>
                    <a:pt x="5" y="0"/>
                    <a:pt x="5" y="0"/>
                  </a:cubicBezTo>
                  <a:cubicBezTo>
                    <a:pt x="2" y="0"/>
                    <a:pt x="0" y="2"/>
                    <a:pt x="0" y="5"/>
                  </a:cubicBezTo>
                  <a:close/>
                </a:path>
              </a:pathLst>
            </a:custGeom>
            <a:solidFill>
              <a:srgbClr val="2B77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42" name="Freeform 21"/>
            <p:cNvSpPr>
              <a:spLocks/>
            </p:cNvSpPr>
            <p:nvPr/>
          </p:nvSpPr>
          <p:spPr bwMode="auto">
            <a:xfrm>
              <a:off x="677863" y="428625"/>
              <a:ext cx="1027113" cy="877888"/>
            </a:xfrm>
            <a:custGeom>
              <a:avLst/>
              <a:gdLst>
                <a:gd name="T0" fmla="*/ 116277 w 53"/>
                <a:gd name="T1" fmla="*/ 58526 h 45"/>
                <a:gd name="T2" fmla="*/ 426349 w 53"/>
                <a:gd name="T3" fmla="*/ 97543 h 45"/>
                <a:gd name="T4" fmla="*/ 426349 w 53"/>
                <a:gd name="T5" fmla="*/ 97543 h 45"/>
                <a:gd name="T6" fmla="*/ 736421 w 53"/>
                <a:gd name="T7" fmla="*/ 487716 h 45"/>
                <a:gd name="T8" fmla="*/ 736421 w 53"/>
                <a:gd name="T9" fmla="*/ 487716 h 45"/>
                <a:gd name="T10" fmla="*/ 1027113 w 53"/>
                <a:gd name="T11" fmla="*/ 877888 h 45"/>
                <a:gd name="T12" fmla="*/ 562005 w 53"/>
                <a:gd name="T13" fmla="*/ 877888 h 45"/>
                <a:gd name="T14" fmla="*/ 116277 w 53"/>
                <a:gd name="T15" fmla="*/ 58526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3" h="45">
                  <a:moveTo>
                    <a:pt x="6" y="3"/>
                  </a:moveTo>
                  <a:cubicBezTo>
                    <a:pt x="9" y="0"/>
                    <a:pt x="18" y="0"/>
                    <a:pt x="22" y="5"/>
                  </a:cubicBezTo>
                  <a:cubicBezTo>
                    <a:pt x="22" y="5"/>
                    <a:pt x="22" y="5"/>
                    <a:pt x="22" y="5"/>
                  </a:cubicBezTo>
                  <a:cubicBezTo>
                    <a:pt x="38" y="25"/>
                    <a:pt x="38" y="25"/>
                    <a:pt x="38" y="25"/>
                  </a:cubicBezTo>
                  <a:cubicBezTo>
                    <a:pt x="38" y="25"/>
                    <a:pt x="38" y="25"/>
                    <a:pt x="38" y="25"/>
                  </a:cubicBezTo>
                  <a:cubicBezTo>
                    <a:pt x="53" y="45"/>
                    <a:pt x="53" y="45"/>
                    <a:pt x="53" y="45"/>
                  </a:cubicBezTo>
                  <a:cubicBezTo>
                    <a:pt x="53" y="45"/>
                    <a:pt x="49" y="45"/>
                    <a:pt x="29" y="45"/>
                  </a:cubicBezTo>
                  <a:cubicBezTo>
                    <a:pt x="2" y="44"/>
                    <a:pt x="0" y="7"/>
                    <a:pt x="6" y="3"/>
                  </a:cubicBezTo>
                  <a:close/>
                </a:path>
              </a:pathLst>
            </a:custGeom>
            <a:solidFill>
              <a:srgbClr val="6CCD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52231" name="图片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4125" y="2635250"/>
            <a:ext cx="4152900" cy="236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2" name="图片 2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30988" y="2657475"/>
            <a:ext cx="4121150"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3" name="矩形 28"/>
          <p:cNvSpPr>
            <a:spLocks noChangeArrowheads="1"/>
          </p:cNvSpPr>
          <p:nvPr/>
        </p:nvSpPr>
        <p:spPr bwMode="auto">
          <a:xfrm>
            <a:off x="1162050" y="5249863"/>
            <a:ext cx="4316413"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latin typeface="微软雅黑" pitchFamily="34" charset="-122"/>
                <a:ea typeface="微软雅黑" pitchFamily="34" charset="-122"/>
              </a:rPr>
              <a:t>我们工作室致力于专业</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模板的发布，课件及汇报</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的美化，并为您提供专业的</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个性定制服务。我们秉承“给您演示的光和热”的理念，为您分担职场压力</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让您的每一次亮相都信心澎湃。</a:t>
            </a:r>
            <a:endParaRPr lang="zh-CN" altLang="en-US" sz="1400"/>
          </a:p>
        </p:txBody>
      </p:sp>
      <p:sp>
        <p:nvSpPr>
          <p:cNvPr id="52234" name="矩形 29"/>
          <p:cNvSpPr>
            <a:spLocks noChangeArrowheads="1"/>
          </p:cNvSpPr>
          <p:nvPr/>
        </p:nvSpPr>
        <p:spPr bwMode="auto">
          <a:xfrm>
            <a:off x="6532563" y="5249863"/>
            <a:ext cx="43180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latin typeface="微软雅黑" pitchFamily="34" charset="-122"/>
                <a:ea typeface="微软雅黑" pitchFamily="34" charset="-122"/>
              </a:rPr>
              <a:t>我们工作室致力于专业</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模板的发布，课件及汇报</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的美化，并为您提供专业的</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个性定制服务。我们秉承“给您演示的光和热”的理念，为您分担职场压力</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让您的每一次亮相都信心澎湃。</a:t>
            </a:r>
            <a:endParaRPr lang="zh-CN" altLang="en-US" sz="1400"/>
          </a:p>
        </p:txBody>
      </p:sp>
    </p:spTree>
  </p:cSld>
  <p:clrMapOvr>
    <a:masterClrMapping/>
  </p:clrMapOvr>
  <p:transition spd="slow" advClick="0" advTm="3000">
    <p:wipe/>
  </p:transition>
</p:sld>
</file>

<file path=ppt/slides/slide3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3250"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53251"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3252" name="组合 3"/>
          <p:cNvGrpSpPr>
            <a:grpSpLocks/>
          </p:cNvGrpSpPr>
          <p:nvPr/>
        </p:nvGrpSpPr>
        <p:grpSpPr bwMode="auto">
          <a:xfrm>
            <a:off x="0" y="6646863"/>
            <a:ext cx="12192000" cy="217487"/>
            <a:chOff x="0" y="0"/>
            <a:chExt cx="8898336" cy="244833"/>
          </a:xfrm>
        </p:grpSpPr>
        <p:sp>
          <p:nvSpPr>
            <p:cNvPr id="53277"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3278"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3279"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3280"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53253" name="Freeform 5"/>
          <p:cNvSpPr>
            <a:spLocks/>
          </p:cNvSpPr>
          <p:nvPr/>
        </p:nvSpPr>
        <p:spPr bwMode="auto">
          <a:xfrm>
            <a:off x="2062163" y="4749800"/>
            <a:ext cx="1570037" cy="1570038"/>
          </a:xfrm>
          <a:custGeom>
            <a:avLst/>
            <a:gdLst>
              <a:gd name="T0" fmla="*/ 1389972 w 994"/>
              <a:gd name="T1" fmla="*/ 573364 h 994"/>
              <a:gd name="T2" fmla="*/ 1353644 w 994"/>
              <a:gd name="T3" fmla="*/ 488070 h 994"/>
              <a:gd name="T4" fmla="*/ 1459471 w 994"/>
              <a:gd name="T5" fmla="*/ 383822 h 994"/>
              <a:gd name="T6" fmla="*/ 1404188 w 994"/>
              <a:gd name="T7" fmla="*/ 303267 h 994"/>
              <a:gd name="T8" fmla="*/ 1268350 w 994"/>
              <a:gd name="T9" fmla="*/ 363288 h 994"/>
              <a:gd name="T10" fmla="*/ 1202010 w 994"/>
              <a:gd name="T11" fmla="*/ 298528 h 994"/>
              <a:gd name="T12" fmla="*/ 1127773 w 994"/>
              <a:gd name="T13" fmla="*/ 243245 h 994"/>
              <a:gd name="T14" fmla="*/ 1168840 w 994"/>
              <a:gd name="T15" fmla="*/ 99509 h 994"/>
              <a:gd name="T16" fmla="*/ 1080388 w 994"/>
              <a:gd name="T17" fmla="*/ 58442 h 994"/>
              <a:gd name="T18" fmla="*/ 993514 w 994"/>
              <a:gd name="T19" fmla="*/ 178485 h 994"/>
              <a:gd name="T20" fmla="*/ 903482 w 994"/>
              <a:gd name="T21" fmla="*/ 154792 h 994"/>
              <a:gd name="T22" fmla="*/ 811870 w 994"/>
              <a:gd name="T23" fmla="*/ 143736 h 994"/>
              <a:gd name="T24" fmla="*/ 773962 w 994"/>
              <a:gd name="T25" fmla="*/ 0 h 994"/>
              <a:gd name="T26" fmla="*/ 676032 w 994"/>
              <a:gd name="T27" fmla="*/ 7898 h 994"/>
              <a:gd name="T28" fmla="*/ 661816 w 994"/>
              <a:gd name="T29" fmla="*/ 154792 h 994"/>
              <a:gd name="T30" fmla="*/ 571784 w 994"/>
              <a:gd name="T31" fmla="*/ 180065 h 994"/>
              <a:gd name="T32" fmla="*/ 488070 w 994"/>
              <a:gd name="T33" fmla="*/ 216394 h 994"/>
              <a:gd name="T34" fmla="*/ 383822 w 994"/>
              <a:gd name="T35" fmla="*/ 110566 h 994"/>
              <a:gd name="T36" fmla="*/ 303267 w 994"/>
              <a:gd name="T37" fmla="*/ 165849 h 994"/>
              <a:gd name="T38" fmla="*/ 363288 w 994"/>
              <a:gd name="T39" fmla="*/ 301687 h 994"/>
              <a:gd name="T40" fmla="*/ 298528 w 994"/>
              <a:gd name="T41" fmla="*/ 366448 h 994"/>
              <a:gd name="T42" fmla="*/ 243245 w 994"/>
              <a:gd name="T43" fmla="*/ 440685 h 994"/>
              <a:gd name="T44" fmla="*/ 99509 w 994"/>
              <a:gd name="T45" fmla="*/ 401197 h 994"/>
              <a:gd name="T46" fmla="*/ 58442 w 994"/>
              <a:gd name="T47" fmla="*/ 489650 h 994"/>
              <a:gd name="T48" fmla="*/ 178485 w 994"/>
              <a:gd name="T49" fmla="*/ 576523 h 994"/>
              <a:gd name="T50" fmla="*/ 154792 w 994"/>
              <a:gd name="T51" fmla="*/ 666555 h 994"/>
              <a:gd name="T52" fmla="*/ 143736 w 994"/>
              <a:gd name="T53" fmla="*/ 758167 h 994"/>
              <a:gd name="T54" fmla="*/ 0 w 994"/>
              <a:gd name="T55" fmla="*/ 796076 h 994"/>
              <a:gd name="T56" fmla="*/ 7898 w 994"/>
              <a:gd name="T57" fmla="*/ 892426 h 994"/>
              <a:gd name="T58" fmla="*/ 154792 w 994"/>
              <a:gd name="T59" fmla="*/ 908221 h 994"/>
              <a:gd name="T60" fmla="*/ 180065 w 994"/>
              <a:gd name="T61" fmla="*/ 996674 h 994"/>
              <a:gd name="T62" fmla="*/ 216393 w 994"/>
              <a:gd name="T63" fmla="*/ 1081968 h 994"/>
              <a:gd name="T64" fmla="*/ 110566 w 994"/>
              <a:gd name="T65" fmla="*/ 1186216 h 994"/>
              <a:gd name="T66" fmla="*/ 165849 w 994"/>
              <a:gd name="T67" fmla="*/ 1266771 h 994"/>
              <a:gd name="T68" fmla="*/ 301687 w 994"/>
              <a:gd name="T69" fmla="*/ 1206750 h 994"/>
              <a:gd name="T70" fmla="*/ 366447 w 994"/>
              <a:gd name="T71" fmla="*/ 1271510 h 994"/>
              <a:gd name="T72" fmla="*/ 440684 w 994"/>
              <a:gd name="T73" fmla="*/ 1326793 h 994"/>
              <a:gd name="T74" fmla="*/ 401197 w 994"/>
              <a:gd name="T75" fmla="*/ 1470529 h 994"/>
              <a:gd name="T76" fmla="*/ 489649 w 994"/>
              <a:gd name="T77" fmla="*/ 1511596 h 994"/>
              <a:gd name="T78" fmla="*/ 576523 w 994"/>
              <a:gd name="T79" fmla="*/ 1391553 h 994"/>
              <a:gd name="T80" fmla="*/ 666555 w 994"/>
              <a:gd name="T81" fmla="*/ 1415246 h 994"/>
              <a:gd name="T82" fmla="*/ 758167 w 994"/>
              <a:gd name="T83" fmla="*/ 1426302 h 994"/>
              <a:gd name="T84" fmla="*/ 794496 w 994"/>
              <a:gd name="T85" fmla="*/ 1570038 h 994"/>
              <a:gd name="T86" fmla="*/ 892425 w 994"/>
              <a:gd name="T87" fmla="*/ 1562140 h 994"/>
              <a:gd name="T88" fmla="*/ 908221 w 994"/>
              <a:gd name="T89" fmla="*/ 1413666 h 994"/>
              <a:gd name="T90" fmla="*/ 996673 w 994"/>
              <a:gd name="T91" fmla="*/ 1389973 h 994"/>
              <a:gd name="T92" fmla="*/ 1081967 w 994"/>
              <a:gd name="T93" fmla="*/ 1353644 h 994"/>
              <a:gd name="T94" fmla="*/ 1186215 w 994"/>
              <a:gd name="T95" fmla="*/ 1459472 h 994"/>
              <a:gd name="T96" fmla="*/ 1266770 w 994"/>
              <a:gd name="T97" fmla="*/ 1404189 h 994"/>
              <a:gd name="T98" fmla="*/ 1206749 w 994"/>
              <a:gd name="T99" fmla="*/ 1268351 h 994"/>
              <a:gd name="T100" fmla="*/ 1271509 w 994"/>
              <a:gd name="T101" fmla="*/ 1203590 h 994"/>
              <a:gd name="T102" fmla="*/ 1326792 w 994"/>
              <a:gd name="T103" fmla="*/ 1127774 h 994"/>
              <a:gd name="T104" fmla="*/ 1468948 w 994"/>
              <a:gd name="T105" fmla="*/ 1168841 h 994"/>
              <a:gd name="T106" fmla="*/ 1511595 w 994"/>
              <a:gd name="T107" fmla="*/ 1080388 h 994"/>
              <a:gd name="T108" fmla="*/ 1391552 w 994"/>
              <a:gd name="T109" fmla="*/ 993515 h 994"/>
              <a:gd name="T110" fmla="*/ 1415245 w 994"/>
              <a:gd name="T111" fmla="*/ 903483 h 994"/>
              <a:gd name="T112" fmla="*/ 1426301 w 994"/>
              <a:gd name="T113" fmla="*/ 811871 h 994"/>
              <a:gd name="T114" fmla="*/ 1570037 w 994"/>
              <a:gd name="T115" fmla="*/ 773962 h 994"/>
              <a:gd name="T116" fmla="*/ 1562139 w 994"/>
              <a:gd name="T117" fmla="*/ 677612 h 994"/>
              <a:gd name="T118" fmla="*/ 1413665 w 994"/>
              <a:gd name="T119" fmla="*/ 661817 h 994"/>
              <a:gd name="T120" fmla="*/ 1389972 w 994"/>
              <a:gd name="T121" fmla="*/ 573364 h 99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94" h="994">
                <a:moveTo>
                  <a:pt x="880" y="363"/>
                </a:moveTo>
                <a:cubicBezTo>
                  <a:pt x="873" y="344"/>
                  <a:pt x="866" y="326"/>
                  <a:pt x="857" y="309"/>
                </a:cubicBezTo>
                <a:cubicBezTo>
                  <a:pt x="880" y="288"/>
                  <a:pt x="902" y="266"/>
                  <a:pt x="924" y="243"/>
                </a:cubicBezTo>
                <a:cubicBezTo>
                  <a:pt x="913" y="225"/>
                  <a:pt x="902" y="208"/>
                  <a:pt x="889" y="192"/>
                </a:cubicBezTo>
                <a:cubicBezTo>
                  <a:pt x="860" y="203"/>
                  <a:pt x="831" y="216"/>
                  <a:pt x="803" y="230"/>
                </a:cubicBezTo>
                <a:cubicBezTo>
                  <a:pt x="790" y="215"/>
                  <a:pt x="776" y="202"/>
                  <a:pt x="761" y="189"/>
                </a:cubicBezTo>
                <a:cubicBezTo>
                  <a:pt x="747" y="176"/>
                  <a:pt x="731" y="165"/>
                  <a:pt x="714" y="154"/>
                </a:cubicBezTo>
                <a:cubicBezTo>
                  <a:pt x="724" y="124"/>
                  <a:pt x="733" y="94"/>
                  <a:pt x="740" y="63"/>
                </a:cubicBezTo>
                <a:cubicBezTo>
                  <a:pt x="722" y="53"/>
                  <a:pt x="703" y="44"/>
                  <a:pt x="684" y="37"/>
                </a:cubicBezTo>
                <a:cubicBezTo>
                  <a:pt x="664" y="61"/>
                  <a:pt x="646" y="87"/>
                  <a:pt x="629" y="113"/>
                </a:cubicBezTo>
                <a:cubicBezTo>
                  <a:pt x="610" y="106"/>
                  <a:pt x="591" y="101"/>
                  <a:pt x="572" y="98"/>
                </a:cubicBezTo>
                <a:cubicBezTo>
                  <a:pt x="553" y="94"/>
                  <a:pt x="533" y="92"/>
                  <a:pt x="514" y="91"/>
                </a:cubicBezTo>
                <a:cubicBezTo>
                  <a:pt x="508" y="61"/>
                  <a:pt x="500" y="30"/>
                  <a:pt x="490" y="0"/>
                </a:cubicBezTo>
                <a:cubicBezTo>
                  <a:pt x="470" y="0"/>
                  <a:pt x="449" y="2"/>
                  <a:pt x="428" y="5"/>
                </a:cubicBezTo>
                <a:cubicBezTo>
                  <a:pt x="424" y="36"/>
                  <a:pt x="420" y="67"/>
                  <a:pt x="419" y="98"/>
                </a:cubicBezTo>
                <a:cubicBezTo>
                  <a:pt x="400" y="102"/>
                  <a:pt x="381" y="108"/>
                  <a:pt x="362" y="114"/>
                </a:cubicBezTo>
                <a:cubicBezTo>
                  <a:pt x="344" y="120"/>
                  <a:pt x="326" y="128"/>
                  <a:pt x="309" y="137"/>
                </a:cubicBezTo>
                <a:cubicBezTo>
                  <a:pt x="288" y="114"/>
                  <a:pt x="266" y="91"/>
                  <a:pt x="243" y="70"/>
                </a:cubicBezTo>
                <a:cubicBezTo>
                  <a:pt x="225" y="81"/>
                  <a:pt x="208" y="92"/>
                  <a:pt x="192" y="105"/>
                </a:cubicBezTo>
                <a:cubicBezTo>
                  <a:pt x="203" y="134"/>
                  <a:pt x="216" y="163"/>
                  <a:pt x="230" y="191"/>
                </a:cubicBezTo>
                <a:cubicBezTo>
                  <a:pt x="215" y="204"/>
                  <a:pt x="202" y="217"/>
                  <a:pt x="189" y="232"/>
                </a:cubicBezTo>
                <a:cubicBezTo>
                  <a:pt x="176" y="247"/>
                  <a:pt x="164" y="263"/>
                  <a:pt x="154" y="279"/>
                </a:cubicBezTo>
                <a:cubicBezTo>
                  <a:pt x="124" y="269"/>
                  <a:pt x="94" y="261"/>
                  <a:pt x="63" y="254"/>
                </a:cubicBezTo>
                <a:cubicBezTo>
                  <a:pt x="53" y="272"/>
                  <a:pt x="44" y="291"/>
                  <a:pt x="37" y="310"/>
                </a:cubicBezTo>
                <a:cubicBezTo>
                  <a:pt x="61" y="330"/>
                  <a:pt x="86" y="348"/>
                  <a:pt x="113" y="365"/>
                </a:cubicBezTo>
                <a:cubicBezTo>
                  <a:pt x="106" y="384"/>
                  <a:pt x="101" y="403"/>
                  <a:pt x="98" y="422"/>
                </a:cubicBezTo>
                <a:cubicBezTo>
                  <a:pt x="94" y="441"/>
                  <a:pt x="92" y="460"/>
                  <a:pt x="91" y="480"/>
                </a:cubicBezTo>
                <a:cubicBezTo>
                  <a:pt x="60" y="486"/>
                  <a:pt x="30" y="494"/>
                  <a:pt x="0" y="504"/>
                </a:cubicBezTo>
                <a:cubicBezTo>
                  <a:pt x="0" y="524"/>
                  <a:pt x="2" y="545"/>
                  <a:pt x="5" y="565"/>
                </a:cubicBezTo>
                <a:cubicBezTo>
                  <a:pt x="36" y="570"/>
                  <a:pt x="67" y="573"/>
                  <a:pt x="98" y="575"/>
                </a:cubicBezTo>
                <a:cubicBezTo>
                  <a:pt x="102" y="594"/>
                  <a:pt x="107" y="613"/>
                  <a:pt x="114" y="631"/>
                </a:cubicBezTo>
                <a:cubicBezTo>
                  <a:pt x="120" y="650"/>
                  <a:pt x="128" y="668"/>
                  <a:pt x="137" y="685"/>
                </a:cubicBezTo>
                <a:cubicBezTo>
                  <a:pt x="113" y="706"/>
                  <a:pt x="91" y="728"/>
                  <a:pt x="70" y="751"/>
                </a:cubicBezTo>
                <a:cubicBezTo>
                  <a:pt x="80" y="769"/>
                  <a:pt x="92" y="786"/>
                  <a:pt x="105" y="802"/>
                </a:cubicBezTo>
                <a:cubicBezTo>
                  <a:pt x="134" y="791"/>
                  <a:pt x="163" y="778"/>
                  <a:pt x="191" y="764"/>
                </a:cubicBezTo>
                <a:cubicBezTo>
                  <a:pt x="204" y="778"/>
                  <a:pt x="217" y="792"/>
                  <a:pt x="232" y="805"/>
                </a:cubicBezTo>
                <a:cubicBezTo>
                  <a:pt x="247" y="818"/>
                  <a:pt x="263" y="829"/>
                  <a:pt x="279" y="840"/>
                </a:cubicBezTo>
                <a:cubicBezTo>
                  <a:pt x="269" y="869"/>
                  <a:pt x="261" y="900"/>
                  <a:pt x="254" y="931"/>
                </a:cubicBezTo>
                <a:cubicBezTo>
                  <a:pt x="272" y="941"/>
                  <a:pt x="291" y="950"/>
                  <a:pt x="310" y="957"/>
                </a:cubicBezTo>
                <a:cubicBezTo>
                  <a:pt x="330" y="933"/>
                  <a:pt x="348" y="907"/>
                  <a:pt x="365" y="881"/>
                </a:cubicBezTo>
                <a:cubicBezTo>
                  <a:pt x="384" y="887"/>
                  <a:pt x="402" y="892"/>
                  <a:pt x="422" y="896"/>
                </a:cubicBezTo>
                <a:cubicBezTo>
                  <a:pt x="441" y="900"/>
                  <a:pt x="460" y="902"/>
                  <a:pt x="480" y="903"/>
                </a:cubicBezTo>
                <a:cubicBezTo>
                  <a:pt x="486" y="933"/>
                  <a:pt x="494" y="964"/>
                  <a:pt x="503" y="994"/>
                </a:cubicBezTo>
                <a:cubicBezTo>
                  <a:pt x="524" y="994"/>
                  <a:pt x="545" y="992"/>
                  <a:pt x="565" y="989"/>
                </a:cubicBezTo>
                <a:cubicBezTo>
                  <a:pt x="570" y="958"/>
                  <a:pt x="573" y="927"/>
                  <a:pt x="575" y="895"/>
                </a:cubicBezTo>
                <a:cubicBezTo>
                  <a:pt x="594" y="892"/>
                  <a:pt x="613" y="886"/>
                  <a:pt x="631" y="880"/>
                </a:cubicBezTo>
                <a:cubicBezTo>
                  <a:pt x="650" y="873"/>
                  <a:pt x="668" y="866"/>
                  <a:pt x="685" y="857"/>
                </a:cubicBezTo>
                <a:cubicBezTo>
                  <a:pt x="706" y="880"/>
                  <a:pt x="728" y="902"/>
                  <a:pt x="751" y="924"/>
                </a:cubicBezTo>
                <a:cubicBezTo>
                  <a:pt x="769" y="913"/>
                  <a:pt x="786" y="902"/>
                  <a:pt x="802" y="889"/>
                </a:cubicBezTo>
                <a:cubicBezTo>
                  <a:pt x="791" y="860"/>
                  <a:pt x="778" y="831"/>
                  <a:pt x="764" y="803"/>
                </a:cubicBezTo>
                <a:cubicBezTo>
                  <a:pt x="778" y="790"/>
                  <a:pt x="792" y="776"/>
                  <a:pt x="805" y="762"/>
                </a:cubicBezTo>
                <a:cubicBezTo>
                  <a:pt x="818" y="747"/>
                  <a:pt x="829" y="731"/>
                  <a:pt x="840" y="714"/>
                </a:cubicBezTo>
                <a:cubicBezTo>
                  <a:pt x="869" y="724"/>
                  <a:pt x="900" y="733"/>
                  <a:pt x="930" y="740"/>
                </a:cubicBezTo>
                <a:cubicBezTo>
                  <a:pt x="941" y="722"/>
                  <a:pt x="950" y="703"/>
                  <a:pt x="957" y="684"/>
                </a:cubicBezTo>
                <a:cubicBezTo>
                  <a:pt x="933" y="664"/>
                  <a:pt x="907" y="646"/>
                  <a:pt x="881" y="629"/>
                </a:cubicBezTo>
                <a:cubicBezTo>
                  <a:pt x="887" y="610"/>
                  <a:pt x="892" y="591"/>
                  <a:pt x="896" y="572"/>
                </a:cubicBezTo>
                <a:cubicBezTo>
                  <a:pt x="900" y="553"/>
                  <a:pt x="902" y="533"/>
                  <a:pt x="903" y="514"/>
                </a:cubicBezTo>
                <a:cubicBezTo>
                  <a:pt x="933" y="508"/>
                  <a:pt x="964" y="500"/>
                  <a:pt x="994" y="490"/>
                </a:cubicBezTo>
                <a:cubicBezTo>
                  <a:pt x="994" y="470"/>
                  <a:pt x="992" y="449"/>
                  <a:pt x="989" y="429"/>
                </a:cubicBezTo>
                <a:cubicBezTo>
                  <a:pt x="958" y="424"/>
                  <a:pt x="927" y="420"/>
                  <a:pt x="895" y="419"/>
                </a:cubicBezTo>
                <a:cubicBezTo>
                  <a:pt x="892" y="400"/>
                  <a:pt x="886" y="381"/>
                  <a:pt x="880" y="363"/>
                </a:cubicBezTo>
                <a:close/>
              </a:path>
            </a:pathLst>
          </a:custGeom>
          <a:solidFill>
            <a:srgbClr val="F868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254" name="Freeform 6"/>
          <p:cNvSpPr>
            <a:spLocks/>
          </p:cNvSpPr>
          <p:nvPr/>
        </p:nvSpPr>
        <p:spPr bwMode="auto">
          <a:xfrm>
            <a:off x="2541588" y="3336925"/>
            <a:ext cx="1571625" cy="1570038"/>
          </a:xfrm>
          <a:custGeom>
            <a:avLst/>
            <a:gdLst>
              <a:gd name="T0" fmla="*/ 1391378 w 994"/>
              <a:gd name="T1" fmla="*/ 573364 h 994"/>
              <a:gd name="T2" fmla="*/ 1355013 w 994"/>
              <a:gd name="T3" fmla="*/ 488070 h 994"/>
              <a:gd name="T4" fmla="*/ 1460947 w 994"/>
              <a:gd name="T5" fmla="*/ 383822 h 994"/>
              <a:gd name="T6" fmla="*/ 1405608 w 994"/>
              <a:gd name="T7" fmla="*/ 303267 h 994"/>
              <a:gd name="T8" fmla="*/ 1269633 w 994"/>
              <a:gd name="T9" fmla="*/ 363288 h 994"/>
              <a:gd name="T10" fmla="*/ 1204807 w 994"/>
              <a:gd name="T11" fmla="*/ 298528 h 994"/>
              <a:gd name="T12" fmla="*/ 1130495 w 994"/>
              <a:gd name="T13" fmla="*/ 243245 h 994"/>
              <a:gd name="T14" fmla="*/ 1170023 w 994"/>
              <a:gd name="T15" fmla="*/ 99509 h 994"/>
              <a:gd name="T16" fmla="*/ 1081480 w 994"/>
              <a:gd name="T17" fmla="*/ 58442 h 994"/>
              <a:gd name="T18" fmla="*/ 994519 w 994"/>
              <a:gd name="T19" fmla="*/ 178485 h 994"/>
              <a:gd name="T20" fmla="*/ 904396 w 994"/>
              <a:gd name="T21" fmla="*/ 154792 h 994"/>
              <a:gd name="T22" fmla="*/ 812691 w 994"/>
              <a:gd name="T23" fmla="*/ 143736 h 994"/>
              <a:gd name="T24" fmla="*/ 774745 w 994"/>
              <a:gd name="T25" fmla="*/ 0 h 994"/>
              <a:gd name="T26" fmla="*/ 678297 w 994"/>
              <a:gd name="T27" fmla="*/ 7898 h 994"/>
              <a:gd name="T28" fmla="*/ 662486 w 994"/>
              <a:gd name="T29" fmla="*/ 154792 h 994"/>
              <a:gd name="T30" fmla="*/ 573944 w 994"/>
              <a:gd name="T31" fmla="*/ 180065 h 994"/>
              <a:gd name="T32" fmla="*/ 488564 w 994"/>
              <a:gd name="T33" fmla="*/ 216394 h 994"/>
              <a:gd name="T34" fmla="*/ 384210 w 994"/>
              <a:gd name="T35" fmla="*/ 110566 h 994"/>
              <a:gd name="T36" fmla="*/ 303573 w 994"/>
              <a:gd name="T37" fmla="*/ 165849 h 994"/>
              <a:gd name="T38" fmla="*/ 363656 w 994"/>
              <a:gd name="T39" fmla="*/ 301687 h 994"/>
              <a:gd name="T40" fmla="*/ 298830 w 994"/>
              <a:gd name="T41" fmla="*/ 366448 h 994"/>
              <a:gd name="T42" fmla="*/ 243491 w 994"/>
              <a:gd name="T43" fmla="*/ 440685 h 994"/>
              <a:gd name="T44" fmla="*/ 99610 w 994"/>
              <a:gd name="T45" fmla="*/ 401197 h 994"/>
              <a:gd name="T46" fmla="*/ 58501 w 994"/>
              <a:gd name="T47" fmla="*/ 489650 h 994"/>
              <a:gd name="T48" fmla="*/ 178666 w 994"/>
              <a:gd name="T49" fmla="*/ 576523 h 994"/>
              <a:gd name="T50" fmla="*/ 154949 w 994"/>
              <a:gd name="T51" fmla="*/ 666555 h 994"/>
              <a:gd name="T52" fmla="*/ 143881 w 994"/>
              <a:gd name="T53" fmla="*/ 758167 h 994"/>
              <a:gd name="T54" fmla="*/ 0 w 994"/>
              <a:gd name="T55" fmla="*/ 796076 h 994"/>
              <a:gd name="T56" fmla="*/ 7906 w 994"/>
              <a:gd name="T57" fmla="*/ 892426 h 994"/>
              <a:gd name="T58" fmla="*/ 156530 w 994"/>
              <a:gd name="T59" fmla="*/ 908221 h 994"/>
              <a:gd name="T60" fmla="*/ 180247 w 994"/>
              <a:gd name="T61" fmla="*/ 996674 h 994"/>
              <a:gd name="T62" fmla="*/ 216612 w 994"/>
              <a:gd name="T63" fmla="*/ 1081968 h 994"/>
              <a:gd name="T64" fmla="*/ 110678 w 994"/>
              <a:gd name="T65" fmla="*/ 1186216 h 994"/>
              <a:gd name="T66" fmla="*/ 166017 w 994"/>
              <a:gd name="T67" fmla="*/ 1266771 h 994"/>
              <a:gd name="T68" fmla="*/ 301992 w 994"/>
              <a:gd name="T69" fmla="*/ 1206750 h 994"/>
              <a:gd name="T70" fmla="*/ 366818 w 994"/>
              <a:gd name="T71" fmla="*/ 1271510 h 994"/>
              <a:gd name="T72" fmla="*/ 441130 w 994"/>
              <a:gd name="T73" fmla="*/ 1326793 h 994"/>
              <a:gd name="T74" fmla="*/ 401602 w 994"/>
              <a:gd name="T75" fmla="*/ 1470529 h 994"/>
              <a:gd name="T76" fmla="*/ 490145 w 994"/>
              <a:gd name="T77" fmla="*/ 1511596 h 994"/>
              <a:gd name="T78" fmla="*/ 577106 w 994"/>
              <a:gd name="T79" fmla="*/ 1391553 h 994"/>
              <a:gd name="T80" fmla="*/ 667229 w 994"/>
              <a:gd name="T81" fmla="*/ 1415246 h 994"/>
              <a:gd name="T82" fmla="*/ 758934 w 994"/>
              <a:gd name="T83" fmla="*/ 1426302 h 994"/>
              <a:gd name="T84" fmla="*/ 796880 w 994"/>
              <a:gd name="T85" fmla="*/ 1570038 h 994"/>
              <a:gd name="T86" fmla="*/ 893328 w 994"/>
              <a:gd name="T87" fmla="*/ 1562140 h 994"/>
              <a:gd name="T88" fmla="*/ 909139 w 994"/>
              <a:gd name="T89" fmla="*/ 1415246 h 994"/>
              <a:gd name="T90" fmla="*/ 997681 w 994"/>
              <a:gd name="T91" fmla="*/ 1389973 h 994"/>
              <a:gd name="T92" fmla="*/ 1083061 w 994"/>
              <a:gd name="T93" fmla="*/ 1353644 h 994"/>
              <a:gd name="T94" fmla="*/ 1187415 w 994"/>
              <a:gd name="T95" fmla="*/ 1459472 h 994"/>
              <a:gd name="T96" fmla="*/ 1268052 w 994"/>
              <a:gd name="T97" fmla="*/ 1404189 h 994"/>
              <a:gd name="T98" fmla="*/ 1207969 w 994"/>
              <a:gd name="T99" fmla="*/ 1268351 h 994"/>
              <a:gd name="T100" fmla="*/ 1272795 w 994"/>
              <a:gd name="T101" fmla="*/ 1203590 h 994"/>
              <a:gd name="T102" fmla="*/ 1328134 w 994"/>
              <a:gd name="T103" fmla="*/ 1129353 h 994"/>
              <a:gd name="T104" fmla="*/ 1472015 w 994"/>
              <a:gd name="T105" fmla="*/ 1168841 h 994"/>
              <a:gd name="T106" fmla="*/ 1513124 w 994"/>
              <a:gd name="T107" fmla="*/ 1080388 h 994"/>
              <a:gd name="T108" fmla="*/ 1392959 w 994"/>
              <a:gd name="T109" fmla="*/ 993515 h 994"/>
              <a:gd name="T110" fmla="*/ 1416676 w 994"/>
              <a:gd name="T111" fmla="*/ 903483 h 994"/>
              <a:gd name="T112" fmla="*/ 1427744 w 994"/>
              <a:gd name="T113" fmla="*/ 811871 h 994"/>
              <a:gd name="T114" fmla="*/ 1571625 w 994"/>
              <a:gd name="T115" fmla="*/ 773962 h 994"/>
              <a:gd name="T116" fmla="*/ 1563719 w 994"/>
              <a:gd name="T117" fmla="*/ 677612 h 994"/>
              <a:gd name="T118" fmla="*/ 1416676 w 994"/>
              <a:gd name="T119" fmla="*/ 661817 h 994"/>
              <a:gd name="T120" fmla="*/ 1391378 w 994"/>
              <a:gd name="T121" fmla="*/ 573364 h 99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94" h="994">
                <a:moveTo>
                  <a:pt x="880" y="363"/>
                </a:moveTo>
                <a:cubicBezTo>
                  <a:pt x="874" y="344"/>
                  <a:pt x="866" y="326"/>
                  <a:pt x="857" y="309"/>
                </a:cubicBezTo>
                <a:cubicBezTo>
                  <a:pt x="880" y="288"/>
                  <a:pt x="903" y="266"/>
                  <a:pt x="924" y="243"/>
                </a:cubicBezTo>
                <a:cubicBezTo>
                  <a:pt x="913" y="225"/>
                  <a:pt x="902" y="208"/>
                  <a:pt x="889" y="192"/>
                </a:cubicBezTo>
                <a:cubicBezTo>
                  <a:pt x="860" y="203"/>
                  <a:pt x="831" y="216"/>
                  <a:pt x="803" y="230"/>
                </a:cubicBezTo>
                <a:cubicBezTo>
                  <a:pt x="790" y="216"/>
                  <a:pt x="777" y="202"/>
                  <a:pt x="762" y="189"/>
                </a:cubicBezTo>
                <a:cubicBezTo>
                  <a:pt x="747" y="176"/>
                  <a:pt x="731" y="165"/>
                  <a:pt x="715" y="154"/>
                </a:cubicBezTo>
                <a:cubicBezTo>
                  <a:pt x="725" y="124"/>
                  <a:pt x="733" y="94"/>
                  <a:pt x="740" y="63"/>
                </a:cubicBezTo>
                <a:cubicBezTo>
                  <a:pt x="722" y="53"/>
                  <a:pt x="703" y="44"/>
                  <a:pt x="684" y="37"/>
                </a:cubicBezTo>
                <a:cubicBezTo>
                  <a:pt x="664" y="61"/>
                  <a:pt x="646" y="87"/>
                  <a:pt x="629" y="113"/>
                </a:cubicBezTo>
                <a:cubicBezTo>
                  <a:pt x="610" y="107"/>
                  <a:pt x="591" y="102"/>
                  <a:pt x="572" y="98"/>
                </a:cubicBezTo>
                <a:cubicBezTo>
                  <a:pt x="553" y="94"/>
                  <a:pt x="534" y="92"/>
                  <a:pt x="514" y="91"/>
                </a:cubicBezTo>
                <a:cubicBezTo>
                  <a:pt x="508" y="61"/>
                  <a:pt x="500" y="30"/>
                  <a:pt x="490" y="0"/>
                </a:cubicBezTo>
                <a:cubicBezTo>
                  <a:pt x="470" y="0"/>
                  <a:pt x="449" y="2"/>
                  <a:pt x="429" y="5"/>
                </a:cubicBezTo>
                <a:cubicBezTo>
                  <a:pt x="424" y="36"/>
                  <a:pt x="421" y="67"/>
                  <a:pt x="419" y="98"/>
                </a:cubicBezTo>
                <a:cubicBezTo>
                  <a:pt x="400" y="102"/>
                  <a:pt x="381" y="108"/>
                  <a:pt x="363" y="114"/>
                </a:cubicBezTo>
                <a:cubicBezTo>
                  <a:pt x="344" y="121"/>
                  <a:pt x="326" y="128"/>
                  <a:pt x="309" y="137"/>
                </a:cubicBezTo>
                <a:cubicBezTo>
                  <a:pt x="288" y="114"/>
                  <a:pt x="266" y="91"/>
                  <a:pt x="243" y="70"/>
                </a:cubicBezTo>
                <a:cubicBezTo>
                  <a:pt x="225" y="81"/>
                  <a:pt x="208" y="92"/>
                  <a:pt x="192" y="105"/>
                </a:cubicBezTo>
                <a:cubicBezTo>
                  <a:pt x="203" y="134"/>
                  <a:pt x="216" y="163"/>
                  <a:pt x="230" y="191"/>
                </a:cubicBezTo>
                <a:cubicBezTo>
                  <a:pt x="216" y="204"/>
                  <a:pt x="202" y="217"/>
                  <a:pt x="189" y="232"/>
                </a:cubicBezTo>
                <a:cubicBezTo>
                  <a:pt x="176" y="247"/>
                  <a:pt x="165" y="263"/>
                  <a:pt x="154" y="279"/>
                </a:cubicBezTo>
                <a:cubicBezTo>
                  <a:pt x="125" y="269"/>
                  <a:pt x="94" y="261"/>
                  <a:pt x="63" y="254"/>
                </a:cubicBezTo>
                <a:cubicBezTo>
                  <a:pt x="53" y="272"/>
                  <a:pt x="44" y="291"/>
                  <a:pt x="37" y="310"/>
                </a:cubicBezTo>
                <a:cubicBezTo>
                  <a:pt x="61" y="330"/>
                  <a:pt x="87" y="348"/>
                  <a:pt x="113" y="365"/>
                </a:cubicBezTo>
                <a:cubicBezTo>
                  <a:pt x="107" y="384"/>
                  <a:pt x="102" y="403"/>
                  <a:pt x="98" y="422"/>
                </a:cubicBezTo>
                <a:cubicBezTo>
                  <a:pt x="94" y="441"/>
                  <a:pt x="92" y="460"/>
                  <a:pt x="91" y="480"/>
                </a:cubicBezTo>
                <a:cubicBezTo>
                  <a:pt x="61" y="486"/>
                  <a:pt x="30" y="494"/>
                  <a:pt x="0" y="504"/>
                </a:cubicBezTo>
                <a:cubicBezTo>
                  <a:pt x="0" y="524"/>
                  <a:pt x="2" y="545"/>
                  <a:pt x="5" y="565"/>
                </a:cubicBezTo>
                <a:cubicBezTo>
                  <a:pt x="36" y="570"/>
                  <a:pt x="67" y="573"/>
                  <a:pt x="99" y="575"/>
                </a:cubicBezTo>
                <a:cubicBezTo>
                  <a:pt x="102" y="594"/>
                  <a:pt x="108" y="613"/>
                  <a:pt x="114" y="631"/>
                </a:cubicBezTo>
                <a:cubicBezTo>
                  <a:pt x="121" y="650"/>
                  <a:pt x="128" y="668"/>
                  <a:pt x="137" y="685"/>
                </a:cubicBezTo>
                <a:cubicBezTo>
                  <a:pt x="114" y="706"/>
                  <a:pt x="91" y="728"/>
                  <a:pt x="70" y="751"/>
                </a:cubicBezTo>
                <a:cubicBezTo>
                  <a:pt x="81" y="769"/>
                  <a:pt x="92" y="786"/>
                  <a:pt x="105" y="802"/>
                </a:cubicBezTo>
                <a:cubicBezTo>
                  <a:pt x="134" y="791"/>
                  <a:pt x="163" y="778"/>
                  <a:pt x="191" y="764"/>
                </a:cubicBezTo>
                <a:cubicBezTo>
                  <a:pt x="204" y="778"/>
                  <a:pt x="218" y="792"/>
                  <a:pt x="232" y="805"/>
                </a:cubicBezTo>
                <a:cubicBezTo>
                  <a:pt x="247" y="818"/>
                  <a:pt x="263" y="829"/>
                  <a:pt x="279" y="840"/>
                </a:cubicBezTo>
                <a:cubicBezTo>
                  <a:pt x="269" y="869"/>
                  <a:pt x="261" y="900"/>
                  <a:pt x="254" y="931"/>
                </a:cubicBezTo>
                <a:cubicBezTo>
                  <a:pt x="272" y="941"/>
                  <a:pt x="291" y="950"/>
                  <a:pt x="310" y="957"/>
                </a:cubicBezTo>
                <a:cubicBezTo>
                  <a:pt x="330" y="933"/>
                  <a:pt x="348" y="907"/>
                  <a:pt x="365" y="881"/>
                </a:cubicBezTo>
                <a:cubicBezTo>
                  <a:pt x="384" y="887"/>
                  <a:pt x="403" y="892"/>
                  <a:pt x="422" y="896"/>
                </a:cubicBezTo>
                <a:cubicBezTo>
                  <a:pt x="441" y="900"/>
                  <a:pt x="461" y="902"/>
                  <a:pt x="480" y="903"/>
                </a:cubicBezTo>
                <a:cubicBezTo>
                  <a:pt x="486" y="933"/>
                  <a:pt x="494" y="964"/>
                  <a:pt x="504" y="994"/>
                </a:cubicBezTo>
                <a:cubicBezTo>
                  <a:pt x="524" y="994"/>
                  <a:pt x="545" y="992"/>
                  <a:pt x="565" y="989"/>
                </a:cubicBezTo>
                <a:cubicBezTo>
                  <a:pt x="570" y="958"/>
                  <a:pt x="574" y="927"/>
                  <a:pt x="575" y="896"/>
                </a:cubicBezTo>
                <a:cubicBezTo>
                  <a:pt x="594" y="892"/>
                  <a:pt x="613" y="886"/>
                  <a:pt x="631" y="880"/>
                </a:cubicBezTo>
                <a:cubicBezTo>
                  <a:pt x="650" y="873"/>
                  <a:pt x="668" y="866"/>
                  <a:pt x="685" y="857"/>
                </a:cubicBezTo>
                <a:cubicBezTo>
                  <a:pt x="706" y="880"/>
                  <a:pt x="728" y="903"/>
                  <a:pt x="751" y="924"/>
                </a:cubicBezTo>
                <a:cubicBezTo>
                  <a:pt x="769" y="913"/>
                  <a:pt x="786" y="902"/>
                  <a:pt x="802" y="889"/>
                </a:cubicBezTo>
                <a:cubicBezTo>
                  <a:pt x="791" y="860"/>
                  <a:pt x="778" y="831"/>
                  <a:pt x="764" y="803"/>
                </a:cubicBezTo>
                <a:cubicBezTo>
                  <a:pt x="779" y="790"/>
                  <a:pt x="792" y="777"/>
                  <a:pt x="805" y="762"/>
                </a:cubicBezTo>
                <a:cubicBezTo>
                  <a:pt x="818" y="747"/>
                  <a:pt x="829" y="731"/>
                  <a:pt x="840" y="715"/>
                </a:cubicBezTo>
                <a:cubicBezTo>
                  <a:pt x="870" y="725"/>
                  <a:pt x="900" y="733"/>
                  <a:pt x="931" y="740"/>
                </a:cubicBezTo>
                <a:cubicBezTo>
                  <a:pt x="941" y="722"/>
                  <a:pt x="950" y="703"/>
                  <a:pt x="957" y="684"/>
                </a:cubicBezTo>
                <a:cubicBezTo>
                  <a:pt x="933" y="664"/>
                  <a:pt x="907" y="646"/>
                  <a:pt x="881" y="629"/>
                </a:cubicBezTo>
                <a:cubicBezTo>
                  <a:pt x="888" y="610"/>
                  <a:pt x="892" y="591"/>
                  <a:pt x="896" y="572"/>
                </a:cubicBezTo>
                <a:cubicBezTo>
                  <a:pt x="900" y="553"/>
                  <a:pt x="902" y="534"/>
                  <a:pt x="903" y="514"/>
                </a:cubicBezTo>
                <a:cubicBezTo>
                  <a:pt x="933" y="508"/>
                  <a:pt x="964" y="500"/>
                  <a:pt x="994" y="490"/>
                </a:cubicBezTo>
                <a:cubicBezTo>
                  <a:pt x="994" y="470"/>
                  <a:pt x="992" y="449"/>
                  <a:pt x="989" y="429"/>
                </a:cubicBezTo>
                <a:cubicBezTo>
                  <a:pt x="958" y="424"/>
                  <a:pt x="927" y="421"/>
                  <a:pt x="896" y="419"/>
                </a:cubicBezTo>
                <a:cubicBezTo>
                  <a:pt x="892" y="400"/>
                  <a:pt x="886" y="381"/>
                  <a:pt x="880" y="363"/>
                </a:cubicBezTo>
                <a:close/>
              </a:path>
            </a:pathLst>
          </a:custGeom>
          <a:solidFill>
            <a:srgbClr val="67CD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255" name="Freeform 7"/>
          <p:cNvSpPr>
            <a:spLocks/>
          </p:cNvSpPr>
          <p:nvPr/>
        </p:nvSpPr>
        <p:spPr bwMode="auto">
          <a:xfrm>
            <a:off x="1482725" y="2228850"/>
            <a:ext cx="1565275" cy="1562100"/>
          </a:xfrm>
          <a:custGeom>
            <a:avLst/>
            <a:gdLst>
              <a:gd name="T0" fmla="*/ 1372383 w 990"/>
              <a:gd name="T1" fmla="*/ 528589 h 990"/>
              <a:gd name="T2" fmla="*/ 1329693 w 990"/>
              <a:gd name="T3" fmla="*/ 446540 h 990"/>
              <a:gd name="T4" fmla="*/ 1429302 w 990"/>
              <a:gd name="T5" fmla="*/ 336088 h 990"/>
              <a:gd name="T6" fmla="*/ 1369220 w 990"/>
              <a:gd name="T7" fmla="*/ 258772 h 990"/>
              <a:gd name="T8" fmla="*/ 1236409 w 990"/>
              <a:gd name="T9" fmla="*/ 328199 h 990"/>
              <a:gd name="T10" fmla="*/ 1166841 w 990"/>
              <a:gd name="T11" fmla="*/ 268239 h 990"/>
              <a:gd name="T12" fmla="*/ 1089368 w 990"/>
              <a:gd name="T13" fmla="*/ 217747 h 990"/>
              <a:gd name="T14" fmla="*/ 1119409 w 990"/>
              <a:gd name="T15" fmla="*/ 72582 h 990"/>
              <a:gd name="T16" fmla="*/ 1027706 w 990"/>
              <a:gd name="T17" fmla="*/ 36291 h 990"/>
              <a:gd name="T18" fmla="*/ 948652 w 990"/>
              <a:gd name="T19" fmla="*/ 162522 h 990"/>
              <a:gd name="T20" fmla="*/ 858530 w 990"/>
              <a:gd name="T21" fmla="*/ 145165 h 990"/>
              <a:gd name="T22" fmla="*/ 766827 w 990"/>
              <a:gd name="T23" fmla="*/ 140431 h 990"/>
              <a:gd name="T24" fmla="*/ 719394 w 990"/>
              <a:gd name="T25" fmla="*/ 0 h 990"/>
              <a:gd name="T26" fmla="*/ 621367 w 990"/>
              <a:gd name="T27" fmla="*/ 12623 h 990"/>
              <a:gd name="T28" fmla="*/ 616623 w 990"/>
              <a:gd name="T29" fmla="*/ 162522 h 990"/>
              <a:gd name="T30" fmla="*/ 529664 w 990"/>
              <a:gd name="T31" fmla="*/ 192501 h 990"/>
              <a:gd name="T32" fmla="*/ 447447 w 990"/>
              <a:gd name="T33" fmla="*/ 233526 h 990"/>
              <a:gd name="T34" fmla="*/ 336771 w 990"/>
              <a:gd name="T35" fmla="*/ 135698 h 990"/>
              <a:gd name="T36" fmla="*/ 259298 w 990"/>
              <a:gd name="T37" fmla="*/ 195657 h 990"/>
              <a:gd name="T38" fmla="*/ 328866 w 990"/>
              <a:gd name="T39" fmla="*/ 326621 h 990"/>
              <a:gd name="T40" fmla="*/ 268785 w 990"/>
              <a:gd name="T41" fmla="*/ 397625 h 990"/>
              <a:gd name="T42" fmla="*/ 218190 w 990"/>
              <a:gd name="T43" fmla="*/ 474942 h 990"/>
              <a:gd name="T44" fmla="*/ 72730 w 990"/>
              <a:gd name="T45" fmla="*/ 444962 h 990"/>
              <a:gd name="T46" fmla="*/ 36365 w 990"/>
              <a:gd name="T47" fmla="*/ 534901 h 990"/>
              <a:gd name="T48" fmla="*/ 162852 w 990"/>
              <a:gd name="T49" fmla="*/ 613795 h 990"/>
              <a:gd name="T50" fmla="*/ 145460 w 990"/>
              <a:gd name="T51" fmla="*/ 705312 h 990"/>
              <a:gd name="T52" fmla="*/ 140717 w 990"/>
              <a:gd name="T53" fmla="*/ 796829 h 990"/>
              <a:gd name="T54" fmla="*/ 0 w 990"/>
              <a:gd name="T55" fmla="*/ 844165 h 990"/>
              <a:gd name="T56" fmla="*/ 12649 w 990"/>
              <a:gd name="T57" fmla="*/ 940416 h 990"/>
              <a:gd name="T58" fmla="*/ 162852 w 990"/>
              <a:gd name="T59" fmla="*/ 945149 h 990"/>
              <a:gd name="T60" fmla="*/ 192892 w 990"/>
              <a:gd name="T61" fmla="*/ 1033511 h 990"/>
              <a:gd name="T62" fmla="*/ 235582 w 990"/>
              <a:gd name="T63" fmla="*/ 1115560 h 990"/>
              <a:gd name="T64" fmla="*/ 135973 w 990"/>
              <a:gd name="T65" fmla="*/ 1226012 h 990"/>
              <a:gd name="T66" fmla="*/ 196055 w 990"/>
              <a:gd name="T67" fmla="*/ 1303328 h 990"/>
              <a:gd name="T68" fmla="*/ 327285 w 990"/>
              <a:gd name="T69" fmla="*/ 1233901 h 990"/>
              <a:gd name="T70" fmla="*/ 398434 w 990"/>
              <a:gd name="T71" fmla="*/ 1293861 h 990"/>
              <a:gd name="T72" fmla="*/ 475907 w 990"/>
              <a:gd name="T73" fmla="*/ 1344353 h 990"/>
              <a:gd name="T74" fmla="*/ 445866 w 990"/>
              <a:gd name="T75" fmla="*/ 1489518 h 990"/>
              <a:gd name="T76" fmla="*/ 535988 w 990"/>
              <a:gd name="T77" fmla="*/ 1525809 h 990"/>
              <a:gd name="T78" fmla="*/ 615042 w 990"/>
              <a:gd name="T79" fmla="*/ 1399578 h 990"/>
              <a:gd name="T80" fmla="*/ 706745 w 990"/>
              <a:gd name="T81" fmla="*/ 1416935 h 990"/>
              <a:gd name="T82" fmla="*/ 798448 w 990"/>
              <a:gd name="T83" fmla="*/ 1421669 h 990"/>
              <a:gd name="T84" fmla="*/ 845881 w 990"/>
              <a:gd name="T85" fmla="*/ 1562100 h 990"/>
              <a:gd name="T86" fmla="*/ 942327 w 990"/>
              <a:gd name="T87" fmla="*/ 1547899 h 990"/>
              <a:gd name="T88" fmla="*/ 948652 w 990"/>
              <a:gd name="T89" fmla="*/ 1399578 h 990"/>
              <a:gd name="T90" fmla="*/ 1035611 w 990"/>
              <a:gd name="T91" fmla="*/ 1369599 h 990"/>
              <a:gd name="T92" fmla="*/ 1117828 w 990"/>
              <a:gd name="T93" fmla="*/ 1326996 h 990"/>
              <a:gd name="T94" fmla="*/ 1228504 w 990"/>
              <a:gd name="T95" fmla="*/ 1426402 h 990"/>
              <a:gd name="T96" fmla="*/ 1305977 w 990"/>
              <a:gd name="T97" fmla="*/ 1366443 h 990"/>
              <a:gd name="T98" fmla="*/ 1236409 w 990"/>
              <a:gd name="T99" fmla="*/ 1233901 h 990"/>
              <a:gd name="T100" fmla="*/ 1296490 w 990"/>
              <a:gd name="T101" fmla="*/ 1164475 h 990"/>
              <a:gd name="T102" fmla="*/ 1347085 w 990"/>
              <a:gd name="T103" fmla="*/ 1087158 h 990"/>
              <a:gd name="T104" fmla="*/ 1492545 w 990"/>
              <a:gd name="T105" fmla="*/ 1117138 h 990"/>
              <a:gd name="T106" fmla="*/ 1528910 w 990"/>
              <a:gd name="T107" fmla="*/ 1025621 h 990"/>
              <a:gd name="T108" fmla="*/ 1402423 w 990"/>
              <a:gd name="T109" fmla="*/ 946727 h 990"/>
              <a:gd name="T110" fmla="*/ 1419815 w 990"/>
              <a:gd name="T111" fmla="*/ 856788 h 990"/>
              <a:gd name="T112" fmla="*/ 1424558 w 990"/>
              <a:gd name="T113" fmla="*/ 765271 h 990"/>
              <a:gd name="T114" fmla="*/ 1565275 w 990"/>
              <a:gd name="T115" fmla="*/ 717935 h 990"/>
              <a:gd name="T116" fmla="*/ 1551045 w 990"/>
              <a:gd name="T117" fmla="*/ 620106 h 990"/>
              <a:gd name="T118" fmla="*/ 1402423 w 990"/>
              <a:gd name="T119" fmla="*/ 615373 h 990"/>
              <a:gd name="T120" fmla="*/ 1372383 w 990"/>
              <a:gd name="T121" fmla="*/ 528589 h 99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90" h="990">
                <a:moveTo>
                  <a:pt x="868" y="335"/>
                </a:moveTo>
                <a:cubicBezTo>
                  <a:pt x="860" y="317"/>
                  <a:pt x="852" y="300"/>
                  <a:pt x="841" y="283"/>
                </a:cubicBezTo>
                <a:cubicBezTo>
                  <a:pt x="863" y="261"/>
                  <a:pt x="884" y="237"/>
                  <a:pt x="904" y="213"/>
                </a:cubicBezTo>
                <a:cubicBezTo>
                  <a:pt x="892" y="196"/>
                  <a:pt x="879" y="179"/>
                  <a:pt x="866" y="164"/>
                </a:cubicBezTo>
                <a:cubicBezTo>
                  <a:pt x="837" y="177"/>
                  <a:pt x="809" y="192"/>
                  <a:pt x="782" y="208"/>
                </a:cubicBezTo>
                <a:cubicBezTo>
                  <a:pt x="769" y="194"/>
                  <a:pt x="754" y="181"/>
                  <a:pt x="738" y="170"/>
                </a:cubicBezTo>
                <a:cubicBezTo>
                  <a:pt x="723" y="158"/>
                  <a:pt x="706" y="147"/>
                  <a:pt x="689" y="138"/>
                </a:cubicBezTo>
                <a:cubicBezTo>
                  <a:pt x="697" y="108"/>
                  <a:pt x="703" y="77"/>
                  <a:pt x="708" y="46"/>
                </a:cubicBezTo>
                <a:cubicBezTo>
                  <a:pt x="689" y="37"/>
                  <a:pt x="670" y="29"/>
                  <a:pt x="650" y="23"/>
                </a:cubicBezTo>
                <a:cubicBezTo>
                  <a:pt x="632" y="49"/>
                  <a:pt x="616" y="75"/>
                  <a:pt x="600" y="103"/>
                </a:cubicBezTo>
                <a:cubicBezTo>
                  <a:pt x="582" y="98"/>
                  <a:pt x="562" y="94"/>
                  <a:pt x="543" y="92"/>
                </a:cubicBezTo>
                <a:cubicBezTo>
                  <a:pt x="524" y="89"/>
                  <a:pt x="504" y="88"/>
                  <a:pt x="485" y="89"/>
                </a:cubicBezTo>
                <a:cubicBezTo>
                  <a:pt x="476" y="59"/>
                  <a:pt x="466" y="29"/>
                  <a:pt x="455" y="0"/>
                </a:cubicBezTo>
                <a:cubicBezTo>
                  <a:pt x="434" y="1"/>
                  <a:pt x="414" y="4"/>
                  <a:pt x="393" y="8"/>
                </a:cubicBezTo>
                <a:cubicBezTo>
                  <a:pt x="391" y="40"/>
                  <a:pt x="390" y="71"/>
                  <a:pt x="390" y="103"/>
                </a:cubicBezTo>
                <a:cubicBezTo>
                  <a:pt x="371" y="107"/>
                  <a:pt x="353" y="114"/>
                  <a:pt x="335" y="122"/>
                </a:cubicBezTo>
                <a:cubicBezTo>
                  <a:pt x="317" y="130"/>
                  <a:pt x="300" y="138"/>
                  <a:pt x="283" y="148"/>
                </a:cubicBezTo>
                <a:cubicBezTo>
                  <a:pt x="261" y="126"/>
                  <a:pt x="237" y="106"/>
                  <a:pt x="213" y="86"/>
                </a:cubicBezTo>
                <a:cubicBezTo>
                  <a:pt x="196" y="98"/>
                  <a:pt x="179" y="110"/>
                  <a:pt x="164" y="124"/>
                </a:cubicBezTo>
                <a:cubicBezTo>
                  <a:pt x="177" y="153"/>
                  <a:pt x="192" y="181"/>
                  <a:pt x="208" y="207"/>
                </a:cubicBezTo>
                <a:cubicBezTo>
                  <a:pt x="194" y="221"/>
                  <a:pt x="181" y="236"/>
                  <a:pt x="170" y="252"/>
                </a:cubicBezTo>
                <a:cubicBezTo>
                  <a:pt x="158" y="267"/>
                  <a:pt x="147" y="284"/>
                  <a:pt x="138" y="301"/>
                </a:cubicBezTo>
                <a:cubicBezTo>
                  <a:pt x="108" y="293"/>
                  <a:pt x="77" y="287"/>
                  <a:pt x="46" y="282"/>
                </a:cubicBezTo>
                <a:cubicBezTo>
                  <a:pt x="37" y="301"/>
                  <a:pt x="29" y="320"/>
                  <a:pt x="23" y="339"/>
                </a:cubicBezTo>
                <a:cubicBezTo>
                  <a:pt x="49" y="358"/>
                  <a:pt x="75" y="374"/>
                  <a:pt x="103" y="389"/>
                </a:cubicBezTo>
                <a:cubicBezTo>
                  <a:pt x="98" y="408"/>
                  <a:pt x="94" y="427"/>
                  <a:pt x="92" y="447"/>
                </a:cubicBezTo>
                <a:cubicBezTo>
                  <a:pt x="89" y="466"/>
                  <a:pt x="88" y="486"/>
                  <a:pt x="89" y="505"/>
                </a:cubicBezTo>
                <a:cubicBezTo>
                  <a:pt x="59" y="513"/>
                  <a:pt x="29" y="523"/>
                  <a:pt x="0" y="535"/>
                </a:cubicBezTo>
                <a:cubicBezTo>
                  <a:pt x="1" y="556"/>
                  <a:pt x="4" y="576"/>
                  <a:pt x="8" y="596"/>
                </a:cubicBezTo>
                <a:cubicBezTo>
                  <a:pt x="40" y="599"/>
                  <a:pt x="71" y="600"/>
                  <a:pt x="103" y="599"/>
                </a:cubicBezTo>
                <a:cubicBezTo>
                  <a:pt x="107" y="618"/>
                  <a:pt x="114" y="637"/>
                  <a:pt x="122" y="655"/>
                </a:cubicBezTo>
                <a:cubicBezTo>
                  <a:pt x="130" y="673"/>
                  <a:pt x="138" y="690"/>
                  <a:pt x="149" y="707"/>
                </a:cubicBezTo>
                <a:cubicBezTo>
                  <a:pt x="126" y="729"/>
                  <a:pt x="106" y="752"/>
                  <a:pt x="86" y="777"/>
                </a:cubicBezTo>
                <a:cubicBezTo>
                  <a:pt x="98" y="794"/>
                  <a:pt x="110" y="811"/>
                  <a:pt x="124" y="826"/>
                </a:cubicBezTo>
                <a:cubicBezTo>
                  <a:pt x="153" y="813"/>
                  <a:pt x="181" y="798"/>
                  <a:pt x="207" y="782"/>
                </a:cubicBezTo>
                <a:cubicBezTo>
                  <a:pt x="221" y="795"/>
                  <a:pt x="236" y="808"/>
                  <a:pt x="252" y="820"/>
                </a:cubicBezTo>
                <a:cubicBezTo>
                  <a:pt x="267" y="832"/>
                  <a:pt x="284" y="842"/>
                  <a:pt x="301" y="852"/>
                </a:cubicBezTo>
                <a:cubicBezTo>
                  <a:pt x="293" y="882"/>
                  <a:pt x="287" y="912"/>
                  <a:pt x="282" y="944"/>
                </a:cubicBezTo>
                <a:cubicBezTo>
                  <a:pt x="301" y="953"/>
                  <a:pt x="320" y="960"/>
                  <a:pt x="339" y="967"/>
                </a:cubicBezTo>
                <a:cubicBezTo>
                  <a:pt x="358" y="941"/>
                  <a:pt x="374" y="914"/>
                  <a:pt x="389" y="887"/>
                </a:cubicBezTo>
                <a:cubicBezTo>
                  <a:pt x="408" y="892"/>
                  <a:pt x="427" y="896"/>
                  <a:pt x="447" y="898"/>
                </a:cubicBezTo>
                <a:cubicBezTo>
                  <a:pt x="466" y="901"/>
                  <a:pt x="486" y="901"/>
                  <a:pt x="505" y="901"/>
                </a:cubicBezTo>
                <a:cubicBezTo>
                  <a:pt x="513" y="931"/>
                  <a:pt x="523" y="961"/>
                  <a:pt x="535" y="990"/>
                </a:cubicBezTo>
                <a:cubicBezTo>
                  <a:pt x="556" y="989"/>
                  <a:pt x="576" y="985"/>
                  <a:pt x="596" y="981"/>
                </a:cubicBezTo>
                <a:cubicBezTo>
                  <a:pt x="599" y="950"/>
                  <a:pt x="600" y="919"/>
                  <a:pt x="600" y="887"/>
                </a:cubicBezTo>
                <a:cubicBezTo>
                  <a:pt x="618" y="882"/>
                  <a:pt x="637" y="876"/>
                  <a:pt x="655" y="868"/>
                </a:cubicBezTo>
                <a:cubicBezTo>
                  <a:pt x="673" y="860"/>
                  <a:pt x="690" y="851"/>
                  <a:pt x="707" y="841"/>
                </a:cubicBezTo>
                <a:cubicBezTo>
                  <a:pt x="729" y="863"/>
                  <a:pt x="752" y="884"/>
                  <a:pt x="777" y="904"/>
                </a:cubicBezTo>
                <a:cubicBezTo>
                  <a:pt x="794" y="892"/>
                  <a:pt x="811" y="879"/>
                  <a:pt x="826" y="866"/>
                </a:cubicBezTo>
                <a:cubicBezTo>
                  <a:pt x="813" y="837"/>
                  <a:pt x="798" y="809"/>
                  <a:pt x="782" y="782"/>
                </a:cubicBezTo>
                <a:cubicBezTo>
                  <a:pt x="796" y="769"/>
                  <a:pt x="808" y="754"/>
                  <a:pt x="820" y="738"/>
                </a:cubicBezTo>
                <a:cubicBezTo>
                  <a:pt x="832" y="723"/>
                  <a:pt x="842" y="706"/>
                  <a:pt x="852" y="689"/>
                </a:cubicBezTo>
                <a:cubicBezTo>
                  <a:pt x="882" y="697"/>
                  <a:pt x="913" y="703"/>
                  <a:pt x="944" y="708"/>
                </a:cubicBezTo>
                <a:cubicBezTo>
                  <a:pt x="953" y="689"/>
                  <a:pt x="960" y="670"/>
                  <a:pt x="967" y="650"/>
                </a:cubicBezTo>
                <a:cubicBezTo>
                  <a:pt x="941" y="632"/>
                  <a:pt x="914" y="616"/>
                  <a:pt x="887" y="600"/>
                </a:cubicBezTo>
                <a:cubicBezTo>
                  <a:pt x="892" y="582"/>
                  <a:pt x="896" y="562"/>
                  <a:pt x="898" y="543"/>
                </a:cubicBezTo>
                <a:cubicBezTo>
                  <a:pt x="901" y="524"/>
                  <a:pt x="901" y="504"/>
                  <a:pt x="901" y="485"/>
                </a:cubicBezTo>
                <a:cubicBezTo>
                  <a:pt x="931" y="476"/>
                  <a:pt x="961" y="466"/>
                  <a:pt x="990" y="455"/>
                </a:cubicBezTo>
                <a:cubicBezTo>
                  <a:pt x="989" y="434"/>
                  <a:pt x="985" y="414"/>
                  <a:pt x="981" y="393"/>
                </a:cubicBezTo>
                <a:cubicBezTo>
                  <a:pt x="950" y="391"/>
                  <a:pt x="919" y="390"/>
                  <a:pt x="887" y="390"/>
                </a:cubicBezTo>
                <a:cubicBezTo>
                  <a:pt x="882" y="371"/>
                  <a:pt x="876" y="353"/>
                  <a:pt x="868" y="335"/>
                </a:cubicBezTo>
                <a:close/>
              </a:path>
            </a:pathLst>
          </a:custGeom>
          <a:solidFill>
            <a:srgbClr val="0465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256" name="Freeform 8"/>
          <p:cNvSpPr>
            <a:spLocks/>
          </p:cNvSpPr>
          <p:nvPr/>
        </p:nvSpPr>
        <p:spPr bwMode="auto">
          <a:xfrm>
            <a:off x="2268538" y="952500"/>
            <a:ext cx="1570037" cy="1570038"/>
          </a:xfrm>
          <a:custGeom>
            <a:avLst/>
            <a:gdLst>
              <a:gd name="T0" fmla="*/ 1393131 w 994"/>
              <a:gd name="T1" fmla="*/ 582841 h 994"/>
              <a:gd name="T2" fmla="*/ 1356803 w 994"/>
              <a:gd name="T3" fmla="*/ 497547 h 994"/>
              <a:gd name="T4" fmla="*/ 1465789 w 994"/>
              <a:gd name="T5" fmla="*/ 394879 h 994"/>
              <a:gd name="T6" fmla="*/ 1410506 w 994"/>
              <a:gd name="T7" fmla="*/ 312744 h 994"/>
              <a:gd name="T8" fmla="*/ 1274668 w 994"/>
              <a:gd name="T9" fmla="*/ 371186 h 994"/>
              <a:gd name="T10" fmla="*/ 1209908 w 994"/>
              <a:gd name="T11" fmla="*/ 304846 h 994"/>
              <a:gd name="T12" fmla="*/ 1135671 w 994"/>
              <a:gd name="T13" fmla="*/ 249563 h 994"/>
              <a:gd name="T14" fmla="*/ 1178318 w 994"/>
              <a:gd name="T15" fmla="*/ 105828 h 994"/>
              <a:gd name="T16" fmla="*/ 1091444 w 994"/>
              <a:gd name="T17" fmla="*/ 63181 h 994"/>
              <a:gd name="T18" fmla="*/ 1001412 w 994"/>
              <a:gd name="T19" fmla="*/ 181644 h 994"/>
              <a:gd name="T20" fmla="*/ 912959 w 994"/>
              <a:gd name="T21" fmla="*/ 156372 h 994"/>
              <a:gd name="T22" fmla="*/ 821347 w 994"/>
              <a:gd name="T23" fmla="*/ 145315 h 994"/>
              <a:gd name="T24" fmla="*/ 786598 w 994"/>
              <a:gd name="T25" fmla="*/ 0 h 994"/>
              <a:gd name="T26" fmla="*/ 688668 w 994"/>
              <a:gd name="T27" fmla="*/ 6318 h 994"/>
              <a:gd name="T28" fmla="*/ 671293 w 994"/>
              <a:gd name="T29" fmla="*/ 154792 h 994"/>
              <a:gd name="T30" fmla="*/ 581261 w 994"/>
              <a:gd name="T31" fmla="*/ 176906 h 994"/>
              <a:gd name="T32" fmla="*/ 495967 w 994"/>
              <a:gd name="T33" fmla="*/ 213235 h 994"/>
              <a:gd name="T34" fmla="*/ 393299 w 994"/>
              <a:gd name="T35" fmla="*/ 104248 h 994"/>
              <a:gd name="T36" fmla="*/ 311164 w 994"/>
              <a:gd name="T37" fmla="*/ 159531 h 994"/>
              <a:gd name="T38" fmla="*/ 371186 w 994"/>
              <a:gd name="T39" fmla="*/ 295369 h 994"/>
              <a:gd name="T40" fmla="*/ 304846 w 994"/>
              <a:gd name="T41" fmla="*/ 360129 h 994"/>
              <a:gd name="T42" fmla="*/ 247984 w 994"/>
              <a:gd name="T43" fmla="*/ 434367 h 994"/>
              <a:gd name="T44" fmla="*/ 105827 w 994"/>
              <a:gd name="T45" fmla="*/ 391720 h 994"/>
              <a:gd name="T46" fmla="*/ 61601 w 994"/>
              <a:gd name="T47" fmla="*/ 478593 h 994"/>
              <a:gd name="T48" fmla="*/ 181644 w 994"/>
              <a:gd name="T49" fmla="*/ 568625 h 994"/>
              <a:gd name="T50" fmla="*/ 156372 w 994"/>
              <a:gd name="T51" fmla="*/ 657078 h 994"/>
              <a:gd name="T52" fmla="*/ 143736 w 994"/>
              <a:gd name="T53" fmla="*/ 748690 h 994"/>
              <a:gd name="T54" fmla="*/ 0 w 994"/>
              <a:gd name="T55" fmla="*/ 783439 h 994"/>
              <a:gd name="T56" fmla="*/ 4739 w 994"/>
              <a:gd name="T57" fmla="*/ 881369 h 994"/>
              <a:gd name="T58" fmla="*/ 153213 w 994"/>
              <a:gd name="T59" fmla="*/ 898744 h 994"/>
              <a:gd name="T60" fmla="*/ 176906 w 994"/>
              <a:gd name="T61" fmla="*/ 988776 h 994"/>
              <a:gd name="T62" fmla="*/ 211655 w 994"/>
              <a:gd name="T63" fmla="*/ 1074070 h 994"/>
              <a:gd name="T64" fmla="*/ 104248 w 994"/>
              <a:gd name="T65" fmla="*/ 1176739 h 994"/>
              <a:gd name="T66" fmla="*/ 157951 w 994"/>
              <a:gd name="T67" fmla="*/ 1258874 h 994"/>
              <a:gd name="T68" fmla="*/ 295369 w 994"/>
              <a:gd name="T69" fmla="*/ 1198852 h 994"/>
              <a:gd name="T70" fmla="*/ 358550 w 994"/>
              <a:gd name="T71" fmla="*/ 1265192 h 994"/>
              <a:gd name="T72" fmla="*/ 432787 w 994"/>
              <a:gd name="T73" fmla="*/ 1322054 h 994"/>
              <a:gd name="T74" fmla="*/ 391719 w 994"/>
              <a:gd name="T75" fmla="*/ 1464210 h 994"/>
              <a:gd name="T76" fmla="*/ 478593 w 994"/>
              <a:gd name="T77" fmla="*/ 1508437 h 994"/>
              <a:gd name="T78" fmla="*/ 567046 w 994"/>
              <a:gd name="T79" fmla="*/ 1388394 h 994"/>
              <a:gd name="T80" fmla="*/ 657078 w 994"/>
              <a:gd name="T81" fmla="*/ 1413666 h 994"/>
              <a:gd name="T82" fmla="*/ 748690 w 994"/>
              <a:gd name="T83" fmla="*/ 1426302 h 994"/>
              <a:gd name="T84" fmla="*/ 783439 w 994"/>
              <a:gd name="T85" fmla="*/ 1570038 h 994"/>
              <a:gd name="T86" fmla="*/ 881369 w 994"/>
              <a:gd name="T87" fmla="*/ 1565299 h 994"/>
              <a:gd name="T88" fmla="*/ 898744 w 994"/>
              <a:gd name="T89" fmla="*/ 1416825 h 994"/>
              <a:gd name="T90" fmla="*/ 987196 w 994"/>
              <a:gd name="T91" fmla="*/ 1393132 h 994"/>
              <a:gd name="T92" fmla="*/ 1072490 w 994"/>
              <a:gd name="T93" fmla="*/ 1358383 h 994"/>
              <a:gd name="T94" fmla="*/ 1175158 w 994"/>
              <a:gd name="T95" fmla="*/ 1465790 h 994"/>
              <a:gd name="T96" fmla="*/ 1257293 w 994"/>
              <a:gd name="T97" fmla="*/ 1412086 h 994"/>
              <a:gd name="T98" fmla="*/ 1198851 w 994"/>
              <a:gd name="T99" fmla="*/ 1274669 h 994"/>
              <a:gd name="T100" fmla="*/ 1265191 w 994"/>
              <a:gd name="T101" fmla="*/ 1209909 h 994"/>
              <a:gd name="T102" fmla="*/ 1320474 w 994"/>
              <a:gd name="T103" fmla="*/ 1137251 h 994"/>
              <a:gd name="T104" fmla="*/ 1464210 w 994"/>
              <a:gd name="T105" fmla="*/ 1178318 h 994"/>
              <a:gd name="T106" fmla="*/ 1506856 w 994"/>
              <a:gd name="T107" fmla="*/ 1091445 h 994"/>
              <a:gd name="T108" fmla="*/ 1388393 w 994"/>
              <a:gd name="T109" fmla="*/ 1002992 h 994"/>
              <a:gd name="T110" fmla="*/ 1413665 w 994"/>
              <a:gd name="T111" fmla="*/ 912960 h 994"/>
              <a:gd name="T112" fmla="*/ 1424722 w 994"/>
              <a:gd name="T113" fmla="*/ 821348 h 994"/>
              <a:gd name="T114" fmla="*/ 1570037 w 994"/>
              <a:gd name="T115" fmla="*/ 786599 h 994"/>
              <a:gd name="T116" fmla="*/ 1563719 w 994"/>
              <a:gd name="T117" fmla="*/ 688669 h 994"/>
              <a:gd name="T118" fmla="*/ 1415245 w 994"/>
              <a:gd name="T119" fmla="*/ 671294 h 994"/>
              <a:gd name="T120" fmla="*/ 1393131 w 994"/>
              <a:gd name="T121" fmla="*/ 582841 h 99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94" h="994">
                <a:moveTo>
                  <a:pt x="882" y="369"/>
                </a:moveTo>
                <a:cubicBezTo>
                  <a:pt x="875" y="350"/>
                  <a:pt x="868" y="332"/>
                  <a:pt x="859" y="315"/>
                </a:cubicBezTo>
                <a:cubicBezTo>
                  <a:pt x="883" y="294"/>
                  <a:pt x="906" y="273"/>
                  <a:pt x="928" y="250"/>
                </a:cubicBezTo>
                <a:cubicBezTo>
                  <a:pt x="917" y="232"/>
                  <a:pt x="906" y="214"/>
                  <a:pt x="893" y="198"/>
                </a:cubicBezTo>
                <a:cubicBezTo>
                  <a:pt x="864" y="209"/>
                  <a:pt x="835" y="221"/>
                  <a:pt x="807" y="235"/>
                </a:cubicBezTo>
                <a:cubicBezTo>
                  <a:pt x="794" y="220"/>
                  <a:pt x="781" y="206"/>
                  <a:pt x="766" y="193"/>
                </a:cubicBezTo>
                <a:cubicBezTo>
                  <a:pt x="751" y="180"/>
                  <a:pt x="736" y="168"/>
                  <a:pt x="719" y="158"/>
                </a:cubicBezTo>
                <a:cubicBezTo>
                  <a:pt x="730" y="128"/>
                  <a:pt x="739" y="98"/>
                  <a:pt x="746" y="67"/>
                </a:cubicBezTo>
                <a:cubicBezTo>
                  <a:pt x="728" y="57"/>
                  <a:pt x="710" y="48"/>
                  <a:pt x="691" y="40"/>
                </a:cubicBezTo>
                <a:cubicBezTo>
                  <a:pt x="670" y="64"/>
                  <a:pt x="652" y="89"/>
                  <a:pt x="634" y="115"/>
                </a:cubicBezTo>
                <a:cubicBezTo>
                  <a:pt x="616" y="109"/>
                  <a:pt x="597" y="103"/>
                  <a:pt x="578" y="99"/>
                </a:cubicBezTo>
                <a:cubicBezTo>
                  <a:pt x="559" y="95"/>
                  <a:pt x="539" y="93"/>
                  <a:pt x="520" y="92"/>
                </a:cubicBezTo>
                <a:cubicBezTo>
                  <a:pt x="514" y="61"/>
                  <a:pt x="507" y="30"/>
                  <a:pt x="498" y="0"/>
                </a:cubicBezTo>
                <a:cubicBezTo>
                  <a:pt x="477" y="0"/>
                  <a:pt x="456" y="2"/>
                  <a:pt x="436" y="4"/>
                </a:cubicBezTo>
                <a:cubicBezTo>
                  <a:pt x="430" y="35"/>
                  <a:pt x="427" y="66"/>
                  <a:pt x="425" y="98"/>
                </a:cubicBezTo>
                <a:cubicBezTo>
                  <a:pt x="406" y="101"/>
                  <a:pt x="387" y="106"/>
                  <a:pt x="368" y="112"/>
                </a:cubicBezTo>
                <a:cubicBezTo>
                  <a:pt x="350" y="119"/>
                  <a:pt x="331" y="126"/>
                  <a:pt x="314" y="135"/>
                </a:cubicBezTo>
                <a:cubicBezTo>
                  <a:pt x="294" y="111"/>
                  <a:pt x="272" y="88"/>
                  <a:pt x="249" y="66"/>
                </a:cubicBezTo>
                <a:cubicBezTo>
                  <a:pt x="231" y="77"/>
                  <a:pt x="214" y="88"/>
                  <a:pt x="197" y="101"/>
                </a:cubicBezTo>
                <a:cubicBezTo>
                  <a:pt x="208" y="130"/>
                  <a:pt x="221" y="159"/>
                  <a:pt x="235" y="187"/>
                </a:cubicBezTo>
                <a:cubicBezTo>
                  <a:pt x="220" y="200"/>
                  <a:pt x="206" y="213"/>
                  <a:pt x="193" y="228"/>
                </a:cubicBezTo>
                <a:cubicBezTo>
                  <a:pt x="180" y="243"/>
                  <a:pt x="168" y="258"/>
                  <a:pt x="157" y="275"/>
                </a:cubicBezTo>
                <a:cubicBezTo>
                  <a:pt x="128" y="264"/>
                  <a:pt x="98" y="255"/>
                  <a:pt x="67" y="248"/>
                </a:cubicBezTo>
                <a:cubicBezTo>
                  <a:pt x="56" y="266"/>
                  <a:pt x="47" y="284"/>
                  <a:pt x="39" y="303"/>
                </a:cubicBezTo>
                <a:cubicBezTo>
                  <a:pt x="64" y="324"/>
                  <a:pt x="89" y="342"/>
                  <a:pt x="115" y="360"/>
                </a:cubicBezTo>
                <a:cubicBezTo>
                  <a:pt x="108" y="378"/>
                  <a:pt x="103" y="397"/>
                  <a:pt x="99" y="416"/>
                </a:cubicBezTo>
                <a:cubicBezTo>
                  <a:pt x="95" y="435"/>
                  <a:pt x="92" y="455"/>
                  <a:pt x="91" y="474"/>
                </a:cubicBezTo>
                <a:cubicBezTo>
                  <a:pt x="61" y="480"/>
                  <a:pt x="30" y="487"/>
                  <a:pt x="0" y="496"/>
                </a:cubicBezTo>
                <a:cubicBezTo>
                  <a:pt x="0" y="517"/>
                  <a:pt x="1" y="538"/>
                  <a:pt x="3" y="558"/>
                </a:cubicBezTo>
                <a:cubicBezTo>
                  <a:pt x="35" y="564"/>
                  <a:pt x="66" y="567"/>
                  <a:pt x="97" y="569"/>
                </a:cubicBezTo>
                <a:cubicBezTo>
                  <a:pt x="100" y="588"/>
                  <a:pt x="106" y="607"/>
                  <a:pt x="112" y="626"/>
                </a:cubicBezTo>
                <a:cubicBezTo>
                  <a:pt x="118" y="644"/>
                  <a:pt x="125" y="662"/>
                  <a:pt x="134" y="680"/>
                </a:cubicBezTo>
                <a:cubicBezTo>
                  <a:pt x="110" y="700"/>
                  <a:pt x="88" y="722"/>
                  <a:pt x="66" y="745"/>
                </a:cubicBezTo>
                <a:cubicBezTo>
                  <a:pt x="76" y="763"/>
                  <a:pt x="87" y="780"/>
                  <a:pt x="100" y="797"/>
                </a:cubicBezTo>
                <a:cubicBezTo>
                  <a:pt x="130" y="786"/>
                  <a:pt x="159" y="773"/>
                  <a:pt x="187" y="759"/>
                </a:cubicBezTo>
                <a:cubicBezTo>
                  <a:pt x="199" y="774"/>
                  <a:pt x="213" y="788"/>
                  <a:pt x="227" y="801"/>
                </a:cubicBezTo>
                <a:cubicBezTo>
                  <a:pt x="242" y="814"/>
                  <a:pt x="258" y="826"/>
                  <a:pt x="274" y="837"/>
                </a:cubicBezTo>
                <a:cubicBezTo>
                  <a:pt x="264" y="866"/>
                  <a:pt x="255" y="896"/>
                  <a:pt x="248" y="927"/>
                </a:cubicBezTo>
                <a:cubicBezTo>
                  <a:pt x="265" y="938"/>
                  <a:pt x="284" y="947"/>
                  <a:pt x="303" y="955"/>
                </a:cubicBezTo>
                <a:cubicBezTo>
                  <a:pt x="323" y="930"/>
                  <a:pt x="342" y="905"/>
                  <a:pt x="359" y="879"/>
                </a:cubicBezTo>
                <a:cubicBezTo>
                  <a:pt x="378" y="886"/>
                  <a:pt x="396" y="891"/>
                  <a:pt x="416" y="895"/>
                </a:cubicBezTo>
                <a:cubicBezTo>
                  <a:pt x="435" y="899"/>
                  <a:pt x="454" y="902"/>
                  <a:pt x="474" y="903"/>
                </a:cubicBezTo>
                <a:cubicBezTo>
                  <a:pt x="479" y="933"/>
                  <a:pt x="487" y="964"/>
                  <a:pt x="496" y="994"/>
                </a:cubicBezTo>
                <a:cubicBezTo>
                  <a:pt x="517" y="994"/>
                  <a:pt x="537" y="993"/>
                  <a:pt x="558" y="991"/>
                </a:cubicBezTo>
                <a:cubicBezTo>
                  <a:pt x="563" y="959"/>
                  <a:pt x="567" y="928"/>
                  <a:pt x="569" y="897"/>
                </a:cubicBezTo>
                <a:cubicBezTo>
                  <a:pt x="588" y="894"/>
                  <a:pt x="607" y="888"/>
                  <a:pt x="625" y="882"/>
                </a:cubicBezTo>
                <a:cubicBezTo>
                  <a:pt x="644" y="876"/>
                  <a:pt x="662" y="869"/>
                  <a:pt x="679" y="860"/>
                </a:cubicBezTo>
                <a:cubicBezTo>
                  <a:pt x="700" y="884"/>
                  <a:pt x="721" y="906"/>
                  <a:pt x="744" y="928"/>
                </a:cubicBezTo>
                <a:cubicBezTo>
                  <a:pt x="762" y="918"/>
                  <a:pt x="780" y="907"/>
                  <a:pt x="796" y="894"/>
                </a:cubicBezTo>
                <a:cubicBezTo>
                  <a:pt x="785" y="864"/>
                  <a:pt x="773" y="835"/>
                  <a:pt x="759" y="807"/>
                </a:cubicBezTo>
                <a:cubicBezTo>
                  <a:pt x="774" y="795"/>
                  <a:pt x="788" y="781"/>
                  <a:pt x="801" y="766"/>
                </a:cubicBezTo>
                <a:cubicBezTo>
                  <a:pt x="814" y="752"/>
                  <a:pt x="826" y="736"/>
                  <a:pt x="836" y="720"/>
                </a:cubicBezTo>
                <a:cubicBezTo>
                  <a:pt x="866" y="730"/>
                  <a:pt x="896" y="739"/>
                  <a:pt x="927" y="746"/>
                </a:cubicBezTo>
                <a:cubicBezTo>
                  <a:pt x="937" y="729"/>
                  <a:pt x="946" y="710"/>
                  <a:pt x="954" y="691"/>
                </a:cubicBezTo>
                <a:cubicBezTo>
                  <a:pt x="930" y="671"/>
                  <a:pt x="905" y="652"/>
                  <a:pt x="879" y="635"/>
                </a:cubicBezTo>
                <a:cubicBezTo>
                  <a:pt x="885" y="616"/>
                  <a:pt x="891" y="598"/>
                  <a:pt x="895" y="578"/>
                </a:cubicBezTo>
                <a:cubicBezTo>
                  <a:pt x="899" y="559"/>
                  <a:pt x="901" y="540"/>
                  <a:pt x="902" y="520"/>
                </a:cubicBezTo>
                <a:cubicBezTo>
                  <a:pt x="933" y="515"/>
                  <a:pt x="963" y="507"/>
                  <a:pt x="994" y="498"/>
                </a:cubicBezTo>
                <a:cubicBezTo>
                  <a:pt x="994" y="477"/>
                  <a:pt x="992" y="457"/>
                  <a:pt x="990" y="436"/>
                </a:cubicBezTo>
                <a:cubicBezTo>
                  <a:pt x="959" y="431"/>
                  <a:pt x="928" y="427"/>
                  <a:pt x="896" y="425"/>
                </a:cubicBezTo>
                <a:cubicBezTo>
                  <a:pt x="893" y="406"/>
                  <a:pt x="888" y="387"/>
                  <a:pt x="882" y="369"/>
                </a:cubicBezTo>
                <a:close/>
              </a:path>
            </a:pathLst>
          </a:custGeom>
          <a:solidFill>
            <a:srgbClr val="D6B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257" name="文本框 12"/>
          <p:cNvSpPr txBox="1">
            <a:spLocks noChangeArrowheads="1"/>
          </p:cNvSpPr>
          <p:nvPr/>
        </p:nvSpPr>
        <p:spPr bwMode="auto">
          <a:xfrm>
            <a:off x="2652713" y="1414463"/>
            <a:ext cx="7905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600" b="1">
                <a:solidFill>
                  <a:schemeClr val="bg1"/>
                </a:solidFill>
                <a:latin typeface="微软雅黑" pitchFamily="34" charset="-122"/>
                <a:ea typeface="微软雅黑" pitchFamily="34" charset="-122"/>
              </a:rPr>
              <a:t>01</a:t>
            </a:r>
            <a:endParaRPr lang="zh-CN" altLang="en-US" sz="3600" b="1">
              <a:solidFill>
                <a:schemeClr val="bg1"/>
              </a:solidFill>
              <a:latin typeface="微软雅黑" pitchFamily="34" charset="-122"/>
              <a:ea typeface="微软雅黑" pitchFamily="34" charset="-122"/>
            </a:endParaRPr>
          </a:p>
        </p:txBody>
      </p:sp>
      <p:sp>
        <p:nvSpPr>
          <p:cNvPr id="53258" name="文本框 13"/>
          <p:cNvSpPr txBox="1">
            <a:spLocks noChangeArrowheads="1"/>
          </p:cNvSpPr>
          <p:nvPr/>
        </p:nvSpPr>
        <p:spPr bwMode="auto">
          <a:xfrm>
            <a:off x="1890713" y="2674938"/>
            <a:ext cx="7905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600" b="1">
                <a:solidFill>
                  <a:schemeClr val="bg1"/>
                </a:solidFill>
                <a:latin typeface="微软雅黑" pitchFamily="34" charset="-122"/>
                <a:ea typeface="微软雅黑" pitchFamily="34" charset="-122"/>
              </a:rPr>
              <a:t>02</a:t>
            </a:r>
            <a:endParaRPr lang="zh-CN" altLang="en-US" sz="3600" b="1">
              <a:solidFill>
                <a:schemeClr val="bg1"/>
              </a:solidFill>
              <a:latin typeface="微软雅黑" pitchFamily="34" charset="-122"/>
              <a:ea typeface="微软雅黑" pitchFamily="34" charset="-122"/>
            </a:endParaRPr>
          </a:p>
        </p:txBody>
      </p:sp>
      <p:sp>
        <p:nvSpPr>
          <p:cNvPr id="53259" name="文本框 14"/>
          <p:cNvSpPr txBox="1">
            <a:spLocks noChangeArrowheads="1"/>
          </p:cNvSpPr>
          <p:nvPr/>
        </p:nvSpPr>
        <p:spPr bwMode="auto">
          <a:xfrm>
            <a:off x="2932113" y="3806825"/>
            <a:ext cx="7921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600" b="1">
                <a:solidFill>
                  <a:schemeClr val="bg1"/>
                </a:solidFill>
                <a:latin typeface="微软雅黑" pitchFamily="34" charset="-122"/>
                <a:ea typeface="微软雅黑" pitchFamily="34" charset="-122"/>
              </a:rPr>
              <a:t>03</a:t>
            </a:r>
            <a:endParaRPr lang="zh-CN" altLang="en-US" sz="3600" b="1">
              <a:solidFill>
                <a:schemeClr val="bg1"/>
              </a:solidFill>
              <a:latin typeface="微软雅黑" pitchFamily="34" charset="-122"/>
              <a:ea typeface="微软雅黑" pitchFamily="34" charset="-122"/>
            </a:endParaRPr>
          </a:p>
        </p:txBody>
      </p:sp>
      <p:sp>
        <p:nvSpPr>
          <p:cNvPr id="53260" name="文本框 15"/>
          <p:cNvSpPr txBox="1">
            <a:spLocks noChangeArrowheads="1"/>
          </p:cNvSpPr>
          <p:nvPr/>
        </p:nvSpPr>
        <p:spPr bwMode="auto">
          <a:xfrm>
            <a:off x="2444750" y="5219700"/>
            <a:ext cx="7921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600" b="1">
                <a:solidFill>
                  <a:schemeClr val="bg1"/>
                </a:solidFill>
                <a:latin typeface="微软雅黑" pitchFamily="34" charset="-122"/>
                <a:ea typeface="微软雅黑" pitchFamily="34" charset="-122"/>
              </a:rPr>
              <a:t>04</a:t>
            </a:r>
            <a:endParaRPr lang="zh-CN" altLang="en-US" sz="3600" b="1">
              <a:solidFill>
                <a:schemeClr val="bg1"/>
              </a:solidFill>
              <a:latin typeface="微软雅黑" pitchFamily="34" charset="-122"/>
              <a:ea typeface="微软雅黑" pitchFamily="34" charset="-122"/>
            </a:endParaRPr>
          </a:p>
        </p:txBody>
      </p:sp>
      <p:grpSp>
        <p:nvGrpSpPr>
          <p:cNvPr id="53261" name="组合 16"/>
          <p:cNvGrpSpPr>
            <a:grpSpLocks/>
          </p:cNvGrpSpPr>
          <p:nvPr/>
        </p:nvGrpSpPr>
        <p:grpSpPr bwMode="auto">
          <a:xfrm>
            <a:off x="3927475" y="1344613"/>
            <a:ext cx="2457450" cy="709612"/>
            <a:chOff x="0" y="0"/>
            <a:chExt cx="2456656" cy="710358"/>
          </a:xfrm>
        </p:grpSpPr>
        <p:cxnSp>
          <p:nvCxnSpPr>
            <p:cNvPr id="53275" name="直接连接符 17"/>
            <p:cNvCxnSpPr>
              <a:cxnSpLocks noChangeShapeType="1"/>
            </p:cNvCxnSpPr>
            <p:nvPr/>
          </p:nvCxnSpPr>
          <p:spPr bwMode="auto">
            <a:xfrm>
              <a:off x="0" y="355974"/>
              <a:ext cx="2448722" cy="0"/>
            </a:xfrm>
            <a:prstGeom prst="line">
              <a:avLst/>
            </a:prstGeom>
            <a:noFill/>
            <a:ln w="12700">
              <a:solidFill>
                <a:srgbClr val="D6BF00"/>
              </a:solidFill>
              <a:round/>
              <a:headEnd/>
              <a:tailEnd/>
            </a:ln>
            <a:extLst>
              <a:ext uri="{909E8E84-426E-40DD-AFC4-6F175D3DCCD1}">
                <a14:hiddenFill xmlns:a14="http://schemas.microsoft.com/office/drawing/2010/main">
                  <a:noFill/>
                </a14:hiddenFill>
              </a:ext>
            </a:extLst>
          </p:spPr>
        </p:cxnSp>
        <p:cxnSp>
          <p:nvCxnSpPr>
            <p:cNvPr id="53276" name="直接连接符 18"/>
            <p:cNvCxnSpPr>
              <a:cxnSpLocks noChangeShapeType="1"/>
            </p:cNvCxnSpPr>
            <p:nvPr/>
          </p:nvCxnSpPr>
          <p:spPr bwMode="auto">
            <a:xfrm>
              <a:off x="2448722" y="0"/>
              <a:ext cx="7934" cy="710358"/>
            </a:xfrm>
            <a:prstGeom prst="line">
              <a:avLst/>
            </a:prstGeom>
            <a:noFill/>
            <a:ln w="12700">
              <a:solidFill>
                <a:srgbClr val="D6BF00"/>
              </a:solidFill>
              <a:round/>
              <a:headEnd/>
              <a:tailEnd/>
            </a:ln>
            <a:extLst>
              <a:ext uri="{909E8E84-426E-40DD-AFC4-6F175D3DCCD1}">
                <a14:hiddenFill xmlns:a14="http://schemas.microsoft.com/office/drawing/2010/main">
                  <a:noFill/>
                </a14:hiddenFill>
              </a:ext>
            </a:extLst>
          </p:spPr>
        </p:cxnSp>
      </p:grpSp>
      <p:grpSp>
        <p:nvGrpSpPr>
          <p:cNvPr id="53262" name="组合 19"/>
          <p:cNvGrpSpPr>
            <a:grpSpLocks/>
          </p:cNvGrpSpPr>
          <p:nvPr/>
        </p:nvGrpSpPr>
        <p:grpSpPr bwMode="auto">
          <a:xfrm>
            <a:off x="3246438" y="2565400"/>
            <a:ext cx="3140075" cy="711200"/>
            <a:chOff x="0" y="0"/>
            <a:chExt cx="3140075" cy="710358"/>
          </a:xfrm>
        </p:grpSpPr>
        <p:cxnSp>
          <p:nvCxnSpPr>
            <p:cNvPr id="53273" name="直接连接符 20"/>
            <p:cNvCxnSpPr>
              <a:cxnSpLocks noChangeShapeType="1"/>
            </p:cNvCxnSpPr>
            <p:nvPr/>
          </p:nvCxnSpPr>
          <p:spPr bwMode="auto">
            <a:xfrm>
              <a:off x="0" y="355179"/>
              <a:ext cx="3132137" cy="0"/>
            </a:xfrm>
            <a:prstGeom prst="line">
              <a:avLst/>
            </a:prstGeom>
            <a:noFill/>
            <a:ln w="12700">
              <a:solidFill>
                <a:srgbClr val="046589"/>
              </a:solidFill>
              <a:round/>
              <a:headEnd/>
              <a:tailEnd/>
            </a:ln>
            <a:extLst>
              <a:ext uri="{909E8E84-426E-40DD-AFC4-6F175D3DCCD1}">
                <a14:hiddenFill xmlns:a14="http://schemas.microsoft.com/office/drawing/2010/main">
                  <a:noFill/>
                </a14:hiddenFill>
              </a:ext>
            </a:extLst>
          </p:spPr>
        </p:cxnSp>
        <p:cxnSp>
          <p:nvCxnSpPr>
            <p:cNvPr id="53274" name="直接连接符 22"/>
            <p:cNvCxnSpPr>
              <a:cxnSpLocks noChangeShapeType="1"/>
            </p:cNvCxnSpPr>
            <p:nvPr/>
          </p:nvCxnSpPr>
          <p:spPr bwMode="auto">
            <a:xfrm>
              <a:off x="3132137" y="0"/>
              <a:ext cx="7938" cy="710358"/>
            </a:xfrm>
            <a:prstGeom prst="line">
              <a:avLst/>
            </a:prstGeom>
            <a:noFill/>
            <a:ln w="12700">
              <a:solidFill>
                <a:srgbClr val="046589"/>
              </a:solidFill>
              <a:round/>
              <a:headEnd/>
              <a:tailEnd/>
            </a:ln>
            <a:extLst>
              <a:ext uri="{909E8E84-426E-40DD-AFC4-6F175D3DCCD1}">
                <a14:hiddenFill xmlns:a14="http://schemas.microsoft.com/office/drawing/2010/main">
                  <a:noFill/>
                </a14:hiddenFill>
              </a:ext>
            </a:extLst>
          </p:spPr>
        </p:cxnSp>
      </p:grpSp>
      <p:grpSp>
        <p:nvGrpSpPr>
          <p:cNvPr id="53263" name="组合 23"/>
          <p:cNvGrpSpPr>
            <a:grpSpLocks/>
          </p:cNvGrpSpPr>
          <p:nvPr/>
        </p:nvGrpSpPr>
        <p:grpSpPr bwMode="auto">
          <a:xfrm>
            <a:off x="4214813" y="3802063"/>
            <a:ext cx="2176462" cy="711200"/>
            <a:chOff x="0" y="0"/>
            <a:chExt cx="2177008" cy="710358"/>
          </a:xfrm>
        </p:grpSpPr>
        <p:cxnSp>
          <p:nvCxnSpPr>
            <p:cNvPr id="53271" name="直接连接符 24"/>
            <p:cNvCxnSpPr>
              <a:cxnSpLocks noChangeShapeType="1"/>
            </p:cNvCxnSpPr>
            <p:nvPr/>
          </p:nvCxnSpPr>
          <p:spPr bwMode="auto">
            <a:xfrm>
              <a:off x="0" y="355179"/>
              <a:ext cx="2169069" cy="0"/>
            </a:xfrm>
            <a:prstGeom prst="line">
              <a:avLst/>
            </a:prstGeom>
            <a:noFill/>
            <a:ln w="12700">
              <a:solidFill>
                <a:srgbClr val="67CDCC"/>
              </a:solidFill>
              <a:round/>
              <a:headEnd/>
              <a:tailEnd/>
            </a:ln>
            <a:extLst>
              <a:ext uri="{909E8E84-426E-40DD-AFC4-6F175D3DCCD1}">
                <a14:hiddenFill xmlns:a14="http://schemas.microsoft.com/office/drawing/2010/main">
                  <a:noFill/>
                </a14:hiddenFill>
              </a:ext>
            </a:extLst>
          </p:spPr>
        </p:cxnSp>
        <p:cxnSp>
          <p:nvCxnSpPr>
            <p:cNvPr id="53272" name="直接连接符 25"/>
            <p:cNvCxnSpPr>
              <a:cxnSpLocks noChangeShapeType="1"/>
            </p:cNvCxnSpPr>
            <p:nvPr/>
          </p:nvCxnSpPr>
          <p:spPr bwMode="auto">
            <a:xfrm>
              <a:off x="2169069" y="0"/>
              <a:ext cx="7939" cy="710358"/>
            </a:xfrm>
            <a:prstGeom prst="line">
              <a:avLst/>
            </a:prstGeom>
            <a:noFill/>
            <a:ln w="12700">
              <a:solidFill>
                <a:srgbClr val="67CDCC"/>
              </a:solidFill>
              <a:round/>
              <a:headEnd/>
              <a:tailEnd/>
            </a:ln>
            <a:extLst>
              <a:ext uri="{909E8E84-426E-40DD-AFC4-6F175D3DCCD1}">
                <a14:hiddenFill xmlns:a14="http://schemas.microsoft.com/office/drawing/2010/main">
                  <a:noFill/>
                </a14:hiddenFill>
              </a:ext>
            </a:extLst>
          </p:spPr>
        </p:cxnSp>
      </p:grpSp>
      <p:grpSp>
        <p:nvGrpSpPr>
          <p:cNvPr id="53264" name="组合 26"/>
          <p:cNvGrpSpPr>
            <a:grpSpLocks/>
          </p:cNvGrpSpPr>
          <p:nvPr/>
        </p:nvGrpSpPr>
        <p:grpSpPr bwMode="auto">
          <a:xfrm>
            <a:off x="3724275" y="5219700"/>
            <a:ext cx="2667000" cy="711200"/>
            <a:chOff x="0" y="0"/>
            <a:chExt cx="2667658" cy="710358"/>
          </a:xfrm>
        </p:grpSpPr>
        <p:cxnSp>
          <p:nvCxnSpPr>
            <p:cNvPr id="53269" name="直接连接符 27"/>
            <p:cNvCxnSpPr>
              <a:cxnSpLocks noChangeShapeType="1"/>
            </p:cNvCxnSpPr>
            <p:nvPr/>
          </p:nvCxnSpPr>
          <p:spPr bwMode="auto">
            <a:xfrm>
              <a:off x="0" y="355179"/>
              <a:ext cx="2659719" cy="0"/>
            </a:xfrm>
            <a:prstGeom prst="line">
              <a:avLst/>
            </a:prstGeom>
            <a:noFill/>
            <a:ln w="12700">
              <a:solidFill>
                <a:srgbClr val="F86817"/>
              </a:solidFill>
              <a:round/>
              <a:headEnd/>
              <a:tailEnd/>
            </a:ln>
            <a:extLst>
              <a:ext uri="{909E8E84-426E-40DD-AFC4-6F175D3DCCD1}">
                <a14:hiddenFill xmlns:a14="http://schemas.microsoft.com/office/drawing/2010/main">
                  <a:noFill/>
                </a14:hiddenFill>
              </a:ext>
            </a:extLst>
          </p:spPr>
        </p:cxnSp>
        <p:cxnSp>
          <p:nvCxnSpPr>
            <p:cNvPr id="53270" name="直接连接符 28"/>
            <p:cNvCxnSpPr>
              <a:cxnSpLocks noChangeShapeType="1"/>
            </p:cNvCxnSpPr>
            <p:nvPr/>
          </p:nvCxnSpPr>
          <p:spPr bwMode="auto">
            <a:xfrm>
              <a:off x="2659719" y="0"/>
              <a:ext cx="7939" cy="710358"/>
            </a:xfrm>
            <a:prstGeom prst="line">
              <a:avLst/>
            </a:prstGeom>
            <a:noFill/>
            <a:ln w="12700">
              <a:solidFill>
                <a:srgbClr val="F86817"/>
              </a:solidFill>
              <a:round/>
              <a:headEnd/>
              <a:tailEnd/>
            </a:ln>
            <a:extLst>
              <a:ext uri="{909E8E84-426E-40DD-AFC4-6F175D3DCCD1}">
                <a14:hiddenFill xmlns:a14="http://schemas.microsoft.com/office/drawing/2010/main">
                  <a:noFill/>
                </a14:hiddenFill>
              </a:ext>
            </a:extLst>
          </p:spPr>
        </p:cxnSp>
      </p:grpSp>
      <p:sp>
        <p:nvSpPr>
          <p:cNvPr id="53265" name="矩形 29"/>
          <p:cNvSpPr>
            <a:spLocks noChangeArrowheads="1"/>
          </p:cNvSpPr>
          <p:nvPr/>
        </p:nvSpPr>
        <p:spPr bwMode="auto">
          <a:xfrm>
            <a:off x="6465888" y="1414463"/>
            <a:ext cx="420052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100">
                <a:latin typeface="微软雅黑" pitchFamily="34" charset="-122"/>
                <a:ea typeface="微软雅黑" pitchFamily="34" charset="-122"/>
              </a:rPr>
              <a:t>我们工作室致力于专业</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模板的发布，课件及汇报</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的美化，并为您提供专业的</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个性定制服务。我们秉承“给您演示的光和热”的理念，为您分担职场压力</a:t>
            </a:r>
            <a:r>
              <a:rPr lang="en-US" altLang="zh-CN" sz="1100">
                <a:latin typeface="微软雅黑" pitchFamily="34" charset="-122"/>
                <a:ea typeface="微软雅黑" pitchFamily="34" charset="-122"/>
              </a:rPr>
              <a:t>,</a:t>
            </a:r>
            <a:r>
              <a:rPr lang="zh-CN" altLang="en-US" sz="1100">
                <a:latin typeface="微软雅黑" pitchFamily="34" charset="-122"/>
                <a:ea typeface="微软雅黑" pitchFamily="34" charset="-122"/>
              </a:rPr>
              <a:t>让您的每一次亮相都信心澎湃。</a:t>
            </a:r>
            <a:endParaRPr lang="zh-CN" altLang="en-US" sz="1100"/>
          </a:p>
        </p:txBody>
      </p:sp>
      <p:sp>
        <p:nvSpPr>
          <p:cNvPr id="53266" name="矩形 30"/>
          <p:cNvSpPr>
            <a:spLocks noChangeArrowheads="1"/>
          </p:cNvSpPr>
          <p:nvPr/>
        </p:nvSpPr>
        <p:spPr bwMode="auto">
          <a:xfrm>
            <a:off x="6465888" y="2620963"/>
            <a:ext cx="420052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100">
                <a:latin typeface="微软雅黑" pitchFamily="34" charset="-122"/>
                <a:ea typeface="微软雅黑" pitchFamily="34" charset="-122"/>
              </a:rPr>
              <a:t>我们工作室致力于专业</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模板的发布，课件及汇报</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的美化，并为您提供专业的</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个性定制服务。我们秉承“给您演示的光和热”的理念，为您分担职场压力</a:t>
            </a:r>
            <a:r>
              <a:rPr lang="en-US" altLang="zh-CN" sz="1100">
                <a:latin typeface="微软雅黑" pitchFamily="34" charset="-122"/>
                <a:ea typeface="微软雅黑" pitchFamily="34" charset="-122"/>
              </a:rPr>
              <a:t>,</a:t>
            </a:r>
            <a:r>
              <a:rPr lang="zh-CN" altLang="en-US" sz="1100">
                <a:latin typeface="微软雅黑" pitchFamily="34" charset="-122"/>
                <a:ea typeface="微软雅黑" pitchFamily="34" charset="-122"/>
              </a:rPr>
              <a:t>让您的每一次亮相都信心澎湃。</a:t>
            </a:r>
            <a:endParaRPr lang="zh-CN" altLang="en-US" sz="1100"/>
          </a:p>
        </p:txBody>
      </p:sp>
      <p:sp>
        <p:nvSpPr>
          <p:cNvPr id="53267" name="矩形 31"/>
          <p:cNvSpPr>
            <a:spLocks noChangeArrowheads="1"/>
          </p:cNvSpPr>
          <p:nvPr/>
        </p:nvSpPr>
        <p:spPr bwMode="auto">
          <a:xfrm>
            <a:off x="6450013" y="3849688"/>
            <a:ext cx="419893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100">
                <a:latin typeface="微软雅黑" pitchFamily="34" charset="-122"/>
                <a:ea typeface="微软雅黑" pitchFamily="34" charset="-122"/>
              </a:rPr>
              <a:t>我们工作室致力于专业</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模板的发布，课件及汇报</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的美化，并为您提供专业的</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个性定制服务。我们秉承“给您演示的光和热”的理念，为您分担职场压力</a:t>
            </a:r>
            <a:r>
              <a:rPr lang="en-US" altLang="zh-CN" sz="1100">
                <a:latin typeface="微软雅黑" pitchFamily="34" charset="-122"/>
                <a:ea typeface="微软雅黑" pitchFamily="34" charset="-122"/>
              </a:rPr>
              <a:t>,</a:t>
            </a:r>
            <a:r>
              <a:rPr lang="zh-CN" altLang="en-US" sz="1100">
                <a:latin typeface="微软雅黑" pitchFamily="34" charset="-122"/>
                <a:ea typeface="微软雅黑" pitchFamily="34" charset="-122"/>
              </a:rPr>
              <a:t>让您的每一次亮相都信心澎湃。</a:t>
            </a:r>
            <a:endParaRPr lang="zh-CN" altLang="en-US" sz="1100"/>
          </a:p>
        </p:txBody>
      </p:sp>
      <p:sp>
        <p:nvSpPr>
          <p:cNvPr id="53268" name="矩形 32"/>
          <p:cNvSpPr>
            <a:spLocks noChangeArrowheads="1"/>
          </p:cNvSpPr>
          <p:nvPr/>
        </p:nvSpPr>
        <p:spPr bwMode="auto">
          <a:xfrm>
            <a:off x="6450013" y="5280025"/>
            <a:ext cx="419893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100">
                <a:latin typeface="微软雅黑" pitchFamily="34" charset="-122"/>
                <a:ea typeface="微软雅黑" pitchFamily="34" charset="-122"/>
              </a:rPr>
              <a:t>我们工作室致力于专业</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模板的发布，课件及汇报</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的美化，并为您提供专业的</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个性定制服务。我们秉承“给您演示的光和热”的理念，为您分担职场压力</a:t>
            </a:r>
            <a:r>
              <a:rPr lang="en-US" altLang="zh-CN" sz="1100">
                <a:latin typeface="微软雅黑" pitchFamily="34" charset="-122"/>
                <a:ea typeface="微软雅黑" pitchFamily="34" charset="-122"/>
              </a:rPr>
              <a:t>,</a:t>
            </a:r>
            <a:r>
              <a:rPr lang="zh-CN" altLang="en-US" sz="1100">
                <a:latin typeface="微软雅黑" pitchFamily="34" charset="-122"/>
                <a:ea typeface="微软雅黑" pitchFamily="34" charset="-122"/>
              </a:rPr>
              <a:t>让您的每一次亮相都信心澎湃。</a:t>
            </a:r>
            <a:endParaRPr lang="zh-CN" altLang="en-US" sz="1100"/>
          </a:p>
        </p:txBody>
      </p:sp>
    </p:spTree>
  </p:cSld>
  <p:clrMapOvr>
    <a:masterClrMapping/>
  </p:clrMapOvr>
  <p:transition spd="slow" advClick="0" advTm="3000">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ransition spd="slow" advClick="0" advTm="3000">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1" y="-1"/>
            <a:ext cx="12211701"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transition spd="slow" advClick="0" advTm="3000">
    <p:wipe/>
  </p:transition>
</p:sld>
</file>

<file path=ppt/slides/slide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9458"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19459"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60" name="组合 3"/>
          <p:cNvGrpSpPr>
            <a:grpSpLocks/>
          </p:cNvGrpSpPr>
          <p:nvPr/>
        </p:nvGrpSpPr>
        <p:grpSpPr bwMode="auto">
          <a:xfrm>
            <a:off x="0" y="6646863"/>
            <a:ext cx="12192000" cy="217487"/>
            <a:chOff x="0" y="0"/>
            <a:chExt cx="8898336" cy="244833"/>
          </a:xfrm>
        </p:grpSpPr>
        <p:sp>
          <p:nvSpPr>
            <p:cNvPr id="19515"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9516"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9517"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9518"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19461" name="Line 7"/>
          <p:cNvSpPr>
            <a:spLocks noChangeShapeType="1"/>
          </p:cNvSpPr>
          <p:nvPr/>
        </p:nvSpPr>
        <p:spPr bwMode="auto">
          <a:xfrm>
            <a:off x="1714500" y="4102100"/>
            <a:ext cx="2667000" cy="1588"/>
          </a:xfrm>
          <a:prstGeom prst="line">
            <a:avLst/>
          </a:prstGeom>
          <a:noFill/>
          <a:ln w="9525">
            <a:solidFill>
              <a:srgbClr val="BFBFB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62" name="Text Box 13"/>
          <p:cNvSpPr txBox="1">
            <a:spLocks noChangeArrowheads="1"/>
          </p:cNvSpPr>
          <p:nvPr/>
        </p:nvSpPr>
        <p:spPr bwMode="auto">
          <a:xfrm>
            <a:off x="1711325" y="3767138"/>
            <a:ext cx="2052638"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1pPr>
            <a:lvl2pPr marL="742950" indent="-28575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2pPr>
            <a:lvl3pPr marL="11430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3pPr>
            <a:lvl4pPr marL="16002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4pPr>
            <a:lvl5pPr marL="20574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9pPr>
          </a:lstStyle>
          <a:p>
            <a:pPr eaLnBrk="1" hangingPunct="1"/>
            <a:r>
              <a:rPr lang="en-US" altLang="zh-CN">
                <a:solidFill>
                  <a:srgbClr val="000000"/>
                </a:solidFill>
                <a:latin typeface="微软雅黑" pitchFamily="34" charset="-122"/>
                <a:ea typeface="微软雅黑" pitchFamily="34" charset="-122"/>
              </a:rPr>
              <a:t>4. </a:t>
            </a:r>
            <a:r>
              <a:rPr lang="zh-CN" altLang="en-US">
                <a:solidFill>
                  <a:srgbClr val="000000"/>
                </a:solidFill>
                <a:latin typeface="微软雅黑" pitchFamily="34" charset="-122"/>
                <a:ea typeface="微软雅黑" pitchFamily="34" charset="-122"/>
              </a:rPr>
              <a:t>点击输入文本</a:t>
            </a:r>
            <a:endParaRPr lang="en-US">
              <a:solidFill>
                <a:srgbClr val="000000"/>
              </a:solidFill>
              <a:latin typeface="微软雅黑" pitchFamily="34" charset="-122"/>
              <a:ea typeface="微软雅黑" pitchFamily="34" charset="-122"/>
            </a:endParaRPr>
          </a:p>
        </p:txBody>
      </p:sp>
      <p:grpSp>
        <p:nvGrpSpPr>
          <p:cNvPr id="19463" name="组合 10"/>
          <p:cNvGrpSpPr>
            <a:grpSpLocks/>
          </p:cNvGrpSpPr>
          <p:nvPr/>
        </p:nvGrpSpPr>
        <p:grpSpPr bwMode="auto">
          <a:xfrm>
            <a:off x="4662488" y="1357313"/>
            <a:ext cx="3868737" cy="4281487"/>
            <a:chOff x="0" y="0"/>
            <a:chExt cx="3867777" cy="4282752"/>
          </a:xfrm>
        </p:grpSpPr>
        <p:pic>
          <p:nvPicPr>
            <p:cNvPr id="19502" name="Group 1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3" y="1849729"/>
              <a:ext cx="3876094" cy="243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503" name="Group 2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8212" y="1264340"/>
              <a:ext cx="2712047" cy="1597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504" name="Group 25"/>
            <p:cNvGrpSpPr>
              <a:grpSpLocks/>
            </p:cNvGrpSpPr>
            <p:nvPr/>
          </p:nvGrpSpPr>
          <p:grpSpPr bwMode="auto">
            <a:xfrm>
              <a:off x="1145176" y="669014"/>
              <a:ext cx="1719752" cy="998866"/>
              <a:chOff x="0" y="0"/>
              <a:chExt cx="1293" cy="751"/>
            </a:xfrm>
          </p:grpSpPr>
          <p:sp>
            <p:nvSpPr>
              <p:cNvPr id="19509" name="Freeform 26"/>
              <p:cNvSpPr>
                <a:spLocks/>
              </p:cNvSpPr>
              <p:nvPr/>
            </p:nvSpPr>
            <p:spPr bwMode="auto">
              <a:xfrm>
                <a:off x="578" y="7"/>
                <a:ext cx="715" cy="534"/>
              </a:xfrm>
              <a:custGeom>
                <a:avLst/>
                <a:gdLst>
                  <a:gd name="T0" fmla="*/ 35 w 3154"/>
                  <a:gd name="T1" fmla="*/ 0 h 2354"/>
                  <a:gd name="T2" fmla="*/ 484 w 3154"/>
                  <a:gd name="T3" fmla="*/ 59 h 2354"/>
                  <a:gd name="T4" fmla="*/ 715 w 3154"/>
                  <a:gd name="T5" fmla="*/ 534 h 2354"/>
                  <a:gd name="T6" fmla="*/ 0 w 3154"/>
                  <a:gd name="T7" fmla="*/ 349 h 2354"/>
                  <a:gd name="T8" fmla="*/ 35 w 3154"/>
                  <a:gd name="T9" fmla="*/ 0 h 23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54" h="2354">
                    <a:moveTo>
                      <a:pt x="154" y="0"/>
                    </a:moveTo>
                    <a:lnTo>
                      <a:pt x="2135" y="261"/>
                    </a:lnTo>
                    <a:lnTo>
                      <a:pt x="3153" y="2353"/>
                    </a:lnTo>
                    <a:lnTo>
                      <a:pt x="0" y="1538"/>
                    </a:lnTo>
                    <a:lnTo>
                      <a:pt x="154" y="0"/>
                    </a:lnTo>
                  </a:path>
                </a:pathLst>
              </a:custGeom>
              <a:solidFill>
                <a:srgbClr val="EAEAEA">
                  <a:alpha val="79999"/>
                </a:srgbClr>
              </a:solidFill>
              <a:ln w="9525" cmpd="sng">
                <a:solidFill>
                  <a:srgbClr val="C0C0C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510" name="Freeform 27"/>
              <p:cNvSpPr>
                <a:spLocks/>
              </p:cNvSpPr>
              <p:nvPr/>
            </p:nvSpPr>
            <p:spPr bwMode="auto">
              <a:xfrm>
                <a:off x="1" y="352"/>
                <a:ext cx="1290" cy="395"/>
              </a:xfrm>
              <a:custGeom>
                <a:avLst/>
                <a:gdLst>
                  <a:gd name="T0" fmla="*/ 566 w 5691"/>
                  <a:gd name="T1" fmla="*/ 0 h 1748"/>
                  <a:gd name="T2" fmla="*/ 1290 w 5691"/>
                  <a:gd name="T3" fmla="*/ 181 h 1748"/>
                  <a:gd name="T4" fmla="*/ 826 w 5691"/>
                  <a:gd name="T5" fmla="*/ 395 h 1748"/>
                  <a:gd name="T6" fmla="*/ 0 w 5691"/>
                  <a:gd name="T7" fmla="*/ 169 h 1748"/>
                  <a:gd name="T8" fmla="*/ 566 w 5691"/>
                  <a:gd name="T9" fmla="*/ 0 h 17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91" h="1748">
                    <a:moveTo>
                      <a:pt x="2496" y="0"/>
                    </a:moveTo>
                    <a:lnTo>
                      <a:pt x="5690" y="801"/>
                    </a:lnTo>
                    <a:lnTo>
                      <a:pt x="3644" y="1747"/>
                    </a:lnTo>
                    <a:lnTo>
                      <a:pt x="0" y="748"/>
                    </a:lnTo>
                    <a:lnTo>
                      <a:pt x="2496" y="0"/>
                    </a:lnTo>
                  </a:path>
                </a:pathLst>
              </a:custGeom>
              <a:solidFill>
                <a:srgbClr val="C0C0C0">
                  <a:alpha val="79999"/>
                </a:srgbClr>
              </a:solidFill>
              <a:ln w="9525" cmpd="sng">
                <a:solidFill>
                  <a:srgbClr val="C0C0C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511" name="Freeform 28"/>
              <p:cNvSpPr>
                <a:spLocks/>
              </p:cNvSpPr>
              <p:nvPr/>
            </p:nvSpPr>
            <p:spPr bwMode="auto">
              <a:xfrm>
                <a:off x="776" y="66"/>
                <a:ext cx="513" cy="684"/>
              </a:xfrm>
              <a:custGeom>
                <a:avLst/>
                <a:gdLst>
                  <a:gd name="T0" fmla="*/ 0 w 2266"/>
                  <a:gd name="T1" fmla="*/ 64 h 3015"/>
                  <a:gd name="T2" fmla="*/ 270 w 2266"/>
                  <a:gd name="T3" fmla="*/ 0 h 3015"/>
                  <a:gd name="T4" fmla="*/ 513 w 2266"/>
                  <a:gd name="T5" fmla="*/ 467 h 3015"/>
                  <a:gd name="T6" fmla="*/ 54 w 2266"/>
                  <a:gd name="T7" fmla="*/ 684 h 3015"/>
                  <a:gd name="T8" fmla="*/ 0 w 2266"/>
                  <a:gd name="T9" fmla="*/ 64 h 30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66" h="3015">
                    <a:moveTo>
                      <a:pt x="0" y="282"/>
                    </a:moveTo>
                    <a:lnTo>
                      <a:pt x="1193" y="0"/>
                    </a:lnTo>
                    <a:lnTo>
                      <a:pt x="2265" y="2059"/>
                    </a:lnTo>
                    <a:lnTo>
                      <a:pt x="239" y="3014"/>
                    </a:lnTo>
                    <a:lnTo>
                      <a:pt x="0" y="282"/>
                    </a:lnTo>
                  </a:path>
                </a:pathLst>
              </a:custGeom>
              <a:solidFill>
                <a:srgbClr val="A4AC07">
                  <a:alpha val="79999"/>
                </a:srgbClr>
              </a:solidFill>
              <a:ln w="9525" cmpd="sng">
                <a:solidFill>
                  <a:schemeClr val="bg1"/>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512" name="Freeform 29"/>
              <p:cNvSpPr>
                <a:spLocks/>
              </p:cNvSpPr>
              <p:nvPr/>
            </p:nvSpPr>
            <p:spPr bwMode="auto">
              <a:xfrm>
                <a:off x="1" y="7"/>
                <a:ext cx="611" cy="519"/>
              </a:xfrm>
              <a:custGeom>
                <a:avLst/>
                <a:gdLst>
                  <a:gd name="T0" fmla="*/ 318 w 2693"/>
                  <a:gd name="T1" fmla="*/ 50 h 2292"/>
                  <a:gd name="T2" fmla="*/ 611 w 2693"/>
                  <a:gd name="T3" fmla="*/ 0 h 2292"/>
                  <a:gd name="T4" fmla="*/ 582 w 2693"/>
                  <a:gd name="T5" fmla="*/ 345 h 2292"/>
                  <a:gd name="T6" fmla="*/ 0 w 2693"/>
                  <a:gd name="T7" fmla="*/ 519 h 2292"/>
                  <a:gd name="T8" fmla="*/ 318 w 2693"/>
                  <a:gd name="T9" fmla="*/ 50 h 22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93" h="2292">
                    <a:moveTo>
                      <a:pt x="1400" y="223"/>
                    </a:moveTo>
                    <a:lnTo>
                      <a:pt x="2692" y="0"/>
                    </a:lnTo>
                    <a:lnTo>
                      <a:pt x="2564" y="1525"/>
                    </a:lnTo>
                    <a:lnTo>
                      <a:pt x="0" y="2291"/>
                    </a:lnTo>
                    <a:lnTo>
                      <a:pt x="1400" y="223"/>
                    </a:lnTo>
                  </a:path>
                </a:pathLst>
              </a:custGeom>
              <a:solidFill>
                <a:srgbClr val="EAEAEA">
                  <a:alpha val="79999"/>
                </a:srgbClr>
              </a:solidFill>
              <a:ln w="9525" cmpd="sng">
                <a:solidFill>
                  <a:srgbClr val="C0C0C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513" name="Freeform 30"/>
              <p:cNvSpPr>
                <a:spLocks/>
              </p:cNvSpPr>
              <p:nvPr/>
            </p:nvSpPr>
            <p:spPr bwMode="auto">
              <a:xfrm>
                <a:off x="4" y="61"/>
                <a:ext cx="827" cy="689"/>
              </a:xfrm>
              <a:custGeom>
                <a:avLst/>
                <a:gdLst>
                  <a:gd name="T0" fmla="*/ 315 w 3645"/>
                  <a:gd name="T1" fmla="*/ 0 h 3037"/>
                  <a:gd name="T2" fmla="*/ 768 w 3645"/>
                  <a:gd name="T3" fmla="*/ 69 h 3037"/>
                  <a:gd name="T4" fmla="*/ 827 w 3645"/>
                  <a:gd name="T5" fmla="*/ 689 h 3037"/>
                  <a:gd name="T6" fmla="*/ 0 w 3645"/>
                  <a:gd name="T7" fmla="*/ 463 h 3037"/>
                  <a:gd name="T8" fmla="*/ 315 w 3645"/>
                  <a:gd name="T9" fmla="*/ 0 h 30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45" h="3037">
                    <a:moveTo>
                      <a:pt x="1388" y="0"/>
                    </a:moveTo>
                    <a:lnTo>
                      <a:pt x="3383" y="304"/>
                    </a:lnTo>
                    <a:lnTo>
                      <a:pt x="3644" y="3036"/>
                    </a:lnTo>
                    <a:lnTo>
                      <a:pt x="0" y="2040"/>
                    </a:lnTo>
                    <a:lnTo>
                      <a:pt x="1388" y="0"/>
                    </a:lnTo>
                  </a:path>
                </a:pathLst>
              </a:custGeom>
              <a:solidFill>
                <a:srgbClr val="A4AC07">
                  <a:alpha val="79999"/>
                </a:srgbClr>
              </a:solidFill>
              <a:ln w="9525" cmpd="sng">
                <a:solidFill>
                  <a:schemeClr val="bg1"/>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514" name="Freeform 31"/>
              <p:cNvSpPr>
                <a:spLocks/>
              </p:cNvSpPr>
              <p:nvPr/>
            </p:nvSpPr>
            <p:spPr bwMode="auto">
              <a:xfrm>
                <a:off x="313" y="0"/>
                <a:ext cx="736" cy="129"/>
              </a:xfrm>
              <a:custGeom>
                <a:avLst/>
                <a:gdLst>
                  <a:gd name="T0" fmla="*/ 316 w 3247"/>
                  <a:gd name="T1" fmla="*/ 0 h 571"/>
                  <a:gd name="T2" fmla="*/ 736 w 3247"/>
                  <a:gd name="T3" fmla="*/ 62 h 571"/>
                  <a:gd name="T4" fmla="*/ 463 w 3247"/>
                  <a:gd name="T5" fmla="*/ 129 h 571"/>
                  <a:gd name="T6" fmla="*/ 0 w 3247"/>
                  <a:gd name="T7" fmla="*/ 54 h 571"/>
                  <a:gd name="T8" fmla="*/ 316 w 3247"/>
                  <a:gd name="T9" fmla="*/ 0 h 5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47" h="571">
                    <a:moveTo>
                      <a:pt x="1395" y="0"/>
                    </a:moveTo>
                    <a:lnTo>
                      <a:pt x="3246" y="275"/>
                    </a:lnTo>
                    <a:lnTo>
                      <a:pt x="2042" y="570"/>
                    </a:lnTo>
                    <a:lnTo>
                      <a:pt x="0" y="240"/>
                    </a:lnTo>
                    <a:lnTo>
                      <a:pt x="1395" y="0"/>
                    </a:lnTo>
                  </a:path>
                </a:pathLst>
              </a:custGeom>
              <a:solidFill>
                <a:srgbClr val="A4AC07">
                  <a:alpha val="79999"/>
                </a:srgbClr>
              </a:solidFill>
              <a:ln w="9525" cmpd="sng">
                <a:solidFill>
                  <a:schemeClr val="bg1"/>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grpSp>
          <p:nvGrpSpPr>
            <p:cNvPr id="19505" name="Group 32"/>
            <p:cNvGrpSpPr>
              <a:grpSpLocks/>
            </p:cNvGrpSpPr>
            <p:nvPr/>
          </p:nvGrpSpPr>
          <p:grpSpPr bwMode="auto">
            <a:xfrm>
              <a:off x="1647928" y="0"/>
              <a:ext cx="816649" cy="684974"/>
              <a:chOff x="0" y="0"/>
              <a:chExt cx="614" cy="515"/>
            </a:xfrm>
          </p:grpSpPr>
          <p:sp>
            <p:nvSpPr>
              <p:cNvPr id="19506" name="Freeform 33"/>
              <p:cNvSpPr>
                <a:spLocks/>
              </p:cNvSpPr>
              <p:nvPr/>
            </p:nvSpPr>
            <p:spPr bwMode="auto">
              <a:xfrm>
                <a:off x="0" y="407"/>
                <a:ext cx="616" cy="109"/>
              </a:xfrm>
              <a:custGeom>
                <a:avLst/>
                <a:gdLst>
                  <a:gd name="T0" fmla="*/ 286 w 2711"/>
                  <a:gd name="T1" fmla="*/ 0 h 478"/>
                  <a:gd name="T2" fmla="*/ 616 w 2711"/>
                  <a:gd name="T3" fmla="*/ 55 h 478"/>
                  <a:gd name="T4" fmla="*/ 384 w 2711"/>
                  <a:gd name="T5" fmla="*/ 109 h 478"/>
                  <a:gd name="T6" fmla="*/ 0 w 2711"/>
                  <a:gd name="T7" fmla="*/ 44 h 478"/>
                  <a:gd name="T8" fmla="*/ 286 w 2711"/>
                  <a:gd name="T9" fmla="*/ 0 h 4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11" h="478">
                    <a:moveTo>
                      <a:pt x="1257" y="0"/>
                    </a:moveTo>
                    <a:lnTo>
                      <a:pt x="2710" y="239"/>
                    </a:lnTo>
                    <a:lnTo>
                      <a:pt x="1691" y="477"/>
                    </a:lnTo>
                    <a:lnTo>
                      <a:pt x="0" y="195"/>
                    </a:lnTo>
                    <a:lnTo>
                      <a:pt x="1257" y="0"/>
                    </a:lnTo>
                  </a:path>
                </a:pathLst>
              </a:custGeom>
              <a:solidFill>
                <a:srgbClr val="C0C0C0">
                  <a:alpha val="79999"/>
                </a:srgbClr>
              </a:solidFill>
              <a:ln w="9525" cmpd="sng">
                <a:solidFill>
                  <a:srgbClr val="C0C0C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507" name="Freeform 34"/>
              <p:cNvSpPr>
                <a:spLocks/>
              </p:cNvSpPr>
              <p:nvPr/>
            </p:nvSpPr>
            <p:spPr bwMode="auto">
              <a:xfrm>
                <a:off x="0" y="0"/>
                <a:ext cx="384" cy="517"/>
              </a:xfrm>
              <a:custGeom>
                <a:avLst/>
                <a:gdLst>
                  <a:gd name="T0" fmla="*/ 329 w 1692"/>
                  <a:gd name="T1" fmla="*/ 0 h 2278"/>
                  <a:gd name="T2" fmla="*/ 384 w 1692"/>
                  <a:gd name="T3" fmla="*/ 517 h 2278"/>
                  <a:gd name="T4" fmla="*/ 0 w 1692"/>
                  <a:gd name="T5" fmla="*/ 448 h 2278"/>
                  <a:gd name="T6" fmla="*/ 329 w 1692"/>
                  <a:gd name="T7" fmla="*/ 0 h 22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92" h="2278">
                    <a:moveTo>
                      <a:pt x="1449" y="0"/>
                    </a:moveTo>
                    <a:lnTo>
                      <a:pt x="1691" y="2277"/>
                    </a:lnTo>
                    <a:lnTo>
                      <a:pt x="0" y="1973"/>
                    </a:lnTo>
                    <a:lnTo>
                      <a:pt x="1449" y="0"/>
                    </a:lnTo>
                  </a:path>
                </a:pathLst>
              </a:custGeom>
              <a:solidFill>
                <a:srgbClr val="D54B19">
                  <a:alpha val="79999"/>
                </a:srgbClr>
              </a:solidFill>
              <a:ln w="9525" cmpd="sng">
                <a:solidFill>
                  <a:schemeClr val="bg1"/>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508" name="Freeform 35"/>
              <p:cNvSpPr>
                <a:spLocks/>
              </p:cNvSpPr>
              <p:nvPr/>
            </p:nvSpPr>
            <p:spPr bwMode="auto">
              <a:xfrm>
                <a:off x="329" y="0"/>
                <a:ext cx="286" cy="517"/>
              </a:xfrm>
              <a:custGeom>
                <a:avLst/>
                <a:gdLst>
                  <a:gd name="T0" fmla="*/ 0 w 1262"/>
                  <a:gd name="T1" fmla="*/ 0 h 2278"/>
                  <a:gd name="T2" fmla="*/ 286 w 1262"/>
                  <a:gd name="T3" fmla="*/ 458 h 2278"/>
                  <a:gd name="T4" fmla="*/ 55 w 1262"/>
                  <a:gd name="T5" fmla="*/ 517 h 2278"/>
                  <a:gd name="T6" fmla="*/ 0 w 1262"/>
                  <a:gd name="T7" fmla="*/ 0 h 22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62" h="2278">
                    <a:moveTo>
                      <a:pt x="0" y="0"/>
                    </a:moveTo>
                    <a:lnTo>
                      <a:pt x="1261" y="2017"/>
                    </a:lnTo>
                    <a:lnTo>
                      <a:pt x="242" y="2277"/>
                    </a:lnTo>
                    <a:lnTo>
                      <a:pt x="0" y="0"/>
                    </a:lnTo>
                  </a:path>
                </a:pathLst>
              </a:custGeom>
              <a:solidFill>
                <a:srgbClr val="D54B19">
                  <a:alpha val="79999"/>
                </a:srgbClr>
              </a:solidFill>
              <a:ln w="9525" cmpd="sng">
                <a:solidFill>
                  <a:schemeClr val="bg1"/>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grpSp>
      <p:sp>
        <p:nvSpPr>
          <p:cNvPr id="19464" name="Line 7"/>
          <p:cNvSpPr>
            <a:spLocks noChangeShapeType="1"/>
          </p:cNvSpPr>
          <p:nvPr/>
        </p:nvSpPr>
        <p:spPr bwMode="auto">
          <a:xfrm>
            <a:off x="1714500" y="3328988"/>
            <a:ext cx="3265488" cy="0"/>
          </a:xfrm>
          <a:prstGeom prst="line">
            <a:avLst/>
          </a:prstGeom>
          <a:noFill/>
          <a:ln w="9525">
            <a:solidFill>
              <a:srgbClr val="BFBFB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65" name="Text Box 13"/>
          <p:cNvSpPr txBox="1">
            <a:spLocks noChangeArrowheads="1"/>
          </p:cNvSpPr>
          <p:nvPr/>
        </p:nvSpPr>
        <p:spPr bwMode="auto">
          <a:xfrm>
            <a:off x="1714500" y="2992438"/>
            <a:ext cx="2143125"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1pPr>
            <a:lvl2pPr marL="742950" indent="-28575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2pPr>
            <a:lvl3pPr marL="11430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3pPr>
            <a:lvl4pPr marL="16002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4pPr>
            <a:lvl5pPr marL="20574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9pPr>
          </a:lstStyle>
          <a:p>
            <a:pPr eaLnBrk="1" hangingPunct="1"/>
            <a:r>
              <a:rPr lang="en-US" altLang="zh-CN">
                <a:solidFill>
                  <a:srgbClr val="000000"/>
                </a:solidFill>
                <a:latin typeface="微软雅黑" pitchFamily="34" charset="-122"/>
                <a:ea typeface="微软雅黑" pitchFamily="34" charset="-122"/>
              </a:rPr>
              <a:t>3. </a:t>
            </a:r>
            <a:r>
              <a:rPr lang="zh-CN" altLang="en-US">
                <a:solidFill>
                  <a:srgbClr val="000000"/>
                </a:solidFill>
                <a:latin typeface="微软雅黑" pitchFamily="34" charset="-122"/>
                <a:ea typeface="微软雅黑" pitchFamily="34" charset="-122"/>
              </a:rPr>
              <a:t>点击输入文本</a:t>
            </a:r>
            <a:endParaRPr lang="en-US">
              <a:solidFill>
                <a:srgbClr val="000000"/>
              </a:solidFill>
              <a:latin typeface="微软雅黑" pitchFamily="34" charset="-122"/>
              <a:ea typeface="微软雅黑" pitchFamily="34" charset="-122"/>
            </a:endParaRPr>
          </a:p>
        </p:txBody>
      </p:sp>
      <p:sp>
        <p:nvSpPr>
          <p:cNvPr id="19466" name="Line 7"/>
          <p:cNvSpPr>
            <a:spLocks noChangeShapeType="1"/>
          </p:cNvSpPr>
          <p:nvPr/>
        </p:nvSpPr>
        <p:spPr bwMode="auto">
          <a:xfrm>
            <a:off x="1714500" y="2552700"/>
            <a:ext cx="3810000" cy="0"/>
          </a:xfrm>
          <a:prstGeom prst="line">
            <a:avLst/>
          </a:prstGeom>
          <a:noFill/>
          <a:ln w="9525">
            <a:solidFill>
              <a:srgbClr val="BFBFB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67" name="Text Box 13"/>
          <p:cNvSpPr txBox="1">
            <a:spLocks noChangeArrowheads="1"/>
          </p:cNvSpPr>
          <p:nvPr/>
        </p:nvSpPr>
        <p:spPr bwMode="auto">
          <a:xfrm>
            <a:off x="1714500" y="2216150"/>
            <a:ext cx="2247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1pPr>
            <a:lvl2pPr marL="742950" indent="-28575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2pPr>
            <a:lvl3pPr marL="11430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3pPr>
            <a:lvl4pPr marL="16002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4pPr>
            <a:lvl5pPr marL="20574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9pPr>
          </a:lstStyle>
          <a:p>
            <a:pPr eaLnBrk="1" hangingPunct="1"/>
            <a:r>
              <a:rPr lang="en-US" altLang="zh-CN">
                <a:solidFill>
                  <a:srgbClr val="000000"/>
                </a:solidFill>
                <a:latin typeface="微软雅黑" pitchFamily="34" charset="-122"/>
                <a:ea typeface="微软雅黑" pitchFamily="34" charset="-122"/>
              </a:rPr>
              <a:t>2. </a:t>
            </a:r>
            <a:r>
              <a:rPr lang="zh-CN" altLang="en-US">
                <a:solidFill>
                  <a:srgbClr val="000000"/>
                </a:solidFill>
                <a:latin typeface="微软雅黑" pitchFamily="34" charset="-122"/>
                <a:ea typeface="微软雅黑" pitchFamily="34" charset="-122"/>
              </a:rPr>
              <a:t>点击输入文本</a:t>
            </a:r>
            <a:endParaRPr lang="en-US">
              <a:solidFill>
                <a:srgbClr val="000000"/>
              </a:solidFill>
              <a:latin typeface="微软雅黑" pitchFamily="34" charset="-122"/>
              <a:ea typeface="微软雅黑" pitchFamily="34" charset="-122"/>
            </a:endParaRPr>
          </a:p>
        </p:txBody>
      </p:sp>
      <p:sp>
        <p:nvSpPr>
          <p:cNvPr id="19468" name="Line 7"/>
          <p:cNvSpPr>
            <a:spLocks noChangeShapeType="1"/>
          </p:cNvSpPr>
          <p:nvPr/>
        </p:nvSpPr>
        <p:spPr bwMode="auto">
          <a:xfrm>
            <a:off x="1714500" y="1776413"/>
            <a:ext cx="4318000" cy="0"/>
          </a:xfrm>
          <a:prstGeom prst="line">
            <a:avLst/>
          </a:prstGeom>
          <a:noFill/>
          <a:ln w="9525">
            <a:solidFill>
              <a:srgbClr val="BFBFB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69" name="Text Box 13"/>
          <p:cNvSpPr txBox="1">
            <a:spLocks noChangeArrowheads="1"/>
          </p:cNvSpPr>
          <p:nvPr/>
        </p:nvSpPr>
        <p:spPr bwMode="auto">
          <a:xfrm>
            <a:off x="1714500" y="1439863"/>
            <a:ext cx="271145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1pPr>
            <a:lvl2pPr marL="742950" indent="-28575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2pPr>
            <a:lvl3pPr marL="11430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3pPr>
            <a:lvl4pPr marL="16002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4pPr>
            <a:lvl5pPr marL="20574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9pPr>
          </a:lstStyle>
          <a:p>
            <a:pPr eaLnBrk="1" hangingPunct="1"/>
            <a:r>
              <a:rPr lang="en-US" altLang="zh-CN">
                <a:solidFill>
                  <a:srgbClr val="000000"/>
                </a:solidFill>
                <a:latin typeface="微软雅黑" pitchFamily="34" charset="-122"/>
                <a:ea typeface="微软雅黑" pitchFamily="34" charset="-122"/>
              </a:rPr>
              <a:t>1. </a:t>
            </a:r>
            <a:r>
              <a:rPr lang="zh-CN" altLang="en-US">
                <a:solidFill>
                  <a:srgbClr val="000000"/>
                </a:solidFill>
                <a:latin typeface="微软雅黑" pitchFamily="34" charset="-122"/>
                <a:ea typeface="微软雅黑" pitchFamily="34" charset="-122"/>
              </a:rPr>
              <a:t>点击输入文本</a:t>
            </a:r>
            <a:endParaRPr lang="en-US">
              <a:solidFill>
                <a:srgbClr val="000000"/>
              </a:solidFill>
              <a:latin typeface="微软雅黑" pitchFamily="34" charset="-122"/>
              <a:ea typeface="微软雅黑" pitchFamily="34" charset="-122"/>
            </a:endParaRPr>
          </a:p>
        </p:txBody>
      </p:sp>
      <p:sp>
        <p:nvSpPr>
          <p:cNvPr id="19470" name="文本框 43"/>
          <p:cNvSpPr txBox="1">
            <a:spLocks noChangeArrowheads="1"/>
          </p:cNvSpPr>
          <p:nvPr/>
        </p:nvSpPr>
        <p:spPr bwMode="auto">
          <a:xfrm>
            <a:off x="1662113" y="4281488"/>
            <a:ext cx="26797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1100">
                <a:latin typeface="微软雅黑" pitchFamily="34" charset="-122"/>
                <a:ea typeface="微软雅黑" pitchFamily="34" charset="-122"/>
              </a:rPr>
              <a:t>我们工作室致力于专业</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模板的发布，课件及汇报</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的美化，并为您提供专业的</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个性定制服务。我们秉承“给您演示的光和热”的理念，为您分担职场压力</a:t>
            </a:r>
            <a:r>
              <a:rPr lang="en-US" altLang="zh-CN" sz="1100">
                <a:latin typeface="微软雅黑" pitchFamily="34" charset="-122"/>
                <a:ea typeface="微软雅黑" pitchFamily="34" charset="-122"/>
              </a:rPr>
              <a:t>,</a:t>
            </a:r>
            <a:r>
              <a:rPr lang="zh-CN" altLang="en-US" sz="11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100">
              <a:latin typeface="微软雅黑" pitchFamily="34" charset="-122"/>
              <a:ea typeface="微软雅黑" pitchFamily="34" charset="-122"/>
            </a:endParaRPr>
          </a:p>
          <a:p>
            <a:pPr eaLnBrk="1" hangingPunct="1"/>
            <a:endParaRPr lang="zh-CN" altLang="en-US" sz="1100">
              <a:solidFill>
                <a:srgbClr val="2B2E30"/>
              </a:solidFill>
              <a:latin typeface="微软雅黑" pitchFamily="34" charset="-122"/>
              <a:ea typeface="微软雅黑" pitchFamily="34" charset="-122"/>
            </a:endParaRPr>
          </a:p>
          <a:p>
            <a:pPr eaLnBrk="1" hangingPunct="1"/>
            <a:endParaRPr lang="zh-CN" altLang="en-US" sz="1200">
              <a:solidFill>
                <a:srgbClr val="2B2E30"/>
              </a:solidFill>
              <a:latin typeface="微软雅黑" pitchFamily="34" charset="-122"/>
              <a:ea typeface="微软雅黑" pitchFamily="34" charset="-122"/>
            </a:endParaRPr>
          </a:p>
        </p:txBody>
      </p:sp>
      <p:grpSp>
        <p:nvGrpSpPr>
          <p:cNvPr id="19471" name="组合 41"/>
          <p:cNvGrpSpPr>
            <a:grpSpLocks/>
          </p:cNvGrpSpPr>
          <p:nvPr/>
        </p:nvGrpSpPr>
        <p:grpSpPr bwMode="auto">
          <a:xfrm>
            <a:off x="9080500" y="2987675"/>
            <a:ext cx="1878013" cy="2897188"/>
            <a:chOff x="0" y="0"/>
            <a:chExt cx="1878012" cy="2897188"/>
          </a:xfrm>
        </p:grpSpPr>
        <p:sp>
          <p:nvSpPr>
            <p:cNvPr id="19472" name="AutoShape 69"/>
            <p:cNvSpPr>
              <a:spLocks noChangeAspect="1" noChangeArrowheads="1" noTextEdit="1"/>
            </p:cNvSpPr>
            <p:nvPr/>
          </p:nvSpPr>
          <p:spPr bwMode="auto">
            <a:xfrm>
              <a:off x="15875" y="15875"/>
              <a:ext cx="1862137" cy="288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73" name="Freeform 71"/>
            <p:cNvSpPr>
              <a:spLocks/>
            </p:cNvSpPr>
            <p:nvPr/>
          </p:nvSpPr>
          <p:spPr bwMode="auto">
            <a:xfrm>
              <a:off x="893762" y="315913"/>
              <a:ext cx="182562" cy="179388"/>
            </a:xfrm>
            <a:custGeom>
              <a:avLst/>
              <a:gdLst>
                <a:gd name="T0" fmla="*/ 0 w 12"/>
                <a:gd name="T1" fmla="*/ 14949 h 12"/>
                <a:gd name="T2" fmla="*/ 0 w 12"/>
                <a:gd name="T3" fmla="*/ 89694 h 12"/>
                <a:gd name="T4" fmla="*/ 60854 w 12"/>
                <a:gd name="T5" fmla="*/ 179388 h 12"/>
                <a:gd name="T6" fmla="*/ 152135 w 12"/>
                <a:gd name="T7" fmla="*/ 149490 h 12"/>
                <a:gd name="T8" fmla="*/ 182562 w 12"/>
                <a:gd name="T9" fmla="*/ 89694 h 12"/>
                <a:gd name="T10" fmla="*/ 182562 w 12"/>
                <a:gd name="T11" fmla="*/ 14949 h 12"/>
                <a:gd name="T12" fmla="*/ 0 w 12"/>
                <a:gd name="T13" fmla="*/ 14949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2">
                  <a:moveTo>
                    <a:pt x="0" y="1"/>
                  </a:moveTo>
                  <a:cubicBezTo>
                    <a:pt x="0" y="1"/>
                    <a:pt x="0" y="6"/>
                    <a:pt x="0" y="6"/>
                  </a:cubicBezTo>
                  <a:cubicBezTo>
                    <a:pt x="0" y="6"/>
                    <a:pt x="3" y="12"/>
                    <a:pt x="4" y="12"/>
                  </a:cubicBezTo>
                  <a:cubicBezTo>
                    <a:pt x="6" y="12"/>
                    <a:pt x="10" y="11"/>
                    <a:pt x="10" y="10"/>
                  </a:cubicBezTo>
                  <a:cubicBezTo>
                    <a:pt x="11" y="10"/>
                    <a:pt x="12" y="6"/>
                    <a:pt x="12" y="6"/>
                  </a:cubicBezTo>
                  <a:cubicBezTo>
                    <a:pt x="12" y="6"/>
                    <a:pt x="12" y="2"/>
                    <a:pt x="12" y="1"/>
                  </a:cubicBezTo>
                  <a:cubicBezTo>
                    <a:pt x="12" y="0"/>
                    <a:pt x="0" y="1"/>
                    <a:pt x="0" y="1"/>
                  </a:cubicBezTo>
                  <a:close/>
                </a:path>
              </a:pathLst>
            </a:custGeom>
            <a:solidFill>
              <a:srgbClr val="F1B1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4" name="Freeform 72"/>
            <p:cNvSpPr>
              <a:spLocks/>
            </p:cNvSpPr>
            <p:nvPr/>
          </p:nvSpPr>
          <p:spPr bwMode="auto">
            <a:xfrm>
              <a:off x="15875" y="495300"/>
              <a:ext cx="120650" cy="104775"/>
            </a:xfrm>
            <a:custGeom>
              <a:avLst/>
              <a:gdLst>
                <a:gd name="T0" fmla="*/ 30163 w 8"/>
                <a:gd name="T1" fmla="*/ 89807 h 7"/>
                <a:gd name="T2" fmla="*/ 45244 w 8"/>
                <a:gd name="T3" fmla="*/ 14968 h 7"/>
                <a:gd name="T4" fmla="*/ 120650 w 8"/>
                <a:gd name="T5" fmla="*/ 59871 h 7"/>
                <a:gd name="T6" fmla="*/ 30163 w 8"/>
                <a:gd name="T7" fmla="*/ 89807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7">
                  <a:moveTo>
                    <a:pt x="2" y="6"/>
                  </a:moveTo>
                  <a:cubicBezTo>
                    <a:pt x="2" y="6"/>
                    <a:pt x="0" y="2"/>
                    <a:pt x="3" y="1"/>
                  </a:cubicBezTo>
                  <a:cubicBezTo>
                    <a:pt x="7" y="0"/>
                    <a:pt x="8" y="4"/>
                    <a:pt x="8" y="4"/>
                  </a:cubicBezTo>
                  <a:cubicBezTo>
                    <a:pt x="8" y="4"/>
                    <a:pt x="2" y="7"/>
                    <a:pt x="2" y="6"/>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5" name="Freeform 73"/>
            <p:cNvSpPr>
              <a:spLocks/>
            </p:cNvSpPr>
            <p:nvPr/>
          </p:nvSpPr>
          <p:spPr bwMode="auto">
            <a:xfrm>
              <a:off x="1741487" y="555625"/>
              <a:ext cx="106362" cy="119063"/>
            </a:xfrm>
            <a:custGeom>
              <a:avLst/>
              <a:gdLst>
                <a:gd name="T0" fmla="*/ 0 w 7"/>
                <a:gd name="T1" fmla="*/ 59532 h 8"/>
                <a:gd name="T2" fmla="*/ 45584 w 7"/>
                <a:gd name="T3" fmla="*/ 119063 h 8"/>
                <a:gd name="T4" fmla="*/ 106362 w 7"/>
                <a:gd name="T5" fmla="*/ 89297 h 8"/>
                <a:gd name="T6" fmla="*/ 75973 w 7"/>
                <a:gd name="T7" fmla="*/ 14883 h 8"/>
                <a:gd name="T8" fmla="*/ 0 w 7"/>
                <a:gd name="T9" fmla="*/ 5953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4"/>
                  </a:moveTo>
                  <a:cubicBezTo>
                    <a:pt x="0" y="4"/>
                    <a:pt x="1" y="8"/>
                    <a:pt x="3" y="8"/>
                  </a:cubicBezTo>
                  <a:cubicBezTo>
                    <a:pt x="4" y="8"/>
                    <a:pt x="7" y="7"/>
                    <a:pt x="7" y="6"/>
                  </a:cubicBezTo>
                  <a:cubicBezTo>
                    <a:pt x="7" y="5"/>
                    <a:pt x="7" y="3"/>
                    <a:pt x="5" y="1"/>
                  </a:cubicBezTo>
                  <a:cubicBezTo>
                    <a:pt x="4" y="0"/>
                    <a:pt x="0" y="4"/>
                    <a:pt x="0" y="4"/>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6" name="Freeform 74"/>
            <p:cNvSpPr>
              <a:spLocks/>
            </p:cNvSpPr>
            <p:nvPr/>
          </p:nvSpPr>
          <p:spPr bwMode="auto">
            <a:xfrm>
              <a:off x="546100" y="1065213"/>
              <a:ext cx="877887" cy="434975"/>
            </a:xfrm>
            <a:custGeom>
              <a:avLst/>
              <a:gdLst>
                <a:gd name="T0" fmla="*/ 0 w 58"/>
                <a:gd name="T1" fmla="*/ 389978 h 29"/>
                <a:gd name="T2" fmla="*/ 257312 w 58"/>
                <a:gd name="T3" fmla="*/ 434975 h 29"/>
                <a:gd name="T4" fmla="*/ 877887 w 58"/>
                <a:gd name="T5" fmla="*/ 404977 h 29"/>
                <a:gd name="T6" fmla="*/ 877887 w 58"/>
                <a:gd name="T7" fmla="*/ 404977 h 29"/>
                <a:gd name="T8" fmla="*/ 756799 w 58"/>
                <a:gd name="T9" fmla="*/ 14999 h 29"/>
                <a:gd name="T10" fmla="*/ 166496 w 58"/>
                <a:gd name="T11" fmla="*/ 0 h 29"/>
                <a:gd name="T12" fmla="*/ 0 w 58"/>
                <a:gd name="T13" fmla="*/ 389978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8" h="29">
                  <a:moveTo>
                    <a:pt x="0" y="26"/>
                  </a:moveTo>
                  <a:cubicBezTo>
                    <a:pt x="0" y="26"/>
                    <a:pt x="6" y="29"/>
                    <a:pt x="17" y="29"/>
                  </a:cubicBezTo>
                  <a:cubicBezTo>
                    <a:pt x="29" y="29"/>
                    <a:pt x="58" y="27"/>
                    <a:pt x="58" y="27"/>
                  </a:cubicBezTo>
                  <a:cubicBezTo>
                    <a:pt x="58" y="28"/>
                    <a:pt x="58" y="27"/>
                    <a:pt x="58" y="27"/>
                  </a:cubicBezTo>
                  <a:cubicBezTo>
                    <a:pt x="50" y="1"/>
                    <a:pt x="50" y="1"/>
                    <a:pt x="50" y="1"/>
                  </a:cubicBezTo>
                  <a:cubicBezTo>
                    <a:pt x="11" y="0"/>
                    <a:pt x="11" y="0"/>
                    <a:pt x="11" y="0"/>
                  </a:cubicBezTo>
                  <a:cubicBezTo>
                    <a:pt x="11" y="0"/>
                    <a:pt x="0" y="21"/>
                    <a:pt x="0" y="2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7" name="Freeform 75"/>
            <p:cNvSpPr>
              <a:spLocks/>
            </p:cNvSpPr>
            <p:nvPr/>
          </p:nvSpPr>
          <p:spPr bwMode="auto">
            <a:xfrm>
              <a:off x="682625" y="1141413"/>
              <a:ext cx="635000" cy="1604963"/>
            </a:xfrm>
            <a:custGeom>
              <a:avLst/>
              <a:gdLst>
                <a:gd name="T0" fmla="*/ 0 w 42"/>
                <a:gd name="T1" fmla="*/ 119997 h 107"/>
                <a:gd name="T2" fmla="*/ 30238 w 42"/>
                <a:gd name="T3" fmla="*/ 479989 h 107"/>
                <a:gd name="T4" fmla="*/ 75595 w 42"/>
                <a:gd name="T5" fmla="*/ 659985 h 107"/>
                <a:gd name="T6" fmla="*/ 105833 w 42"/>
                <a:gd name="T7" fmla="*/ 1064975 h 107"/>
                <a:gd name="T8" fmla="*/ 166310 w 42"/>
                <a:gd name="T9" fmla="*/ 1514965 h 107"/>
                <a:gd name="T10" fmla="*/ 166310 w 42"/>
                <a:gd name="T11" fmla="*/ 1604963 h 107"/>
                <a:gd name="T12" fmla="*/ 347738 w 42"/>
                <a:gd name="T13" fmla="*/ 1604963 h 107"/>
                <a:gd name="T14" fmla="*/ 347738 w 42"/>
                <a:gd name="T15" fmla="*/ 1544964 h 107"/>
                <a:gd name="T16" fmla="*/ 317500 w 42"/>
                <a:gd name="T17" fmla="*/ 1484966 h 107"/>
                <a:gd name="T18" fmla="*/ 362857 w 42"/>
                <a:gd name="T19" fmla="*/ 1394968 h 107"/>
                <a:gd name="T20" fmla="*/ 317500 w 42"/>
                <a:gd name="T21" fmla="*/ 569987 h 107"/>
                <a:gd name="T22" fmla="*/ 362857 w 42"/>
                <a:gd name="T23" fmla="*/ 749983 h 107"/>
                <a:gd name="T24" fmla="*/ 393095 w 42"/>
                <a:gd name="T25" fmla="*/ 944978 h 107"/>
                <a:gd name="T26" fmla="*/ 393095 w 42"/>
                <a:gd name="T27" fmla="*/ 1304970 h 107"/>
                <a:gd name="T28" fmla="*/ 423333 w 42"/>
                <a:gd name="T29" fmla="*/ 1439967 h 107"/>
                <a:gd name="T30" fmla="*/ 544286 w 42"/>
                <a:gd name="T31" fmla="*/ 1454966 h 107"/>
                <a:gd name="T32" fmla="*/ 574524 w 42"/>
                <a:gd name="T33" fmla="*/ 1364969 h 107"/>
                <a:gd name="T34" fmla="*/ 574524 w 42"/>
                <a:gd name="T35" fmla="*/ 1274971 h 107"/>
                <a:gd name="T36" fmla="*/ 589643 w 42"/>
                <a:gd name="T37" fmla="*/ 899979 h 107"/>
                <a:gd name="T38" fmla="*/ 589643 w 42"/>
                <a:gd name="T39" fmla="*/ 779982 h 107"/>
                <a:gd name="T40" fmla="*/ 619881 w 42"/>
                <a:gd name="T41" fmla="*/ 299993 h 107"/>
                <a:gd name="T42" fmla="*/ 604762 w 42"/>
                <a:gd name="T43" fmla="*/ 29999 h 107"/>
                <a:gd name="T44" fmla="*/ 30238 w 42"/>
                <a:gd name="T45" fmla="*/ 0 h 107"/>
                <a:gd name="T46" fmla="*/ 0 w 42"/>
                <a:gd name="T47" fmla="*/ 119997 h 10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2" h="107">
                  <a:moveTo>
                    <a:pt x="0" y="8"/>
                  </a:moveTo>
                  <a:cubicBezTo>
                    <a:pt x="0" y="8"/>
                    <a:pt x="1" y="28"/>
                    <a:pt x="2" y="32"/>
                  </a:cubicBezTo>
                  <a:cubicBezTo>
                    <a:pt x="4" y="35"/>
                    <a:pt x="5" y="43"/>
                    <a:pt x="5" y="44"/>
                  </a:cubicBezTo>
                  <a:cubicBezTo>
                    <a:pt x="5" y="45"/>
                    <a:pt x="4" y="65"/>
                    <a:pt x="7" y="71"/>
                  </a:cubicBezTo>
                  <a:cubicBezTo>
                    <a:pt x="7" y="71"/>
                    <a:pt x="9" y="100"/>
                    <a:pt x="11" y="101"/>
                  </a:cubicBezTo>
                  <a:cubicBezTo>
                    <a:pt x="11" y="101"/>
                    <a:pt x="8" y="106"/>
                    <a:pt x="11" y="107"/>
                  </a:cubicBezTo>
                  <a:cubicBezTo>
                    <a:pt x="11" y="107"/>
                    <a:pt x="21" y="106"/>
                    <a:pt x="23" y="107"/>
                  </a:cubicBezTo>
                  <a:cubicBezTo>
                    <a:pt x="23" y="107"/>
                    <a:pt x="24" y="104"/>
                    <a:pt x="23" y="103"/>
                  </a:cubicBezTo>
                  <a:cubicBezTo>
                    <a:pt x="22" y="102"/>
                    <a:pt x="21" y="99"/>
                    <a:pt x="21" y="99"/>
                  </a:cubicBezTo>
                  <a:cubicBezTo>
                    <a:pt x="21" y="99"/>
                    <a:pt x="25" y="94"/>
                    <a:pt x="24" y="93"/>
                  </a:cubicBezTo>
                  <a:cubicBezTo>
                    <a:pt x="23" y="91"/>
                    <a:pt x="19" y="43"/>
                    <a:pt x="21" y="38"/>
                  </a:cubicBezTo>
                  <a:cubicBezTo>
                    <a:pt x="21" y="38"/>
                    <a:pt x="23" y="50"/>
                    <a:pt x="24" y="50"/>
                  </a:cubicBezTo>
                  <a:cubicBezTo>
                    <a:pt x="24" y="50"/>
                    <a:pt x="25" y="62"/>
                    <a:pt x="26" y="63"/>
                  </a:cubicBezTo>
                  <a:cubicBezTo>
                    <a:pt x="26" y="63"/>
                    <a:pt x="30" y="84"/>
                    <a:pt x="26" y="87"/>
                  </a:cubicBezTo>
                  <a:cubicBezTo>
                    <a:pt x="26" y="87"/>
                    <a:pt x="25" y="95"/>
                    <a:pt x="28" y="96"/>
                  </a:cubicBezTo>
                  <a:cubicBezTo>
                    <a:pt x="36" y="97"/>
                    <a:pt x="36" y="97"/>
                    <a:pt x="36" y="97"/>
                  </a:cubicBezTo>
                  <a:cubicBezTo>
                    <a:pt x="36" y="97"/>
                    <a:pt x="38" y="92"/>
                    <a:pt x="38" y="91"/>
                  </a:cubicBezTo>
                  <a:cubicBezTo>
                    <a:pt x="39" y="89"/>
                    <a:pt x="39" y="87"/>
                    <a:pt x="38" y="85"/>
                  </a:cubicBezTo>
                  <a:cubicBezTo>
                    <a:pt x="38" y="84"/>
                    <a:pt x="37" y="61"/>
                    <a:pt x="39" y="60"/>
                  </a:cubicBezTo>
                  <a:cubicBezTo>
                    <a:pt x="41" y="58"/>
                    <a:pt x="42" y="55"/>
                    <a:pt x="39" y="52"/>
                  </a:cubicBezTo>
                  <a:cubicBezTo>
                    <a:pt x="39" y="52"/>
                    <a:pt x="42" y="24"/>
                    <a:pt x="41" y="20"/>
                  </a:cubicBezTo>
                  <a:cubicBezTo>
                    <a:pt x="40" y="17"/>
                    <a:pt x="40" y="2"/>
                    <a:pt x="40" y="2"/>
                  </a:cubicBezTo>
                  <a:cubicBezTo>
                    <a:pt x="2" y="0"/>
                    <a:pt x="2" y="0"/>
                    <a:pt x="2" y="0"/>
                  </a:cubicBezTo>
                  <a:lnTo>
                    <a:pt x="0" y="8"/>
                  </a:ln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8" name="Freeform 76"/>
            <p:cNvSpPr>
              <a:spLocks/>
            </p:cNvSpPr>
            <p:nvPr/>
          </p:nvSpPr>
          <p:spPr bwMode="auto">
            <a:xfrm>
              <a:off x="682625" y="1141413"/>
              <a:ext cx="271462" cy="223838"/>
            </a:xfrm>
            <a:custGeom>
              <a:avLst/>
              <a:gdLst>
                <a:gd name="T0" fmla="*/ 30162 w 18"/>
                <a:gd name="T1" fmla="*/ 29845 h 15"/>
                <a:gd name="T2" fmla="*/ 0 w 18"/>
                <a:gd name="T3" fmla="*/ 119380 h 15"/>
                <a:gd name="T4" fmla="*/ 0 w 18"/>
                <a:gd name="T5" fmla="*/ 223838 h 15"/>
                <a:gd name="T6" fmla="*/ 60325 w 18"/>
                <a:gd name="T7" fmla="*/ 164148 h 15"/>
                <a:gd name="T8" fmla="*/ 105569 w 18"/>
                <a:gd name="T9" fmla="*/ 104458 h 15"/>
                <a:gd name="T10" fmla="*/ 271462 w 18"/>
                <a:gd name="T11" fmla="*/ 149225 h 15"/>
                <a:gd name="T12" fmla="*/ 75406 w 18"/>
                <a:gd name="T13" fmla="*/ 0 h 15"/>
                <a:gd name="T14" fmla="*/ 60325 w 18"/>
                <a:gd name="T15" fmla="*/ 0 h 15"/>
                <a:gd name="T16" fmla="*/ 30162 w 18"/>
                <a:gd name="T17" fmla="*/ 29845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5">
                  <a:moveTo>
                    <a:pt x="2" y="2"/>
                  </a:moveTo>
                  <a:cubicBezTo>
                    <a:pt x="0" y="8"/>
                    <a:pt x="0" y="8"/>
                    <a:pt x="0" y="8"/>
                  </a:cubicBezTo>
                  <a:cubicBezTo>
                    <a:pt x="0" y="8"/>
                    <a:pt x="0" y="11"/>
                    <a:pt x="0" y="15"/>
                  </a:cubicBezTo>
                  <a:cubicBezTo>
                    <a:pt x="1" y="13"/>
                    <a:pt x="3" y="12"/>
                    <a:pt x="4" y="11"/>
                  </a:cubicBezTo>
                  <a:cubicBezTo>
                    <a:pt x="7" y="8"/>
                    <a:pt x="4" y="8"/>
                    <a:pt x="7" y="7"/>
                  </a:cubicBezTo>
                  <a:cubicBezTo>
                    <a:pt x="10" y="7"/>
                    <a:pt x="15" y="11"/>
                    <a:pt x="18" y="10"/>
                  </a:cubicBezTo>
                  <a:cubicBezTo>
                    <a:pt x="5" y="0"/>
                    <a:pt x="5" y="0"/>
                    <a:pt x="5" y="0"/>
                  </a:cubicBezTo>
                  <a:cubicBezTo>
                    <a:pt x="4" y="0"/>
                    <a:pt x="4" y="0"/>
                    <a:pt x="4" y="0"/>
                  </a:cubicBezTo>
                  <a:lnTo>
                    <a:pt x="2"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9" name="Freeform 77"/>
            <p:cNvSpPr>
              <a:spLocks/>
            </p:cNvSpPr>
            <p:nvPr/>
          </p:nvSpPr>
          <p:spPr bwMode="auto">
            <a:xfrm>
              <a:off x="787400" y="1155700"/>
              <a:ext cx="530225" cy="1590675"/>
            </a:xfrm>
            <a:custGeom>
              <a:avLst/>
              <a:gdLst>
                <a:gd name="T0" fmla="*/ 409031 w 35"/>
                <a:gd name="T1" fmla="*/ 1260535 h 106"/>
                <a:gd name="T2" fmla="*/ 378732 w 35"/>
                <a:gd name="T3" fmla="*/ 1065452 h 106"/>
                <a:gd name="T4" fmla="*/ 287836 w 35"/>
                <a:gd name="T5" fmla="*/ 540229 h 106"/>
                <a:gd name="T6" fmla="*/ 257538 w 35"/>
                <a:gd name="T7" fmla="*/ 345146 h 106"/>
                <a:gd name="T8" fmla="*/ 439329 w 35"/>
                <a:gd name="T9" fmla="*/ 375159 h 106"/>
                <a:gd name="T10" fmla="*/ 499926 w 35"/>
                <a:gd name="T11" fmla="*/ 555236 h 106"/>
                <a:gd name="T12" fmla="*/ 515076 w 35"/>
                <a:gd name="T13" fmla="*/ 285121 h 106"/>
                <a:gd name="T14" fmla="*/ 499926 w 35"/>
                <a:gd name="T15" fmla="*/ 15006 h 106"/>
                <a:gd name="T16" fmla="*/ 121194 w 35"/>
                <a:gd name="T17" fmla="*/ 0 h 106"/>
                <a:gd name="T18" fmla="*/ 0 w 35"/>
                <a:gd name="T19" fmla="*/ 45019 h 106"/>
                <a:gd name="T20" fmla="*/ 181791 w 35"/>
                <a:gd name="T21" fmla="*/ 255108 h 106"/>
                <a:gd name="T22" fmla="*/ 0 w 35"/>
                <a:gd name="T23" fmla="*/ 285121 h 106"/>
                <a:gd name="T24" fmla="*/ 60597 w 35"/>
                <a:gd name="T25" fmla="*/ 300127 h 106"/>
                <a:gd name="T26" fmla="*/ 106045 w 35"/>
                <a:gd name="T27" fmla="*/ 375159 h 106"/>
                <a:gd name="T28" fmla="*/ 0 w 35"/>
                <a:gd name="T29" fmla="*/ 375159 h 106"/>
                <a:gd name="T30" fmla="*/ 136344 w 35"/>
                <a:gd name="T31" fmla="*/ 435185 h 106"/>
                <a:gd name="T32" fmla="*/ 0 w 35"/>
                <a:gd name="T33" fmla="*/ 450191 h 106"/>
                <a:gd name="T34" fmla="*/ 106045 w 35"/>
                <a:gd name="T35" fmla="*/ 450191 h 106"/>
                <a:gd name="T36" fmla="*/ 136344 w 35"/>
                <a:gd name="T37" fmla="*/ 840357 h 106"/>
                <a:gd name="T38" fmla="*/ 196941 w 35"/>
                <a:gd name="T39" fmla="*/ 1140484 h 106"/>
                <a:gd name="T40" fmla="*/ 166642 w 35"/>
                <a:gd name="T41" fmla="*/ 1275541 h 106"/>
                <a:gd name="T42" fmla="*/ 60597 w 35"/>
                <a:gd name="T43" fmla="*/ 585248 h 106"/>
                <a:gd name="T44" fmla="*/ 136344 w 35"/>
                <a:gd name="T45" fmla="*/ 1290548 h 106"/>
                <a:gd name="T46" fmla="*/ 181791 w 35"/>
                <a:gd name="T47" fmla="*/ 1440611 h 106"/>
                <a:gd name="T48" fmla="*/ 181791 w 35"/>
                <a:gd name="T49" fmla="*/ 1500637 h 106"/>
                <a:gd name="T50" fmla="*/ 30299 w 35"/>
                <a:gd name="T51" fmla="*/ 1410599 h 106"/>
                <a:gd name="T52" fmla="*/ 60597 w 35"/>
                <a:gd name="T53" fmla="*/ 1500637 h 106"/>
                <a:gd name="T54" fmla="*/ 60597 w 35"/>
                <a:gd name="T55" fmla="*/ 1590675 h 106"/>
                <a:gd name="T56" fmla="*/ 242389 w 35"/>
                <a:gd name="T57" fmla="*/ 1590675 h 106"/>
                <a:gd name="T58" fmla="*/ 257538 w 35"/>
                <a:gd name="T59" fmla="*/ 1515643 h 106"/>
                <a:gd name="T60" fmla="*/ 257538 w 35"/>
                <a:gd name="T61" fmla="*/ 1470624 h 106"/>
                <a:gd name="T62" fmla="*/ 257538 w 35"/>
                <a:gd name="T63" fmla="*/ 1380586 h 106"/>
                <a:gd name="T64" fmla="*/ 212090 w 35"/>
                <a:gd name="T65" fmla="*/ 555236 h 106"/>
                <a:gd name="T66" fmla="*/ 242389 w 35"/>
                <a:gd name="T67" fmla="*/ 735312 h 106"/>
                <a:gd name="T68" fmla="*/ 287836 w 35"/>
                <a:gd name="T69" fmla="*/ 945401 h 106"/>
                <a:gd name="T70" fmla="*/ 287836 w 35"/>
                <a:gd name="T71" fmla="*/ 1290548 h 106"/>
                <a:gd name="T72" fmla="*/ 318135 w 35"/>
                <a:gd name="T73" fmla="*/ 1425605 h 106"/>
                <a:gd name="T74" fmla="*/ 439329 w 35"/>
                <a:gd name="T75" fmla="*/ 1440611 h 106"/>
                <a:gd name="T76" fmla="*/ 469628 w 35"/>
                <a:gd name="T77" fmla="*/ 1350573 h 106"/>
                <a:gd name="T78" fmla="*/ 469628 w 35"/>
                <a:gd name="T79" fmla="*/ 1260535 h 106"/>
                <a:gd name="T80" fmla="*/ 469628 w 35"/>
                <a:gd name="T81" fmla="*/ 1260535 h 106"/>
                <a:gd name="T82" fmla="*/ 409031 w 35"/>
                <a:gd name="T83" fmla="*/ 1260535 h 10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5" h="106">
                  <a:moveTo>
                    <a:pt x="27" y="84"/>
                  </a:moveTo>
                  <a:cubicBezTo>
                    <a:pt x="27" y="84"/>
                    <a:pt x="25" y="74"/>
                    <a:pt x="25" y="71"/>
                  </a:cubicBezTo>
                  <a:cubicBezTo>
                    <a:pt x="27" y="63"/>
                    <a:pt x="20" y="39"/>
                    <a:pt x="19" y="36"/>
                  </a:cubicBezTo>
                  <a:cubicBezTo>
                    <a:pt x="19" y="33"/>
                    <a:pt x="18" y="25"/>
                    <a:pt x="17" y="23"/>
                  </a:cubicBezTo>
                  <a:cubicBezTo>
                    <a:pt x="16" y="21"/>
                    <a:pt x="26" y="24"/>
                    <a:pt x="29" y="25"/>
                  </a:cubicBezTo>
                  <a:cubicBezTo>
                    <a:pt x="31" y="26"/>
                    <a:pt x="33" y="32"/>
                    <a:pt x="33" y="37"/>
                  </a:cubicBezTo>
                  <a:cubicBezTo>
                    <a:pt x="34" y="29"/>
                    <a:pt x="35" y="21"/>
                    <a:pt x="34" y="19"/>
                  </a:cubicBezTo>
                  <a:cubicBezTo>
                    <a:pt x="33" y="16"/>
                    <a:pt x="33" y="1"/>
                    <a:pt x="33" y="1"/>
                  </a:cubicBezTo>
                  <a:cubicBezTo>
                    <a:pt x="8" y="0"/>
                    <a:pt x="8" y="0"/>
                    <a:pt x="8" y="0"/>
                  </a:cubicBezTo>
                  <a:cubicBezTo>
                    <a:pt x="0" y="3"/>
                    <a:pt x="0" y="3"/>
                    <a:pt x="0" y="3"/>
                  </a:cubicBezTo>
                  <a:cubicBezTo>
                    <a:pt x="4" y="5"/>
                    <a:pt x="16" y="14"/>
                    <a:pt x="12" y="17"/>
                  </a:cubicBezTo>
                  <a:cubicBezTo>
                    <a:pt x="9" y="21"/>
                    <a:pt x="0" y="19"/>
                    <a:pt x="0" y="19"/>
                  </a:cubicBezTo>
                  <a:cubicBezTo>
                    <a:pt x="0" y="19"/>
                    <a:pt x="0" y="19"/>
                    <a:pt x="4" y="20"/>
                  </a:cubicBezTo>
                  <a:cubicBezTo>
                    <a:pt x="8" y="22"/>
                    <a:pt x="7" y="25"/>
                    <a:pt x="7" y="25"/>
                  </a:cubicBezTo>
                  <a:cubicBezTo>
                    <a:pt x="1" y="23"/>
                    <a:pt x="0" y="25"/>
                    <a:pt x="0" y="25"/>
                  </a:cubicBezTo>
                  <a:cubicBezTo>
                    <a:pt x="5" y="26"/>
                    <a:pt x="9" y="29"/>
                    <a:pt x="9" y="29"/>
                  </a:cubicBezTo>
                  <a:cubicBezTo>
                    <a:pt x="3" y="26"/>
                    <a:pt x="0" y="30"/>
                    <a:pt x="0" y="30"/>
                  </a:cubicBezTo>
                  <a:cubicBezTo>
                    <a:pt x="0" y="30"/>
                    <a:pt x="5" y="27"/>
                    <a:pt x="7" y="30"/>
                  </a:cubicBezTo>
                  <a:cubicBezTo>
                    <a:pt x="8" y="34"/>
                    <a:pt x="9" y="53"/>
                    <a:pt x="9" y="56"/>
                  </a:cubicBezTo>
                  <a:cubicBezTo>
                    <a:pt x="9" y="59"/>
                    <a:pt x="12" y="74"/>
                    <a:pt x="13" y="76"/>
                  </a:cubicBezTo>
                  <a:cubicBezTo>
                    <a:pt x="14" y="78"/>
                    <a:pt x="13" y="87"/>
                    <a:pt x="11" y="85"/>
                  </a:cubicBezTo>
                  <a:cubicBezTo>
                    <a:pt x="10" y="83"/>
                    <a:pt x="4" y="39"/>
                    <a:pt x="4" y="39"/>
                  </a:cubicBezTo>
                  <a:cubicBezTo>
                    <a:pt x="9" y="86"/>
                    <a:pt x="9" y="86"/>
                    <a:pt x="9" y="86"/>
                  </a:cubicBezTo>
                  <a:cubicBezTo>
                    <a:pt x="9" y="86"/>
                    <a:pt x="10" y="93"/>
                    <a:pt x="12" y="96"/>
                  </a:cubicBezTo>
                  <a:cubicBezTo>
                    <a:pt x="14" y="99"/>
                    <a:pt x="12" y="100"/>
                    <a:pt x="12" y="100"/>
                  </a:cubicBezTo>
                  <a:cubicBezTo>
                    <a:pt x="11" y="100"/>
                    <a:pt x="6" y="97"/>
                    <a:pt x="2" y="94"/>
                  </a:cubicBezTo>
                  <a:cubicBezTo>
                    <a:pt x="3" y="98"/>
                    <a:pt x="3" y="100"/>
                    <a:pt x="4" y="100"/>
                  </a:cubicBezTo>
                  <a:cubicBezTo>
                    <a:pt x="4" y="100"/>
                    <a:pt x="1" y="105"/>
                    <a:pt x="4" y="106"/>
                  </a:cubicBezTo>
                  <a:cubicBezTo>
                    <a:pt x="4" y="106"/>
                    <a:pt x="14" y="105"/>
                    <a:pt x="16" y="106"/>
                  </a:cubicBezTo>
                  <a:cubicBezTo>
                    <a:pt x="16" y="106"/>
                    <a:pt x="18" y="102"/>
                    <a:pt x="17" y="101"/>
                  </a:cubicBezTo>
                  <a:cubicBezTo>
                    <a:pt x="16" y="100"/>
                    <a:pt x="17" y="98"/>
                    <a:pt x="17" y="98"/>
                  </a:cubicBezTo>
                  <a:cubicBezTo>
                    <a:pt x="17" y="98"/>
                    <a:pt x="18" y="93"/>
                    <a:pt x="17" y="92"/>
                  </a:cubicBezTo>
                  <a:cubicBezTo>
                    <a:pt x="16" y="90"/>
                    <a:pt x="12" y="42"/>
                    <a:pt x="14" y="37"/>
                  </a:cubicBezTo>
                  <a:cubicBezTo>
                    <a:pt x="14" y="37"/>
                    <a:pt x="15" y="49"/>
                    <a:pt x="16" y="49"/>
                  </a:cubicBezTo>
                  <a:cubicBezTo>
                    <a:pt x="16" y="49"/>
                    <a:pt x="17" y="62"/>
                    <a:pt x="19" y="63"/>
                  </a:cubicBezTo>
                  <a:cubicBezTo>
                    <a:pt x="19" y="63"/>
                    <a:pt x="21" y="83"/>
                    <a:pt x="19" y="86"/>
                  </a:cubicBezTo>
                  <a:cubicBezTo>
                    <a:pt x="19" y="86"/>
                    <a:pt x="18" y="94"/>
                    <a:pt x="21" y="95"/>
                  </a:cubicBezTo>
                  <a:cubicBezTo>
                    <a:pt x="29" y="96"/>
                    <a:pt x="29" y="96"/>
                    <a:pt x="29" y="96"/>
                  </a:cubicBezTo>
                  <a:cubicBezTo>
                    <a:pt x="29" y="96"/>
                    <a:pt x="31" y="91"/>
                    <a:pt x="31" y="90"/>
                  </a:cubicBezTo>
                  <a:cubicBezTo>
                    <a:pt x="32" y="88"/>
                    <a:pt x="32" y="86"/>
                    <a:pt x="31" y="84"/>
                  </a:cubicBezTo>
                  <a:cubicBezTo>
                    <a:pt x="31" y="84"/>
                    <a:pt x="31" y="84"/>
                    <a:pt x="31" y="84"/>
                  </a:cubicBezTo>
                  <a:cubicBezTo>
                    <a:pt x="29" y="84"/>
                    <a:pt x="27" y="84"/>
                    <a:pt x="27" y="8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0" name="Freeform 78"/>
            <p:cNvSpPr>
              <a:spLocks/>
            </p:cNvSpPr>
            <p:nvPr/>
          </p:nvSpPr>
          <p:spPr bwMode="auto">
            <a:xfrm>
              <a:off x="893762" y="330200"/>
              <a:ext cx="136525" cy="165100"/>
            </a:xfrm>
            <a:custGeom>
              <a:avLst/>
              <a:gdLst>
                <a:gd name="T0" fmla="*/ 0 w 9"/>
                <a:gd name="T1" fmla="*/ 0 h 11"/>
                <a:gd name="T2" fmla="*/ 0 w 9"/>
                <a:gd name="T3" fmla="*/ 75045 h 11"/>
                <a:gd name="T4" fmla="*/ 60678 w 9"/>
                <a:gd name="T5" fmla="*/ 165100 h 11"/>
                <a:gd name="T6" fmla="*/ 75847 w 9"/>
                <a:gd name="T7" fmla="*/ 165100 h 11"/>
                <a:gd name="T8" fmla="*/ 91017 w 9"/>
                <a:gd name="T9" fmla="*/ 135082 h 11"/>
                <a:gd name="T10" fmla="*/ 91017 w 9"/>
                <a:gd name="T11" fmla="*/ 105064 h 11"/>
                <a:gd name="T12" fmla="*/ 121356 w 9"/>
                <a:gd name="T13" fmla="*/ 90055 h 11"/>
                <a:gd name="T14" fmla="*/ 136525 w 9"/>
                <a:gd name="T15" fmla="*/ 60036 h 11"/>
                <a:gd name="T16" fmla="*/ 30339 w 9"/>
                <a:gd name="T17" fmla="*/ 0 h 11"/>
                <a:gd name="T18" fmla="*/ 0 w 9"/>
                <a:gd name="T19" fmla="*/ 0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11">
                  <a:moveTo>
                    <a:pt x="0" y="0"/>
                  </a:moveTo>
                  <a:cubicBezTo>
                    <a:pt x="0" y="0"/>
                    <a:pt x="0" y="5"/>
                    <a:pt x="0" y="5"/>
                  </a:cubicBezTo>
                  <a:cubicBezTo>
                    <a:pt x="0" y="5"/>
                    <a:pt x="3" y="11"/>
                    <a:pt x="4" y="11"/>
                  </a:cubicBezTo>
                  <a:cubicBezTo>
                    <a:pt x="5" y="11"/>
                    <a:pt x="5" y="11"/>
                    <a:pt x="5" y="11"/>
                  </a:cubicBezTo>
                  <a:cubicBezTo>
                    <a:pt x="5" y="10"/>
                    <a:pt x="5" y="9"/>
                    <a:pt x="6" y="9"/>
                  </a:cubicBezTo>
                  <a:cubicBezTo>
                    <a:pt x="7" y="8"/>
                    <a:pt x="6" y="7"/>
                    <a:pt x="6" y="7"/>
                  </a:cubicBezTo>
                  <a:cubicBezTo>
                    <a:pt x="6" y="7"/>
                    <a:pt x="8" y="7"/>
                    <a:pt x="8" y="6"/>
                  </a:cubicBezTo>
                  <a:cubicBezTo>
                    <a:pt x="8" y="5"/>
                    <a:pt x="9" y="4"/>
                    <a:pt x="9" y="4"/>
                  </a:cubicBezTo>
                  <a:cubicBezTo>
                    <a:pt x="9" y="4"/>
                    <a:pt x="5" y="2"/>
                    <a:pt x="2" y="0"/>
                  </a:cubicBezTo>
                  <a:cubicBezTo>
                    <a:pt x="1" y="0"/>
                    <a:pt x="0" y="0"/>
                    <a:pt x="0" y="0"/>
                  </a:cubicBezTo>
                  <a:close/>
                </a:path>
              </a:pathLst>
            </a:custGeom>
            <a:solidFill>
              <a:srgbClr val="D081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1" name="Freeform 79"/>
            <p:cNvSpPr>
              <a:spLocks/>
            </p:cNvSpPr>
            <p:nvPr/>
          </p:nvSpPr>
          <p:spPr bwMode="auto">
            <a:xfrm>
              <a:off x="682625" y="404813"/>
              <a:ext cx="635000" cy="901700"/>
            </a:xfrm>
            <a:custGeom>
              <a:avLst/>
              <a:gdLst>
                <a:gd name="T0" fmla="*/ 0 w 42"/>
                <a:gd name="T1" fmla="*/ 736388 h 60"/>
                <a:gd name="T2" fmla="*/ 317500 w 42"/>
                <a:gd name="T3" fmla="*/ 886672 h 60"/>
                <a:gd name="T4" fmla="*/ 619881 w 42"/>
                <a:gd name="T5" fmla="*/ 736388 h 60"/>
                <a:gd name="T6" fmla="*/ 529167 w 42"/>
                <a:gd name="T7" fmla="*/ 180340 h 60"/>
                <a:gd name="T8" fmla="*/ 393095 w 42"/>
                <a:gd name="T9" fmla="*/ 0 h 60"/>
                <a:gd name="T10" fmla="*/ 317500 w 42"/>
                <a:gd name="T11" fmla="*/ 60113 h 60"/>
                <a:gd name="T12" fmla="*/ 272143 w 42"/>
                <a:gd name="T13" fmla="*/ 45085 h 60"/>
                <a:gd name="T14" fmla="*/ 226786 w 42"/>
                <a:gd name="T15" fmla="*/ 0 h 60"/>
                <a:gd name="T16" fmla="*/ 196548 w 42"/>
                <a:gd name="T17" fmla="*/ 0 h 60"/>
                <a:gd name="T18" fmla="*/ 75595 w 42"/>
                <a:gd name="T19" fmla="*/ 300567 h 60"/>
                <a:gd name="T20" fmla="*/ 0 w 42"/>
                <a:gd name="T21" fmla="*/ 736388 h 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2" h="60">
                  <a:moveTo>
                    <a:pt x="0" y="49"/>
                  </a:moveTo>
                  <a:cubicBezTo>
                    <a:pt x="0" y="49"/>
                    <a:pt x="13" y="60"/>
                    <a:pt x="21" y="59"/>
                  </a:cubicBezTo>
                  <a:cubicBezTo>
                    <a:pt x="28" y="59"/>
                    <a:pt x="41" y="53"/>
                    <a:pt x="41" y="49"/>
                  </a:cubicBezTo>
                  <a:cubicBezTo>
                    <a:pt x="42" y="45"/>
                    <a:pt x="35" y="12"/>
                    <a:pt x="35" y="12"/>
                  </a:cubicBezTo>
                  <a:cubicBezTo>
                    <a:pt x="26" y="0"/>
                    <a:pt x="26" y="0"/>
                    <a:pt x="26" y="0"/>
                  </a:cubicBezTo>
                  <a:cubicBezTo>
                    <a:pt x="21" y="4"/>
                    <a:pt x="21" y="4"/>
                    <a:pt x="21" y="4"/>
                  </a:cubicBezTo>
                  <a:cubicBezTo>
                    <a:pt x="18" y="3"/>
                    <a:pt x="18" y="3"/>
                    <a:pt x="18" y="3"/>
                  </a:cubicBezTo>
                  <a:cubicBezTo>
                    <a:pt x="15" y="0"/>
                    <a:pt x="15" y="0"/>
                    <a:pt x="15" y="0"/>
                  </a:cubicBezTo>
                  <a:cubicBezTo>
                    <a:pt x="13" y="0"/>
                    <a:pt x="13" y="0"/>
                    <a:pt x="13" y="0"/>
                  </a:cubicBezTo>
                  <a:cubicBezTo>
                    <a:pt x="5" y="20"/>
                    <a:pt x="5" y="20"/>
                    <a:pt x="5" y="20"/>
                  </a:cubicBezTo>
                  <a:lnTo>
                    <a:pt x="0" y="49"/>
                  </a:lnTo>
                  <a:close/>
                </a:path>
              </a:pathLst>
            </a:custGeom>
            <a:solidFill>
              <a:srgbClr val="F2F2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2" name="Freeform 80"/>
            <p:cNvSpPr>
              <a:spLocks/>
            </p:cNvSpPr>
            <p:nvPr/>
          </p:nvSpPr>
          <p:spPr bwMode="auto">
            <a:xfrm>
              <a:off x="682625" y="420688"/>
              <a:ext cx="241300" cy="749300"/>
            </a:xfrm>
            <a:custGeom>
              <a:avLst/>
              <a:gdLst>
                <a:gd name="T0" fmla="*/ 135731 w 16"/>
                <a:gd name="T1" fmla="*/ 704342 h 50"/>
                <a:gd name="T2" fmla="*/ 105569 w 16"/>
                <a:gd name="T3" fmla="*/ 599440 h 50"/>
                <a:gd name="T4" fmla="*/ 165894 w 16"/>
                <a:gd name="T5" fmla="*/ 689356 h 50"/>
                <a:gd name="T6" fmla="*/ 105569 w 16"/>
                <a:gd name="T7" fmla="*/ 449580 h 50"/>
                <a:gd name="T8" fmla="*/ 196056 w 16"/>
                <a:gd name="T9" fmla="*/ 644398 h 50"/>
                <a:gd name="T10" fmla="*/ 165894 w 16"/>
                <a:gd name="T11" fmla="*/ 479552 h 50"/>
                <a:gd name="T12" fmla="*/ 211138 w 16"/>
                <a:gd name="T13" fmla="*/ 494538 h 50"/>
                <a:gd name="T14" fmla="*/ 165894 w 16"/>
                <a:gd name="T15" fmla="*/ 359664 h 50"/>
                <a:gd name="T16" fmla="*/ 180975 w 16"/>
                <a:gd name="T17" fmla="*/ 44958 h 50"/>
                <a:gd name="T18" fmla="*/ 241300 w 16"/>
                <a:gd name="T19" fmla="*/ 89916 h 50"/>
                <a:gd name="T20" fmla="*/ 180975 w 16"/>
                <a:gd name="T21" fmla="*/ 0 h 50"/>
                <a:gd name="T22" fmla="*/ 105569 w 16"/>
                <a:gd name="T23" fmla="*/ 194818 h 50"/>
                <a:gd name="T24" fmla="*/ 60325 w 16"/>
                <a:gd name="T25" fmla="*/ 344678 h 50"/>
                <a:gd name="T26" fmla="*/ 0 w 16"/>
                <a:gd name="T27" fmla="*/ 719328 h 50"/>
                <a:gd name="T28" fmla="*/ 45244 w 16"/>
                <a:gd name="T29" fmla="*/ 749300 h 50"/>
                <a:gd name="T30" fmla="*/ 135731 w 16"/>
                <a:gd name="T31" fmla="*/ 704342 h 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 h="50">
                  <a:moveTo>
                    <a:pt x="9" y="47"/>
                  </a:moveTo>
                  <a:cubicBezTo>
                    <a:pt x="9" y="47"/>
                    <a:pt x="5" y="46"/>
                    <a:pt x="7" y="40"/>
                  </a:cubicBezTo>
                  <a:cubicBezTo>
                    <a:pt x="7" y="40"/>
                    <a:pt x="7" y="45"/>
                    <a:pt x="11" y="46"/>
                  </a:cubicBezTo>
                  <a:cubicBezTo>
                    <a:pt x="11" y="46"/>
                    <a:pt x="6" y="42"/>
                    <a:pt x="7" y="30"/>
                  </a:cubicBezTo>
                  <a:cubicBezTo>
                    <a:pt x="7" y="30"/>
                    <a:pt x="8" y="41"/>
                    <a:pt x="13" y="43"/>
                  </a:cubicBezTo>
                  <a:cubicBezTo>
                    <a:pt x="13" y="43"/>
                    <a:pt x="7" y="36"/>
                    <a:pt x="11" y="32"/>
                  </a:cubicBezTo>
                  <a:cubicBezTo>
                    <a:pt x="11" y="32"/>
                    <a:pt x="11" y="35"/>
                    <a:pt x="14" y="33"/>
                  </a:cubicBezTo>
                  <a:cubicBezTo>
                    <a:pt x="14" y="33"/>
                    <a:pt x="9" y="32"/>
                    <a:pt x="11" y="24"/>
                  </a:cubicBezTo>
                  <a:cubicBezTo>
                    <a:pt x="12" y="16"/>
                    <a:pt x="12" y="3"/>
                    <a:pt x="12" y="3"/>
                  </a:cubicBezTo>
                  <a:cubicBezTo>
                    <a:pt x="12" y="3"/>
                    <a:pt x="14" y="6"/>
                    <a:pt x="16" y="6"/>
                  </a:cubicBezTo>
                  <a:cubicBezTo>
                    <a:pt x="16" y="6"/>
                    <a:pt x="12" y="5"/>
                    <a:pt x="12" y="0"/>
                  </a:cubicBezTo>
                  <a:cubicBezTo>
                    <a:pt x="7" y="13"/>
                    <a:pt x="7" y="13"/>
                    <a:pt x="7" y="13"/>
                  </a:cubicBezTo>
                  <a:cubicBezTo>
                    <a:pt x="6" y="16"/>
                    <a:pt x="5" y="19"/>
                    <a:pt x="4" y="23"/>
                  </a:cubicBezTo>
                  <a:cubicBezTo>
                    <a:pt x="0" y="48"/>
                    <a:pt x="0" y="48"/>
                    <a:pt x="0" y="48"/>
                  </a:cubicBezTo>
                  <a:cubicBezTo>
                    <a:pt x="0" y="48"/>
                    <a:pt x="1" y="49"/>
                    <a:pt x="3" y="50"/>
                  </a:cubicBezTo>
                  <a:cubicBezTo>
                    <a:pt x="4" y="49"/>
                    <a:pt x="6" y="46"/>
                    <a:pt x="9" y="47"/>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3" name="Freeform 81"/>
            <p:cNvSpPr>
              <a:spLocks/>
            </p:cNvSpPr>
            <p:nvPr/>
          </p:nvSpPr>
          <p:spPr bwMode="auto">
            <a:xfrm>
              <a:off x="1030287" y="434975"/>
              <a:ext cx="76200" cy="74613"/>
            </a:xfrm>
            <a:custGeom>
              <a:avLst/>
              <a:gdLst>
                <a:gd name="T0" fmla="*/ 76200 w 5"/>
                <a:gd name="T1" fmla="*/ 0 h 5"/>
                <a:gd name="T2" fmla="*/ 0 w 5"/>
                <a:gd name="T3" fmla="*/ 74613 h 5"/>
                <a:gd name="T4" fmla="*/ 76200 w 5"/>
                <a:gd name="T5" fmla="*/ 0 h 5"/>
                <a:gd name="T6" fmla="*/ 0 60000 65536"/>
                <a:gd name="T7" fmla="*/ 0 60000 65536"/>
                <a:gd name="T8" fmla="*/ 0 60000 65536"/>
              </a:gdLst>
              <a:ahLst/>
              <a:cxnLst>
                <a:cxn ang="T6">
                  <a:pos x="T0" y="T1"/>
                </a:cxn>
                <a:cxn ang="T7">
                  <a:pos x="T2" y="T3"/>
                </a:cxn>
                <a:cxn ang="T8">
                  <a:pos x="T4" y="T5"/>
                </a:cxn>
              </a:cxnLst>
              <a:rect l="0" t="0" r="r" b="b"/>
              <a:pathLst>
                <a:path w="5" h="5">
                  <a:moveTo>
                    <a:pt x="5" y="0"/>
                  </a:moveTo>
                  <a:cubicBezTo>
                    <a:pt x="3" y="2"/>
                    <a:pt x="2" y="4"/>
                    <a:pt x="0" y="5"/>
                  </a:cubicBezTo>
                  <a:cubicBezTo>
                    <a:pt x="0" y="5"/>
                    <a:pt x="2" y="4"/>
                    <a:pt x="5" y="0"/>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4" name="Freeform 82"/>
            <p:cNvSpPr>
              <a:spLocks/>
            </p:cNvSpPr>
            <p:nvPr/>
          </p:nvSpPr>
          <p:spPr bwMode="auto">
            <a:xfrm>
              <a:off x="1076325" y="465138"/>
              <a:ext cx="241300" cy="750888"/>
            </a:xfrm>
            <a:custGeom>
              <a:avLst/>
              <a:gdLst>
                <a:gd name="T0" fmla="*/ 226219 w 16"/>
                <a:gd name="T1" fmla="*/ 675799 h 50"/>
                <a:gd name="T2" fmla="*/ 135731 w 16"/>
                <a:gd name="T3" fmla="*/ 120142 h 50"/>
                <a:gd name="T4" fmla="*/ 60325 w 16"/>
                <a:gd name="T5" fmla="*/ 0 h 50"/>
                <a:gd name="T6" fmla="*/ 0 w 16"/>
                <a:gd name="T7" fmla="*/ 150178 h 50"/>
                <a:gd name="T8" fmla="*/ 60325 w 16"/>
                <a:gd name="T9" fmla="*/ 90107 h 50"/>
                <a:gd name="T10" fmla="*/ 60325 w 16"/>
                <a:gd name="T11" fmla="*/ 420497 h 50"/>
                <a:gd name="T12" fmla="*/ 135731 w 16"/>
                <a:gd name="T13" fmla="*/ 330391 h 50"/>
                <a:gd name="T14" fmla="*/ 90488 w 16"/>
                <a:gd name="T15" fmla="*/ 540639 h 50"/>
                <a:gd name="T16" fmla="*/ 90488 w 16"/>
                <a:gd name="T17" fmla="*/ 735870 h 50"/>
                <a:gd name="T18" fmla="*/ 135731 w 16"/>
                <a:gd name="T19" fmla="*/ 675799 h 50"/>
                <a:gd name="T20" fmla="*/ 150813 w 16"/>
                <a:gd name="T21" fmla="*/ 750888 h 50"/>
                <a:gd name="T22" fmla="*/ 226219 w 16"/>
                <a:gd name="T23" fmla="*/ 675799 h 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 h="50">
                  <a:moveTo>
                    <a:pt x="15" y="45"/>
                  </a:moveTo>
                  <a:cubicBezTo>
                    <a:pt x="16" y="41"/>
                    <a:pt x="9" y="8"/>
                    <a:pt x="9" y="8"/>
                  </a:cubicBezTo>
                  <a:cubicBezTo>
                    <a:pt x="4" y="0"/>
                    <a:pt x="4" y="0"/>
                    <a:pt x="4" y="0"/>
                  </a:cubicBezTo>
                  <a:cubicBezTo>
                    <a:pt x="3" y="4"/>
                    <a:pt x="3" y="8"/>
                    <a:pt x="0" y="10"/>
                  </a:cubicBezTo>
                  <a:cubicBezTo>
                    <a:pt x="1" y="9"/>
                    <a:pt x="3" y="8"/>
                    <a:pt x="4" y="6"/>
                  </a:cubicBezTo>
                  <a:cubicBezTo>
                    <a:pt x="4" y="6"/>
                    <a:pt x="7" y="20"/>
                    <a:pt x="4" y="28"/>
                  </a:cubicBezTo>
                  <a:cubicBezTo>
                    <a:pt x="9" y="22"/>
                    <a:pt x="9" y="22"/>
                    <a:pt x="9" y="22"/>
                  </a:cubicBezTo>
                  <a:cubicBezTo>
                    <a:pt x="9" y="22"/>
                    <a:pt x="11" y="34"/>
                    <a:pt x="6" y="36"/>
                  </a:cubicBezTo>
                  <a:cubicBezTo>
                    <a:pt x="6" y="36"/>
                    <a:pt x="7" y="46"/>
                    <a:pt x="6" y="49"/>
                  </a:cubicBezTo>
                  <a:cubicBezTo>
                    <a:pt x="6" y="49"/>
                    <a:pt x="8" y="43"/>
                    <a:pt x="9" y="45"/>
                  </a:cubicBezTo>
                  <a:cubicBezTo>
                    <a:pt x="10" y="46"/>
                    <a:pt x="11" y="48"/>
                    <a:pt x="10" y="50"/>
                  </a:cubicBezTo>
                  <a:cubicBezTo>
                    <a:pt x="13" y="48"/>
                    <a:pt x="15" y="47"/>
                    <a:pt x="15" y="45"/>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5" name="Freeform 83"/>
            <p:cNvSpPr>
              <a:spLocks/>
            </p:cNvSpPr>
            <p:nvPr/>
          </p:nvSpPr>
          <p:spPr bwMode="auto">
            <a:xfrm>
              <a:off x="1681162" y="495300"/>
              <a:ext cx="106362" cy="150813"/>
            </a:xfrm>
            <a:custGeom>
              <a:avLst/>
              <a:gdLst>
                <a:gd name="T0" fmla="*/ 0 w 7"/>
                <a:gd name="T1" fmla="*/ 15081 h 10"/>
                <a:gd name="T2" fmla="*/ 15195 w 7"/>
                <a:gd name="T3" fmla="*/ 45244 h 10"/>
                <a:gd name="T4" fmla="*/ 106362 w 7"/>
                <a:gd name="T5" fmla="*/ 150813 h 10"/>
                <a:gd name="T6" fmla="*/ 106362 w 7"/>
                <a:gd name="T7" fmla="*/ 135732 h 10"/>
                <a:gd name="T8" fmla="*/ 106362 w 7"/>
                <a:gd name="T9" fmla="*/ 120650 h 10"/>
                <a:gd name="T10" fmla="*/ 106362 w 7"/>
                <a:gd name="T11" fmla="*/ 105569 h 10"/>
                <a:gd name="T12" fmla="*/ 75973 w 7"/>
                <a:gd name="T13" fmla="*/ 60325 h 10"/>
                <a:gd name="T14" fmla="*/ 60778 w 7"/>
                <a:gd name="T15" fmla="*/ 30163 h 10"/>
                <a:gd name="T16" fmla="*/ 45584 w 7"/>
                <a:gd name="T17" fmla="*/ 15081 h 10"/>
                <a:gd name="T18" fmla="*/ 0 w 7"/>
                <a:gd name="T19" fmla="*/ 15081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10">
                  <a:moveTo>
                    <a:pt x="0" y="1"/>
                  </a:moveTo>
                  <a:cubicBezTo>
                    <a:pt x="1" y="2"/>
                    <a:pt x="1" y="3"/>
                    <a:pt x="1" y="3"/>
                  </a:cubicBezTo>
                  <a:cubicBezTo>
                    <a:pt x="2" y="5"/>
                    <a:pt x="7" y="10"/>
                    <a:pt x="7" y="10"/>
                  </a:cubicBezTo>
                  <a:cubicBezTo>
                    <a:pt x="7" y="10"/>
                    <a:pt x="7" y="9"/>
                    <a:pt x="7" y="9"/>
                  </a:cubicBezTo>
                  <a:cubicBezTo>
                    <a:pt x="7" y="8"/>
                    <a:pt x="7" y="8"/>
                    <a:pt x="7" y="8"/>
                  </a:cubicBezTo>
                  <a:cubicBezTo>
                    <a:pt x="7" y="8"/>
                    <a:pt x="7" y="7"/>
                    <a:pt x="7" y="7"/>
                  </a:cubicBezTo>
                  <a:cubicBezTo>
                    <a:pt x="7" y="6"/>
                    <a:pt x="6" y="4"/>
                    <a:pt x="5" y="4"/>
                  </a:cubicBezTo>
                  <a:cubicBezTo>
                    <a:pt x="5" y="4"/>
                    <a:pt x="5" y="2"/>
                    <a:pt x="4" y="2"/>
                  </a:cubicBezTo>
                  <a:cubicBezTo>
                    <a:pt x="4" y="2"/>
                    <a:pt x="4" y="0"/>
                    <a:pt x="3" y="1"/>
                  </a:cubicBezTo>
                  <a:cubicBezTo>
                    <a:pt x="2" y="2"/>
                    <a:pt x="1" y="1"/>
                    <a:pt x="0" y="1"/>
                  </a:cubicBezTo>
                  <a:close/>
                </a:path>
              </a:pathLst>
            </a:custGeom>
            <a:solidFill>
              <a:srgbClr val="D081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6" name="Freeform 84"/>
            <p:cNvSpPr>
              <a:spLocks/>
            </p:cNvSpPr>
            <p:nvPr/>
          </p:nvSpPr>
          <p:spPr bwMode="auto">
            <a:xfrm>
              <a:off x="833437" y="44450"/>
              <a:ext cx="303212" cy="376238"/>
            </a:xfrm>
            <a:custGeom>
              <a:avLst/>
              <a:gdLst>
                <a:gd name="T0" fmla="*/ 151606 w 20"/>
                <a:gd name="T1" fmla="*/ 376238 h 25"/>
                <a:gd name="T2" fmla="*/ 197088 w 20"/>
                <a:gd name="T3" fmla="*/ 361188 h 25"/>
                <a:gd name="T4" fmla="*/ 242570 w 20"/>
                <a:gd name="T5" fmla="*/ 300990 h 25"/>
                <a:gd name="T6" fmla="*/ 257730 w 20"/>
                <a:gd name="T7" fmla="*/ 240792 h 25"/>
                <a:gd name="T8" fmla="*/ 288051 w 20"/>
                <a:gd name="T9" fmla="*/ 225743 h 25"/>
                <a:gd name="T10" fmla="*/ 288051 w 20"/>
                <a:gd name="T11" fmla="*/ 150495 h 25"/>
                <a:gd name="T12" fmla="*/ 242570 w 20"/>
                <a:gd name="T13" fmla="*/ 30099 h 25"/>
                <a:gd name="T14" fmla="*/ 106124 w 20"/>
                <a:gd name="T15" fmla="*/ 15050 h 25"/>
                <a:gd name="T16" fmla="*/ 30321 w 20"/>
                <a:gd name="T17" fmla="*/ 120396 h 25"/>
                <a:gd name="T18" fmla="*/ 30321 w 20"/>
                <a:gd name="T19" fmla="*/ 165545 h 25"/>
                <a:gd name="T20" fmla="*/ 0 w 20"/>
                <a:gd name="T21" fmla="*/ 165545 h 25"/>
                <a:gd name="T22" fmla="*/ 30321 w 20"/>
                <a:gd name="T23" fmla="*/ 240792 h 25"/>
                <a:gd name="T24" fmla="*/ 45482 w 20"/>
                <a:gd name="T25" fmla="*/ 240792 h 25"/>
                <a:gd name="T26" fmla="*/ 60642 w 20"/>
                <a:gd name="T27" fmla="*/ 300990 h 25"/>
                <a:gd name="T28" fmla="*/ 151606 w 20"/>
                <a:gd name="T29" fmla="*/ 376238 h 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0" h="25">
                  <a:moveTo>
                    <a:pt x="10" y="25"/>
                  </a:moveTo>
                  <a:cubicBezTo>
                    <a:pt x="11" y="24"/>
                    <a:pt x="13" y="24"/>
                    <a:pt x="13" y="24"/>
                  </a:cubicBezTo>
                  <a:cubicBezTo>
                    <a:pt x="13" y="23"/>
                    <a:pt x="16" y="21"/>
                    <a:pt x="16" y="20"/>
                  </a:cubicBezTo>
                  <a:cubicBezTo>
                    <a:pt x="17" y="20"/>
                    <a:pt x="17" y="16"/>
                    <a:pt x="17" y="16"/>
                  </a:cubicBezTo>
                  <a:cubicBezTo>
                    <a:pt x="17" y="16"/>
                    <a:pt x="18" y="16"/>
                    <a:pt x="19" y="15"/>
                  </a:cubicBezTo>
                  <a:cubicBezTo>
                    <a:pt x="19" y="15"/>
                    <a:pt x="20" y="11"/>
                    <a:pt x="19" y="10"/>
                  </a:cubicBezTo>
                  <a:cubicBezTo>
                    <a:pt x="18" y="9"/>
                    <a:pt x="18" y="3"/>
                    <a:pt x="16" y="2"/>
                  </a:cubicBezTo>
                  <a:cubicBezTo>
                    <a:pt x="14" y="1"/>
                    <a:pt x="8" y="0"/>
                    <a:pt x="7" y="1"/>
                  </a:cubicBezTo>
                  <a:cubicBezTo>
                    <a:pt x="5" y="2"/>
                    <a:pt x="2" y="7"/>
                    <a:pt x="2" y="8"/>
                  </a:cubicBezTo>
                  <a:cubicBezTo>
                    <a:pt x="2" y="9"/>
                    <a:pt x="2" y="11"/>
                    <a:pt x="2" y="11"/>
                  </a:cubicBezTo>
                  <a:cubicBezTo>
                    <a:pt x="2" y="11"/>
                    <a:pt x="0" y="11"/>
                    <a:pt x="0" y="11"/>
                  </a:cubicBezTo>
                  <a:cubicBezTo>
                    <a:pt x="0" y="11"/>
                    <a:pt x="1" y="16"/>
                    <a:pt x="2" y="16"/>
                  </a:cubicBezTo>
                  <a:cubicBezTo>
                    <a:pt x="2" y="16"/>
                    <a:pt x="2" y="16"/>
                    <a:pt x="3" y="16"/>
                  </a:cubicBezTo>
                  <a:cubicBezTo>
                    <a:pt x="3" y="16"/>
                    <a:pt x="3" y="19"/>
                    <a:pt x="4" y="20"/>
                  </a:cubicBezTo>
                  <a:cubicBezTo>
                    <a:pt x="5" y="21"/>
                    <a:pt x="7" y="25"/>
                    <a:pt x="10" y="25"/>
                  </a:cubicBezTo>
                  <a:close/>
                </a:path>
              </a:pathLst>
            </a:custGeom>
            <a:solidFill>
              <a:srgbClr val="F1B1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7" name="Freeform 85"/>
            <p:cNvSpPr>
              <a:spLocks/>
            </p:cNvSpPr>
            <p:nvPr/>
          </p:nvSpPr>
          <p:spPr bwMode="auto">
            <a:xfrm>
              <a:off x="1666875" y="404813"/>
              <a:ext cx="196850" cy="211138"/>
            </a:xfrm>
            <a:custGeom>
              <a:avLst/>
              <a:gdLst>
                <a:gd name="T0" fmla="*/ 0 w 13"/>
                <a:gd name="T1" fmla="*/ 60325 h 14"/>
                <a:gd name="T2" fmla="*/ 0 w 13"/>
                <a:gd name="T3" fmla="*/ 60325 h 14"/>
                <a:gd name="T4" fmla="*/ 0 w 13"/>
                <a:gd name="T5" fmla="*/ 60325 h 14"/>
                <a:gd name="T6" fmla="*/ 0 w 13"/>
                <a:gd name="T7" fmla="*/ 60325 h 14"/>
                <a:gd name="T8" fmla="*/ 0 w 13"/>
                <a:gd name="T9" fmla="*/ 75406 h 14"/>
                <a:gd name="T10" fmla="*/ 15142 w 13"/>
                <a:gd name="T11" fmla="*/ 75406 h 14"/>
                <a:gd name="T12" fmla="*/ 15142 w 13"/>
                <a:gd name="T13" fmla="*/ 105569 h 14"/>
                <a:gd name="T14" fmla="*/ 15142 w 13"/>
                <a:gd name="T15" fmla="*/ 105569 h 14"/>
                <a:gd name="T16" fmla="*/ 60569 w 13"/>
                <a:gd name="T17" fmla="*/ 105569 h 14"/>
                <a:gd name="T18" fmla="*/ 75712 w 13"/>
                <a:gd name="T19" fmla="*/ 120650 h 14"/>
                <a:gd name="T20" fmla="*/ 90854 w 13"/>
                <a:gd name="T21" fmla="*/ 150813 h 14"/>
                <a:gd name="T22" fmla="*/ 121138 w 13"/>
                <a:gd name="T23" fmla="*/ 196057 h 14"/>
                <a:gd name="T24" fmla="*/ 121138 w 13"/>
                <a:gd name="T25" fmla="*/ 211138 h 14"/>
                <a:gd name="T26" fmla="*/ 121138 w 13"/>
                <a:gd name="T27" fmla="*/ 211138 h 14"/>
                <a:gd name="T28" fmla="*/ 136281 w 13"/>
                <a:gd name="T29" fmla="*/ 211138 h 14"/>
                <a:gd name="T30" fmla="*/ 136281 w 13"/>
                <a:gd name="T31" fmla="*/ 211138 h 14"/>
                <a:gd name="T32" fmla="*/ 136281 w 13"/>
                <a:gd name="T33" fmla="*/ 211138 h 14"/>
                <a:gd name="T34" fmla="*/ 136281 w 13"/>
                <a:gd name="T35" fmla="*/ 211138 h 14"/>
                <a:gd name="T36" fmla="*/ 151423 w 13"/>
                <a:gd name="T37" fmla="*/ 196057 h 14"/>
                <a:gd name="T38" fmla="*/ 166565 w 13"/>
                <a:gd name="T39" fmla="*/ 180975 h 14"/>
                <a:gd name="T40" fmla="*/ 166565 w 13"/>
                <a:gd name="T41" fmla="*/ 180975 h 14"/>
                <a:gd name="T42" fmla="*/ 166565 w 13"/>
                <a:gd name="T43" fmla="*/ 180975 h 14"/>
                <a:gd name="T44" fmla="*/ 166565 w 13"/>
                <a:gd name="T45" fmla="*/ 180975 h 14"/>
                <a:gd name="T46" fmla="*/ 166565 w 13"/>
                <a:gd name="T47" fmla="*/ 180975 h 14"/>
                <a:gd name="T48" fmla="*/ 166565 w 13"/>
                <a:gd name="T49" fmla="*/ 180975 h 14"/>
                <a:gd name="T50" fmla="*/ 166565 w 13"/>
                <a:gd name="T51" fmla="*/ 180975 h 14"/>
                <a:gd name="T52" fmla="*/ 166565 w 13"/>
                <a:gd name="T53" fmla="*/ 165894 h 14"/>
                <a:gd name="T54" fmla="*/ 181708 w 13"/>
                <a:gd name="T55" fmla="*/ 165894 h 14"/>
                <a:gd name="T56" fmla="*/ 181708 w 13"/>
                <a:gd name="T57" fmla="*/ 165894 h 14"/>
                <a:gd name="T58" fmla="*/ 181708 w 13"/>
                <a:gd name="T59" fmla="*/ 165894 h 14"/>
                <a:gd name="T60" fmla="*/ 181708 w 13"/>
                <a:gd name="T61" fmla="*/ 150813 h 14"/>
                <a:gd name="T62" fmla="*/ 181708 w 13"/>
                <a:gd name="T63" fmla="*/ 150813 h 14"/>
                <a:gd name="T64" fmla="*/ 181708 w 13"/>
                <a:gd name="T65" fmla="*/ 120650 h 14"/>
                <a:gd name="T66" fmla="*/ 181708 w 13"/>
                <a:gd name="T67" fmla="*/ 120650 h 14"/>
                <a:gd name="T68" fmla="*/ 196850 w 13"/>
                <a:gd name="T69" fmla="*/ 120650 h 14"/>
                <a:gd name="T70" fmla="*/ 196850 w 13"/>
                <a:gd name="T71" fmla="*/ 105569 h 14"/>
                <a:gd name="T72" fmla="*/ 196850 w 13"/>
                <a:gd name="T73" fmla="*/ 105569 h 14"/>
                <a:gd name="T74" fmla="*/ 196850 w 13"/>
                <a:gd name="T75" fmla="*/ 105569 h 14"/>
                <a:gd name="T76" fmla="*/ 181708 w 13"/>
                <a:gd name="T77" fmla="*/ 75406 h 14"/>
                <a:gd name="T78" fmla="*/ 181708 w 13"/>
                <a:gd name="T79" fmla="*/ 60325 h 14"/>
                <a:gd name="T80" fmla="*/ 166565 w 13"/>
                <a:gd name="T81" fmla="*/ 45244 h 14"/>
                <a:gd name="T82" fmla="*/ 166565 w 13"/>
                <a:gd name="T83" fmla="*/ 30163 h 14"/>
                <a:gd name="T84" fmla="*/ 136281 w 13"/>
                <a:gd name="T85" fmla="*/ 30163 h 14"/>
                <a:gd name="T86" fmla="*/ 136281 w 13"/>
                <a:gd name="T87" fmla="*/ 15081 h 14"/>
                <a:gd name="T88" fmla="*/ 75712 w 13"/>
                <a:gd name="T89" fmla="*/ 15081 h 14"/>
                <a:gd name="T90" fmla="*/ 60569 w 13"/>
                <a:gd name="T91" fmla="*/ 15081 h 14"/>
                <a:gd name="T92" fmla="*/ 60569 w 13"/>
                <a:gd name="T93" fmla="*/ 15081 h 14"/>
                <a:gd name="T94" fmla="*/ 60569 w 13"/>
                <a:gd name="T95" fmla="*/ 15081 h 14"/>
                <a:gd name="T96" fmla="*/ 60569 w 13"/>
                <a:gd name="T97" fmla="*/ 15081 h 14"/>
                <a:gd name="T98" fmla="*/ 60569 w 13"/>
                <a:gd name="T99" fmla="*/ 15081 h 14"/>
                <a:gd name="T100" fmla="*/ 60569 w 13"/>
                <a:gd name="T101" fmla="*/ 15081 h 14"/>
                <a:gd name="T102" fmla="*/ 60569 w 13"/>
                <a:gd name="T103" fmla="*/ 30163 h 14"/>
                <a:gd name="T104" fmla="*/ 60569 w 13"/>
                <a:gd name="T105" fmla="*/ 30163 h 14"/>
                <a:gd name="T106" fmla="*/ 60569 w 13"/>
                <a:gd name="T107" fmla="*/ 30163 h 14"/>
                <a:gd name="T108" fmla="*/ 60569 w 13"/>
                <a:gd name="T109" fmla="*/ 30163 h 14"/>
                <a:gd name="T110" fmla="*/ 60569 w 13"/>
                <a:gd name="T111" fmla="*/ 30163 h 14"/>
                <a:gd name="T112" fmla="*/ 45427 w 13"/>
                <a:gd name="T113" fmla="*/ 30163 h 14"/>
                <a:gd name="T114" fmla="*/ 15142 w 13"/>
                <a:gd name="T115" fmla="*/ 45244 h 14"/>
                <a:gd name="T116" fmla="*/ 15142 w 13"/>
                <a:gd name="T117" fmla="*/ 45244 h 14"/>
                <a:gd name="T118" fmla="*/ 0 w 13"/>
                <a:gd name="T119" fmla="*/ 45244 h 14"/>
                <a:gd name="T120" fmla="*/ 0 w 13"/>
                <a:gd name="T121" fmla="*/ 45244 h 14"/>
                <a:gd name="T122" fmla="*/ 0 w 13"/>
                <a:gd name="T123" fmla="*/ 60325 h 1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3" h="14">
                  <a:moveTo>
                    <a:pt x="0" y="4"/>
                  </a:moveTo>
                  <a:cubicBezTo>
                    <a:pt x="0" y="4"/>
                    <a:pt x="0" y="4"/>
                    <a:pt x="0" y="4"/>
                  </a:cubicBezTo>
                  <a:cubicBezTo>
                    <a:pt x="0" y="4"/>
                    <a:pt x="0" y="4"/>
                    <a:pt x="0" y="4"/>
                  </a:cubicBezTo>
                  <a:cubicBezTo>
                    <a:pt x="0" y="4"/>
                    <a:pt x="0" y="4"/>
                    <a:pt x="0" y="4"/>
                  </a:cubicBezTo>
                  <a:cubicBezTo>
                    <a:pt x="0" y="4"/>
                    <a:pt x="0" y="4"/>
                    <a:pt x="0" y="5"/>
                  </a:cubicBezTo>
                  <a:cubicBezTo>
                    <a:pt x="1" y="5"/>
                    <a:pt x="1" y="5"/>
                    <a:pt x="1" y="5"/>
                  </a:cubicBezTo>
                  <a:cubicBezTo>
                    <a:pt x="1" y="6"/>
                    <a:pt x="1" y="6"/>
                    <a:pt x="1" y="7"/>
                  </a:cubicBezTo>
                  <a:cubicBezTo>
                    <a:pt x="1" y="7"/>
                    <a:pt x="1" y="7"/>
                    <a:pt x="1" y="7"/>
                  </a:cubicBezTo>
                  <a:cubicBezTo>
                    <a:pt x="2" y="7"/>
                    <a:pt x="3" y="8"/>
                    <a:pt x="4" y="7"/>
                  </a:cubicBezTo>
                  <a:cubicBezTo>
                    <a:pt x="5" y="6"/>
                    <a:pt x="5" y="8"/>
                    <a:pt x="5" y="8"/>
                  </a:cubicBezTo>
                  <a:cubicBezTo>
                    <a:pt x="6" y="8"/>
                    <a:pt x="6" y="10"/>
                    <a:pt x="6" y="10"/>
                  </a:cubicBezTo>
                  <a:cubicBezTo>
                    <a:pt x="7" y="10"/>
                    <a:pt x="8" y="12"/>
                    <a:pt x="8" y="13"/>
                  </a:cubicBezTo>
                  <a:cubicBezTo>
                    <a:pt x="8" y="13"/>
                    <a:pt x="8" y="14"/>
                    <a:pt x="8" y="14"/>
                  </a:cubicBezTo>
                  <a:cubicBezTo>
                    <a:pt x="8" y="14"/>
                    <a:pt x="8" y="14"/>
                    <a:pt x="8" y="14"/>
                  </a:cubicBezTo>
                  <a:cubicBezTo>
                    <a:pt x="8" y="14"/>
                    <a:pt x="8" y="14"/>
                    <a:pt x="9" y="14"/>
                  </a:cubicBezTo>
                  <a:cubicBezTo>
                    <a:pt x="9" y="14"/>
                    <a:pt x="9" y="14"/>
                    <a:pt x="9" y="14"/>
                  </a:cubicBezTo>
                  <a:cubicBezTo>
                    <a:pt x="9" y="14"/>
                    <a:pt x="9" y="14"/>
                    <a:pt x="9" y="14"/>
                  </a:cubicBezTo>
                  <a:cubicBezTo>
                    <a:pt x="9" y="14"/>
                    <a:pt x="9" y="14"/>
                    <a:pt x="9" y="14"/>
                  </a:cubicBezTo>
                  <a:cubicBezTo>
                    <a:pt x="9" y="13"/>
                    <a:pt x="9" y="13"/>
                    <a:pt x="10" y="13"/>
                  </a:cubicBezTo>
                  <a:cubicBezTo>
                    <a:pt x="10" y="13"/>
                    <a:pt x="10" y="13"/>
                    <a:pt x="11" y="12"/>
                  </a:cubicBezTo>
                  <a:cubicBezTo>
                    <a:pt x="11" y="12"/>
                    <a:pt x="11" y="12"/>
                    <a:pt x="11" y="12"/>
                  </a:cubicBezTo>
                  <a:cubicBezTo>
                    <a:pt x="11" y="12"/>
                    <a:pt x="11" y="12"/>
                    <a:pt x="11" y="12"/>
                  </a:cubicBezTo>
                  <a:cubicBezTo>
                    <a:pt x="11" y="12"/>
                    <a:pt x="11" y="12"/>
                    <a:pt x="11" y="12"/>
                  </a:cubicBezTo>
                  <a:cubicBezTo>
                    <a:pt x="11" y="12"/>
                    <a:pt x="11" y="12"/>
                    <a:pt x="11" y="12"/>
                  </a:cubicBezTo>
                  <a:cubicBezTo>
                    <a:pt x="11" y="12"/>
                    <a:pt x="11" y="12"/>
                    <a:pt x="11" y="12"/>
                  </a:cubicBezTo>
                  <a:cubicBezTo>
                    <a:pt x="11" y="12"/>
                    <a:pt x="11" y="12"/>
                    <a:pt x="11" y="12"/>
                  </a:cubicBezTo>
                  <a:cubicBezTo>
                    <a:pt x="11" y="11"/>
                    <a:pt x="11" y="11"/>
                    <a:pt x="11" y="11"/>
                  </a:cubicBezTo>
                  <a:cubicBezTo>
                    <a:pt x="12" y="11"/>
                    <a:pt x="12" y="11"/>
                    <a:pt x="12" y="11"/>
                  </a:cubicBezTo>
                  <a:cubicBezTo>
                    <a:pt x="12" y="11"/>
                    <a:pt x="12" y="11"/>
                    <a:pt x="12" y="11"/>
                  </a:cubicBezTo>
                  <a:cubicBezTo>
                    <a:pt x="12" y="11"/>
                    <a:pt x="12" y="11"/>
                    <a:pt x="12" y="11"/>
                  </a:cubicBezTo>
                  <a:cubicBezTo>
                    <a:pt x="12" y="10"/>
                    <a:pt x="12" y="10"/>
                    <a:pt x="12" y="10"/>
                  </a:cubicBezTo>
                  <a:cubicBezTo>
                    <a:pt x="12" y="10"/>
                    <a:pt x="12" y="10"/>
                    <a:pt x="12" y="10"/>
                  </a:cubicBezTo>
                  <a:cubicBezTo>
                    <a:pt x="12" y="9"/>
                    <a:pt x="12" y="9"/>
                    <a:pt x="12" y="8"/>
                  </a:cubicBezTo>
                  <a:cubicBezTo>
                    <a:pt x="12" y="8"/>
                    <a:pt x="12" y="8"/>
                    <a:pt x="12" y="8"/>
                  </a:cubicBezTo>
                  <a:cubicBezTo>
                    <a:pt x="12" y="8"/>
                    <a:pt x="13" y="8"/>
                    <a:pt x="13" y="8"/>
                  </a:cubicBezTo>
                  <a:cubicBezTo>
                    <a:pt x="13" y="7"/>
                    <a:pt x="13" y="7"/>
                    <a:pt x="13" y="7"/>
                  </a:cubicBezTo>
                  <a:cubicBezTo>
                    <a:pt x="13" y="7"/>
                    <a:pt x="13" y="7"/>
                    <a:pt x="13" y="7"/>
                  </a:cubicBezTo>
                  <a:cubicBezTo>
                    <a:pt x="13" y="7"/>
                    <a:pt x="13" y="7"/>
                    <a:pt x="13" y="7"/>
                  </a:cubicBezTo>
                  <a:cubicBezTo>
                    <a:pt x="13" y="6"/>
                    <a:pt x="12" y="5"/>
                    <a:pt x="12" y="5"/>
                  </a:cubicBezTo>
                  <a:cubicBezTo>
                    <a:pt x="12" y="5"/>
                    <a:pt x="12" y="4"/>
                    <a:pt x="12" y="4"/>
                  </a:cubicBezTo>
                  <a:cubicBezTo>
                    <a:pt x="12" y="4"/>
                    <a:pt x="11" y="3"/>
                    <a:pt x="11" y="3"/>
                  </a:cubicBezTo>
                  <a:cubicBezTo>
                    <a:pt x="11" y="3"/>
                    <a:pt x="11" y="2"/>
                    <a:pt x="11" y="2"/>
                  </a:cubicBezTo>
                  <a:cubicBezTo>
                    <a:pt x="10" y="2"/>
                    <a:pt x="9" y="2"/>
                    <a:pt x="9" y="2"/>
                  </a:cubicBezTo>
                  <a:cubicBezTo>
                    <a:pt x="9" y="2"/>
                    <a:pt x="9" y="2"/>
                    <a:pt x="9" y="1"/>
                  </a:cubicBezTo>
                  <a:cubicBezTo>
                    <a:pt x="9" y="0"/>
                    <a:pt x="5" y="1"/>
                    <a:pt x="5"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3" y="2"/>
                    <a:pt x="3" y="2"/>
                    <a:pt x="3" y="2"/>
                  </a:cubicBezTo>
                  <a:cubicBezTo>
                    <a:pt x="3" y="2"/>
                    <a:pt x="1" y="2"/>
                    <a:pt x="1" y="3"/>
                  </a:cubicBezTo>
                  <a:cubicBezTo>
                    <a:pt x="1" y="3"/>
                    <a:pt x="1" y="3"/>
                    <a:pt x="1" y="3"/>
                  </a:cubicBezTo>
                  <a:cubicBezTo>
                    <a:pt x="1" y="3"/>
                    <a:pt x="0" y="3"/>
                    <a:pt x="0" y="3"/>
                  </a:cubicBezTo>
                  <a:cubicBezTo>
                    <a:pt x="0" y="3"/>
                    <a:pt x="0" y="3"/>
                    <a:pt x="0" y="3"/>
                  </a:cubicBezTo>
                  <a:cubicBezTo>
                    <a:pt x="0" y="3"/>
                    <a:pt x="0" y="4"/>
                    <a:pt x="0" y="4"/>
                  </a:cubicBezTo>
                  <a:close/>
                </a:path>
              </a:pathLst>
            </a:custGeom>
            <a:solidFill>
              <a:srgbClr val="F1B1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8" name="Freeform 86"/>
            <p:cNvSpPr>
              <a:spLocks/>
            </p:cNvSpPr>
            <p:nvPr/>
          </p:nvSpPr>
          <p:spPr bwMode="auto">
            <a:xfrm>
              <a:off x="1666875" y="420688"/>
              <a:ext cx="196850" cy="195263"/>
            </a:xfrm>
            <a:custGeom>
              <a:avLst/>
              <a:gdLst>
                <a:gd name="T0" fmla="*/ 0 w 13"/>
                <a:gd name="T1" fmla="*/ 45061 h 13"/>
                <a:gd name="T2" fmla="*/ 0 w 13"/>
                <a:gd name="T3" fmla="*/ 45061 h 13"/>
                <a:gd name="T4" fmla="*/ 0 w 13"/>
                <a:gd name="T5" fmla="*/ 45061 h 13"/>
                <a:gd name="T6" fmla="*/ 0 w 13"/>
                <a:gd name="T7" fmla="*/ 45061 h 13"/>
                <a:gd name="T8" fmla="*/ 0 w 13"/>
                <a:gd name="T9" fmla="*/ 60081 h 13"/>
                <a:gd name="T10" fmla="*/ 15142 w 13"/>
                <a:gd name="T11" fmla="*/ 60081 h 13"/>
                <a:gd name="T12" fmla="*/ 15142 w 13"/>
                <a:gd name="T13" fmla="*/ 90121 h 13"/>
                <a:gd name="T14" fmla="*/ 15142 w 13"/>
                <a:gd name="T15" fmla="*/ 90121 h 13"/>
                <a:gd name="T16" fmla="*/ 60569 w 13"/>
                <a:gd name="T17" fmla="*/ 90121 h 13"/>
                <a:gd name="T18" fmla="*/ 75712 w 13"/>
                <a:gd name="T19" fmla="*/ 105142 h 13"/>
                <a:gd name="T20" fmla="*/ 90854 w 13"/>
                <a:gd name="T21" fmla="*/ 135182 h 13"/>
                <a:gd name="T22" fmla="*/ 121138 w 13"/>
                <a:gd name="T23" fmla="*/ 180243 h 13"/>
                <a:gd name="T24" fmla="*/ 121138 w 13"/>
                <a:gd name="T25" fmla="*/ 195263 h 13"/>
                <a:gd name="T26" fmla="*/ 121138 w 13"/>
                <a:gd name="T27" fmla="*/ 195263 h 13"/>
                <a:gd name="T28" fmla="*/ 136281 w 13"/>
                <a:gd name="T29" fmla="*/ 195263 h 13"/>
                <a:gd name="T30" fmla="*/ 136281 w 13"/>
                <a:gd name="T31" fmla="*/ 195263 h 13"/>
                <a:gd name="T32" fmla="*/ 136281 w 13"/>
                <a:gd name="T33" fmla="*/ 195263 h 13"/>
                <a:gd name="T34" fmla="*/ 136281 w 13"/>
                <a:gd name="T35" fmla="*/ 195263 h 13"/>
                <a:gd name="T36" fmla="*/ 151423 w 13"/>
                <a:gd name="T37" fmla="*/ 180243 h 13"/>
                <a:gd name="T38" fmla="*/ 166565 w 13"/>
                <a:gd name="T39" fmla="*/ 165223 h 13"/>
                <a:gd name="T40" fmla="*/ 166565 w 13"/>
                <a:gd name="T41" fmla="*/ 165223 h 13"/>
                <a:gd name="T42" fmla="*/ 166565 w 13"/>
                <a:gd name="T43" fmla="*/ 165223 h 13"/>
                <a:gd name="T44" fmla="*/ 166565 w 13"/>
                <a:gd name="T45" fmla="*/ 165223 h 13"/>
                <a:gd name="T46" fmla="*/ 166565 w 13"/>
                <a:gd name="T47" fmla="*/ 165223 h 13"/>
                <a:gd name="T48" fmla="*/ 166565 w 13"/>
                <a:gd name="T49" fmla="*/ 165223 h 13"/>
                <a:gd name="T50" fmla="*/ 166565 w 13"/>
                <a:gd name="T51" fmla="*/ 165223 h 13"/>
                <a:gd name="T52" fmla="*/ 166565 w 13"/>
                <a:gd name="T53" fmla="*/ 150202 h 13"/>
                <a:gd name="T54" fmla="*/ 181708 w 13"/>
                <a:gd name="T55" fmla="*/ 150202 h 13"/>
                <a:gd name="T56" fmla="*/ 181708 w 13"/>
                <a:gd name="T57" fmla="*/ 150202 h 13"/>
                <a:gd name="T58" fmla="*/ 181708 w 13"/>
                <a:gd name="T59" fmla="*/ 150202 h 13"/>
                <a:gd name="T60" fmla="*/ 181708 w 13"/>
                <a:gd name="T61" fmla="*/ 135182 h 13"/>
                <a:gd name="T62" fmla="*/ 181708 w 13"/>
                <a:gd name="T63" fmla="*/ 135182 h 13"/>
                <a:gd name="T64" fmla="*/ 181708 w 13"/>
                <a:gd name="T65" fmla="*/ 105142 h 13"/>
                <a:gd name="T66" fmla="*/ 181708 w 13"/>
                <a:gd name="T67" fmla="*/ 105142 h 13"/>
                <a:gd name="T68" fmla="*/ 196850 w 13"/>
                <a:gd name="T69" fmla="*/ 105142 h 13"/>
                <a:gd name="T70" fmla="*/ 196850 w 13"/>
                <a:gd name="T71" fmla="*/ 90121 h 13"/>
                <a:gd name="T72" fmla="*/ 196850 w 13"/>
                <a:gd name="T73" fmla="*/ 90121 h 13"/>
                <a:gd name="T74" fmla="*/ 151423 w 13"/>
                <a:gd name="T75" fmla="*/ 90121 h 13"/>
                <a:gd name="T76" fmla="*/ 136281 w 13"/>
                <a:gd name="T77" fmla="*/ 75101 h 13"/>
                <a:gd name="T78" fmla="*/ 166565 w 13"/>
                <a:gd name="T79" fmla="*/ 60081 h 13"/>
                <a:gd name="T80" fmla="*/ 121138 w 13"/>
                <a:gd name="T81" fmla="*/ 60081 h 13"/>
                <a:gd name="T82" fmla="*/ 105996 w 13"/>
                <a:gd name="T83" fmla="*/ 45061 h 13"/>
                <a:gd name="T84" fmla="*/ 151423 w 13"/>
                <a:gd name="T85" fmla="*/ 30040 h 13"/>
                <a:gd name="T86" fmla="*/ 105996 w 13"/>
                <a:gd name="T87" fmla="*/ 30040 h 13"/>
                <a:gd name="T88" fmla="*/ 90854 w 13"/>
                <a:gd name="T89" fmla="*/ 15020 h 13"/>
                <a:gd name="T90" fmla="*/ 60569 w 13"/>
                <a:gd name="T91" fmla="*/ 0 h 13"/>
                <a:gd name="T92" fmla="*/ 60569 w 13"/>
                <a:gd name="T93" fmla="*/ 0 h 13"/>
                <a:gd name="T94" fmla="*/ 60569 w 13"/>
                <a:gd name="T95" fmla="*/ 0 h 13"/>
                <a:gd name="T96" fmla="*/ 60569 w 13"/>
                <a:gd name="T97" fmla="*/ 0 h 13"/>
                <a:gd name="T98" fmla="*/ 60569 w 13"/>
                <a:gd name="T99" fmla="*/ 0 h 13"/>
                <a:gd name="T100" fmla="*/ 60569 w 13"/>
                <a:gd name="T101" fmla="*/ 0 h 13"/>
                <a:gd name="T102" fmla="*/ 60569 w 13"/>
                <a:gd name="T103" fmla="*/ 15020 h 13"/>
                <a:gd name="T104" fmla="*/ 60569 w 13"/>
                <a:gd name="T105" fmla="*/ 15020 h 13"/>
                <a:gd name="T106" fmla="*/ 60569 w 13"/>
                <a:gd name="T107" fmla="*/ 15020 h 13"/>
                <a:gd name="T108" fmla="*/ 60569 w 13"/>
                <a:gd name="T109" fmla="*/ 15020 h 13"/>
                <a:gd name="T110" fmla="*/ 60569 w 13"/>
                <a:gd name="T111" fmla="*/ 15020 h 13"/>
                <a:gd name="T112" fmla="*/ 60569 w 13"/>
                <a:gd name="T113" fmla="*/ 15020 h 13"/>
                <a:gd name="T114" fmla="*/ 45427 w 13"/>
                <a:gd name="T115" fmla="*/ 30040 h 13"/>
                <a:gd name="T116" fmla="*/ 15142 w 13"/>
                <a:gd name="T117" fmla="*/ 30040 h 13"/>
                <a:gd name="T118" fmla="*/ 15142 w 13"/>
                <a:gd name="T119" fmla="*/ 30040 h 13"/>
                <a:gd name="T120" fmla="*/ 0 w 13"/>
                <a:gd name="T121" fmla="*/ 30040 h 13"/>
                <a:gd name="T122" fmla="*/ 0 w 13"/>
                <a:gd name="T123" fmla="*/ 30040 h 13"/>
                <a:gd name="T124" fmla="*/ 0 w 13"/>
                <a:gd name="T125" fmla="*/ 45061 h 1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3" h="13">
                  <a:moveTo>
                    <a:pt x="0" y="3"/>
                  </a:moveTo>
                  <a:cubicBezTo>
                    <a:pt x="0" y="3"/>
                    <a:pt x="0" y="3"/>
                    <a:pt x="0" y="3"/>
                  </a:cubicBezTo>
                  <a:cubicBezTo>
                    <a:pt x="0" y="3"/>
                    <a:pt x="0" y="3"/>
                    <a:pt x="0" y="3"/>
                  </a:cubicBezTo>
                  <a:cubicBezTo>
                    <a:pt x="0" y="3"/>
                    <a:pt x="0" y="3"/>
                    <a:pt x="0" y="3"/>
                  </a:cubicBezTo>
                  <a:cubicBezTo>
                    <a:pt x="0" y="3"/>
                    <a:pt x="0" y="3"/>
                    <a:pt x="0" y="4"/>
                  </a:cubicBezTo>
                  <a:cubicBezTo>
                    <a:pt x="1" y="4"/>
                    <a:pt x="1" y="4"/>
                    <a:pt x="1" y="4"/>
                  </a:cubicBezTo>
                  <a:cubicBezTo>
                    <a:pt x="1" y="5"/>
                    <a:pt x="1" y="5"/>
                    <a:pt x="1" y="6"/>
                  </a:cubicBezTo>
                  <a:cubicBezTo>
                    <a:pt x="1" y="6"/>
                    <a:pt x="1" y="6"/>
                    <a:pt x="1" y="6"/>
                  </a:cubicBezTo>
                  <a:cubicBezTo>
                    <a:pt x="2" y="6"/>
                    <a:pt x="3" y="7"/>
                    <a:pt x="4" y="6"/>
                  </a:cubicBezTo>
                  <a:cubicBezTo>
                    <a:pt x="5" y="5"/>
                    <a:pt x="5" y="7"/>
                    <a:pt x="5" y="7"/>
                  </a:cubicBezTo>
                  <a:cubicBezTo>
                    <a:pt x="6" y="7"/>
                    <a:pt x="6" y="9"/>
                    <a:pt x="6" y="9"/>
                  </a:cubicBezTo>
                  <a:cubicBezTo>
                    <a:pt x="7" y="9"/>
                    <a:pt x="8" y="11"/>
                    <a:pt x="8" y="12"/>
                  </a:cubicBezTo>
                  <a:cubicBezTo>
                    <a:pt x="8" y="12"/>
                    <a:pt x="8" y="13"/>
                    <a:pt x="8" y="13"/>
                  </a:cubicBezTo>
                  <a:cubicBezTo>
                    <a:pt x="8" y="13"/>
                    <a:pt x="8" y="13"/>
                    <a:pt x="8" y="13"/>
                  </a:cubicBezTo>
                  <a:cubicBezTo>
                    <a:pt x="8" y="13"/>
                    <a:pt x="8" y="13"/>
                    <a:pt x="9" y="13"/>
                  </a:cubicBezTo>
                  <a:cubicBezTo>
                    <a:pt x="9" y="13"/>
                    <a:pt x="9" y="13"/>
                    <a:pt x="9" y="13"/>
                  </a:cubicBezTo>
                  <a:cubicBezTo>
                    <a:pt x="9" y="13"/>
                    <a:pt x="9" y="13"/>
                    <a:pt x="9" y="13"/>
                  </a:cubicBezTo>
                  <a:cubicBezTo>
                    <a:pt x="9" y="13"/>
                    <a:pt x="9" y="13"/>
                    <a:pt x="9" y="13"/>
                  </a:cubicBezTo>
                  <a:cubicBezTo>
                    <a:pt x="9" y="12"/>
                    <a:pt x="9" y="12"/>
                    <a:pt x="10" y="12"/>
                  </a:cubicBezTo>
                  <a:cubicBezTo>
                    <a:pt x="10" y="12"/>
                    <a:pt x="10" y="12"/>
                    <a:pt x="11" y="11"/>
                  </a:cubicBezTo>
                  <a:cubicBezTo>
                    <a:pt x="11" y="11"/>
                    <a:pt x="11" y="11"/>
                    <a:pt x="11" y="11"/>
                  </a:cubicBezTo>
                  <a:cubicBezTo>
                    <a:pt x="11" y="11"/>
                    <a:pt x="11" y="11"/>
                    <a:pt x="11" y="11"/>
                  </a:cubicBezTo>
                  <a:cubicBezTo>
                    <a:pt x="11" y="11"/>
                    <a:pt x="11" y="11"/>
                    <a:pt x="11" y="11"/>
                  </a:cubicBezTo>
                  <a:cubicBezTo>
                    <a:pt x="11" y="11"/>
                    <a:pt x="11" y="11"/>
                    <a:pt x="11" y="11"/>
                  </a:cubicBezTo>
                  <a:cubicBezTo>
                    <a:pt x="11" y="11"/>
                    <a:pt x="11" y="11"/>
                    <a:pt x="11" y="11"/>
                  </a:cubicBezTo>
                  <a:cubicBezTo>
                    <a:pt x="11" y="11"/>
                    <a:pt x="11" y="11"/>
                    <a:pt x="11" y="11"/>
                  </a:cubicBezTo>
                  <a:cubicBezTo>
                    <a:pt x="11" y="10"/>
                    <a:pt x="11" y="10"/>
                    <a:pt x="11" y="10"/>
                  </a:cubicBezTo>
                  <a:cubicBezTo>
                    <a:pt x="12" y="10"/>
                    <a:pt x="12" y="10"/>
                    <a:pt x="12" y="10"/>
                  </a:cubicBezTo>
                  <a:cubicBezTo>
                    <a:pt x="12" y="10"/>
                    <a:pt x="12" y="10"/>
                    <a:pt x="12" y="10"/>
                  </a:cubicBezTo>
                  <a:cubicBezTo>
                    <a:pt x="12" y="10"/>
                    <a:pt x="12" y="10"/>
                    <a:pt x="12" y="10"/>
                  </a:cubicBezTo>
                  <a:cubicBezTo>
                    <a:pt x="12" y="9"/>
                    <a:pt x="12" y="9"/>
                    <a:pt x="12" y="9"/>
                  </a:cubicBezTo>
                  <a:cubicBezTo>
                    <a:pt x="12" y="9"/>
                    <a:pt x="12" y="9"/>
                    <a:pt x="12" y="9"/>
                  </a:cubicBezTo>
                  <a:cubicBezTo>
                    <a:pt x="12" y="8"/>
                    <a:pt x="12" y="8"/>
                    <a:pt x="12" y="7"/>
                  </a:cubicBezTo>
                  <a:cubicBezTo>
                    <a:pt x="12" y="7"/>
                    <a:pt x="12" y="7"/>
                    <a:pt x="12" y="7"/>
                  </a:cubicBezTo>
                  <a:cubicBezTo>
                    <a:pt x="12" y="7"/>
                    <a:pt x="13" y="7"/>
                    <a:pt x="13" y="7"/>
                  </a:cubicBezTo>
                  <a:cubicBezTo>
                    <a:pt x="13" y="6"/>
                    <a:pt x="13" y="6"/>
                    <a:pt x="13" y="6"/>
                  </a:cubicBezTo>
                  <a:cubicBezTo>
                    <a:pt x="13" y="6"/>
                    <a:pt x="13" y="6"/>
                    <a:pt x="13" y="6"/>
                  </a:cubicBezTo>
                  <a:cubicBezTo>
                    <a:pt x="12" y="6"/>
                    <a:pt x="10" y="6"/>
                    <a:pt x="10" y="6"/>
                  </a:cubicBezTo>
                  <a:cubicBezTo>
                    <a:pt x="9" y="6"/>
                    <a:pt x="9" y="5"/>
                    <a:pt x="9" y="5"/>
                  </a:cubicBezTo>
                  <a:cubicBezTo>
                    <a:pt x="11" y="4"/>
                    <a:pt x="11" y="4"/>
                    <a:pt x="11" y="4"/>
                  </a:cubicBezTo>
                  <a:cubicBezTo>
                    <a:pt x="11" y="4"/>
                    <a:pt x="9" y="5"/>
                    <a:pt x="8" y="4"/>
                  </a:cubicBezTo>
                  <a:cubicBezTo>
                    <a:pt x="7" y="3"/>
                    <a:pt x="7" y="3"/>
                    <a:pt x="7" y="3"/>
                  </a:cubicBezTo>
                  <a:cubicBezTo>
                    <a:pt x="10" y="2"/>
                    <a:pt x="10" y="2"/>
                    <a:pt x="10" y="2"/>
                  </a:cubicBezTo>
                  <a:cubicBezTo>
                    <a:pt x="9" y="2"/>
                    <a:pt x="8" y="3"/>
                    <a:pt x="7" y="2"/>
                  </a:cubicBezTo>
                  <a:cubicBezTo>
                    <a:pt x="6" y="2"/>
                    <a:pt x="6" y="1"/>
                    <a:pt x="6" y="1"/>
                  </a:cubicBezTo>
                  <a:cubicBezTo>
                    <a:pt x="5" y="1"/>
                    <a:pt x="5"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2"/>
                    <a:pt x="4" y="2"/>
                    <a:pt x="3" y="2"/>
                  </a:cubicBezTo>
                  <a:cubicBezTo>
                    <a:pt x="3" y="3"/>
                    <a:pt x="2" y="3"/>
                    <a:pt x="1" y="2"/>
                  </a:cubicBezTo>
                  <a:cubicBezTo>
                    <a:pt x="1" y="2"/>
                    <a:pt x="1" y="2"/>
                    <a:pt x="1" y="2"/>
                  </a:cubicBezTo>
                  <a:cubicBezTo>
                    <a:pt x="1" y="2"/>
                    <a:pt x="0" y="2"/>
                    <a:pt x="0" y="2"/>
                  </a:cubicBezTo>
                  <a:cubicBezTo>
                    <a:pt x="0" y="2"/>
                    <a:pt x="0" y="2"/>
                    <a:pt x="0" y="2"/>
                  </a:cubicBezTo>
                  <a:cubicBezTo>
                    <a:pt x="0" y="2"/>
                    <a:pt x="0" y="3"/>
                    <a:pt x="0" y="3"/>
                  </a:cubicBezTo>
                  <a:close/>
                </a:path>
              </a:pathLst>
            </a:custGeom>
            <a:solidFill>
              <a:srgbClr val="E99D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9" name="Freeform 87"/>
            <p:cNvSpPr>
              <a:spLocks/>
            </p:cNvSpPr>
            <p:nvPr/>
          </p:nvSpPr>
          <p:spPr bwMode="auto">
            <a:xfrm>
              <a:off x="833437" y="60325"/>
              <a:ext cx="303212" cy="360363"/>
            </a:xfrm>
            <a:custGeom>
              <a:avLst/>
              <a:gdLst>
                <a:gd name="T0" fmla="*/ 242570 w 20"/>
                <a:gd name="T1" fmla="*/ 15015 h 24"/>
                <a:gd name="T2" fmla="*/ 197088 w 20"/>
                <a:gd name="T3" fmla="*/ 0 h 24"/>
                <a:gd name="T4" fmla="*/ 227409 w 20"/>
                <a:gd name="T5" fmla="*/ 75076 h 24"/>
                <a:gd name="T6" fmla="*/ 242570 w 20"/>
                <a:gd name="T7" fmla="*/ 135136 h 24"/>
                <a:gd name="T8" fmla="*/ 257730 w 20"/>
                <a:gd name="T9" fmla="*/ 165166 h 24"/>
                <a:gd name="T10" fmla="*/ 242570 w 20"/>
                <a:gd name="T11" fmla="*/ 210212 h 24"/>
                <a:gd name="T12" fmla="*/ 242570 w 20"/>
                <a:gd name="T13" fmla="*/ 240242 h 24"/>
                <a:gd name="T14" fmla="*/ 242570 w 20"/>
                <a:gd name="T15" fmla="*/ 285287 h 24"/>
                <a:gd name="T16" fmla="*/ 197088 w 20"/>
                <a:gd name="T17" fmla="*/ 330333 h 24"/>
                <a:gd name="T18" fmla="*/ 136445 w 20"/>
                <a:gd name="T19" fmla="*/ 345348 h 24"/>
                <a:gd name="T20" fmla="*/ 121285 w 20"/>
                <a:gd name="T21" fmla="*/ 315318 h 24"/>
                <a:gd name="T22" fmla="*/ 75803 w 20"/>
                <a:gd name="T23" fmla="*/ 270272 h 24"/>
                <a:gd name="T24" fmla="*/ 75803 w 20"/>
                <a:gd name="T25" fmla="*/ 225227 h 24"/>
                <a:gd name="T26" fmla="*/ 90964 w 20"/>
                <a:gd name="T27" fmla="*/ 195197 h 24"/>
                <a:gd name="T28" fmla="*/ 90964 w 20"/>
                <a:gd name="T29" fmla="*/ 180182 h 24"/>
                <a:gd name="T30" fmla="*/ 60642 w 20"/>
                <a:gd name="T31" fmla="*/ 150151 h 24"/>
                <a:gd name="T32" fmla="*/ 90964 w 20"/>
                <a:gd name="T33" fmla="*/ 120121 h 24"/>
                <a:gd name="T34" fmla="*/ 106124 w 20"/>
                <a:gd name="T35" fmla="*/ 90091 h 24"/>
                <a:gd name="T36" fmla="*/ 121285 w 20"/>
                <a:gd name="T37" fmla="*/ 15015 h 24"/>
                <a:gd name="T38" fmla="*/ 106124 w 20"/>
                <a:gd name="T39" fmla="*/ 0 h 24"/>
                <a:gd name="T40" fmla="*/ 106124 w 20"/>
                <a:gd name="T41" fmla="*/ 0 h 24"/>
                <a:gd name="T42" fmla="*/ 30321 w 20"/>
                <a:gd name="T43" fmla="*/ 105106 h 24"/>
                <a:gd name="T44" fmla="*/ 30321 w 20"/>
                <a:gd name="T45" fmla="*/ 150151 h 24"/>
                <a:gd name="T46" fmla="*/ 0 w 20"/>
                <a:gd name="T47" fmla="*/ 150151 h 24"/>
                <a:gd name="T48" fmla="*/ 15161 w 20"/>
                <a:gd name="T49" fmla="*/ 225227 h 24"/>
                <a:gd name="T50" fmla="*/ 45482 w 20"/>
                <a:gd name="T51" fmla="*/ 225227 h 24"/>
                <a:gd name="T52" fmla="*/ 60642 w 20"/>
                <a:gd name="T53" fmla="*/ 285287 h 24"/>
                <a:gd name="T54" fmla="*/ 151606 w 20"/>
                <a:gd name="T55" fmla="*/ 360363 h 24"/>
                <a:gd name="T56" fmla="*/ 197088 w 20"/>
                <a:gd name="T57" fmla="*/ 345348 h 24"/>
                <a:gd name="T58" fmla="*/ 242570 w 20"/>
                <a:gd name="T59" fmla="*/ 285287 h 24"/>
                <a:gd name="T60" fmla="*/ 257730 w 20"/>
                <a:gd name="T61" fmla="*/ 225227 h 24"/>
                <a:gd name="T62" fmla="*/ 288051 w 20"/>
                <a:gd name="T63" fmla="*/ 210212 h 24"/>
                <a:gd name="T64" fmla="*/ 288051 w 20"/>
                <a:gd name="T65" fmla="*/ 135136 h 24"/>
                <a:gd name="T66" fmla="*/ 242570 w 20"/>
                <a:gd name="T67" fmla="*/ 15015 h 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 h="24">
                  <a:moveTo>
                    <a:pt x="16" y="1"/>
                  </a:moveTo>
                  <a:cubicBezTo>
                    <a:pt x="15" y="1"/>
                    <a:pt x="14" y="1"/>
                    <a:pt x="13" y="0"/>
                  </a:cubicBezTo>
                  <a:cubicBezTo>
                    <a:pt x="13" y="1"/>
                    <a:pt x="14" y="4"/>
                    <a:pt x="15" y="5"/>
                  </a:cubicBezTo>
                  <a:cubicBezTo>
                    <a:pt x="16" y="6"/>
                    <a:pt x="16" y="9"/>
                    <a:pt x="16" y="9"/>
                  </a:cubicBezTo>
                  <a:cubicBezTo>
                    <a:pt x="16" y="9"/>
                    <a:pt x="17" y="10"/>
                    <a:pt x="17" y="11"/>
                  </a:cubicBezTo>
                  <a:cubicBezTo>
                    <a:pt x="17" y="11"/>
                    <a:pt x="17" y="13"/>
                    <a:pt x="16" y="14"/>
                  </a:cubicBezTo>
                  <a:cubicBezTo>
                    <a:pt x="15" y="16"/>
                    <a:pt x="16" y="16"/>
                    <a:pt x="16" y="16"/>
                  </a:cubicBezTo>
                  <a:cubicBezTo>
                    <a:pt x="16" y="16"/>
                    <a:pt x="16" y="18"/>
                    <a:pt x="16" y="19"/>
                  </a:cubicBezTo>
                  <a:cubicBezTo>
                    <a:pt x="15" y="19"/>
                    <a:pt x="13" y="21"/>
                    <a:pt x="13" y="22"/>
                  </a:cubicBezTo>
                  <a:cubicBezTo>
                    <a:pt x="13" y="22"/>
                    <a:pt x="11" y="23"/>
                    <a:pt x="9" y="23"/>
                  </a:cubicBezTo>
                  <a:cubicBezTo>
                    <a:pt x="8" y="22"/>
                    <a:pt x="8" y="22"/>
                    <a:pt x="8" y="21"/>
                  </a:cubicBezTo>
                  <a:cubicBezTo>
                    <a:pt x="8" y="20"/>
                    <a:pt x="6" y="20"/>
                    <a:pt x="5" y="18"/>
                  </a:cubicBezTo>
                  <a:cubicBezTo>
                    <a:pt x="5" y="17"/>
                    <a:pt x="6" y="16"/>
                    <a:pt x="5" y="15"/>
                  </a:cubicBezTo>
                  <a:cubicBezTo>
                    <a:pt x="5" y="14"/>
                    <a:pt x="6" y="13"/>
                    <a:pt x="6" y="13"/>
                  </a:cubicBezTo>
                  <a:cubicBezTo>
                    <a:pt x="6" y="13"/>
                    <a:pt x="6" y="12"/>
                    <a:pt x="6" y="12"/>
                  </a:cubicBezTo>
                  <a:cubicBezTo>
                    <a:pt x="6" y="12"/>
                    <a:pt x="4" y="11"/>
                    <a:pt x="4" y="10"/>
                  </a:cubicBezTo>
                  <a:cubicBezTo>
                    <a:pt x="4" y="9"/>
                    <a:pt x="7" y="8"/>
                    <a:pt x="6" y="8"/>
                  </a:cubicBezTo>
                  <a:cubicBezTo>
                    <a:pt x="6" y="8"/>
                    <a:pt x="8" y="7"/>
                    <a:pt x="7" y="6"/>
                  </a:cubicBezTo>
                  <a:cubicBezTo>
                    <a:pt x="7" y="5"/>
                    <a:pt x="8" y="1"/>
                    <a:pt x="8" y="1"/>
                  </a:cubicBezTo>
                  <a:cubicBezTo>
                    <a:pt x="8" y="1"/>
                    <a:pt x="8" y="0"/>
                    <a:pt x="7" y="0"/>
                  </a:cubicBezTo>
                  <a:cubicBezTo>
                    <a:pt x="7" y="0"/>
                    <a:pt x="7" y="0"/>
                    <a:pt x="7" y="0"/>
                  </a:cubicBezTo>
                  <a:cubicBezTo>
                    <a:pt x="5" y="1"/>
                    <a:pt x="2" y="6"/>
                    <a:pt x="2" y="7"/>
                  </a:cubicBezTo>
                  <a:cubicBezTo>
                    <a:pt x="2" y="8"/>
                    <a:pt x="2" y="10"/>
                    <a:pt x="2" y="10"/>
                  </a:cubicBezTo>
                  <a:cubicBezTo>
                    <a:pt x="2" y="10"/>
                    <a:pt x="0" y="10"/>
                    <a:pt x="0" y="10"/>
                  </a:cubicBezTo>
                  <a:cubicBezTo>
                    <a:pt x="0" y="10"/>
                    <a:pt x="1" y="14"/>
                    <a:pt x="1" y="15"/>
                  </a:cubicBezTo>
                  <a:cubicBezTo>
                    <a:pt x="2" y="15"/>
                    <a:pt x="2" y="15"/>
                    <a:pt x="3" y="15"/>
                  </a:cubicBezTo>
                  <a:cubicBezTo>
                    <a:pt x="3" y="15"/>
                    <a:pt x="3" y="18"/>
                    <a:pt x="4" y="19"/>
                  </a:cubicBezTo>
                  <a:cubicBezTo>
                    <a:pt x="5" y="20"/>
                    <a:pt x="7" y="24"/>
                    <a:pt x="10" y="24"/>
                  </a:cubicBezTo>
                  <a:cubicBezTo>
                    <a:pt x="11" y="23"/>
                    <a:pt x="13" y="23"/>
                    <a:pt x="13" y="23"/>
                  </a:cubicBezTo>
                  <a:cubicBezTo>
                    <a:pt x="13" y="22"/>
                    <a:pt x="16" y="20"/>
                    <a:pt x="16" y="19"/>
                  </a:cubicBezTo>
                  <a:cubicBezTo>
                    <a:pt x="17" y="19"/>
                    <a:pt x="17" y="15"/>
                    <a:pt x="17" y="15"/>
                  </a:cubicBezTo>
                  <a:cubicBezTo>
                    <a:pt x="17" y="15"/>
                    <a:pt x="18" y="15"/>
                    <a:pt x="19" y="14"/>
                  </a:cubicBezTo>
                  <a:cubicBezTo>
                    <a:pt x="19" y="14"/>
                    <a:pt x="20" y="10"/>
                    <a:pt x="19" y="9"/>
                  </a:cubicBezTo>
                  <a:cubicBezTo>
                    <a:pt x="18" y="8"/>
                    <a:pt x="18" y="2"/>
                    <a:pt x="16" y="1"/>
                  </a:cubicBezTo>
                  <a:close/>
                </a:path>
              </a:pathLst>
            </a:custGeom>
            <a:solidFill>
              <a:srgbClr val="E99D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0" name="Freeform 88"/>
            <p:cNvSpPr>
              <a:spLocks/>
            </p:cNvSpPr>
            <p:nvPr/>
          </p:nvSpPr>
          <p:spPr bwMode="auto">
            <a:xfrm>
              <a:off x="61912" y="420688"/>
              <a:ext cx="104775" cy="149225"/>
            </a:xfrm>
            <a:custGeom>
              <a:avLst/>
              <a:gdLst>
                <a:gd name="T0" fmla="*/ 104775 w 7"/>
                <a:gd name="T1" fmla="*/ 14923 h 10"/>
                <a:gd name="T2" fmla="*/ 104775 w 7"/>
                <a:gd name="T3" fmla="*/ 44768 h 10"/>
                <a:gd name="T4" fmla="*/ 14968 w 7"/>
                <a:gd name="T5" fmla="*/ 149225 h 10"/>
                <a:gd name="T6" fmla="*/ 0 w 7"/>
                <a:gd name="T7" fmla="*/ 134303 h 10"/>
                <a:gd name="T8" fmla="*/ 0 w 7"/>
                <a:gd name="T9" fmla="*/ 134303 h 10"/>
                <a:gd name="T10" fmla="*/ 14968 w 7"/>
                <a:gd name="T11" fmla="*/ 104458 h 10"/>
                <a:gd name="T12" fmla="*/ 29936 w 7"/>
                <a:gd name="T13" fmla="*/ 74613 h 10"/>
                <a:gd name="T14" fmla="*/ 44904 w 7"/>
                <a:gd name="T15" fmla="*/ 29845 h 10"/>
                <a:gd name="T16" fmla="*/ 74839 w 7"/>
                <a:gd name="T17" fmla="*/ 14923 h 10"/>
                <a:gd name="T18" fmla="*/ 104775 w 7"/>
                <a:gd name="T19" fmla="*/ 14923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10">
                  <a:moveTo>
                    <a:pt x="7" y="1"/>
                  </a:moveTo>
                  <a:cubicBezTo>
                    <a:pt x="7" y="2"/>
                    <a:pt x="7" y="3"/>
                    <a:pt x="7" y="3"/>
                  </a:cubicBezTo>
                  <a:cubicBezTo>
                    <a:pt x="6" y="6"/>
                    <a:pt x="1" y="10"/>
                    <a:pt x="1" y="10"/>
                  </a:cubicBezTo>
                  <a:cubicBezTo>
                    <a:pt x="1" y="10"/>
                    <a:pt x="1" y="9"/>
                    <a:pt x="0" y="9"/>
                  </a:cubicBezTo>
                  <a:cubicBezTo>
                    <a:pt x="0" y="9"/>
                    <a:pt x="0" y="9"/>
                    <a:pt x="0" y="9"/>
                  </a:cubicBezTo>
                  <a:cubicBezTo>
                    <a:pt x="1" y="8"/>
                    <a:pt x="1" y="8"/>
                    <a:pt x="1" y="7"/>
                  </a:cubicBezTo>
                  <a:cubicBezTo>
                    <a:pt x="1" y="7"/>
                    <a:pt x="2" y="5"/>
                    <a:pt x="2" y="5"/>
                  </a:cubicBezTo>
                  <a:cubicBezTo>
                    <a:pt x="3" y="5"/>
                    <a:pt x="3" y="3"/>
                    <a:pt x="3" y="2"/>
                  </a:cubicBezTo>
                  <a:cubicBezTo>
                    <a:pt x="4" y="2"/>
                    <a:pt x="4" y="0"/>
                    <a:pt x="5" y="1"/>
                  </a:cubicBezTo>
                  <a:cubicBezTo>
                    <a:pt x="6" y="2"/>
                    <a:pt x="7" y="2"/>
                    <a:pt x="7" y="1"/>
                  </a:cubicBezTo>
                  <a:close/>
                </a:path>
              </a:pathLst>
            </a:custGeom>
            <a:solidFill>
              <a:srgbClr val="D081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1" name="Freeform 89"/>
            <p:cNvSpPr>
              <a:spLocks/>
            </p:cNvSpPr>
            <p:nvPr/>
          </p:nvSpPr>
          <p:spPr bwMode="auto">
            <a:xfrm>
              <a:off x="0" y="346075"/>
              <a:ext cx="182562" cy="209550"/>
            </a:xfrm>
            <a:custGeom>
              <a:avLst/>
              <a:gdLst>
                <a:gd name="T0" fmla="*/ 182562 w 12"/>
                <a:gd name="T1" fmla="*/ 44904 h 14"/>
                <a:gd name="T2" fmla="*/ 182562 w 12"/>
                <a:gd name="T3" fmla="*/ 44904 h 14"/>
                <a:gd name="T4" fmla="*/ 182562 w 12"/>
                <a:gd name="T5" fmla="*/ 44904 h 14"/>
                <a:gd name="T6" fmla="*/ 182562 w 12"/>
                <a:gd name="T7" fmla="*/ 59871 h 14"/>
                <a:gd name="T8" fmla="*/ 182562 w 12"/>
                <a:gd name="T9" fmla="*/ 59871 h 14"/>
                <a:gd name="T10" fmla="*/ 182562 w 12"/>
                <a:gd name="T11" fmla="*/ 59871 h 14"/>
                <a:gd name="T12" fmla="*/ 167349 w 12"/>
                <a:gd name="T13" fmla="*/ 89807 h 14"/>
                <a:gd name="T14" fmla="*/ 167349 w 12"/>
                <a:gd name="T15" fmla="*/ 89807 h 14"/>
                <a:gd name="T16" fmla="*/ 136922 w 12"/>
                <a:gd name="T17" fmla="*/ 89807 h 14"/>
                <a:gd name="T18" fmla="*/ 106495 w 12"/>
                <a:gd name="T19" fmla="*/ 104775 h 14"/>
                <a:gd name="T20" fmla="*/ 91281 w 12"/>
                <a:gd name="T21" fmla="*/ 149679 h 14"/>
                <a:gd name="T22" fmla="*/ 76068 w 12"/>
                <a:gd name="T23" fmla="*/ 179614 h 14"/>
                <a:gd name="T24" fmla="*/ 60854 w 12"/>
                <a:gd name="T25" fmla="*/ 209550 h 14"/>
                <a:gd name="T26" fmla="*/ 60854 w 12"/>
                <a:gd name="T27" fmla="*/ 209550 h 14"/>
                <a:gd name="T28" fmla="*/ 60854 w 12"/>
                <a:gd name="T29" fmla="*/ 209550 h 14"/>
                <a:gd name="T30" fmla="*/ 60854 w 12"/>
                <a:gd name="T31" fmla="*/ 194582 h 14"/>
                <a:gd name="T32" fmla="*/ 60854 w 12"/>
                <a:gd name="T33" fmla="*/ 194582 h 14"/>
                <a:gd name="T34" fmla="*/ 45641 w 12"/>
                <a:gd name="T35" fmla="*/ 194582 h 14"/>
                <a:gd name="T36" fmla="*/ 45641 w 12"/>
                <a:gd name="T37" fmla="*/ 194582 h 14"/>
                <a:gd name="T38" fmla="*/ 30427 w 12"/>
                <a:gd name="T39" fmla="*/ 179614 h 14"/>
                <a:gd name="T40" fmla="*/ 30427 w 12"/>
                <a:gd name="T41" fmla="*/ 164646 h 14"/>
                <a:gd name="T42" fmla="*/ 30427 w 12"/>
                <a:gd name="T43" fmla="*/ 164646 h 14"/>
                <a:gd name="T44" fmla="*/ 30427 w 12"/>
                <a:gd name="T45" fmla="*/ 164646 h 14"/>
                <a:gd name="T46" fmla="*/ 30427 w 12"/>
                <a:gd name="T47" fmla="*/ 164646 h 14"/>
                <a:gd name="T48" fmla="*/ 15214 w 12"/>
                <a:gd name="T49" fmla="*/ 164646 h 14"/>
                <a:gd name="T50" fmla="*/ 15214 w 12"/>
                <a:gd name="T51" fmla="*/ 164646 h 14"/>
                <a:gd name="T52" fmla="*/ 15214 w 12"/>
                <a:gd name="T53" fmla="*/ 164646 h 14"/>
                <a:gd name="T54" fmla="*/ 15214 w 12"/>
                <a:gd name="T55" fmla="*/ 149679 h 14"/>
                <a:gd name="T56" fmla="*/ 15214 w 12"/>
                <a:gd name="T57" fmla="*/ 149679 h 14"/>
                <a:gd name="T58" fmla="*/ 15214 w 12"/>
                <a:gd name="T59" fmla="*/ 149679 h 14"/>
                <a:gd name="T60" fmla="*/ 15214 w 12"/>
                <a:gd name="T61" fmla="*/ 134711 h 14"/>
                <a:gd name="T62" fmla="*/ 15214 w 12"/>
                <a:gd name="T63" fmla="*/ 134711 h 14"/>
                <a:gd name="T64" fmla="*/ 0 w 12"/>
                <a:gd name="T65" fmla="*/ 119743 h 14"/>
                <a:gd name="T66" fmla="*/ 0 w 12"/>
                <a:gd name="T67" fmla="*/ 119743 h 14"/>
                <a:gd name="T68" fmla="*/ 0 w 12"/>
                <a:gd name="T69" fmla="*/ 104775 h 14"/>
                <a:gd name="T70" fmla="*/ 0 w 12"/>
                <a:gd name="T71" fmla="*/ 104775 h 14"/>
                <a:gd name="T72" fmla="*/ 0 w 12"/>
                <a:gd name="T73" fmla="*/ 89807 h 14"/>
                <a:gd name="T74" fmla="*/ 0 w 12"/>
                <a:gd name="T75" fmla="*/ 89807 h 14"/>
                <a:gd name="T76" fmla="*/ 15214 w 12"/>
                <a:gd name="T77" fmla="*/ 74839 h 14"/>
                <a:gd name="T78" fmla="*/ 15214 w 12"/>
                <a:gd name="T79" fmla="*/ 59871 h 14"/>
                <a:gd name="T80" fmla="*/ 30427 w 12"/>
                <a:gd name="T81" fmla="*/ 44904 h 14"/>
                <a:gd name="T82" fmla="*/ 30427 w 12"/>
                <a:gd name="T83" fmla="*/ 14968 h 14"/>
                <a:gd name="T84" fmla="*/ 60854 w 12"/>
                <a:gd name="T85" fmla="*/ 14968 h 14"/>
                <a:gd name="T86" fmla="*/ 60854 w 12"/>
                <a:gd name="T87" fmla="*/ 0 h 14"/>
                <a:gd name="T88" fmla="*/ 121708 w 12"/>
                <a:gd name="T89" fmla="*/ 0 h 14"/>
                <a:gd name="T90" fmla="*/ 121708 w 12"/>
                <a:gd name="T91" fmla="*/ 0 h 14"/>
                <a:gd name="T92" fmla="*/ 136922 w 12"/>
                <a:gd name="T93" fmla="*/ 0 h 14"/>
                <a:gd name="T94" fmla="*/ 136922 w 12"/>
                <a:gd name="T95" fmla="*/ 14968 h 14"/>
                <a:gd name="T96" fmla="*/ 136922 w 12"/>
                <a:gd name="T97" fmla="*/ 14968 h 14"/>
                <a:gd name="T98" fmla="*/ 136922 w 12"/>
                <a:gd name="T99" fmla="*/ 14968 h 14"/>
                <a:gd name="T100" fmla="*/ 136922 w 12"/>
                <a:gd name="T101" fmla="*/ 14968 h 14"/>
                <a:gd name="T102" fmla="*/ 136922 w 12"/>
                <a:gd name="T103" fmla="*/ 14968 h 14"/>
                <a:gd name="T104" fmla="*/ 136922 w 12"/>
                <a:gd name="T105" fmla="*/ 14968 h 14"/>
                <a:gd name="T106" fmla="*/ 136922 w 12"/>
                <a:gd name="T107" fmla="*/ 14968 h 14"/>
                <a:gd name="T108" fmla="*/ 136922 w 12"/>
                <a:gd name="T109" fmla="*/ 14968 h 14"/>
                <a:gd name="T110" fmla="*/ 136922 w 12"/>
                <a:gd name="T111" fmla="*/ 14968 h 14"/>
                <a:gd name="T112" fmla="*/ 152135 w 12"/>
                <a:gd name="T113" fmla="*/ 14968 h 14"/>
                <a:gd name="T114" fmla="*/ 182562 w 12"/>
                <a:gd name="T115" fmla="*/ 29936 h 14"/>
                <a:gd name="T116" fmla="*/ 182562 w 12"/>
                <a:gd name="T117" fmla="*/ 29936 h 14"/>
                <a:gd name="T118" fmla="*/ 182562 w 12"/>
                <a:gd name="T119" fmla="*/ 29936 h 14"/>
                <a:gd name="T120" fmla="*/ 182562 w 12"/>
                <a:gd name="T121" fmla="*/ 44904 h 14"/>
                <a:gd name="T122" fmla="*/ 182562 w 12"/>
                <a:gd name="T123" fmla="*/ 44904 h 1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 h="14">
                  <a:moveTo>
                    <a:pt x="12" y="3"/>
                  </a:moveTo>
                  <a:cubicBezTo>
                    <a:pt x="12" y="3"/>
                    <a:pt x="12" y="3"/>
                    <a:pt x="12" y="3"/>
                  </a:cubicBezTo>
                  <a:cubicBezTo>
                    <a:pt x="12" y="3"/>
                    <a:pt x="12" y="3"/>
                    <a:pt x="12" y="3"/>
                  </a:cubicBezTo>
                  <a:cubicBezTo>
                    <a:pt x="12" y="4"/>
                    <a:pt x="12" y="4"/>
                    <a:pt x="12" y="4"/>
                  </a:cubicBezTo>
                  <a:cubicBezTo>
                    <a:pt x="12" y="4"/>
                    <a:pt x="12" y="4"/>
                    <a:pt x="12" y="4"/>
                  </a:cubicBezTo>
                  <a:cubicBezTo>
                    <a:pt x="12" y="4"/>
                    <a:pt x="12" y="4"/>
                    <a:pt x="12" y="4"/>
                  </a:cubicBezTo>
                  <a:cubicBezTo>
                    <a:pt x="12" y="5"/>
                    <a:pt x="12" y="6"/>
                    <a:pt x="11" y="6"/>
                  </a:cubicBezTo>
                  <a:cubicBezTo>
                    <a:pt x="11" y="6"/>
                    <a:pt x="11" y="6"/>
                    <a:pt x="11" y="6"/>
                  </a:cubicBezTo>
                  <a:cubicBezTo>
                    <a:pt x="11" y="7"/>
                    <a:pt x="10" y="7"/>
                    <a:pt x="9" y="6"/>
                  </a:cubicBezTo>
                  <a:cubicBezTo>
                    <a:pt x="8" y="5"/>
                    <a:pt x="8" y="7"/>
                    <a:pt x="7" y="7"/>
                  </a:cubicBezTo>
                  <a:cubicBezTo>
                    <a:pt x="7" y="8"/>
                    <a:pt x="7" y="10"/>
                    <a:pt x="6" y="10"/>
                  </a:cubicBezTo>
                  <a:cubicBezTo>
                    <a:pt x="6" y="10"/>
                    <a:pt x="5" y="12"/>
                    <a:pt x="5" y="12"/>
                  </a:cubicBezTo>
                  <a:cubicBezTo>
                    <a:pt x="5" y="13"/>
                    <a:pt x="5" y="13"/>
                    <a:pt x="4" y="14"/>
                  </a:cubicBezTo>
                  <a:cubicBezTo>
                    <a:pt x="4" y="14"/>
                    <a:pt x="4" y="14"/>
                    <a:pt x="4" y="14"/>
                  </a:cubicBezTo>
                  <a:cubicBezTo>
                    <a:pt x="4" y="14"/>
                    <a:pt x="4" y="14"/>
                    <a:pt x="4" y="14"/>
                  </a:cubicBezTo>
                  <a:cubicBezTo>
                    <a:pt x="4" y="14"/>
                    <a:pt x="4" y="14"/>
                    <a:pt x="4" y="13"/>
                  </a:cubicBezTo>
                  <a:cubicBezTo>
                    <a:pt x="4" y="13"/>
                    <a:pt x="4" y="13"/>
                    <a:pt x="4" y="13"/>
                  </a:cubicBezTo>
                  <a:cubicBezTo>
                    <a:pt x="4" y="13"/>
                    <a:pt x="4" y="13"/>
                    <a:pt x="3" y="13"/>
                  </a:cubicBezTo>
                  <a:cubicBezTo>
                    <a:pt x="3" y="13"/>
                    <a:pt x="3" y="13"/>
                    <a:pt x="3" y="13"/>
                  </a:cubicBezTo>
                  <a:cubicBezTo>
                    <a:pt x="3" y="12"/>
                    <a:pt x="3" y="12"/>
                    <a:pt x="2" y="12"/>
                  </a:cubicBezTo>
                  <a:cubicBezTo>
                    <a:pt x="2" y="12"/>
                    <a:pt x="2" y="11"/>
                    <a:pt x="2" y="11"/>
                  </a:cubicBezTo>
                  <a:cubicBezTo>
                    <a:pt x="2" y="11"/>
                    <a:pt x="2" y="11"/>
                    <a:pt x="2" y="11"/>
                  </a:cubicBezTo>
                  <a:cubicBezTo>
                    <a:pt x="2" y="11"/>
                    <a:pt x="2" y="11"/>
                    <a:pt x="2" y="11"/>
                  </a:cubicBezTo>
                  <a:cubicBezTo>
                    <a:pt x="2" y="11"/>
                    <a:pt x="2" y="11"/>
                    <a:pt x="2" y="11"/>
                  </a:cubicBezTo>
                  <a:cubicBezTo>
                    <a:pt x="2" y="11"/>
                    <a:pt x="1" y="11"/>
                    <a:pt x="1" y="11"/>
                  </a:cubicBezTo>
                  <a:cubicBezTo>
                    <a:pt x="1" y="11"/>
                    <a:pt x="1" y="11"/>
                    <a:pt x="1" y="11"/>
                  </a:cubicBezTo>
                  <a:cubicBezTo>
                    <a:pt x="1" y="11"/>
                    <a:pt x="1" y="11"/>
                    <a:pt x="1" y="11"/>
                  </a:cubicBezTo>
                  <a:cubicBezTo>
                    <a:pt x="1" y="11"/>
                    <a:pt x="1" y="10"/>
                    <a:pt x="1" y="10"/>
                  </a:cubicBezTo>
                  <a:cubicBezTo>
                    <a:pt x="1" y="10"/>
                    <a:pt x="1" y="10"/>
                    <a:pt x="1" y="10"/>
                  </a:cubicBezTo>
                  <a:cubicBezTo>
                    <a:pt x="1" y="10"/>
                    <a:pt x="1" y="10"/>
                    <a:pt x="1" y="10"/>
                  </a:cubicBezTo>
                  <a:cubicBezTo>
                    <a:pt x="1" y="10"/>
                    <a:pt x="1" y="10"/>
                    <a:pt x="1" y="9"/>
                  </a:cubicBezTo>
                  <a:cubicBezTo>
                    <a:pt x="1" y="9"/>
                    <a:pt x="1" y="9"/>
                    <a:pt x="1" y="9"/>
                  </a:cubicBezTo>
                  <a:cubicBezTo>
                    <a:pt x="1" y="8"/>
                    <a:pt x="0" y="8"/>
                    <a:pt x="0" y="8"/>
                  </a:cubicBezTo>
                  <a:cubicBezTo>
                    <a:pt x="0" y="8"/>
                    <a:pt x="0" y="8"/>
                    <a:pt x="0" y="8"/>
                  </a:cubicBezTo>
                  <a:cubicBezTo>
                    <a:pt x="0" y="7"/>
                    <a:pt x="0" y="7"/>
                    <a:pt x="0" y="7"/>
                  </a:cubicBezTo>
                  <a:cubicBezTo>
                    <a:pt x="0" y="7"/>
                    <a:pt x="0" y="7"/>
                    <a:pt x="0" y="7"/>
                  </a:cubicBezTo>
                  <a:cubicBezTo>
                    <a:pt x="0" y="7"/>
                    <a:pt x="0" y="6"/>
                    <a:pt x="0" y="6"/>
                  </a:cubicBezTo>
                  <a:cubicBezTo>
                    <a:pt x="0" y="6"/>
                    <a:pt x="0" y="6"/>
                    <a:pt x="0" y="6"/>
                  </a:cubicBezTo>
                  <a:cubicBezTo>
                    <a:pt x="0" y="5"/>
                    <a:pt x="1" y="5"/>
                    <a:pt x="1" y="5"/>
                  </a:cubicBezTo>
                  <a:cubicBezTo>
                    <a:pt x="1" y="5"/>
                    <a:pt x="1" y="4"/>
                    <a:pt x="1" y="4"/>
                  </a:cubicBezTo>
                  <a:cubicBezTo>
                    <a:pt x="1" y="4"/>
                    <a:pt x="2" y="3"/>
                    <a:pt x="2" y="3"/>
                  </a:cubicBezTo>
                  <a:cubicBezTo>
                    <a:pt x="2" y="3"/>
                    <a:pt x="2" y="2"/>
                    <a:pt x="2" y="1"/>
                  </a:cubicBezTo>
                  <a:cubicBezTo>
                    <a:pt x="2" y="1"/>
                    <a:pt x="4" y="1"/>
                    <a:pt x="4" y="1"/>
                  </a:cubicBezTo>
                  <a:cubicBezTo>
                    <a:pt x="4" y="1"/>
                    <a:pt x="4" y="1"/>
                    <a:pt x="4" y="0"/>
                  </a:cubicBezTo>
                  <a:cubicBezTo>
                    <a:pt x="4" y="0"/>
                    <a:pt x="7" y="0"/>
                    <a:pt x="8" y="0"/>
                  </a:cubicBezTo>
                  <a:cubicBezTo>
                    <a:pt x="8" y="0"/>
                    <a:pt x="8" y="0"/>
                    <a:pt x="8" y="0"/>
                  </a:cubicBezTo>
                  <a:cubicBezTo>
                    <a:pt x="9" y="0"/>
                    <a:pt x="9" y="0"/>
                    <a:pt x="9" y="0"/>
                  </a:cubicBezTo>
                  <a:cubicBezTo>
                    <a:pt x="9" y="0"/>
                    <a:pt x="9" y="0"/>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10" y="1"/>
                    <a:pt x="10" y="1"/>
                    <a:pt x="10" y="1"/>
                  </a:cubicBezTo>
                  <a:cubicBezTo>
                    <a:pt x="10" y="1"/>
                    <a:pt x="11" y="2"/>
                    <a:pt x="12" y="2"/>
                  </a:cubicBezTo>
                  <a:cubicBezTo>
                    <a:pt x="12" y="2"/>
                    <a:pt x="12" y="2"/>
                    <a:pt x="12" y="2"/>
                  </a:cubicBezTo>
                  <a:cubicBezTo>
                    <a:pt x="12" y="2"/>
                    <a:pt x="12" y="2"/>
                    <a:pt x="12" y="2"/>
                  </a:cubicBezTo>
                  <a:cubicBezTo>
                    <a:pt x="12" y="2"/>
                    <a:pt x="12" y="3"/>
                    <a:pt x="12" y="3"/>
                  </a:cubicBezTo>
                  <a:cubicBezTo>
                    <a:pt x="12" y="3"/>
                    <a:pt x="12" y="3"/>
                    <a:pt x="12" y="3"/>
                  </a:cubicBezTo>
                  <a:close/>
                </a:path>
              </a:pathLst>
            </a:custGeom>
            <a:solidFill>
              <a:srgbClr val="F1B1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2" name="Freeform 90"/>
            <p:cNvSpPr>
              <a:spLocks/>
            </p:cNvSpPr>
            <p:nvPr/>
          </p:nvSpPr>
          <p:spPr bwMode="auto">
            <a:xfrm>
              <a:off x="0" y="346075"/>
              <a:ext cx="182562" cy="209550"/>
            </a:xfrm>
            <a:custGeom>
              <a:avLst/>
              <a:gdLst>
                <a:gd name="T0" fmla="*/ 182562 w 12"/>
                <a:gd name="T1" fmla="*/ 44904 h 14"/>
                <a:gd name="T2" fmla="*/ 182562 w 12"/>
                <a:gd name="T3" fmla="*/ 44904 h 14"/>
                <a:gd name="T4" fmla="*/ 182562 w 12"/>
                <a:gd name="T5" fmla="*/ 44904 h 14"/>
                <a:gd name="T6" fmla="*/ 182562 w 12"/>
                <a:gd name="T7" fmla="*/ 59871 h 14"/>
                <a:gd name="T8" fmla="*/ 182562 w 12"/>
                <a:gd name="T9" fmla="*/ 59871 h 14"/>
                <a:gd name="T10" fmla="*/ 182562 w 12"/>
                <a:gd name="T11" fmla="*/ 59871 h 14"/>
                <a:gd name="T12" fmla="*/ 167349 w 12"/>
                <a:gd name="T13" fmla="*/ 89807 h 14"/>
                <a:gd name="T14" fmla="*/ 167349 w 12"/>
                <a:gd name="T15" fmla="*/ 89807 h 14"/>
                <a:gd name="T16" fmla="*/ 136922 w 12"/>
                <a:gd name="T17" fmla="*/ 89807 h 14"/>
                <a:gd name="T18" fmla="*/ 106495 w 12"/>
                <a:gd name="T19" fmla="*/ 104775 h 14"/>
                <a:gd name="T20" fmla="*/ 91281 w 12"/>
                <a:gd name="T21" fmla="*/ 149679 h 14"/>
                <a:gd name="T22" fmla="*/ 76068 w 12"/>
                <a:gd name="T23" fmla="*/ 179614 h 14"/>
                <a:gd name="T24" fmla="*/ 60854 w 12"/>
                <a:gd name="T25" fmla="*/ 209550 h 14"/>
                <a:gd name="T26" fmla="*/ 60854 w 12"/>
                <a:gd name="T27" fmla="*/ 209550 h 14"/>
                <a:gd name="T28" fmla="*/ 60854 w 12"/>
                <a:gd name="T29" fmla="*/ 209550 h 14"/>
                <a:gd name="T30" fmla="*/ 60854 w 12"/>
                <a:gd name="T31" fmla="*/ 194582 h 14"/>
                <a:gd name="T32" fmla="*/ 60854 w 12"/>
                <a:gd name="T33" fmla="*/ 194582 h 14"/>
                <a:gd name="T34" fmla="*/ 45641 w 12"/>
                <a:gd name="T35" fmla="*/ 194582 h 14"/>
                <a:gd name="T36" fmla="*/ 45641 w 12"/>
                <a:gd name="T37" fmla="*/ 194582 h 14"/>
                <a:gd name="T38" fmla="*/ 30427 w 12"/>
                <a:gd name="T39" fmla="*/ 179614 h 14"/>
                <a:gd name="T40" fmla="*/ 30427 w 12"/>
                <a:gd name="T41" fmla="*/ 164646 h 14"/>
                <a:gd name="T42" fmla="*/ 30427 w 12"/>
                <a:gd name="T43" fmla="*/ 164646 h 14"/>
                <a:gd name="T44" fmla="*/ 30427 w 12"/>
                <a:gd name="T45" fmla="*/ 164646 h 14"/>
                <a:gd name="T46" fmla="*/ 30427 w 12"/>
                <a:gd name="T47" fmla="*/ 164646 h 14"/>
                <a:gd name="T48" fmla="*/ 15214 w 12"/>
                <a:gd name="T49" fmla="*/ 164646 h 14"/>
                <a:gd name="T50" fmla="*/ 15214 w 12"/>
                <a:gd name="T51" fmla="*/ 164646 h 14"/>
                <a:gd name="T52" fmla="*/ 15214 w 12"/>
                <a:gd name="T53" fmla="*/ 164646 h 14"/>
                <a:gd name="T54" fmla="*/ 15214 w 12"/>
                <a:gd name="T55" fmla="*/ 149679 h 14"/>
                <a:gd name="T56" fmla="*/ 15214 w 12"/>
                <a:gd name="T57" fmla="*/ 149679 h 14"/>
                <a:gd name="T58" fmla="*/ 15214 w 12"/>
                <a:gd name="T59" fmla="*/ 149679 h 14"/>
                <a:gd name="T60" fmla="*/ 15214 w 12"/>
                <a:gd name="T61" fmla="*/ 134711 h 14"/>
                <a:gd name="T62" fmla="*/ 15214 w 12"/>
                <a:gd name="T63" fmla="*/ 134711 h 14"/>
                <a:gd name="T64" fmla="*/ 0 w 12"/>
                <a:gd name="T65" fmla="*/ 119743 h 14"/>
                <a:gd name="T66" fmla="*/ 0 w 12"/>
                <a:gd name="T67" fmla="*/ 119743 h 14"/>
                <a:gd name="T68" fmla="*/ 0 w 12"/>
                <a:gd name="T69" fmla="*/ 104775 h 14"/>
                <a:gd name="T70" fmla="*/ 0 w 12"/>
                <a:gd name="T71" fmla="*/ 104775 h 14"/>
                <a:gd name="T72" fmla="*/ 0 w 12"/>
                <a:gd name="T73" fmla="*/ 89807 h 14"/>
                <a:gd name="T74" fmla="*/ 45641 w 12"/>
                <a:gd name="T75" fmla="*/ 89807 h 14"/>
                <a:gd name="T76" fmla="*/ 60854 w 12"/>
                <a:gd name="T77" fmla="*/ 89807 h 14"/>
                <a:gd name="T78" fmla="*/ 30427 w 12"/>
                <a:gd name="T79" fmla="*/ 74839 h 14"/>
                <a:gd name="T80" fmla="*/ 76068 w 12"/>
                <a:gd name="T81" fmla="*/ 74839 h 14"/>
                <a:gd name="T82" fmla="*/ 91281 w 12"/>
                <a:gd name="T83" fmla="*/ 59871 h 14"/>
                <a:gd name="T84" fmla="*/ 45641 w 12"/>
                <a:gd name="T85" fmla="*/ 44904 h 14"/>
                <a:gd name="T86" fmla="*/ 91281 w 12"/>
                <a:gd name="T87" fmla="*/ 44904 h 14"/>
                <a:gd name="T88" fmla="*/ 106495 w 12"/>
                <a:gd name="T89" fmla="*/ 14968 h 14"/>
                <a:gd name="T90" fmla="*/ 121708 w 12"/>
                <a:gd name="T91" fmla="*/ 0 h 14"/>
                <a:gd name="T92" fmla="*/ 136922 w 12"/>
                <a:gd name="T93" fmla="*/ 0 h 14"/>
                <a:gd name="T94" fmla="*/ 136922 w 12"/>
                <a:gd name="T95" fmla="*/ 14968 h 14"/>
                <a:gd name="T96" fmla="*/ 136922 w 12"/>
                <a:gd name="T97" fmla="*/ 14968 h 14"/>
                <a:gd name="T98" fmla="*/ 136922 w 12"/>
                <a:gd name="T99" fmla="*/ 14968 h 14"/>
                <a:gd name="T100" fmla="*/ 136922 w 12"/>
                <a:gd name="T101" fmla="*/ 14968 h 14"/>
                <a:gd name="T102" fmla="*/ 136922 w 12"/>
                <a:gd name="T103" fmla="*/ 14968 h 14"/>
                <a:gd name="T104" fmla="*/ 136922 w 12"/>
                <a:gd name="T105" fmla="*/ 14968 h 14"/>
                <a:gd name="T106" fmla="*/ 136922 w 12"/>
                <a:gd name="T107" fmla="*/ 14968 h 14"/>
                <a:gd name="T108" fmla="*/ 136922 w 12"/>
                <a:gd name="T109" fmla="*/ 14968 h 14"/>
                <a:gd name="T110" fmla="*/ 136922 w 12"/>
                <a:gd name="T111" fmla="*/ 14968 h 14"/>
                <a:gd name="T112" fmla="*/ 136922 w 12"/>
                <a:gd name="T113" fmla="*/ 14968 h 14"/>
                <a:gd name="T114" fmla="*/ 136922 w 12"/>
                <a:gd name="T115" fmla="*/ 44904 h 14"/>
                <a:gd name="T116" fmla="*/ 182562 w 12"/>
                <a:gd name="T117" fmla="*/ 29936 h 14"/>
                <a:gd name="T118" fmla="*/ 182562 w 12"/>
                <a:gd name="T119" fmla="*/ 29936 h 14"/>
                <a:gd name="T120" fmla="*/ 182562 w 12"/>
                <a:gd name="T121" fmla="*/ 29936 h 14"/>
                <a:gd name="T122" fmla="*/ 182562 w 12"/>
                <a:gd name="T123" fmla="*/ 44904 h 14"/>
                <a:gd name="T124" fmla="*/ 182562 w 12"/>
                <a:gd name="T125" fmla="*/ 44904 h 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 h="14">
                  <a:moveTo>
                    <a:pt x="12" y="3"/>
                  </a:moveTo>
                  <a:cubicBezTo>
                    <a:pt x="12" y="3"/>
                    <a:pt x="12" y="3"/>
                    <a:pt x="12" y="3"/>
                  </a:cubicBezTo>
                  <a:cubicBezTo>
                    <a:pt x="12" y="3"/>
                    <a:pt x="12" y="3"/>
                    <a:pt x="12" y="3"/>
                  </a:cubicBezTo>
                  <a:cubicBezTo>
                    <a:pt x="12" y="4"/>
                    <a:pt x="12" y="4"/>
                    <a:pt x="12" y="4"/>
                  </a:cubicBezTo>
                  <a:cubicBezTo>
                    <a:pt x="12" y="4"/>
                    <a:pt x="12" y="4"/>
                    <a:pt x="12" y="4"/>
                  </a:cubicBezTo>
                  <a:cubicBezTo>
                    <a:pt x="12" y="4"/>
                    <a:pt x="12" y="4"/>
                    <a:pt x="12" y="4"/>
                  </a:cubicBezTo>
                  <a:cubicBezTo>
                    <a:pt x="12" y="5"/>
                    <a:pt x="12" y="6"/>
                    <a:pt x="11" y="6"/>
                  </a:cubicBezTo>
                  <a:cubicBezTo>
                    <a:pt x="11" y="6"/>
                    <a:pt x="11" y="6"/>
                    <a:pt x="11" y="6"/>
                  </a:cubicBezTo>
                  <a:cubicBezTo>
                    <a:pt x="11" y="7"/>
                    <a:pt x="10" y="7"/>
                    <a:pt x="9" y="6"/>
                  </a:cubicBezTo>
                  <a:cubicBezTo>
                    <a:pt x="8" y="5"/>
                    <a:pt x="8" y="7"/>
                    <a:pt x="7" y="7"/>
                  </a:cubicBezTo>
                  <a:cubicBezTo>
                    <a:pt x="7" y="8"/>
                    <a:pt x="7" y="10"/>
                    <a:pt x="6" y="10"/>
                  </a:cubicBezTo>
                  <a:cubicBezTo>
                    <a:pt x="6" y="10"/>
                    <a:pt x="5" y="12"/>
                    <a:pt x="5" y="12"/>
                  </a:cubicBezTo>
                  <a:cubicBezTo>
                    <a:pt x="5" y="13"/>
                    <a:pt x="5" y="13"/>
                    <a:pt x="4" y="14"/>
                  </a:cubicBezTo>
                  <a:cubicBezTo>
                    <a:pt x="4" y="14"/>
                    <a:pt x="4" y="14"/>
                    <a:pt x="4" y="14"/>
                  </a:cubicBezTo>
                  <a:cubicBezTo>
                    <a:pt x="4" y="14"/>
                    <a:pt x="4" y="14"/>
                    <a:pt x="4" y="14"/>
                  </a:cubicBezTo>
                  <a:cubicBezTo>
                    <a:pt x="4" y="14"/>
                    <a:pt x="4" y="14"/>
                    <a:pt x="4" y="13"/>
                  </a:cubicBezTo>
                  <a:cubicBezTo>
                    <a:pt x="4" y="13"/>
                    <a:pt x="4" y="13"/>
                    <a:pt x="4" y="13"/>
                  </a:cubicBezTo>
                  <a:cubicBezTo>
                    <a:pt x="4" y="13"/>
                    <a:pt x="4" y="13"/>
                    <a:pt x="3" y="13"/>
                  </a:cubicBezTo>
                  <a:cubicBezTo>
                    <a:pt x="3" y="13"/>
                    <a:pt x="3" y="13"/>
                    <a:pt x="3" y="13"/>
                  </a:cubicBezTo>
                  <a:cubicBezTo>
                    <a:pt x="3" y="12"/>
                    <a:pt x="3" y="12"/>
                    <a:pt x="2" y="12"/>
                  </a:cubicBezTo>
                  <a:cubicBezTo>
                    <a:pt x="2" y="12"/>
                    <a:pt x="2" y="11"/>
                    <a:pt x="2" y="11"/>
                  </a:cubicBezTo>
                  <a:cubicBezTo>
                    <a:pt x="2" y="11"/>
                    <a:pt x="2" y="11"/>
                    <a:pt x="2" y="11"/>
                  </a:cubicBezTo>
                  <a:cubicBezTo>
                    <a:pt x="2" y="11"/>
                    <a:pt x="2" y="11"/>
                    <a:pt x="2" y="11"/>
                  </a:cubicBezTo>
                  <a:cubicBezTo>
                    <a:pt x="2" y="11"/>
                    <a:pt x="2" y="11"/>
                    <a:pt x="2" y="11"/>
                  </a:cubicBezTo>
                  <a:cubicBezTo>
                    <a:pt x="2" y="11"/>
                    <a:pt x="1" y="11"/>
                    <a:pt x="1" y="11"/>
                  </a:cubicBezTo>
                  <a:cubicBezTo>
                    <a:pt x="1" y="11"/>
                    <a:pt x="1" y="11"/>
                    <a:pt x="1" y="11"/>
                  </a:cubicBezTo>
                  <a:cubicBezTo>
                    <a:pt x="1" y="11"/>
                    <a:pt x="1" y="11"/>
                    <a:pt x="1" y="11"/>
                  </a:cubicBezTo>
                  <a:cubicBezTo>
                    <a:pt x="1" y="11"/>
                    <a:pt x="1" y="10"/>
                    <a:pt x="1" y="10"/>
                  </a:cubicBezTo>
                  <a:cubicBezTo>
                    <a:pt x="1" y="10"/>
                    <a:pt x="1" y="10"/>
                    <a:pt x="1" y="10"/>
                  </a:cubicBezTo>
                  <a:cubicBezTo>
                    <a:pt x="1" y="10"/>
                    <a:pt x="1" y="10"/>
                    <a:pt x="1" y="10"/>
                  </a:cubicBezTo>
                  <a:cubicBezTo>
                    <a:pt x="1" y="10"/>
                    <a:pt x="1" y="10"/>
                    <a:pt x="1" y="9"/>
                  </a:cubicBezTo>
                  <a:cubicBezTo>
                    <a:pt x="1" y="9"/>
                    <a:pt x="1" y="9"/>
                    <a:pt x="1" y="9"/>
                  </a:cubicBezTo>
                  <a:cubicBezTo>
                    <a:pt x="1" y="8"/>
                    <a:pt x="0" y="8"/>
                    <a:pt x="0" y="8"/>
                  </a:cubicBezTo>
                  <a:cubicBezTo>
                    <a:pt x="0" y="8"/>
                    <a:pt x="0" y="8"/>
                    <a:pt x="0" y="8"/>
                  </a:cubicBezTo>
                  <a:cubicBezTo>
                    <a:pt x="0" y="7"/>
                    <a:pt x="0" y="7"/>
                    <a:pt x="0" y="7"/>
                  </a:cubicBezTo>
                  <a:cubicBezTo>
                    <a:pt x="0" y="7"/>
                    <a:pt x="0" y="7"/>
                    <a:pt x="0" y="7"/>
                  </a:cubicBezTo>
                  <a:cubicBezTo>
                    <a:pt x="0" y="7"/>
                    <a:pt x="0" y="6"/>
                    <a:pt x="0" y="6"/>
                  </a:cubicBezTo>
                  <a:cubicBezTo>
                    <a:pt x="1" y="6"/>
                    <a:pt x="3" y="6"/>
                    <a:pt x="3" y="6"/>
                  </a:cubicBezTo>
                  <a:cubicBezTo>
                    <a:pt x="4" y="6"/>
                    <a:pt x="4" y="6"/>
                    <a:pt x="4" y="6"/>
                  </a:cubicBezTo>
                  <a:cubicBezTo>
                    <a:pt x="2" y="5"/>
                    <a:pt x="2" y="5"/>
                    <a:pt x="2" y="5"/>
                  </a:cubicBezTo>
                  <a:cubicBezTo>
                    <a:pt x="2" y="5"/>
                    <a:pt x="4" y="5"/>
                    <a:pt x="5" y="5"/>
                  </a:cubicBezTo>
                  <a:cubicBezTo>
                    <a:pt x="6" y="4"/>
                    <a:pt x="6" y="4"/>
                    <a:pt x="6" y="4"/>
                  </a:cubicBezTo>
                  <a:cubicBezTo>
                    <a:pt x="3" y="3"/>
                    <a:pt x="3" y="3"/>
                    <a:pt x="3" y="3"/>
                  </a:cubicBezTo>
                  <a:cubicBezTo>
                    <a:pt x="3" y="3"/>
                    <a:pt x="5" y="3"/>
                    <a:pt x="6" y="3"/>
                  </a:cubicBezTo>
                  <a:cubicBezTo>
                    <a:pt x="7" y="2"/>
                    <a:pt x="6" y="1"/>
                    <a:pt x="7" y="1"/>
                  </a:cubicBezTo>
                  <a:cubicBezTo>
                    <a:pt x="8" y="1"/>
                    <a:pt x="8" y="1"/>
                    <a:pt x="8" y="0"/>
                  </a:cubicBezTo>
                  <a:cubicBezTo>
                    <a:pt x="9" y="0"/>
                    <a:pt x="9" y="0"/>
                    <a:pt x="9" y="0"/>
                  </a:cubicBezTo>
                  <a:cubicBezTo>
                    <a:pt x="9" y="0"/>
                    <a:pt x="9" y="0"/>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2"/>
                    <a:pt x="9" y="2"/>
                    <a:pt x="9" y="3"/>
                  </a:cubicBezTo>
                  <a:cubicBezTo>
                    <a:pt x="10" y="3"/>
                    <a:pt x="11" y="3"/>
                    <a:pt x="12" y="2"/>
                  </a:cubicBezTo>
                  <a:cubicBezTo>
                    <a:pt x="12" y="2"/>
                    <a:pt x="12" y="2"/>
                    <a:pt x="12" y="2"/>
                  </a:cubicBezTo>
                  <a:cubicBezTo>
                    <a:pt x="12" y="2"/>
                    <a:pt x="12" y="2"/>
                    <a:pt x="12" y="2"/>
                  </a:cubicBezTo>
                  <a:cubicBezTo>
                    <a:pt x="12" y="2"/>
                    <a:pt x="12" y="3"/>
                    <a:pt x="12" y="3"/>
                  </a:cubicBezTo>
                  <a:cubicBezTo>
                    <a:pt x="12" y="3"/>
                    <a:pt x="12" y="3"/>
                    <a:pt x="12" y="3"/>
                  </a:cubicBezTo>
                  <a:close/>
                </a:path>
              </a:pathLst>
            </a:custGeom>
            <a:solidFill>
              <a:srgbClr val="E99D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3" name="Freeform 91"/>
            <p:cNvSpPr>
              <a:spLocks/>
            </p:cNvSpPr>
            <p:nvPr/>
          </p:nvSpPr>
          <p:spPr bwMode="auto">
            <a:xfrm>
              <a:off x="0" y="404813"/>
              <a:ext cx="879475" cy="1141413"/>
            </a:xfrm>
            <a:custGeom>
              <a:avLst/>
              <a:gdLst>
                <a:gd name="T0" fmla="*/ 530718 w 58"/>
                <a:gd name="T1" fmla="*/ 1141413 h 76"/>
                <a:gd name="T2" fmla="*/ 773331 w 58"/>
                <a:gd name="T3" fmla="*/ 705874 h 76"/>
                <a:gd name="T4" fmla="*/ 879475 w 58"/>
                <a:gd name="T5" fmla="*/ 0 h 76"/>
                <a:gd name="T6" fmla="*/ 788495 w 58"/>
                <a:gd name="T7" fmla="*/ 45056 h 76"/>
                <a:gd name="T8" fmla="*/ 636861 w 58"/>
                <a:gd name="T9" fmla="*/ 60074 h 76"/>
                <a:gd name="T10" fmla="*/ 500391 w 58"/>
                <a:gd name="T11" fmla="*/ 180223 h 76"/>
                <a:gd name="T12" fmla="*/ 318431 w 58"/>
                <a:gd name="T13" fmla="*/ 240297 h 76"/>
                <a:gd name="T14" fmla="*/ 166797 w 58"/>
                <a:gd name="T15" fmla="*/ 60074 h 76"/>
                <a:gd name="T16" fmla="*/ 45490 w 58"/>
                <a:gd name="T17" fmla="*/ 165205 h 76"/>
                <a:gd name="T18" fmla="*/ 45490 w 58"/>
                <a:gd name="T19" fmla="*/ 120149 h 76"/>
                <a:gd name="T20" fmla="*/ 15163 w 58"/>
                <a:gd name="T21" fmla="*/ 180223 h 76"/>
                <a:gd name="T22" fmla="*/ 257777 w 58"/>
                <a:gd name="T23" fmla="*/ 420521 h 76"/>
                <a:gd name="T24" fmla="*/ 621698 w 58"/>
                <a:gd name="T25" fmla="*/ 345428 h 76"/>
                <a:gd name="T26" fmla="*/ 591371 w 58"/>
                <a:gd name="T27" fmla="*/ 720892 h 76"/>
                <a:gd name="T28" fmla="*/ 530718 w 58"/>
                <a:gd name="T29" fmla="*/ 1141413 h 7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8" h="76">
                  <a:moveTo>
                    <a:pt x="35" y="76"/>
                  </a:moveTo>
                  <a:cubicBezTo>
                    <a:pt x="35" y="76"/>
                    <a:pt x="50" y="58"/>
                    <a:pt x="51" y="47"/>
                  </a:cubicBezTo>
                  <a:cubicBezTo>
                    <a:pt x="53" y="37"/>
                    <a:pt x="56" y="4"/>
                    <a:pt x="58" y="0"/>
                  </a:cubicBezTo>
                  <a:cubicBezTo>
                    <a:pt x="52" y="3"/>
                    <a:pt x="52" y="3"/>
                    <a:pt x="52" y="3"/>
                  </a:cubicBezTo>
                  <a:cubicBezTo>
                    <a:pt x="42" y="4"/>
                    <a:pt x="42" y="4"/>
                    <a:pt x="42" y="4"/>
                  </a:cubicBezTo>
                  <a:cubicBezTo>
                    <a:pt x="42" y="4"/>
                    <a:pt x="34" y="12"/>
                    <a:pt x="33" y="12"/>
                  </a:cubicBezTo>
                  <a:cubicBezTo>
                    <a:pt x="32" y="13"/>
                    <a:pt x="21" y="16"/>
                    <a:pt x="21" y="16"/>
                  </a:cubicBezTo>
                  <a:cubicBezTo>
                    <a:pt x="21" y="16"/>
                    <a:pt x="14" y="14"/>
                    <a:pt x="11" y="4"/>
                  </a:cubicBezTo>
                  <a:cubicBezTo>
                    <a:pt x="11" y="4"/>
                    <a:pt x="5" y="13"/>
                    <a:pt x="3" y="11"/>
                  </a:cubicBezTo>
                  <a:cubicBezTo>
                    <a:pt x="3" y="8"/>
                    <a:pt x="3" y="8"/>
                    <a:pt x="3" y="8"/>
                  </a:cubicBezTo>
                  <a:cubicBezTo>
                    <a:pt x="3" y="8"/>
                    <a:pt x="0" y="11"/>
                    <a:pt x="1" y="12"/>
                  </a:cubicBezTo>
                  <a:cubicBezTo>
                    <a:pt x="1" y="12"/>
                    <a:pt x="14" y="29"/>
                    <a:pt x="17" y="28"/>
                  </a:cubicBezTo>
                  <a:cubicBezTo>
                    <a:pt x="19" y="28"/>
                    <a:pt x="33" y="29"/>
                    <a:pt x="41" y="23"/>
                  </a:cubicBezTo>
                  <a:cubicBezTo>
                    <a:pt x="41" y="23"/>
                    <a:pt x="40" y="43"/>
                    <a:pt x="39" y="48"/>
                  </a:cubicBezTo>
                  <a:cubicBezTo>
                    <a:pt x="38" y="54"/>
                    <a:pt x="33" y="71"/>
                    <a:pt x="35" y="76"/>
                  </a:cubicBez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4" name="Freeform 92"/>
            <p:cNvSpPr>
              <a:spLocks/>
            </p:cNvSpPr>
            <p:nvPr/>
          </p:nvSpPr>
          <p:spPr bwMode="auto">
            <a:xfrm>
              <a:off x="1076325" y="404813"/>
              <a:ext cx="787400" cy="1125538"/>
            </a:xfrm>
            <a:custGeom>
              <a:avLst/>
              <a:gdLst>
                <a:gd name="T0" fmla="*/ 0 w 52"/>
                <a:gd name="T1" fmla="*/ 0 h 75"/>
                <a:gd name="T2" fmla="*/ 136281 w 52"/>
                <a:gd name="T3" fmla="*/ 555265 h 75"/>
                <a:gd name="T4" fmla="*/ 302846 w 52"/>
                <a:gd name="T5" fmla="*/ 1095524 h 75"/>
                <a:gd name="T6" fmla="*/ 348273 w 52"/>
                <a:gd name="T7" fmla="*/ 1125538 h 75"/>
                <a:gd name="T8" fmla="*/ 302846 w 52"/>
                <a:gd name="T9" fmla="*/ 690330 h 75"/>
                <a:gd name="T10" fmla="*/ 287704 w 52"/>
                <a:gd name="T11" fmla="*/ 360172 h 75"/>
                <a:gd name="T12" fmla="*/ 287704 w 52"/>
                <a:gd name="T13" fmla="*/ 345165 h 75"/>
                <a:gd name="T14" fmla="*/ 590550 w 52"/>
                <a:gd name="T15" fmla="*/ 405194 h 75"/>
                <a:gd name="T16" fmla="*/ 787400 w 52"/>
                <a:gd name="T17" fmla="*/ 240115 h 75"/>
                <a:gd name="T18" fmla="*/ 757115 w 52"/>
                <a:gd name="T19" fmla="*/ 180086 h 75"/>
                <a:gd name="T20" fmla="*/ 741973 w 52"/>
                <a:gd name="T21" fmla="*/ 255122 h 75"/>
                <a:gd name="T22" fmla="*/ 620835 w 52"/>
                <a:gd name="T23" fmla="*/ 135065 h 75"/>
                <a:gd name="T24" fmla="*/ 529981 w 52"/>
                <a:gd name="T25" fmla="*/ 225108 h 75"/>
                <a:gd name="T26" fmla="*/ 423985 w 52"/>
                <a:gd name="T27" fmla="*/ 180086 h 75"/>
                <a:gd name="T28" fmla="*/ 363415 w 52"/>
                <a:gd name="T29" fmla="*/ 165079 h 75"/>
                <a:gd name="T30" fmla="*/ 272562 w 52"/>
                <a:gd name="T31" fmla="*/ 90043 h 75"/>
                <a:gd name="T32" fmla="*/ 287704 w 52"/>
                <a:gd name="T33" fmla="*/ 90043 h 75"/>
                <a:gd name="T34" fmla="*/ 242277 w 52"/>
                <a:gd name="T35" fmla="*/ 60029 h 75"/>
                <a:gd name="T36" fmla="*/ 121138 w 52"/>
                <a:gd name="T37" fmla="*/ 45022 h 75"/>
                <a:gd name="T38" fmla="*/ 60569 w 52"/>
                <a:gd name="T39" fmla="*/ 30014 h 75"/>
                <a:gd name="T40" fmla="*/ 0 w 52"/>
                <a:gd name="T41" fmla="*/ 0 h 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2" h="75">
                  <a:moveTo>
                    <a:pt x="0" y="0"/>
                  </a:moveTo>
                  <a:cubicBezTo>
                    <a:pt x="0" y="0"/>
                    <a:pt x="7" y="33"/>
                    <a:pt x="9" y="37"/>
                  </a:cubicBezTo>
                  <a:cubicBezTo>
                    <a:pt x="11" y="41"/>
                    <a:pt x="20" y="71"/>
                    <a:pt x="20" y="73"/>
                  </a:cubicBezTo>
                  <a:cubicBezTo>
                    <a:pt x="20" y="73"/>
                    <a:pt x="22" y="75"/>
                    <a:pt x="23" y="75"/>
                  </a:cubicBezTo>
                  <a:cubicBezTo>
                    <a:pt x="23" y="75"/>
                    <a:pt x="20" y="50"/>
                    <a:pt x="20" y="46"/>
                  </a:cubicBezTo>
                  <a:cubicBezTo>
                    <a:pt x="20" y="43"/>
                    <a:pt x="17" y="28"/>
                    <a:pt x="19" y="24"/>
                  </a:cubicBezTo>
                  <a:cubicBezTo>
                    <a:pt x="20" y="21"/>
                    <a:pt x="19" y="23"/>
                    <a:pt x="19" y="23"/>
                  </a:cubicBezTo>
                  <a:cubicBezTo>
                    <a:pt x="19" y="23"/>
                    <a:pt x="31" y="30"/>
                    <a:pt x="39" y="27"/>
                  </a:cubicBezTo>
                  <a:cubicBezTo>
                    <a:pt x="47" y="24"/>
                    <a:pt x="52" y="16"/>
                    <a:pt x="52" y="16"/>
                  </a:cubicBezTo>
                  <a:cubicBezTo>
                    <a:pt x="50" y="12"/>
                    <a:pt x="50" y="12"/>
                    <a:pt x="50" y="12"/>
                  </a:cubicBezTo>
                  <a:cubicBezTo>
                    <a:pt x="50" y="12"/>
                    <a:pt x="51" y="17"/>
                    <a:pt x="49" y="17"/>
                  </a:cubicBezTo>
                  <a:cubicBezTo>
                    <a:pt x="49" y="17"/>
                    <a:pt x="42" y="9"/>
                    <a:pt x="41" y="9"/>
                  </a:cubicBezTo>
                  <a:cubicBezTo>
                    <a:pt x="41" y="9"/>
                    <a:pt x="36" y="14"/>
                    <a:pt x="35" y="15"/>
                  </a:cubicBezTo>
                  <a:cubicBezTo>
                    <a:pt x="35" y="15"/>
                    <a:pt x="30" y="12"/>
                    <a:pt x="28" y="12"/>
                  </a:cubicBezTo>
                  <a:cubicBezTo>
                    <a:pt x="28" y="12"/>
                    <a:pt x="25" y="10"/>
                    <a:pt x="24" y="11"/>
                  </a:cubicBezTo>
                  <a:cubicBezTo>
                    <a:pt x="24" y="11"/>
                    <a:pt x="19" y="6"/>
                    <a:pt x="18" y="6"/>
                  </a:cubicBezTo>
                  <a:cubicBezTo>
                    <a:pt x="16" y="6"/>
                    <a:pt x="19" y="6"/>
                    <a:pt x="19" y="6"/>
                  </a:cubicBezTo>
                  <a:cubicBezTo>
                    <a:pt x="19" y="6"/>
                    <a:pt x="18" y="6"/>
                    <a:pt x="16" y="4"/>
                  </a:cubicBezTo>
                  <a:cubicBezTo>
                    <a:pt x="14" y="3"/>
                    <a:pt x="9" y="4"/>
                    <a:pt x="8" y="3"/>
                  </a:cubicBezTo>
                  <a:cubicBezTo>
                    <a:pt x="7" y="3"/>
                    <a:pt x="4" y="2"/>
                    <a:pt x="4" y="2"/>
                  </a:cubicBezTo>
                  <a:lnTo>
                    <a:pt x="0" y="0"/>
                  </a:ln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5" name="Freeform 93"/>
            <p:cNvSpPr>
              <a:spLocks/>
            </p:cNvSpPr>
            <p:nvPr/>
          </p:nvSpPr>
          <p:spPr bwMode="auto">
            <a:xfrm>
              <a:off x="1166812" y="509588"/>
              <a:ext cx="696912" cy="1020763"/>
            </a:xfrm>
            <a:custGeom>
              <a:avLst/>
              <a:gdLst>
                <a:gd name="T0" fmla="*/ 651461 w 46"/>
                <a:gd name="T1" fmla="*/ 150112 h 68"/>
                <a:gd name="T2" fmla="*/ 575710 w 46"/>
                <a:gd name="T3" fmla="*/ 60045 h 68"/>
                <a:gd name="T4" fmla="*/ 469658 w 46"/>
                <a:gd name="T5" fmla="*/ 195146 h 68"/>
                <a:gd name="T6" fmla="*/ 333306 w 46"/>
                <a:gd name="T7" fmla="*/ 240180 h 68"/>
                <a:gd name="T8" fmla="*/ 393907 w 46"/>
                <a:gd name="T9" fmla="*/ 180135 h 68"/>
                <a:gd name="T10" fmla="*/ 303005 w 46"/>
                <a:gd name="T11" fmla="*/ 180135 h 68"/>
                <a:gd name="T12" fmla="*/ 212104 w 46"/>
                <a:gd name="T13" fmla="*/ 165123 h 68"/>
                <a:gd name="T14" fmla="*/ 181803 w 46"/>
                <a:gd name="T15" fmla="*/ 90067 h 68"/>
                <a:gd name="T16" fmla="*/ 136352 w 46"/>
                <a:gd name="T17" fmla="*/ 0 h 68"/>
                <a:gd name="T18" fmla="*/ 166653 w 46"/>
                <a:gd name="T19" fmla="*/ 135101 h 68"/>
                <a:gd name="T20" fmla="*/ 136352 w 46"/>
                <a:gd name="T21" fmla="*/ 60045 h 68"/>
                <a:gd name="T22" fmla="*/ 136352 w 46"/>
                <a:gd name="T23" fmla="*/ 255191 h 68"/>
                <a:gd name="T24" fmla="*/ 121202 w 46"/>
                <a:gd name="T25" fmla="*/ 510382 h 68"/>
                <a:gd name="T26" fmla="*/ 45451 w 46"/>
                <a:gd name="T27" fmla="*/ 315236 h 68"/>
                <a:gd name="T28" fmla="*/ 45451 w 46"/>
                <a:gd name="T29" fmla="*/ 15011 h 68"/>
                <a:gd name="T30" fmla="*/ 0 w 46"/>
                <a:gd name="T31" fmla="*/ 330247 h 68"/>
                <a:gd name="T32" fmla="*/ 45451 w 46"/>
                <a:gd name="T33" fmla="*/ 450337 h 68"/>
                <a:gd name="T34" fmla="*/ 212104 w 46"/>
                <a:gd name="T35" fmla="*/ 990741 h 68"/>
                <a:gd name="T36" fmla="*/ 257554 w 46"/>
                <a:gd name="T37" fmla="*/ 1020763 h 68"/>
                <a:gd name="T38" fmla="*/ 212104 w 46"/>
                <a:gd name="T39" fmla="*/ 585438 h 68"/>
                <a:gd name="T40" fmla="*/ 196953 w 46"/>
                <a:gd name="T41" fmla="*/ 255191 h 68"/>
                <a:gd name="T42" fmla="*/ 196953 w 46"/>
                <a:gd name="T43" fmla="*/ 240180 h 68"/>
                <a:gd name="T44" fmla="*/ 499959 w 46"/>
                <a:gd name="T45" fmla="*/ 300224 h 68"/>
                <a:gd name="T46" fmla="*/ 696912 w 46"/>
                <a:gd name="T47" fmla="*/ 135101 h 68"/>
                <a:gd name="T48" fmla="*/ 666611 w 46"/>
                <a:gd name="T49" fmla="*/ 75056 h 68"/>
                <a:gd name="T50" fmla="*/ 651461 w 46"/>
                <a:gd name="T51" fmla="*/ 150112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46" h="68">
                  <a:moveTo>
                    <a:pt x="43" y="10"/>
                  </a:moveTo>
                  <a:cubicBezTo>
                    <a:pt x="43" y="10"/>
                    <a:pt x="40" y="6"/>
                    <a:pt x="38" y="4"/>
                  </a:cubicBezTo>
                  <a:cubicBezTo>
                    <a:pt x="35" y="7"/>
                    <a:pt x="33" y="12"/>
                    <a:pt x="31" y="13"/>
                  </a:cubicBezTo>
                  <a:cubicBezTo>
                    <a:pt x="28" y="15"/>
                    <a:pt x="25" y="15"/>
                    <a:pt x="22" y="16"/>
                  </a:cubicBezTo>
                  <a:cubicBezTo>
                    <a:pt x="20" y="16"/>
                    <a:pt x="25" y="14"/>
                    <a:pt x="26" y="12"/>
                  </a:cubicBezTo>
                  <a:cubicBezTo>
                    <a:pt x="26" y="12"/>
                    <a:pt x="22" y="13"/>
                    <a:pt x="20" y="12"/>
                  </a:cubicBezTo>
                  <a:cubicBezTo>
                    <a:pt x="18" y="11"/>
                    <a:pt x="15" y="10"/>
                    <a:pt x="14" y="11"/>
                  </a:cubicBezTo>
                  <a:cubicBezTo>
                    <a:pt x="14" y="11"/>
                    <a:pt x="13" y="7"/>
                    <a:pt x="12" y="6"/>
                  </a:cubicBezTo>
                  <a:cubicBezTo>
                    <a:pt x="11" y="4"/>
                    <a:pt x="9" y="0"/>
                    <a:pt x="9" y="0"/>
                  </a:cubicBezTo>
                  <a:cubicBezTo>
                    <a:pt x="9" y="0"/>
                    <a:pt x="13" y="7"/>
                    <a:pt x="11" y="9"/>
                  </a:cubicBezTo>
                  <a:cubicBezTo>
                    <a:pt x="9" y="4"/>
                    <a:pt x="9" y="4"/>
                    <a:pt x="9" y="4"/>
                  </a:cubicBezTo>
                  <a:cubicBezTo>
                    <a:pt x="9" y="4"/>
                    <a:pt x="7" y="14"/>
                    <a:pt x="9" y="17"/>
                  </a:cubicBezTo>
                  <a:cubicBezTo>
                    <a:pt x="10" y="21"/>
                    <a:pt x="10" y="33"/>
                    <a:pt x="8" y="34"/>
                  </a:cubicBezTo>
                  <a:cubicBezTo>
                    <a:pt x="8" y="34"/>
                    <a:pt x="4" y="24"/>
                    <a:pt x="3" y="21"/>
                  </a:cubicBezTo>
                  <a:cubicBezTo>
                    <a:pt x="3" y="21"/>
                    <a:pt x="3" y="3"/>
                    <a:pt x="3" y="1"/>
                  </a:cubicBezTo>
                  <a:cubicBezTo>
                    <a:pt x="0" y="22"/>
                    <a:pt x="0" y="22"/>
                    <a:pt x="0" y="22"/>
                  </a:cubicBezTo>
                  <a:cubicBezTo>
                    <a:pt x="1" y="26"/>
                    <a:pt x="2" y="29"/>
                    <a:pt x="3" y="30"/>
                  </a:cubicBezTo>
                  <a:cubicBezTo>
                    <a:pt x="5" y="34"/>
                    <a:pt x="14" y="64"/>
                    <a:pt x="14" y="66"/>
                  </a:cubicBezTo>
                  <a:cubicBezTo>
                    <a:pt x="14" y="66"/>
                    <a:pt x="16" y="68"/>
                    <a:pt x="17" y="68"/>
                  </a:cubicBezTo>
                  <a:cubicBezTo>
                    <a:pt x="17" y="68"/>
                    <a:pt x="14" y="43"/>
                    <a:pt x="14" y="39"/>
                  </a:cubicBezTo>
                  <a:cubicBezTo>
                    <a:pt x="14" y="36"/>
                    <a:pt x="11" y="21"/>
                    <a:pt x="13" y="17"/>
                  </a:cubicBezTo>
                  <a:cubicBezTo>
                    <a:pt x="13" y="17"/>
                    <a:pt x="13" y="16"/>
                    <a:pt x="13" y="16"/>
                  </a:cubicBezTo>
                  <a:cubicBezTo>
                    <a:pt x="15" y="17"/>
                    <a:pt x="26" y="22"/>
                    <a:pt x="33" y="20"/>
                  </a:cubicBezTo>
                  <a:cubicBezTo>
                    <a:pt x="41" y="17"/>
                    <a:pt x="46" y="9"/>
                    <a:pt x="46" y="9"/>
                  </a:cubicBezTo>
                  <a:cubicBezTo>
                    <a:pt x="44" y="5"/>
                    <a:pt x="44" y="5"/>
                    <a:pt x="44" y="5"/>
                  </a:cubicBezTo>
                  <a:cubicBezTo>
                    <a:pt x="44" y="5"/>
                    <a:pt x="45" y="10"/>
                    <a:pt x="43"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6" name="Freeform 94"/>
            <p:cNvSpPr>
              <a:spLocks/>
            </p:cNvSpPr>
            <p:nvPr/>
          </p:nvSpPr>
          <p:spPr bwMode="auto">
            <a:xfrm>
              <a:off x="696912" y="525463"/>
              <a:ext cx="152400" cy="495300"/>
            </a:xfrm>
            <a:custGeom>
              <a:avLst/>
              <a:gdLst>
                <a:gd name="T0" fmla="*/ 106680 w 10"/>
                <a:gd name="T1" fmla="*/ 360218 h 33"/>
                <a:gd name="T2" fmla="*/ 152400 w 10"/>
                <a:gd name="T3" fmla="*/ 60036 h 33"/>
                <a:gd name="T4" fmla="*/ 91440 w 10"/>
                <a:gd name="T5" fmla="*/ 180109 h 33"/>
                <a:gd name="T6" fmla="*/ 76200 w 10"/>
                <a:gd name="T7" fmla="*/ 0 h 33"/>
                <a:gd name="T8" fmla="*/ 60960 w 10"/>
                <a:gd name="T9" fmla="*/ 180109 h 33"/>
                <a:gd name="T10" fmla="*/ 30480 w 10"/>
                <a:gd name="T11" fmla="*/ 495300 h 33"/>
                <a:gd name="T12" fmla="*/ 76200 w 10"/>
                <a:gd name="T13" fmla="*/ 240145 h 33"/>
                <a:gd name="T14" fmla="*/ 106680 w 10"/>
                <a:gd name="T15" fmla="*/ 360218 h 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33">
                  <a:moveTo>
                    <a:pt x="7" y="24"/>
                  </a:moveTo>
                  <a:cubicBezTo>
                    <a:pt x="8" y="18"/>
                    <a:pt x="9" y="10"/>
                    <a:pt x="10" y="4"/>
                  </a:cubicBezTo>
                  <a:cubicBezTo>
                    <a:pt x="7" y="7"/>
                    <a:pt x="6" y="12"/>
                    <a:pt x="6" y="12"/>
                  </a:cubicBezTo>
                  <a:cubicBezTo>
                    <a:pt x="4" y="9"/>
                    <a:pt x="5" y="0"/>
                    <a:pt x="5" y="0"/>
                  </a:cubicBezTo>
                  <a:cubicBezTo>
                    <a:pt x="4" y="2"/>
                    <a:pt x="4" y="12"/>
                    <a:pt x="4" y="12"/>
                  </a:cubicBezTo>
                  <a:cubicBezTo>
                    <a:pt x="0" y="16"/>
                    <a:pt x="2" y="33"/>
                    <a:pt x="2" y="33"/>
                  </a:cubicBezTo>
                  <a:cubicBezTo>
                    <a:pt x="1" y="27"/>
                    <a:pt x="5" y="16"/>
                    <a:pt x="5" y="16"/>
                  </a:cubicBezTo>
                  <a:cubicBezTo>
                    <a:pt x="5" y="19"/>
                    <a:pt x="6" y="22"/>
                    <a:pt x="7" y="2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7" name="Freeform 95"/>
            <p:cNvSpPr>
              <a:spLocks/>
            </p:cNvSpPr>
            <p:nvPr/>
          </p:nvSpPr>
          <p:spPr bwMode="auto">
            <a:xfrm>
              <a:off x="0" y="495300"/>
              <a:ext cx="636587" cy="344488"/>
            </a:xfrm>
            <a:custGeom>
              <a:avLst/>
              <a:gdLst>
                <a:gd name="T0" fmla="*/ 636587 w 42"/>
                <a:gd name="T1" fmla="*/ 0 h 23"/>
                <a:gd name="T2" fmla="*/ 591117 w 42"/>
                <a:gd name="T3" fmla="*/ 119822 h 23"/>
                <a:gd name="T4" fmla="*/ 515332 w 42"/>
                <a:gd name="T5" fmla="*/ 89866 h 23"/>
                <a:gd name="T6" fmla="*/ 515332 w 42"/>
                <a:gd name="T7" fmla="*/ 89866 h 23"/>
                <a:gd name="T8" fmla="*/ 560803 w 42"/>
                <a:gd name="T9" fmla="*/ 134800 h 23"/>
                <a:gd name="T10" fmla="*/ 485019 w 42"/>
                <a:gd name="T11" fmla="*/ 209688 h 23"/>
                <a:gd name="T12" fmla="*/ 378921 w 42"/>
                <a:gd name="T13" fmla="*/ 164755 h 23"/>
                <a:gd name="T14" fmla="*/ 409235 w 42"/>
                <a:gd name="T15" fmla="*/ 239644 h 23"/>
                <a:gd name="T16" fmla="*/ 257666 w 42"/>
                <a:gd name="T17" fmla="*/ 119822 h 23"/>
                <a:gd name="T18" fmla="*/ 242509 w 42"/>
                <a:gd name="T19" fmla="*/ 104844 h 23"/>
                <a:gd name="T20" fmla="*/ 242509 w 42"/>
                <a:gd name="T21" fmla="*/ 104844 h 23"/>
                <a:gd name="T22" fmla="*/ 318294 w 42"/>
                <a:gd name="T23" fmla="*/ 269599 h 23"/>
                <a:gd name="T24" fmla="*/ 257666 w 42"/>
                <a:gd name="T25" fmla="*/ 179733 h 23"/>
                <a:gd name="T26" fmla="*/ 227353 w 42"/>
                <a:gd name="T27" fmla="*/ 209688 h 23"/>
                <a:gd name="T28" fmla="*/ 136412 w 42"/>
                <a:gd name="T29" fmla="*/ 14978 h 23"/>
                <a:gd name="T30" fmla="*/ 30314 w 42"/>
                <a:gd name="T31" fmla="*/ 74889 h 23"/>
                <a:gd name="T32" fmla="*/ 45471 w 42"/>
                <a:gd name="T33" fmla="*/ 29955 h 23"/>
                <a:gd name="T34" fmla="*/ 15157 w 42"/>
                <a:gd name="T35" fmla="*/ 89866 h 23"/>
                <a:gd name="T36" fmla="*/ 257666 w 42"/>
                <a:gd name="T37" fmla="*/ 329510 h 23"/>
                <a:gd name="T38" fmla="*/ 621430 w 42"/>
                <a:gd name="T39" fmla="*/ 254622 h 23"/>
                <a:gd name="T40" fmla="*/ 636587 w 42"/>
                <a:gd name="T41" fmla="*/ 0 h 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2" h="23">
                  <a:moveTo>
                    <a:pt x="42" y="0"/>
                  </a:moveTo>
                  <a:cubicBezTo>
                    <a:pt x="41" y="2"/>
                    <a:pt x="39" y="8"/>
                    <a:pt x="39" y="8"/>
                  </a:cubicBezTo>
                  <a:cubicBezTo>
                    <a:pt x="37" y="8"/>
                    <a:pt x="34" y="6"/>
                    <a:pt x="34" y="6"/>
                  </a:cubicBezTo>
                  <a:cubicBezTo>
                    <a:pt x="34" y="6"/>
                    <a:pt x="34" y="6"/>
                    <a:pt x="34" y="6"/>
                  </a:cubicBezTo>
                  <a:cubicBezTo>
                    <a:pt x="37" y="9"/>
                    <a:pt x="37" y="9"/>
                    <a:pt x="37" y="9"/>
                  </a:cubicBezTo>
                  <a:cubicBezTo>
                    <a:pt x="35" y="10"/>
                    <a:pt x="37" y="13"/>
                    <a:pt x="32" y="14"/>
                  </a:cubicBezTo>
                  <a:cubicBezTo>
                    <a:pt x="27" y="15"/>
                    <a:pt x="25" y="11"/>
                    <a:pt x="25" y="11"/>
                  </a:cubicBezTo>
                  <a:cubicBezTo>
                    <a:pt x="27" y="16"/>
                    <a:pt x="27" y="16"/>
                    <a:pt x="27" y="16"/>
                  </a:cubicBezTo>
                  <a:cubicBezTo>
                    <a:pt x="17" y="8"/>
                    <a:pt x="17" y="8"/>
                    <a:pt x="17" y="8"/>
                  </a:cubicBezTo>
                  <a:cubicBezTo>
                    <a:pt x="17" y="8"/>
                    <a:pt x="16" y="7"/>
                    <a:pt x="16" y="7"/>
                  </a:cubicBezTo>
                  <a:cubicBezTo>
                    <a:pt x="16" y="7"/>
                    <a:pt x="16" y="7"/>
                    <a:pt x="16" y="7"/>
                  </a:cubicBezTo>
                  <a:cubicBezTo>
                    <a:pt x="22" y="14"/>
                    <a:pt x="21" y="18"/>
                    <a:pt x="21" y="18"/>
                  </a:cubicBezTo>
                  <a:cubicBezTo>
                    <a:pt x="21" y="16"/>
                    <a:pt x="17" y="12"/>
                    <a:pt x="17" y="12"/>
                  </a:cubicBezTo>
                  <a:cubicBezTo>
                    <a:pt x="15" y="14"/>
                    <a:pt x="15" y="14"/>
                    <a:pt x="15" y="14"/>
                  </a:cubicBezTo>
                  <a:cubicBezTo>
                    <a:pt x="13" y="13"/>
                    <a:pt x="10" y="6"/>
                    <a:pt x="9" y="1"/>
                  </a:cubicBezTo>
                  <a:cubicBezTo>
                    <a:pt x="7" y="3"/>
                    <a:pt x="4" y="7"/>
                    <a:pt x="2" y="5"/>
                  </a:cubicBezTo>
                  <a:cubicBezTo>
                    <a:pt x="3" y="2"/>
                    <a:pt x="3" y="2"/>
                    <a:pt x="3" y="2"/>
                  </a:cubicBezTo>
                  <a:cubicBezTo>
                    <a:pt x="3" y="2"/>
                    <a:pt x="0" y="5"/>
                    <a:pt x="1" y="6"/>
                  </a:cubicBezTo>
                  <a:cubicBezTo>
                    <a:pt x="1" y="6"/>
                    <a:pt x="14" y="23"/>
                    <a:pt x="17" y="22"/>
                  </a:cubicBezTo>
                  <a:cubicBezTo>
                    <a:pt x="19" y="22"/>
                    <a:pt x="33" y="23"/>
                    <a:pt x="41" y="17"/>
                  </a:cubicBezTo>
                  <a:cubicBezTo>
                    <a:pt x="41" y="13"/>
                    <a:pt x="42" y="0"/>
                    <a:pt x="4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8" name="Freeform 96"/>
            <p:cNvSpPr>
              <a:spLocks/>
            </p:cNvSpPr>
            <p:nvPr/>
          </p:nvSpPr>
          <p:spPr bwMode="auto">
            <a:xfrm>
              <a:off x="923925" y="450850"/>
              <a:ext cx="152400" cy="795338"/>
            </a:xfrm>
            <a:custGeom>
              <a:avLst/>
              <a:gdLst>
                <a:gd name="T0" fmla="*/ 0 w 96"/>
                <a:gd name="T1" fmla="*/ 58738 h 501"/>
                <a:gd name="T2" fmla="*/ 46038 w 96"/>
                <a:gd name="T3" fmla="*/ 104775 h 501"/>
                <a:gd name="T4" fmla="*/ 15875 w 96"/>
                <a:gd name="T5" fmla="*/ 179388 h 501"/>
                <a:gd name="T6" fmla="*/ 15875 w 96"/>
                <a:gd name="T7" fmla="*/ 735013 h 501"/>
                <a:gd name="T8" fmla="*/ 76200 w 96"/>
                <a:gd name="T9" fmla="*/ 795338 h 501"/>
                <a:gd name="T10" fmla="*/ 152400 w 96"/>
                <a:gd name="T11" fmla="*/ 735013 h 501"/>
                <a:gd name="T12" fmla="*/ 122238 w 96"/>
                <a:gd name="T13" fmla="*/ 179388 h 501"/>
                <a:gd name="T14" fmla="*/ 76200 w 96"/>
                <a:gd name="T15" fmla="*/ 104775 h 501"/>
                <a:gd name="T16" fmla="*/ 106363 w 96"/>
                <a:gd name="T17" fmla="*/ 58738 h 501"/>
                <a:gd name="T18" fmla="*/ 76200 w 96"/>
                <a:gd name="T19" fmla="*/ 14288 h 501"/>
                <a:gd name="T20" fmla="*/ 30163 w 96"/>
                <a:gd name="T21" fmla="*/ 0 h 501"/>
                <a:gd name="T22" fmla="*/ 0 w 96"/>
                <a:gd name="T23" fmla="*/ 58738 h 5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6" h="501">
                  <a:moveTo>
                    <a:pt x="0" y="37"/>
                  </a:moveTo>
                  <a:lnTo>
                    <a:pt x="29" y="66"/>
                  </a:lnTo>
                  <a:lnTo>
                    <a:pt x="10" y="113"/>
                  </a:lnTo>
                  <a:lnTo>
                    <a:pt x="10" y="463"/>
                  </a:lnTo>
                  <a:lnTo>
                    <a:pt x="48" y="501"/>
                  </a:lnTo>
                  <a:lnTo>
                    <a:pt x="96" y="463"/>
                  </a:lnTo>
                  <a:lnTo>
                    <a:pt x="77" y="113"/>
                  </a:lnTo>
                  <a:lnTo>
                    <a:pt x="48" y="66"/>
                  </a:lnTo>
                  <a:lnTo>
                    <a:pt x="67" y="37"/>
                  </a:lnTo>
                  <a:lnTo>
                    <a:pt x="48" y="9"/>
                  </a:lnTo>
                  <a:lnTo>
                    <a:pt x="19" y="0"/>
                  </a:lnTo>
                  <a:lnTo>
                    <a:pt x="0" y="37"/>
                  </a:ln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9" name="Freeform 97"/>
            <p:cNvSpPr>
              <a:spLocks/>
            </p:cNvSpPr>
            <p:nvPr/>
          </p:nvSpPr>
          <p:spPr bwMode="auto">
            <a:xfrm>
              <a:off x="849312" y="2686050"/>
              <a:ext cx="196850" cy="211138"/>
            </a:xfrm>
            <a:custGeom>
              <a:avLst/>
              <a:gdLst>
                <a:gd name="T0" fmla="*/ 30285 w 13"/>
                <a:gd name="T1" fmla="*/ 30163 h 14"/>
                <a:gd name="T2" fmla="*/ 30285 w 13"/>
                <a:gd name="T3" fmla="*/ 120650 h 14"/>
                <a:gd name="T4" fmla="*/ 0 w 13"/>
                <a:gd name="T5" fmla="*/ 196057 h 14"/>
                <a:gd name="T6" fmla="*/ 121138 w 13"/>
                <a:gd name="T7" fmla="*/ 211138 h 14"/>
                <a:gd name="T8" fmla="*/ 181708 w 13"/>
                <a:gd name="T9" fmla="*/ 165894 h 14"/>
                <a:gd name="T10" fmla="*/ 181708 w 13"/>
                <a:gd name="T11" fmla="*/ 30163 h 14"/>
                <a:gd name="T12" fmla="*/ 30285 w 13"/>
                <a:gd name="T13" fmla="*/ 30163 h 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4">
                  <a:moveTo>
                    <a:pt x="2" y="2"/>
                  </a:moveTo>
                  <a:cubicBezTo>
                    <a:pt x="2" y="2"/>
                    <a:pt x="3" y="7"/>
                    <a:pt x="2" y="8"/>
                  </a:cubicBezTo>
                  <a:cubicBezTo>
                    <a:pt x="1" y="8"/>
                    <a:pt x="0" y="11"/>
                    <a:pt x="0" y="13"/>
                  </a:cubicBezTo>
                  <a:cubicBezTo>
                    <a:pt x="0" y="13"/>
                    <a:pt x="5" y="14"/>
                    <a:pt x="8" y="14"/>
                  </a:cubicBezTo>
                  <a:cubicBezTo>
                    <a:pt x="11" y="13"/>
                    <a:pt x="13" y="13"/>
                    <a:pt x="12" y="11"/>
                  </a:cubicBezTo>
                  <a:cubicBezTo>
                    <a:pt x="11" y="8"/>
                    <a:pt x="11" y="5"/>
                    <a:pt x="12" y="2"/>
                  </a:cubicBezTo>
                  <a:cubicBezTo>
                    <a:pt x="13" y="0"/>
                    <a:pt x="3" y="2"/>
                    <a:pt x="2"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0" name="Freeform 98"/>
            <p:cNvSpPr>
              <a:spLocks/>
            </p:cNvSpPr>
            <p:nvPr/>
          </p:nvSpPr>
          <p:spPr bwMode="auto">
            <a:xfrm>
              <a:off x="1076325" y="2520950"/>
              <a:ext cx="211137" cy="269875"/>
            </a:xfrm>
            <a:custGeom>
              <a:avLst/>
              <a:gdLst>
                <a:gd name="T0" fmla="*/ 45244 w 14"/>
                <a:gd name="T1" fmla="*/ 29986 h 18"/>
                <a:gd name="T2" fmla="*/ 30162 w 14"/>
                <a:gd name="T3" fmla="*/ 119944 h 18"/>
                <a:gd name="T4" fmla="*/ 30162 w 14"/>
                <a:gd name="T5" fmla="*/ 224896 h 18"/>
                <a:gd name="T6" fmla="*/ 180975 w 14"/>
                <a:gd name="T7" fmla="*/ 254882 h 18"/>
                <a:gd name="T8" fmla="*/ 180975 w 14"/>
                <a:gd name="T9" fmla="*/ 104951 h 18"/>
                <a:gd name="T10" fmla="*/ 135731 w 14"/>
                <a:gd name="T11" fmla="*/ 14993 h 18"/>
                <a:gd name="T12" fmla="*/ 45244 w 14"/>
                <a:gd name="T13" fmla="*/ 29986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18">
                  <a:moveTo>
                    <a:pt x="3" y="2"/>
                  </a:moveTo>
                  <a:cubicBezTo>
                    <a:pt x="3" y="2"/>
                    <a:pt x="2" y="7"/>
                    <a:pt x="2" y="8"/>
                  </a:cubicBezTo>
                  <a:cubicBezTo>
                    <a:pt x="2" y="9"/>
                    <a:pt x="0" y="13"/>
                    <a:pt x="2" y="15"/>
                  </a:cubicBezTo>
                  <a:cubicBezTo>
                    <a:pt x="5" y="17"/>
                    <a:pt x="10" y="18"/>
                    <a:pt x="12" y="17"/>
                  </a:cubicBezTo>
                  <a:cubicBezTo>
                    <a:pt x="12" y="17"/>
                    <a:pt x="14" y="9"/>
                    <a:pt x="12" y="7"/>
                  </a:cubicBezTo>
                  <a:cubicBezTo>
                    <a:pt x="11" y="6"/>
                    <a:pt x="9" y="1"/>
                    <a:pt x="9" y="1"/>
                  </a:cubicBezTo>
                  <a:cubicBezTo>
                    <a:pt x="10" y="0"/>
                    <a:pt x="3" y="2"/>
                    <a:pt x="3"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1" name="Freeform 99"/>
            <p:cNvSpPr>
              <a:spLocks/>
            </p:cNvSpPr>
            <p:nvPr/>
          </p:nvSpPr>
          <p:spPr bwMode="auto">
            <a:xfrm>
              <a:off x="833437" y="0"/>
              <a:ext cx="303212" cy="269875"/>
            </a:xfrm>
            <a:custGeom>
              <a:avLst/>
              <a:gdLst>
                <a:gd name="T0" fmla="*/ 45482 w 20"/>
                <a:gd name="T1" fmla="*/ 269875 h 18"/>
                <a:gd name="T2" fmla="*/ 45482 w 20"/>
                <a:gd name="T3" fmla="*/ 179917 h 18"/>
                <a:gd name="T4" fmla="*/ 60642 w 20"/>
                <a:gd name="T5" fmla="*/ 119944 h 18"/>
                <a:gd name="T6" fmla="*/ 166767 w 20"/>
                <a:gd name="T7" fmla="*/ 89958 h 18"/>
                <a:gd name="T8" fmla="*/ 242570 w 20"/>
                <a:gd name="T9" fmla="*/ 119944 h 18"/>
                <a:gd name="T10" fmla="*/ 257730 w 20"/>
                <a:gd name="T11" fmla="*/ 194910 h 18"/>
                <a:gd name="T12" fmla="*/ 257730 w 20"/>
                <a:gd name="T13" fmla="*/ 269875 h 18"/>
                <a:gd name="T14" fmla="*/ 272891 w 20"/>
                <a:gd name="T15" fmla="*/ 269875 h 18"/>
                <a:gd name="T16" fmla="*/ 288051 w 20"/>
                <a:gd name="T17" fmla="*/ 209903 h 18"/>
                <a:gd name="T18" fmla="*/ 303212 w 20"/>
                <a:gd name="T19" fmla="*/ 149931 h 18"/>
                <a:gd name="T20" fmla="*/ 242570 w 20"/>
                <a:gd name="T21" fmla="*/ 59972 h 18"/>
                <a:gd name="T22" fmla="*/ 166767 w 20"/>
                <a:gd name="T23" fmla="*/ 0 h 18"/>
                <a:gd name="T24" fmla="*/ 60642 w 20"/>
                <a:gd name="T25" fmla="*/ 44979 h 18"/>
                <a:gd name="T26" fmla="*/ 0 w 20"/>
                <a:gd name="T27" fmla="*/ 134938 h 18"/>
                <a:gd name="T28" fmla="*/ 15161 w 20"/>
                <a:gd name="T29" fmla="*/ 209903 h 18"/>
                <a:gd name="T30" fmla="*/ 30321 w 20"/>
                <a:gd name="T31" fmla="*/ 269875 h 18"/>
                <a:gd name="T32" fmla="*/ 45482 w 20"/>
                <a:gd name="T33" fmla="*/ 269875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 h="18">
                  <a:moveTo>
                    <a:pt x="3" y="18"/>
                  </a:moveTo>
                  <a:cubicBezTo>
                    <a:pt x="3" y="18"/>
                    <a:pt x="3" y="13"/>
                    <a:pt x="3" y="12"/>
                  </a:cubicBezTo>
                  <a:cubicBezTo>
                    <a:pt x="3" y="11"/>
                    <a:pt x="3" y="9"/>
                    <a:pt x="4" y="8"/>
                  </a:cubicBezTo>
                  <a:cubicBezTo>
                    <a:pt x="5" y="7"/>
                    <a:pt x="7" y="6"/>
                    <a:pt x="11" y="6"/>
                  </a:cubicBezTo>
                  <a:cubicBezTo>
                    <a:pt x="11" y="6"/>
                    <a:pt x="15" y="6"/>
                    <a:pt x="16" y="8"/>
                  </a:cubicBezTo>
                  <a:cubicBezTo>
                    <a:pt x="16" y="8"/>
                    <a:pt x="17" y="12"/>
                    <a:pt x="17" y="13"/>
                  </a:cubicBezTo>
                  <a:cubicBezTo>
                    <a:pt x="17" y="13"/>
                    <a:pt x="18" y="17"/>
                    <a:pt x="17" y="18"/>
                  </a:cubicBezTo>
                  <a:cubicBezTo>
                    <a:pt x="18" y="18"/>
                    <a:pt x="18" y="18"/>
                    <a:pt x="18" y="18"/>
                  </a:cubicBezTo>
                  <a:cubicBezTo>
                    <a:pt x="18" y="17"/>
                    <a:pt x="19" y="14"/>
                    <a:pt x="19" y="14"/>
                  </a:cubicBezTo>
                  <a:cubicBezTo>
                    <a:pt x="20" y="13"/>
                    <a:pt x="20" y="11"/>
                    <a:pt x="20" y="10"/>
                  </a:cubicBezTo>
                  <a:cubicBezTo>
                    <a:pt x="20" y="9"/>
                    <a:pt x="19" y="4"/>
                    <a:pt x="16" y="4"/>
                  </a:cubicBezTo>
                  <a:cubicBezTo>
                    <a:pt x="16" y="4"/>
                    <a:pt x="15" y="1"/>
                    <a:pt x="11" y="0"/>
                  </a:cubicBezTo>
                  <a:cubicBezTo>
                    <a:pt x="8" y="0"/>
                    <a:pt x="5" y="2"/>
                    <a:pt x="4" y="3"/>
                  </a:cubicBezTo>
                  <a:cubicBezTo>
                    <a:pt x="2" y="4"/>
                    <a:pt x="1" y="8"/>
                    <a:pt x="0" y="9"/>
                  </a:cubicBezTo>
                  <a:cubicBezTo>
                    <a:pt x="0" y="10"/>
                    <a:pt x="1" y="13"/>
                    <a:pt x="1" y="14"/>
                  </a:cubicBezTo>
                  <a:cubicBezTo>
                    <a:pt x="1" y="14"/>
                    <a:pt x="2" y="14"/>
                    <a:pt x="2" y="18"/>
                  </a:cubicBezTo>
                  <a:lnTo>
                    <a:pt x="3" y="18"/>
                  </a:ln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Click="0" advTm="3000">
    <p:wipe/>
  </p:transition>
</p:sld>
</file>

<file path=ppt/slides/slide5.xml><?xml version="1.0" encoding="utf-8"?>
<p:sld xmlns:a="http://schemas.openxmlformats.org/drawingml/2006/main" xmlns:r="http://schemas.openxmlformats.org/officeDocument/2006/relationships" xmlns:p="http://schemas.openxmlformats.org/presentationml/2006/main">
  <p:cSld>
    <p:bg bwMode="auto">
      <p:bgPr>
        <a:solidFill>
          <a:srgbClr val="F2F2F2"/>
        </a:solidFill>
        <a:effectLst/>
      </p:bgPr>
    </p:bg>
    <p:spTree>
      <p:nvGrpSpPr>
        <p:cNvPr id="1" name=""/>
        <p:cNvGrpSpPr/>
        <p:nvPr/>
      </p:nvGrpSpPr>
      <p:grpSpPr>
        <a:xfrm>
          <a:off x="0" y="0"/>
          <a:ext cx="0" cy="0"/>
          <a:chOff x="0" y="0"/>
          <a:chExt cx="0" cy="0"/>
        </a:xfrm>
      </p:grpSpPr>
      <p:pic>
        <p:nvPicPr>
          <p:cNvPr id="20482" name="图片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3275" y="2668588"/>
            <a:ext cx="1084263" cy="176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3" name="图片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5013" y="2679700"/>
            <a:ext cx="528637" cy="183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图片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8450" y="2736850"/>
            <a:ext cx="593725" cy="179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图片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90925" y="2749550"/>
            <a:ext cx="1160463" cy="178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图片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6825" y="2708275"/>
            <a:ext cx="762000" cy="18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7" name="图片 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24550" y="2722563"/>
            <a:ext cx="966788" cy="179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8" name="图片 1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905625" y="3097213"/>
            <a:ext cx="1443038" cy="13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9" name="图片 2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443913" y="3094038"/>
            <a:ext cx="1179512"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0" name="图片 2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534525" y="3171825"/>
            <a:ext cx="1903413" cy="1233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1" name="图片 3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30563" y="4648200"/>
            <a:ext cx="92233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2" name="图片 3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30563" y="5754688"/>
            <a:ext cx="92233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3" name="图片 3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870700" y="5754688"/>
            <a:ext cx="922338"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4" name="图片 3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016125" y="5754688"/>
            <a:ext cx="922338"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5" name="图片 3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085138" y="5754688"/>
            <a:ext cx="92233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6" name="图片 3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03275" y="5754688"/>
            <a:ext cx="922338"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7" name="图片 40"/>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9297988" y="5754688"/>
            <a:ext cx="92233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8" name="图片 4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657850" y="4648200"/>
            <a:ext cx="922338"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9" name="图片 4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9297988" y="4648200"/>
            <a:ext cx="92233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0" name="图片 4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085138" y="4648200"/>
            <a:ext cx="92233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1" name="图片 44"/>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870700" y="4648200"/>
            <a:ext cx="922338"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2" name="图片 45"/>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657850" y="5754688"/>
            <a:ext cx="922338"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3" name="图片 46"/>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443413" y="4648200"/>
            <a:ext cx="92233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4" name="图片 47"/>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443413" y="5754688"/>
            <a:ext cx="92233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5" name="图片 48"/>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2016125" y="4648200"/>
            <a:ext cx="922338"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6" name="图片 49"/>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0512425" y="4648200"/>
            <a:ext cx="92075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7" name="图片 50"/>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803275" y="4648200"/>
            <a:ext cx="922338"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8" name="图片 51"/>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0512425" y="5754688"/>
            <a:ext cx="92075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509" name="组合 52"/>
          <p:cNvGrpSpPr>
            <a:grpSpLocks/>
          </p:cNvGrpSpPr>
          <p:nvPr/>
        </p:nvGrpSpPr>
        <p:grpSpPr bwMode="auto">
          <a:xfrm>
            <a:off x="746125" y="446088"/>
            <a:ext cx="11666538" cy="1835150"/>
            <a:chOff x="0" y="0"/>
            <a:chExt cx="11667524" cy="1835106"/>
          </a:xfrm>
        </p:grpSpPr>
        <p:sp>
          <p:nvSpPr>
            <p:cNvPr id="20510" name="矩形 51"/>
            <p:cNvSpPr>
              <a:spLocks noChangeArrowheads="1"/>
            </p:cNvSpPr>
            <p:nvPr/>
          </p:nvSpPr>
          <p:spPr bwMode="auto">
            <a:xfrm>
              <a:off x="0" y="0"/>
              <a:ext cx="10635562" cy="1835106"/>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zh-CN">
                <a:solidFill>
                  <a:srgbClr val="FFFFFF"/>
                </a:solidFill>
                <a:latin typeface="宋体" pitchFamily="2" charset="-122"/>
                <a:sym typeface="宋体" pitchFamily="2" charset="-122"/>
              </a:endParaRPr>
            </a:p>
          </p:txBody>
        </p:sp>
        <p:sp>
          <p:nvSpPr>
            <p:cNvPr id="20511" name="文本框 54"/>
            <p:cNvSpPr txBox="1">
              <a:spLocks noChangeArrowheads="1"/>
            </p:cNvSpPr>
            <p:nvPr/>
          </p:nvSpPr>
          <p:spPr bwMode="auto">
            <a:xfrm>
              <a:off x="859917" y="206497"/>
              <a:ext cx="10807607"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just" eaLnBrk="1" hangingPunct="1"/>
              <a:r>
                <a:rPr lang="zh-CN" sz="8800" b="1">
                  <a:solidFill>
                    <a:srgbClr val="FFFFFF"/>
                  </a:solidFill>
                  <a:latin typeface="微软雅黑" pitchFamily="34" charset="-122"/>
                  <a:ea typeface="微软雅黑" pitchFamily="34" charset="-122"/>
                </a:rPr>
                <a:t>赠送超赞商务图标</a:t>
              </a:r>
            </a:p>
          </p:txBody>
        </p:sp>
      </p:grpSp>
    </p:spTree>
  </p:cSld>
  <p:clrMapOvr>
    <a:masterClrMapping/>
  </p:clrMapOvr>
  <p:transition spd="slow" advClick="0" advTm="3000">
    <p:wipe/>
  </p:transition>
</p:sld>
</file>

<file path=ppt/slides/slide6.xml><?xml version="1.0" encoding="utf-8"?>
<p:sld xmlns:a="http://schemas.openxmlformats.org/drawingml/2006/main" xmlns:r="http://schemas.openxmlformats.org/officeDocument/2006/relationships" xmlns:p="http://schemas.openxmlformats.org/presentationml/2006/main">
  <p:cSld>
    <p:bg bwMode="auto">
      <p:bgPr>
        <a:solidFill>
          <a:srgbClr val="2DB4A6"/>
        </a:solidFill>
        <a:effectLst/>
      </p:bgPr>
    </p:bg>
    <p:spTree>
      <p:nvGrpSpPr>
        <p:cNvPr id="1" name=""/>
        <p:cNvGrpSpPr/>
        <p:nvPr/>
      </p:nvGrpSpPr>
      <p:grpSpPr>
        <a:xfrm>
          <a:off x="0" y="0"/>
          <a:ext cx="0" cy="0"/>
          <a:chOff x="0" y="0"/>
          <a:chExt cx="0" cy="0"/>
        </a:xfrm>
      </p:grpSpPr>
      <p:sp>
        <p:nvSpPr>
          <p:cNvPr id="21506" name="矩形 19"/>
          <p:cNvSpPr>
            <a:spLocks noChangeArrowheads="1"/>
          </p:cNvSpPr>
          <p:nvPr/>
        </p:nvSpPr>
        <p:spPr bwMode="auto">
          <a:xfrm>
            <a:off x="4883150" y="288925"/>
            <a:ext cx="7083425" cy="63468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cxnSp>
        <p:nvCxnSpPr>
          <p:cNvPr id="21507" name="直接连接符 20"/>
          <p:cNvCxnSpPr>
            <a:cxnSpLocks noChangeShapeType="1"/>
          </p:cNvCxnSpPr>
          <p:nvPr/>
        </p:nvCxnSpPr>
        <p:spPr bwMode="auto">
          <a:xfrm>
            <a:off x="5222875" y="377825"/>
            <a:ext cx="6434138" cy="0"/>
          </a:xfrm>
          <a:prstGeom prst="line">
            <a:avLst/>
          </a:prstGeom>
          <a:noFill/>
          <a:ln w="6350">
            <a:solidFill>
              <a:schemeClr val="bg1"/>
            </a:solidFill>
            <a:prstDash val="lgDashDotDot"/>
            <a:round/>
            <a:headEnd/>
            <a:tailEnd/>
          </a:ln>
          <a:extLst>
            <a:ext uri="{909E8E84-426E-40DD-AFC4-6F175D3DCCD1}">
              <a14:hiddenFill xmlns:a14="http://schemas.microsoft.com/office/drawing/2010/main">
                <a:noFill/>
              </a14:hiddenFill>
            </a:ext>
          </a:extLst>
        </p:spPr>
      </p:cxnSp>
      <p:cxnSp>
        <p:nvCxnSpPr>
          <p:cNvPr id="21508" name="直接连接符 21"/>
          <p:cNvCxnSpPr>
            <a:cxnSpLocks noChangeShapeType="1"/>
          </p:cNvCxnSpPr>
          <p:nvPr/>
        </p:nvCxnSpPr>
        <p:spPr bwMode="auto">
          <a:xfrm>
            <a:off x="5303838" y="1385888"/>
            <a:ext cx="6434137" cy="0"/>
          </a:xfrm>
          <a:prstGeom prst="line">
            <a:avLst/>
          </a:prstGeom>
          <a:noFill/>
          <a:ln w="6350">
            <a:solidFill>
              <a:schemeClr val="bg1"/>
            </a:solidFill>
            <a:prstDash val="lgDashDotDot"/>
            <a:round/>
            <a:headEnd/>
            <a:tailEnd/>
          </a:ln>
          <a:extLst>
            <a:ext uri="{909E8E84-426E-40DD-AFC4-6F175D3DCCD1}">
              <a14:hiddenFill xmlns:a14="http://schemas.microsoft.com/office/drawing/2010/main">
                <a:noFill/>
              </a14:hiddenFill>
            </a:ext>
          </a:extLst>
        </p:spPr>
      </p:cxnSp>
      <p:cxnSp>
        <p:nvCxnSpPr>
          <p:cNvPr id="21509" name="直接连接符 22"/>
          <p:cNvCxnSpPr>
            <a:cxnSpLocks noChangeShapeType="1"/>
          </p:cNvCxnSpPr>
          <p:nvPr/>
        </p:nvCxnSpPr>
        <p:spPr bwMode="auto">
          <a:xfrm>
            <a:off x="5292725" y="3579813"/>
            <a:ext cx="6434138" cy="0"/>
          </a:xfrm>
          <a:prstGeom prst="line">
            <a:avLst/>
          </a:prstGeom>
          <a:noFill/>
          <a:ln w="6350">
            <a:solidFill>
              <a:schemeClr val="bg1"/>
            </a:solidFill>
            <a:prstDash val="lgDashDotDot"/>
            <a:round/>
            <a:headEnd/>
            <a:tailEnd/>
          </a:ln>
          <a:extLst>
            <a:ext uri="{909E8E84-426E-40DD-AFC4-6F175D3DCCD1}">
              <a14:hiddenFill xmlns:a14="http://schemas.microsoft.com/office/drawing/2010/main">
                <a:noFill/>
              </a14:hiddenFill>
            </a:ext>
          </a:extLst>
        </p:spPr>
      </p:cxnSp>
      <p:cxnSp>
        <p:nvCxnSpPr>
          <p:cNvPr id="21510" name="直接连接符 23"/>
          <p:cNvCxnSpPr>
            <a:cxnSpLocks noChangeShapeType="1"/>
          </p:cNvCxnSpPr>
          <p:nvPr/>
        </p:nvCxnSpPr>
        <p:spPr bwMode="auto">
          <a:xfrm>
            <a:off x="5292725" y="4587875"/>
            <a:ext cx="6434138" cy="0"/>
          </a:xfrm>
          <a:prstGeom prst="line">
            <a:avLst/>
          </a:prstGeom>
          <a:noFill/>
          <a:ln w="6350">
            <a:solidFill>
              <a:schemeClr val="bg1"/>
            </a:solidFill>
            <a:prstDash val="lgDashDotDot"/>
            <a:round/>
            <a:headEnd/>
            <a:tailEnd/>
          </a:ln>
          <a:extLst>
            <a:ext uri="{909E8E84-426E-40DD-AFC4-6F175D3DCCD1}">
              <a14:hiddenFill xmlns:a14="http://schemas.microsoft.com/office/drawing/2010/main">
                <a:noFill/>
              </a14:hiddenFill>
            </a:ext>
          </a:extLst>
        </p:spPr>
      </p:cxnSp>
      <p:cxnSp>
        <p:nvCxnSpPr>
          <p:cNvPr id="21511" name="直接连接符 24"/>
          <p:cNvCxnSpPr>
            <a:cxnSpLocks noChangeShapeType="1"/>
          </p:cNvCxnSpPr>
          <p:nvPr/>
        </p:nvCxnSpPr>
        <p:spPr bwMode="auto">
          <a:xfrm>
            <a:off x="5275263" y="5548313"/>
            <a:ext cx="6434137" cy="0"/>
          </a:xfrm>
          <a:prstGeom prst="line">
            <a:avLst/>
          </a:prstGeom>
          <a:noFill/>
          <a:ln w="6350">
            <a:solidFill>
              <a:schemeClr val="bg1"/>
            </a:solidFill>
            <a:prstDash val="lgDashDotDot"/>
            <a:round/>
            <a:headEnd/>
            <a:tailEnd/>
          </a:ln>
          <a:extLst>
            <a:ext uri="{909E8E84-426E-40DD-AFC4-6F175D3DCCD1}">
              <a14:hiddenFill xmlns:a14="http://schemas.microsoft.com/office/drawing/2010/main">
                <a:noFill/>
              </a14:hiddenFill>
            </a:ext>
          </a:extLst>
        </p:spPr>
      </p:cxnSp>
      <p:cxnSp>
        <p:nvCxnSpPr>
          <p:cNvPr id="21512" name="直接连接符 25"/>
          <p:cNvCxnSpPr>
            <a:cxnSpLocks noChangeShapeType="1"/>
          </p:cNvCxnSpPr>
          <p:nvPr/>
        </p:nvCxnSpPr>
        <p:spPr bwMode="auto">
          <a:xfrm>
            <a:off x="5275263" y="6532563"/>
            <a:ext cx="6434137" cy="0"/>
          </a:xfrm>
          <a:prstGeom prst="line">
            <a:avLst/>
          </a:prstGeom>
          <a:noFill/>
          <a:ln w="6350">
            <a:solidFill>
              <a:schemeClr val="bg1"/>
            </a:solidFill>
            <a:prstDash val="lgDashDotDot"/>
            <a:round/>
            <a:headEnd/>
            <a:tailEnd/>
          </a:ln>
          <a:extLst>
            <a:ext uri="{909E8E84-426E-40DD-AFC4-6F175D3DCCD1}">
              <a14:hiddenFill xmlns:a14="http://schemas.microsoft.com/office/drawing/2010/main">
                <a:noFill/>
              </a14:hiddenFill>
            </a:ext>
          </a:extLst>
        </p:spPr>
      </p:cxnSp>
      <p:grpSp>
        <p:nvGrpSpPr>
          <p:cNvPr id="21513" name="组合 74"/>
          <p:cNvGrpSpPr>
            <a:grpSpLocks/>
          </p:cNvGrpSpPr>
          <p:nvPr/>
        </p:nvGrpSpPr>
        <p:grpSpPr bwMode="auto">
          <a:xfrm>
            <a:off x="5043488" y="3473450"/>
            <a:ext cx="6789737" cy="862013"/>
            <a:chOff x="0" y="0"/>
            <a:chExt cx="6789792" cy="861774"/>
          </a:xfrm>
        </p:grpSpPr>
        <p:sp>
          <p:nvSpPr>
            <p:cNvPr id="21534" name="文本框 28"/>
            <p:cNvSpPr txBox="1">
              <a:spLocks noChangeArrowheads="1"/>
            </p:cNvSpPr>
            <p:nvPr/>
          </p:nvSpPr>
          <p:spPr bwMode="auto">
            <a:xfrm>
              <a:off x="721804" y="0"/>
              <a:ext cx="606798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b="1">
                  <a:solidFill>
                    <a:srgbClr val="2DB4A6"/>
                  </a:solidFill>
                  <a:latin typeface="微软雅黑" pitchFamily="34" charset="-122"/>
                  <a:ea typeface="微软雅黑" pitchFamily="34" charset="-122"/>
                </a:rPr>
                <a:t>专业团队：</a:t>
              </a:r>
              <a:r>
                <a:rPr lang="zh-CN" altLang="en-US" sz="1600">
                  <a:solidFill>
                    <a:srgbClr val="000000"/>
                  </a:solidFill>
                  <a:latin typeface="微软雅黑" pitchFamily="34" charset="-122"/>
                  <a:ea typeface="微软雅黑" pitchFamily="34" charset="-122"/>
                </a:rPr>
                <a:t>工作室成员均有专业设计基础，在策划类工作中有</a:t>
              </a:r>
              <a:endParaRPr lang="en-US" sz="1600">
                <a:solidFill>
                  <a:srgbClr val="000000"/>
                </a:solidFill>
                <a:latin typeface="微软雅黑" pitchFamily="34" charset="-122"/>
                <a:ea typeface="微软雅黑" pitchFamily="34" charset="-122"/>
              </a:endParaRPr>
            </a:p>
            <a:p>
              <a:pPr eaLnBrk="1" hangingPunct="1"/>
              <a:r>
                <a:rPr lang="zh-CN" altLang="en-US" sz="1600">
                  <a:solidFill>
                    <a:srgbClr val="000000"/>
                  </a:solidFill>
                  <a:latin typeface="微软雅黑" pitchFamily="34" charset="-122"/>
                  <a:ea typeface="微软雅黑" pitchFamily="34" charset="-122"/>
                </a:rPr>
                <a:t>宝贵的</a:t>
              </a:r>
              <a:r>
                <a:rPr lang="en-US" altLang="zh-CN" sz="1600">
                  <a:solidFill>
                    <a:srgbClr val="000000"/>
                  </a:solidFill>
                  <a:latin typeface="微软雅黑" pitchFamily="34" charset="-122"/>
                  <a:ea typeface="微软雅黑" pitchFamily="34" charset="-122"/>
                </a:rPr>
                <a:t>PPT</a:t>
              </a:r>
              <a:r>
                <a:rPr lang="zh-CN" altLang="en-US" sz="1600">
                  <a:solidFill>
                    <a:srgbClr val="000000"/>
                  </a:solidFill>
                  <a:latin typeface="微软雅黑" pitchFamily="34" charset="-122"/>
                  <a:ea typeface="微软雅黑" pitchFamily="34" charset="-122"/>
                </a:rPr>
                <a:t>制作经验，多人是</a:t>
              </a:r>
              <a:r>
                <a:rPr lang="en-US" altLang="zh-CN" sz="1600">
                  <a:solidFill>
                    <a:srgbClr val="000000"/>
                  </a:solidFill>
                  <a:latin typeface="微软雅黑" pitchFamily="34" charset="-122"/>
                  <a:ea typeface="微软雅黑" pitchFamily="34" charset="-122"/>
                </a:rPr>
                <a:t>PPT</a:t>
              </a:r>
              <a:r>
                <a:rPr lang="zh-CN" altLang="en-US" sz="1600">
                  <a:solidFill>
                    <a:srgbClr val="000000"/>
                  </a:solidFill>
                  <a:latin typeface="微软雅黑" pitchFamily="34" charset="-122"/>
                  <a:ea typeface="微软雅黑" pitchFamily="34" charset="-122"/>
                </a:rPr>
                <a:t>论坛元老和版主；专业的知识；高效的团队；真诚的态度；不懈的进取定能为您提供</a:t>
              </a:r>
              <a:r>
                <a:rPr lang="zh-CN" altLang="en-US" sz="1600" b="1">
                  <a:solidFill>
                    <a:srgbClr val="2DB4A6"/>
                  </a:solidFill>
                  <a:latin typeface="微软雅黑" pitchFamily="34" charset="-122"/>
                  <a:ea typeface="微软雅黑" pitchFamily="34" charset="-122"/>
                </a:rPr>
                <a:t>专业服务</a:t>
              </a:r>
            </a:p>
          </p:txBody>
        </p:sp>
        <p:pic>
          <p:nvPicPr>
            <p:cNvPr id="21535" name="图片 4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6949"/>
              <a:ext cx="526972" cy="702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514" name="组合 72"/>
          <p:cNvGrpSpPr>
            <a:grpSpLocks/>
          </p:cNvGrpSpPr>
          <p:nvPr/>
        </p:nvGrpSpPr>
        <p:grpSpPr bwMode="auto">
          <a:xfrm>
            <a:off x="5062538" y="1497013"/>
            <a:ext cx="6770687" cy="860425"/>
            <a:chOff x="0" y="0"/>
            <a:chExt cx="6771020" cy="861774"/>
          </a:xfrm>
        </p:grpSpPr>
        <p:sp>
          <p:nvSpPr>
            <p:cNvPr id="21532" name="文本框 27"/>
            <p:cNvSpPr txBox="1">
              <a:spLocks noChangeArrowheads="1"/>
            </p:cNvSpPr>
            <p:nvPr/>
          </p:nvSpPr>
          <p:spPr bwMode="auto">
            <a:xfrm>
              <a:off x="744848" y="0"/>
              <a:ext cx="6026172"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b="1">
                  <a:solidFill>
                    <a:srgbClr val="2DB4A6"/>
                  </a:solidFill>
                  <a:latin typeface="微软雅黑" pitchFamily="34" charset="-122"/>
                  <a:ea typeface="微软雅黑" pitchFamily="34" charset="-122"/>
                </a:rPr>
                <a:t>实用图表：</a:t>
              </a:r>
              <a:r>
                <a:rPr lang="zh-CN" altLang="en-US" sz="1600">
                  <a:solidFill>
                    <a:srgbClr val="000000"/>
                  </a:solidFill>
                  <a:latin typeface="Arial" charset="0"/>
                </a:rPr>
                <a:t> </a:t>
              </a:r>
              <a:r>
                <a:rPr lang="zh-CN" altLang="en-US" sz="1600">
                  <a:solidFill>
                    <a:srgbClr val="000000"/>
                  </a:solidFill>
                  <a:latin typeface="微软雅黑" pitchFamily="34" charset="-122"/>
                  <a:ea typeface="微软雅黑" pitchFamily="34" charset="-122"/>
                </a:rPr>
                <a:t>模板图表从实际运用出发，绝非随意粘贴拼凑。具体有：中国地图、世界地图、</a:t>
              </a:r>
              <a:r>
                <a:rPr lang="en-US" altLang="zh-CN" sz="1600">
                  <a:solidFill>
                    <a:srgbClr val="000000"/>
                  </a:solidFill>
                  <a:latin typeface="微软雅黑" pitchFamily="34" charset="-122"/>
                  <a:ea typeface="微软雅黑" pitchFamily="34" charset="-122"/>
                </a:rPr>
                <a:t>SWOT</a:t>
              </a:r>
              <a:r>
                <a:rPr lang="zh-CN" altLang="en-US" sz="1600">
                  <a:solidFill>
                    <a:srgbClr val="000000"/>
                  </a:solidFill>
                  <a:latin typeface="微软雅黑" pitchFamily="34" charset="-122"/>
                  <a:ea typeface="微软雅黑" pitchFamily="34" charset="-122"/>
                </a:rPr>
                <a:t>分析图、流程图、循环图、关系图、柱状图等。所有图表精心设计，</a:t>
              </a:r>
              <a:r>
                <a:rPr lang="zh-CN" altLang="en-US" sz="1600" b="1">
                  <a:solidFill>
                    <a:srgbClr val="2DB4A6"/>
                  </a:solidFill>
                  <a:latin typeface="微软雅黑" pitchFamily="34" charset="-122"/>
                  <a:ea typeface="微软雅黑" pitchFamily="34" charset="-122"/>
                </a:rPr>
                <a:t>均可自由编辑</a:t>
              </a:r>
            </a:p>
          </p:txBody>
        </p:sp>
        <p:pic>
          <p:nvPicPr>
            <p:cNvPr id="21533"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4190"/>
              <a:ext cx="569881" cy="569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515" name="组合 71"/>
          <p:cNvGrpSpPr>
            <a:grpSpLocks/>
          </p:cNvGrpSpPr>
          <p:nvPr/>
        </p:nvGrpSpPr>
        <p:grpSpPr bwMode="auto">
          <a:xfrm>
            <a:off x="5114925" y="493713"/>
            <a:ext cx="6745288" cy="862012"/>
            <a:chOff x="0" y="0"/>
            <a:chExt cx="6744077" cy="861774"/>
          </a:xfrm>
        </p:grpSpPr>
        <p:sp>
          <p:nvSpPr>
            <p:cNvPr id="21530" name="文本框 26"/>
            <p:cNvSpPr txBox="1">
              <a:spLocks noChangeArrowheads="1"/>
            </p:cNvSpPr>
            <p:nvPr/>
          </p:nvSpPr>
          <p:spPr bwMode="auto">
            <a:xfrm>
              <a:off x="691934" y="0"/>
              <a:ext cx="605214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b="1">
                  <a:solidFill>
                    <a:srgbClr val="2DB4A6"/>
                  </a:solidFill>
                  <a:latin typeface="微软雅黑" pitchFamily="34" charset="-122"/>
                  <a:ea typeface="微软雅黑" pitchFamily="34" charset="-122"/>
                </a:rPr>
                <a:t>科学严谨：</a:t>
              </a:r>
              <a:r>
                <a:rPr lang="zh-CN" altLang="en-US" sz="1600">
                  <a:solidFill>
                    <a:srgbClr val="000000"/>
                  </a:solidFill>
                  <a:latin typeface="微软雅黑" pitchFamily="34" charset="-122"/>
                  <a:ea typeface="微软雅黑" pitchFamily="34" charset="-122"/>
                </a:rPr>
                <a:t>模板封面匠心独具，作品不仅配备过渡页、序言页、目录页、形象页、图文混排页；更难得是：</a:t>
              </a:r>
              <a:r>
                <a:rPr lang="zh-CN" altLang="en-US" sz="1600" b="1">
                  <a:solidFill>
                    <a:srgbClr val="2DB4A6"/>
                  </a:solidFill>
                  <a:latin typeface="微软雅黑" pitchFamily="34" charset="-122"/>
                  <a:ea typeface="微软雅黑" pitchFamily="34" charset="-122"/>
                </a:rPr>
                <a:t>所有素材均可另存编辑</a:t>
              </a:r>
              <a:r>
                <a:rPr lang="zh-CN" altLang="en-US" sz="1600">
                  <a:solidFill>
                    <a:srgbClr val="000000"/>
                  </a:solidFill>
                  <a:latin typeface="微软雅黑" pitchFamily="34" charset="-122"/>
                  <a:ea typeface="微软雅黑" pitchFamily="34" charset="-122"/>
                </a:rPr>
                <a:t>，只有能为您所用，丰富您素材库的才是最好的</a:t>
              </a:r>
              <a:endParaRPr lang="en-US" sz="1600">
                <a:solidFill>
                  <a:srgbClr val="000000"/>
                </a:solidFill>
                <a:latin typeface="微软雅黑" pitchFamily="34" charset="-122"/>
                <a:ea typeface="微软雅黑" pitchFamily="34" charset="-122"/>
              </a:endParaRPr>
            </a:p>
          </p:txBody>
        </p:sp>
        <p:pic>
          <p:nvPicPr>
            <p:cNvPr id="21531" name="图片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2026"/>
              <a:ext cx="485767" cy="661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516" name="组合 75"/>
          <p:cNvGrpSpPr>
            <a:grpSpLocks/>
          </p:cNvGrpSpPr>
          <p:nvPr/>
        </p:nvGrpSpPr>
        <p:grpSpPr bwMode="auto">
          <a:xfrm>
            <a:off x="5026025" y="4538663"/>
            <a:ext cx="6683375" cy="862012"/>
            <a:chOff x="0" y="0"/>
            <a:chExt cx="6682179" cy="861774"/>
          </a:xfrm>
        </p:grpSpPr>
        <p:sp>
          <p:nvSpPr>
            <p:cNvPr id="21528" name="文本框 40"/>
            <p:cNvSpPr txBox="1">
              <a:spLocks noChangeArrowheads="1"/>
            </p:cNvSpPr>
            <p:nvPr/>
          </p:nvSpPr>
          <p:spPr bwMode="auto">
            <a:xfrm>
              <a:off x="764393" y="0"/>
              <a:ext cx="5917786"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b="1">
                  <a:solidFill>
                    <a:srgbClr val="2DB4A6"/>
                  </a:solidFill>
                  <a:latin typeface="微软雅黑" pitchFamily="34" charset="-122"/>
                  <a:ea typeface="微软雅黑" pitchFamily="34" charset="-122"/>
                </a:rPr>
                <a:t>售后服务：</a:t>
              </a:r>
              <a:r>
                <a:rPr lang="zh-CN" altLang="en-US" sz="1600">
                  <a:solidFill>
                    <a:srgbClr val="000000"/>
                  </a:solidFill>
                  <a:latin typeface="微软雅黑" pitchFamily="34" charset="-122"/>
                  <a:ea typeface="微软雅黑" pitchFamily="34" charset="-122"/>
                </a:rPr>
                <a:t>作品最后有详细的</a:t>
              </a:r>
              <a:r>
                <a:rPr lang="zh-CN" altLang="en-US" sz="1600" b="1">
                  <a:solidFill>
                    <a:srgbClr val="2DB4A6"/>
                  </a:solidFill>
                  <a:latin typeface="微软雅黑" pitchFamily="34" charset="-122"/>
                  <a:ea typeface="微软雅黑" pitchFamily="34" charset="-122"/>
                </a:rPr>
                <a:t>使用教程</a:t>
              </a:r>
              <a:r>
                <a:rPr lang="zh-CN" altLang="en-US" sz="1600">
                  <a:solidFill>
                    <a:srgbClr val="000000"/>
                  </a:solidFill>
                  <a:latin typeface="微软雅黑" pitchFamily="34" charset="-122"/>
                  <a:ea typeface="微软雅黑" pitchFamily="34" charset="-122"/>
                </a:rPr>
                <a:t>，授人以鱼不如授人以渔。教程包含如果下载安装特色字体、哪里下载图片、哪里下载图标、以及制作</a:t>
              </a:r>
              <a:r>
                <a:rPr lang="en-US" altLang="zh-CN" sz="1600">
                  <a:solidFill>
                    <a:srgbClr val="000000"/>
                  </a:solidFill>
                  <a:latin typeface="微软雅黑" pitchFamily="34" charset="-122"/>
                  <a:ea typeface="微软雅黑" pitchFamily="34" charset="-122"/>
                </a:rPr>
                <a:t>PPT</a:t>
              </a:r>
              <a:r>
                <a:rPr lang="zh-CN" altLang="en-US" sz="1600">
                  <a:solidFill>
                    <a:srgbClr val="000000"/>
                  </a:solidFill>
                  <a:latin typeface="微软雅黑" pitchFamily="34" charset="-122"/>
                  <a:ea typeface="微软雅黑" pitchFamily="34" charset="-122"/>
                </a:rPr>
                <a:t>的窍门和演示</a:t>
              </a:r>
              <a:r>
                <a:rPr lang="en-US" altLang="zh-CN" sz="1600">
                  <a:solidFill>
                    <a:srgbClr val="000000"/>
                  </a:solidFill>
                  <a:latin typeface="微软雅黑" pitchFamily="34" charset="-122"/>
                  <a:ea typeface="微软雅黑" pitchFamily="34" charset="-122"/>
                </a:rPr>
                <a:t>PPT</a:t>
              </a:r>
              <a:r>
                <a:rPr lang="zh-CN" altLang="en-US" sz="1600">
                  <a:solidFill>
                    <a:srgbClr val="000000"/>
                  </a:solidFill>
                  <a:latin typeface="微软雅黑" pitchFamily="34" charset="-122"/>
                  <a:ea typeface="微软雅黑" pitchFamily="34" charset="-122"/>
                </a:rPr>
                <a:t>的注意事项等。</a:t>
              </a:r>
            </a:p>
          </p:txBody>
        </p:sp>
        <p:pic>
          <p:nvPicPr>
            <p:cNvPr id="21529" name="图片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33458"/>
              <a:ext cx="558174" cy="545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517" name="组合 76"/>
          <p:cNvGrpSpPr>
            <a:grpSpLocks/>
          </p:cNvGrpSpPr>
          <p:nvPr/>
        </p:nvGrpSpPr>
        <p:grpSpPr bwMode="auto">
          <a:xfrm>
            <a:off x="5097463" y="5503863"/>
            <a:ext cx="6797675" cy="893762"/>
            <a:chOff x="0" y="0"/>
            <a:chExt cx="6797195" cy="892552"/>
          </a:xfrm>
        </p:grpSpPr>
        <p:sp>
          <p:nvSpPr>
            <p:cNvPr id="21526" name="文本框 29"/>
            <p:cNvSpPr txBox="1">
              <a:spLocks noChangeArrowheads="1"/>
            </p:cNvSpPr>
            <p:nvPr/>
          </p:nvSpPr>
          <p:spPr bwMode="auto">
            <a:xfrm>
              <a:off x="745052" y="0"/>
              <a:ext cx="6052143"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b="1">
                  <a:solidFill>
                    <a:srgbClr val="2DB4A6"/>
                  </a:solidFill>
                  <a:latin typeface="微软雅黑" pitchFamily="34" charset="-122"/>
                  <a:ea typeface="微软雅黑" pitchFamily="34" charset="-122"/>
                </a:rPr>
                <a:t>更多作品：</a:t>
              </a:r>
              <a:r>
                <a:rPr lang="zh-CN" altLang="en-US" sz="1600">
                  <a:solidFill>
                    <a:srgbClr val="000000"/>
                  </a:solidFill>
                  <a:latin typeface="微软雅黑" pitchFamily="34" charset="-122"/>
                  <a:ea typeface="微软雅黑" pitchFamily="34" charset="-122"/>
                </a:rPr>
                <a:t>工作室提供各种行业</a:t>
              </a:r>
              <a:r>
                <a:rPr lang="en-US" altLang="zh-CN" sz="1600">
                  <a:solidFill>
                    <a:srgbClr val="000000"/>
                  </a:solidFill>
                  <a:latin typeface="微软雅黑" pitchFamily="34" charset="-122"/>
                  <a:ea typeface="微软雅黑" pitchFamily="34" charset="-122"/>
                </a:rPr>
                <a:t>PPT</a:t>
              </a:r>
              <a:r>
                <a:rPr lang="zh-CN" altLang="en-US" sz="1600">
                  <a:solidFill>
                    <a:srgbClr val="000000"/>
                  </a:solidFill>
                  <a:latin typeface="微软雅黑" pitchFamily="34" charset="-122"/>
                  <a:ea typeface="微软雅黑" pitchFamily="34" charset="-122"/>
                </a:rPr>
                <a:t>模板</a:t>
              </a:r>
              <a:r>
                <a:rPr lang="zh-CN" altLang="en-US" sz="1400">
                  <a:solidFill>
                    <a:srgbClr val="000000"/>
                  </a:solidFill>
                  <a:latin typeface="微软雅黑" pitchFamily="34" charset="-122"/>
                  <a:ea typeface="微软雅黑" pitchFamily="34" charset="-122"/>
                </a:rPr>
                <a:t>（商业、金融、培训、党政、教育、医疗、建筑、科技等），</a:t>
              </a:r>
              <a:r>
                <a:rPr lang="zh-CN" altLang="en-US" sz="1600">
                  <a:solidFill>
                    <a:srgbClr val="000000"/>
                  </a:solidFill>
                  <a:latin typeface="微软雅黑" pitchFamily="34" charset="-122"/>
                  <a:ea typeface="微软雅黑" pitchFamily="34" charset="-122"/>
                </a:rPr>
                <a:t>风格包含中国风、扁平化、欧美时尚风、简约风等。</a:t>
              </a:r>
              <a:r>
                <a:rPr lang="zh-CN" altLang="en-US" b="1">
                  <a:solidFill>
                    <a:srgbClr val="2DB4A6"/>
                  </a:solidFill>
                  <a:latin typeface="微软雅黑" pitchFamily="34" charset="-122"/>
                  <a:ea typeface="微软雅黑" pitchFamily="34" charset="-122"/>
                </a:rPr>
                <a:t>更多作品请在稻壳儿搜索：</a:t>
              </a:r>
              <a:r>
                <a:rPr lang="en-US" altLang="zh-CN" b="1">
                  <a:solidFill>
                    <a:srgbClr val="2DB4A6"/>
                  </a:solidFill>
                  <a:latin typeface="微软雅黑" pitchFamily="34" charset="-122"/>
                  <a:ea typeface="微软雅黑" pitchFamily="34" charset="-122"/>
                </a:rPr>
                <a:t>Peter</a:t>
              </a:r>
              <a:endParaRPr lang="zh-CN" altLang="en-US" b="1">
                <a:solidFill>
                  <a:srgbClr val="2DB4A6"/>
                </a:solidFill>
                <a:latin typeface="微软雅黑" pitchFamily="34" charset="-122"/>
                <a:ea typeface="微软雅黑" pitchFamily="34" charset="-122"/>
              </a:endParaRPr>
            </a:p>
          </p:txBody>
        </p:sp>
        <p:pic>
          <p:nvPicPr>
            <p:cNvPr id="21527" name="图片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171819"/>
              <a:ext cx="587844" cy="587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1518" name="图片 45"/>
          <p:cNvPicPr>
            <a:picLocks noChangeAspect="1" noChangeArrowheads="1"/>
          </p:cNvPicPr>
          <p:nvPr/>
        </p:nvPicPr>
        <p:blipFill>
          <a:blip r:embed="rId7">
            <a:extLst>
              <a:ext uri="{28A0092B-C50C-407E-A947-70E740481C1C}">
                <a14:useLocalDpi xmlns:a14="http://schemas.microsoft.com/office/drawing/2010/main" val="0"/>
              </a:ext>
            </a:extLst>
          </a:blip>
          <a:srcRect l="27139" t="5341" r="63591" b="82619"/>
          <a:stretch>
            <a:fillRect/>
          </a:stretch>
        </p:blipFill>
        <p:spPr bwMode="auto">
          <a:xfrm>
            <a:off x="4964113" y="2546350"/>
            <a:ext cx="714375"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9" name="文本框 37"/>
          <p:cNvSpPr txBox="1">
            <a:spLocks noChangeArrowheads="1"/>
          </p:cNvSpPr>
          <p:nvPr/>
        </p:nvSpPr>
        <p:spPr bwMode="auto">
          <a:xfrm>
            <a:off x="5765800" y="2498725"/>
            <a:ext cx="603885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just" eaLnBrk="1" hangingPunct="1"/>
            <a:r>
              <a:rPr lang="zh-CN" altLang="en-US" b="1">
                <a:solidFill>
                  <a:srgbClr val="2DB4A6"/>
                </a:solidFill>
                <a:latin typeface="微软雅黑" pitchFamily="34" charset="-122"/>
                <a:ea typeface="微软雅黑" pitchFamily="34" charset="-122"/>
              </a:rPr>
              <a:t>素材新颖：</a:t>
            </a:r>
            <a:r>
              <a:rPr lang="zh-CN" altLang="en-US" sz="1600">
                <a:solidFill>
                  <a:srgbClr val="000000"/>
                </a:solidFill>
                <a:latin typeface="微软雅黑" pitchFamily="34" charset="-122"/>
                <a:ea typeface="微软雅黑" pitchFamily="34" charset="-122"/>
              </a:rPr>
              <a:t>作者多方收集和精心原创素材、素材均为</a:t>
            </a:r>
            <a:r>
              <a:rPr lang="en-US" altLang="zh-CN" sz="1600" b="1">
                <a:solidFill>
                  <a:srgbClr val="2DB4A6"/>
                </a:solidFill>
                <a:latin typeface="微软雅黑" pitchFamily="34" charset="-122"/>
                <a:ea typeface="微软雅黑" pitchFamily="34" charset="-122"/>
              </a:rPr>
              <a:t>PNG</a:t>
            </a:r>
            <a:r>
              <a:rPr lang="zh-CN" altLang="en-US" sz="1600" b="1">
                <a:solidFill>
                  <a:srgbClr val="2DB4A6"/>
                </a:solidFill>
                <a:latin typeface="微软雅黑" pitchFamily="34" charset="-122"/>
                <a:ea typeface="微软雅黑" pitchFamily="34" charset="-122"/>
              </a:rPr>
              <a:t>透明底格式</a:t>
            </a:r>
            <a:r>
              <a:rPr lang="zh-CN" altLang="en-US" sz="1600">
                <a:solidFill>
                  <a:srgbClr val="000000"/>
                </a:solidFill>
                <a:latin typeface="微软雅黑" pitchFamily="34" charset="-122"/>
                <a:ea typeface="微软雅黑" pitchFamily="34" charset="-122"/>
              </a:rPr>
              <a:t>，适合任何背景的</a:t>
            </a:r>
            <a:r>
              <a:rPr lang="en-US" altLang="zh-CN" sz="1600">
                <a:solidFill>
                  <a:srgbClr val="000000"/>
                </a:solidFill>
                <a:latin typeface="微软雅黑" pitchFamily="34" charset="-122"/>
                <a:ea typeface="微软雅黑" pitchFamily="34" charset="-122"/>
              </a:rPr>
              <a:t>PPT</a:t>
            </a:r>
            <a:r>
              <a:rPr lang="zh-CN" altLang="en-US" sz="1600">
                <a:solidFill>
                  <a:srgbClr val="000000"/>
                </a:solidFill>
                <a:latin typeface="微软雅黑" pitchFamily="34" charset="-122"/>
                <a:ea typeface="微软雅黑" pitchFamily="34" charset="-122"/>
              </a:rPr>
              <a:t>，您可以重复使用。素材均在</a:t>
            </a:r>
            <a:r>
              <a:rPr lang="en-US" altLang="zh-CN" sz="1600">
                <a:solidFill>
                  <a:srgbClr val="000000"/>
                </a:solidFill>
                <a:latin typeface="微软雅黑" pitchFamily="34" charset="-122"/>
                <a:ea typeface="微软雅黑" pitchFamily="34" charset="-122"/>
              </a:rPr>
              <a:t>PS</a:t>
            </a:r>
            <a:r>
              <a:rPr lang="zh-CN" altLang="en-US" sz="1600">
                <a:solidFill>
                  <a:srgbClr val="000000"/>
                </a:solidFill>
                <a:latin typeface="微软雅黑" pitchFamily="34" charset="-122"/>
                <a:ea typeface="微软雅黑" pitchFamily="34" charset="-122"/>
              </a:rPr>
              <a:t>中做过处理，更有针对性，更能凸显主题和内容。</a:t>
            </a:r>
            <a:endParaRPr lang="zh-CN" altLang="en-US" sz="1600">
              <a:solidFill>
                <a:srgbClr val="C00000"/>
              </a:solidFill>
              <a:latin typeface="微软雅黑" pitchFamily="34" charset="-122"/>
              <a:ea typeface="微软雅黑" pitchFamily="34" charset="-122"/>
            </a:endParaRPr>
          </a:p>
        </p:txBody>
      </p:sp>
      <p:grpSp>
        <p:nvGrpSpPr>
          <p:cNvPr id="21520" name="组合 6"/>
          <p:cNvGrpSpPr>
            <a:grpSpLocks noChangeAspect="1"/>
          </p:cNvGrpSpPr>
          <p:nvPr/>
        </p:nvGrpSpPr>
        <p:grpSpPr bwMode="auto">
          <a:xfrm>
            <a:off x="-95250" y="1614488"/>
            <a:ext cx="4476750" cy="3486150"/>
            <a:chOff x="0" y="0"/>
            <a:chExt cx="4476850" cy="3486132"/>
          </a:xfrm>
        </p:grpSpPr>
        <p:pic>
          <p:nvPicPr>
            <p:cNvPr id="21524" name="图片 3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4476850" cy="348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5" name="图片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3260" y="347676"/>
              <a:ext cx="3594544" cy="2005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521" name="组合 8"/>
          <p:cNvGrpSpPr>
            <a:grpSpLocks noChangeAspect="1"/>
          </p:cNvGrpSpPr>
          <p:nvPr/>
        </p:nvGrpSpPr>
        <p:grpSpPr bwMode="auto">
          <a:xfrm>
            <a:off x="2451100" y="3519488"/>
            <a:ext cx="2306638" cy="1797050"/>
            <a:chOff x="0" y="0"/>
            <a:chExt cx="2306309" cy="1795928"/>
          </a:xfrm>
        </p:grpSpPr>
        <p:pic>
          <p:nvPicPr>
            <p:cNvPr id="21522" name="图片 3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0"/>
              <a:ext cx="2306309" cy="1795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3" name="图片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5777" y="198417"/>
              <a:ext cx="1787960" cy="1007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advClick="0" advTm="3000">
    <p:wipe/>
  </p:transition>
</p:sld>
</file>

<file path=ppt/slides/slide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2530"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22531"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532" name="组合 3"/>
          <p:cNvGrpSpPr>
            <a:grpSpLocks/>
          </p:cNvGrpSpPr>
          <p:nvPr/>
        </p:nvGrpSpPr>
        <p:grpSpPr bwMode="auto">
          <a:xfrm>
            <a:off x="0" y="6646863"/>
            <a:ext cx="12192000" cy="217487"/>
            <a:chOff x="0" y="0"/>
            <a:chExt cx="8898336" cy="244833"/>
          </a:xfrm>
        </p:grpSpPr>
        <p:sp>
          <p:nvSpPr>
            <p:cNvPr id="22538"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2539"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2540"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2541"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22533" name="圆角矩形 23"/>
          <p:cNvSpPr>
            <a:spLocks noChangeArrowheads="1"/>
          </p:cNvSpPr>
          <p:nvPr/>
        </p:nvSpPr>
        <p:spPr bwMode="auto">
          <a:xfrm>
            <a:off x="2811463" y="1358900"/>
            <a:ext cx="6446837" cy="3814763"/>
          </a:xfrm>
          <a:prstGeom prst="roundRect">
            <a:avLst>
              <a:gd name="adj" fmla="val 6394"/>
            </a:avLst>
          </a:prstGeom>
          <a:solidFill>
            <a:schemeClr val="bg1"/>
          </a:solidFill>
          <a:ln w="101600">
            <a:solidFill>
              <a:srgbClr val="404040"/>
            </a:solidFill>
            <a:round/>
            <a:headEnd/>
            <a:tailEnd/>
          </a:ln>
        </p:spPr>
        <p:txBody>
          <a:bodyPr anchor="ctr"/>
          <a:lstStyle/>
          <a:p>
            <a:pPr algn="ctr" eaLnBrk="1" hangingPunct="1"/>
            <a:endParaRPr lang="zh-CN" altLang="en-US">
              <a:solidFill>
                <a:srgbClr val="00B0F0"/>
              </a:solidFill>
            </a:endParaRPr>
          </a:p>
        </p:txBody>
      </p:sp>
      <p:sp>
        <p:nvSpPr>
          <p:cNvPr id="22534" name="TextBox 7"/>
          <p:cNvSpPr>
            <a:spLocks noChangeArrowheads="1"/>
          </p:cNvSpPr>
          <p:nvPr/>
        </p:nvSpPr>
        <p:spPr bwMode="auto">
          <a:xfrm>
            <a:off x="5329238" y="1044575"/>
            <a:ext cx="1571625" cy="511175"/>
          </a:xfrm>
          <a:prstGeom prst="roundRect">
            <a:avLst>
              <a:gd name="adj" fmla="val 16667"/>
            </a:avLst>
          </a:prstGeom>
          <a:solidFill>
            <a:srgbClr val="BD1C24"/>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p>
            <a:pPr algn="ctr" eaLnBrk="1" hangingPunct="1"/>
            <a:r>
              <a:rPr lang="zh-CN" sz="2400" b="1">
                <a:solidFill>
                  <a:srgbClr val="FFFFFF"/>
                </a:solidFill>
                <a:latin typeface="微软雅黑" pitchFamily="34" charset="-122"/>
                <a:ea typeface="微软雅黑" pitchFamily="34" charset="-122"/>
              </a:rPr>
              <a:t>目标</a:t>
            </a:r>
          </a:p>
        </p:txBody>
      </p:sp>
      <p:pic>
        <p:nvPicPr>
          <p:cNvPr id="22535" name="图片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51425" y="4640263"/>
            <a:ext cx="2125663"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6" name="文本框 26"/>
          <p:cNvSpPr txBox="1">
            <a:spLocks noChangeArrowheads="1"/>
          </p:cNvSpPr>
          <p:nvPr/>
        </p:nvSpPr>
        <p:spPr bwMode="auto">
          <a:xfrm>
            <a:off x="3079750" y="1785938"/>
            <a:ext cx="5100638"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b="1">
                <a:solidFill>
                  <a:srgbClr val="242D3C"/>
                </a:solidFill>
                <a:latin typeface="微软雅黑" pitchFamily="34" charset="-122"/>
                <a:ea typeface="微软雅黑" pitchFamily="34" charset="-122"/>
              </a:rPr>
              <a:t>输入您的标题</a:t>
            </a:r>
            <a:endParaRPr lang="en-US" b="1">
              <a:solidFill>
                <a:srgbClr val="242D3C"/>
              </a:solidFill>
              <a:latin typeface="微软雅黑" pitchFamily="34" charset="-122"/>
              <a:ea typeface="微软雅黑" pitchFamily="34" charset="-122"/>
            </a:endParaRPr>
          </a:p>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200">
              <a:latin typeface="微软雅黑" pitchFamily="34" charset="-122"/>
              <a:ea typeface="微软雅黑" pitchFamily="34" charset="-122"/>
            </a:endParaRPr>
          </a:p>
        </p:txBody>
      </p:sp>
      <p:sp>
        <p:nvSpPr>
          <p:cNvPr id="22537" name="文本框 27"/>
          <p:cNvSpPr txBox="1">
            <a:spLocks noChangeArrowheads="1"/>
          </p:cNvSpPr>
          <p:nvPr/>
        </p:nvSpPr>
        <p:spPr bwMode="auto">
          <a:xfrm>
            <a:off x="3048000" y="3032125"/>
            <a:ext cx="5100638"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b="1">
                <a:solidFill>
                  <a:srgbClr val="242D3C"/>
                </a:solidFill>
                <a:latin typeface="微软雅黑" pitchFamily="34" charset="-122"/>
                <a:ea typeface="微软雅黑" pitchFamily="34" charset="-122"/>
              </a:rPr>
              <a:t>输入您的标题</a:t>
            </a:r>
            <a:endParaRPr lang="en-US" b="1">
              <a:solidFill>
                <a:srgbClr val="242D3C"/>
              </a:solidFill>
              <a:latin typeface="微软雅黑" pitchFamily="34" charset="-122"/>
              <a:ea typeface="微软雅黑" pitchFamily="34" charset="-122"/>
            </a:endParaRPr>
          </a:p>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200">
              <a:latin typeface="微软雅黑" pitchFamily="34" charset="-122"/>
              <a:ea typeface="微软雅黑" pitchFamily="34" charset="-122"/>
            </a:endParaRPr>
          </a:p>
          <a:p>
            <a:pPr eaLnBrk="1" hangingPunct="1"/>
            <a:endParaRPr lang="en-US" sz="1200">
              <a:solidFill>
                <a:srgbClr val="242D3C"/>
              </a:solidFill>
              <a:latin typeface="微软雅黑" pitchFamily="34" charset="-122"/>
              <a:ea typeface="微软雅黑" pitchFamily="34" charset="-122"/>
            </a:endParaRPr>
          </a:p>
        </p:txBody>
      </p:sp>
    </p:spTree>
  </p:cSld>
  <p:clrMapOvr>
    <a:masterClrMapping/>
  </p:clrMapOvr>
  <p:transition spd="slow" advClick="0" advTm="3000">
    <p:wipe/>
  </p:transition>
</p:sld>
</file>

<file path=ppt/slides/slide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3554"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23555"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556" name="组合 26"/>
          <p:cNvGrpSpPr>
            <a:grpSpLocks/>
          </p:cNvGrpSpPr>
          <p:nvPr/>
        </p:nvGrpSpPr>
        <p:grpSpPr bwMode="auto">
          <a:xfrm>
            <a:off x="0" y="6646863"/>
            <a:ext cx="12192000" cy="217487"/>
            <a:chOff x="0" y="0"/>
            <a:chExt cx="8898336" cy="244833"/>
          </a:xfrm>
        </p:grpSpPr>
        <p:sp>
          <p:nvSpPr>
            <p:cNvPr id="23582" name="矩形 22"/>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3583" name="矩形 23"/>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3584" name="矩形 24"/>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3585" name="矩形 25"/>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23557" name="组合 27"/>
          <p:cNvGrpSpPr>
            <a:grpSpLocks/>
          </p:cNvGrpSpPr>
          <p:nvPr/>
        </p:nvGrpSpPr>
        <p:grpSpPr bwMode="auto">
          <a:xfrm>
            <a:off x="9115425" y="4154488"/>
            <a:ext cx="1112838" cy="979487"/>
            <a:chOff x="0" y="0"/>
            <a:chExt cx="1113426" cy="979148"/>
          </a:xfrm>
        </p:grpSpPr>
        <p:sp>
          <p:nvSpPr>
            <p:cNvPr id="23580" name="Rectangle 57"/>
            <p:cNvSpPr>
              <a:spLocks noChangeArrowheads="1"/>
            </p:cNvSpPr>
            <p:nvPr/>
          </p:nvSpPr>
          <p:spPr bwMode="auto">
            <a:xfrm>
              <a:off x="14296" y="0"/>
              <a:ext cx="1099130" cy="964866"/>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 bIns="91440" anchor="ctr"/>
            <a:lstStyle/>
            <a:p>
              <a:pPr defTabSz="684213" eaLnBrk="1" hangingPunct="1"/>
              <a:endParaRPr lang="en-US" altLang="zh-CN" sz="1500">
                <a:latin typeface="Segoe UI" pitchFamily="34" charset="0"/>
                <a:cs typeface="Segoe UI" pitchFamily="34" charset="0"/>
              </a:endParaRPr>
            </a:p>
          </p:txBody>
        </p:sp>
        <p:pic>
          <p:nvPicPr>
            <p:cNvPr id="23581" name="Picture 2" descr="\\MAGNUM\Projects\Microsoft\Cloud Power FY12\Design\Icons\PNGs\Cloud_on_your_terms.png"/>
            <p:cNvPicPr>
              <a:picLocks noChangeAspect="1" noChangeArrowheads="1"/>
            </p:cNvPicPr>
            <p:nvPr/>
          </p:nvPicPr>
          <p:blipFill>
            <a:blip r:embed="rId4">
              <a:lum bright="100000"/>
              <a:extLst>
                <a:ext uri="{28A0092B-C50C-407E-A947-70E740481C1C}">
                  <a14:useLocalDpi xmlns:a14="http://schemas.microsoft.com/office/drawing/2010/main" val="0"/>
                </a:ext>
              </a:extLst>
            </a:blip>
            <a:srcRect/>
            <a:stretch>
              <a:fillRect/>
            </a:stretch>
          </p:blipFill>
          <p:spPr bwMode="auto">
            <a:xfrm>
              <a:off x="0" y="9495"/>
              <a:ext cx="1104636" cy="969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3558" name="组合 30"/>
          <p:cNvGrpSpPr>
            <a:grpSpLocks/>
          </p:cNvGrpSpPr>
          <p:nvPr/>
        </p:nvGrpSpPr>
        <p:grpSpPr bwMode="auto">
          <a:xfrm>
            <a:off x="2390775" y="4154488"/>
            <a:ext cx="1098550" cy="965200"/>
            <a:chOff x="0" y="0"/>
            <a:chExt cx="1099501" cy="965144"/>
          </a:xfrm>
        </p:grpSpPr>
        <p:sp>
          <p:nvSpPr>
            <p:cNvPr id="23578" name="Rectangle 55"/>
            <p:cNvSpPr>
              <a:spLocks noChangeArrowheads="1"/>
            </p:cNvSpPr>
            <p:nvPr/>
          </p:nvSpPr>
          <p:spPr bwMode="auto">
            <a:xfrm>
              <a:off x="0" y="0"/>
              <a:ext cx="1099501" cy="965144"/>
            </a:xfrm>
            <a:prstGeom prst="rect">
              <a:avLst/>
            </a:prstGeom>
            <a:solidFill>
              <a:srgbClr val="FF7450"/>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 bIns="91440" anchor="ctr"/>
            <a:lstStyle/>
            <a:p>
              <a:pPr defTabSz="684213" eaLnBrk="1" hangingPunct="1"/>
              <a:endParaRPr lang="en-US" altLang="zh-CN" sz="1500">
                <a:latin typeface="Segoe UI" pitchFamily="34" charset="0"/>
                <a:cs typeface="Segoe UI" pitchFamily="34" charset="0"/>
              </a:endParaRPr>
            </a:p>
          </p:txBody>
        </p:sp>
        <p:pic>
          <p:nvPicPr>
            <p:cNvPr id="23579" name="Picture 5" descr="\\MAGNUM\Projects\Microsoft\Cloud Power FY12\Design\ICONS_PNG\Layer-79.png"/>
            <p:cNvPicPr>
              <a:picLocks noChangeAspect="1" noChangeArrowheads="1"/>
            </p:cNvPicPr>
            <p:nvPr/>
          </p:nvPicPr>
          <p:blipFill>
            <a:blip r:embed="rId5">
              <a:lum bright="100000"/>
              <a:extLst>
                <a:ext uri="{28A0092B-C50C-407E-A947-70E740481C1C}">
                  <a14:useLocalDpi xmlns:a14="http://schemas.microsoft.com/office/drawing/2010/main" val="0"/>
                </a:ext>
              </a:extLst>
            </a:blip>
            <a:srcRect/>
            <a:stretch>
              <a:fillRect/>
            </a:stretch>
          </p:blipFill>
          <p:spPr bwMode="auto">
            <a:xfrm>
              <a:off x="60493" y="67917"/>
              <a:ext cx="948978" cy="833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3559" name="组合 33"/>
          <p:cNvGrpSpPr>
            <a:grpSpLocks/>
          </p:cNvGrpSpPr>
          <p:nvPr/>
        </p:nvGrpSpPr>
        <p:grpSpPr bwMode="auto">
          <a:xfrm>
            <a:off x="3521075" y="4154488"/>
            <a:ext cx="5543550" cy="965200"/>
            <a:chOff x="0" y="0"/>
            <a:chExt cx="5543492" cy="965144"/>
          </a:xfrm>
        </p:grpSpPr>
        <p:sp>
          <p:nvSpPr>
            <p:cNvPr id="23576" name="Rectangle 56"/>
            <p:cNvSpPr>
              <a:spLocks noChangeArrowheads="1"/>
            </p:cNvSpPr>
            <p:nvPr/>
          </p:nvSpPr>
          <p:spPr bwMode="auto">
            <a:xfrm>
              <a:off x="31750" y="0"/>
              <a:ext cx="5511742" cy="965144"/>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 bIns="91440" anchor="ctr"/>
            <a:lstStyle/>
            <a:p>
              <a:pPr marL="169863" defTabSz="684213" eaLnBrk="1" hangingPunct="1"/>
              <a:endParaRPr lang="en-US" altLang="zh-CN" sz="2600" b="1">
                <a:solidFill>
                  <a:srgbClr val="FFFFFF"/>
                </a:solidFill>
                <a:latin typeface="微软雅黑" pitchFamily="34" charset="-122"/>
                <a:ea typeface="微软雅黑" pitchFamily="34" charset="-122"/>
              </a:endParaRPr>
            </a:p>
          </p:txBody>
        </p:sp>
        <p:sp>
          <p:nvSpPr>
            <p:cNvPr id="23577" name="矩形 35"/>
            <p:cNvSpPr>
              <a:spLocks noChangeArrowheads="1"/>
            </p:cNvSpPr>
            <p:nvPr/>
          </p:nvSpPr>
          <p:spPr bwMode="auto">
            <a:xfrm>
              <a:off x="0" y="60322"/>
              <a:ext cx="5522855" cy="8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69863" defTabSz="684213" eaLnBrk="1" hangingPunct="1"/>
              <a:r>
                <a:rPr lang="zh-CN" altLang="en-US" sz="1600" b="1">
                  <a:solidFill>
                    <a:srgbClr val="FFFFFF"/>
                  </a:solidFill>
                  <a:latin typeface="微软雅黑" pitchFamily="34" charset="-122"/>
                  <a:ea typeface="微软雅黑" pitchFamily="34" charset="-122"/>
                </a:rPr>
                <a:t>输入您要的标题</a:t>
              </a:r>
              <a:endParaRPr lang="en-US" sz="1600" b="1">
                <a:solidFill>
                  <a:srgbClr val="FFFFFF"/>
                </a:solidFill>
                <a:latin typeface="微软雅黑" pitchFamily="34" charset="-122"/>
                <a:ea typeface="微软雅黑" pitchFamily="34" charset="-122"/>
              </a:endParaRPr>
            </a:p>
            <a:p>
              <a:pPr marL="169863" defTabSz="684213" eaLnBrk="1" hangingPunct="1"/>
              <a:r>
                <a:rPr lang="zh-CN" altLang="en-US" sz="1100">
                  <a:solidFill>
                    <a:srgbClr val="FFFFFF"/>
                  </a:solidFill>
                  <a:latin typeface="微软雅黑" pitchFamily="34" charset="-122"/>
                  <a:ea typeface="微软雅黑" pitchFamily="34" charset="-122"/>
                </a:rPr>
                <a:t>我们工作室致力于专业</a:t>
              </a:r>
              <a:r>
                <a:rPr lang="en-US" altLang="zh-CN"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模板的发布，课件及汇报</a:t>
              </a:r>
              <a:r>
                <a:rPr lang="en-US" altLang="zh-CN"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的美化，并为您提供专业的</a:t>
              </a:r>
              <a:r>
                <a:rPr lang="en-US" altLang="zh-CN"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个性定制服务。我们秉承“给您演示的光和热”的理念，为您分担职场压力</a:t>
              </a:r>
              <a:r>
                <a:rPr lang="en-US" altLang="zh-CN" sz="1100">
                  <a:solidFill>
                    <a:srgbClr val="FFFFFF"/>
                  </a:solidFill>
                  <a:latin typeface="微软雅黑" pitchFamily="34" charset="-122"/>
                  <a:ea typeface="微软雅黑" pitchFamily="34" charset="-122"/>
                </a:rPr>
                <a:t>,</a:t>
              </a:r>
              <a:r>
                <a:rPr lang="zh-CN" altLang="en-US" sz="1100">
                  <a:solidFill>
                    <a:srgbClr val="FFFFFF"/>
                  </a:solidFill>
                  <a:latin typeface="微软雅黑" pitchFamily="34" charset="-122"/>
                  <a:ea typeface="微软雅黑" pitchFamily="34" charset="-122"/>
                </a:rPr>
                <a:t>让您的每一次亮相都信心澎湃。</a:t>
              </a:r>
              <a:endParaRPr lang="en-US" sz="1100">
                <a:solidFill>
                  <a:srgbClr val="FFFFFF"/>
                </a:solidFill>
                <a:latin typeface="微软雅黑" pitchFamily="34" charset="-122"/>
                <a:ea typeface="微软雅黑" pitchFamily="34" charset="-122"/>
              </a:endParaRPr>
            </a:p>
          </p:txBody>
        </p:sp>
      </p:grpSp>
      <p:sp>
        <p:nvSpPr>
          <p:cNvPr id="23560" name="Rectangle 48"/>
          <p:cNvSpPr>
            <a:spLocks noChangeArrowheads="1"/>
          </p:cNvSpPr>
          <p:nvPr/>
        </p:nvSpPr>
        <p:spPr bwMode="auto">
          <a:xfrm>
            <a:off x="3551238" y="2112963"/>
            <a:ext cx="5511800" cy="96520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 bIns="91440" anchor="ctr"/>
          <a:lstStyle/>
          <a:p>
            <a:pPr marL="169863" defTabSz="684213" eaLnBrk="1" hangingPunct="1"/>
            <a:r>
              <a:rPr lang="zh-CN" altLang="en-US" sz="1600" b="1">
                <a:solidFill>
                  <a:srgbClr val="FFFFFF"/>
                </a:solidFill>
                <a:latin typeface="微软雅黑" pitchFamily="34" charset="-122"/>
                <a:ea typeface="微软雅黑" pitchFamily="34" charset="-122"/>
              </a:rPr>
              <a:t>输入您要的标题</a:t>
            </a:r>
            <a:endParaRPr lang="en-US" sz="1600" b="1">
              <a:solidFill>
                <a:srgbClr val="FFFFFF"/>
              </a:solidFill>
              <a:latin typeface="微软雅黑" pitchFamily="34" charset="-122"/>
              <a:ea typeface="微软雅黑" pitchFamily="34" charset="-122"/>
            </a:endParaRPr>
          </a:p>
          <a:p>
            <a:pPr marL="169863" defTabSz="684213" eaLnBrk="1" hangingPunct="1"/>
            <a:r>
              <a:rPr lang="zh-CN" altLang="en-US" sz="1100">
                <a:solidFill>
                  <a:srgbClr val="FFFFFF"/>
                </a:solidFill>
                <a:latin typeface="微软雅黑" pitchFamily="34" charset="-122"/>
                <a:ea typeface="微软雅黑" pitchFamily="34" charset="-122"/>
              </a:rPr>
              <a:t>我们工作室致力于专业</a:t>
            </a:r>
            <a:r>
              <a:rPr lang="en-US" altLang="zh-CN"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模板的发布，课件及汇报</a:t>
            </a:r>
            <a:r>
              <a:rPr lang="en-US" altLang="zh-CN"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的美化，并为您提供专业的</a:t>
            </a:r>
            <a:r>
              <a:rPr lang="en-US" altLang="zh-CN"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个性定制服务。我们秉承“给您演示的光和热”的理念，为您分担职场压力</a:t>
            </a:r>
            <a:r>
              <a:rPr lang="en-US" altLang="zh-CN" sz="1100">
                <a:solidFill>
                  <a:srgbClr val="FFFFFF"/>
                </a:solidFill>
                <a:latin typeface="微软雅黑" pitchFamily="34" charset="-122"/>
                <a:ea typeface="微软雅黑" pitchFamily="34" charset="-122"/>
              </a:rPr>
              <a:t>,</a:t>
            </a:r>
            <a:r>
              <a:rPr lang="zh-CN" altLang="en-US" sz="1100">
                <a:solidFill>
                  <a:srgbClr val="FFFFFF"/>
                </a:solidFill>
                <a:latin typeface="微软雅黑" pitchFamily="34" charset="-122"/>
                <a:ea typeface="微软雅黑" pitchFamily="34" charset="-122"/>
              </a:rPr>
              <a:t>让您的每一次亮相都信心澎湃。</a:t>
            </a:r>
            <a:endParaRPr lang="en-US" sz="1100">
              <a:solidFill>
                <a:srgbClr val="FFFFFF"/>
              </a:solidFill>
              <a:latin typeface="微软雅黑" pitchFamily="34" charset="-122"/>
              <a:ea typeface="微软雅黑" pitchFamily="34" charset="-122"/>
            </a:endParaRPr>
          </a:p>
        </p:txBody>
      </p:sp>
      <p:grpSp>
        <p:nvGrpSpPr>
          <p:cNvPr id="23561" name="组合 37"/>
          <p:cNvGrpSpPr>
            <a:grpSpLocks/>
          </p:cNvGrpSpPr>
          <p:nvPr/>
        </p:nvGrpSpPr>
        <p:grpSpPr bwMode="auto">
          <a:xfrm>
            <a:off x="2389188" y="2112963"/>
            <a:ext cx="1100137" cy="965200"/>
            <a:chOff x="0" y="0"/>
            <a:chExt cx="1099501" cy="965145"/>
          </a:xfrm>
        </p:grpSpPr>
        <p:sp>
          <p:nvSpPr>
            <p:cNvPr id="23574" name="Rectangle 47"/>
            <p:cNvSpPr>
              <a:spLocks noChangeArrowheads="1"/>
            </p:cNvSpPr>
            <p:nvPr/>
          </p:nvSpPr>
          <p:spPr bwMode="auto">
            <a:xfrm>
              <a:off x="0" y="0"/>
              <a:ext cx="1099501" cy="965145"/>
            </a:xfrm>
            <a:prstGeom prst="rect">
              <a:avLst/>
            </a:prstGeom>
            <a:solidFill>
              <a:srgbClr val="7BCBC8"/>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 bIns="91440" anchor="ctr"/>
            <a:lstStyle/>
            <a:p>
              <a:pPr defTabSz="684213" eaLnBrk="1" hangingPunct="1"/>
              <a:endParaRPr lang="en-US" altLang="zh-CN" sz="1500">
                <a:latin typeface="Segoe UI" pitchFamily="34" charset="0"/>
                <a:cs typeface="Segoe UI" pitchFamily="34" charset="0"/>
              </a:endParaRPr>
            </a:p>
          </p:txBody>
        </p:sp>
        <p:pic>
          <p:nvPicPr>
            <p:cNvPr id="23575" name="Picture 46" descr="\\MAGNUM\Projects\Microsoft\Cloud Power FY12\Design\ICONS_PNG\Open_Web_Platfor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5615" y="61856"/>
              <a:ext cx="948978" cy="833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3562" name="组合 40"/>
          <p:cNvGrpSpPr>
            <a:grpSpLocks/>
          </p:cNvGrpSpPr>
          <p:nvPr/>
        </p:nvGrpSpPr>
        <p:grpSpPr bwMode="auto">
          <a:xfrm>
            <a:off x="9074150" y="2112963"/>
            <a:ext cx="1154113" cy="965200"/>
            <a:chOff x="0" y="0"/>
            <a:chExt cx="1153964" cy="965145"/>
          </a:xfrm>
        </p:grpSpPr>
        <p:sp>
          <p:nvSpPr>
            <p:cNvPr id="23572" name="Rectangle 49"/>
            <p:cNvSpPr>
              <a:spLocks noChangeArrowheads="1"/>
            </p:cNvSpPr>
            <p:nvPr/>
          </p:nvSpPr>
          <p:spPr bwMode="auto">
            <a:xfrm>
              <a:off x="53968" y="0"/>
              <a:ext cx="1099996" cy="965145"/>
            </a:xfrm>
            <a:prstGeom prst="rect">
              <a:avLst/>
            </a:prstGeom>
            <a:solidFill>
              <a:srgbClr val="3397D3"/>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 bIns="91440" anchor="ctr"/>
            <a:lstStyle/>
            <a:p>
              <a:pPr defTabSz="684213" eaLnBrk="1" hangingPunct="1"/>
              <a:endParaRPr lang="en-US" altLang="zh-CN" sz="1500">
                <a:latin typeface="Segoe UI" pitchFamily="34" charset="0"/>
                <a:cs typeface="Segoe UI" pitchFamily="34" charset="0"/>
              </a:endParaRPr>
            </a:p>
          </p:txBody>
        </p:sp>
        <p:pic>
          <p:nvPicPr>
            <p:cNvPr id="23573" name="图片 4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370"/>
              <a:ext cx="1085182" cy="951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3563" name="Group 3"/>
          <p:cNvGrpSpPr>
            <a:grpSpLocks/>
          </p:cNvGrpSpPr>
          <p:nvPr/>
        </p:nvGrpSpPr>
        <p:grpSpPr bwMode="auto">
          <a:xfrm>
            <a:off x="2389188" y="3130550"/>
            <a:ext cx="1103312" cy="979488"/>
            <a:chOff x="0" y="0"/>
            <a:chExt cx="1651766" cy="1623680"/>
          </a:xfrm>
        </p:grpSpPr>
        <p:sp>
          <p:nvSpPr>
            <p:cNvPr id="23570" name="Rectangle 65"/>
            <p:cNvSpPr>
              <a:spLocks noChangeArrowheads="1"/>
            </p:cNvSpPr>
            <p:nvPr/>
          </p:nvSpPr>
          <p:spPr bwMode="auto">
            <a:xfrm>
              <a:off x="0" y="0"/>
              <a:ext cx="1651766" cy="1623680"/>
            </a:xfrm>
            <a:prstGeom prst="rect">
              <a:avLst/>
            </a:prstGeom>
            <a:solidFill>
              <a:srgbClr val="3397D3"/>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0" bIns="91440"/>
            <a:lstStyle/>
            <a:p>
              <a:pPr defTabSz="684213" eaLnBrk="1" hangingPunct="1">
                <a:lnSpc>
                  <a:spcPct val="90000"/>
                </a:lnSpc>
              </a:pPr>
              <a:endParaRPr lang="fi-FI" altLang="en-US" sz="900">
                <a:solidFill>
                  <a:srgbClr val="FFFFFF"/>
                </a:solidFill>
                <a:latin typeface="Segoe UI" pitchFamily="34" charset="0"/>
                <a:cs typeface="Segoe UI" pitchFamily="34" charset="0"/>
              </a:endParaRPr>
            </a:p>
          </p:txBody>
        </p:sp>
        <p:pic>
          <p:nvPicPr>
            <p:cNvPr id="23571" name="Picture 2" descr="\\MAGNUM\Projects\Microsoft\Cloud Power FY12\Design\ICONS_PNG\Tower.png"/>
            <p:cNvPicPr>
              <a:picLocks noChangeAspect="1" noChangeArrowheads="1"/>
            </p:cNvPicPr>
            <p:nvPr/>
          </p:nvPicPr>
          <p:blipFill>
            <a:blip r:embed="rId8">
              <a:lum bright="100000" contrast="100000"/>
              <a:extLst>
                <a:ext uri="{28A0092B-C50C-407E-A947-70E740481C1C}">
                  <a14:useLocalDpi xmlns:a14="http://schemas.microsoft.com/office/drawing/2010/main" val="0"/>
                </a:ext>
              </a:extLst>
            </a:blip>
            <a:srcRect/>
            <a:stretch>
              <a:fillRect/>
            </a:stretch>
          </p:blipFill>
          <p:spPr bwMode="auto">
            <a:xfrm>
              <a:off x="377768" y="124504"/>
              <a:ext cx="888783" cy="1401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3564" name="组合 46"/>
          <p:cNvGrpSpPr>
            <a:grpSpLocks/>
          </p:cNvGrpSpPr>
          <p:nvPr/>
        </p:nvGrpSpPr>
        <p:grpSpPr bwMode="auto">
          <a:xfrm>
            <a:off x="3540125" y="3130550"/>
            <a:ext cx="5526088" cy="965200"/>
            <a:chOff x="0" y="0"/>
            <a:chExt cx="5525107" cy="965145"/>
          </a:xfrm>
        </p:grpSpPr>
        <p:sp>
          <p:nvSpPr>
            <p:cNvPr id="23568" name="Rectangle 63"/>
            <p:cNvSpPr>
              <a:spLocks noChangeArrowheads="1"/>
            </p:cNvSpPr>
            <p:nvPr/>
          </p:nvSpPr>
          <p:spPr bwMode="auto">
            <a:xfrm>
              <a:off x="12698" y="0"/>
              <a:ext cx="5512409" cy="96514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 bIns="91440" anchor="ctr"/>
            <a:lstStyle/>
            <a:p>
              <a:pPr marL="169863" defTabSz="684213" eaLnBrk="1" hangingPunct="1"/>
              <a:endParaRPr lang="en-US" altLang="zh-CN" sz="2600" b="1">
                <a:solidFill>
                  <a:srgbClr val="FFFFFF"/>
                </a:solidFill>
                <a:latin typeface="微软雅黑" pitchFamily="34" charset="-122"/>
                <a:ea typeface="微软雅黑" pitchFamily="34" charset="-122"/>
              </a:endParaRPr>
            </a:p>
          </p:txBody>
        </p:sp>
        <p:sp>
          <p:nvSpPr>
            <p:cNvPr id="23569" name="矩形 48"/>
            <p:cNvSpPr>
              <a:spLocks noChangeArrowheads="1"/>
            </p:cNvSpPr>
            <p:nvPr/>
          </p:nvSpPr>
          <p:spPr bwMode="auto">
            <a:xfrm>
              <a:off x="0" y="93658"/>
              <a:ext cx="5523519" cy="846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69863" defTabSz="684213" eaLnBrk="1" hangingPunct="1"/>
              <a:r>
                <a:rPr lang="zh-CN" altLang="en-US" sz="1600" b="1">
                  <a:solidFill>
                    <a:srgbClr val="FFFFFF"/>
                  </a:solidFill>
                  <a:latin typeface="微软雅黑" pitchFamily="34" charset="-122"/>
                  <a:ea typeface="微软雅黑" pitchFamily="34" charset="-122"/>
                </a:rPr>
                <a:t>输入您要的标题</a:t>
              </a:r>
              <a:endParaRPr lang="en-US" sz="1600" b="1">
                <a:solidFill>
                  <a:srgbClr val="FFFFFF"/>
                </a:solidFill>
                <a:latin typeface="微软雅黑" pitchFamily="34" charset="-122"/>
                <a:ea typeface="微软雅黑" pitchFamily="34" charset="-122"/>
              </a:endParaRPr>
            </a:p>
            <a:p>
              <a:pPr marL="169863" defTabSz="684213" eaLnBrk="1" hangingPunct="1"/>
              <a:r>
                <a:rPr lang="zh-CN" altLang="en-US" sz="1100">
                  <a:solidFill>
                    <a:srgbClr val="FFFFFF"/>
                  </a:solidFill>
                  <a:latin typeface="微软雅黑" pitchFamily="34" charset="-122"/>
                  <a:ea typeface="微软雅黑" pitchFamily="34" charset="-122"/>
                </a:rPr>
                <a:t>我们工作室致力于专业</a:t>
              </a:r>
              <a:r>
                <a:rPr lang="en-US" altLang="zh-CN"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模板的发布，课件及汇报</a:t>
              </a:r>
              <a:r>
                <a:rPr lang="en-US" altLang="zh-CN"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的美化，并为您提供专业的</a:t>
              </a:r>
              <a:r>
                <a:rPr lang="en-US" altLang="zh-CN"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个性定制服务。我们秉承“给您演示的光和热”的理念，为您分担职场压力</a:t>
              </a:r>
              <a:r>
                <a:rPr lang="en-US" altLang="zh-CN" sz="1100">
                  <a:solidFill>
                    <a:srgbClr val="FFFFFF"/>
                  </a:solidFill>
                  <a:latin typeface="微软雅黑" pitchFamily="34" charset="-122"/>
                  <a:ea typeface="微软雅黑" pitchFamily="34" charset="-122"/>
                </a:rPr>
                <a:t>,</a:t>
              </a:r>
              <a:r>
                <a:rPr lang="zh-CN" altLang="en-US" sz="1100">
                  <a:solidFill>
                    <a:srgbClr val="FFFFFF"/>
                  </a:solidFill>
                  <a:latin typeface="微软雅黑" pitchFamily="34" charset="-122"/>
                  <a:ea typeface="微软雅黑" pitchFamily="34" charset="-122"/>
                </a:rPr>
                <a:t>让您的每一次亮相都信心澎湃。</a:t>
              </a:r>
              <a:endParaRPr lang="en-US" sz="1100">
                <a:solidFill>
                  <a:srgbClr val="FFFFFF"/>
                </a:solidFill>
                <a:latin typeface="微软雅黑" pitchFamily="34" charset="-122"/>
                <a:ea typeface="微软雅黑" pitchFamily="34" charset="-122"/>
              </a:endParaRPr>
            </a:p>
          </p:txBody>
        </p:sp>
      </p:grpSp>
      <p:grpSp>
        <p:nvGrpSpPr>
          <p:cNvPr id="23565" name="组合 49"/>
          <p:cNvGrpSpPr>
            <a:grpSpLocks/>
          </p:cNvGrpSpPr>
          <p:nvPr/>
        </p:nvGrpSpPr>
        <p:grpSpPr bwMode="auto">
          <a:xfrm>
            <a:off x="9128125" y="3130550"/>
            <a:ext cx="1092200" cy="963613"/>
            <a:chOff x="0" y="0"/>
            <a:chExt cx="1092367" cy="964065"/>
          </a:xfrm>
        </p:grpSpPr>
        <p:sp>
          <p:nvSpPr>
            <p:cNvPr id="23566" name="Rectangle 67"/>
            <p:cNvSpPr>
              <a:spLocks noChangeArrowheads="1"/>
            </p:cNvSpPr>
            <p:nvPr/>
          </p:nvSpPr>
          <p:spPr bwMode="auto">
            <a:xfrm>
              <a:off x="0" y="0"/>
              <a:ext cx="1092367" cy="964065"/>
            </a:xfrm>
            <a:prstGeom prst="rect">
              <a:avLst/>
            </a:prstGeom>
            <a:solidFill>
              <a:srgbClr val="FF7450"/>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 bIns="91440" anchor="ctr"/>
            <a:lstStyle/>
            <a:p>
              <a:pPr defTabSz="684213" eaLnBrk="1" hangingPunct="1"/>
              <a:endParaRPr lang="en-US" altLang="zh-CN" sz="2300">
                <a:latin typeface="Segoe UI" pitchFamily="34" charset="0"/>
                <a:cs typeface="Segoe UI" pitchFamily="34" charset="0"/>
              </a:endParaRPr>
            </a:p>
          </p:txBody>
        </p:sp>
        <p:pic>
          <p:nvPicPr>
            <p:cNvPr id="23567" name="图片 5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2474" y="57487"/>
              <a:ext cx="847417" cy="847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advClick="0" advTm="3000">
    <p:wipe/>
  </p:transition>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4578"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24579"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580" name="组合 3"/>
          <p:cNvGrpSpPr>
            <a:grpSpLocks/>
          </p:cNvGrpSpPr>
          <p:nvPr/>
        </p:nvGrpSpPr>
        <p:grpSpPr bwMode="auto">
          <a:xfrm>
            <a:off x="0" y="6646863"/>
            <a:ext cx="12192000" cy="217487"/>
            <a:chOff x="0" y="0"/>
            <a:chExt cx="8898336" cy="244833"/>
          </a:xfrm>
        </p:grpSpPr>
        <p:sp>
          <p:nvSpPr>
            <p:cNvPr id="24608"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609"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610"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611"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pic>
        <p:nvPicPr>
          <p:cNvPr id="24581" name="图片 8"/>
          <p:cNvPicPr>
            <a:picLocks noChangeAspect="1" noChangeArrowheads="1"/>
          </p:cNvPicPr>
          <p:nvPr/>
        </p:nvPicPr>
        <p:blipFill>
          <a:blip r:embed="rId4">
            <a:extLst>
              <a:ext uri="{28A0092B-C50C-407E-A947-70E740481C1C}">
                <a14:useLocalDpi xmlns:a14="http://schemas.microsoft.com/office/drawing/2010/main" val="0"/>
              </a:ext>
            </a:extLst>
          </a:blip>
          <a:srcRect t="20601"/>
          <a:stretch>
            <a:fillRect/>
          </a:stretch>
        </p:blipFill>
        <p:spPr bwMode="auto">
          <a:xfrm>
            <a:off x="427038" y="900113"/>
            <a:ext cx="4824412"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2" name="图片 9"/>
          <p:cNvPicPr>
            <a:picLocks noChangeAspect="1" noChangeArrowheads="1"/>
          </p:cNvPicPr>
          <p:nvPr/>
        </p:nvPicPr>
        <p:blipFill>
          <a:blip r:embed="rId5">
            <a:extLst>
              <a:ext uri="{28A0092B-C50C-407E-A947-70E740481C1C}">
                <a14:useLocalDpi xmlns:a14="http://schemas.microsoft.com/office/drawing/2010/main" val="0"/>
              </a:ext>
            </a:extLst>
          </a:blip>
          <a:srcRect t="5583" b="31134"/>
          <a:stretch>
            <a:fillRect/>
          </a:stretch>
        </p:blipFill>
        <p:spPr bwMode="auto">
          <a:xfrm>
            <a:off x="427038" y="3619500"/>
            <a:ext cx="4824412" cy="275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3" name="矩形 10"/>
          <p:cNvSpPr>
            <a:spLocks noChangeArrowheads="1"/>
          </p:cNvSpPr>
          <p:nvPr/>
        </p:nvSpPr>
        <p:spPr bwMode="auto">
          <a:xfrm>
            <a:off x="5400675" y="1044575"/>
            <a:ext cx="6462713"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latin typeface="微软雅黑" pitchFamily="34" charset="-122"/>
                <a:ea typeface="微软雅黑" pitchFamily="34" charset="-122"/>
              </a:rPr>
              <a:t>我们工作室致力于专业</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模板的发布，课件及汇报</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的美化，并为您提供专业的</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个性定制服务。我们秉承“给您演示的光和热”的理念，为您分担职场压力</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400">
              <a:latin typeface="微软雅黑" pitchFamily="34" charset="-122"/>
              <a:ea typeface="微软雅黑" pitchFamily="34" charset="-122"/>
            </a:endParaRPr>
          </a:p>
          <a:p>
            <a:pPr eaLnBrk="1" hangingPunct="1"/>
            <a:endParaRPr lang="en-US" sz="1400">
              <a:latin typeface="微软雅黑" pitchFamily="34" charset="-122"/>
              <a:ea typeface="微软雅黑" pitchFamily="34" charset="-122"/>
            </a:endParaRPr>
          </a:p>
          <a:p>
            <a:pPr eaLnBrk="1" hangingPunct="1"/>
            <a:r>
              <a:rPr lang="zh-CN" altLang="en-US" sz="1400">
                <a:latin typeface="微软雅黑" pitchFamily="34" charset="-122"/>
                <a:ea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的巨大魅力与价值。我们诚祝您在工作中事事顺心，步步高升！最后让我们谨记：最重要的不是</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，是你。</a:t>
            </a:r>
            <a:endParaRPr lang="en-US" sz="1400">
              <a:latin typeface="微软雅黑" pitchFamily="34" charset="-122"/>
              <a:ea typeface="微软雅黑" pitchFamily="34" charset="-122"/>
            </a:endParaRPr>
          </a:p>
        </p:txBody>
      </p:sp>
      <p:sp>
        <p:nvSpPr>
          <p:cNvPr id="24584" name="Rectangle 13"/>
          <p:cNvSpPr>
            <a:spLocks noChangeArrowheads="1"/>
          </p:cNvSpPr>
          <p:nvPr/>
        </p:nvSpPr>
        <p:spPr bwMode="auto">
          <a:xfrm>
            <a:off x="6070600" y="4733925"/>
            <a:ext cx="142875" cy="998538"/>
          </a:xfrm>
          <a:prstGeom prst="rect">
            <a:avLst/>
          </a:prstGeom>
          <a:solidFill>
            <a:srgbClr val="E42D0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85" name="Rectangle 14"/>
          <p:cNvSpPr>
            <a:spLocks noChangeArrowheads="1"/>
          </p:cNvSpPr>
          <p:nvPr/>
        </p:nvSpPr>
        <p:spPr bwMode="auto">
          <a:xfrm>
            <a:off x="6270625" y="3856038"/>
            <a:ext cx="142875" cy="1876425"/>
          </a:xfrm>
          <a:prstGeom prst="rect">
            <a:avLst/>
          </a:prstGeom>
          <a:solidFill>
            <a:srgbClr val="E692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86" name="Rectangle 15"/>
          <p:cNvSpPr>
            <a:spLocks noChangeArrowheads="1"/>
          </p:cNvSpPr>
          <p:nvPr/>
        </p:nvSpPr>
        <p:spPr bwMode="auto">
          <a:xfrm>
            <a:off x="6469063" y="4306888"/>
            <a:ext cx="142875" cy="1425575"/>
          </a:xfrm>
          <a:prstGeom prst="rect">
            <a:avLst/>
          </a:prstGeom>
          <a:solidFill>
            <a:srgbClr val="567D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87" name="Rectangle 16"/>
          <p:cNvSpPr>
            <a:spLocks noChangeArrowheads="1"/>
          </p:cNvSpPr>
          <p:nvPr/>
        </p:nvSpPr>
        <p:spPr bwMode="auto">
          <a:xfrm>
            <a:off x="6669088" y="4733925"/>
            <a:ext cx="142875" cy="998538"/>
          </a:xfrm>
          <a:prstGeom prst="rect">
            <a:avLst/>
          </a:prstGeom>
          <a:solidFill>
            <a:srgbClr val="85B6B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88" name="Rectangle 17"/>
          <p:cNvSpPr>
            <a:spLocks noChangeArrowheads="1"/>
          </p:cNvSpPr>
          <p:nvPr/>
        </p:nvSpPr>
        <p:spPr bwMode="auto">
          <a:xfrm>
            <a:off x="6869113" y="5008563"/>
            <a:ext cx="142875" cy="723900"/>
          </a:xfrm>
          <a:prstGeom prst="rect">
            <a:avLst/>
          </a:prstGeom>
          <a:solidFill>
            <a:srgbClr val="326F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89" name="Rectangle 18"/>
          <p:cNvSpPr>
            <a:spLocks noChangeArrowheads="1"/>
          </p:cNvSpPr>
          <p:nvPr/>
        </p:nvSpPr>
        <p:spPr bwMode="auto">
          <a:xfrm>
            <a:off x="7464425" y="3898900"/>
            <a:ext cx="146050" cy="1833563"/>
          </a:xfrm>
          <a:prstGeom prst="rect">
            <a:avLst/>
          </a:prstGeom>
          <a:solidFill>
            <a:srgbClr val="E42D0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90" name="Rectangle 19"/>
          <p:cNvSpPr>
            <a:spLocks noChangeArrowheads="1"/>
          </p:cNvSpPr>
          <p:nvPr/>
        </p:nvSpPr>
        <p:spPr bwMode="auto">
          <a:xfrm>
            <a:off x="7664450" y="4306888"/>
            <a:ext cx="144463" cy="1425575"/>
          </a:xfrm>
          <a:prstGeom prst="rect">
            <a:avLst/>
          </a:prstGeom>
          <a:solidFill>
            <a:srgbClr val="E692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91" name="Rectangle 20"/>
          <p:cNvSpPr>
            <a:spLocks noChangeArrowheads="1"/>
          </p:cNvSpPr>
          <p:nvPr/>
        </p:nvSpPr>
        <p:spPr bwMode="auto">
          <a:xfrm>
            <a:off x="7864475" y="4716463"/>
            <a:ext cx="142875" cy="1016000"/>
          </a:xfrm>
          <a:prstGeom prst="rect">
            <a:avLst/>
          </a:prstGeom>
          <a:solidFill>
            <a:srgbClr val="567D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92" name="Rectangle 21"/>
          <p:cNvSpPr>
            <a:spLocks noChangeArrowheads="1"/>
          </p:cNvSpPr>
          <p:nvPr/>
        </p:nvSpPr>
        <p:spPr bwMode="auto">
          <a:xfrm>
            <a:off x="8062913" y="4213225"/>
            <a:ext cx="142875" cy="1519238"/>
          </a:xfrm>
          <a:prstGeom prst="rect">
            <a:avLst/>
          </a:prstGeom>
          <a:solidFill>
            <a:srgbClr val="85B6B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93" name="Rectangle 22"/>
          <p:cNvSpPr>
            <a:spLocks noChangeArrowheads="1"/>
          </p:cNvSpPr>
          <p:nvPr/>
        </p:nvSpPr>
        <p:spPr bwMode="auto">
          <a:xfrm>
            <a:off x="8262938" y="4441825"/>
            <a:ext cx="142875" cy="1290638"/>
          </a:xfrm>
          <a:prstGeom prst="rect">
            <a:avLst/>
          </a:prstGeom>
          <a:solidFill>
            <a:srgbClr val="326F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94" name="Rectangle 23"/>
          <p:cNvSpPr>
            <a:spLocks noChangeArrowheads="1"/>
          </p:cNvSpPr>
          <p:nvPr/>
        </p:nvSpPr>
        <p:spPr bwMode="auto">
          <a:xfrm>
            <a:off x="8861425" y="4733925"/>
            <a:ext cx="139700" cy="998538"/>
          </a:xfrm>
          <a:prstGeom prst="rect">
            <a:avLst/>
          </a:prstGeom>
          <a:solidFill>
            <a:srgbClr val="E42D0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95" name="Rectangle 24"/>
          <p:cNvSpPr>
            <a:spLocks noChangeArrowheads="1"/>
          </p:cNvSpPr>
          <p:nvPr/>
        </p:nvSpPr>
        <p:spPr bwMode="auto">
          <a:xfrm>
            <a:off x="9061450" y="4032250"/>
            <a:ext cx="138113" cy="1700213"/>
          </a:xfrm>
          <a:prstGeom prst="rect">
            <a:avLst/>
          </a:prstGeom>
          <a:solidFill>
            <a:srgbClr val="E692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96" name="Rectangle 25"/>
          <p:cNvSpPr>
            <a:spLocks noChangeArrowheads="1"/>
          </p:cNvSpPr>
          <p:nvPr/>
        </p:nvSpPr>
        <p:spPr bwMode="auto">
          <a:xfrm>
            <a:off x="9255125" y="3760788"/>
            <a:ext cx="144463" cy="1971675"/>
          </a:xfrm>
          <a:prstGeom prst="rect">
            <a:avLst/>
          </a:prstGeom>
          <a:solidFill>
            <a:srgbClr val="567D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97" name="Rectangle 26"/>
          <p:cNvSpPr>
            <a:spLocks noChangeArrowheads="1"/>
          </p:cNvSpPr>
          <p:nvPr/>
        </p:nvSpPr>
        <p:spPr bwMode="auto">
          <a:xfrm>
            <a:off x="9453563" y="4367213"/>
            <a:ext cx="142875" cy="1365250"/>
          </a:xfrm>
          <a:prstGeom prst="rect">
            <a:avLst/>
          </a:prstGeom>
          <a:solidFill>
            <a:srgbClr val="85B6B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98" name="Rectangle 27"/>
          <p:cNvSpPr>
            <a:spLocks noChangeArrowheads="1"/>
          </p:cNvSpPr>
          <p:nvPr/>
        </p:nvSpPr>
        <p:spPr bwMode="auto">
          <a:xfrm>
            <a:off x="9653588" y="3916363"/>
            <a:ext cx="142875" cy="1816100"/>
          </a:xfrm>
          <a:prstGeom prst="rect">
            <a:avLst/>
          </a:prstGeom>
          <a:solidFill>
            <a:srgbClr val="326F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99" name="Rectangle 28"/>
          <p:cNvSpPr>
            <a:spLocks noChangeArrowheads="1"/>
          </p:cNvSpPr>
          <p:nvPr/>
        </p:nvSpPr>
        <p:spPr bwMode="auto">
          <a:xfrm>
            <a:off x="10252075" y="4230688"/>
            <a:ext cx="142875" cy="1501775"/>
          </a:xfrm>
          <a:prstGeom prst="rect">
            <a:avLst/>
          </a:prstGeom>
          <a:solidFill>
            <a:srgbClr val="E42D0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600" name="Rectangle 29"/>
          <p:cNvSpPr>
            <a:spLocks noChangeArrowheads="1"/>
          </p:cNvSpPr>
          <p:nvPr/>
        </p:nvSpPr>
        <p:spPr bwMode="auto">
          <a:xfrm>
            <a:off x="10452100" y="4948238"/>
            <a:ext cx="142875" cy="784225"/>
          </a:xfrm>
          <a:prstGeom prst="rect">
            <a:avLst/>
          </a:prstGeom>
          <a:solidFill>
            <a:srgbClr val="E692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601" name="Rectangle 30"/>
          <p:cNvSpPr>
            <a:spLocks noChangeArrowheads="1"/>
          </p:cNvSpPr>
          <p:nvPr/>
        </p:nvSpPr>
        <p:spPr bwMode="auto">
          <a:xfrm>
            <a:off x="10650538" y="5108575"/>
            <a:ext cx="142875" cy="623888"/>
          </a:xfrm>
          <a:prstGeom prst="rect">
            <a:avLst/>
          </a:prstGeom>
          <a:solidFill>
            <a:srgbClr val="567D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602" name="Rectangle 31"/>
          <p:cNvSpPr>
            <a:spLocks noChangeArrowheads="1"/>
          </p:cNvSpPr>
          <p:nvPr/>
        </p:nvSpPr>
        <p:spPr bwMode="auto">
          <a:xfrm>
            <a:off x="10850563" y="4733925"/>
            <a:ext cx="142875" cy="998538"/>
          </a:xfrm>
          <a:prstGeom prst="rect">
            <a:avLst/>
          </a:prstGeom>
          <a:solidFill>
            <a:srgbClr val="85B6B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603" name="Rectangle 32"/>
          <p:cNvSpPr>
            <a:spLocks noChangeArrowheads="1"/>
          </p:cNvSpPr>
          <p:nvPr/>
        </p:nvSpPr>
        <p:spPr bwMode="auto">
          <a:xfrm>
            <a:off x="11050588" y="3606800"/>
            <a:ext cx="142875" cy="2125663"/>
          </a:xfrm>
          <a:prstGeom prst="rect">
            <a:avLst/>
          </a:prstGeom>
          <a:solidFill>
            <a:srgbClr val="326F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604" name="文本框 32"/>
          <p:cNvSpPr txBox="1">
            <a:spLocks noChangeArrowheads="1"/>
          </p:cNvSpPr>
          <p:nvPr/>
        </p:nvSpPr>
        <p:spPr bwMode="auto">
          <a:xfrm>
            <a:off x="6140450" y="5868988"/>
            <a:ext cx="8715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b="1">
                <a:latin typeface="微软雅黑" pitchFamily="34" charset="-122"/>
                <a:ea typeface="微软雅黑" pitchFamily="34" charset="-122"/>
              </a:rPr>
              <a:t>部门一</a:t>
            </a:r>
          </a:p>
        </p:txBody>
      </p:sp>
      <p:sp>
        <p:nvSpPr>
          <p:cNvPr id="24605" name="文本框 33"/>
          <p:cNvSpPr txBox="1">
            <a:spLocks noChangeArrowheads="1"/>
          </p:cNvSpPr>
          <p:nvPr/>
        </p:nvSpPr>
        <p:spPr bwMode="auto">
          <a:xfrm>
            <a:off x="7508875" y="5868988"/>
            <a:ext cx="8969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b="1">
                <a:latin typeface="微软雅黑" pitchFamily="34" charset="-122"/>
                <a:ea typeface="微软雅黑" pitchFamily="34" charset="-122"/>
              </a:rPr>
              <a:t>部门二</a:t>
            </a:r>
          </a:p>
        </p:txBody>
      </p:sp>
      <p:sp>
        <p:nvSpPr>
          <p:cNvPr id="24606" name="文本框 34"/>
          <p:cNvSpPr txBox="1">
            <a:spLocks noChangeArrowheads="1"/>
          </p:cNvSpPr>
          <p:nvPr/>
        </p:nvSpPr>
        <p:spPr bwMode="auto">
          <a:xfrm>
            <a:off x="8951913" y="5868988"/>
            <a:ext cx="9858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b="1">
                <a:latin typeface="微软雅黑" pitchFamily="34" charset="-122"/>
                <a:ea typeface="微软雅黑" pitchFamily="34" charset="-122"/>
              </a:rPr>
              <a:t>部门三</a:t>
            </a:r>
          </a:p>
        </p:txBody>
      </p:sp>
      <p:sp>
        <p:nvSpPr>
          <p:cNvPr id="24607" name="文本框 35"/>
          <p:cNvSpPr txBox="1">
            <a:spLocks noChangeArrowheads="1"/>
          </p:cNvSpPr>
          <p:nvPr/>
        </p:nvSpPr>
        <p:spPr bwMode="auto">
          <a:xfrm>
            <a:off x="10301288" y="5868988"/>
            <a:ext cx="8921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b="1">
                <a:latin typeface="微软雅黑" pitchFamily="34" charset="-122"/>
                <a:ea typeface="微软雅黑" pitchFamily="34" charset="-122"/>
              </a:rPr>
              <a:t>部门四</a:t>
            </a:r>
          </a:p>
        </p:txBody>
      </p:sp>
    </p:spTree>
  </p:cSld>
  <p:clrMapOvr>
    <a:masterClrMapping/>
  </p:clrMapOvr>
  <p:transition spd="slow" advClick="0" advTm="3000">
    <p:wipe/>
  </p:transition>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0_Office 主题">
  <a:themeElements>
    <a:clrScheme name="10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0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0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1_Office 主题">
  <a:themeElements>
    <a:clrScheme name="1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2_Office 主题">
  <a:themeElements>
    <a:clrScheme name="1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2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3_Office 主题">
  <a:themeElements>
    <a:clrScheme name="1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3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4_Office 主题">
  <a:themeElements>
    <a:clrScheme name="1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4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5_Office 主题">
  <a:themeElements>
    <a:clrScheme name="1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5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Office 主题">
  <a:themeElements>
    <a:clrScheme name="2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2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2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Office 主题">
  <a:themeElements>
    <a:clrScheme name="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Office 主题">
  <a:themeElements>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6_Office 主题">
  <a:themeElements>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7_Office 主题">
  <a:themeElements>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7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8_Office 主题">
  <a:themeElements>
    <a:clrScheme name="8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8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8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9_Office 主题">
  <a:themeElements>
    <a:clrScheme name="9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9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9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0</TotalTime>
  <Words>5543</Words>
  <Application>Microsoft Office PowerPoint</Application>
  <PresentationFormat>自定义</PresentationFormat>
  <Paragraphs>335</Paragraphs>
  <Slides>39</Slides>
  <Notes>0</Notes>
  <HiddenSlides>0</HiddenSlides>
  <MMClips>0</MMClips>
  <ScaleCrop>false</ScaleCrop>
  <HeadingPairs>
    <vt:vector size="4" baseType="variant">
      <vt:variant>
        <vt:lpstr>主题</vt:lpstr>
      </vt:variant>
      <vt:variant>
        <vt:i4>15</vt:i4>
      </vt:variant>
      <vt:variant>
        <vt:lpstr>幻灯片标题</vt:lpstr>
      </vt:variant>
      <vt:variant>
        <vt:i4>39</vt:i4>
      </vt:variant>
    </vt:vector>
  </HeadingPairs>
  <TitlesOfParts>
    <vt:vector size="54" baseType="lpstr">
      <vt:lpstr>Office 主题</vt:lpstr>
      <vt:lpstr>1_Office 主题</vt:lpstr>
      <vt:lpstr>2_Office 主题</vt:lpstr>
      <vt:lpstr>3_Office 主题</vt:lpstr>
      <vt:lpstr>4_Office 主题</vt:lpstr>
      <vt:lpstr>6_Office 主题</vt:lpstr>
      <vt:lpstr>7_Office 主题</vt:lpstr>
      <vt:lpstr>8_Office 主题</vt:lpstr>
      <vt:lpstr>9_Office 主题</vt:lpstr>
      <vt:lpstr>10_Office 主题</vt:lpstr>
      <vt:lpstr>11_Office 主题</vt:lpstr>
      <vt:lpstr>12_Office 主题</vt:lpstr>
      <vt:lpstr>13_Office 主题</vt:lpstr>
      <vt:lpstr>14_Office 主题</vt:lpstr>
      <vt:lpstr>15_Office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my</dc:creator>
  <cp:lastModifiedBy>Administrator</cp:lastModifiedBy>
  <cp:revision>4</cp:revision>
  <dcterms:modified xsi:type="dcterms:W3CDTF">2016-09-26T03:58:09Z</dcterms:modified>
</cp:coreProperties>
</file>