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59" r:id="rId3"/>
    <p:sldId id="256" r:id="rId4"/>
    <p:sldId id="257" r:id="rId5"/>
    <p:sldId id="258" r:id="rId6"/>
    <p:sldId id="261" r:id="rId7"/>
    <p:sldId id="265" r:id="rId8"/>
    <p:sldId id="266" r:id="rId9"/>
    <p:sldId id="264" r:id="rId10"/>
    <p:sldId id="263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1313"/>
    <a:srgbClr val="C6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7" d="100"/>
          <a:sy n="107" d="100"/>
        </p:scale>
        <p:origin x="-648" y="54"/>
      </p:cViewPr>
      <p:guideLst>
        <p:guide orient="horz" pos="1253"/>
        <p:guide orient="horz" pos="41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59468-34DD-4EE8-AF8C-52BB5142609E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83058-F84F-4691-8DAA-D96DCFD8D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963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93282-4D4A-4CBB-A672-C08D4369829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4264"/>
          <a:stretch>
            <a:fillRect/>
          </a:stretch>
        </p:blipFill>
        <p:spPr>
          <a:xfrm>
            <a:off x="2802835" y="0"/>
            <a:ext cx="9382539" cy="68580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93144" y="2172995"/>
            <a:ext cx="6632812" cy="154305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33805">
              <a:defRPr/>
            </a:pPr>
            <a:r>
              <a:rPr lang="zh-CN" altLang="en-US" sz="5400" b="1" dirty="0">
                <a:ln w="285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如何阅读一本书</a:t>
            </a:r>
            <a:endParaRPr lang="zh-CN" altLang="en-US" sz="2800" dirty="0">
              <a:ln w="28575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5" y="3113569"/>
            <a:ext cx="4860604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9"/>
          <p:cNvSpPr txBox="1"/>
          <p:nvPr/>
        </p:nvSpPr>
        <p:spPr>
          <a:xfrm>
            <a:off x="193143" y="3346713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@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Lonely_Fish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143" y="3732237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Design By  @PPTS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51" y="3308886"/>
            <a:ext cx="63375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主题是什么？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作者怎么分析的？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分析得有道理吗？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哪些点可以用到我生活或工作中？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851" y="2394168"/>
            <a:ext cx="5327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带着</a:t>
            </a:r>
            <a:r>
              <a:rPr lang="zh-CN" altLang="en-US" sz="4800" b="1" dirty="0" smtClean="0">
                <a:solidFill>
                  <a:srgbClr val="911313"/>
                </a:solidFill>
                <a:latin typeface="微软雅黑" pitchFamily="34" charset="-122"/>
                <a:ea typeface="微软雅黑" pitchFamily="34" charset="-122"/>
              </a:rPr>
              <a:t>四个问题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去阅读：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72" b="3085"/>
          <a:stretch>
            <a:fillRect/>
          </a:stretch>
        </p:blipFill>
        <p:spPr>
          <a:xfrm flipH="1">
            <a:off x="0" y="1036656"/>
            <a:ext cx="5450006" cy="582134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7288115" y="3785991"/>
            <a:ext cx="4386974" cy="96108"/>
            <a:chOff x="7466706" y="5445444"/>
            <a:chExt cx="4386974" cy="961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466706" y="5493498"/>
              <a:ext cx="43389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757572" y="5445444"/>
              <a:ext cx="96108" cy="9610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15243" y="5176257"/>
            <a:ext cx="475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Design By @PPTS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1466" y="2794355"/>
            <a:ext cx="56836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7922" y="3931956"/>
            <a:ext cx="431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用正确的方法去阅读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6420" y="4805495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/ @</a:t>
            </a:r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Lonely_Fish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9099" y="4265339"/>
            <a:ext cx="4045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hakuyocaoshu7000" panose="02000600000000000000" pitchFamily="2" charset="-122"/>
              </a:rPr>
              <a:t>the correct method of reading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hakuyocaoshu7000" panose="020006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读书能读出</a:t>
            </a: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言外之意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这才是真正的收获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5525" y="1984076"/>
            <a:ext cx="57739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要想真正拥有一本书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你必须让你自己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成为</a:t>
            </a:r>
            <a:r>
              <a:rPr lang="zh-CN" altLang="en-US" sz="48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书的一部分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atin typeface="微软雅黑" pitchFamily="34" charset="-122"/>
                <a:ea typeface="微软雅黑" pitchFamily="34" charset="-122"/>
              </a:rPr>
              <a:t>只要阅读，就尽可能做</a:t>
            </a:r>
            <a:r>
              <a:rPr lang="zh-CN" altLang="en-US" sz="66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笔记</a:t>
            </a:r>
            <a:endParaRPr lang="zh-CN" altLang="en-US" sz="66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1" r="11045"/>
          <a:stretch>
            <a:fillRect/>
          </a:stretch>
        </p:blipFill>
        <p:spPr>
          <a:xfrm>
            <a:off x="5954931" y="0"/>
            <a:ext cx="598402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804" y="1379280"/>
            <a:ext cx="683212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阅读的速度不是一味求快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良好的阅读速度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是根据不同的内容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选择用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最合适</a:t>
            </a: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的速度去读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把书的</a:t>
            </a:r>
            <a:r>
              <a:rPr lang="zh-CN" altLang="en-US" sz="8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当做思维导图看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6" t="29444" r="8592"/>
          <a:stretch>
            <a:fillRect/>
          </a:stretch>
        </p:blipFill>
        <p:spPr>
          <a:xfrm>
            <a:off x="1333500" y="0"/>
            <a:ext cx="9848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高质量的阅读取决于两点：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主动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技巧</a:t>
            </a:r>
            <a:endParaRPr lang="en-US" altLang="zh-CN" sz="6000" b="1" dirty="0" smtClean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319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详读每本书是没意义的，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要学会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略读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的节奏感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整本书知识的吸收程度与阅读后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思维导图的详略程度成</a:t>
            </a:r>
            <a:r>
              <a:rPr lang="zh-CN" altLang="en-US" sz="6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正比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186</Words>
  <Application>Microsoft Office PowerPoint</Application>
  <PresentationFormat>自定义</PresentationFormat>
  <Paragraphs>30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52</cp:revision>
  <dcterms:created xsi:type="dcterms:W3CDTF">2013-01-02T09:51:00Z</dcterms:created>
  <dcterms:modified xsi:type="dcterms:W3CDTF">2016-09-26T03:17:55Z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